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FFD85C_5FEBB84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6" r:id="rId4"/>
  </p:sldMasterIdLst>
  <p:notesMasterIdLst>
    <p:notesMasterId r:id="rId33"/>
  </p:notesMasterIdLst>
  <p:handoutMasterIdLst>
    <p:handoutMasterId r:id="rId34"/>
  </p:handoutMasterIdLst>
  <p:sldIdLst>
    <p:sldId id="6422" r:id="rId5"/>
    <p:sldId id="2147473509" r:id="rId6"/>
    <p:sldId id="2147473451" r:id="rId7"/>
    <p:sldId id="2147473425" r:id="rId8"/>
    <p:sldId id="2147473455" r:id="rId9"/>
    <p:sldId id="2147473456" r:id="rId10"/>
    <p:sldId id="2147473499" r:id="rId11"/>
    <p:sldId id="2147473507" r:id="rId12"/>
    <p:sldId id="2147473506" r:id="rId13"/>
    <p:sldId id="2147473505" r:id="rId14"/>
    <p:sldId id="2147473504" r:id="rId15"/>
    <p:sldId id="2147473503" r:id="rId16"/>
    <p:sldId id="2147473502" r:id="rId17"/>
    <p:sldId id="2147473501" r:id="rId18"/>
    <p:sldId id="2147473492" r:id="rId19"/>
    <p:sldId id="2147473493" r:id="rId20"/>
    <p:sldId id="2147473466" r:id="rId21"/>
    <p:sldId id="2147473415" r:id="rId22"/>
    <p:sldId id="2147473172" r:id="rId23"/>
    <p:sldId id="2147473330" r:id="rId24"/>
    <p:sldId id="2147473445" r:id="rId25"/>
    <p:sldId id="2147473437" r:id="rId26"/>
    <p:sldId id="2147473464" r:id="rId27"/>
    <p:sldId id="2147473127" r:id="rId28"/>
    <p:sldId id="2147473340" r:id="rId29"/>
    <p:sldId id="2147473446" r:id="rId30"/>
    <p:sldId id="2147473500" r:id="rId31"/>
    <p:sldId id="2147473435"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C360A-9AB0-3ADA-3681-7B34F31B4CD7}" name="Liat Shamsian" initials="" userId="liat.shamsian@verbit.ai" providerId="O365"/>
  <p188:author id="{BB34E829-D145-72BB-7DA0-CE896ACB91CB}" name="Danielle Chazen" initials="" userId="S::danielle.chazen@verbit.ai::578113a6-0486-4756-8110-336c2a11ca10" providerId="AD"/>
  <p188:author id="{06CF912D-923B-A116-D783-811F3DF0C985}" name="Heather York" initials="HY" userId="S::heather.york@vitac.com::1d30fbe9-81e5-404d-94d8-1bffea280d87" providerId="AD"/>
  <p188:author id="{7EA43F3F-7BE1-F92C-60E7-001CB00F9215}" name="Liat Shamsian" initials="" userId="S::liat.shamsian@verbit.ai::15fbe902-4b9a-4c1b-aed1-c78ec1cc65b0" providerId="AD"/>
  <p188:author id="{66B3BD45-73C3-042F-FAF4-FEEDDC3342BB}" name="Roy Fonarov" initials="RF" userId="S::roy.fonarov@verbit.ai::97e6a4c2-e0fe-4a5d-a873-2a4f54b4bed1" providerId="AD"/>
  <p188:author id="{A04E244E-0CD1-046B-38B8-D58C487B868E}" name="Olena Kushchenko" initials="OK" userId="S::olena.kushchenko@verbit.ai::2256858a-9836-48f1-8853-760e5d9b8539" providerId="AD"/>
  <p188:author id="{3113C553-2A48-0AD9-7234-E6380944E3F8}" name="Lindsay Tulloss" initials="LT" userId="S::lindsay.tulloss@verbit.ai::bb2b0f70-b408-4075-adb5-0a08af050f4a" providerId="AD"/>
  <p188:author id="{4BC1D865-A06B-F596-0F4C-6563DBA5DB5A}" name="kristin@walkercomms.com" initials="kr" userId="S::urn:spo:guest#kristin@walkercomms.com::" providerId="AD"/>
  <p188:author id="{ACF91C66-9A12-31F0-4917-EB56E47D1DB5}" name="David Titmus" initials="DT" userId="S::david.titmus@vitac.com::9e019667-0cac-49be-af30-c0ba4b38d791" providerId="AD"/>
  <p188:author id="{0E1AFE94-828E-320F-C0E4-60F02B76B038}" name="Aylin Dunham" initials="AD" userId="S::aylin.dunham@verbit.ai::221d5c3a-29f8-4d27-8016-b072ec1deb3f" providerId="AD"/>
  <p188:author id="{2EFC55B4-9EE1-62CB-115E-74B09AD2E2A8}" name="Vita Zlotova" initials="VZ" userId="S::vita.zlotova@verbit.ai::662afc72-633b-468f-9878-5965f6331f1c" providerId="AD"/>
  <p188:author id="{60379DCC-9B3C-901E-72CE-60B7EAA0CBB1}" name="Darina Zhuchenko" initials="" userId="S::darina.zhuchenko@verbit.ai::978e9a28-e6d0-4e22-bb65-fbf39be867ad" providerId="AD"/>
  <p188:author id="{7F04B0D3-56FC-8542-BCEE-1BDE56FE8524}" name="Matthew Schwartz" initials="MS" userId="S::matthew.schwartz@verbit.ai::179d5f01-e1ad-4812-9bbe-0b295923f075" providerId="AD"/>
  <p188:author id="{E3F931DB-804C-4D31-7A82-2763FC63013A}" name="Michael Rosman" initials="MR" userId="S::michael.rosman@verbit.ai::728c0d71-6140-46e9-aaa8-d6391c5ae050" providerId="AD"/>
  <p188:author id="{380366E3-3A46-5A5D-92E4-CF942EAC07D9}" name="Eli Pasi" initials="EP" userId="S::eli.pasi@verbit.ai::800cf94a-ab89-4c70-8a6e-c9a2c12f63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8FF"/>
    <a:srgbClr val="5148F9"/>
    <a:srgbClr val="FFEBAE"/>
    <a:srgbClr val="FBD2FC"/>
    <a:srgbClr val="CFDCFF"/>
    <a:srgbClr val="B3FFF8"/>
    <a:srgbClr val="E8EEFD"/>
    <a:srgbClr val="CACAFC"/>
    <a:srgbClr val="CFDDFF"/>
    <a:srgbClr val="E8E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19FF14-3A23-0039-22B4-3B16EED68727}" v="120" dt="2024-11-11T22:21:43.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467" autoAdjust="0"/>
  </p:normalViewPr>
  <p:slideViewPr>
    <p:cSldViewPr snapToGrid="0">
      <p:cViewPr varScale="1">
        <p:scale>
          <a:sx n="63" d="100"/>
          <a:sy n="63" d="100"/>
        </p:scale>
        <p:origin x="72" y="204"/>
      </p:cViewPr>
      <p:guideLst/>
    </p:cSldViewPr>
  </p:slideViewPr>
  <p:outlineViewPr>
    <p:cViewPr>
      <p:scale>
        <a:sx n="33" d="100"/>
        <a:sy n="33" d="100"/>
      </p:scale>
      <p:origin x="0" y="-387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7FFFD85C_5FEBB84B.xml><?xml version="1.0" encoding="utf-8"?>
<p188:cmLst xmlns:a="http://schemas.openxmlformats.org/drawingml/2006/main" xmlns:r="http://schemas.openxmlformats.org/officeDocument/2006/relationships" xmlns:p188="http://schemas.microsoft.com/office/powerpoint/2018/8/main">
  <p188:cm id="{2E1EE3DD-17A0-41A1-B3D3-758B7C9663A6}" authorId="{0E1AFE94-828E-320F-C0E4-60F02B76B038}" status="resolved" created="2024-08-22T21:15:57.844">
    <pc:sldMkLst xmlns:pc="http://schemas.microsoft.com/office/powerpoint/2013/main/command">
      <pc:docMk/>
      <pc:sldMk cId="1755318173" sldId="2147473156"/>
    </pc:sldMkLst>
    <p188:txBody>
      <a:bodyPr/>
      <a:lstStyle/>
      <a:p>
        <a:r>
          <a:rPr lang="en-US"/>
          <a:t>[@Matthew Schwartz]  the individuals slides for the subscription packages have been updated</a:t>
        </a:r>
      </a:p>
    </p188:txBody>
    <p188:extLst>
      <p:ext xmlns:p="http://schemas.openxmlformats.org/presentationml/2006/main" uri="{57CB4572-C831-44C2-8A1C-0ADB6CCDFE69}">
        <p223:reactions xmlns:p223="http://schemas.microsoft.com/office/powerpoint/2022/03/main">
          <p223:rxn type="👍">
            <p223:instance time="2024-08-23T13:44:06.111" authorId="{7F04B0D3-56FC-8542-BCEE-1BDE56FE8524}"/>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566E90-CDD4-4B38-84BF-C3B7B4F553DC}"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695F7BFE-0604-4785-99B9-462A04C03A49}">
      <dgm:prSet custT="1"/>
      <dgm:spPr>
        <a:solidFill>
          <a:srgbClr val="5148F9"/>
        </a:solidFill>
      </dgm:spPr>
      <dgm:t>
        <a:bodyPr/>
        <a:lstStyle/>
        <a:p>
          <a:pPr>
            <a:spcBef>
              <a:spcPts val="0"/>
            </a:spcBef>
            <a:spcAft>
              <a:spcPts val="0"/>
            </a:spcAft>
          </a:pPr>
          <a:r>
            <a:rPr lang="en-US" sz="1600" b="1" dirty="0">
              <a:solidFill>
                <a:schemeClr val="bg1"/>
              </a:solidFill>
              <a:latin typeface="Nunito" pitchFamily="2" charset="0"/>
            </a:rPr>
            <a:t>Applies to all public universities.</a:t>
          </a:r>
        </a:p>
      </dgm:t>
    </dgm:pt>
    <dgm:pt modelId="{82ED1A14-2F3F-455B-A399-939938E4017D}" type="parTrans" cxnId="{B017AF6A-C951-48C3-81C4-8009C6F6EC8A}">
      <dgm:prSet/>
      <dgm:spPr/>
      <dgm:t>
        <a:bodyPr/>
        <a:lstStyle/>
        <a:p>
          <a:pPr>
            <a:spcBef>
              <a:spcPts val="0"/>
            </a:spcBef>
            <a:spcAft>
              <a:spcPts val="0"/>
            </a:spcAft>
          </a:pPr>
          <a:endParaRPr lang="en-US" sz="1600">
            <a:latin typeface="Nunito" pitchFamily="2" charset="0"/>
          </a:endParaRPr>
        </a:p>
      </dgm:t>
    </dgm:pt>
    <dgm:pt modelId="{AD55CFA4-AA86-4282-A42C-47222D3D8F7C}" type="sibTrans" cxnId="{B017AF6A-C951-48C3-81C4-8009C6F6EC8A}">
      <dgm:prSet/>
      <dgm:spPr/>
      <dgm:t>
        <a:bodyPr/>
        <a:lstStyle/>
        <a:p>
          <a:pPr>
            <a:spcBef>
              <a:spcPts val="0"/>
            </a:spcBef>
            <a:spcAft>
              <a:spcPts val="0"/>
            </a:spcAft>
          </a:pPr>
          <a:endParaRPr lang="en-US" sz="1600">
            <a:latin typeface="Nunito" pitchFamily="2" charset="0"/>
          </a:endParaRPr>
        </a:p>
      </dgm:t>
    </dgm:pt>
    <dgm:pt modelId="{A1A12F66-D302-4F93-8220-C99BFE7FA9A1}">
      <dgm:prSet custT="1"/>
      <dgm:spPr>
        <a:solidFill>
          <a:srgbClr val="CFDCFF"/>
        </a:solidFill>
      </dgm:spPr>
      <dgm:t>
        <a:bodyPr/>
        <a:lstStyle/>
        <a:p>
          <a:pPr>
            <a:spcBef>
              <a:spcPts val="0"/>
            </a:spcBef>
            <a:spcAft>
              <a:spcPts val="0"/>
            </a:spcAft>
          </a:pPr>
          <a:r>
            <a:rPr lang="en-US" sz="1600" b="1">
              <a:solidFill>
                <a:schemeClr val="tx2"/>
              </a:solidFill>
              <a:latin typeface="Nunito" pitchFamily="2" charset="0"/>
            </a:rPr>
            <a:t>Requires reasonable accommodations for students with disabilities.</a:t>
          </a:r>
          <a:endParaRPr lang="en-US" sz="1600">
            <a:solidFill>
              <a:schemeClr val="tx2"/>
            </a:solidFill>
            <a:latin typeface="Nunito" pitchFamily="2" charset="0"/>
          </a:endParaRPr>
        </a:p>
      </dgm:t>
    </dgm:pt>
    <dgm:pt modelId="{A100D024-1ACA-447B-9669-A5CDAB6D65D8}" type="parTrans" cxnId="{B215C780-ABF5-4E6A-83AD-0660FA899A7A}">
      <dgm:prSet/>
      <dgm:spPr/>
      <dgm:t>
        <a:bodyPr/>
        <a:lstStyle/>
        <a:p>
          <a:pPr>
            <a:spcBef>
              <a:spcPts val="0"/>
            </a:spcBef>
            <a:spcAft>
              <a:spcPts val="0"/>
            </a:spcAft>
          </a:pPr>
          <a:endParaRPr lang="en-US" sz="1600">
            <a:latin typeface="Nunito" pitchFamily="2" charset="0"/>
          </a:endParaRPr>
        </a:p>
      </dgm:t>
    </dgm:pt>
    <dgm:pt modelId="{55EA2A52-232F-4B53-AE0F-EE829931F6D6}" type="sibTrans" cxnId="{B215C780-ABF5-4E6A-83AD-0660FA899A7A}">
      <dgm:prSet/>
      <dgm:spPr/>
      <dgm:t>
        <a:bodyPr/>
        <a:lstStyle/>
        <a:p>
          <a:pPr>
            <a:spcBef>
              <a:spcPts val="0"/>
            </a:spcBef>
            <a:spcAft>
              <a:spcPts val="0"/>
            </a:spcAft>
          </a:pPr>
          <a:endParaRPr lang="en-US" sz="1600">
            <a:latin typeface="Nunito" pitchFamily="2" charset="0"/>
          </a:endParaRPr>
        </a:p>
      </dgm:t>
    </dgm:pt>
    <dgm:pt modelId="{ACA6432E-2845-4B02-88F4-E2A726C30C4D}">
      <dgm:prSet custT="1"/>
      <dgm:spPr>
        <a:solidFill>
          <a:srgbClr val="002060"/>
        </a:solidFill>
      </dgm:spPr>
      <dgm:t>
        <a:bodyPr/>
        <a:lstStyle/>
        <a:p>
          <a:pPr>
            <a:spcBef>
              <a:spcPts val="0"/>
            </a:spcBef>
            <a:spcAft>
              <a:spcPts val="0"/>
            </a:spcAft>
          </a:pPr>
          <a:r>
            <a:rPr lang="en-US" sz="1600" b="1">
              <a:solidFill>
                <a:schemeClr val="bg1"/>
              </a:solidFill>
              <a:latin typeface="Nunito" pitchFamily="2" charset="0"/>
            </a:rPr>
            <a:t>The standards align with WCAG 2.1 AA guidelines.</a:t>
          </a:r>
        </a:p>
      </dgm:t>
    </dgm:pt>
    <dgm:pt modelId="{EC8621DB-8E16-49E5-8EDB-C34D57A30F4F}" type="parTrans" cxnId="{F12A4A0B-E506-4A55-B7B5-6689760AAF77}">
      <dgm:prSet/>
      <dgm:spPr/>
      <dgm:t>
        <a:bodyPr/>
        <a:lstStyle/>
        <a:p>
          <a:pPr>
            <a:spcBef>
              <a:spcPts val="0"/>
            </a:spcBef>
            <a:spcAft>
              <a:spcPts val="0"/>
            </a:spcAft>
          </a:pPr>
          <a:endParaRPr lang="en-US" sz="1600">
            <a:latin typeface="Nunito" pitchFamily="2" charset="0"/>
          </a:endParaRPr>
        </a:p>
      </dgm:t>
    </dgm:pt>
    <dgm:pt modelId="{C1C17061-B4C4-476B-B5FB-B3C2A289AFA5}" type="sibTrans" cxnId="{F12A4A0B-E506-4A55-B7B5-6689760AAF77}">
      <dgm:prSet/>
      <dgm:spPr/>
      <dgm:t>
        <a:bodyPr/>
        <a:lstStyle/>
        <a:p>
          <a:pPr>
            <a:spcBef>
              <a:spcPts val="0"/>
            </a:spcBef>
            <a:spcAft>
              <a:spcPts val="0"/>
            </a:spcAft>
          </a:pPr>
          <a:endParaRPr lang="en-US" sz="1600">
            <a:latin typeface="Nunito" pitchFamily="2" charset="0"/>
          </a:endParaRPr>
        </a:p>
      </dgm:t>
    </dgm:pt>
    <dgm:pt modelId="{85E31931-1155-4E2D-9E7E-F9BC49D413DA}">
      <dgm:prSet custT="1"/>
      <dgm:spPr>
        <a:solidFill>
          <a:srgbClr val="FFEBAE"/>
        </a:solidFill>
      </dgm:spPr>
      <dgm:t>
        <a:bodyPr/>
        <a:lstStyle/>
        <a:p>
          <a:pPr>
            <a:spcBef>
              <a:spcPts val="0"/>
            </a:spcBef>
            <a:spcAft>
              <a:spcPts val="0"/>
            </a:spcAft>
          </a:pPr>
          <a:r>
            <a:rPr lang="en-US" sz="1600" b="1">
              <a:solidFill>
                <a:schemeClr val="tx1"/>
              </a:solidFill>
              <a:latin typeface="Nunito" pitchFamily="2" charset="0"/>
            </a:rPr>
            <a:t>Mandates the use of auxiliary aids such as captioning</a:t>
          </a:r>
          <a:endParaRPr lang="en-US" sz="1600">
            <a:solidFill>
              <a:schemeClr val="tx1"/>
            </a:solidFill>
            <a:latin typeface="Nunito" pitchFamily="2" charset="0"/>
          </a:endParaRPr>
        </a:p>
      </dgm:t>
    </dgm:pt>
    <dgm:pt modelId="{EDACBBBA-0651-4B01-90DD-57617739D63A}" type="parTrans" cxnId="{444AD98A-C464-46D4-A0DA-38FECDE5DFEA}">
      <dgm:prSet/>
      <dgm:spPr/>
      <dgm:t>
        <a:bodyPr/>
        <a:lstStyle/>
        <a:p>
          <a:pPr>
            <a:spcBef>
              <a:spcPts val="0"/>
            </a:spcBef>
            <a:spcAft>
              <a:spcPts val="0"/>
            </a:spcAft>
          </a:pPr>
          <a:endParaRPr lang="en-US" sz="1600">
            <a:latin typeface="Nunito" pitchFamily="2" charset="0"/>
          </a:endParaRPr>
        </a:p>
      </dgm:t>
    </dgm:pt>
    <dgm:pt modelId="{9289C4CA-DA07-44F5-B5DB-847FEEEB2CCB}" type="sibTrans" cxnId="{444AD98A-C464-46D4-A0DA-38FECDE5DFEA}">
      <dgm:prSet/>
      <dgm:spPr/>
      <dgm:t>
        <a:bodyPr/>
        <a:lstStyle/>
        <a:p>
          <a:pPr>
            <a:spcBef>
              <a:spcPts val="0"/>
            </a:spcBef>
            <a:spcAft>
              <a:spcPts val="0"/>
            </a:spcAft>
          </a:pPr>
          <a:endParaRPr lang="en-US" sz="1600">
            <a:latin typeface="Nunito" pitchFamily="2" charset="0"/>
          </a:endParaRPr>
        </a:p>
      </dgm:t>
    </dgm:pt>
    <dgm:pt modelId="{735806F8-9679-4B1F-8731-7CF548327486}">
      <dgm:prSet custT="1"/>
      <dgm:spPr>
        <a:solidFill>
          <a:srgbClr val="5148F9"/>
        </a:solidFill>
      </dgm:spPr>
      <dgm:t>
        <a:bodyPr/>
        <a:lstStyle/>
        <a:p>
          <a:pPr>
            <a:spcBef>
              <a:spcPts val="0"/>
            </a:spcBef>
            <a:spcAft>
              <a:spcPts val="0"/>
            </a:spcAft>
          </a:pPr>
          <a:r>
            <a:rPr lang="en-US" sz="1600" b="1">
              <a:latin typeface="Nunito" pitchFamily="2" charset="0"/>
            </a:rPr>
            <a:t>Ensures equal access to academic all  programs.</a:t>
          </a:r>
          <a:endParaRPr lang="en-US" sz="1600">
            <a:latin typeface="Nunito" pitchFamily="2" charset="0"/>
          </a:endParaRPr>
        </a:p>
      </dgm:t>
    </dgm:pt>
    <dgm:pt modelId="{5DD95D7E-B356-490E-AB83-D120860385A4}" type="parTrans" cxnId="{4D949267-28F0-4A5D-B08E-5EC496E9C16C}">
      <dgm:prSet/>
      <dgm:spPr/>
      <dgm:t>
        <a:bodyPr/>
        <a:lstStyle/>
        <a:p>
          <a:pPr>
            <a:spcBef>
              <a:spcPts val="0"/>
            </a:spcBef>
            <a:spcAft>
              <a:spcPts val="0"/>
            </a:spcAft>
          </a:pPr>
          <a:endParaRPr lang="en-US" sz="1600">
            <a:latin typeface="Nunito" pitchFamily="2" charset="0"/>
          </a:endParaRPr>
        </a:p>
      </dgm:t>
    </dgm:pt>
    <dgm:pt modelId="{48237A59-2BF7-4B59-85B0-8577C59F37E3}" type="sibTrans" cxnId="{4D949267-28F0-4A5D-B08E-5EC496E9C16C}">
      <dgm:prSet/>
      <dgm:spPr/>
      <dgm:t>
        <a:bodyPr/>
        <a:lstStyle/>
        <a:p>
          <a:pPr>
            <a:spcBef>
              <a:spcPts val="0"/>
            </a:spcBef>
            <a:spcAft>
              <a:spcPts val="0"/>
            </a:spcAft>
          </a:pPr>
          <a:endParaRPr lang="en-US" sz="1600">
            <a:latin typeface="Nunito" pitchFamily="2" charset="0"/>
          </a:endParaRPr>
        </a:p>
      </dgm:t>
    </dgm:pt>
    <dgm:pt modelId="{5F21C68D-BB02-4D33-8E36-41690EBA3C88}">
      <dgm:prSet custT="1"/>
      <dgm:spPr>
        <a:solidFill>
          <a:srgbClr val="DDC8FF"/>
        </a:solidFill>
      </dgm:spPr>
      <dgm:t>
        <a:bodyPr/>
        <a:lstStyle/>
        <a:p>
          <a:pPr>
            <a:spcBef>
              <a:spcPts val="0"/>
            </a:spcBef>
            <a:spcAft>
              <a:spcPts val="0"/>
            </a:spcAft>
          </a:pPr>
          <a:r>
            <a:rPr lang="en-US" sz="1600" b="1" dirty="0">
              <a:solidFill>
                <a:schemeClr val="tx1"/>
              </a:solidFill>
              <a:latin typeface="Nunito" pitchFamily="2" charset="0"/>
            </a:rPr>
            <a:t>Compliance is required by 2026.</a:t>
          </a:r>
        </a:p>
      </dgm:t>
    </dgm:pt>
    <dgm:pt modelId="{FC6B8967-D837-4741-937B-D216FCCD736E}" type="parTrans" cxnId="{DF7D265C-66C4-420F-ADAD-F7389D766968}">
      <dgm:prSet/>
      <dgm:spPr/>
      <dgm:t>
        <a:bodyPr/>
        <a:lstStyle/>
        <a:p>
          <a:pPr>
            <a:spcBef>
              <a:spcPts val="0"/>
            </a:spcBef>
            <a:spcAft>
              <a:spcPts val="0"/>
            </a:spcAft>
          </a:pPr>
          <a:endParaRPr lang="en-US" sz="1600">
            <a:latin typeface="Nunito" pitchFamily="2" charset="0"/>
          </a:endParaRPr>
        </a:p>
      </dgm:t>
    </dgm:pt>
    <dgm:pt modelId="{CD277B6F-FFEE-473D-B078-0F6A4120D164}" type="sibTrans" cxnId="{DF7D265C-66C4-420F-ADAD-F7389D766968}">
      <dgm:prSet/>
      <dgm:spPr/>
      <dgm:t>
        <a:bodyPr/>
        <a:lstStyle/>
        <a:p>
          <a:pPr>
            <a:spcBef>
              <a:spcPts val="0"/>
            </a:spcBef>
            <a:spcAft>
              <a:spcPts val="0"/>
            </a:spcAft>
          </a:pPr>
          <a:endParaRPr lang="en-US" sz="1600">
            <a:latin typeface="Nunito" pitchFamily="2" charset="0"/>
          </a:endParaRPr>
        </a:p>
      </dgm:t>
    </dgm:pt>
    <dgm:pt modelId="{5C0FB60A-1406-7147-8BE7-E7A6795B7B7E}" type="pres">
      <dgm:prSet presAssocID="{8E566E90-CDD4-4B38-84BF-C3B7B4F553DC}" presName="diagram" presStyleCnt="0">
        <dgm:presLayoutVars>
          <dgm:dir/>
          <dgm:resizeHandles val="exact"/>
        </dgm:presLayoutVars>
      </dgm:prSet>
      <dgm:spPr/>
    </dgm:pt>
    <dgm:pt modelId="{16F4FF43-8547-D648-B546-B1A6BE17CEFB}" type="pres">
      <dgm:prSet presAssocID="{695F7BFE-0604-4785-99B9-462A04C03A49}" presName="node" presStyleLbl="node1" presStyleIdx="0" presStyleCnt="6">
        <dgm:presLayoutVars>
          <dgm:bulletEnabled val="1"/>
        </dgm:presLayoutVars>
      </dgm:prSet>
      <dgm:spPr/>
    </dgm:pt>
    <dgm:pt modelId="{36D14DB4-0131-7748-92FF-CD0C6BB2AB9D}" type="pres">
      <dgm:prSet presAssocID="{AD55CFA4-AA86-4282-A42C-47222D3D8F7C}" presName="sibTrans" presStyleCnt="0"/>
      <dgm:spPr/>
    </dgm:pt>
    <dgm:pt modelId="{258983A9-8185-7B49-BC12-581F5433F852}" type="pres">
      <dgm:prSet presAssocID="{A1A12F66-D302-4F93-8220-C99BFE7FA9A1}" presName="node" presStyleLbl="node1" presStyleIdx="1" presStyleCnt="6">
        <dgm:presLayoutVars>
          <dgm:bulletEnabled val="1"/>
        </dgm:presLayoutVars>
      </dgm:prSet>
      <dgm:spPr/>
    </dgm:pt>
    <dgm:pt modelId="{C58D025C-B8D3-9F46-9E9E-C2FD92A51488}" type="pres">
      <dgm:prSet presAssocID="{55EA2A52-232F-4B53-AE0F-EE829931F6D6}" presName="sibTrans" presStyleCnt="0"/>
      <dgm:spPr/>
    </dgm:pt>
    <dgm:pt modelId="{CC75B89B-75FF-E84F-9420-96761457A7F7}" type="pres">
      <dgm:prSet presAssocID="{ACA6432E-2845-4B02-88F4-E2A726C30C4D}" presName="node" presStyleLbl="node1" presStyleIdx="2" presStyleCnt="6">
        <dgm:presLayoutVars>
          <dgm:bulletEnabled val="1"/>
        </dgm:presLayoutVars>
      </dgm:prSet>
      <dgm:spPr/>
    </dgm:pt>
    <dgm:pt modelId="{C2928F84-7972-B84C-8CA7-B94514C78F84}" type="pres">
      <dgm:prSet presAssocID="{C1C17061-B4C4-476B-B5FB-B3C2A289AFA5}" presName="sibTrans" presStyleCnt="0"/>
      <dgm:spPr/>
    </dgm:pt>
    <dgm:pt modelId="{279A32F8-0799-1C45-B8E1-E7036451519C}" type="pres">
      <dgm:prSet presAssocID="{85E31931-1155-4E2D-9E7E-F9BC49D413DA}" presName="node" presStyleLbl="node1" presStyleIdx="3" presStyleCnt="6">
        <dgm:presLayoutVars>
          <dgm:bulletEnabled val="1"/>
        </dgm:presLayoutVars>
      </dgm:prSet>
      <dgm:spPr/>
    </dgm:pt>
    <dgm:pt modelId="{F819DE48-252A-2C4F-B937-72458BC40A5F}" type="pres">
      <dgm:prSet presAssocID="{9289C4CA-DA07-44F5-B5DB-847FEEEB2CCB}" presName="sibTrans" presStyleCnt="0"/>
      <dgm:spPr/>
    </dgm:pt>
    <dgm:pt modelId="{0E51697A-0A2F-FE49-80E8-25A8217CF088}" type="pres">
      <dgm:prSet presAssocID="{735806F8-9679-4B1F-8731-7CF548327486}" presName="node" presStyleLbl="node1" presStyleIdx="4" presStyleCnt="6">
        <dgm:presLayoutVars>
          <dgm:bulletEnabled val="1"/>
        </dgm:presLayoutVars>
      </dgm:prSet>
      <dgm:spPr/>
    </dgm:pt>
    <dgm:pt modelId="{4B2D64F1-24CD-BE48-809D-22836CA06530}" type="pres">
      <dgm:prSet presAssocID="{48237A59-2BF7-4B59-85B0-8577C59F37E3}" presName="sibTrans" presStyleCnt="0"/>
      <dgm:spPr/>
    </dgm:pt>
    <dgm:pt modelId="{C2D2E715-A299-C84A-B280-54A85596DB7C}" type="pres">
      <dgm:prSet presAssocID="{5F21C68D-BB02-4D33-8E36-41690EBA3C88}" presName="node" presStyleLbl="node1" presStyleIdx="5" presStyleCnt="6">
        <dgm:presLayoutVars>
          <dgm:bulletEnabled val="1"/>
        </dgm:presLayoutVars>
      </dgm:prSet>
      <dgm:spPr/>
    </dgm:pt>
  </dgm:ptLst>
  <dgm:cxnLst>
    <dgm:cxn modelId="{F12A4A0B-E506-4A55-B7B5-6689760AAF77}" srcId="{8E566E90-CDD4-4B38-84BF-C3B7B4F553DC}" destId="{ACA6432E-2845-4B02-88F4-E2A726C30C4D}" srcOrd="2" destOrd="0" parTransId="{EC8621DB-8E16-49E5-8EDB-C34D57A30F4F}" sibTransId="{C1C17061-B4C4-476B-B5FB-B3C2A289AFA5}"/>
    <dgm:cxn modelId="{35817D15-5F6C-D74B-807A-48C2A58A5E41}" type="presOf" srcId="{5F21C68D-BB02-4D33-8E36-41690EBA3C88}" destId="{C2D2E715-A299-C84A-B280-54A85596DB7C}" srcOrd="0" destOrd="0" presId="urn:microsoft.com/office/officeart/2005/8/layout/default"/>
    <dgm:cxn modelId="{6A449C29-E981-3D40-968C-0CE3EBD7D70C}" type="presOf" srcId="{695F7BFE-0604-4785-99B9-462A04C03A49}" destId="{16F4FF43-8547-D648-B546-B1A6BE17CEFB}" srcOrd="0" destOrd="0" presId="urn:microsoft.com/office/officeart/2005/8/layout/default"/>
    <dgm:cxn modelId="{C5032132-1CDC-0744-836D-31FE2F9FBA3D}" type="presOf" srcId="{A1A12F66-D302-4F93-8220-C99BFE7FA9A1}" destId="{258983A9-8185-7B49-BC12-581F5433F852}" srcOrd="0" destOrd="0" presId="urn:microsoft.com/office/officeart/2005/8/layout/default"/>
    <dgm:cxn modelId="{46E6DF3B-F633-A842-9DBA-3F1472E916D0}" type="presOf" srcId="{ACA6432E-2845-4B02-88F4-E2A726C30C4D}" destId="{CC75B89B-75FF-E84F-9420-96761457A7F7}" srcOrd="0" destOrd="0" presId="urn:microsoft.com/office/officeart/2005/8/layout/default"/>
    <dgm:cxn modelId="{DF7D265C-66C4-420F-ADAD-F7389D766968}" srcId="{8E566E90-CDD4-4B38-84BF-C3B7B4F553DC}" destId="{5F21C68D-BB02-4D33-8E36-41690EBA3C88}" srcOrd="5" destOrd="0" parTransId="{FC6B8967-D837-4741-937B-D216FCCD736E}" sibTransId="{CD277B6F-FFEE-473D-B078-0F6A4120D164}"/>
    <dgm:cxn modelId="{4D949267-28F0-4A5D-B08E-5EC496E9C16C}" srcId="{8E566E90-CDD4-4B38-84BF-C3B7B4F553DC}" destId="{735806F8-9679-4B1F-8731-7CF548327486}" srcOrd="4" destOrd="0" parTransId="{5DD95D7E-B356-490E-AB83-D120860385A4}" sibTransId="{48237A59-2BF7-4B59-85B0-8577C59F37E3}"/>
    <dgm:cxn modelId="{485C5969-A4F4-7D49-9C08-C0CFFA8D0921}" type="presOf" srcId="{735806F8-9679-4B1F-8731-7CF548327486}" destId="{0E51697A-0A2F-FE49-80E8-25A8217CF088}" srcOrd="0" destOrd="0" presId="urn:microsoft.com/office/officeart/2005/8/layout/default"/>
    <dgm:cxn modelId="{B017AF6A-C951-48C3-81C4-8009C6F6EC8A}" srcId="{8E566E90-CDD4-4B38-84BF-C3B7B4F553DC}" destId="{695F7BFE-0604-4785-99B9-462A04C03A49}" srcOrd="0" destOrd="0" parTransId="{82ED1A14-2F3F-455B-A399-939938E4017D}" sibTransId="{AD55CFA4-AA86-4282-A42C-47222D3D8F7C}"/>
    <dgm:cxn modelId="{B215C780-ABF5-4E6A-83AD-0660FA899A7A}" srcId="{8E566E90-CDD4-4B38-84BF-C3B7B4F553DC}" destId="{A1A12F66-D302-4F93-8220-C99BFE7FA9A1}" srcOrd="1" destOrd="0" parTransId="{A100D024-1ACA-447B-9669-A5CDAB6D65D8}" sibTransId="{55EA2A52-232F-4B53-AE0F-EE829931F6D6}"/>
    <dgm:cxn modelId="{444AD98A-C464-46D4-A0DA-38FECDE5DFEA}" srcId="{8E566E90-CDD4-4B38-84BF-C3B7B4F553DC}" destId="{85E31931-1155-4E2D-9E7E-F9BC49D413DA}" srcOrd="3" destOrd="0" parTransId="{EDACBBBA-0651-4B01-90DD-57617739D63A}" sibTransId="{9289C4CA-DA07-44F5-B5DB-847FEEEB2CCB}"/>
    <dgm:cxn modelId="{B27A05A6-561D-7042-9468-4A9DFDD9B2D5}" type="presOf" srcId="{8E566E90-CDD4-4B38-84BF-C3B7B4F553DC}" destId="{5C0FB60A-1406-7147-8BE7-E7A6795B7B7E}" srcOrd="0" destOrd="0" presId="urn:microsoft.com/office/officeart/2005/8/layout/default"/>
    <dgm:cxn modelId="{799BDAF7-CD87-884D-93ED-94026219BA41}" type="presOf" srcId="{85E31931-1155-4E2D-9E7E-F9BC49D413DA}" destId="{279A32F8-0799-1C45-B8E1-E7036451519C}" srcOrd="0" destOrd="0" presId="urn:microsoft.com/office/officeart/2005/8/layout/default"/>
    <dgm:cxn modelId="{1DD7FBA3-2F5B-9C44-BE61-8F2100D3E64B}" type="presParOf" srcId="{5C0FB60A-1406-7147-8BE7-E7A6795B7B7E}" destId="{16F4FF43-8547-D648-B546-B1A6BE17CEFB}" srcOrd="0" destOrd="0" presId="urn:microsoft.com/office/officeart/2005/8/layout/default"/>
    <dgm:cxn modelId="{A318F989-04CD-1647-A02C-0387B26BE039}" type="presParOf" srcId="{5C0FB60A-1406-7147-8BE7-E7A6795B7B7E}" destId="{36D14DB4-0131-7748-92FF-CD0C6BB2AB9D}" srcOrd="1" destOrd="0" presId="urn:microsoft.com/office/officeart/2005/8/layout/default"/>
    <dgm:cxn modelId="{3C1B6968-3864-D440-BECF-8862F36EC575}" type="presParOf" srcId="{5C0FB60A-1406-7147-8BE7-E7A6795B7B7E}" destId="{258983A9-8185-7B49-BC12-581F5433F852}" srcOrd="2" destOrd="0" presId="urn:microsoft.com/office/officeart/2005/8/layout/default"/>
    <dgm:cxn modelId="{D333F4A0-6C55-7F46-965E-BAC88F0173B6}" type="presParOf" srcId="{5C0FB60A-1406-7147-8BE7-E7A6795B7B7E}" destId="{C58D025C-B8D3-9F46-9E9E-C2FD92A51488}" srcOrd="3" destOrd="0" presId="urn:microsoft.com/office/officeart/2005/8/layout/default"/>
    <dgm:cxn modelId="{6C71DA13-B147-F04A-985C-966C261545D1}" type="presParOf" srcId="{5C0FB60A-1406-7147-8BE7-E7A6795B7B7E}" destId="{CC75B89B-75FF-E84F-9420-96761457A7F7}" srcOrd="4" destOrd="0" presId="urn:microsoft.com/office/officeart/2005/8/layout/default"/>
    <dgm:cxn modelId="{EF4F71BE-26C5-864B-A5E2-B83A76A27652}" type="presParOf" srcId="{5C0FB60A-1406-7147-8BE7-E7A6795B7B7E}" destId="{C2928F84-7972-B84C-8CA7-B94514C78F84}" srcOrd="5" destOrd="0" presId="urn:microsoft.com/office/officeart/2005/8/layout/default"/>
    <dgm:cxn modelId="{34166F83-AD52-3F49-ACFE-04E6D29A719C}" type="presParOf" srcId="{5C0FB60A-1406-7147-8BE7-E7A6795B7B7E}" destId="{279A32F8-0799-1C45-B8E1-E7036451519C}" srcOrd="6" destOrd="0" presId="urn:microsoft.com/office/officeart/2005/8/layout/default"/>
    <dgm:cxn modelId="{E5300044-0350-804D-92BC-A21A2890B7B1}" type="presParOf" srcId="{5C0FB60A-1406-7147-8BE7-E7A6795B7B7E}" destId="{F819DE48-252A-2C4F-B937-72458BC40A5F}" srcOrd="7" destOrd="0" presId="urn:microsoft.com/office/officeart/2005/8/layout/default"/>
    <dgm:cxn modelId="{C89A556C-9D50-0749-8EBD-15B87C8C125F}" type="presParOf" srcId="{5C0FB60A-1406-7147-8BE7-E7A6795B7B7E}" destId="{0E51697A-0A2F-FE49-80E8-25A8217CF088}" srcOrd="8" destOrd="0" presId="urn:microsoft.com/office/officeart/2005/8/layout/default"/>
    <dgm:cxn modelId="{04E1DF14-2B7B-1E43-A642-34A82DB03842}" type="presParOf" srcId="{5C0FB60A-1406-7147-8BE7-E7A6795B7B7E}" destId="{4B2D64F1-24CD-BE48-809D-22836CA06530}" srcOrd="9" destOrd="0" presId="urn:microsoft.com/office/officeart/2005/8/layout/default"/>
    <dgm:cxn modelId="{55EBF344-42D8-9E41-B423-85494819679C}" type="presParOf" srcId="{5C0FB60A-1406-7147-8BE7-E7A6795B7B7E}" destId="{C2D2E715-A299-C84A-B280-54A85596DB7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4FF43-8547-D648-B546-B1A6BE17CEFB}">
      <dsp:nvSpPr>
        <dsp:cNvPr id="0" name=""/>
        <dsp:cNvSpPr/>
      </dsp:nvSpPr>
      <dsp:spPr>
        <a:xfrm>
          <a:off x="409122" y="73"/>
          <a:ext cx="2383800" cy="1430280"/>
        </a:xfrm>
        <a:prstGeom prst="rect">
          <a:avLst/>
        </a:prstGeom>
        <a:solidFill>
          <a:srgbClr val="5148F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bg1"/>
              </a:solidFill>
              <a:latin typeface="Nunito" pitchFamily="2" charset="0"/>
            </a:rPr>
            <a:t>Applies to all public universities.</a:t>
          </a:r>
        </a:p>
      </dsp:txBody>
      <dsp:txXfrm>
        <a:off x="409122" y="73"/>
        <a:ext cx="2383800" cy="1430280"/>
      </dsp:txXfrm>
    </dsp:sp>
    <dsp:sp modelId="{258983A9-8185-7B49-BC12-581F5433F852}">
      <dsp:nvSpPr>
        <dsp:cNvPr id="0" name=""/>
        <dsp:cNvSpPr/>
      </dsp:nvSpPr>
      <dsp:spPr>
        <a:xfrm>
          <a:off x="3031302" y="73"/>
          <a:ext cx="2383800" cy="1430280"/>
        </a:xfrm>
        <a:prstGeom prst="rect">
          <a:avLst/>
        </a:prstGeom>
        <a:solidFill>
          <a:srgbClr val="CFDC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a:solidFill>
                <a:schemeClr val="tx2"/>
              </a:solidFill>
              <a:latin typeface="Nunito" pitchFamily="2" charset="0"/>
            </a:rPr>
            <a:t>Requires reasonable accommodations for students with disabilities.</a:t>
          </a:r>
          <a:endParaRPr lang="en-US" sz="1600" kern="1200">
            <a:solidFill>
              <a:schemeClr val="tx2"/>
            </a:solidFill>
            <a:latin typeface="Nunito" pitchFamily="2" charset="0"/>
          </a:endParaRPr>
        </a:p>
      </dsp:txBody>
      <dsp:txXfrm>
        <a:off x="3031302" y="73"/>
        <a:ext cx="2383800" cy="1430280"/>
      </dsp:txXfrm>
    </dsp:sp>
    <dsp:sp modelId="{CC75B89B-75FF-E84F-9420-96761457A7F7}">
      <dsp:nvSpPr>
        <dsp:cNvPr id="0" name=""/>
        <dsp:cNvSpPr/>
      </dsp:nvSpPr>
      <dsp:spPr>
        <a:xfrm>
          <a:off x="5653483" y="73"/>
          <a:ext cx="2383800" cy="1430280"/>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a:solidFill>
                <a:schemeClr val="bg1"/>
              </a:solidFill>
              <a:latin typeface="Nunito" pitchFamily="2" charset="0"/>
            </a:rPr>
            <a:t>The standards align with WCAG 2.1 AA guidelines.</a:t>
          </a:r>
        </a:p>
      </dsp:txBody>
      <dsp:txXfrm>
        <a:off x="5653483" y="73"/>
        <a:ext cx="2383800" cy="1430280"/>
      </dsp:txXfrm>
    </dsp:sp>
    <dsp:sp modelId="{279A32F8-0799-1C45-B8E1-E7036451519C}">
      <dsp:nvSpPr>
        <dsp:cNvPr id="0" name=""/>
        <dsp:cNvSpPr/>
      </dsp:nvSpPr>
      <dsp:spPr>
        <a:xfrm>
          <a:off x="409122" y="1668733"/>
          <a:ext cx="2383800" cy="1430280"/>
        </a:xfrm>
        <a:prstGeom prst="rect">
          <a:avLst/>
        </a:prstGeom>
        <a:solidFill>
          <a:srgbClr val="FFEBA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a:solidFill>
                <a:schemeClr val="tx1"/>
              </a:solidFill>
              <a:latin typeface="Nunito" pitchFamily="2" charset="0"/>
            </a:rPr>
            <a:t>Mandates the use of auxiliary aids such as captioning</a:t>
          </a:r>
          <a:endParaRPr lang="en-US" sz="1600" kern="1200">
            <a:solidFill>
              <a:schemeClr val="tx1"/>
            </a:solidFill>
            <a:latin typeface="Nunito" pitchFamily="2" charset="0"/>
          </a:endParaRPr>
        </a:p>
      </dsp:txBody>
      <dsp:txXfrm>
        <a:off x="409122" y="1668733"/>
        <a:ext cx="2383800" cy="1430280"/>
      </dsp:txXfrm>
    </dsp:sp>
    <dsp:sp modelId="{0E51697A-0A2F-FE49-80E8-25A8217CF088}">
      <dsp:nvSpPr>
        <dsp:cNvPr id="0" name=""/>
        <dsp:cNvSpPr/>
      </dsp:nvSpPr>
      <dsp:spPr>
        <a:xfrm>
          <a:off x="3031302" y="1668733"/>
          <a:ext cx="2383800" cy="1430280"/>
        </a:xfrm>
        <a:prstGeom prst="rect">
          <a:avLst/>
        </a:prstGeom>
        <a:solidFill>
          <a:srgbClr val="5148F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a:latin typeface="Nunito" pitchFamily="2" charset="0"/>
            </a:rPr>
            <a:t>Ensures equal access to academic all  programs.</a:t>
          </a:r>
          <a:endParaRPr lang="en-US" sz="1600" kern="1200">
            <a:latin typeface="Nunito" pitchFamily="2" charset="0"/>
          </a:endParaRPr>
        </a:p>
      </dsp:txBody>
      <dsp:txXfrm>
        <a:off x="3031302" y="1668733"/>
        <a:ext cx="2383800" cy="1430280"/>
      </dsp:txXfrm>
    </dsp:sp>
    <dsp:sp modelId="{C2D2E715-A299-C84A-B280-54A85596DB7C}">
      <dsp:nvSpPr>
        <dsp:cNvPr id="0" name=""/>
        <dsp:cNvSpPr/>
      </dsp:nvSpPr>
      <dsp:spPr>
        <a:xfrm>
          <a:off x="5653483" y="1668733"/>
          <a:ext cx="2383800" cy="1430280"/>
        </a:xfrm>
        <a:prstGeom prst="rect">
          <a:avLst/>
        </a:prstGeom>
        <a:solidFill>
          <a:srgbClr val="DDC8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tx1"/>
              </a:solidFill>
              <a:latin typeface="Nunito" pitchFamily="2" charset="0"/>
            </a:rPr>
            <a:t>Compliance is required by 2026.</a:t>
          </a:r>
        </a:p>
      </dsp:txBody>
      <dsp:txXfrm>
        <a:off x="5653483" y="1668733"/>
        <a:ext cx="2383800" cy="14302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91ACB6-C2B3-02A7-4B1B-1343A81240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4" name="Footer Placeholder 3">
            <a:extLst>
              <a:ext uri="{FF2B5EF4-FFF2-40B4-BE49-F238E27FC236}">
                <a16:creationId xmlns:a16="http://schemas.microsoft.com/office/drawing/2014/main" id="{0739E58D-66CD-F86B-2B33-BB78C5E2E9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5" name="Slide Number Placeholder 4">
            <a:extLst>
              <a:ext uri="{FF2B5EF4-FFF2-40B4-BE49-F238E27FC236}">
                <a16:creationId xmlns:a16="http://schemas.microsoft.com/office/drawing/2014/main" id="{C0E13A88-BDEF-3E99-DA69-64C5897B60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BF76B9-7E46-E14D-B961-2EAA06BD4709}" type="slidenum">
              <a:rPr lang="en-IL" smtClean="0"/>
              <a:t>‹#›</a:t>
            </a:fld>
            <a:endParaRPr lang="en-IL"/>
          </a:p>
        </p:txBody>
      </p:sp>
    </p:spTree>
    <p:extLst>
      <p:ext uri="{BB962C8B-B14F-4D97-AF65-F5344CB8AC3E}">
        <p14:creationId xmlns:p14="http://schemas.microsoft.com/office/powerpoint/2010/main" val="191836137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32851-3414-4C4D-AEFE-18218DC7C08A}" type="datetimeFigureOut">
              <a:rPr lang="en-UA" smtClean="0"/>
              <a:t>11/11/2024</a:t>
            </a:fld>
            <a:endParaRPr lang="en-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A2B4E-7077-B647-81A8-E466BD37AF65}" type="slidenum">
              <a:rPr lang="en-UA" smtClean="0"/>
              <a:t>‹#›</a:t>
            </a:fld>
            <a:endParaRPr lang="en-UA"/>
          </a:p>
        </p:txBody>
      </p:sp>
    </p:spTree>
    <p:extLst>
      <p:ext uri="{BB962C8B-B14F-4D97-AF65-F5344CB8AC3E}">
        <p14:creationId xmlns:p14="http://schemas.microsoft.com/office/powerpoint/2010/main" val="258688692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EA1Jc7o7a0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a:p>
        </p:txBody>
      </p:sp>
      <p:sp>
        <p:nvSpPr>
          <p:cNvPr id="4" name="Slide Number Placeholder 3"/>
          <p:cNvSpPr>
            <a:spLocks noGrp="1"/>
          </p:cNvSpPr>
          <p:nvPr>
            <p:ph type="sldNum" sz="quarter" idx="5"/>
          </p:nvPr>
        </p:nvSpPr>
        <p:spPr/>
        <p:txBody>
          <a:bodyPr/>
          <a:lstStyle/>
          <a:p>
            <a:fld id="{FD4A2B4E-7077-B647-81A8-E466BD37AF65}" type="slidenum">
              <a:rPr lang="en-UA" smtClean="0"/>
              <a:t>1</a:t>
            </a:fld>
            <a:endParaRPr lang="en-UA"/>
          </a:p>
        </p:txBody>
      </p:sp>
    </p:spTree>
    <p:extLst>
      <p:ext uri="{BB962C8B-B14F-4D97-AF65-F5344CB8AC3E}">
        <p14:creationId xmlns:p14="http://schemas.microsoft.com/office/powerpoint/2010/main" val="307800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br>
              <a:rPr lang="en-US">
                <a:ea typeface="Calibri"/>
                <a:cs typeface="+mn-lt"/>
              </a:rPr>
            </a:br>
            <a:r>
              <a:rPr lang="en-US">
                <a:ea typeface="Calibri"/>
                <a:cs typeface="Calibri"/>
              </a:rPr>
              <a:t>1 Accuracy is clearly a pain point among users</a:t>
            </a:r>
            <a:br>
              <a:rPr lang="en-US">
                <a:ea typeface="Calibri"/>
                <a:cs typeface="+mn-lt"/>
              </a:rPr>
            </a:br>
            <a:r>
              <a:rPr lang="en-US">
                <a:ea typeface="Calibri"/>
                <a:cs typeface="Calibri"/>
              </a:rPr>
              <a:t>2 The demand and understanding of the importance of captioning is growing!</a:t>
            </a:r>
            <a:br>
              <a:rPr lang="en-US">
                <a:ea typeface="Calibri"/>
                <a:cs typeface="+mn-lt"/>
              </a:rPr>
            </a:br>
            <a:r>
              <a:rPr lang="en-US">
                <a:ea typeface="Calibri"/>
                <a:cs typeface="Calibri"/>
              </a:rPr>
              <a:t>3 We’re seeing a shift from legal/accessibility needs to greater use cases and benefits in making experiences more inclusive</a:t>
            </a:r>
            <a:br>
              <a:rPr lang="en-US">
                <a:ea typeface="Calibri"/>
                <a:cs typeface="+mn-lt"/>
              </a:rPr>
            </a:br>
            <a:r>
              <a:rPr lang="en-US">
                <a:ea typeface="Calibri"/>
                <a:cs typeface="Calibri"/>
              </a:rPr>
              <a:t>4 Customization is key for users and many existing ASRs don’t offer that – for accessibility there are certain measures to keep in mind for example</a:t>
            </a:r>
            <a:br>
              <a:rPr lang="en-US">
                <a:ea typeface="Calibri"/>
                <a:cs typeface="+mn-lt"/>
              </a:rPr>
            </a:br>
            <a:r>
              <a:rPr lang="en-US">
                <a:ea typeface="Calibri"/>
                <a:cs typeface="Calibri"/>
              </a:rPr>
              <a:t>5 Adoption and usage isn’t slowing down – most will continue their efforts or increase investment in them!</a:t>
            </a:r>
          </a:p>
          <a:p>
            <a:pPr>
              <a:defRPr/>
            </a:pPr>
            <a:endParaRPr lang="en-US">
              <a:ea typeface="Calibri"/>
              <a:cs typeface="Calibri"/>
            </a:endParaRPr>
          </a:p>
          <a:p>
            <a:pPr>
              <a:defRPr/>
            </a:pPr>
            <a:r>
              <a:rPr lang="en-US">
                <a:ea typeface="Calibri"/>
                <a:cs typeface="Calibri"/>
              </a:rPr>
              <a:t>So what does this mean for Verbit?  </a:t>
            </a:r>
          </a:p>
          <a:p>
            <a:pPr>
              <a:defRPr/>
            </a:pPr>
            <a:endParaRPr lang="en-US">
              <a:ea typeface="Calibri"/>
              <a:cs typeface="Calibri"/>
            </a:endParaRPr>
          </a:p>
          <a:p>
            <a:pPr>
              <a:defRPr/>
            </a:pPr>
            <a:r>
              <a:rPr lang="en-US"/>
              <a:t>We are focusing a lot on the capture part, making it much more adaptive to your specific business needs. You can generate Captivate ASR model to fit a very specific sets of use cases, and you will see amazing accuracy and great results. That's already out there, it's already available. We're just increasing the amount of control and flexibility that you have when handling these models. We're moving towards the understand and the apply side of the capture, understand, and apply paradigm. Specifically, we have a great example with legal now. We have released a legal real time. We're able to capture in a real time live deposition, the actual discussion, the transcript, and suggest follow up questions, we're working hard now on the apply part, generating insights from a specific legal conversation, things that can assist the lawyer, really give them superpowers right in real time of a live deposition.</a:t>
            </a:r>
            <a:endParaRPr lang="en-US">
              <a:ea typeface="Calibri"/>
              <a:cs typeface="Calibri"/>
            </a:endParaRPr>
          </a:p>
          <a:p>
            <a:pPr>
              <a:defRPr/>
            </a:pPr>
            <a:r>
              <a:rPr lang="en-US"/>
              <a:t> </a:t>
            </a: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FD4A2B4E-7077-B647-81A8-E466BD37AF65}" type="slidenum">
              <a:rPr lang="en-UA" smtClean="0"/>
              <a:t>13</a:t>
            </a:fld>
            <a:endParaRPr lang="en-UA"/>
          </a:p>
        </p:txBody>
      </p:sp>
    </p:spTree>
    <p:extLst>
      <p:ext uri="{BB962C8B-B14F-4D97-AF65-F5344CB8AC3E}">
        <p14:creationId xmlns:p14="http://schemas.microsoft.com/office/powerpoint/2010/main" val="1425007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talk about the technology that powers our solutions</a:t>
            </a:r>
          </a:p>
        </p:txBody>
      </p:sp>
      <p:sp>
        <p:nvSpPr>
          <p:cNvPr id="4" name="Slide Number Placeholder 3"/>
          <p:cNvSpPr>
            <a:spLocks noGrp="1"/>
          </p:cNvSpPr>
          <p:nvPr>
            <p:ph type="sldNum" sz="quarter" idx="5"/>
          </p:nvPr>
        </p:nvSpPr>
        <p:spPr/>
        <p:txBody>
          <a:bodyPr/>
          <a:lstStyle/>
          <a:p>
            <a:fld id="{FD4A2B4E-7077-B647-81A8-E466BD37AF65}" type="slidenum">
              <a:rPr lang="en-UA" smtClean="0"/>
              <a:t>14</a:t>
            </a:fld>
            <a:endParaRPr lang="en-UA"/>
          </a:p>
        </p:txBody>
      </p:sp>
    </p:spTree>
    <p:extLst>
      <p:ext uri="{BB962C8B-B14F-4D97-AF65-F5344CB8AC3E}">
        <p14:creationId xmlns:p14="http://schemas.microsoft.com/office/powerpoint/2010/main" val="983801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when you put your mind to it, you can hear everything that we put on that list. This is part of the challenge that we have with ASR, as this example shows how there can be many interpretations to words being spoken or chanted. However, using a trained, customizable ASR like </a:t>
            </a:r>
            <a:r>
              <a:rPr lang="en-US" err="1"/>
              <a:t>Verbit's</a:t>
            </a:r>
            <a:r>
              <a:rPr lang="en-US"/>
              <a:t> allows for you to feed information that will help it to detect the correct subject matter based on other content, not something generic ASRs will perform well at.</a:t>
            </a:r>
          </a:p>
        </p:txBody>
      </p:sp>
      <p:sp>
        <p:nvSpPr>
          <p:cNvPr id="4" name="Slide Number Placeholder 3"/>
          <p:cNvSpPr>
            <a:spLocks noGrp="1"/>
          </p:cNvSpPr>
          <p:nvPr>
            <p:ph type="sldNum" sz="quarter" idx="5"/>
          </p:nvPr>
        </p:nvSpPr>
        <p:spPr/>
        <p:txBody>
          <a:bodyPr/>
          <a:lstStyle/>
          <a:p>
            <a:fld id="{FD4A2B4E-7077-B647-81A8-E466BD37AF65}" type="slidenum">
              <a:rPr lang="en-UA" smtClean="0"/>
              <a:t>15</a:t>
            </a:fld>
            <a:endParaRPr lang="en-UA"/>
          </a:p>
        </p:txBody>
      </p:sp>
    </p:spTree>
    <p:extLst>
      <p:ext uri="{BB962C8B-B14F-4D97-AF65-F5344CB8AC3E}">
        <p14:creationId xmlns:p14="http://schemas.microsoft.com/office/powerpoint/2010/main" val="117860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r>
              <a:rPr lang="en-US" dirty="0"/>
              <a:t>What's the difference between uploading a list of terms and other types of communication? </a:t>
            </a:r>
            <a:endParaRPr lang="en-US" dirty="0">
              <a:ea typeface="Calibri"/>
              <a:cs typeface="Calibri"/>
            </a:endParaRPr>
          </a:p>
          <a:p>
            <a:endParaRPr lang="en-US" dirty="0"/>
          </a:p>
          <a:p>
            <a:r>
              <a:rPr lang="en-US" dirty="0"/>
              <a:t>Well, so I have an example maybe of a generic model and an adaptive model, so if we want to jump to the next one, I'll use one of the specific examples that's there to prove the point of what a adaptive model will produce versus a generic one for a word that could have been added in a dynamic dictionary. There's a small audio recording there. You can run. This is from the debate that we had between Trump and Biden.</a:t>
            </a:r>
            <a:endParaRPr lang="en-US" dirty="0">
              <a:ea typeface="Calibri"/>
              <a:cs typeface="Calibri"/>
            </a:endParaRPr>
          </a:p>
          <a:p>
            <a:endParaRPr lang="en-US" dirty="0">
              <a:ea typeface="Calibri"/>
              <a:cs typeface="Calibri"/>
            </a:endParaRPr>
          </a:p>
          <a:p>
            <a:r>
              <a:rPr lang="en-US" dirty="0"/>
              <a:t>Let's take even the first one. You can pause that. Just that first example I think will drive them as he term. The word Stake appears in any model and you could have even decided to upload it as part of a dynamic dictionary, but when you create a model that is adapted for the use case of news, the combination at stake will appear significantly more times or President Trump in this example is yet another combination will appear again in multiple sentences as part of the context, places like Kyiv even though it found take E, so Kyiv might have appeared, but when it is part of a model that has all the context, you will get much higher accuracy. Much more so than just adding a list of dictionary or glossary to a generic model.</a:t>
            </a:r>
            <a:endParaRPr lang="en-US" dirty="0">
              <a:ea typeface="Calibri"/>
              <a:cs typeface="Calibri"/>
            </a:endParaRPr>
          </a:p>
          <a:p>
            <a:endParaRPr lang="en-US" dirty="0">
              <a:ea typeface="Calibri"/>
              <a:cs typeface="Calibri"/>
            </a:endParaRPr>
          </a:p>
          <a:p>
            <a:r>
              <a:rPr lang="en-US" dirty="0">
                <a:ea typeface="Calibri"/>
                <a:cs typeface="Calibri"/>
              </a:rPr>
              <a:t>How does this work?  How would you prep for a debate?</a:t>
            </a:r>
          </a:p>
          <a:p>
            <a:endParaRPr lang="en-US" dirty="0">
              <a:ea typeface="Calibri"/>
              <a:cs typeface="+mn-lt"/>
            </a:endParaRPr>
          </a:p>
          <a:p>
            <a:r>
              <a:rPr lang="en-US" dirty="0"/>
              <a:t>First is you get hours of trained context. You make sure that it has the full set of audio and the correct transcript for that. You get all the common combinations. You try and identify even as a speaker the types of words that they might be mispronouncing. If I know that there's going to be a presidential debate, I know that President Trump says a few things in a certain way. Biden says other things in a different way where a model can be customized to those two specific speakers, a set of specific terms and words that a generic engine might mispronounce or type mistakenly. We can even control the masking of it so that when you own the model, you adapt it, you customize it for the specific use case, you're going to get very high quality results.</a:t>
            </a:r>
            <a:endParaRPr lang="en-US" dirty="0">
              <a:ea typeface="Calibri" panose="020F0502020204030204"/>
              <a:cs typeface="Calibri" panose="020F0502020204030204"/>
            </a:endParaRPr>
          </a:p>
          <a:p>
            <a:endParaRPr lang="en-US" dirty="0">
              <a:ea typeface="Calibri"/>
              <a:cs typeface="+mn-lt"/>
            </a:endParaRPr>
          </a:p>
          <a:p>
            <a:r>
              <a:rPr lang="en-US" dirty="0"/>
              <a:t>Are there still situations where a human would be more accurate than ASR or are we at that stage in the evolution of the technology where I would actually prefer to use technology over human?</a:t>
            </a:r>
            <a:endParaRPr lang="en-US" dirty="0">
              <a:ea typeface="Calibri" panose="020F0502020204030204"/>
              <a:cs typeface="Calibri" panose="020F0502020204030204"/>
            </a:endParaRPr>
          </a:p>
          <a:p>
            <a:endParaRPr lang="en-US" dirty="0">
              <a:ea typeface="Calibri"/>
              <a:cs typeface="+mn-lt"/>
            </a:endParaRPr>
          </a:p>
          <a:p>
            <a:r>
              <a:rPr lang="en-US" dirty="0"/>
              <a:t>I would say it's not black and white. I think when you have people that are speaking on top of each other, a model would need to choose a single voice. It's harder for it to control. I'm assuming not everyone has their own multichannel. Not their own channel of audio feed, so there are areas where an ASR engine might struggle with a little bit more or less, but again a lot of it has to do with the type of content, how much you invested in customizing the model for that type of environment, level of noise, accent and so on. When you do that, it gives a really good run for its money.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D4A2B4E-7077-B647-81A8-E466BD37AF65}" type="slidenum">
              <a:rPr lang="en-UA" smtClean="0"/>
              <a:t>16</a:t>
            </a:fld>
            <a:endParaRPr lang="en-UA"/>
          </a:p>
        </p:txBody>
      </p:sp>
    </p:spTree>
    <p:extLst>
      <p:ext uri="{BB962C8B-B14F-4D97-AF65-F5344CB8AC3E}">
        <p14:creationId xmlns:p14="http://schemas.microsoft.com/office/powerpoint/2010/main" val="178359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a:p>
        </p:txBody>
      </p:sp>
      <p:sp>
        <p:nvSpPr>
          <p:cNvPr id="4" name="Slide Number Placeholder 3"/>
          <p:cNvSpPr>
            <a:spLocks noGrp="1"/>
          </p:cNvSpPr>
          <p:nvPr>
            <p:ph type="sldNum" sz="quarter" idx="5"/>
          </p:nvPr>
        </p:nvSpPr>
        <p:spPr/>
        <p:txBody>
          <a:bodyPr/>
          <a:lstStyle/>
          <a:p>
            <a:fld id="{FD4A2B4E-7077-B647-81A8-E466BD37AF65}" type="slidenum">
              <a:rPr lang="en-UA" smtClean="0"/>
              <a:t>17</a:t>
            </a:fld>
            <a:endParaRPr lang="en-UA"/>
          </a:p>
        </p:txBody>
      </p:sp>
    </p:spTree>
    <p:extLst>
      <p:ext uri="{BB962C8B-B14F-4D97-AF65-F5344CB8AC3E}">
        <p14:creationId xmlns:p14="http://schemas.microsoft.com/office/powerpoint/2010/main" val="213309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8893E-7604-DC85-F31E-7783707CA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14F4D-235D-1050-7FA0-B2D49047C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65BA7-4E89-6646-CBC3-03B9D3654505}"/>
              </a:ext>
            </a:extLst>
          </p:cNvPr>
          <p:cNvSpPr>
            <a:spLocks noGrp="1"/>
          </p:cNvSpPr>
          <p:nvPr>
            <p:ph type="body" idx="1"/>
          </p:nvPr>
        </p:nvSpPr>
        <p:spPr/>
        <p:txBody>
          <a:bodyPr/>
          <a:lstStyle/>
          <a:p>
            <a:pPr defTabSz="685786" rtl="1"/>
            <a:r>
              <a:rPr lang="en-US">
                <a:ea typeface="Calibri"/>
                <a:cs typeface="Calibri"/>
              </a:rPr>
              <a:t>Our capture technology is made up of layers and we apply one or more layers depending on the customer and the use case</a:t>
            </a:r>
          </a:p>
        </p:txBody>
      </p:sp>
      <p:sp>
        <p:nvSpPr>
          <p:cNvPr id="4" name="Slide Number Placeholder 3">
            <a:extLst>
              <a:ext uri="{FF2B5EF4-FFF2-40B4-BE49-F238E27FC236}">
                <a16:creationId xmlns:a16="http://schemas.microsoft.com/office/drawing/2014/main" id="{7CD1393C-1069-E724-211F-9491C06D334F}"/>
              </a:ext>
            </a:extLst>
          </p:cNvPr>
          <p:cNvSpPr>
            <a:spLocks noGrp="1"/>
          </p:cNvSpPr>
          <p:nvPr>
            <p:ph type="sldNum" sz="quarter" idx="5"/>
          </p:nvPr>
        </p:nvSpPr>
        <p:spPr/>
        <p:txBody>
          <a:bodyPr/>
          <a:lstStyle/>
          <a:p>
            <a:fld id="{FD4A2B4E-7077-B647-81A8-E466BD37AF65}" type="slidenum">
              <a:rPr lang="en-UA" smtClean="0"/>
              <a:t>18</a:t>
            </a:fld>
            <a:endParaRPr lang="en-UA"/>
          </a:p>
        </p:txBody>
      </p:sp>
    </p:spTree>
    <p:extLst>
      <p:ext uri="{BB962C8B-B14F-4D97-AF65-F5344CB8AC3E}">
        <p14:creationId xmlns:p14="http://schemas.microsoft.com/office/powerpoint/2010/main" val="402914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a:p>
        </p:txBody>
      </p:sp>
      <p:sp>
        <p:nvSpPr>
          <p:cNvPr id="4" name="Slide Number Placeholder 3"/>
          <p:cNvSpPr>
            <a:spLocks noGrp="1"/>
          </p:cNvSpPr>
          <p:nvPr>
            <p:ph type="sldNum" sz="quarter" idx="5"/>
          </p:nvPr>
        </p:nvSpPr>
        <p:spPr/>
        <p:txBody>
          <a:bodyPr/>
          <a:lstStyle/>
          <a:p>
            <a:fld id="{FD4A2B4E-7077-B647-81A8-E466BD37AF65}" type="slidenum">
              <a:rPr lang="en-UA" smtClean="0"/>
              <a:t>20</a:t>
            </a:fld>
            <a:endParaRPr lang="en-UA"/>
          </a:p>
        </p:txBody>
      </p:sp>
    </p:spTree>
    <p:extLst>
      <p:ext uri="{BB962C8B-B14F-4D97-AF65-F5344CB8AC3E}">
        <p14:creationId xmlns:p14="http://schemas.microsoft.com/office/powerpoint/2010/main" val="308139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Components</a:t>
            </a:r>
          </a:p>
        </p:txBody>
      </p:sp>
      <p:sp>
        <p:nvSpPr>
          <p:cNvPr id="4" name="Slide Number Placeholder 3"/>
          <p:cNvSpPr>
            <a:spLocks noGrp="1"/>
          </p:cNvSpPr>
          <p:nvPr>
            <p:ph type="sldNum" sz="quarter" idx="5"/>
          </p:nvPr>
        </p:nvSpPr>
        <p:spPr/>
        <p:txBody>
          <a:bodyPr/>
          <a:lstStyle/>
          <a:p>
            <a:fld id="{FD4A2B4E-7077-B647-81A8-E466BD37AF65}" type="slidenum">
              <a:rPr lang="en-UA" smtClean="0"/>
              <a:t>21</a:t>
            </a:fld>
            <a:endParaRPr lang="en-UA"/>
          </a:p>
        </p:txBody>
      </p:sp>
    </p:spTree>
    <p:extLst>
      <p:ext uri="{BB962C8B-B14F-4D97-AF65-F5344CB8AC3E}">
        <p14:creationId xmlns:p14="http://schemas.microsoft.com/office/powerpoint/2010/main" val="4041751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ASR has become widely adopting, now experiencing Gen AI boom, majority of companies have tested it out</a:t>
            </a:r>
            <a:br>
              <a:rPr lang="en-US">
                <a:cs typeface="+mn-lt"/>
              </a:rPr>
            </a:br>
            <a:r>
              <a:rPr lang="en-US"/>
              <a:t>Gen AI as a pre-rec to be used to pulls insights and gain from conversations being recorded.</a:t>
            </a:r>
            <a:br>
              <a:rPr lang="en-US">
                <a:cs typeface="+mn-lt"/>
              </a:rPr>
            </a:br>
            <a:r>
              <a:rPr lang="en-US"/>
              <a:t>With access to text, companies are getting more out of the verbal interactions they're having. </a:t>
            </a:r>
          </a:p>
          <a:p>
            <a:pPr marL="171450" indent="-171450">
              <a:buFont typeface="Calibri"/>
              <a:buChar char="-"/>
            </a:pPr>
            <a:r>
              <a:rPr lang="en-US"/>
              <a:t>Many are finding value in complementing the audio and video they're capturing with Gen AI tools. They're extracting more information from these insights and saving time.</a:t>
            </a:r>
            <a:endParaRPr lang="en-US">
              <a:ea typeface="Calibri"/>
              <a:cs typeface="Calibri"/>
            </a:endParaRPr>
          </a:p>
          <a:p>
            <a:pPr marL="171450" indent="-171450">
              <a:buFont typeface="Calibri"/>
              <a:buChar char="-"/>
            </a:pPr>
            <a:r>
              <a:rPr lang="en-US">
                <a:ea typeface="Calibri"/>
                <a:cs typeface="Calibri"/>
              </a:rPr>
              <a:t>David: What is the future? Mainly being used for productivity – if actions taking based on convo, they'll looking for tools to automate that. ASR+GEN AI together allow you to do that. Capture, Understand, Apply</a:t>
            </a:r>
          </a:p>
          <a:p>
            <a:endParaRPr lang="en-UA">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D4A2B4E-7077-B647-81A8-E466BD37AF65}" type="slidenum">
              <a:rPr lang="en-UA" smtClean="0"/>
              <a:t>22</a:t>
            </a:fld>
            <a:endParaRPr lang="en-UA"/>
          </a:p>
        </p:txBody>
      </p:sp>
    </p:spTree>
    <p:extLst>
      <p:ext uri="{BB962C8B-B14F-4D97-AF65-F5344CB8AC3E}">
        <p14:creationId xmlns:p14="http://schemas.microsoft.com/office/powerpoint/2010/main" val="1427428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Calibri" panose="020B0604020202020204" pitchFamily="34" charset="0"/>
              <a:buChar char="-"/>
            </a:pPr>
            <a:r>
              <a:rPr lang="en-US"/>
              <a:t> </a:t>
            </a:r>
            <a:r>
              <a:rPr lang="en-US" err="1"/>
              <a:t>Gen.V</a:t>
            </a:r>
            <a:r>
              <a:rPr lang="en-US"/>
              <a:t> is applicable to both post-production and live transcription. The prompts can be used for live transcripts in real-time once the transcript reaches 500 words.</a:t>
            </a:r>
          </a:p>
          <a:p>
            <a:pPr>
              <a:buFont typeface="Calibri" panose="020B0604020202020204" pitchFamily="34" charset="0"/>
              <a:buChar char="-"/>
            </a:pPr>
            <a:endParaRPr lang="en-US">
              <a:cs typeface="Calibri"/>
            </a:endParaRPr>
          </a:p>
          <a:p>
            <a:r>
              <a:rPr lang="en-US">
                <a:cs typeface="Calibri"/>
              </a:rPr>
              <a:t>Additional features:</a:t>
            </a:r>
          </a:p>
          <a:p>
            <a:pPr marL="171450" indent="-171450">
              <a:buFont typeface="Calibri"/>
              <a:buChar char="-"/>
            </a:pPr>
            <a:r>
              <a:rPr lang="en-US">
                <a:cs typeface="Calibri"/>
              </a:rPr>
              <a:t>Craft </a:t>
            </a:r>
            <a:r>
              <a:rPr lang="en-US"/>
              <a:t>headlines: Automatically create headlines to give students bite-sized overviews of courses and videos</a:t>
            </a:r>
            <a:endParaRPr lang="en-US">
              <a:cs typeface="Calibri"/>
            </a:endParaRPr>
          </a:p>
          <a:p>
            <a:pPr marL="171450" indent="-171450">
              <a:buFont typeface="Calibri"/>
              <a:buChar char="-"/>
            </a:pPr>
            <a:r>
              <a:rPr lang="en-US"/>
              <a:t>Produce keywords: Instantly receive a list of important keywords to easily navigate key themes and ideas from your transcript's content</a:t>
            </a:r>
            <a:endParaRPr lang="en-US">
              <a:cs typeface="Calibri"/>
            </a:endParaRPr>
          </a:p>
        </p:txBody>
      </p:sp>
    </p:spTree>
    <p:extLst>
      <p:ext uri="{BB962C8B-B14F-4D97-AF65-F5344CB8AC3E}">
        <p14:creationId xmlns:p14="http://schemas.microsoft.com/office/powerpoint/2010/main" val="411896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20000"/>
              </a:lnSpc>
              <a:buFont typeface="+mj-lt"/>
              <a:buAutoNum type="arabicPeriod"/>
            </a:pPr>
            <a:r>
              <a:rPr lang="en-US" b="1">
                <a:latin typeface="Nunito"/>
                <a:ea typeface="Inter"/>
              </a:rPr>
              <a:t>Note the changes to the mission.</a:t>
            </a:r>
          </a:p>
          <a:p>
            <a:pPr marL="342900" indent="-342900">
              <a:lnSpc>
                <a:spcPct val="120000"/>
              </a:lnSpc>
              <a:buAutoNum type="arabicPeriod"/>
            </a:pPr>
            <a:r>
              <a:rPr lang="en-US" b="1">
                <a:latin typeface="Nunito"/>
                <a:ea typeface="Inter"/>
              </a:rPr>
              <a:t>Vision, additional options.</a:t>
            </a:r>
          </a:p>
          <a:p>
            <a:pPr marL="342900" indent="-342900">
              <a:lnSpc>
                <a:spcPct val="120000"/>
              </a:lnSpc>
              <a:buAutoNum type="arabicPeriod"/>
            </a:pPr>
            <a:r>
              <a:rPr lang="en-US" sz="900" b="1">
                <a:latin typeface="Nunito"/>
                <a:ea typeface="Inter"/>
              </a:rPr>
              <a:t>A world where spoken and written words are equally valuable </a:t>
            </a:r>
            <a:endParaRPr lang="en-US"/>
          </a:p>
          <a:p>
            <a:pPr marL="342900" indent="-342900">
              <a:lnSpc>
                <a:spcPct val="120000"/>
              </a:lnSpc>
              <a:buFont typeface="+mj-lt"/>
              <a:buAutoNum type="arabicPeriod"/>
            </a:pPr>
            <a:r>
              <a:rPr lang="en-US" b="1">
                <a:latin typeface="Nunito"/>
                <a:ea typeface="Inter"/>
              </a:rPr>
              <a:t>A world where all speech can seamlessly translate to meaningful actions</a:t>
            </a:r>
          </a:p>
          <a:p>
            <a:pPr marL="342900" indent="-342900">
              <a:lnSpc>
                <a:spcPct val="120000"/>
              </a:lnSpc>
              <a:buFont typeface="+mj-lt"/>
              <a:buAutoNum type="arabicPeriod"/>
            </a:pPr>
            <a:r>
              <a:rPr lang="en-US" sz="900" b="1">
                <a:latin typeface="Nunito"/>
                <a:ea typeface="Inter"/>
              </a:rPr>
              <a:t>A world where every spoken word can be captured and used</a:t>
            </a:r>
            <a:r>
              <a:rPr lang="en-US" b="1">
                <a:latin typeface="Nunito"/>
                <a:ea typeface="Inter"/>
              </a:rPr>
              <a:t> </a:t>
            </a:r>
            <a:endParaRPr lang="en-US" sz="900" b="1">
              <a:latin typeface="Nunito"/>
              <a:ea typeface="Inter"/>
            </a:endParaRPr>
          </a:p>
          <a:p>
            <a:pPr marL="342900" indent="-342900">
              <a:lnSpc>
                <a:spcPct val="120000"/>
              </a:lnSpc>
              <a:buFont typeface="+mj-lt"/>
              <a:buAutoNum type="arabicPeriod"/>
            </a:pPr>
            <a:r>
              <a:rPr lang="en-US" sz="900" b="1">
                <a:latin typeface="Nunito"/>
                <a:ea typeface="Inter"/>
              </a:rPr>
              <a:t>A future where the path from verbal communication to action keeps getting is minimal</a:t>
            </a:r>
          </a:p>
          <a:p>
            <a:pPr marL="342900" indent="-342900">
              <a:lnSpc>
                <a:spcPct val="120000"/>
              </a:lnSpc>
              <a:buFont typeface="+mj-lt"/>
              <a:buAutoNum type="arabicPeriod"/>
            </a:pPr>
            <a:r>
              <a:rPr lang="en-US" sz="900" b="1">
                <a:latin typeface="Nunito"/>
                <a:ea typeface="Inter"/>
              </a:rPr>
              <a:t>A future where the spoken word is not just heard, but truly understood and utilized to drive innovation, efficiency, and inclusivity in every aspect of life and work</a:t>
            </a:r>
          </a:p>
          <a:p>
            <a:pPr marL="342900" indent="-342900">
              <a:lnSpc>
                <a:spcPct val="120000"/>
              </a:lnSpc>
              <a:buFont typeface="+mj-lt"/>
              <a:buAutoNum type="arabicPeriod"/>
            </a:pPr>
            <a:r>
              <a:rPr lang="en-US" sz="900" b="1">
                <a:latin typeface="Nunito"/>
                <a:ea typeface="Inter"/>
              </a:rPr>
              <a:t>A world where the spoken word and its contextual meaning can be understood by anyone, and its value can be implemented where it is needed</a:t>
            </a:r>
          </a:p>
          <a:p>
            <a:pPr marL="342900" indent="-342900">
              <a:lnSpc>
                <a:spcPct val="120000"/>
              </a:lnSpc>
              <a:buFont typeface="+mj-lt"/>
              <a:buAutoNum type="arabicPeriod"/>
            </a:pPr>
            <a:r>
              <a:rPr lang="en-US" sz="900" b="1">
                <a:latin typeface="Nunito"/>
                <a:ea typeface="Inter"/>
              </a:rPr>
              <a:t>A world where the richness of spoken language, along with its contextual significance, is readily comprehended by all, and where its inherent value seamlessly translates into meaningful action wherever it's required</a:t>
            </a:r>
          </a:p>
          <a:p>
            <a:endParaRPr lang="en-US"/>
          </a:p>
        </p:txBody>
      </p:sp>
      <p:sp>
        <p:nvSpPr>
          <p:cNvPr id="4" name="Slide Number Placeholder 3"/>
          <p:cNvSpPr>
            <a:spLocks noGrp="1"/>
          </p:cNvSpPr>
          <p:nvPr>
            <p:ph type="sldNum" sz="quarter" idx="5"/>
          </p:nvPr>
        </p:nvSpPr>
        <p:spPr/>
        <p:txBody>
          <a:bodyPr/>
          <a:lstStyle/>
          <a:p>
            <a:fld id="{FD4A2B4E-7077-B647-81A8-E466BD37AF65}" type="slidenum">
              <a:rPr lang="en-UA" smtClean="0"/>
              <a:t>3</a:t>
            </a:fld>
            <a:endParaRPr lang="en-UA"/>
          </a:p>
        </p:txBody>
      </p:sp>
    </p:spTree>
    <p:extLst>
      <p:ext uri="{BB962C8B-B14F-4D97-AF65-F5344CB8AC3E}">
        <p14:creationId xmlns:p14="http://schemas.microsoft.com/office/powerpoint/2010/main" val="256432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FA5D9-F8A8-3727-C80D-301D74718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6009E-34D6-E98B-5764-9E1CE7F73C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52A3D6-8BE8-3B98-0F1C-AB73DA25084C}"/>
              </a:ext>
            </a:extLst>
          </p:cNvPr>
          <p:cNvSpPr>
            <a:spLocks noGrp="1"/>
          </p:cNvSpPr>
          <p:nvPr>
            <p:ph type="body" idx="1"/>
          </p:nvPr>
        </p:nvSpPr>
        <p:spPr/>
        <p:txBody>
          <a:bodyPr/>
          <a:lstStyle/>
          <a:p>
            <a:r>
              <a:rPr lang="en-US" dirty="0">
                <a:ea typeface="Calibri"/>
                <a:cs typeface="Calibri"/>
              </a:rPr>
              <a:t>Watch the demo video: </a:t>
            </a:r>
            <a:r>
              <a:rPr lang="en-US" dirty="0">
                <a:hlinkClick r:id="rId3"/>
              </a:rPr>
              <a:t>https://youtu.be/EA1Jc7o7a0c</a:t>
            </a:r>
            <a:endParaRPr lang="en-US" dirty="0">
              <a:ea typeface="Calibri"/>
              <a:cs typeface="Calibri"/>
            </a:endParaRPr>
          </a:p>
        </p:txBody>
      </p:sp>
    </p:spTree>
    <p:extLst>
      <p:ext uri="{BB962C8B-B14F-4D97-AF65-F5344CB8AC3E}">
        <p14:creationId xmlns:p14="http://schemas.microsoft.com/office/powerpoint/2010/main" val="1853200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Pricing depends on your school’s FTE</a:t>
            </a:r>
            <a:endParaRPr lang="en-UA"/>
          </a:p>
        </p:txBody>
      </p:sp>
      <p:sp>
        <p:nvSpPr>
          <p:cNvPr id="4" name="Slide Number Placeholder 3"/>
          <p:cNvSpPr>
            <a:spLocks noGrp="1"/>
          </p:cNvSpPr>
          <p:nvPr>
            <p:ph type="sldNum" sz="quarter" idx="5"/>
          </p:nvPr>
        </p:nvSpPr>
        <p:spPr/>
        <p:txBody>
          <a:bodyPr/>
          <a:lstStyle/>
          <a:p>
            <a:fld id="{FD4A2B4E-7077-B647-81A8-E466BD37AF65}" type="slidenum">
              <a:rPr lang="en-UA" smtClean="0"/>
              <a:t>25</a:t>
            </a:fld>
            <a:endParaRPr lang="en-UA"/>
          </a:p>
        </p:txBody>
      </p:sp>
    </p:spTree>
    <p:extLst>
      <p:ext uri="{BB962C8B-B14F-4D97-AF65-F5344CB8AC3E}">
        <p14:creationId xmlns:p14="http://schemas.microsoft.com/office/powerpoint/2010/main" val="196460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4A2B4E-7077-B647-81A8-E466BD37AF65}" type="slidenum">
              <a:rPr lang="en-UA" smtClean="0"/>
              <a:t>4</a:t>
            </a:fld>
            <a:endParaRPr lang="en-UA"/>
          </a:p>
        </p:txBody>
      </p:sp>
    </p:spTree>
    <p:extLst>
      <p:ext uri="{BB962C8B-B14F-4D97-AF65-F5344CB8AC3E}">
        <p14:creationId xmlns:p14="http://schemas.microsoft.com/office/powerpoint/2010/main" val="20348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Nunito" pitchFamily="2" charset="0"/>
                <a:ea typeface="Inter" panose="02000503000000020004" pitchFamily="2" charset="0"/>
                <a:cs typeface="Times New Roman" panose="02020603050405020304" pitchFamily="18" charset="0"/>
              </a:rPr>
              <a:t>There is a need to balance affordability with quality delivery</a:t>
            </a:r>
          </a:p>
          <a:p>
            <a:endParaRPr lang="en-US"/>
          </a:p>
        </p:txBody>
      </p:sp>
      <p:sp>
        <p:nvSpPr>
          <p:cNvPr id="4" name="Slide Number Placeholder 3"/>
          <p:cNvSpPr>
            <a:spLocks noGrp="1"/>
          </p:cNvSpPr>
          <p:nvPr>
            <p:ph type="sldNum" sz="quarter" idx="5"/>
          </p:nvPr>
        </p:nvSpPr>
        <p:spPr/>
        <p:txBody>
          <a:bodyPr/>
          <a:lstStyle/>
          <a:p>
            <a:fld id="{FD4A2B4E-7077-B647-81A8-E466BD37AF65}" type="slidenum">
              <a:rPr lang="en-UA" smtClean="0"/>
              <a:t>6</a:t>
            </a:fld>
            <a:endParaRPr lang="en-UA"/>
          </a:p>
        </p:txBody>
      </p:sp>
    </p:spTree>
    <p:extLst>
      <p:ext uri="{BB962C8B-B14F-4D97-AF65-F5344CB8AC3E}">
        <p14:creationId xmlns:p14="http://schemas.microsoft.com/office/powerpoint/2010/main" val="116655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talk about the technology that powers our solutions..</a:t>
            </a:r>
          </a:p>
          <a:p>
            <a:endParaRPr lang="en-US"/>
          </a:p>
          <a:p>
            <a:pPr>
              <a:lnSpc>
                <a:spcPct val="150000"/>
              </a:lnSpc>
            </a:pPr>
            <a:r>
              <a:rPr lang="en-US"/>
              <a:t>We recently commissioned a survey on the latest captioning trends in the market.</a:t>
            </a:r>
          </a:p>
          <a:p>
            <a:pPr>
              <a:lnSpc>
                <a:spcPct val="150000"/>
              </a:lnSpc>
            </a:pPr>
            <a:br>
              <a:rPr lang="en-US">
                <a:cs typeface="+mn-lt"/>
              </a:rPr>
            </a:br>
            <a:r>
              <a:rPr lang="en-US"/>
              <a:t>Flood of ASR tools coming to market, many are free and built-in to other software, making them easy to use. However, their accuracy varies and presents some risks.</a:t>
            </a:r>
            <a:br>
              <a:rPr lang="en-US">
                <a:cs typeface="+mn-lt"/>
              </a:rPr>
            </a:br>
            <a:br>
              <a:rPr lang="en-US">
                <a:cs typeface="+mn-lt"/>
              </a:rPr>
            </a:br>
            <a:r>
              <a:rPr lang="en-US"/>
              <a:t>We sought to explore current attitudes on ASR technologies globally.  what are the developments? What are people worried about? What do people expect? Where is this going?</a:t>
            </a:r>
          </a:p>
          <a:p>
            <a:endParaRPr lang="en-US"/>
          </a:p>
        </p:txBody>
      </p:sp>
      <p:sp>
        <p:nvSpPr>
          <p:cNvPr id="4" name="Slide Number Placeholder 3"/>
          <p:cNvSpPr>
            <a:spLocks noGrp="1"/>
          </p:cNvSpPr>
          <p:nvPr>
            <p:ph type="sldNum" sz="quarter" idx="5"/>
          </p:nvPr>
        </p:nvSpPr>
        <p:spPr/>
        <p:txBody>
          <a:bodyPr/>
          <a:lstStyle/>
          <a:p>
            <a:fld id="{FD4A2B4E-7077-B647-81A8-E466BD37AF65}" type="slidenum">
              <a:rPr lang="en-UA" smtClean="0"/>
              <a:t>8</a:t>
            </a:fld>
            <a:endParaRPr lang="en-UA"/>
          </a:p>
        </p:txBody>
      </p:sp>
    </p:spTree>
    <p:extLst>
      <p:ext uri="{BB962C8B-B14F-4D97-AF65-F5344CB8AC3E}">
        <p14:creationId xmlns:p14="http://schemas.microsoft.com/office/powerpoint/2010/main" val="191328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 </a:t>
            </a:r>
            <a:r>
              <a:rPr lang="en-US" err="1"/>
              <a:t>Surveyz</a:t>
            </a:r>
            <a:r>
              <a:rPr lang="en-US"/>
              <a:t> is an independent global research firm</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D4A2B4E-7077-B647-81A8-E466BD37AF65}" type="slidenum">
              <a:rPr lang="en-UA" smtClean="0"/>
              <a:t>9</a:t>
            </a:fld>
            <a:endParaRPr lang="en-UA"/>
          </a:p>
        </p:txBody>
      </p:sp>
    </p:spTree>
    <p:extLst>
      <p:ext uri="{BB962C8B-B14F-4D97-AF65-F5344CB8AC3E}">
        <p14:creationId xmlns:p14="http://schemas.microsoft.com/office/powerpoint/2010/main" val="299207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Companies are finding value in turning to ASR and captioning to improve experiences for everyone, not just something they have to do to check a regulatory box </a:t>
            </a:r>
          </a:p>
          <a:p>
            <a:pPr marL="913765" lvl="1">
              <a:lnSpc>
                <a:spcPct val="150000"/>
              </a:lnSpc>
            </a:pPr>
            <a:r>
              <a:rPr lang="en-US"/>
              <a:t>Broader business use cases exceed:</a:t>
            </a:r>
            <a:endParaRPr lang="en-US">
              <a:cs typeface="Calibri"/>
            </a:endParaRPr>
          </a:p>
          <a:p>
            <a:pPr marL="1085215" lvl="1" indent="-171450">
              <a:lnSpc>
                <a:spcPct val="150000"/>
              </a:lnSpc>
              <a:buFont typeface="Courier New,monospace"/>
              <a:buChar char="o"/>
            </a:pPr>
            <a:r>
              <a:rPr lang="en-US"/>
              <a:t>Doing so to meet accessibility regulations (43%)</a:t>
            </a:r>
            <a:endParaRPr lang="en-US">
              <a:ea typeface="Calibri"/>
              <a:cs typeface="Calibri"/>
            </a:endParaRPr>
          </a:p>
          <a:p>
            <a:pPr marL="1085215" lvl="1" indent="-171450">
              <a:lnSpc>
                <a:spcPct val="150000"/>
              </a:lnSpc>
              <a:buFont typeface="Courier New,monospace"/>
              <a:buChar char="o"/>
            </a:pPr>
            <a:r>
              <a:rPr lang="en-US"/>
              <a:t>Doing so as an accommodation for individuals with disabilities (32%) </a:t>
            </a:r>
          </a:p>
          <a:p>
            <a:pPr marL="1085215" lvl="1" indent="-171450">
              <a:lnSpc>
                <a:spcPct val="150000"/>
              </a:lnSpc>
              <a:buFont typeface="Courier New,monospace"/>
              <a:buChar char="o"/>
            </a:pPr>
            <a:r>
              <a:rPr lang="en-US">
                <a:cs typeface="Calibri" panose="020F0502020204030204"/>
              </a:rPr>
              <a:t>David: How do you see the evolution and why? (we've been in this business for a while), easier access to this technology (when hard, expensive only ppl who must have it feel the immediate need, as becomes easier to consume and cheaper, value is clearer, level some free-</a:t>
            </a:r>
            <a:r>
              <a:rPr lang="en-US" err="1">
                <a:cs typeface="Calibri" panose="020F0502020204030204"/>
              </a:rPr>
              <a:t>miums</a:t>
            </a:r>
            <a:r>
              <a:rPr lang="en-US">
                <a:cs typeface="Calibri" panose="020F0502020204030204"/>
              </a:rPr>
              <a:t> are good enough), increasing reach</a:t>
            </a:r>
          </a:p>
        </p:txBody>
      </p:sp>
      <p:sp>
        <p:nvSpPr>
          <p:cNvPr id="4" name="Slide Number Placeholder 3"/>
          <p:cNvSpPr>
            <a:spLocks noGrp="1"/>
          </p:cNvSpPr>
          <p:nvPr>
            <p:ph type="sldNum" sz="quarter" idx="5"/>
          </p:nvPr>
        </p:nvSpPr>
        <p:spPr/>
        <p:txBody>
          <a:bodyPr/>
          <a:lstStyle/>
          <a:p>
            <a:fld id="{FD4A2B4E-7077-B647-81A8-E466BD37AF65}" type="slidenum">
              <a:rPr lang="en-UA" smtClean="0"/>
              <a:t>10</a:t>
            </a:fld>
            <a:endParaRPr lang="en-UA"/>
          </a:p>
        </p:txBody>
      </p:sp>
    </p:spTree>
    <p:extLst>
      <p:ext uri="{BB962C8B-B14F-4D97-AF65-F5344CB8AC3E}">
        <p14:creationId xmlns:p14="http://schemas.microsoft.com/office/powerpoint/2010/main" val="263404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US"/>
              <a:t>When looking closer at the 70%, we see:</a:t>
            </a:r>
          </a:p>
          <a:p>
            <a:pPr marL="171450" indent="-171450">
              <a:lnSpc>
                <a:spcPct val="150000"/>
              </a:lnSpc>
              <a:buFont typeface="Arial,Sans-Serif"/>
              <a:buChar char="•"/>
              <a:defRPr/>
            </a:pPr>
            <a:r>
              <a:rPr lang="en-US"/>
              <a:t>78% are now using it for accessibility regulations</a:t>
            </a:r>
          </a:p>
          <a:p>
            <a:pPr marL="171450" indent="-171450">
              <a:lnSpc>
                <a:spcPct val="150000"/>
              </a:lnSpc>
              <a:buFont typeface="Arial,Sans-Serif"/>
              <a:buChar char="•"/>
              <a:defRPr/>
            </a:pPr>
            <a:r>
              <a:rPr lang="en-US"/>
              <a:t>55% using it report that ‘accuracy varies’</a:t>
            </a:r>
          </a:p>
          <a:p>
            <a:pPr algn="ctr">
              <a:lnSpc>
                <a:spcPct val="150000"/>
              </a:lnSpc>
              <a:defRPr/>
            </a:pPr>
            <a:br>
              <a:rPr lang="en-US">
                <a:cs typeface="+mn-lt"/>
              </a:rPr>
            </a:br>
            <a:r>
              <a:rPr lang="en-US"/>
              <a:t>Free tools are clearly good enough for certain things and business use cases. What is plain, vanilla generic ASR for? Users have to accept that its accuracy will vary. Where will accuracy vary usually? Accuracy will vary more on places, names and terms versus conversational parts. Where does ASR have a tougher time? Specific audio. </a:t>
            </a:r>
            <a:endParaRPr lang="en-US">
              <a:ea typeface="Calibri" panose="020F0502020204030204"/>
              <a:cs typeface="Calibri" panose="020F0502020204030204"/>
            </a:endParaRPr>
          </a:p>
          <a:p>
            <a:pPr>
              <a:defRPr/>
            </a:pPr>
            <a:r>
              <a:rPr lang="en-US"/>
              <a:t>It's important to note that accuracy doesn't just mean names and information spelling, it can mean scores, layout, format, too.</a:t>
            </a:r>
            <a:endParaRPr lang="en-US">
              <a:cs typeface="Calibri"/>
            </a:endParaRPr>
          </a:p>
        </p:txBody>
      </p:sp>
      <p:sp>
        <p:nvSpPr>
          <p:cNvPr id="4" name="Slide Number Placeholder 3"/>
          <p:cNvSpPr>
            <a:spLocks noGrp="1"/>
          </p:cNvSpPr>
          <p:nvPr>
            <p:ph type="sldNum" sz="quarter" idx="5"/>
          </p:nvPr>
        </p:nvSpPr>
        <p:spPr/>
        <p:txBody>
          <a:bodyPr/>
          <a:lstStyle/>
          <a:p>
            <a:fld id="{FD4A2B4E-7077-B647-81A8-E466BD37AF65}" type="slidenum">
              <a:rPr lang="en-UA" smtClean="0"/>
              <a:t>11</a:t>
            </a:fld>
            <a:endParaRPr lang="en-UA"/>
          </a:p>
        </p:txBody>
      </p:sp>
    </p:spTree>
    <p:extLst>
      <p:ext uri="{BB962C8B-B14F-4D97-AF65-F5344CB8AC3E}">
        <p14:creationId xmlns:p14="http://schemas.microsoft.com/office/powerpoint/2010/main" val="83681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GRAPH 1</a:t>
            </a:r>
            <a:br>
              <a:rPr lang="en-US">
                <a:cs typeface="+mn-lt"/>
              </a:rPr>
            </a:br>
            <a:r>
              <a:rPr lang="en-US"/>
              <a:t>Although most using it significantly, this is what they're saying is missing for them.</a:t>
            </a:r>
            <a:br>
              <a:rPr lang="en-US">
                <a:cs typeface="+mn-lt"/>
              </a:rPr>
            </a:br>
            <a:r>
              <a:rPr lang="en-US">
                <a:cs typeface="Calibri"/>
              </a:rPr>
              <a:t>David – is this the next frontier? In paid, you can already get these things. Talk about specific use cases – formatting in legal for example, ppl investing effort now and it can be solved with better existing tools. </a:t>
            </a:r>
            <a:br>
              <a:rPr lang="en-US">
                <a:cs typeface="+mn-lt"/>
              </a:rPr>
            </a:br>
            <a:br>
              <a:rPr lang="en-US">
                <a:cs typeface="+mn-lt"/>
              </a:rPr>
            </a:br>
            <a:r>
              <a:rPr lang="en-US"/>
              <a:t>There's a lack of understanding, accuracy issues and integrations aren't always easy. </a:t>
            </a:r>
            <a:br>
              <a:rPr lang="en-US">
                <a:ea typeface="Calibri"/>
                <a:cs typeface="+mn-lt"/>
              </a:rPr>
            </a:br>
            <a:br>
              <a:rPr lang="en-US">
                <a:ea typeface="Calibri"/>
                <a:cs typeface="+mn-lt"/>
              </a:rPr>
            </a:br>
            <a:r>
              <a:rPr lang="en-US"/>
              <a:t>People want something that's easy you use. Sometimes you need certain file types or you need certain integrations being in the workflow. If people can get the work done within their LMS if they're an institution or within platforms like Teams and Zoom where it's embedded in, that can be a gamechanger. You can relate to the hassle of things not being connected and therefore taking more time.  </a:t>
            </a:r>
          </a:p>
          <a:p>
            <a:pPr>
              <a:defRPr/>
            </a:pPr>
            <a:r>
              <a:rPr lang="en-US">
                <a:cs typeface="Calibri"/>
              </a:rPr>
              <a:t>David – what's changing in this world? Will it be solved?</a:t>
            </a:r>
            <a:br>
              <a:rPr lang="en-US">
                <a:cs typeface="+mn-lt"/>
              </a:rPr>
            </a:br>
            <a:r>
              <a:rPr lang="en-US">
                <a:cs typeface="Calibri"/>
              </a:rPr>
              <a:t>The need for usability is specific – needs to be tailored.</a:t>
            </a:r>
            <a:br>
              <a:rPr lang="en-US">
                <a:cs typeface="+mn-lt"/>
              </a:rPr>
            </a:br>
            <a:br>
              <a:rPr lang="en-US">
                <a:cs typeface="+mn-lt"/>
              </a:rPr>
            </a:br>
            <a:r>
              <a:rPr lang="en-US">
                <a:cs typeface="+mn-lt"/>
              </a:rPr>
              <a:t>---------------------------------</a:t>
            </a:r>
            <a:br>
              <a:rPr lang="en-US">
                <a:cs typeface="+mn-lt"/>
              </a:rPr>
            </a:br>
            <a:r>
              <a:rPr lang="en-US">
                <a:cs typeface="+mn-lt"/>
              </a:rPr>
              <a:t>GRAPH 2</a:t>
            </a:r>
            <a:br>
              <a:rPr lang="en-US">
                <a:cs typeface="+mn-lt"/>
              </a:rPr>
            </a:br>
            <a:r>
              <a:rPr lang="en-US"/>
              <a:t>That’s a question that comes up a lot – what you settle on when using a generic ASR. Data privacy should really stand out to you. People have concerns about data privacy when using generic tools, which is a real concern that we at Verbit don’t take lightly. You should measure vendors on how they store your content and what it’s used for. There are ways to deal with privacy the same ways we did before ASR - with private environments and high security built in. When using public, off-the-shelf ASRs, you're giving them the right to inform public models based on info you’re feeding them. With any free tool, you’re playing with your privacy.</a:t>
            </a:r>
            <a:endParaRPr lang="en-US">
              <a:ea typeface="Calibri"/>
              <a:cs typeface="Calibri"/>
            </a:endParaRPr>
          </a:p>
          <a:p>
            <a:pPr>
              <a:defRPr/>
            </a:pPr>
            <a:endParaRPr lang="en-US">
              <a:ea typeface="Calibri"/>
              <a:cs typeface="Calibri"/>
            </a:endParaRPr>
          </a:p>
          <a:p>
            <a:pPr>
              <a:defRPr/>
            </a:pPr>
            <a:r>
              <a:rPr lang="en-US"/>
              <a:t>Someone using these tools are looking to have it in their day to day life in the systems that they already interact with. If I'm a student or a professor, and most of my time is spent in a learning management system, that's where I would expect these sorts of tools to reside within the learning management system. If I am a lawyer and I'm working in the legal domain, I would expect it to fit my very specific legal formatting needs. It's not just the ASR, it's not just capturing the text, it's about the integrations, and it's about the formatting to meet my business needs. It needs to be easy. It needs to fit my use case. It needs to be in my ecosystem. If I need to spend a lot of time to reformat the output in a specific way so I can submit it later or use it for my certain needs, then it's not going to be as interesting for me to use.</a:t>
            </a:r>
            <a:endParaRPr lang="en-US">
              <a:ea typeface="Calibri" panose="020F0502020204030204"/>
              <a:cs typeface="Calibri" panose="020F0502020204030204"/>
            </a:endParaRPr>
          </a:p>
          <a:p>
            <a:pPr>
              <a:defRPr/>
            </a:pPr>
            <a:endParaRPr lang="en-US"/>
          </a:p>
          <a:p>
            <a:pPr>
              <a:defRPr/>
            </a:pPr>
            <a:r>
              <a:rPr lang="en-US">
                <a:ea typeface="Calibri"/>
                <a:cs typeface="Calibri"/>
              </a:rPr>
              <a:t>Privacy:</a:t>
            </a:r>
            <a:endParaRPr lang="en-US"/>
          </a:p>
          <a:p>
            <a:pPr>
              <a:defRPr/>
            </a:pPr>
            <a:r>
              <a:rPr lang="en-US"/>
              <a:t>AI companies offer varying levels of privacy and security. Most AI models are trained on public data, so there's little risk. Custom models are created specifically for you and are not accessible to others.</a:t>
            </a:r>
            <a:endParaRPr lang="en-US">
              <a:ea typeface="Calibri"/>
              <a:cs typeface="Calibri"/>
            </a:endParaRPr>
          </a:p>
          <a:p>
            <a:pPr>
              <a:defRPr/>
            </a:pPr>
            <a:r>
              <a:rPr lang="en-US"/>
              <a:t>ASR (Automatic Speech Recognition) models use statistical relationships between sounds and text and do not generate new content. This means your private data remains secure with ASR.</a:t>
            </a:r>
            <a:endParaRPr lang="en-US">
              <a:ea typeface="Calibri"/>
              <a:cs typeface="Calibri"/>
            </a:endParaRPr>
          </a:p>
          <a:p>
            <a:pPr>
              <a:defRPr/>
            </a:pPr>
            <a:r>
              <a:rPr lang="en-US"/>
              <a:t>Generative AI models can create text based on their training data. For privacy, ensure you use custom models tailored to your needs, not public domain models. Look for vendors that provide secure, custom AI models that aren't accessible in the Cloud.</a:t>
            </a:r>
            <a:endParaRPr lang="en-US">
              <a:ea typeface="Calibri"/>
              <a:cs typeface="Calibri"/>
            </a:endParaRPr>
          </a:p>
          <a:p>
            <a:pPr>
              <a:defRPr/>
            </a:pPr>
            <a:r>
              <a:rPr lang="en-US"/>
              <a:t>In summary, ASR captures and transcribes existing speech without generating new content, ensuring privacy. Custom Generative AI models provide tailored, secure solutions for your specific use cases.</a:t>
            </a:r>
            <a:endParaRPr lang="en-US">
              <a:ea typeface="Calibri"/>
              <a:cs typeface="Calibri"/>
            </a:endParaRPr>
          </a:p>
          <a:p>
            <a:pPr>
              <a:defRPr/>
            </a:pPr>
            <a:endParaRPr lang="en-US">
              <a:ea typeface="Calibri"/>
              <a:cs typeface="Calibri"/>
            </a:endParaRPr>
          </a:p>
          <a:p>
            <a:pPr>
              <a:defRPr/>
            </a:pP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FD4A2B4E-7077-B647-81A8-E466BD37AF65}" type="slidenum">
              <a:rPr lang="en-UA" smtClean="0"/>
              <a:t>12</a:t>
            </a:fld>
            <a:endParaRPr lang="en-UA"/>
          </a:p>
        </p:txBody>
      </p:sp>
    </p:spTree>
    <p:extLst>
      <p:ext uri="{BB962C8B-B14F-4D97-AF65-F5344CB8AC3E}">
        <p14:creationId xmlns:p14="http://schemas.microsoft.com/office/powerpoint/2010/main" val="1806518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svg"/><Relationship Id="rId7" Type="http://schemas.openxmlformats.org/officeDocument/2006/relationships/image" Target="../media/image34.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4.sv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1.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1.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0.svg"/><Relationship Id="rId4" Type="http://schemas.openxmlformats.org/officeDocument/2006/relationships/image" Target="../media/image3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0.svg"/><Relationship Id="rId4" Type="http://schemas.openxmlformats.org/officeDocument/2006/relationships/image" Target="../media/image3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0.svg"/><Relationship Id="rId4" Type="http://schemas.openxmlformats.org/officeDocument/2006/relationships/image" Target="../media/image3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2.svg"/><Relationship Id="rId7" Type="http://schemas.openxmlformats.org/officeDocument/2006/relationships/image" Target="../media/image44.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3.svg"/><Relationship Id="rId4" Type="http://schemas.openxmlformats.org/officeDocument/2006/relationships/image" Target="../media/image33.png"/><Relationship Id="rId9"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svg"/><Relationship Id="rId7" Type="http://schemas.openxmlformats.org/officeDocument/2006/relationships/image" Target="../media/image37.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18.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5.png"/><Relationship Id="rId4" Type="http://schemas.openxmlformats.org/officeDocument/2006/relationships/image" Target="../media/image9.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9.emf"/></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34.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hyperlink" Target="mailto:jim.Holmes@verbit.ai" TargetMode="Externa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1.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FF6EF"/>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4" name="Graphic 5">
            <a:extLst>
              <a:ext uri="{FF2B5EF4-FFF2-40B4-BE49-F238E27FC236}">
                <a16:creationId xmlns:a16="http://schemas.microsoft.com/office/drawing/2014/main" id="{854902B2-C828-3E78-7A5F-CA40E7F65E8C}"/>
              </a:ext>
            </a:extLst>
          </p:cNvPr>
          <p:cNvSpPr/>
          <p:nvPr userDrawn="1"/>
        </p:nvSpPr>
        <p:spPr>
          <a:xfrm>
            <a:off x="90000" y="87750"/>
            <a:ext cx="8964000" cy="4968000"/>
          </a:xfrm>
          <a:prstGeom prst="roundRect">
            <a:avLst>
              <a:gd name="adj" fmla="val 2967"/>
            </a:avLst>
          </a:prstGeom>
          <a:gradFill>
            <a:gsLst>
              <a:gs pos="0">
                <a:schemeClr val="accent1">
                  <a:lumMod val="5000"/>
                  <a:lumOff val="95000"/>
                </a:schemeClr>
              </a:gs>
              <a:gs pos="100000">
                <a:srgbClr val="FBD2FC"/>
              </a:gs>
            </a:gsLst>
            <a:lin ang="1800000" scaled="0"/>
          </a:gradFill>
          <a:ln w="0" cap="flat">
            <a:noFill/>
            <a:prstDash val="solid"/>
            <a:miter/>
          </a:ln>
        </p:spPr>
        <p:txBody>
          <a:bodyPr rtlCol="0" anchor="ctr"/>
          <a:lstStyle/>
          <a:p>
            <a:pPr marL="0" algn="l" defTabSz="457200" rtl="0" eaLnBrk="1" latinLnBrk="0" hangingPunct="1"/>
            <a:endParaRPr lang="en-UA"/>
          </a:p>
        </p:txBody>
      </p:sp>
      <p:pic>
        <p:nvPicPr>
          <p:cNvPr id="5" name="Graphic 4">
            <a:extLst>
              <a:ext uri="{FF2B5EF4-FFF2-40B4-BE49-F238E27FC236}">
                <a16:creationId xmlns:a16="http://schemas.microsoft.com/office/drawing/2014/main" id="{022B351D-33C8-C917-8A7C-DA75B470A0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791054" y="922055"/>
            <a:ext cx="6597267" cy="5751463"/>
          </a:xfrm>
          <a:prstGeom prst="rect">
            <a:avLst/>
          </a:prstGeom>
        </p:spPr>
      </p:pic>
      <p:pic>
        <p:nvPicPr>
          <p:cNvPr id="6" name="Picture 5" descr="A young woman professional who is black stands holding a laptop in one hand and typing with the other. She has short curly hair, glasses and is wearing in-ear headphones and a pink sweater with a white collar.">
            <a:extLst>
              <a:ext uri="{FF2B5EF4-FFF2-40B4-BE49-F238E27FC236}">
                <a16:creationId xmlns:a16="http://schemas.microsoft.com/office/drawing/2014/main" id="{2409C653-4614-0BF7-DDF0-11251CACF6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47784" y="148506"/>
            <a:ext cx="7488410" cy="4994994"/>
          </a:xfrm>
          <a:prstGeom prst="rect">
            <a:avLst/>
          </a:prstGeom>
        </p:spPr>
      </p:pic>
      <p:sp>
        <p:nvSpPr>
          <p:cNvPr id="11" name="Graphic 4">
            <a:extLst>
              <a:ext uri="{FF2B5EF4-FFF2-40B4-BE49-F238E27FC236}">
                <a16:creationId xmlns:a16="http://schemas.microsoft.com/office/drawing/2014/main" id="{0A966ABE-C03A-EFCA-3569-AF80B8F4F214}"/>
              </a:ext>
            </a:extLst>
          </p:cNvPr>
          <p:cNvSpPr/>
          <p:nvPr userDrawn="1"/>
        </p:nvSpPr>
        <p:spPr>
          <a:xfrm>
            <a:off x="7248746" y="532181"/>
            <a:ext cx="1143750" cy="999133"/>
          </a:xfrm>
          <a:custGeom>
            <a:avLst/>
            <a:gdLst>
              <a:gd name="connsiteX0" fmla="*/ 12770 w 1143750"/>
              <a:gd name="connsiteY0" fmla="*/ 865743 h 999133"/>
              <a:gd name="connsiteX1" fmla="*/ 503032 w 1143750"/>
              <a:gd name="connsiteY1" fmla="*/ 41204 h 999133"/>
              <a:gd name="connsiteX2" fmla="*/ 645066 w 1143750"/>
              <a:gd name="connsiteY2" fmla="*/ 41480 h 999133"/>
              <a:gd name="connsiteX3" fmla="*/ 1131235 w 1143750"/>
              <a:gd name="connsiteY3" fmla="*/ 866241 h 999133"/>
              <a:gd name="connsiteX4" fmla="*/ 1060107 w 1143750"/>
              <a:gd name="connsiteY4" fmla="*/ 999133 h 999133"/>
              <a:gd name="connsiteX5" fmla="*/ 83621 w 1143750"/>
              <a:gd name="connsiteY5" fmla="*/ 998912 h 999133"/>
              <a:gd name="connsiteX6" fmla="*/ 12715 w 1143750"/>
              <a:gd name="connsiteY6" fmla="*/ 865687 h 99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750" h="999133">
                <a:moveTo>
                  <a:pt x="12770" y="865743"/>
                </a:moveTo>
                <a:lnTo>
                  <a:pt x="503032" y="41204"/>
                </a:lnTo>
                <a:cubicBezTo>
                  <a:pt x="535775" y="-13836"/>
                  <a:pt x="612544" y="-13725"/>
                  <a:pt x="645066" y="41480"/>
                </a:cubicBezTo>
                <a:lnTo>
                  <a:pt x="1131235" y="866241"/>
                </a:lnTo>
                <a:cubicBezTo>
                  <a:pt x="1165471" y="924326"/>
                  <a:pt x="1125427" y="999188"/>
                  <a:pt x="1060107" y="999133"/>
                </a:cubicBezTo>
                <a:lnTo>
                  <a:pt x="83621" y="998912"/>
                </a:lnTo>
                <a:cubicBezTo>
                  <a:pt x="18135" y="998912"/>
                  <a:pt x="-21853" y="923772"/>
                  <a:pt x="12715" y="865687"/>
                </a:cubicBezTo>
              </a:path>
            </a:pathLst>
          </a:custGeom>
          <a:solidFill>
            <a:schemeClr val="bg1"/>
          </a:solidFill>
          <a:ln w="28575" cap="flat">
            <a:noFill/>
            <a:prstDash val="solid"/>
            <a:miter/>
          </a:ln>
        </p:spPr>
        <p:txBody>
          <a:bodyPr rtlCol="0" anchor="ctr"/>
          <a:lstStyle/>
          <a:p>
            <a:pPr marL="0" algn="r" defTabSz="457200" rtl="1" eaLnBrk="1" latinLnBrk="0" hangingPunct="1"/>
            <a:endParaRPr lang="en-UA"/>
          </a:p>
        </p:txBody>
      </p:sp>
      <p:sp>
        <p:nvSpPr>
          <p:cNvPr id="12" name="Graphic 40">
            <a:extLst>
              <a:ext uri="{FF2B5EF4-FFF2-40B4-BE49-F238E27FC236}">
                <a16:creationId xmlns:a16="http://schemas.microsoft.com/office/drawing/2014/main" id="{251C0FFB-DC9A-DF8C-A497-4D0C9CC54738}"/>
              </a:ext>
            </a:extLst>
          </p:cNvPr>
          <p:cNvSpPr/>
          <p:nvPr userDrawn="1"/>
        </p:nvSpPr>
        <p:spPr>
          <a:xfrm rot="10800000">
            <a:off x="8126883" y="679622"/>
            <a:ext cx="528673" cy="461827"/>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solidFill>
            <a:schemeClr val="accent5"/>
          </a:solidFill>
          <a:ln w="28575" cap="flat">
            <a:noFill/>
            <a:prstDash val="solid"/>
            <a:miter/>
          </a:ln>
        </p:spPr>
        <p:txBody>
          <a:bodyPr rtlCol="0" anchor="ctr"/>
          <a:lstStyle/>
          <a:p>
            <a:endParaRPr lang="en-UA"/>
          </a:p>
        </p:txBody>
      </p:sp>
      <p:pic>
        <p:nvPicPr>
          <p:cNvPr id="14" name="Picture 13">
            <a:extLst>
              <a:ext uri="{FF2B5EF4-FFF2-40B4-BE49-F238E27FC236}">
                <a16:creationId xmlns:a16="http://schemas.microsoft.com/office/drawing/2014/main" id="{E817CF82-7E25-EA8C-05DA-89AFF6500B5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15" name="Subtitle 2">
            <a:extLst>
              <a:ext uri="{FF2B5EF4-FFF2-40B4-BE49-F238E27FC236}">
                <a16:creationId xmlns:a16="http://schemas.microsoft.com/office/drawing/2014/main" id="{E0B4883E-F0D2-43C1-7DEE-98664A9C732B}"/>
              </a:ext>
            </a:extLst>
          </p:cNvPr>
          <p:cNvSpPr>
            <a:spLocks noGrp="1"/>
          </p:cNvSpPr>
          <p:nvPr>
            <p:ph type="subTitle" idx="1"/>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16" name="Title 1">
            <a:extLst>
              <a:ext uri="{FF2B5EF4-FFF2-40B4-BE49-F238E27FC236}">
                <a16:creationId xmlns:a16="http://schemas.microsoft.com/office/drawing/2014/main" id="{AD400BFE-41B7-8D9E-0245-DC8F43A7A0F6}"/>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85232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8BBCF536-F4F3-564B-8779-DF0794284CC3}" type="datetimeFigureOut">
              <a:rPr lang="en-UA" smtClean="0"/>
              <a:t>11/11/2024</a:t>
            </a:fld>
            <a:endParaRPr lang="en-UA"/>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pPr marL="0" algn="r" defTabSz="457200" rtl="1" eaLnBrk="1" latinLnBrk="0" hangingPunct="1"/>
            <a:endParaRPr lang="en-UA"/>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3E766456-C93D-BC49-96EB-CBACDFE3F0B7}" type="slidenum">
              <a:rPr lang="en-UA" smtClean="0"/>
              <a:t>‹#›</a:t>
            </a:fld>
            <a:endParaRPr lang="en-UA"/>
          </a:p>
        </p:txBody>
      </p:sp>
      <p:sp>
        <p:nvSpPr>
          <p:cNvPr id="7" name="TextBox 6">
            <a:extLst>
              <a:ext uri="{FF2B5EF4-FFF2-40B4-BE49-F238E27FC236}">
                <a16:creationId xmlns:a16="http://schemas.microsoft.com/office/drawing/2014/main" id="{438AE6FA-E398-115F-39E8-D64EE431308B}"/>
              </a:ext>
            </a:extLst>
          </p:cNvPr>
          <p:cNvSpPr txBox="1"/>
          <p:nvPr userDrawn="1"/>
        </p:nvSpPr>
        <p:spPr>
          <a:xfrm>
            <a:off x="0" y="0"/>
            <a:ext cx="9144000" cy="5143499"/>
          </a:xfrm>
          <a:prstGeom prst="rect">
            <a:avLst/>
          </a:prstGeom>
          <a:solidFill>
            <a:schemeClr val="bg1"/>
          </a:solidFill>
        </p:spPr>
        <p:txBody>
          <a:bodyPr wrap="square" rtlCol="0">
            <a:spAutoFit/>
          </a:bodyPr>
          <a:lstStyle/>
          <a:p>
            <a:pPr marL="0" algn="l" defTabSz="457200" rtl="0" eaLnBrk="1" latinLnBrk="0" hangingPunct="1"/>
            <a:endParaRPr lang="en-IL"/>
          </a:p>
        </p:txBody>
      </p:sp>
      <p:pic>
        <p:nvPicPr>
          <p:cNvPr id="12" name="Picture 11">
            <a:extLst>
              <a:ext uri="{FF2B5EF4-FFF2-40B4-BE49-F238E27FC236}">
                <a16:creationId xmlns:a16="http://schemas.microsoft.com/office/drawing/2014/main" id="{69D283BA-9508-A53C-D7AF-23C7D8BD69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13" name="Subtitle 2">
            <a:extLst>
              <a:ext uri="{FF2B5EF4-FFF2-40B4-BE49-F238E27FC236}">
                <a16:creationId xmlns:a16="http://schemas.microsoft.com/office/drawing/2014/main" id="{2C4DB340-F193-3660-6050-135C94FF0CD1}"/>
              </a:ext>
            </a:extLst>
          </p:cNvPr>
          <p:cNvSpPr>
            <a:spLocks noGrp="1"/>
          </p:cNvSpPr>
          <p:nvPr>
            <p:ph type="subTitle" idx="13"/>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indent="0" algn="l" defTabSz="685800" rtl="1" eaLnBrk="1" latinLnBrk="0" hangingPunct="1">
              <a:lnSpc>
                <a:spcPct val="120000"/>
              </a:lnSpc>
              <a:spcBef>
                <a:spcPts val="0"/>
              </a:spcBef>
              <a:spcAft>
                <a:spcPts val="0"/>
              </a:spcAft>
              <a:buFont typeface="Arial" panose="020B0604020202020204" pitchFamily="34" charset="0"/>
              <a:buNone/>
            </a:pPr>
            <a:endParaRPr lang="en-US"/>
          </a:p>
        </p:txBody>
      </p:sp>
      <p:sp>
        <p:nvSpPr>
          <p:cNvPr id="14" name="Title 1">
            <a:extLst>
              <a:ext uri="{FF2B5EF4-FFF2-40B4-BE49-F238E27FC236}">
                <a16:creationId xmlns:a16="http://schemas.microsoft.com/office/drawing/2014/main" id="{27D2B8A9-F671-B5F1-F9FD-C5DFC3DB4B9F}"/>
              </a:ext>
            </a:extLst>
          </p:cNvPr>
          <p:cNvSpPr txBox="1">
            <a:spLocks/>
          </p:cNvSpPr>
          <p:nvPr userDrawn="1"/>
        </p:nvSpPr>
        <p:spPr>
          <a:xfrm>
            <a:off x="468313" y="3312387"/>
            <a:ext cx="3220460" cy="947886"/>
          </a:xfrm>
          <a:prstGeom prst="rect">
            <a:avLst/>
          </a:prstGeom>
        </p:spPr>
        <p:txBody>
          <a:bodyPr vert="horz" lIns="0" tIns="0" rIns="90000" bIns="0" rtlCol="0" anchor="t">
            <a:noAutofit/>
          </a:bodyPr>
          <a:lstStyle>
            <a:lvl1pPr algn="l" defTabSz="685800" rtl="0" eaLnBrk="1" latinLnBrk="0" hangingPunct="1">
              <a:lnSpc>
                <a:spcPct val="114000"/>
              </a:lnSpc>
              <a:spcBef>
                <a:spcPct val="0"/>
              </a:spcBef>
              <a:buNone/>
              <a:defRPr sz="2800" b="1" i="0" kern="1200">
                <a:gradFill>
                  <a:gsLst>
                    <a:gs pos="100000">
                      <a:srgbClr val="4A148C"/>
                    </a:gs>
                    <a:gs pos="50000">
                      <a:srgbClr val="322FBE"/>
                    </a:gs>
                    <a:gs pos="0">
                      <a:srgbClr val="1A4AF0"/>
                    </a:gs>
                  </a:gsLst>
                  <a:lin ang="10800000" scaled="1"/>
                </a:gradFill>
                <a:latin typeface="Nunito ExtraBold" pitchFamily="2" charset="77"/>
                <a:ea typeface="+mj-ea"/>
                <a:cs typeface="+mj-cs"/>
              </a:defRPr>
            </a:lvl1pPr>
          </a:lstStyle>
          <a:p>
            <a:pPr marL="0" algn="r" defTabSz="685800" rtl="1" eaLnBrk="1" latinLnBrk="0" hangingPunct="1">
              <a:lnSpc>
                <a:spcPct val="114000"/>
              </a:lnSpc>
              <a:spcBef>
                <a:spcPct val="0"/>
              </a:spcBef>
              <a:buNone/>
            </a:pPr>
            <a:endParaRPr lang="en-US"/>
          </a:p>
        </p:txBody>
      </p:sp>
      <p:sp>
        <p:nvSpPr>
          <p:cNvPr id="15" name="Graphic 5">
            <a:extLst>
              <a:ext uri="{FF2B5EF4-FFF2-40B4-BE49-F238E27FC236}">
                <a16:creationId xmlns:a16="http://schemas.microsoft.com/office/drawing/2014/main" id="{26831B2E-E206-3092-AC73-7463B01D1DBA}"/>
              </a:ext>
              <a:ext uri="{C183D7F6-B498-43B3-948B-1728B52AA6E4}">
                <adec:decorative xmlns:adec="http://schemas.microsoft.com/office/drawing/2017/decorative" val="1"/>
              </a:ext>
            </a:extLst>
          </p:cNvPr>
          <p:cNvSpPr/>
          <p:nvPr userDrawn="1"/>
        </p:nvSpPr>
        <p:spPr>
          <a:xfrm>
            <a:off x="90000" y="1706164"/>
            <a:ext cx="8964000" cy="3349586"/>
          </a:xfrm>
          <a:prstGeom prst="roundRect">
            <a:avLst>
              <a:gd name="adj" fmla="val 2967"/>
            </a:avLst>
          </a:prstGeom>
          <a:gradFill>
            <a:gsLst>
              <a:gs pos="0">
                <a:schemeClr val="accent1">
                  <a:lumMod val="5000"/>
                  <a:lumOff val="95000"/>
                </a:schemeClr>
              </a:gs>
              <a:gs pos="100000">
                <a:srgbClr val="CACAFC"/>
              </a:gs>
            </a:gsLst>
            <a:lin ang="1800000" scaled="0"/>
          </a:gradFill>
          <a:ln w="0" cap="flat">
            <a:noFill/>
            <a:prstDash val="solid"/>
            <a:miter/>
          </a:ln>
        </p:spPr>
        <p:txBody>
          <a:bodyPr rtlCol="0" anchor="ctr"/>
          <a:lstStyle/>
          <a:p>
            <a:pPr marL="0" algn="l" defTabSz="457200" rtl="0" eaLnBrk="1" latinLnBrk="0" hangingPunct="1"/>
            <a:endParaRPr lang="en-UA"/>
          </a:p>
        </p:txBody>
      </p:sp>
      <p:pic>
        <p:nvPicPr>
          <p:cNvPr id="8" name="Graphic 7">
            <a:extLst>
              <a:ext uri="{FF2B5EF4-FFF2-40B4-BE49-F238E27FC236}">
                <a16:creationId xmlns:a16="http://schemas.microsoft.com/office/drawing/2014/main" id="{42DB7C40-78AC-FF56-A281-E0F1E47DBA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3791054" y="743922"/>
            <a:ext cx="6597267" cy="5751463"/>
          </a:xfrm>
          <a:prstGeom prst="rect">
            <a:avLst/>
          </a:prstGeom>
        </p:spPr>
      </p:pic>
      <p:pic>
        <p:nvPicPr>
          <p:cNvPr id="9" name="Picture 8" descr="A young woman professional who is black stands holding a laptop in one hand and typing with the other. She has short curly hair, glasses and is wearing in-ear headphones and a pink sweater with a white collar.">
            <a:extLst>
              <a:ext uri="{FF2B5EF4-FFF2-40B4-BE49-F238E27FC236}">
                <a16:creationId xmlns:a16="http://schemas.microsoft.com/office/drawing/2014/main" id="{C1BDB9FF-34DC-FB71-B200-89911E82DDF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47784" y="148506"/>
            <a:ext cx="7488410" cy="4994994"/>
          </a:xfrm>
          <a:prstGeom prst="rect">
            <a:avLst/>
          </a:prstGeom>
        </p:spPr>
      </p:pic>
      <p:sp>
        <p:nvSpPr>
          <p:cNvPr id="10" name="Graphic 4">
            <a:extLst>
              <a:ext uri="{FF2B5EF4-FFF2-40B4-BE49-F238E27FC236}">
                <a16:creationId xmlns:a16="http://schemas.microsoft.com/office/drawing/2014/main" id="{3279D714-B93D-5CB5-9EBB-6338D273C5C5}"/>
              </a:ext>
            </a:extLst>
          </p:cNvPr>
          <p:cNvSpPr/>
          <p:nvPr userDrawn="1"/>
        </p:nvSpPr>
        <p:spPr>
          <a:xfrm>
            <a:off x="7248746" y="354048"/>
            <a:ext cx="1143750" cy="999133"/>
          </a:xfrm>
          <a:custGeom>
            <a:avLst/>
            <a:gdLst>
              <a:gd name="connsiteX0" fmla="*/ 12770 w 1143750"/>
              <a:gd name="connsiteY0" fmla="*/ 865743 h 999133"/>
              <a:gd name="connsiteX1" fmla="*/ 503032 w 1143750"/>
              <a:gd name="connsiteY1" fmla="*/ 41204 h 999133"/>
              <a:gd name="connsiteX2" fmla="*/ 645066 w 1143750"/>
              <a:gd name="connsiteY2" fmla="*/ 41480 h 999133"/>
              <a:gd name="connsiteX3" fmla="*/ 1131235 w 1143750"/>
              <a:gd name="connsiteY3" fmla="*/ 866241 h 999133"/>
              <a:gd name="connsiteX4" fmla="*/ 1060107 w 1143750"/>
              <a:gd name="connsiteY4" fmla="*/ 999133 h 999133"/>
              <a:gd name="connsiteX5" fmla="*/ 83621 w 1143750"/>
              <a:gd name="connsiteY5" fmla="*/ 998912 h 999133"/>
              <a:gd name="connsiteX6" fmla="*/ 12715 w 1143750"/>
              <a:gd name="connsiteY6" fmla="*/ 865687 h 99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750" h="999133">
                <a:moveTo>
                  <a:pt x="12770" y="865743"/>
                </a:moveTo>
                <a:lnTo>
                  <a:pt x="503032" y="41204"/>
                </a:lnTo>
                <a:cubicBezTo>
                  <a:pt x="535775" y="-13836"/>
                  <a:pt x="612544" y="-13725"/>
                  <a:pt x="645066" y="41480"/>
                </a:cubicBezTo>
                <a:lnTo>
                  <a:pt x="1131235" y="866241"/>
                </a:lnTo>
                <a:cubicBezTo>
                  <a:pt x="1165471" y="924326"/>
                  <a:pt x="1125427" y="999188"/>
                  <a:pt x="1060107" y="999133"/>
                </a:cubicBezTo>
                <a:lnTo>
                  <a:pt x="83621" y="998912"/>
                </a:lnTo>
                <a:cubicBezTo>
                  <a:pt x="18135" y="998912"/>
                  <a:pt x="-21853" y="923772"/>
                  <a:pt x="12715" y="865687"/>
                </a:cubicBezTo>
              </a:path>
            </a:pathLst>
          </a:custGeom>
          <a:solidFill>
            <a:schemeClr val="bg1"/>
          </a:solidFill>
          <a:ln w="28575" cap="flat">
            <a:solidFill>
              <a:srgbClr val="CFDDFF"/>
            </a:solidFill>
            <a:prstDash val="solid"/>
            <a:miter/>
          </a:ln>
        </p:spPr>
        <p:txBody>
          <a:bodyPr rtlCol="0" anchor="ctr"/>
          <a:lstStyle/>
          <a:p>
            <a:pPr marL="0" algn="l" defTabSz="457200" rtl="0" eaLnBrk="1" latinLnBrk="0" hangingPunct="1"/>
            <a:endParaRPr lang="en-UA"/>
          </a:p>
        </p:txBody>
      </p:sp>
      <p:sp>
        <p:nvSpPr>
          <p:cNvPr id="11" name="Graphic 40">
            <a:extLst>
              <a:ext uri="{FF2B5EF4-FFF2-40B4-BE49-F238E27FC236}">
                <a16:creationId xmlns:a16="http://schemas.microsoft.com/office/drawing/2014/main" id="{A07CE54D-21C9-169D-5210-BFC6A788D27E}"/>
              </a:ext>
            </a:extLst>
          </p:cNvPr>
          <p:cNvSpPr/>
          <p:nvPr userDrawn="1"/>
        </p:nvSpPr>
        <p:spPr>
          <a:xfrm rot="10800000">
            <a:off x="8126883" y="501489"/>
            <a:ext cx="528673" cy="461827"/>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solidFill>
            <a:schemeClr val="accent4"/>
          </a:solidFill>
          <a:ln w="28575" cap="flat">
            <a:noFill/>
            <a:prstDash val="solid"/>
            <a:miter/>
          </a:ln>
        </p:spPr>
        <p:txBody>
          <a:bodyPr rtlCol="0" anchor="ctr"/>
          <a:lstStyle/>
          <a:p>
            <a:pPr marL="0" algn="r" defTabSz="457200" rtl="1" eaLnBrk="1" latinLnBrk="0" hangingPunct="1"/>
            <a:endParaRPr lang="en-UA"/>
          </a:p>
        </p:txBody>
      </p:sp>
    </p:spTree>
    <p:extLst>
      <p:ext uri="{BB962C8B-B14F-4D97-AF65-F5344CB8AC3E}">
        <p14:creationId xmlns:p14="http://schemas.microsoft.com/office/powerpoint/2010/main" val="26549594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FFF6EF"/>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4" name="Graphic 5">
            <a:extLst>
              <a:ext uri="{FF2B5EF4-FFF2-40B4-BE49-F238E27FC236}">
                <a16:creationId xmlns:a16="http://schemas.microsoft.com/office/drawing/2014/main" id="{BB895A5E-2BDA-2B7E-2CE0-7B10AAE905F6}"/>
              </a:ext>
            </a:extLst>
          </p:cNvPr>
          <p:cNvSpPr/>
          <p:nvPr userDrawn="1"/>
        </p:nvSpPr>
        <p:spPr>
          <a:xfrm>
            <a:off x="90000" y="87750"/>
            <a:ext cx="8964000" cy="4968000"/>
          </a:xfrm>
          <a:prstGeom prst="roundRect">
            <a:avLst>
              <a:gd name="adj" fmla="val 2967"/>
            </a:avLst>
          </a:prstGeom>
          <a:gradFill>
            <a:gsLst>
              <a:gs pos="0">
                <a:srgbClr val="E8ECFC"/>
              </a:gs>
              <a:gs pos="26000">
                <a:srgbClr val="E3E8FB"/>
              </a:gs>
              <a:gs pos="43000">
                <a:srgbClr val="D6DEFB"/>
              </a:gs>
              <a:gs pos="59000">
                <a:srgbClr val="C1CDF9"/>
              </a:gs>
              <a:gs pos="76000">
                <a:srgbClr val="A4B6F8"/>
              </a:gs>
              <a:gs pos="87000">
                <a:srgbClr val="7D98F5"/>
              </a:gs>
              <a:gs pos="100000">
                <a:srgbClr val="4F74F3"/>
              </a:gs>
              <a:gs pos="100000">
                <a:srgbClr val="1A4AF0"/>
              </a:gs>
              <a:gs pos="100000">
                <a:srgbClr val="1A4AF0"/>
              </a:gs>
            </a:gsLst>
            <a:lin ang="19799998" scaled="1"/>
          </a:gradFill>
          <a:ln w="0" cap="flat">
            <a:noFill/>
            <a:prstDash val="solid"/>
            <a:miter/>
          </a:ln>
        </p:spPr>
        <p:txBody>
          <a:bodyPr rtlCol="0" anchor="ctr"/>
          <a:lstStyle/>
          <a:p>
            <a:endParaRPr lang="en-UA"/>
          </a:p>
        </p:txBody>
      </p:sp>
      <p:sp>
        <p:nvSpPr>
          <p:cNvPr id="5" name="Graphic 40">
            <a:extLst>
              <a:ext uri="{FF2B5EF4-FFF2-40B4-BE49-F238E27FC236}">
                <a16:creationId xmlns:a16="http://schemas.microsoft.com/office/drawing/2014/main" id="{871A9653-4C7B-8A61-631C-8BD6A75919C9}"/>
              </a:ext>
            </a:extLst>
          </p:cNvPr>
          <p:cNvSpPr/>
          <p:nvPr userDrawn="1"/>
        </p:nvSpPr>
        <p:spPr>
          <a:xfrm>
            <a:off x="3051958" y="2907357"/>
            <a:ext cx="3129063" cy="2733421"/>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solidFill>
            <a:srgbClr val="E8EEFD"/>
          </a:solidFill>
          <a:ln w="28575" cap="flat">
            <a:noFill/>
            <a:prstDash val="solid"/>
            <a:miter/>
          </a:ln>
        </p:spPr>
        <p:txBody>
          <a:bodyPr rtlCol="0" anchor="ctr"/>
          <a:lstStyle/>
          <a:p>
            <a:endParaRPr lang="en-UA"/>
          </a:p>
        </p:txBody>
      </p:sp>
      <p:pic>
        <p:nvPicPr>
          <p:cNvPr id="6" name="Graphic 5">
            <a:extLst>
              <a:ext uri="{FF2B5EF4-FFF2-40B4-BE49-F238E27FC236}">
                <a16:creationId xmlns:a16="http://schemas.microsoft.com/office/drawing/2014/main" id="{3859E397-8ED7-7A97-9F74-97D9052E8C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4302826" y="1071193"/>
            <a:ext cx="6597267" cy="5751463"/>
          </a:xfrm>
          <a:prstGeom prst="rect">
            <a:avLst/>
          </a:prstGeom>
        </p:spPr>
      </p:pic>
      <p:pic>
        <p:nvPicPr>
          <p:cNvPr id="9" name="Graphic 8">
            <a:extLst>
              <a:ext uri="{FF2B5EF4-FFF2-40B4-BE49-F238E27FC236}">
                <a16:creationId xmlns:a16="http://schemas.microsoft.com/office/drawing/2014/main" id="{3A8DE092-CEDE-FFF7-E480-84C451876BF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7404429" y="831271"/>
            <a:ext cx="876897" cy="764475"/>
          </a:xfrm>
          <a:prstGeom prst="rect">
            <a:avLst/>
          </a:prstGeom>
        </p:spPr>
      </p:pic>
      <p:sp>
        <p:nvSpPr>
          <p:cNvPr id="14" name="Graphic 30">
            <a:extLst>
              <a:ext uri="{FF2B5EF4-FFF2-40B4-BE49-F238E27FC236}">
                <a16:creationId xmlns:a16="http://schemas.microsoft.com/office/drawing/2014/main" id="{993F5ABD-0F3A-BC0B-BC3D-D7C8B384BD21}"/>
              </a:ext>
            </a:extLst>
          </p:cNvPr>
          <p:cNvSpPr/>
          <p:nvPr userDrawn="1"/>
        </p:nvSpPr>
        <p:spPr>
          <a:xfrm>
            <a:off x="7886913" y="1334501"/>
            <a:ext cx="518533" cy="452968"/>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gradFill>
            <a:gsLst>
              <a:gs pos="100000">
                <a:srgbClr val="4A148C"/>
              </a:gs>
              <a:gs pos="50000">
                <a:srgbClr val="322FBE"/>
              </a:gs>
              <a:gs pos="0">
                <a:srgbClr val="1A4AF0"/>
              </a:gs>
            </a:gsLst>
            <a:lin ang="10800000" scaled="1"/>
          </a:gradFill>
          <a:ln w="8295" cap="flat">
            <a:noFill/>
            <a:prstDash val="solid"/>
            <a:miter/>
          </a:ln>
        </p:spPr>
        <p:txBody>
          <a:bodyPr rtlCol="0" anchor="ctr"/>
          <a:lstStyle/>
          <a:p>
            <a:endParaRPr lang="en-UA"/>
          </a:p>
        </p:txBody>
      </p:sp>
      <p:pic>
        <p:nvPicPr>
          <p:cNvPr id="15" name="Picture 14" descr="A middle-aged man with short grey hair and facial hair stands smiling in a dark grey suit, white collared shirt and a grey tie. His hands are in his pockets. ">
            <a:extLst>
              <a:ext uri="{FF2B5EF4-FFF2-40B4-BE49-F238E27FC236}">
                <a16:creationId xmlns:a16="http://schemas.microsoft.com/office/drawing/2014/main" id="{B2B70CE7-DFFA-0327-7939-D996623CFBF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737399" y="218799"/>
            <a:ext cx="3479470" cy="5025239"/>
          </a:xfrm>
          <a:prstGeom prst="rect">
            <a:avLst/>
          </a:prstGeom>
        </p:spPr>
      </p:pic>
      <p:pic>
        <p:nvPicPr>
          <p:cNvPr id="16" name="Picture 15">
            <a:extLst>
              <a:ext uri="{FF2B5EF4-FFF2-40B4-BE49-F238E27FC236}">
                <a16:creationId xmlns:a16="http://schemas.microsoft.com/office/drawing/2014/main" id="{266A5D9D-697B-0490-162A-941D45507B9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17" name="Subtitle 2">
            <a:extLst>
              <a:ext uri="{FF2B5EF4-FFF2-40B4-BE49-F238E27FC236}">
                <a16:creationId xmlns:a16="http://schemas.microsoft.com/office/drawing/2014/main" id="{AA72544A-6C52-1AB3-A97D-260DA1FE8686}"/>
              </a:ext>
            </a:extLst>
          </p:cNvPr>
          <p:cNvSpPr>
            <a:spLocks noGrp="1"/>
          </p:cNvSpPr>
          <p:nvPr>
            <p:ph type="subTitle" idx="1"/>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23" name="Title 1">
            <a:extLst>
              <a:ext uri="{FF2B5EF4-FFF2-40B4-BE49-F238E27FC236}">
                <a16:creationId xmlns:a16="http://schemas.microsoft.com/office/drawing/2014/main" id="{EC4190CD-10B7-4235-2379-37D03EAF5430}"/>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347462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FFF6EF"/>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 name="Rounded Rectangle 1">
            <a:extLst>
              <a:ext uri="{FF2B5EF4-FFF2-40B4-BE49-F238E27FC236}">
                <a16:creationId xmlns:a16="http://schemas.microsoft.com/office/drawing/2014/main" id="{38EB2A22-9BB7-4B03-2A7A-63F84A660388}"/>
              </a:ext>
            </a:extLst>
          </p:cNvPr>
          <p:cNvSpPr/>
          <p:nvPr userDrawn="1"/>
        </p:nvSpPr>
        <p:spPr>
          <a:xfrm>
            <a:off x="90000" y="87750"/>
            <a:ext cx="8964000" cy="4968000"/>
          </a:xfrm>
          <a:prstGeom prst="roundRect">
            <a:avLst>
              <a:gd name="adj" fmla="val 2863"/>
            </a:avLst>
          </a:prstGeom>
          <a:gradFill>
            <a:gsLst>
              <a:gs pos="100000">
                <a:srgbClr val="FBD2FC"/>
              </a:gs>
              <a:gs pos="44000">
                <a:srgbClr val="D6E8FA"/>
              </a:gs>
              <a:gs pos="0">
                <a:srgbClr val="B3FFF8"/>
              </a:gs>
            </a:gsLst>
            <a:lin ang="192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3" name="Graphic 2">
            <a:extLst>
              <a:ext uri="{FF2B5EF4-FFF2-40B4-BE49-F238E27FC236}">
                <a16:creationId xmlns:a16="http://schemas.microsoft.com/office/drawing/2014/main" id="{7CB105D0-81FD-43BA-60F0-D570E25DFC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775200" y="619655"/>
            <a:ext cx="6597267" cy="5751463"/>
          </a:xfrm>
          <a:prstGeom prst="rect">
            <a:avLst/>
          </a:prstGeom>
        </p:spPr>
      </p:pic>
      <p:pic>
        <p:nvPicPr>
          <p:cNvPr id="7" name="Graphic 6">
            <a:extLst>
              <a:ext uri="{FF2B5EF4-FFF2-40B4-BE49-F238E27FC236}">
                <a16:creationId xmlns:a16="http://schemas.microsoft.com/office/drawing/2014/main" id="{3CD69C3C-A2FC-0204-ED44-1ADEB00F04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32269" y="2947248"/>
            <a:ext cx="3382607" cy="2948940"/>
          </a:xfrm>
          <a:prstGeom prst="rect">
            <a:avLst/>
          </a:prstGeom>
        </p:spPr>
      </p:pic>
      <p:pic>
        <p:nvPicPr>
          <p:cNvPr id="13" name="Graphic 12">
            <a:extLst>
              <a:ext uri="{FF2B5EF4-FFF2-40B4-BE49-F238E27FC236}">
                <a16:creationId xmlns:a16="http://schemas.microsoft.com/office/drawing/2014/main" id="{9990565E-E4A8-76D2-BD39-3F8E9530B92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40323" y="788315"/>
            <a:ext cx="412100" cy="359267"/>
          </a:xfrm>
          <a:prstGeom prst="rect">
            <a:avLst/>
          </a:prstGeom>
        </p:spPr>
      </p:pic>
      <p:sp>
        <p:nvSpPr>
          <p:cNvPr id="18" name="Graphic 30">
            <a:extLst>
              <a:ext uri="{FF2B5EF4-FFF2-40B4-BE49-F238E27FC236}">
                <a16:creationId xmlns:a16="http://schemas.microsoft.com/office/drawing/2014/main" id="{CFDF3E33-9DEB-B784-A25D-46389147FC67}"/>
              </a:ext>
            </a:extLst>
          </p:cNvPr>
          <p:cNvSpPr/>
          <p:nvPr userDrawn="1"/>
        </p:nvSpPr>
        <p:spPr>
          <a:xfrm rot="10800000">
            <a:off x="5904464" y="380143"/>
            <a:ext cx="904006" cy="747615"/>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bg1"/>
          </a:solidFill>
          <a:ln w="8295" cap="flat">
            <a:noFill/>
            <a:prstDash val="solid"/>
            <a:miter/>
          </a:ln>
        </p:spPr>
        <p:txBody>
          <a:bodyPr rtlCol="0" anchor="ctr"/>
          <a:lstStyle/>
          <a:p>
            <a:endParaRPr lang="en-UA"/>
          </a:p>
        </p:txBody>
      </p:sp>
      <p:pic>
        <p:nvPicPr>
          <p:cNvPr id="19" name="Picture 18" descr="A young woman professional wearing large round glasses with her hair up in a bun smiles as she types on a laptop. She wears a brown jacket over a white T-shirt and has her fingernails painted brown.">
            <a:extLst>
              <a:ext uri="{FF2B5EF4-FFF2-40B4-BE49-F238E27FC236}">
                <a16:creationId xmlns:a16="http://schemas.microsoft.com/office/drawing/2014/main" id="{8C6E73F9-FE8D-0DB1-C032-D44B896B37EB}"/>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3710585" y="660400"/>
            <a:ext cx="5847347" cy="4389120"/>
          </a:xfrm>
          <a:prstGeom prst="rect">
            <a:avLst/>
          </a:prstGeom>
        </p:spPr>
      </p:pic>
      <p:pic>
        <p:nvPicPr>
          <p:cNvPr id="20" name="Picture 19">
            <a:extLst>
              <a:ext uri="{FF2B5EF4-FFF2-40B4-BE49-F238E27FC236}">
                <a16:creationId xmlns:a16="http://schemas.microsoft.com/office/drawing/2014/main" id="{BADC9B1D-03B4-2812-1D34-0372A9C0076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21" name="Subtitle 2">
            <a:extLst>
              <a:ext uri="{FF2B5EF4-FFF2-40B4-BE49-F238E27FC236}">
                <a16:creationId xmlns:a16="http://schemas.microsoft.com/office/drawing/2014/main" id="{CA8D4FF4-CE3B-D74F-BE20-91B92B26239C}"/>
              </a:ext>
            </a:extLst>
          </p:cNvPr>
          <p:cNvSpPr>
            <a:spLocks noGrp="1"/>
          </p:cNvSpPr>
          <p:nvPr>
            <p:ph type="subTitle" idx="1"/>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22" name="Title 1">
            <a:extLst>
              <a:ext uri="{FF2B5EF4-FFF2-40B4-BE49-F238E27FC236}">
                <a16:creationId xmlns:a16="http://schemas.microsoft.com/office/drawing/2014/main" id="{68ED8477-5862-1497-0A96-1B69F5A32C13}"/>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125248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4" name="Graphic 5" descr="A light blue-grey gradient appears in the background with some decorative triangles - one is upside down small and blue and one is positioned normally and is larger and white.">
            <a:extLst>
              <a:ext uri="{FF2B5EF4-FFF2-40B4-BE49-F238E27FC236}">
                <a16:creationId xmlns:a16="http://schemas.microsoft.com/office/drawing/2014/main" id="{E1892B0C-CFAA-6B2D-9779-56676B92F36F}"/>
              </a:ext>
            </a:extLst>
          </p:cNvPr>
          <p:cNvSpPr/>
          <p:nvPr userDrawn="1"/>
        </p:nvSpPr>
        <p:spPr>
          <a:xfrm>
            <a:off x="90000" y="88232"/>
            <a:ext cx="8964000" cy="4967517"/>
          </a:xfrm>
          <a:prstGeom prst="roundRect">
            <a:avLst>
              <a:gd name="adj" fmla="val 2967"/>
            </a:avLst>
          </a:prstGeom>
          <a:gradFill>
            <a:gsLst>
              <a:gs pos="0">
                <a:srgbClr val="543AA8">
                  <a:alpha val="0"/>
                </a:srgbClr>
              </a:gs>
              <a:gs pos="33854">
                <a:srgbClr val="9385C8">
                  <a:alpha val="19037"/>
                </a:srgbClr>
              </a:gs>
              <a:gs pos="100000">
                <a:srgbClr val="F2F6F8">
                  <a:alpha val="50000"/>
                </a:srgbClr>
              </a:gs>
            </a:gsLst>
            <a:lin ang="6879177" scaled="1"/>
          </a:gradFill>
          <a:ln w="0" cap="flat">
            <a:noFill/>
            <a:prstDash val="solid"/>
            <a:miter/>
          </a:ln>
        </p:spPr>
        <p:txBody>
          <a:bodyPr rtlCol="0" anchor="ctr"/>
          <a:lstStyle/>
          <a:p>
            <a:pPr algn="ctr" defTabSz="685800">
              <a:defRPr/>
            </a:pPr>
            <a:endParaRPr lang="en-US" sz="1400">
              <a:latin typeface="Inter" panose="02000503000000020004" pitchFamily="2" charset="0"/>
              <a:ea typeface="Inter" panose="02000503000000020004" pitchFamily="2" charset="0"/>
            </a:endParaRPr>
          </a:p>
        </p:txBody>
      </p:sp>
      <p:sp>
        <p:nvSpPr>
          <p:cNvPr id="8" name="TextBox 7">
            <a:extLst>
              <a:ext uri="{FF2B5EF4-FFF2-40B4-BE49-F238E27FC236}">
                <a16:creationId xmlns:a16="http://schemas.microsoft.com/office/drawing/2014/main" id="{53BE51C3-AEFE-8A46-D0D0-923FEAA22632}"/>
              </a:ext>
            </a:extLst>
          </p:cNvPr>
          <p:cNvSpPr txBox="1"/>
          <p:nvPr userDrawn="1"/>
        </p:nvSpPr>
        <p:spPr>
          <a:xfrm>
            <a:off x="1872817" y="1470493"/>
            <a:ext cx="8143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solidFill>
            </a:endParaRPr>
          </a:p>
        </p:txBody>
      </p:sp>
      <p:pic>
        <p:nvPicPr>
          <p:cNvPr id="18" name="Graphic 17">
            <a:extLst>
              <a:ext uri="{FF2B5EF4-FFF2-40B4-BE49-F238E27FC236}">
                <a16:creationId xmlns:a16="http://schemas.microsoft.com/office/drawing/2014/main" id="{7172E2C6-C918-F8A5-21B0-FF10323406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577142" y="2036348"/>
            <a:ext cx="6597267" cy="5751463"/>
          </a:xfrm>
          <a:prstGeom prst="rect">
            <a:avLst/>
          </a:prstGeom>
        </p:spPr>
      </p:pic>
      <p:pic>
        <p:nvPicPr>
          <p:cNvPr id="19" name="Graphic 18">
            <a:extLst>
              <a:ext uri="{FF2B5EF4-FFF2-40B4-BE49-F238E27FC236}">
                <a16:creationId xmlns:a16="http://schemas.microsoft.com/office/drawing/2014/main" id="{AB1A5028-3BF1-CE42-41FC-D4B942BDDEA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6574751" y="1845775"/>
            <a:ext cx="613203" cy="534587"/>
          </a:xfrm>
          <a:prstGeom prst="rect">
            <a:avLst/>
          </a:prstGeom>
        </p:spPr>
      </p:pic>
      <p:pic>
        <p:nvPicPr>
          <p:cNvPr id="20" name="Graphic 19">
            <a:extLst>
              <a:ext uri="{FF2B5EF4-FFF2-40B4-BE49-F238E27FC236}">
                <a16:creationId xmlns:a16="http://schemas.microsoft.com/office/drawing/2014/main" id="{58059DDA-E092-4E9B-1BEC-A14F4286D67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37121" y="1393788"/>
            <a:ext cx="1157769" cy="1009337"/>
          </a:xfrm>
          <a:prstGeom prst="rect">
            <a:avLst/>
          </a:prstGeom>
        </p:spPr>
      </p:pic>
      <p:sp>
        <p:nvSpPr>
          <p:cNvPr id="22" name="Google Shape;37;p11">
            <a:extLst>
              <a:ext uri="{FF2B5EF4-FFF2-40B4-BE49-F238E27FC236}">
                <a16:creationId xmlns:a16="http://schemas.microsoft.com/office/drawing/2014/main" id="{48A21080-D67A-2477-E80A-D5D8565D4212}"/>
              </a:ext>
            </a:extLst>
          </p:cNvPr>
          <p:cNvSpPr txBox="1">
            <a:spLocks noGrp="1"/>
          </p:cNvSpPr>
          <p:nvPr>
            <p:ph type="body" idx="1"/>
          </p:nvPr>
        </p:nvSpPr>
        <p:spPr>
          <a:xfrm>
            <a:off x="468312" y="1275906"/>
            <a:ext cx="2306785" cy="287079"/>
          </a:xfrm>
          <a:prstGeom prst="rect">
            <a:avLst/>
          </a:prstGeom>
          <a:noFill/>
          <a:ln>
            <a:noFill/>
          </a:ln>
        </p:spPr>
        <p:txBody>
          <a:bodyPr spcFirstLastPara="1" wrap="square" lIns="180000" tIns="46800" rIns="91425" bIns="91425" anchor="t" anchorCtr="0">
            <a:noAutofit/>
          </a:bodyPr>
          <a:lstStyle>
            <a:lvl1pPr marL="114297" lvl="0" indent="0" algn="l">
              <a:lnSpc>
                <a:spcPct val="100000"/>
              </a:lnSpc>
              <a:spcBef>
                <a:spcPts val="0"/>
              </a:spcBef>
              <a:spcAft>
                <a:spcPts val="0"/>
              </a:spcAft>
              <a:buSzPts val="1800"/>
              <a:buNone/>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3" name="Google Shape;37;p11">
            <a:extLst>
              <a:ext uri="{FF2B5EF4-FFF2-40B4-BE49-F238E27FC236}">
                <a16:creationId xmlns:a16="http://schemas.microsoft.com/office/drawing/2014/main" id="{8CC8F8E5-2C12-4D8B-D1D2-2332A754FDC4}"/>
              </a:ext>
            </a:extLst>
          </p:cNvPr>
          <p:cNvSpPr txBox="1">
            <a:spLocks noGrp="1"/>
          </p:cNvSpPr>
          <p:nvPr>
            <p:ph type="body" idx="10"/>
          </p:nvPr>
        </p:nvSpPr>
        <p:spPr>
          <a:xfrm>
            <a:off x="468313" y="1632543"/>
            <a:ext cx="2306785" cy="287079"/>
          </a:xfrm>
          <a:prstGeom prst="rect">
            <a:avLst/>
          </a:prstGeom>
          <a:noFill/>
          <a:ln>
            <a:noFill/>
          </a:ln>
        </p:spPr>
        <p:txBody>
          <a:bodyPr spcFirstLastPara="1" wrap="square" lIns="0" tIns="0" rIns="91425" bIns="46800" anchor="t" anchorCtr="0">
            <a:noAutofit/>
          </a:bodyPr>
          <a:lstStyle>
            <a:lvl1pPr marL="0" lvl="0" indent="-295200" algn="l">
              <a:lnSpc>
                <a:spcPct val="150000"/>
              </a:lnSpc>
              <a:spcBef>
                <a:spcPts val="0"/>
              </a:spcBef>
              <a:spcAft>
                <a:spcPts val="0"/>
              </a:spcAft>
              <a:buSzPct val="100000"/>
              <a:buFont typeface="Arial" panose="020B0604020202020204" pitchFamily="34" charset="0"/>
              <a:buChar char="•"/>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 name="TextBox 1">
            <a:extLst>
              <a:ext uri="{FF2B5EF4-FFF2-40B4-BE49-F238E27FC236}">
                <a16:creationId xmlns:a16="http://schemas.microsoft.com/office/drawing/2014/main" id="{BF8B6F1D-B663-83D7-FB40-74D6BF86664B}"/>
              </a:ext>
            </a:extLst>
          </p:cNvPr>
          <p:cNvSpPr txBox="1"/>
          <p:nvPr userDrawn="1"/>
        </p:nvSpPr>
        <p:spPr>
          <a:xfrm>
            <a:off x="1872817" y="2369388"/>
            <a:ext cx="8143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solidFill>
            </a:endParaRPr>
          </a:p>
        </p:txBody>
      </p:sp>
      <p:sp>
        <p:nvSpPr>
          <p:cNvPr id="3" name="Google Shape;37;p11">
            <a:extLst>
              <a:ext uri="{FF2B5EF4-FFF2-40B4-BE49-F238E27FC236}">
                <a16:creationId xmlns:a16="http://schemas.microsoft.com/office/drawing/2014/main" id="{4349BCAE-9875-13CF-F919-43583C66849A}"/>
              </a:ext>
            </a:extLst>
          </p:cNvPr>
          <p:cNvSpPr txBox="1">
            <a:spLocks noGrp="1"/>
          </p:cNvSpPr>
          <p:nvPr>
            <p:ph type="body" idx="11"/>
          </p:nvPr>
        </p:nvSpPr>
        <p:spPr>
          <a:xfrm>
            <a:off x="468312" y="2174801"/>
            <a:ext cx="2306785" cy="287079"/>
          </a:xfrm>
          <a:prstGeom prst="rect">
            <a:avLst/>
          </a:prstGeom>
          <a:noFill/>
          <a:ln>
            <a:noFill/>
          </a:ln>
        </p:spPr>
        <p:txBody>
          <a:bodyPr spcFirstLastPara="1" wrap="square" lIns="180000" tIns="46800" rIns="91425" bIns="91425" anchor="t" anchorCtr="0">
            <a:noAutofit/>
          </a:bodyPr>
          <a:lstStyle>
            <a:lvl1pPr marL="114297" lvl="0" indent="0" algn="l">
              <a:lnSpc>
                <a:spcPct val="100000"/>
              </a:lnSpc>
              <a:spcBef>
                <a:spcPts val="0"/>
              </a:spcBef>
              <a:spcAft>
                <a:spcPts val="0"/>
              </a:spcAft>
              <a:buSzPts val="1800"/>
              <a:buNone/>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 name="Google Shape;37;p11">
            <a:extLst>
              <a:ext uri="{FF2B5EF4-FFF2-40B4-BE49-F238E27FC236}">
                <a16:creationId xmlns:a16="http://schemas.microsoft.com/office/drawing/2014/main" id="{BB0B40F9-D88A-A735-9AB4-8CC144ABA183}"/>
              </a:ext>
            </a:extLst>
          </p:cNvPr>
          <p:cNvSpPr txBox="1">
            <a:spLocks noGrp="1"/>
          </p:cNvSpPr>
          <p:nvPr>
            <p:ph type="body" idx="12"/>
          </p:nvPr>
        </p:nvSpPr>
        <p:spPr>
          <a:xfrm>
            <a:off x="468313" y="2531438"/>
            <a:ext cx="2306785" cy="287079"/>
          </a:xfrm>
          <a:prstGeom prst="rect">
            <a:avLst/>
          </a:prstGeom>
          <a:noFill/>
          <a:ln>
            <a:noFill/>
          </a:ln>
        </p:spPr>
        <p:txBody>
          <a:bodyPr spcFirstLastPara="1" wrap="square" lIns="0" tIns="0" rIns="91425" bIns="46800" anchor="t" anchorCtr="0">
            <a:noAutofit/>
          </a:bodyPr>
          <a:lstStyle>
            <a:lvl1pPr marL="0" lvl="0" indent="-295200" algn="l">
              <a:lnSpc>
                <a:spcPct val="150000"/>
              </a:lnSpc>
              <a:spcBef>
                <a:spcPts val="0"/>
              </a:spcBef>
              <a:spcAft>
                <a:spcPts val="0"/>
              </a:spcAft>
              <a:buSzPct val="100000"/>
              <a:buFont typeface="Arial" panose="020B0604020202020204" pitchFamily="34" charset="0"/>
              <a:buChar char="•"/>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 name="Google Shape;451;p36">
            <a:extLst>
              <a:ext uri="{FF2B5EF4-FFF2-40B4-BE49-F238E27FC236}">
                <a16:creationId xmlns:a16="http://schemas.microsoft.com/office/drawing/2014/main" id="{0221034F-F546-A155-7B7A-792D3D4100C0}"/>
              </a:ext>
            </a:extLst>
          </p:cNvPr>
          <p:cNvSpPr txBox="1">
            <a:spLocks/>
          </p:cNvSpPr>
          <p:nvPr userDrawn="1"/>
        </p:nvSpPr>
        <p:spPr>
          <a:xfrm>
            <a:off x="465015" y="638591"/>
            <a:ext cx="2459255" cy="332072"/>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5000"/>
              </a:lnSpc>
              <a:spcBef>
                <a:spcPts val="0"/>
              </a:spcBef>
            </a:pPr>
            <a:r>
              <a:rPr lang="en-US" sz="1800" b="1" i="0">
                <a:solidFill>
                  <a:schemeClr val="tx1"/>
                </a:solidFill>
                <a:latin typeface="Nunito" pitchFamily="2" charset="77"/>
                <a:cs typeface="Arial"/>
              </a:rPr>
              <a:t>Agenda</a:t>
            </a:r>
            <a:endParaRPr lang="en-GB" sz="1800" b="1" i="0">
              <a:solidFill>
                <a:schemeClr val="tx1"/>
              </a:solidFill>
              <a:latin typeface="Nunito" pitchFamily="2" charset="77"/>
            </a:endParaRPr>
          </a:p>
        </p:txBody>
      </p:sp>
    </p:spTree>
    <p:extLst>
      <p:ext uri="{BB962C8B-B14F-4D97-AF65-F5344CB8AC3E}">
        <p14:creationId xmlns:p14="http://schemas.microsoft.com/office/powerpoint/2010/main" val="5722549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2" name="Graphic 5" descr="A light blue-grey gradient appears in the background with some decorative triangles - one is upside down small and blue and one is positioned normally and is larger and white.">
            <a:extLst>
              <a:ext uri="{FF2B5EF4-FFF2-40B4-BE49-F238E27FC236}">
                <a16:creationId xmlns:a16="http://schemas.microsoft.com/office/drawing/2014/main" id="{59ACF970-6B23-9457-4C87-6170F51756F5}"/>
              </a:ext>
            </a:extLst>
          </p:cNvPr>
          <p:cNvSpPr/>
          <p:nvPr userDrawn="1"/>
        </p:nvSpPr>
        <p:spPr>
          <a:xfrm>
            <a:off x="90000" y="96254"/>
            <a:ext cx="8964000" cy="4959496"/>
          </a:xfrm>
          <a:prstGeom prst="roundRect">
            <a:avLst>
              <a:gd name="adj" fmla="val 2967"/>
            </a:avLst>
          </a:prstGeom>
          <a:gradFill>
            <a:gsLst>
              <a:gs pos="0">
                <a:srgbClr val="543AA8">
                  <a:alpha val="0"/>
                </a:srgbClr>
              </a:gs>
              <a:gs pos="33854">
                <a:srgbClr val="9385C8">
                  <a:alpha val="19037"/>
                </a:srgbClr>
              </a:gs>
              <a:gs pos="100000">
                <a:srgbClr val="F2F6F8">
                  <a:alpha val="50000"/>
                </a:srgbClr>
              </a:gs>
            </a:gsLst>
            <a:lin ang="6879177" scaled="1"/>
          </a:gradFill>
          <a:ln w="0" cap="flat">
            <a:noFill/>
            <a:prstDash val="solid"/>
            <a:miter/>
          </a:ln>
        </p:spPr>
        <p:txBody>
          <a:bodyPr rtlCol="0" anchor="ctr"/>
          <a:lstStyle/>
          <a:p>
            <a:pPr algn="ctr" defTabSz="685800">
              <a:defRPr/>
            </a:pPr>
            <a:endParaRPr lang="en-US" sz="1400">
              <a:latin typeface="Inter" panose="02000503000000020004" pitchFamily="2" charset="0"/>
              <a:ea typeface="Inter" panose="02000503000000020004" pitchFamily="2" charset="0"/>
            </a:endParaRPr>
          </a:p>
        </p:txBody>
      </p:sp>
      <p:sp>
        <p:nvSpPr>
          <p:cNvPr id="8" name="TextBox 7">
            <a:extLst>
              <a:ext uri="{FF2B5EF4-FFF2-40B4-BE49-F238E27FC236}">
                <a16:creationId xmlns:a16="http://schemas.microsoft.com/office/drawing/2014/main" id="{53BE51C3-AEFE-8A46-D0D0-923FEAA22632}"/>
              </a:ext>
            </a:extLst>
          </p:cNvPr>
          <p:cNvSpPr txBox="1"/>
          <p:nvPr userDrawn="1"/>
        </p:nvSpPr>
        <p:spPr>
          <a:xfrm>
            <a:off x="1872817" y="1481126"/>
            <a:ext cx="8143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solidFill>
            </a:endParaRPr>
          </a:p>
        </p:txBody>
      </p:sp>
      <p:sp>
        <p:nvSpPr>
          <p:cNvPr id="22" name="Google Shape;37;p11">
            <a:extLst>
              <a:ext uri="{FF2B5EF4-FFF2-40B4-BE49-F238E27FC236}">
                <a16:creationId xmlns:a16="http://schemas.microsoft.com/office/drawing/2014/main" id="{48A21080-D67A-2477-E80A-D5D8565D4212}"/>
              </a:ext>
            </a:extLst>
          </p:cNvPr>
          <p:cNvSpPr txBox="1">
            <a:spLocks noGrp="1"/>
          </p:cNvSpPr>
          <p:nvPr>
            <p:ph type="body" idx="1"/>
          </p:nvPr>
        </p:nvSpPr>
        <p:spPr>
          <a:xfrm>
            <a:off x="468312" y="1286539"/>
            <a:ext cx="2306785" cy="287079"/>
          </a:xfrm>
          <a:prstGeom prst="rect">
            <a:avLst/>
          </a:prstGeom>
          <a:noFill/>
          <a:ln>
            <a:noFill/>
          </a:ln>
        </p:spPr>
        <p:txBody>
          <a:bodyPr spcFirstLastPara="1" wrap="square" lIns="180000" tIns="46800" rIns="91425" bIns="91425" anchor="t" anchorCtr="0">
            <a:noAutofit/>
          </a:bodyPr>
          <a:lstStyle>
            <a:lvl1pPr marL="114297" lvl="0" indent="0" algn="l">
              <a:lnSpc>
                <a:spcPct val="100000"/>
              </a:lnSpc>
              <a:spcBef>
                <a:spcPts val="0"/>
              </a:spcBef>
              <a:spcAft>
                <a:spcPts val="0"/>
              </a:spcAft>
              <a:buSzPts val="1800"/>
              <a:buNone/>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3" name="Google Shape;37;p11">
            <a:extLst>
              <a:ext uri="{FF2B5EF4-FFF2-40B4-BE49-F238E27FC236}">
                <a16:creationId xmlns:a16="http://schemas.microsoft.com/office/drawing/2014/main" id="{8CC8F8E5-2C12-4D8B-D1D2-2332A754FDC4}"/>
              </a:ext>
            </a:extLst>
          </p:cNvPr>
          <p:cNvSpPr txBox="1">
            <a:spLocks noGrp="1"/>
          </p:cNvSpPr>
          <p:nvPr>
            <p:ph type="body" idx="10"/>
          </p:nvPr>
        </p:nvSpPr>
        <p:spPr>
          <a:xfrm>
            <a:off x="468313" y="1643176"/>
            <a:ext cx="2306785" cy="287079"/>
          </a:xfrm>
          <a:prstGeom prst="rect">
            <a:avLst/>
          </a:prstGeom>
          <a:noFill/>
          <a:ln>
            <a:noFill/>
          </a:ln>
        </p:spPr>
        <p:txBody>
          <a:bodyPr spcFirstLastPara="1" wrap="square" lIns="0" tIns="0" rIns="91425" bIns="46800" anchor="t" anchorCtr="0">
            <a:noAutofit/>
          </a:bodyPr>
          <a:lstStyle>
            <a:lvl1pPr marL="0" lvl="0" indent="-295200" algn="l">
              <a:lnSpc>
                <a:spcPct val="150000"/>
              </a:lnSpc>
              <a:spcBef>
                <a:spcPts val="0"/>
              </a:spcBef>
              <a:spcAft>
                <a:spcPts val="0"/>
              </a:spcAft>
              <a:buSzPct val="100000"/>
              <a:buFont typeface="Arial" panose="020B0604020202020204" pitchFamily="34" charset="0"/>
              <a:buChar char="•"/>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1" name="TextBox 10">
            <a:extLst>
              <a:ext uri="{FF2B5EF4-FFF2-40B4-BE49-F238E27FC236}">
                <a16:creationId xmlns:a16="http://schemas.microsoft.com/office/drawing/2014/main" id="{553B89EA-24F9-9A69-6985-1B1EB46D16F8}"/>
              </a:ext>
            </a:extLst>
          </p:cNvPr>
          <p:cNvSpPr txBox="1"/>
          <p:nvPr userDrawn="1"/>
        </p:nvSpPr>
        <p:spPr>
          <a:xfrm>
            <a:off x="6105459" y="1481126"/>
            <a:ext cx="8143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solidFill>
            </a:endParaRPr>
          </a:p>
        </p:txBody>
      </p:sp>
      <p:sp>
        <p:nvSpPr>
          <p:cNvPr id="13" name="Google Shape;37;p11">
            <a:extLst>
              <a:ext uri="{FF2B5EF4-FFF2-40B4-BE49-F238E27FC236}">
                <a16:creationId xmlns:a16="http://schemas.microsoft.com/office/drawing/2014/main" id="{4DF3F14F-CABF-2E77-DDBD-1AEC1C4EEB91}"/>
              </a:ext>
            </a:extLst>
          </p:cNvPr>
          <p:cNvSpPr txBox="1">
            <a:spLocks noGrp="1"/>
          </p:cNvSpPr>
          <p:nvPr>
            <p:ph type="body" idx="11"/>
          </p:nvPr>
        </p:nvSpPr>
        <p:spPr>
          <a:xfrm>
            <a:off x="4700954" y="1286539"/>
            <a:ext cx="2306785" cy="287079"/>
          </a:xfrm>
          <a:prstGeom prst="rect">
            <a:avLst/>
          </a:prstGeom>
          <a:noFill/>
          <a:ln>
            <a:noFill/>
          </a:ln>
        </p:spPr>
        <p:txBody>
          <a:bodyPr spcFirstLastPara="1" wrap="square" lIns="180000" tIns="46800" rIns="91425" bIns="91425" anchor="t" anchorCtr="0">
            <a:noAutofit/>
          </a:bodyPr>
          <a:lstStyle>
            <a:lvl1pPr marL="114297" lvl="0" indent="0" algn="l">
              <a:lnSpc>
                <a:spcPct val="100000"/>
              </a:lnSpc>
              <a:spcBef>
                <a:spcPts val="0"/>
              </a:spcBef>
              <a:spcAft>
                <a:spcPts val="0"/>
              </a:spcAft>
              <a:buSzPts val="1800"/>
              <a:buNone/>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4" name="Google Shape;37;p11">
            <a:extLst>
              <a:ext uri="{FF2B5EF4-FFF2-40B4-BE49-F238E27FC236}">
                <a16:creationId xmlns:a16="http://schemas.microsoft.com/office/drawing/2014/main" id="{B713AC77-EDB0-2163-A461-7EB5EA611583}"/>
              </a:ext>
            </a:extLst>
          </p:cNvPr>
          <p:cNvSpPr txBox="1">
            <a:spLocks noGrp="1"/>
          </p:cNvSpPr>
          <p:nvPr>
            <p:ph type="body" idx="12"/>
          </p:nvPr>
        </p:nvSpPr>
        <p:spPr>
          <a:xfrm>
            <a:off x="4700955" y="1643176"/>
            <a:ext cx="2306785" cy="287079"/>
          </a:xfrm>
          <a:prstGeom prst="rect">
            <a:avLst/>
          </a:prstGeom>
          <a:noFill/>
          <a:ln>
            <a:noFill/>
          </a:ln>
        </p:spPr>
        <p:txBody>
          <a:bodyPr spcFirstLastPara="1" wrap="square" lIns="0" tIns="0" rIns="91425" bIns="46800" anchor="t" anchorCtr="0">
            <a:noAutofit/>
          </a:bodyPr>
          <a:lstStyle>
            <a:lvl1pPr marL="0" lvl="0" indent="-295200" algn="l">
              <a:lnSpc>
                <a:spcPct val="150000"/>
              </a:lnSpc>
              <a:spcBef>
                <a:spcPts val="0"/>
              </a:spcBef>
              <a:spcAft>
                <a:spcPts val="0"/>
              </a:spcAft>
              <a:buSzPct val="100000"/>
              <a:buFont typeface="Arial" panose="020B0604020202020204" pitchFamily="34" charset="0"/>
              <a:buChar char="•"/>
              <a:defRPr sz="12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 name="Google Shape;451;p36">
            <a:extLst>
              <a:ext uri="{FF2B5EF4-FFF2-40B4-BE49-F238E27FC236}">
                <a16:creationId xmlns:a16="http://schemas.microsoft.com/office/drawing/2014/main" id="{B16415B0-553F-7010-CBE4-BDBE0FAE632D}"/>
              </a:ext>
            </a:extLst>
          </p:cNvPr>
          <p:cNvSpPr txBox="1">
            <a:spLocks/>
          </p:cNvSpPr>
          <p:nvPr userDrawn="1"/>
        </p:nvSpPr>
        <p:spPr>
          <a:xfrm>
            <a:off x="465015" y="649224"/>
            <a:ext cx="2459255" cy="332072"/>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5000"/>
              </a:lnSpc>
              <a:spcBef>
                <a:spcPts val="0"/>
              </a:spcBef>
            </a:pPr>
            <a:r>
              <a:rPr lang="en-US" sz="1800" b="1" i="0">
                <a:solidFill>
                  <a:schemeClr val="tx1"/>
                </a:solidFill>
                <a:latin typeface="Nunito" pitchFamily="2" charset="77"/>
                <a:cs typeface="Arial"/>
              </a:rPr>
              <a:t>Agenda</a:t>
            </a:r>
            <a:endParaRPr lang="en-GB" sz="1800" b="1" i="0">
              <a:solidFill>
                <a:schemeClr val="tx1"/>
              </a:solidFill>
              <a:latin typeface="Nunito" pitchFamily="2" charset="77"/>
            </a:endParaRPr>
          </a:p>
        </p:txBody>
      </p:sp>
    </p:spTree>
    <p:extLst>
      <p:ext uri="{BB962C8B-B14F-4D97-AF65-F5344CB8AC3E}">
        <p14:creationId xmlns:p14="http://schemas.microsoft.com/office/powerpoint/2010/main" val="386038020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genda, Im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6724B9-1E38-CECC-977B-86948737F227}"/>
              </a:ext>
              <a:ext uri="{C183D7F6-B498-43B3-948B-1728B52AA6E4}">
                <adec:decorative xmlns:adec="http://schemas.microsoft.com/office/drawing/2017/decorative" val="1"/>
              </a:ext>
            </a:extLst>
          </p:cNvPr>
          <p:cNvSpPr/>
          <p:nvPr userDrawn="1"/>
        </p:nvSpPr>
        <p:spPr>
          <a:xfrm>
            <a:off x="4107115" y="0"/>
            <a:ext cx="5036885" cy="5154009"/>
          </a:xfrm>
          <a:prstGeom prst="rect">
            <a:avLst/>
          </a:prstGeom>
          <a:solidFill>
            <a:srgbClr val="E8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A"/>
          </a:p>
        </p:txBody>
      </p:sp>
      <p:sp>
        <p:nvSpPr>
          <p:cNvPr id="8" name="TextBox 7">
            <a:extLst>
              <a:ext uri="{FF2B5EF4-FFF2-40B4-BE49-F238E27FC236}">
                <a16:creationId xmlns:a16="http://schemas.microsoft.com/office/drawing/2014/main" id="{53BE51C3-AEFE-8A46-D0D0-923FEAA22632}"/>
              </a:ext>
            </a:extLst>
          </p:cNvPr>
          <p:cNvSpPr txBox="1"/>
          <p:nvPr userDrawn="1"/>
        </p:nvSpPr>
        <p:spPr>
          <a:xfrm>
            <a:off x="1872817" y="1257842"/>
            <a:ext cx="814387" cy="271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 name="Google Shape;37;p11">
            <a:extLst>
              <a:ext uri="{FF2B5EF4-FFF2-40B4-BE49-F238E27FC236}">
                <a16:creationId xmlns:a16="http://schemas.microsoft.com/office/drawing/2014/main" id="{3BD8BB7F-64F0-A445-E020-5E64FA388138}"/>
              </a:ext>
            </a:extLst>
          </p:cNvPr>
          <p:cNvSpPr txBox="1">
            <a:spLocks noGrp="1"/>
          </p:cNvSpPr>
          <p:nvPr>
            <p:ph type="body" idx="10"/>
          </p:nvPr>
        </p:nvSpPr>
        <p:spPr>
          <a:xfrm>
            <a:off x="468313" y="1526510"/>
            <a:ext cx="2306785" cy="324256"/>
          </a:xfrm>
          <a:prstGeom prst="rect">
            <a:avLst/>
          </a:prstGeom>
          <a:noFill/>
          <a:ln>
            <a:noFill/>
          </a:ln>
        </p:spPr>
        <p:txBody>
          <a:bodyPr spcFirstLastPara="1" wrap="square" lIns="0" tIns="0" rIns="91425" bIns="46800" anchor="t" anchorCtr="0">
            <a:spAutoFit/>
          </a:bodyPr>
          <a:lstStyle>
            <a:lvl1pPr marL="180000" lvl="0" indent="-180000" algn="l">
              <a:lnSpc>
                <a:spcPct val="150000"/>
              </a:lnSpc>
              <a:spcBef>
                <a:spcPts val="0"/>
              </a:spcBef>
              <a:spcAft>
                <a:spcPts val="0"/>
              </a:spcAft>
              <a:buSzPct val="100000"/>
              <a:buFont typeface="Arial" panose="020B0604020202020204" pitchFamily="34" charset="0"/>
              <a:buChar char="•"/>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1" name="Picture Placeholder 2">
            <a:extLst>
              <a:ext uri="{FF2B5EF4-FFF2-40B4-BE49-F238E27FC236}">
                <a16:creationId xmlns:a16="http://schemas.microsoft.com/office/drawing/2014/main" id="{2400D5F0-DEF9-3F93-21A7-88046B6C42E2}"/>
              </a:ext>
            </a:extLst>
          </p:cNvPr>
          <p:cNvSpPr>
            <a:spLocks noGrp="1"/>
          </p:cNvSpPr>
          <p:nvPr>
            <p:ph type="pic" idx="11"/>
          </p:nvPr>
        </p:nvSpPr>
        <p:spPr>
          <a:xfrm>
            <a:off x="4995489" y="510184"/>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2" name="Google Shape;37;p11">
            <a:extLst>
              <a:ext uri="{FF2B5EF4-FFF2-40B4-BE49-F238E27FC236}">
                <a16:creationId xmlns:a16="http://schemas.microsoft.com/office/drawing/2014/main" id="{D2CB74F9-59D0-A23F-12DD-B0607671AF87}"/>
              </a:ext>
            </a:extLst>
          </p:cNvPr>
          <p:cNvSpPr txBox="1">
            <a:spLocks noGrp="1"/>
          </p:cNvSpPr>
          <p:nvPr>
            <p:ph type="body" idx="14"/>
          </p:nvPr>
        </p:nvSpPr>
        <p:spPr>
          <a:xfrm>
            <a:off x="4696856" y="1265597"/>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3" name="Google Shape;37;p11">
            <a:extLst>
              <a:ext uri="{FF2B5EF4-FFF2-40B4-BE49-F238E27FC236}">
                <a16:creationId xmlns:a16="http://schemas.microsoft.com/office/drawing/2014/main" id="{A91CC6E8-FED4-1F3C-799F-3B14B328A339}"/>
              </a:ext>
            </a:extLst>
          </p:cNvPr>
          <p:cNvSpPr txBox="1">
            <a:spLocks noGrp="1"/>
          </p:cNvSpPr>
          <p:nvPr>
            <p:ph type="body" idx="15"/>
          </p:nvPr>
        </p:nvSpPr>
        <p:spPr>
          <a:xfrm>
            <a:off x="4696856" y="1491991"/>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2" name="Picture Placeholder 2">
            <a:extLst>
              <a:ext uri="{FF2B5EF4-FFF2-40B4-BE49-F238E27FC236}">
                <a16:creationId xmlns:a16="http://schemas.microsoft.com/office/drawing/2014/main" id="{9ACEEF1E-9552-CDCD-616A-47585A088EB2}"/>
              </a:ext>
            </a:extLst>
          </p:cNvPr>
          <p:cNvSpPr>
            <a:spLocks noGrp="1"/>
          </p:cNvSpPr>
          <p:nvPr>
            <p:ph type="pic" idx="16"/>
          </p:nvPr>
        </p:nvSpPr>
        <p:spPr>
          <a:xfrm>
            <a:off x="4995489" y="1987084"/>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63" name="Google Shape;37;p11">
            <a:extLst>
              <a:ext uri="{FF2B5EF4-FFF2-40B4-BE49-F238E27FC236}">
                <a16:creationId xmlns:a16="http://schemas.microsoft.com/office/drawing/2014/main" id="{6889FD9A-70D1-5955-AA85-99C71DC98639}"/>
              </a:ext>
            </a:extLst>
          </p:cNvPr>
          <p:cNvSpPr txBox="1">
            <a:spLocks noGrp="1"/>
          </p:cNvSpPr>
          <p:nvPr>
            <p:ph type="body" idx="17"/>
          </p:nvPr>
        </p:nvSpPr>
        <p:spPr>
          <a:xfrm>
            <a:off x="4696856" y="2742497"/>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4" name="Google Shape;37;p11">
            <a:extLst>
              <a:ext uri="{FF2B5EF4-FFF2-40B4-BE49-F238E27FC236}">
                <a16:creationId xmlns:a16="http://schemas.microsoft.com/office/drawing/2014/main" id="{2871679A-271E-5060-FDF4-A33BE37F0ACF}"/>
              </a:ext>
            </a:extLst>
          </p:cNvPr>
          <p:cNvSpPr txBox="1">
            <a:spLocks noGrp="1"/>
          </p:cNvSpPr>
          <p:nvPr>
            <p:ph type="body" idx="18"/>
          </p:nvPr>
        </p:nvSpPr>
        <p:spPr>
          <a:xfrm>
            <a:off x="4696856" y="2968891"/>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5" name="Picture Placeholder 2">
            <a:extLst>
              <a:ext uri="{FF2B5EF4-FFF2-40B4-BE49-F238E27FC236}">
                <a16:creationId xmlns:a16="http://schemas.microsoft.com/office/drawing/2014/main" id="{A4CE0751-D119-921D-15EB-6656A13E3248}"/>
              </a:ext>
            </a:extLst>
          </p:cNvPr>
          <p:cNvSpPr>
            <a:spLocks noGrp="1"/>
          </p:cNvSpPr>
          <p:nvPr>
            <p:ph type="pic" idx="19"/>
          </p:nvPr>
        </p:nvSpPr>
        <p:spPr>
          <a:xfrm>
            <a:off x="4995489" y="3487069"/>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66" name="Google Shape;37;p11">
            <a:extLst>
              <a:ext uri="{FF2B5EF4-FFF2-40B4-BE49-F238E27FC236}">
                <a16:creationId xmlns:a16="http://schemas.microsoft.com/office/drawing/2014/main" id="{AC1BF554-AA30-786B-06BE-13A4554B3351}"/>
              </a:ext>
            </a:extLst>
          </p:cNvPr>
          <p:cNvSpPr txBox="1">
            <a:spLocks noGrp="1"/>
          </p:cNvSpPr>
          <p:nvPr>
            <p:ph type="body" idx="20"/>
          </p:nvPr>
        </p:nvSpPr>
        <p:spPr>
          <a:xfrm>
            <a:off x="4696856" y="4242482"/>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7" name="Google Shape;37;p11">
            <a:extLst>
              <a:ext uri="{FF2B5EF4-FFF2-40B4-BE49-F238E27FC236}">
                <a16:creationId xmlns:a16="http://schemas.microsoft.com/office/drawing/2014/main" id="{956E2A05-5979-EE79-BFB2-FFA163004C3B}"/>
              </a:ext>
            </a:extLst>
          </p:cNvPr>
          <p:cNvSpPr txBox="1">
            <a:spLocks noGrp="1"/>
          </p:cNvSpPr>
          <p:nvPr>
            <p:ph type="body" idx="21"/>
          </p:nvPr>
        </p:nvSpPr>
        <p:spPr>
          <a:xfrm>
            <a:off x="4696856" y="4468876"/>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0" name="Picture Placeholder 2">
            <a:extLst>
              <a:ext uri="{FF2B5EF4-FFF2-40B4-BE49-F238E27FC236}">
                <a16:creationId xmlns:a16="http://schemas.microsoft.com/office/drawing/2014/main" id="{27E39B12-C507-053D-3523-013BE499FB45}"/>
              </a:ext>
            </a:extLst>
          </p:cNvPr>
          <p:cNvSpPr>
            <a:spLocks noGrp="1"/>
          </p:cNvSpPr>
          <p:nvPr>
            <p:ph type="pic" idx="22"/>
          </p:nvPr>
        </p:nvSpPr>
        <p:spPr>
          <a:xfrm>
            <a:off x="6269515" y="510184"/>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71" name="Google Shape;37;p11">
            <a:extLst>
              <a:ext uri="{FF2B5EF4-FFF2-40B4-BE49-F238E27FC236}">
                <a16:creationId xmlns:a16="http://schemas.microsoft.com/office/drawing/2014/main" id="{41934FA8-ADB2-5506-AC6C-BC2F0F019478}"/>
              </a:ext>
            </a:extLst>
          </p:cNvPr>
          <p:cNvSpPr txBox="1">
            <a:spLocks noGrp="1"/>
          </p:cNvSpPr>
          <p:nvPr>
            <p:ph type="body" idx="23"/>
          </p:nvPr>
        </p:nvSpPr>
        <p:spPr>
          <a:xfrm>
            <a:off x="5970882" y="1265597"/>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2" name="Google Shape;37;p11">
            <a:extLst>
              <a:ext uri="{FF2B5EF4-FFF2-40B4-BE49-F238E27FC236}">
                <a16:creationId xmlns:a16="http://schemas.microsoft.com/office/drawing/2014/main" id="{31E63650-B924-25B0-DC34-5E47CEF41AB4}"/>
              </a:ext>
            </a:extLst>
          </p:cNvPr>
          <p:cNvSpPr txBox="1">
            <a:spLocks noGrp="1"/>
          </p:cNvSpPr>
          <p:nvPr>
            <p:ph type="body" idx="24"/>
          </p:nvPr>
        </p:nvSpPr>
        <p:spPr>
          <a:xfrm>
            <a:off x="5970882" y="1491991"/>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3" name="Picture Placeholder 2">
            <a:extLst>
              <a:ext uri="{FF2B5EF4-FFF2-40B4-BE49-F238E27FC236}">
                <a16:creationId xmlns:a16="http://schemas.microsoft.com/office/drawing/2014/main" id="{D5DF937C-A261-7A4A-E15E-ADFA6CF5B092}"/>
              </a:ext>
            </a:extLst>
          </p:cNvPr>
          <p:cNvSpPr>
            <a:spLocks noGrp="1"/>
          </p:cNvSpPr>
          <p:nvPr>
            <p:ph type="pic" idx="25"/>
          </p:nvPr>
        </p:nvSpPr>
        <p:spPr>
          <a:xfrm>
            <a:off x="6269515" y="1987084"/>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74" name="Google Shape;37;p11">
            <a:extLst>
              <a:ext uri="{FF2B5EF4-FFF2-40B4-BE49-F238E27FC236}">
                <a16:creationId xmlns:a16="http://schemas.microsoft.com/office/drawing/2014/main" id="{13B25577-E709-F0F2-0C06-6A4ED4542241}"/>
              </a:ext>
            </a:extLst>
          </p:cNvPr>
          <p:cNvSpPr txBox="1">
            <a:spLocks noGrp="1"/>
          </p:cNvSpPr>
          <p:nvPr>
            <p:ph type="body" idx="26"/>
          </p:nvPr>
        </p:nvSpPr>
        <p:spPr>
          <a:xfrm>
            <a:off x="5970882" y="2742497"/>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5" name="Google Shape;37;p11">
            <a:extLst>
              <a:ext uri="{FF2B5EF4-FFF2-40B4-BE49-F238E27FC236}">
                <a16:creationId xmlns:a16="http://schemas.microsoft.com/office/drawing/2014/main" id="{1CC1E2C3-8D63-4944-7E63-74006C367F45}"/>
              </a:ext>
            </a:extLst>
          </p:cNvPr>
          <p:cNvSpPr txBox="1">
            <a:spLocks noGrp="1"/>
          </p:cNvSpPr>
          <p:nvPr>
            <p:ph type="body" idx="27"/>
          </p:nvPr>
        </p:nvSpPr>
        <p:spPr>
          <a:xfrm>
            <a:off x="5970882" y="2968891"/>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6" name="Picture Placeholder 2">
            <a:extLst>
              <a:ext uri="{FF2B5EF4-FFF2-40B4-BE49-F238E27FC236}">
                <a16:creationId xmlns:a16="http://schemas.microsoft.com/office/drawing/2014/main" id="{F07D017F-1C5F-DD29-116B-E38B04408692}"/>
              </a:ext>
            </a:extLst>
          </p:cNvPr>
          <p:cNvSpPr>
            <a:spLocks noGrp="1"/>
          </p:cNvSpPr>
          <p:nvPr>
            <p:ph type="pic" idx="28"/>
          </p:nvPr>
        </p:nvSpPr>
        <p:spPr>
          <a:xfrm>
            <a:off x="6269515" y="3487069"/>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77" name="Google Shape;37;p11">
            <a:extLst>
              <a:ext uri="{FF2B5EF4-FFF2-40B4-BE49-F238E27FC236}">
                <a16:creationId xmlns:a16="http://schemas.microsoft.com/office/drawing/2014/main" id="{DFF550DD-2CFC-D864-F924-68DEACA423FE}"/>
              </a:ext>
            </a:extLst>
          </p:cNvPr>
          <p:cNvSpPr txBox="1">
            <a:spLocks noGrp="1"/>
          </p:cNvSpPr>
          <p:nvPr>
            <p:ph type="body" idx="29"/>
          </p:nvPr>
        </p:nvSpPr>
        <p:spPr>
          <a:xfrm>
            <a:off x="5970882" y="4242482"/>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8" name="Google Shape;37;p11">
            <a:extLst>
              <a:ext uri="{FF2B5EF4-FFF2-40B4-BE49-F238E27FC236}">
                <a16:creationId xmlns:a16="http://schemas.microsoft.com/office/drawing/2014/main" id="{8846A5D1-CAFC-0296-4E09-38C16094D330}"/>
              </a:ext>
            </a:extLst>
          </p:cNvPr>
          <p:cNvSpPr txBox="1">
            <a:spLocks noGrp="1"/>
          </p:cNvSpPr>
          <p:nvPr>
            <p:ph type="body" idx="30"/>
          </p:nvPr>
        </p:nvSpPr>
        <p:spPr>
          <a:xfrm>
            <a:off x="5970882" y="4468876"/>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9" name="Picture Placeholder 2">
            <a:extLst>
              <a:ext uri="{FF2B5EF4-FFF2-40B4-BE49-F238E27FC236}">
                <a16:creationId xmlns:a16="http://schemas.microsoft.com/office/drawing/2014/main" id="{2058118F-BC56-CEAD-D716-161BF9926E5C}"/>
              </a:ext>
            </a:extLst>
          </p:cNvPr>
          <p:cNvSpPr>
            <a:spLocks noGrp="1"/>
          </p:cNvSpPr>
          <p:nvPr>
            <p:ph type="pic" idx="31"/>
          </p:nvPr>
        </p:nvSpPr>
        <p:spPr>
          <a:xfrm>
            <a:off x="7542881" y="510184"/>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80" name="Google Shape;37;p11">
            <a:extLst>
              <a:ext uri="{FF2B5EF4-FFF2-40B4-BE49-F238E27FC236}">
                <a16:creationId xmlns:a16="http://schemas.microsoft.com/office/drawing/2014/main" id="{472AA276-1F99-6902-C314-A2547FEEB794}"/>
              </a:ext>
            </a:extLst>
          </p:cNvPr>
          <p:cNvSpPr txBox="1">
            <a:spLocks noGrp="1"/>
          </p:cNvSpPr>
          <p:nvPr>
            <p:ph type="body" idx="32"/>
          </p:nvPr>
        </p:nvSpPr>
        <p:spPr>
          <a:xfrm>
            <a:off x="7244248" y="1265597"/>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1" name="Google Shape;37;p11">
            <a:extLst>
              <a:ext uri="{FF2B5EF4-FFF2-40B4-BE49-F238E27FC236}">
                <a16:creationId xmlns:a16="http://schemas.microsoft.com/office/drawing/2014/main" id="{96B7AEDF-EABF-6184-0C67-DB6E4BE1D2A3}"/>
              </a:ext>
            </a:extLst>
          </p:cNvPr>
          <p:cNvSpPr txBox="1">
            <a:spLocks noGrp="1"/>
          </p:cNvSpPr>
          <p:nvPr>
            <p:ph type="body" idx="33"/>
          </p:nvPr>
        </p:nvSpPr>
        <p:spPr>
          <a:xfrm>
            <a:off x="7244248" y="1491991"/>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2" name="Picture Placeholder 2">
            <a:extLst>
              <a:ext uri="{FF2B5EF4-FFF2-40B4-BE49-F238E27FC236}">
                <a16:creationId xmlns:a16="http://schemas.microsoft.com/office/drawing/2014/main" id="{ED27C57F-2C8D-93F7-D28E-B8EC69890B17}"/>
              </a:ext>
            </a:extLst>
          </p:cNvPr>
          <p:cNvSpPr>
            <a:spLocks noGrp="1"/>
          </p:cNvSpPr>
          <p:nvPr>
            <p:ph type="pic" idx="34"/>
          </p:nvPr>
        </p:nvSpPr>
        <p:spPr>
          <a:xfrm>
            <a:off x="7542881" y="1987084"/>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83" name="Google Shape;37;p11">
            <a:extLst>
              <a:ext uri="{FF2B5EF4-FFF2-40B4-BE49-F238E27FC236}">
                <a16:creationId xmlns:a16="http://schemas.microsoft.com/office/drawing/2014/main" id="{CA53EB88-4471-A718-087B-0D85C30DD03C}"/>
              </a:ext>
            </a:extLst>
          </p:cNvPr>
          <p:cNvSpPr txBox="1">
            <a:spLocks noGrp="1"/>
          </p:cNvSpPr>
          <p:nvPr>
            <p:ph type="body" idx="35"/>
          </p:nvPr>
        </p:nvSpPr>
        <p:spPr>
          <a:xfrm>
            <a:off x="7244248" y="2742497"/>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4" name="Google Shape;37;p11">
            <a:extLst>
              <a:ext uri="{FF2B5EF4-FFF2-40B4-BE49-F238E27FC236}">
                <a16:creationId xmlns:a16="http://schemas.microsoft.com/office/drawing/2014/main" id="{32532EA4-8B60-2144-F73A-6F60BC0227D0}"/>
              </a:ext>
            </a:extLst>
          </p:cNvPr>
          <p:cNvSpPr txBox="1">
            <a:spLocks noGrp="1"/>
          </p:cNvSpPr>
          <p:nvPr>
            <p:ph type="body" idx="36"/>
          </p:nvPr>
        </p:nvSpPr>
        <p:spPr>
          <a:xfrm>
            <a:off x="7244248" y="2968891"/>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5" name="Picture Placeholder 2">
            <a:extLst>
              <a:ext uri="{FF2B5EF4-FFF2-40B4-BE49-F238E27FC236}">
                <a16:creationId xmlns:a16="http://schemas.microsoft.com/office/drawing/2014/main" id="{0DE3936E-B0F2-B3EB-D700-C9BB22B3C57E}"/>
              </a:ext>
            </a:extLst>
          </p:cNvPr>
          <p:cNvSpPr>
            <a:spLocks noGrp="1"/>
          </p:cNvSpPr>
          <p:nvPr>
            <p:ph type="pic" idx="37"/>
          </p:nvPr>
        </p:nvSpPr>
        <p:spPr>
          <a:xfrm>
            <a:off x="7542881" y="3487069"/>
            <a:ext cx="666000" cy="666000"/>
          </a:xfrm>
          <a:prstGeom prst="ellipse">
            <a:avLst/>
          </a:prstGeom>
        </p:spPr>
        <p:txBody>
          <a:bodyPr anchor="t">
            <a:noAutofit/>
          </a:bodyPr>
          <a:lstStyle>
            <a:lvl1pPr marL="0" indent="0">
              <a:buNone/>
              <a:defRPr sz="7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86" name="Google Shape;37;p11">
            <a:extLst>
              <a:ext uri="{FF2B5EF4-FFF2-40B4-BE49-F238E27FC236}">
                <a16:creationId xmlns:a16="http://schemas.microsoft.com/office/drawing/2014/main" id="{71142168-DF9F-E1BA-6FAF-6C5298311CC9}"/>
              </a:ext>
            </a:extLst>
          </p:cNvPr>
          <p:cNvSpPr txBox="1">
            <a:spLocks noGrp="1"/>
          </p:cNvSpPr>
          <p:nvPr>
            <p:ph type="body" idx="38"/>
          </p:nvPr>
        </p:nvSpPr>
        <p:spPr>
          <a:xfrm>
            <a:off x="7244248" y="4242482"/>
            <a:ext cx="1263267" cy="221027"/>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7" name="Google Shape;37;p11">
            <a:extLst>
              <a:ext uri="{FF2B5EF4-FFF2-40B4-BE49-F238E27FC236}">
                <a16:creationId xmlns:a16="http://schemas.microsoft.com/office/drawing/2014/main" id="{4B850144-E0D6-2103-69A1-B98BAAA874A2}"/>
              </a:ext>
            </a:extLst>
          </p:cNvPr>
          <p:cNvSpPr txBox="1">
            <a:spLocks noGrp="1"/>
          </p:cNvSpPr>
          <p:nvPr>
            <p:ph type="body" idx="39"/>
          </p:nvPr>
        </p:nvSpPr>
        <p:spPr>
          <a:xfrm>
            <a:off x="7244248" y="4468876"/>
            <a:ext cx="1263267" cy="254422"/>
          </a:xfrm>
          <a:prstGeom prst="rect">
            <a:avLst/>
          </a:prstGeom>
          <a:noFill/>
          <a:ln>
            <a:noFill/>
          </a:ln>
        </p:spPr>
        <p:txBody>
          <a:bodyPr spcFirstLastPara="1" wrap="square" lIns="0" tIns="0" rIns="0" bIns="4680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1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9" name="Title 1">
            <a:extLst>
              <a:ext uri="{FF2B5EF4-FFF2-40B4-BE49-F238E27FC236}">
                <a16:creationId xmlns:a16="http://schemas.microsoft.com/office/drawing/2014/main" id="{5AC8F64D-3A57-A71D-AC58-B47E93CBE2BC}"/>
              </a:ext>
            </a:extLst>
          </p:cNvPr>
          <p:cNvSpPr>
            <a:spLocks noGrp="1"/>
          </p:cNvSpPr>
          <p:nvPr>
            <p:ph type="title"/>
          </p:nvPr>
        </p:nvSpPr>
        <p:spPr>
          <a:xfrm>
            <a:off x="468313" y="601823"/>
            <a:ext cx="2153701" cy="621902"/>
          </a:xfrm>
        </p:spPr>
        <p:txBody>
          <a:bodyPr anchor="t">
            <a:spAutoFit/>
          </a:bodyPr>
          <a:lstStyle/>
          <a:p>
            <a:r>
              <a:rPr lang="en-GB"/>
              <a:t>Click to edit Master title style</a:t>
            </a:r>
            <a:endParaRPr lang="en-US"/>
          </a:p>
        </p:txBody>
      </p:sp>
      <p:sp>
        <p:nvSpPr>
          <p:cNvPr id="4" name="Google Shape;12;p1">
            <a:extLst>
              <a:ext uri="{FF2B5EF4-FFF2-40B4-BE49-F238E27FC236}">
                <a16:creationId xmlns:a16="http://schemas.microsoft.com/office/drawing/2014/main" id="{E9175E7B-12D2-EE3B-942E-B3F1638BBE16}"/>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52440491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402758-3341-4BC0-ECAF-9EB9B0AA9744}"/>
              </a:ext>
            </a:extLst>
          </p:cNvPr>
          <p:cNvSpPr/>
          <p:nvPr userDrawn="1"/>
        </p:nvSpPr>
        <p:spPr>
          <a:xfrm>
            <a:off x="406400" y="0"/>
            <a:ext cx="965200" cy="4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Rectangle 2">
            <a:extLst>
              <a:ext uri="{FF2B5EF4-FFF2-40B4-BE49-F238E27FC236}">
                <a16:creationId xmlns:a16="http://schemas.microsoft.com/office/drawing/2014/main" id="{A0798EBB-1E2C-382A-B646-5AB025C037DB}"/>
              </a:ext>
            </a:extLst>
          </p:cNvPr>
          <p:cNvSpPr/>
          <p:nvPr userDrawn="1"/>
        </p:nvSpPr>
        <p:spPr>
          <a:xfrm>
            <a:off x="7359805" y="0"/>
            <a:ext cx="178419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Graphic 5" descr="A blue gradient is displayed in the background with some decorative triangles appearing on the right of the frame.">
            <a:extLst>
              <a:ext uri="{FF2B5EF4-FFF2-40B4-BE49-F238E27FC236}">
                <a16:creationId xmlns:a16="http://schemas.microsoft.com/office/drawing/2014/main" id="{AD9C1449-6222-EF72-28B5-68F439B72702}"/>
              </a:ext>
            </a:extLst>
          </p:cNvPr>
          <p:cNvSpPr/>
          <p:nvPr userDrawn="1"/>
        </p:nvSpPr>
        <p:spPr>
          <a:xfrm>
            <a:off x="90000" y="91440"/>
            <a:ext cx="8964000" cy="4964310"/>
          </a:xfrm>
          <a:prstGeom prst="roundRect">
            <a:avLst>
              <a:gd name="adj" fmla="val 2967"/>
            </a:avLst>
          </a:prstGeom>
          <a:gradFill>
            <a:gsLst>
              <a:gs pos="19000">
                <a:srgbClr val="B3FFF8">
                  <a:lumMod val="68405"/>
                  <a:lumOff val="31595"/>
                  <a:alpha val="88000"/>
                </a:srgbClr>
              </a:gs>
              <a:gs pos="100000">
                <a:srgbClr val="5148F9">
                  <a:lumMod val="67999"/>
                  <a:lumOff val="32001"/>
                </a:srgbClr>
              </a:gs>
            </a:gsLst>
            <a:lin ang="19799998" scaled="1"/>
          </a:gradFill>
          <a:ln w="0" cap="flat">
            <a:noFill/>
            <a:prstDash val="solid"/>
            <a:miter/>
          </a:ln>
        </p:spPr>
        <p:txBody>
          <a:bodyPr rtlCol="0" anchor="ctr"/>
          <a:lstStyle/>
          <a:p>
            <a:endParaRPr lang="en-UA"/>
          </a:p>
        </p:txBody>
      </p:sp>
      <p:sp>
        <p:nvSpPr>
          <p:cNvPr id="9" name="Freeform 8">
            <a:extLst>
              <a:ext uri="{FF2B5EF4-FFF2-40B4-BE49-F238E27FC236}">
                <a16:creationId xmlns:a16="http://schemas.microsoft.com/office/drawing/2014/main" id="{D62D4081-3AFC-DC51-7E70-6F5820F8F9E7}"/>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pic>
        <p:nvPicPr>
          <p:cNvPr id="14" name="Picture 13" descr="Verbit logo">
            <a:extLst>
              <a:ext uri="{FF2B5EF4-FFF2-40B4-BE49-F238E27FC236}">
                <a16:creationId xmlns:a16="http://schemas.microsoft.com/office/drawing/2014/main" id="{617B99B4-FA14-757B-0606-2895951DFF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pic>
        <p:nvPicPr>
          <p:cNvPr id="15" name="Picture 14">
            <a:extLst>
              <a:ext uri="{FF2B5EF4-FFF2-40B4-BE49-F238E27FC236}">
                <a16:creationId xmlns:a16="http://schemas.microsoft.com/office/drawing/2014/main" id="{202915B7-B107-3686-57AF-69E5580D695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144297" y="3102093"/>
            <a:ext cx="8869639" cy="1369108"/>
          </a:xfrm>
          <a:prstGeom prst="rect">
            <a:avLst/>
          </a:prstGeom>
        </p:spPr>
      </p:pic>
      <p:sp>
        <p:nvSpPr>
          <p:cNvPr id="2" name="Title 1"/>
          <p:cNvSpPr>
            <a:spLocks noGrp="1"/>
          </p:cNvSpPr>
          <p:nvPr>
            <p:ph type="ctrTitle"/>
          </p:nvPr>
        </p:nvSpPr>
        <p:spPr>
          <a:xfrm>
            <a:off x="468313" y="1870863"/>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
        <p:nvSpPr>
          <p:cNvPr id="17" name="Subtitle 2">
            <a:extLst>
              <a:ext uri="{FF2B5EF4-FFF2-40B4-BE49-F238E27FC236}">
                <a16:creationId xmlns:a16="http://schemas.microsoft.com/office/drawing/2014/main" id="{29BA2A01-BB70-E95D-64D1-BEFE71B8D86D}"/>
              </a:ext>
            </a:extLst>
          </p:cNvPr>
          <p:cNvSpPr>
            <a:spLocks noGrp="1"/>
          </p:cNvSpPr>
          <p:nvPr>
            <p:ph type="subTitle" idx="1"/>
          </p:nvPr>
        </p:nvSpPr>
        <p:spPr>
          <a:xfrm>
            <a:off x="468312" y="3054945"/>
            <a:ext cx="4697453" cy="278187"/>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pic>
        <p:nvPicPr>
          <p:cNvPr id="24" name="Graphic 23">
            <a:extLst>
              <a:ext uri="{FF2B5EF4-FFF2-40B4-BE49-F238E27FC236}">
                <a16:creationId xmlns:a16="http://schemas.microsoft.com/office/drawing/2014/main" id="{2EDA4089-0D2F-4151-27D4-5BFA55ED809E}"/>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89120" y="889180"/>
            <a:ext cx="6597267" cy="5751463"/>
          </a:xfrm>
          <a:prstGeom prst="rect">
            <a:avLst/>
          </a:prstGeom>
        </p:spPr>
      </p:pic>
      <p:pic>
        <p:nvPicPr>
          <p:cNvPr id="25" name="Graphic 24">
            <a:extLst>
              <a:ext uri="{FF2B5EF4-FFF2-40B4-BE49-F238E27FC236}">
                <a16:creationId xmlns:a16="http://schemas.microsoft.com/office/drawing/2014/main" id="{7FBF1949-4933-B1D5-ACBA-9AE78576DB1C}"/>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68982" y="1951055"/>
            <a:ext cx="666342" cy="580913"/>
          </a:xfrm>
          <a:prstGeom prst="rect">
            <a:avLst/>
          </a:prstGeom>
        </p:spPr>
      </p:pic>
      <p:sp>
        <p:nvSpPr>
          <p:cNvPr id="26" name="Graphic 31">
            <a:extLst>
              <a:ext uri="{FF2B5EF4-FFF2-40B4-BE49-F238E27FC236}">
                <a16:creationId xmlns:a16="http://schemas.microsoft.com/office/drawing/2014/main" id="{096E6266-5896-6690-58DC-787C7ED8429E}"/>
              </a:ext>
            </a:extLst>
          </p:cNvPr>
          <p:cNvSpPr/>
          <p:nvPr userDrawn="1"/>
        </p:nvSpPr>
        <p:spPr>
          <a:xfrm rot="10800000">
            <a:off x="5702153" y="1376648"/>
            <a:ext cx="1862127" cy="1626677"/>
          </a:xfrm>
          <a:custGeom>
            <a:avLst/>
            <a:gdLst>
              <a:gd name="connsiteX0" fmla="*/ 37368 w 3346866"/>
              <a:gd name="connsiteY0" fmla="*/ 2533355 h 2923684"/>
              <a:gd name="connsiteX1" fmla="*/ 1471982 w 3346866"/>
              <a:gd name="connsiteY1" fmla="*/ 120571 h 2923684"/>
              <a:gd name="connsiteX2" fmla="*/ 1887606 w 3346866"/>
              <a:gd name="connsiteY2" fmla="*/ 121381 h 2923684"/>
              <a:gd name="connsiteX3" fmla="*/ 3310243 w 3346866"/>
              <a:gd name="connsiteY3" fmla="*/ 2534813 h 2923684"/>
              <a:gd name="connsiteX4" fmla="*/ 3102108 w 3346866"/>
              <a:gd name="connsiteY4" fmla="*/ 2923684 h 2923684"/>
              <a:gd name="connsiteX5" fmla="*/ 244695 w 3346866"/>
              <a:gd name="connsiteY5" fmla="*/ 2923036 h 2923684"/>
              <a:gd name="connsiteX6" fmla="*/ 37207 w 3346866"/>
              <a:gd name="connsiteY6" fmla="*/ 2533193 h 29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866" h="2923684">
                <a:moveTo>
                  <a:pt x="37368" y="2533355"/>
                </a:moveTo>
                <a:lnTo>
                  <a:pt x="1471982" y="120571"/>
                </a:lnTo>
                <a:cubicBezTo>
                  <a:pt x="1567796" y="-40487"/>
                  <a:pt x="1792440" y="-40163"/>
                  <a:pt x="1887606" y="121381"/>
                </a:cubicBezTo>
                <a:lnTo>
                  <a:pt x="3310243" y="2534813"/>
                </a:lnTo>
                <a:cubicBezTo>
                  <a:pt x="3410427" y="2704782"/>
                  <a:pt x="3293249" y="2923846"/>
                  <a:pt x="3102108" y="2923684"/>
                </a:cubicBezTo>
                <a:lnTo>
                  <a:pt x="244695" y="2923036"/>
                </a:lnTo>
                <a:cubicBezTo>
                  <a:pt x="53068" y="2923036"/>
                  <a:pt x="-63948" y="2703162"/>
                  <a:pt x="37207" y="2533193"/>
                </a:cubicBezTo>
              </a:path>
            </a:pathLst>
          </a:custGeom>
          <a:gradFill>
            <a:gsLst>
              <a:gs pos="100000">
                <a:schemeClr val="tx2"/>
              </a:gs>
              <a:gs pos="0">
                <a:schemeClr val="accent4"/>
              </a:gs>
            </a:gsLst>
            <a:lin ang="19065172" scaled="1"/>
          </a:gradFill>
          <a:ln w="32358" cap="flat">
            <a:noFill/>
            <a:prstDash val="solid"/>
            <a:miter/>
          </a:ln>
        </p:spPr>
        <p:txBody>
          <a:bodyPr rtlCol="0" anchor="ctr"/>
          <a:lstStyle/>
          <a:p>
            <a:pPr marL="0" algn="l" defTabSz="457200" rtl="0" eaLnBrk="1" latinLnBrk="0" hangingPunct="1"/>
            <a:endParaRPr lang="en-IL"/>
          </a:p>
        </p:txBody>
      </p:sp>
    </p:spTree>
    <p:extLst>
      <p:ext uri="{BB962C8B-B14F-4D97-AF65-F5344CB8AC3E}">
        <p14:creationId xmlns:p14="http://schemas.microsoft.com/office/powerpoint/2010/main" val="2527239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ubtitle">
    <p:bg>
      <p:bgPr>
        <a:solidFill>
          <a:srgbClr val="FFF6EF"/>
        </a:solidFill>
        <a:effectLst/>
      </p:bgPr>
    </p:bg>
    <p:spTree>
      <p:nvGrpSpPr>
        <p:cNvPr id="1" name=""/>
        <p:cNvGrpSpPr/>
        <p:nvPr/>
      </p:nvGrpSpPr>
      <p:grpSpPr>
        <a:xfrm>
          <a:off x="0" y="0"/>
          <a:ext cx="0" cy="0"/>
          <a:chOff x="0" y="0"/>
          <a:chExt cx="0" cy="0"/>
        </a:xfrm>
      </p:grpSpPr>
      <p:sp>
        <p:nvSpPr>
          <p:cNvPr id="2" name="Rounded Rectangle 1" descr="A decorative background which is a light blue gradient is shown. Two small triangles - one yellow and one white - appear as well as decorative blue soundwaves.">
            <a:extLst>
              <a:ext uri="{FF2B5EF4-FFF2-40B4-BE49-F238E27FC236}">
                <a16:creationId xmlns:a16="http://schemas.microsoft.com/office/drawing/2014/main" id="{C8992A71-43B9-7E62-AEFB-D63282E9CB1F}"/>
              </a:ext>
            </a:extLst>
          </p:cNvPr>
          <p:cNvSpPr/>
          <p:nvPr userDrawn="1"/>
        </p:nvSpPr>
        <p:spPr>
          <a:xfrm>
            <a:off x="90000" y="88232"/>
            <a:ext cx="8964000" cy="4967518"/>
          </a:xfrm>
          <a:prstGeom prst="roundRect">
            <a:avLst>
              <a:gd name="adj" fmla="val 2863"/>
            </a:avLst>
          </a:prstGeom>
          <a:solidFill>
            <a:srgbClr val="E8EEF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3" name="Graphic 2">
            <a:extLst>
              <a:ext uri="{FF2B5EF4-FFF2-40B4-BE49-F238E27FC236}">
                <a16:creationId xmlns:a16="http://schemas.microsoft.com/office/drawing/2014/main" id="{15F61524-3E06-4B5A-957C-116E9407A2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247206" y="1581973"/>
            <a:ext cx="6597267" cy="5751463"/>
          </a:xfrm>
          <a:prstGeom prst="rect">
            <a:avLst/>
          </a:prstGeom>
        </p:spPr>
      </p:pic>
      <p:sp>
        <p:nvSpPr>
          <p:cNvPr id="12" name="Graphic 7">
            <a:extLst>
              <a:ext uri="{FF2B5EF4-FFF2-40B4-BE49-F238E27FC236}">
                <a16:creationId xmlns:a16="http://schemas.microsoft.com/office/drawing/2014/main" id="{4BBDE9EC-9173-67D2-EC18-370D7B12D846}"/>
              </a:ext>
            </a:extLst>
          </p:cNvPr>
          <p:cNvSpPr/>
          <p:nvPr userDrawn="1"/>
        </p:nvSpPr>
        <p:spPr>
          <a:xfrm rot="10800000">
            <a:off x="5447814" y="1435777"/>
            <a:ext cx="620113" cy="541704"/>
          </a:xfrm>
          <a:custGeom>
            <a:avLst/>
            <a:gdLst>
              <a:gd name="connsiteX0" fmla="*/ 6924 w 620113"/>
              <a:gd name="connsiteY0" fmla="*/ 469384 h 541704"/>
              <a:gd name="connsiteX1" fmla="*/ 272731 w 620113"/>
              <a:gd name="connsiteY1" fmla="*/ 22340 h 541704"/>
              <a:gd name="connsiteX2" fmla="*/ 349739 w 620113"/>
              <a:gd name="connsiteY2" fmla="*/ 22490 h 541704"/>
              <a:gd name="connsiteX3" fmla="*/ 613327 w 620113"/>
              <a:gd name="connsiteY3" fmla="*/ 469654 h 541704"/>
              <a:gd name="connsiteX4" fmla="*/ 574764 w 620113"/>
              <a:gd name="connsiteY4" fmla="*/ 541705 h 541704"/>
              <a:gd name="connsiteX5" fmla="*/ 45337 w 620113"/>
              <a:gd name="connsiteY5" fmla="*/ 541584 h 541704"/>
              <a:gd name="connsiteX6" fmla="*/ 6894 w 620113"/>
              <a:gd name="connsiteY6" fmla="*/ 469354 h 54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113" h="541704">
                <a:moveTo>
                  <a:pt x="6924" y="469384"/>
                </a:moveTo>
                <a:lnTo>
                  <a:pt x="272731" y="22340"/>
                </a:lnTo>
                <a:cubicBezTo>
                  <a:pt x="290484" y="-7501"/>
                  <a:pt x="332106" y="-7441"/>
                  <a:pt x="349739" y="22490"/>
                </a:cubicBezTo>
                <a:lnTo>
                  <a:pt x="613327" y="469654"/>
                </a:lnTo>
                <a:cubicBezTo>
                  <a:pt x="631889" y="501146"/>
                  <a:pt x="610179" y="541735"/>
                  <a:pt x="574764" y="541705"/>
                </a:cubicBezTo>
                <a:lnTo>
                  <a:pt x="45337" y="541584"/>
                </a:lnTo>
                <a:cubicBezTo>
                  <a:pt x="9832" y="541584"/>
                  <a:pt x="-11848" y="500846"/>
                  <a:pt x="6894" y="469354"/>
                </a:cubicBezTo>
              </a:path>
            </a:pathLst>
          </a:custGeom>
          <a:solidFill>
            <a:schemeClr val="accent6"/>
          </a:solidFill>
          <a:ln w="5925" cap="flat">
            <a:noFill/>
            <a:prstDash val="solid"/>
            <a:miter/>
          </a:ln>
        </p:spPr>
        <p:txBody>
          <a:bodyPr rtlCol="0" anchor="ctr"/>
          <a:lstStyle/>
          <a:p>
            <a:endParaRPr lang="en-UA"/>
          </a:p>
        </p:txBody>
      </p:sp>
      <p:sp>
        <p:nvSpPr>
          <p:cNvPr id="13" name="Graphic 8">
            <a:extLst>
              <a:ext uri="{FF2B5EF4-FFF2-40B4-BE49-F238E27FC236}">
                <a16:creationId xmlns:a16="http://schemas.microsoft.com/office/drawing/2014/main" id="{2CF49BF8-49A8-3B98-63F7-150390EF2F94}"/>
              </a:ext>
            </a:extLst>
          </p:cNvPr>
          <p:cNvSpPr/>
          <p:nvPr userDrawn="1"/>
        </p:nvSpPr>
        <p:spPr>
          <a:xfrm>
            <a:off x="5867769" y="1099448"/>
            <a:ext cx="1170815" cy="1022775"/>
          </a:xfrm>
          <a:custGeom>
            <a:avLst/>
            <a:gdLst>
              <a:gd name="connsiteX0" fmla="*/ 13072 w 1170815"/>
              <a:gd name="connsiteY0" fmla="*/ 886229 h 1022775"/>
              <a:gd name="connsiteX1" fmla="*/ 514935 w 1170815"/>
              <a:gd name="connsiteY1" fmla="*/ 42179 h 1022775"/>
              <a:gd name="connsiteX2" fmla="*/ 660330 w 1170815"/>
              <a:gd name="connsiteY2" fmla="*/ 42462 h 1022775"/>
              <a:gd name="connsiteX3" fmla="*/ 1158003 w 1170815"/>
              <a:gd name="connsiteY3" fmla="*/ 886739 h 1022775"/>
              <a:gd name="connsiteX4" fmla="*/ 1085193 w 1170815"/>
              <a:gd name="connsiteY4" fmla="*/ 1022776 h 1022775"/>
              <a:gd name="connsiteX5" fmla="*/ 85600 w 1170815"/>
              <a:gd name="connsiteY5" fmla="*/ 1022549 h 1022775"/>
              <a:gd name="connsiteX6" fmla="*/ 13016 w 1170815"/>
              <a:gd name="connsiteY6" fmla="*/ 886172 h 102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815" h="1022775">
                <a:moveTo>
                  <a:pt x="13072" y="886229"/>
                </a:moveTo>
                <a:lnTo>
                  <a:pt x="514935" y="42179"/>
                </a:lnTo>
                <a:cubicBezTo>
                  <a:pt x="548453" y="-14163"/>
                  <a:pt x="627039" y="-14050"/>
                  <a:pt x="660330" y="42462"/>
                </a:cubicBezTo>
                <a:lnTo>
                  <a:pt x="1158003" y="886739"/>
                </a:lnTo>
                <a:cubicBezTo>
                  <a:pt x="1193050" y="946199"/>
                  <a:pt x="1152058" y="1022833"/>
                  <a:pt x="1085193" y="1022776"/>
                </a:cubicBezTo>
                <a:lnTo>
                  <a:pt x="85600" y="1022549"/>
                </a:lnTo>
                <a:cubicBezTo>
                  <a:pt x="18564" y="1022549"/>
                  <a:pt x="-22371" y="945632"/>
                  <a:pt x="13016" y="886172"/>
                </a:cubicBezTo>
              </a:path>
            </a:pathLst>
          </a:custGeom>
          <a:solidFill>
            <a:schemeClr val="bg1"/>
          </a:solidFill>
          <a:ln w="11303" cap="flat">
            <a:noFill/>
            <a:prstDash val="solid"/>
            <a:miter/>
          </a:ln>
        </p:spPr>
        <p:txBody>
          <a:bodyPr rtlCol="0" anchor="ctr"/>
          <a:lstStyle/>
          <a:p>
            <a:endParaRPr lang="en-UA"/>
          </a:p>
        </p:txBody>
      </p:sp>
      <p:pic>
        <p:nvPicPr>
          <p:cNvPr id="18" name="Picture 17">
            <a:extLst>
              <a:ext uri="{FF2B5EF4-FFF2-40B4-BE49-F238E27FC236}">
                <a16:creationId xmlns:a16="http://schemas.microsoft.com/office/drawing/2014/main" id="{4E7BBB9B-FC83-264B-71AF-CC19530FDD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4549" y="1719943"/>
            <a:ext cx="5525014" cy="852835"/>
          </a:xfrm>
          <a:prstGeom prst="rect">
            <a:avLst/>
          </a:prstGeom>
        </p:spPr>
      </p:pic>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4" name="Text Placeholder 3">
            <a:extLst>
              <a:ext uri="{FF2B5EF4-FFF2-40B4-BE49-F238E27FC236}">
                <a16:creationId xmlns:a16="http://schemas.microsoft.com/office/drawing/2014/main" id="{36DF717D-CF8E-C22D-F5F0-85A378CDE957}"/>
              </a:ext>
            </a:extLst>
          </p:cNvPr>
          <p:cNvSpPr>
            <a:spLocks noGrp="1"/>
          </p:cNvSpPr>
          <p:nvPr>
            <p:ph type="body" sz="half" idx="2"/>
          </p:nvPr>
        </p:nvSpPr>
        <p:spPr>
          <a:xfrm>
            <a:off x="468312" y="3000427"/>
            <a:ext cx="4570827" cy="328957"/>
          </a:xfrm>
        </p:spPr>
        <p:txBody>
          <a:bodyPr wrap="square">
            <a:spAutoFit/>
          </a:bodyPr>
          <a:lstStyle>
            <a:lvl1pPr marL="0" indent="0">
              <a:lnSpc>
                <a:spcPct val="114000"/>
              </a:lnSpc>
              <a:buNone/>
              <a:defRPr sz="1400">
                <a:solidFill>
                  <a:schemeClr val="tx1"/>
                </a:solidFill>
                <a:latin typeface="Nunito"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Title 1">
            <a:extLst>
              <a:ext uri="{FF2B5EF4-FFF2-40B4-BE49-F238E27FC236}">
                <a16:creationId xmlns:a16="http://schemas.microsoft.com/office/drawing/2014/main" id="{A28B0442-34A8-3EB7-2923-16C985D8C541}"/>
              </a:ext>
            </a:extLst>
          </p:cNvPr>
          <p:cNvSpPr>
            <a:spLocks noGrp="1"/>
          </p:cNvSpPr>
          <p:nvPr>
            <p:ph type="title"/>
          </p:nvPr>
        </p:nvSpPr>
        <p:spPr>
          <a:xfrm>
            <a:off x="468311" y="2289551"/>
            <a:ext cx="4758113" cy="626325"/>
          </a:xfrm>
        </p:spPr>
        <p:txBody>
          <a:bodyPr wrap="square" anchor="t">
            <a:spAutoFit/>
          </a:bodyPr>
          <a:lstStyle>
            <a:lvl1pPr>
              <a:lnSpc>
                <a:spcPct val="90000"/>
              </a:lnSpc>
              <a:defRPr sz="4400">
                <a:gradFill>
                  <a:gsLst>
                    <a:gs pos="100000">
                      <a:srgbClr val="4A148C"/>
                    </a:gs>
                    <a:gs pos="50000">
                      <a:srgbClr val="322FBE"/>
                    </a:gs>
                    <a:gs pos="0">
                      <a:srgbClr val="1A4AF0"/>
                    </a:gs>
                  </a:gsLst>
                  <a:lin ang="10800000" scaled="1"/>
                </a:gradFill>
              </a:defRPr>
            </a:lvl1pPr>
          </a:lstStyle>
          <a:p>
            <a:r>
              <a:rPr lang="en-GB"/>
              <a:t>Click to edit</a:t>
            </a:r>
            <a:endParaRPr lang="en-US"/>
          </a:p>
        </p:txBody>
      </p:sp>
      <p:pic>
        <p:nvPicPr>
          <p:cNvPr id="4" name="Picture 3" descr="Verbit logo">
            <a:extLst>
              <a:ext uri="{FF2B5EF4-FFF2-40B4-BE49-F238E27FC236}">
                <a16:creationId xmlns:a16="http://schemas.microsoft.com/office/drawing/2014/main" id="{5B7E3896-9870-3F6A-CD28-4DCE5024721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2999730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ubtitle">
    <p:bg>
      <p:bgPr>
        <a:solidFill>
          <a:schemeClr val="bg1"/>
        </a:solidFill>
        <a:effectLst/>
      </p:bgPr>
    </p:bg>
    <p:spTree>
      <p:nvGrpSpPr>
        <p:cNvPr id="1" name=""/>
        <p:cNvGrpSpPr/>
        <p:nvPr/>
      </p:nvGrpSpPr>
      <p:grpSpPr>
        <a:xfrm>
          <a:off x="0" y="0"/>
          <a:ext cx="0" cy="0"/>
          <a:chOff x="0" y="0"/>
          <a:chExt cx="0" cy="0"/>
        </a:xfrm>
      </p:grpSpPr>
      <p:sp>
        <p:nvSpPr>
          <p:cNvPr id="4" name="Graphic 5" descr="A blue gradient is displayed in the background with some decorative triangles appearing on the right of the frame.">
            <a:extLst>
              <a:ext uri="{FF2B5EF4-FFF2-40B4-BE49-F238E27FC236}">
                <a16:creationId xmlns:a16="http://schemas.microsoft.com/office/drawing/2014/main" id="{160722A8-9334-A639-49E5-4559C9E92BB3}"/>
              </a:ext>
            </a:extLst>
          </p:cNvPr>
          <p:cNvSpPr/>
          <p:nvPr userDrawn="1"/>
        </p:nvSpPr>
        <p:spPr>
          <a:xfrm>
            <a:off x="90000" y="88232"/>
            <a:ext cx="8964000" cy="4967518"/>
          </a:xfrm>
          <a:prstGeom prst="roundRect">
            <a:avLst>
              <a:gd name="adj" fmla="val 2967"/>
            </a:avLst>
          </a:prstGeom>
          <a:gradFill>
            <a:gsLst>
              <a:gs pos="19000">
                <a:srgbClr val="B3FFF8">
                  <a:lumMod val="68405"/>
                  <a:lumOff val="31595"/>
                  <a:alpha val="88000"/>
                </a:srgbClr>
              </a:gs>
              <a:gs pos="100000">
                <a:srgbClr val="5148F9">
                  <a:lumMod val="67999"/>
                  <a:lumOff val="32001"/>
                </a:srgbClr>
              </a:gs>
            </a:gsLst>
            <a:lin ang="19799998" scaled="1"/>
          </a:gradFill>
          <a:ln w="0" cap="flat">
            <a:noFill/>
            <a:prstDash val="solid"/>
            <a:miter/>
          </a:ln>
        </p:spPr>
        <p:txBody>
          <a:bodyPr rtlCol="0" anchor="ctr"/>
          <a:lstStyle/>
          <a:p>
            <a:endParaRPr lang="en-UA"/>
          </a:p>
        </p:txBody>
      </p:sp>
      <p:pic>
        <p:nvPicPr>
          <p:cNvPr id="5" name="Graphic 4">
            <a:extLst>
              <a:ext uri="{FF2B5EF4-FFF2-40B4-BE49-F238E27FC236}">
                <a16:creationId xmlns:a16="http://schemas.microsoft.com/office/drawing/2014/main" id="{FC17129D-296E-5BFC-D266-E349F3CD38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9120" y="889180"/>
            <a:ext cx="6597267" cy="5751463"/>
          </a:xfrm>
          <a:prstGeom prst="rect">
            <a:avLst/>
          </a:prstGeom>
        </p:spPr>
      </p:pic>
      <p:pic>
        <p:nvPicPr>
          <p:cNvPr id="6" name="Graphic 5">
            <a:extLst>
              <a:ext uri="{FF2B5EF4-FFF2-40B4-BE49-F238E27FC236}">
                <a16:creationId xmlns:a16="http://schemas.microsoft.com/office/drawing/2014/main" id="{C3CF3ADD-52F9-8536-4D6C-301F339BB52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6232726" y="2183801"/>
            <a:ext cx="666342" cy="580913"/>
          </a:xfrm>
          <a:prstGeom prst="rect">
            <a:avLst/>
          </a:prstGeom>
        </p:spPr>
      </p:pic>
      <p:pic>
        <p:nvPicPr>
          <p:cNvPr id="7" name="Graphic 6">
            <a:extLst>
              <a:ext uri="{FF2B5EF4-FFF2-40B4-BE49-F238E27FC236}">
                <a16:creationId xmlns:a16="http://schemas.microsoft.com/office/drawing/2014/main" id="{C3CF8AAA-8A7C-EC7D-8B83-B41B0B1DB97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53623" y="2239948"/>
            <a:ext cx="1216913" cy="1060898"/>
          </a:xfrm>
          <a:prstGeom prst="rect">
            <a:avLst/>
          </a:prstGeom>
        </p:spPr>
      </p:pic>
      <p:pic>
        <p:nvPicPr>
          <p:cNvPr id="2" name="Picture 1" descr="Verbit logo">
            <a:extLst>
              <a:ext uri="{FF2B5EF4-FFF2-40B4-BE49-F238E27FC236}">
                <a16:creationId xmlns:a16="http://schemas.microsoft.com/office/drawing/2014/main" id="{FFE0649C-ED02-B343-BA6A-51F635C75E1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
        <p:nvSpPr>
          <p:cNvPr id="3" name="Text Placeholder 3">
            <a:extLst>
              <a:ext uri="{FF2B5EF4-FFF2-40B4-BE49-F238E27FC236}">
                <a16:creationId xmlns:a16="http://schemas.microsoft.com/office/drawing/2014/main" id="{78AC07C7-E710-78B8-C5B8-0111422B87B6}"/>
              </a:ext>
            </a:extLst>
          </p:cNvPr>
          <p:cNvSpPr>
            <a:spLocks noGrp="1"/>
          </p:cNvSpPr>
          <p:nvPr>
            <p:ph type="body" sz="half" idx="2"/>
          </p:nvPr>
        </p:nvSpPr>
        <p:spPr>
          <a:xfrm>
            <a:off x="468312" y="3000427"/>
            <a:ext cx="4570827" cy="328957"/>
          </a:xfrm>
        </p:spPr>
        <p:txBody>
          <a:bodyPr wrap="square">
            <a:spAutoFit/>
          </a:bodyPr>
          <a:lstStyle>
            <a:lvl1pPr marL="0" indent="0">
              <a:lnSpc>
                <a:spcPct val="114000"/>
              </a:lnSpc>
              <a:buNone/>
              <a:defRPr sz="1400">
                <a:solidFill>
                  <a:schemeClr val="tx1"/>
                </a:solidFill>
                <a:latin typeface="Nunito"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Title 1">
            <a:extLst>
              <a:ext uri="{FF2B5EF4-FFF2-40B4-BE49-F238E27FC236}">
                <a16:creationId xmlns:a16="http://schemas.microsoft.com/office/drawing/2014/main" id="{4FED5250-4196-ADAC-E32F-41A9345D832C}"/>
              </a:ext>
            </a:extLst>
          </p:cNvPr>
          <p:cNvSpPr>
            <a:spLocks noGrp="1"/>
          </p:cNvSpPr>
          <p:nvPr>
            <p:ph type="title"/>
          </p:nvPr>
        </p:nvSpPr>
        <p:spPr>
          <a:xfrm>
            <a:off x="468311" y="2289551"/>
            <a:ext cx="4758113" cy="626325"/>
          </a:xfrm>
        </p:spPr>
        <p:txBody>
          <a:bodyPr wrap="square" anchor="t">
            <a:spAutoFit/>
          </a:bodyPr>
          <a:lstStyle>
            <a:lvl1pPr>
              <a:lnSpc>
                <a:spcPct val="90000"/>
              </a:lnSpc>
              <a:defRPr sz="4400">
                <a:gradFill>
                  <a:gsLst>
                    <a:gs pos="100000">
                      <a:srgbClr val="4A148C"/>
                    </a:gs>
                    <a:gs pos="50000">
                      <a:srgbClr val="322FBE"/>
                    </a:gs>
                    <a:gs pos="0">
                      <a:srgbClr val="1A4AF0"/>
                    </a:gs>
                  </a:gsLst>
                  <a:lin ang="10800000" scaled="1"/>
                </a:gradFill>
              </a:defRPr>
            </a:lvl1pPr>
          </a:lstStyle>
          <a:p>
            <a:r>
              <a:rPr lang="en-GB"/>
              <a:t>Click to edit</a:t>
            </a:r>
            <a:endParaRPr lang="en-US"/>
          </a:p>
        </p:txBody>
      </p:sp>
    </p:spTree>
    <p:extLst>
      <p:ext uri="{BB962C8B-B14F-4D97-AF65-F5344CB8AC3E}">
        <p14:creationId xmlns:p14="http://schemas.microsoft.com/office/powerpoint/2010/main" val="340083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ubtitle">
    <p:bg>
      <p:bgPr>
        <a:solidFill>
          <a:schemeClr val="bg1"/>
        </a:solidFill>
        <a:effectLst/>
      </p:bgPr>
    </p:bg>
    <p:spTree>
      <p:nvGrpSpPr>
        <p:cNvPr id="1" name=""/>
        <p:cNvGrpSpPr/>
        <p:nvPr/>
      </p:nvGrpSpPr>
      <p:grpSpPr>
        <a:xfrm>
          <a:off x="0" y="0"/>
          <a:ext cx="0" cy="0"/>
          <a:chOff x="0" y="0"/>
          <a:chExt cx="0" cy="0"/>
        </a:xfrm>
      </p:grpSpPr>
      <p:sp>
        <p:nvSpPr>
          <p:cNvPr id="4" name="Graphic 5" descr="A blue gradient is displayed in the background with some decorative triangles appearing on the right of the frame.">
            <a:extLst>
              <a:ext uri="{FF2B5EF4-FFF2-40B4-BE49-F238E27FC236}">
                <a16:creationId xmlns:a16="http://schemas.microsoft.com/office/drawing/2014/main" id="{160722A8-9334-A639-49E5-4559C9E92BB3}"/>
              </a:ext>
            </a:extLst>
          </p:cNvPr>
          <p:cNvSpPr/>
          <p:nvPr userDrawn="1"/>
        </p:nvSpPr>
        <p:spPr>
          <a:xfrm>
            <a:off x="90000" y="104274"/>
            <a:ext cx="8964000" cy="4951476"/>
          </a:xfrm>
          <a:prstGeom prst="roundRect">
            <a:avLst>
              <a:gd name="adj" fmla="val 2967"/>
            </a:avLst>
          </a:prstGeom>
          <a:gradFill>
            <a:gsLst>
              <a:gs pos="19000">
                <a:srgbClr val="B3FFF8">
                  <a:lumMod val="68405"/>
                  <a:lumOff val="31595"/>
                  <a:alpha val="88000"/>
                </a:srgbClr>
              </a:gs>
              <a:gs pos="100000">
                <a:srgbClr val="5148F9">
                  <a:lumMod val="67999"/>
                  <a:lumOff val="32001"/>
                </a:srgbClr>
              </a:gs>
            </a:gsLst>
            <a:lin ang="19799998" scaled="1"/>
          </a:gradFill>
          <a:ln w="0" cap="flat">
            <a:noFill/>
            <a:prstDash val="solid"/>
            <a:miter/>
          </a:ln>
        </p:spPr>
        <p:txBody>
          <a:bodyPr rtlCol="0" anchor="ctr"/>
          <a:lstStyle/>
          <a:p>
            <a:endParaRPr lang="en-UA"/>
          </a:p>
        </p:txBody>
      </p:sp>
      <p:pic>
        <p:nvPicPr>
          <p:cNvPr id="2" name="Picture 1" descr="Verbit logo">
            <a:extLst>
              <a:ext uri="{FF2B5EF4-FFF2-40B4-BE49-F238E27FC236}">
                <a16:creationId xmlns:a16="http://schemas.microsoft.com/office/drawing/2014/main" id="{862FBD2D-97F4-5363-FD31-17F96A3358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
        <p:nvSpPr>
          <p:cNvPr id="3" name="Text Placeholder 3">
            <a:extLst>
              <a:ext uri="{FF2B5EF4-FFF2-40B4-BE49-F238E27FC236}">
                <a16:creationId xmlns:a16="http://schemas.microsoft.com/office/drawing/2014/main" id="{29ABA1F6-BF9F-F62B-AC11-BA923CC52773}"/>
              </a:ext>
            </a:extLst>
          </p:cNvPr>
          <p:cNvSpPr>
            <a:spLocks noGrp="1"/>
          </p:cNvSpPr>
          <p:nvPr>
            <p:ph type="body" sz="half" idx="2"/>
          </p:nvPr>
        </p:nvSpPr>
        <p:spPr>
          <a:xfrm>
            <a:off x="468312" y="3000427"/>
            <a:ext cx="4570827" cy="328957"/>
          </a:xfrm>
        </p:spPr>
        <p:txBody>
          <a:bodyPr wrap="square">
            <a:spAutoFit/>
          </a:bodyPr>
          <a:lstStyle>
            <a:lvl1pPr marL="0" indent="0">
              <a:lnSpc>
                <a:spcPct val="114000"/>
              </a:lnSpc>
              <a:buNone/>
              <a:defRPr sz="1400">
                <a:solidFill>
                  <a:schemeClr val="tx1"/>
                </a:solidFill>
                <a:latin typeface="Nunito"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Title 1">
            <a:extLst>
              <a:ext uri="{FF2B5EF4-FFF2-40B4-BE49-F238E27FC236}">
                <a16:creationId xmlns:a16="http://schemas.microsoft.com/office/drawing/2014/main" id="{F15CAC77-110C-F711-2B06-DEFE91812682}"/>
              </a:ext>
            </a:extLst>
          </p:cNvPr>
          <p:cNvSpPr>
            <a:spLocks noGrp="1"/>
          </p:cNvSpPr>
          <p:nvPr>
            <p:ph type="title"/>
          </p:nvPr>
        </p:nvSpPr>
        <p:spPr>
          <a:xfrm>
            <a:off x="468311" y="2289551"/>
            <a:ext cx="4758113" cy="626325"/>
          </a:xfrm>
        </p:spPr>
        <p:txBody>
          <a:bodyPr wrap="square" anchor="t">
            <a:spAutoFit/>
          </a:bodyPr>
          <a:lstStyle>
            <a:lvl1pPr>
              <a:lnSpc>
                <a:spcPct val="90000"/>
              </a:lnSpc>
              <a:defRPr sz="4400">
                <a:gradFill>
                  <a:gsLst>
                    <a:gs pos="100000">
                      <a:srgbClr val="4A148C"/>
                    </a:gs>
                    <a:gs pos="50000">
                      <a:srgbClr val="322FBE"/>
                    </a:gs>
                    <a:gs pos="0">
                      <a:srgbClr val="1A4AF0"/>
                    </a:gs>
                  </a:gsLst>
                  <a:lin ang="10800000" scaled="1"/>
                </a:gradFill>
              </a:defRPr>
            </a:lvl1pPr>
          </a:lstStyle>
          <a:p>
            <a:r>
              <a:rPr lang="en-GB"/>
              <a:t>Click to edit</a:t>
            </a:r>
            <a:endParaRPr lang="en-US"/>
          </a:p>
        </p:txBody>
      </p:sp>
    </p:spTree>
    <p:extLst>
      <p:ext uri="{BB962C8B-B14F-4D97-AF65-F5344CB8AC3E}">
        <p14:creationId xmlns:p14="http://schemas.microsoft.com/office/powerpoint/2010/main" val="152879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ounded Rectangle 6" descr="Decorative background elements shown in blue include sound waves, blue triangles and outlines of triangles.">
            <a:extLst>
              <a:ext uri="{FF2B5EF4-FFF2-40B4-BE49-F238E27FC236}">
                <a16:creationId xmlns:a16="http://schemas.microsoft.com/office/drawing/2014/main" id="{2C1BE908-C497-3D67-905D-F42630EAB1E9}"/>
              </a:ext>
            </a:extLst>
          </p:cNvPr>
          <p:cNvSpPr/>
          <p:nvPr userDrawn="1"/>
        </p:nvSpPr>
        <p:spPr>
          <a:xfrm>
            <a:off x="90000" y="87750"/>
            <a:ext cx="8964000" cy="4968000"/>
          </a:xfrm>
          <a:prstGeom prst="roundRect">
            <a:avLst>
              <a:gd name="adj" fmla="val 2863"/>
            </a:avLst>
          </a:prstGeom>
          <a:solidFill>
            <a:srgbClr val="E8EEFD"/>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A"/>
          </a:p>
        </p:txBody>
      </p:sp>
      <p:pic>
        <p:nvPicPr>
          <p:cNvPr id="8" name="Graphic 7">
            <a:extLst>
              <a:ext uri="{FF2B5EF4-FFF2-40B4-BE49-F238E27FC236}">
                <a16:creationId xmlns:a16="http://schemas.microsoft.com/office/drawing/2014/main" id="{053FBA2A-9109-CF70-790D-D6FE17E5379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6230109" y="742329"/>
            <a:ext cx="3862274" cy="3367110"/>
          </a:xfrm>
          <a:prstGeom prst="rect">
            <a:avLst/>
          </a:prstGeom>
        </p:spPr>
      </p:pic>
      <p:sp>
        <p:nvSpPr>
          <p:cNvPr id="9" name="Freeform 8">
            <a:extLst>
              <a:ext uri="{FF2B5EF4-FFF2-40B4-BE49-F238E27FC236}">
                <a16:creationId xmlns:a16="http://schemas.microsoft.com/office/drawing/2014/main" id="{D62D4081-3AFC-DC51-7E70-6F5820F8F9E7}"/>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pic>
        <p:nvPicPr>
          <p:cNvPr id="11" name="Graphic 10">
            <a:extLst>
              <a:ext uri="{FF2B5EF4-FFF2-40B4-BE49-F238E27FC236}">
                <a16:creationId xmlns:a16="http://schemas.microsoft.com/office/drawing/2014/main" id="{CBA0BE91-E5F9-8B51-88D4-48F12C36A7D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75742" y="1048292"/>
            <a:ext cx="645839" cy="563039"/>
          </a:xfrm>
          <a:prstGeom prst="rect">
            <a:avLst/>
          </a:prstGeom>
        </p:spPr>
      </p:pic>
      <p:sp>
        <p:nvSpPr>
          <p:cNvPr id="13" name="Graphic 30">
            <a:extLst>
              <a:ext uri="{FF2B5EF4-FFF2-40B4-BE49-F238E27FC236}">
                <a16:creationId xmlns:a16="http://schemas.microsoft.com/office/drawing/2014/main" id="{052F7C25-56A9-9157-7D8E-055040F4AC0E}"/>
              </a:ext>
              <a:ext uri="{C183D7F6-B498-43B3-948B-1728B52AA6E4}">
                <adec:decorative xmlns:adec="http://schemas.microsoft.com/office/drawing/2017/decorative" val="1"/>
              </a:ext>
            </a:extLst>
          </p:cNvPr>
          <p:cNvSpPr/>
          <p:nvPr userDrawn="1"/>
        </p:nvSpPr>
        <p:spPr>
          <a:xfrm rot="10800000">
            <a:off x="6534501" y="484188"/>
            <a:ext cx="1448412" cy="1265270"/>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1"/>
          </a:solidFill>
          <a:ln w="8295" cap="flat">
            <a:noFill/>
            <a:prstDash val="solid"/>
            <a:miter/>
          </a:ln>
        </p:spPr>
        <p:txBody>
          <a:bodyPr rtlCol="0" anchor="ctr"/>
          <a:lstStyle/>
          <a:p>
            <a:pPr marL="0" algn="r" defTabSz="457200" rtl="1" eaLnBrk="1" latinLnBrk="0" hangingPunct="1"/>
            <a:endParaRPr lang="en-UA"/>
          </a:p>
        </p:txBody>
      </p:sp>
      <p:pic>
        <p:nvPicPr>
          <p:cNvPr id="14" name="Picture 13" descr="Verbit logo">
            <a:extLst>
              <a:ext uri="{FF2B5EF4-FFF2-40B4-BE49-F238E27FC236}">
                <a16:creationId xmlns:a16="http://schemas.microsoft.com/office/drawing/2014/main" id="{617B99B4-FA14-757B-0606-2895951DFFC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pic>
        <p:nvPicPr>
          <p:cNvPr id="15" name="Picture 14">
            <a:extLst>
              <a:ext uri="{FF2B5EF4-FFF2-40B4-BE49-F238E27FC236}">
                <a16:creationId xmlns:a16="http://schemas.microsoft.com/office/drawing/2014/main" id="{202915B7-B107-3686-57AF-69E5580D6959}"/>
              </a:ext>
              <a:ext uri="{C183D7F6-B498-43B3-948B-1728B52AA6E4}">
                <adec:decorative xmlns:adec="http://schemas.microsoft.com/office/drawing/2017/decorative" val="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0800000">
            <a:off x="3299436" y="3448611"/>
            <a:ext cx="7090889" cy="1094542"/>
          </a:xfrm>
          <a:prstGeom prst="rect">
            <a:avLst/>
          </a:prstGeom>
        </p:spPr>
      </p:pic>
      <p:sp>
        <p:nvSpPr>
          <p:cNvPr id="16" name="Graphic 31">
            <a:extLst>
              <a:ext uri="{FF2B5EF4-FFF2-40B4-BE49-F238E27FC236}">
                <a16:creationId xmlns:a16="http://schemas.microsoft.com/office/drawing/2014/main" id="{F7470E01-01F7-324C-914E-F04D203C1158}"/>
              </a:ext>
              <a:ext uri="{C183D7F6-B498-43B3-948B-1728B52AA6E4}">
                <adec:decorative xmlns:adec="http://schemas.microsoft.com/office/drawing/2017/decorative" val="1"/>
              </a:ext>
            </a:extLst>
          </p:cNvPr>
          <p:cNvSpPr/>
          <p:nvPr userDrawn="1"/>
        </p:nvSpPr>
        <p:spPr>
          <a:xfrm>
            <a:off x="4725735" y="2917912"/>
            <a:ext cx="3257178" cy="2845336"/>
          </a:xfrm>
          <a:custGeom>
            <a:avLst/>
            <a:gdLst>
              <a:gd name="connsiteX0" fmla="*/ 37368 w 3346866"/>
              <a:gd name="connsiteY0" fmla="*/ 2533355 h 2923684"/>
              <a:gd name="connsiteX1" fmla="*/ 1471982 w 3346866"/>
              <a:gd name="connsiteY1" fmla="*/ 120571 h 2923684"/>
              <a:gd name="connsiteX2" fmla="*/ 1887606 w 3346866"/>
              <a:gd name="connsiteY2" fmla="*/ 121381 h 2923684"/>
              <a:gd name="connsiteX3" fmla="*/ 3310243 w 3346866"/>
              <a:gd name="connsiteY3" fmla="*/ 2534813 h 2923684"/>
              <a:gd name="connsiteX4" fmla="*/ 3102108 w 3346866"/>
              <a:gd name="connsiteY4" fmla="*/ 2923684 h 2923684"/>
              <a:gd name="connsiteX5" fmla="*/ 244695 w 3346866"/>
              <a:gd name="connsiteY5" fmla="*/ 2923036 h 2923684"/>
              <a:gd name="connsiteX6" fmla="*/ 37207 w 3346866"/>
              <a:gd name="connsiteY6" fmla="*/ 2533193 h 29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866" h="2923684">
                <a:moveTo>
                  <a:pt x="37368" y="2533355"/>
                </a:moveTo>
                <a:lnTo>
                  <a:pt x="1471982" y="120571"/>
                </a:lnTo>
                <a:cubicBezTo>
                  <a:pt x="1567796" y="-40487"/>
                  <a:pt x="1792440" y="-40163"/>
                  <a:pt x="1887606" y="121381"/>
                </a:cubicBezTo>
                <a:lnTo>
                  <a:pt x="3310243" y="2534813"/>
                </a:lnTo>
                <a:cubicBezTo>
                  <a:pt x="3410427" y="2704782"/>
                  <a:pt x="3293249" y="2923846"/>
                  <a:pt x="3102108" y="2923684"/>
                </a:cubicBezTo>
                <a:lnTo>
                  <a:pt x="244695" y="2923036"/>
                </a:lnTo>
                <a:cubicBezTo>
                  <a:pt x="53068" y="2923036"/>
                  <a:pt x="-63948" y="2703162"/>
                  <a:pt x="37207" y="2533193"/>
                </a:cubicBezTo>
              </a:path>
            </a:pathLst>
          </a:custGeom>
          <a:gradFill>
            <a:gsLst>
              <a:gs pos="100000">
                <a:schemeClr val="tx2"/>
              </a:gs>
              <a:gs pos="0">
                <a:schemeClr val="accent4"/>
              </a:gs>
            </a:gsLst>
            <a:lin ang="19065172" scaled="1"/>
          </a:gradFill>
          <a:ln w="32358" cap="flat">
            <a:noFill/>
            <a:prstDash val="solid"/>
            <a:miter/>
          </a:ln>
        </p:spPr>
        <p:txBody>
          <a:bodyPr rtlCol="0" anchor="ctr"/>
          <a:lstStyle/>
          <a:p>
            <a:endParaRPr lang="en-IL"/>
          </a:p>
        </p:txBody>
      </p:sp>
      <p:sp>
        <p:nvSpPr>
          <p:cNvPr id="2" name="Title 1"/>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
        <p:nvSpPr>
          <p:cNvPr id="17" name="Subtitle 2">
            <a:extLst>
              <a:ext uri="{FF2B5EF4-FFF2-40B4-BE49-F238E27FC236}">
                <a16:creationId xmlns:a16="http://schemas.microsoft.com/office/drawing/2014/main" id="{29BA2A01-BB70-E95D-64D1-BEFE71B8D86D}"/>
              </a:ext>
            </a:extLst>
          </p:cNvPr>
          <p:cNvSpPr>
            <a:spLocks noGrp="1"/>
          </p:cNvSpPr>
          <p:nvPr>
            <p:ph type="subTitle" idx="1"/>
          </p:nvPr>
        </p:nvSpPr>
        <p:spPr>
          <a:xfrm>
            <a:off x="468312" y="4496469"/>
            <a:ext cx="4697453" cy="278187"/>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3047640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ubtitle">
    <p:bg>
      <p:bgPr>
        <a:solidFill>
          <a:srgbClr val="FFF6EF"/>
        </a:solidFill>
        <a:effectLst/>
      </p:bgPr>
    </p:bg>
    <p:spTree>
      <p:nvGrpSpPr>
        <p:cNvPr id="1" name=""/>
        <p:cNvGrpSpPr/>
        <p:nvPr/>
      </p:nvGrpSpPr>
      <p:grpSpPr>
        <a:xfrm>
          <a:off x="0" y="0"/>
          <a:ext cx="0" cy="0"/>
          <a:chOff x="0" y="0"/>
          <a:chExt cx="0" cy="0"/>
        </a:xfrm>
      </p:grpSpPr>
      <p:sp>
        <p:nvSpPr>
          <p:cNvPr id="4" name="Graphic 5" descr="A blue gradient is displayed in the background with some decorative triangles appearing on the right of the frame.">
            <a:extLst>
              <a:ext uri="{FF2B5EF4-FFF2-40B4-BE49-F238E27FC236}">
                <a16:creationId xmlns:a16="http://schemas.microsoft.com/office/drawing/2014/main" id="{160722A8-9334-A639-49E5-4559C9E92BB3}"/>
              </a:ext>
            </a:extLst>
          </p:cNvPr>
          <p:cNvSpPr/>
          <p:nvPr userDrawn="1"/>
        </p:nvSpPr>
        <p:spPr>
          <a:xfrm>
            <a:off x="90000" y="88232"/>
            <a:ext cx="8964000" cy="4967518"/>
          </a:xfrm>
          <a:prstGeom prst="roundRect">
            <a:avLst>
              <a:gd name="adj" fmla="val 2967"/>
            </a:avLst>
          </a:prstGeom>
          <a:gradFill>
            <a:gsLst>
              <a:gs pos="0">
                <a:srgbClr val="E8ECFC"/>
              </a:gs>
              <a:gs pos="12000">
                <a:srgbClr val="E3E8FB"/>
              </a:gs>
              <a:gs pos="24000">
                <a:srgbClr val="D6DEFB"/>
              </a:gs>
              <a:gs pos="37000">
                <a:srgbClr val="C1CDF9"/>
              </a:gs>
              <a:gs pos="50000">
                <a:srgbClr val="A4B6F8"/>
              </a:gs>
              <a:gs pos="64000">
                <a:srgbClr val="7D98F5"/>
              </a:gs>
              <a:gs pos="77000">
                <a:srgbClr val="4F74F3"/>
              </a:gs>
              <a:gs pos="90000">
                <a:srgbClr val="1A4AF0"/>
              </a:gs>
              <a:gs pos="100000">
                <a:srgbClr val="1A4AF0"/>
              </a:gs>
            </a:gsLst>
            <a:lin ang="19799998" scaled="1"/>
          </a:gradFill>
          <a:ln w="0" cap="flat">
            <a:noFill/>
            <a:prstDash val="solid"/>
            <a:miter/>
          </a:ln>
        </p:spPr>
        <p:txBody>
          <a:bodyPr rtlCol="0" anchor="ctr"/>
          <a:lstStyle/>
          <a:p>
            <a:endParaRPr lang="en-UA"/>
          </a:p>
        </p:txBody>
      </p:sp>
      <p:pic>
        <p:nvPicPr>
          <p:cNvPr id="5" name="Graphic 4">
            <a:extLst>
              <a:ext uri="{FF2B5EF4-FFF2-40B4-BE49-F238E27FC236}">
                <a16:creationId xmlns:a16="http://schemas.microsoft.com/office/drawing/2014/main" id="{FC17129D-296E-5BFC-D266-E349F3CD38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9120" y="889180"/>
            <a:ext cx="6597267" cy="5751463"/>
          </a:xfrm>
          <a:prstGeom prst="rect">
            <a:avLst/>
          </a:prstGeom>
        </p:spPr>
      </p:pic>
      <p:pic>
        <p:nvPicPr>
          <p:cNvPr id="6" name="Graphic 5">
            <a:extLst>
              <a:ext uri="{FF2B5EF4-FFF2-40B4-BE49-F238E27FC236}">
                <a16:creationId xmlns:a16="http://schemas.microsoft.com/office/drawing/2014/main" id="{C3CF3ADD-52F9-8536-4D6C-301F339BB52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6232726" y="2183801"/>
            <a:ext cx="666342" cy="580913"/>
          </a:xfrm>
          <a:prstGeom prst="rect">
            <a:avLst/>
          </a:prstGeom>
        </p:spPr>
      </p:pic>
      <p:pic>
        <p:nvPicPr>
          <p:cNvPr id="7" name="Graphic 6">
            <a:extLst>
              <a:ext uri="{FF2B5EF4-FFF2-40B4-BE49-F238E27FC236}">
                <a16:creationId xmlns:a16="http://schemas.microsoft.com/office/drawing/2014/main" id="{C3CF8AAA-8A7C-EC7D-8B83-B41B0B1DB97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53623" y="2239948"/>
            <a:ext cx="1216913" cy="1060898"/>
          </a:xfrm>
          <a:prstGeom prst="rect">
            <a:avLst/>
          </a:prstGeom>
        </p:spPr>
      </p:pic>
      <p:pic>
        <p:nvPicPr>
          <p:cNvPr id="2" name="Picture 1" descr="Verbit logo">
            <a:extLst>
              <a:ext uri="{FF2B5EF4-FFF2-40B4-BE49-F238E27FC236}">
                <a16:creationId xmlns:a16="http://schemas.microsoft.com/office/drawing/2014/main" id="{FFF312FB-A814-6C15-3D28-645F20B51B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
        <p:nvSpPr>
          <p:cNvPr id="3" name="Text Placeholder 3">
            <a:extLst>
              <a:ext uri="{FF2B5EF4-FFF2-40B4-BE49-F238E27FC236}">
                <a16:creationId xmlns:a16="http://schemas.microsoft.com/office/drawing/2014/main" id="{4A88A70C-D245-76A0-1AB8-36F4CF1C8B37}"/>
              </a:ext>
            </a:extLst>
          </p:cNvPr>
          <p:cNvSpPr>
            <a:spLocks noGrp="1"/>
          </p:cNvSpPr>
          <p:nvPr>
            <p:ph type="body" sz="half" idx="2"/>
          </p:nvPr>
        </p:nvSpPr>
        <p:spPr>
          <a:xfrm>
            <a:off x="468312" y="3000427"/>
            <a:ext cx="4570827" cy="328957"/>
          </a:xfrm>
        </p:spPr>
        <p:txBody>
          <a:bodyPr wrap="square">
            <a:spAutoFit/>
          </a:bodyPr>
          <a:lstStyle>
            <a:lvl1pPr marL="0" indent="0">
              <a:lnSpc>
                <a:spcPct val="114000"/>
              </a:lnSpc>
              <a:buNone/>
              <a:defRPr sz="1400">
                <a:solidFill>
                  <a:schemeClr val="tx1"/>
                </a:solidFill>
                <a:latin typeface="Nunito"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Title 1">
            <a:extLst>
              <a:ext uri="{FF2B5EF4-FFF2-40B4-BE49-F238E27FC236}">
                <a16:creationId xmlns:a16="http://schemas.microsoft.com/office/drawing/2014/main" id="{145FC77F-A0CB-38B5-263C-C7C83836A202}"/>
              </a:ext>
            </a:extLst>
          </p:cNvPr>
          <p:cNvSpPr>
            <a:spLocks noGrp="1"/>
          </p:cNvSpPr>
          <p:nvPr>
            <p:ph type="title"/>
          </p:nvPr>
        </p:nvSpPr>
        <p:spPr>
          <a:xfrm>
            <a:off x="468311" y="2289551"/>
            <a:ext cx="4758113" cy="626325"/>
          </a:xfrm>
        </p:spPr>
        <p:txBody>
          <a:bodyPr wrap="square" anchor="t">
            <a:spAutoFit/>
          </a:bodyPr>
          <a:lstStyle>
            <a:lvl1pPr>
              <a:lnSpc>
                <a:spcPct val="90000"/>
              </a:lnSpc>
              <a:defRPr sz="4400">
                <a:gradFill>
                  <a:gsLst>
                    <a:gs pos="100000">
                      <a:srgbClr val="4A148C"/>
                    </a:gs>
                    <a:gs pos="50000">
                      <a:srgbClr val="322FBE"/>
                    </a:gs>
                    <a:gs pos="0">
                      <a:srgbClr val="1A4AF0"/>
                    </a:gs>
                  </a:gsLst>
                  <a:lin ang="10800000" scaled="1"/>
                </a:gradFill>
              </a:defRPr>
            </a:lvl1pPr>
          </a:lstStyle>
          <a:p>
            <a:r>
              <a:rPr lang="en-GB"/>
              <a:t>Click to edit</a:t>
            </a:r>
            <a:endParaRPr lang="en-US"/>
          </a:p>
        </p:txBody>
      </p:sp>
    </p:spTree>
    <p:extLst>
      <p:ext uri="{BB962C8B-B14F-4D97-AF65-F5344CB8AC3E}">
        <p14:creationId xmlns:p14="http://schemas.microsoft.com/office/powerpoint/2010/main" val="2330526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ubtitle">
    <p:bg>
      <p:bgPr>
        <a:solidFill>
          <a:schemeClr val="bg1"/>
        </a:solidFill>
        <a:effectLst/>
      </p:bgPr>
    </p:bg>
    <p:spTree>
      <p:nvGrpSpPr>
        <p:cNvPr id="1" name=""/>
        <p:cNvGrpSpPr/>
        <p:nvPr/>
      </p:nvGrpSpPr>
      <p:grpSpPr>
        <a:xfrm>
          <a:off x="0" y="0"/>
          <a:ext cx="0" cy="0"/>
          <a:chOff x="0" y="0"/>
          <a:chExt cx="0" cy="0"/>
        </a:xfrm>
      </p:grpSpPr>
      <p:sp>
        <p:nvSpPr>
          <p:cNvPr id="2" name="Rounded Rectangle 1" descr="A decorative background which is a light blue gradient is shown. Two small triangles - one yellow and one white - appear as well as decorative blue soundwaves.">
            <a:extLst>
              <a:ext uri="{FF2B5EF4-FFF2-40B4-BE49-F238E27FC236}">
                <a16:creationId xmlns:a16="http://schemas.microsoft.com/office/drawing/2014/main" id="{C8992A71-43B9-7E62-AEFB-D63282E9CB1F}"/>
              </a:ext>
            </a:extLst>
          </p:cNvPr>
          <p:cNvSpPr/>
          <p:nvPr userDrawn="1"/>
        </p:nvSpPr>
        <p:spPr>
          <a:xfrm>
            <a:off x="0" y="0"/>
            <a:ext cx="9144000" cy="5143500"/>
          </a:xfrm>
          <a:prstGeom prst="roundRect">
            <a:avLst>
              <a:gd name="adj" fmla="val 0"/>
            </a:avLst>
          </a:prstGeom>
          <a:solidFill>
            <a:srgbClr val="CFDDFF"/>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pic>
        <p:nvPicPr>
          <p:cNvPr id="4" name="Graphic 3">
            <a:extLst>
              <a:ext uri="{FF2B5EF4-FFF2-40B4-BE49-F238E27FC236}">
                <a16:creationId xmlns:a16="http://schemas.microsoft.com/office/drawing/2014/main" id="{3AE35F9D-F7E3-744B-B4D0-D42CD1CA14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824413" y="941865"/>
            <a:ext cx="6597267" cy="5751463"/>
          </a:xfrm>
          <a:prstGeom prst="rect">
            <a:avLst/>
          </a:prstGeom>
        </p:spPr>
      </p:pic>
      <p:sp>
        <p:nvSpPr>
          <p:cNvPr id="6" name="Graphic 7">
            <a:extLst>
              <a:ext uri="{FF2B5EF4-FFF2-40B4-BE49-F238E27FC236}">
                <a16:creationId xmlns:a16="http://schemas.microsoft.com/office/drawing/2014/main" id="{1496F6F8-AC25-645E-0CA1-C73EFDA793C8}"/>
              </a:ext>
            </a:extLst>
          </p:cNvPr>
          <p:cNvSpPr/>
          <p:nvPr userDrawn="1"/>
        </p:nvSpPr>
        <p:spPr>
          <a:xfrm rot="10800000">
            <a:off x="6025021" y="795669"/>
            <a:ext cx="620113" cy="541704"/>
          </a:xfrm>
          <a:custGeom>
            <a:avLst/>
            <a:gdLst>
              <a:gd name="connsiteX0" fmla="*/ 6924 w 620113"/>
              <a:gd name="connsiteY0" fmla="*/ 469384 h 541704"/>
              <a:gd name="connsiteX1" fmla="*/ 272731 w 620113"/>
              <a:gd name="connsiteY1" fmla="*/ 22340 h 541704"/>
              <a:gd name="connsiteX2" fmla="*/ 349739 w 620113"/>
              <a:gd name="connsiteY2" fmla="*/ 22490 h 541704"/>
              <a:gd name="connsiteX3" fmla="*/ 613327 w 620113"/>
              <a:gd name="connsiteY3" fmla="*/ 469654 h 541704"/>
              <a:gd name="connsiteX4" fmla="*/ 574764 w 620113"/>
              <a:gd name="connsiteY4" fmla="*/ 541705 h 541704"/>
              <a:gd name="connsiteX5" fmla="*/ 45337 w 620113"/>
              <a:gd name="connsiteY5" fmla="*/ 541584 h 541704"/>
              <a:gd name="connsiteX6" fmla="*/ 6894 w 620113"/>
              <a:gd name="connsiteY6" fmla="*/ 469354 h 54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113" h="541704">
                <a:moveTo>
                  <a:pt x="6924" y="469384"/>
                </a:moveTo>
                <a:lnTo>
                  <a:pt x="272731" y="22340"/>
                </a:lnTo>
                <a:cubicBezTo>
                  <a:pt x="290484" y="-7501"/>
                  <a:pt x="332106" y="-7441"/>
                  <a:pt x="349739" y="22490"/>
                </a:cubicBezTo>
                <a:lnTo>
                  <a:pt x="613327" y="469654"/>
                </a:lnTo>
                <a:cubicBezTo>
                  <a:pt x="631889" y="501146"/>
                  <a:pt x="610179" y="541735"/>
                  <a:pt x="574764" y="541705"/>
                </a:cubicBezTo>
                <a:lnTo>
                  <a:pt x="45337" y="541584"/>
                </a:lnTo>
                <a:cubicBezTo>
                  <a:pt x="9832" y="541584"/>
                  <a:pt x="-11848" y="500846"/>
                  <a:pt x="6894" y="469354"/>
                </a:cubicBezTo>
              </a:path>
            </a:pathLst>
          </a:custGeom>
          <a:solidFill>
            <a:srgbClr val="B3FFF8"/>
          </a:solidFill>
          <a:ln w="5925" cap="flat">
            <a:noFill/>
            <a:prstDash val="solid"/>
            <a:miter/>
          </a:ln>
        </p:spPr>
        <p:txBody>
          <a:bodyPr rtlCol="0" anchor="ctr"/>
          <a:lstStyle/>
          <a:p>
            <a:endParaRPr lang="en-UA"/>
          </a:p>
        </p:txBody>
      </p:sp>
      <p:sp>
        <p:nvSpPr>
          <p:cNvPr id="7" name="Graphic 8">
            <a:extLst>
              <a:ext uri="{FF2B5EF4-FFF2-40B4-BE49-F238E27FC236}">
                <a16:creationId xmlns:a16="http://schemas.microsoft.com/office/drawing/2014/main" id="{00AAF7AD-6538-3094-18B2-FA1B9A1425EB}"/>
              </a:ext>
            </a:extLst>
          </p:cNvPr>
          <p:cNvSpPr/>
          <p:nvPr userDrawn="1"/>
        </p:nvSpPr>
        <p:spPr>
          <a:xfrm>
            <a:off x="6444976" y="459340"/>
            <a:ext cx="1170815" cy="1022775"/>
          </a:xfrm>
          <a:custGeom>
            <a:avLst/>
            <a:gdLst>
              <a:gd name="connsiteX0" fmla="*/ 13072 w 1170815"/>
              <a:gd name="connsiteY0" fmla="*/ 886229 h 1022775"/>
              <a:gd name="connsiteX1" fmla="*/ 514935 w 1170815"/>
              <a:gd name="connsiteY1" fmla="*/ 42179 h 1022775"/>
              <a:gd name="connsiteX2" fmla="*/ 660330 w 1170815"/>
              <a:gd name="connsiteY2" fmla="*/ 42462 h 1022775"/>
              <a:gd name="connsiteX3" fmla="*/ 1158003 w 1170815"/>
              <a:gd name="connsiteY3" fmla="*/ 886739 h 1022775"/>
              <a:gd name="connsiteX4" fmla="*/ 1085193 w 1170815"/>
              <a:gd name="connsiteY4" fmla="*/ 1022776 h 1022775"/>
              <a:gd name="connsiteX5" fmla="*/ 85600 w 1170815"/>
              <a:gd name="connsiteY5" fmla="*/ 1022549 h 1022775"/>
              <a:gd name="connsiteX6" fmla="*/ 13016 w 1170815"/>
              <a:gd name="connsiteY6" fmla="*/ 886172 h 102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815" h="1022775">
                <a:moveTo>
                  <a:pt x="13072" y="886229"/>
                </a:moveTo>
                <a:lnTo>
                  <a:pt x="514935" y="42179"/>
                </a:lnTo>
                <a:cubicBezTo>
                  <a:pt x="548453" y="-14163"/>
                  <a:pt x="627039" y="-14050"/>
                  <a:pt x="660330" y="42462"/>
                </a:cubicBezTo>
                <a:lnTo>
                  <a:pt x="1158003" y="886739"/>
                </a:lnTo>
                <a:cubicBezTo>
                  <a:pt x="1193050" y="946199"/>
                  <a:pt x="1152058" y="1022833"/>
                  <a:pt x="1085193" y="1022776"/>
                </a:cubicBezTo>
                <a:lnTo>
                  <a:pt x="85600" y="1022549"/>
                </a:lnTo>
                <a:cubicBezTo>
                  <a:pt x="18564" y="1022549"/>
                  <a:pt x="-22371" y="945632"/>
                  <a:pt x="13016" y="886172"/>
                </a:cubicBezTo>
              </a:path>
            </a:pathLst>
          </a:custGeom>
          <a:solidFill>
            <a:schemeClr val="bg1"/>
          </a:solidFill>
          <a:ln w="11303" cap="flat">
            <a:noFill/>
            <a:prstDash val="solid"/>
            <a:miter/>
          </a:ln>
        </p:spPr>
        <p:txBody>
          <a:bodyPr rtlCol="0" anchor="ctr"/>
          <a:lstStyle/>
          <a:p>
            <a:pPr algn="l" rtl="0"/>
            <a:endParaRPr lang="en-UA"/>
          </a:p>
        </p:txBody>
      </p:sp>
      <p:pic>
        <p:nvPicPr>
          <p:cNvPr id="9" name="Picture 8">
            <a:extLst>
              <a:ext uri="{FF2B5EF4-FFF2-40B4-BE49-F238E27FC236}">
                <a16:creationId xmlns:a16="http://schemas.microsoft.com/office/drawing/2014/main" id="{296FA070-53DE-DA8D-28A6-9EA0486C3B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34349" y="4031287"/>
            <a:ext cx="5525014" cy="852835"/>
          </a:xfrm>
          <a:prstGeom prst="rect">
            <a:avLst/>
          </a:prstGeom>
        </p:spPr>
      </p:pic>
      <p:pic>
        <p:nvPicPr>
          <p:cNvPr id="3" name="Picture 2" descr="Verbit logo">
            <a:extLst>
              <a:ext uri="{FF2B5EF4-FFF2-40B4-BE49-F238E27FC236}">
                <a16:creationId xmlns:a16="http://schemas.microsoft.com/office/drawing/2014/main" id="{FF1455EF-F6E8-AD9C-BBF7-6B3769BF055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
        <p:nvSpPr>
          <p:cNvPr id="11" name="Text Placeholder 3">
            <a:extLst>
              <a:ext uri="{FF2B5EF4-FFF2-40B4-BE49-F238E27FC236}">
                <a16:creationId xmlns:a16="http://schemas.microsoft.com/office/drawing/2014/main" id="{1D3FABC7-F906-FBF5-A22C-C420341BFB92}"/>
              </a:ext>
            </a:extLst>
          </p:cNvPr>
          <p:cNvSpPr>
            <a:spLocks noGrp="1"/>
          </p:cNvSpPr>
          <p:nvPr>
            <p:ph type="body" sz="half" idx="2"/>
          </p:nvPr>
        </p:nvSpPr>
        <p:spPr>
          <a:xfrm>
            <a:off x="468312" y="3000427"/>
            <a:ext cx="4570827" cy="328957"/>
          </a:xfrm>
        </p:spPr>
        <p:txBody>
          <a:bodyPr wrap="square">
            <a:spAutoFit/>
          </a:bodyPr>
          <a:lstStyle>
            <a:lvl1pPr marL="0" indent="0">
              <a:lnSpc>
                <a:spcPct val="114000"/>
              </a:lnSpc>
              <a:buNone/>
              <a:defRPr sz="1400">
                <a:solidFill>
                  <a:schemeClr val="tx1"/>
                </a:solidFill>
                <a:latin typeface="Nunito"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12" name="Title 1">
            <a:extLst>
              <a:ext uri="{FF2B5EF4-FFF2-40B4-BE49-F238E27FC236}">
                <a16:creationId xmlns:a16="http://schemas.microsoft.com/office/drawing/2014/main" id="{EB4BC733-7D38-FD02-73C2-325A947858C8}"/>
              </a:ext>
            </a:extLst>
          </p:cNvPr>
          <p:cNvSpPr>
            <a:spLocks noGrp="1"/>
          </p:cNvSpPr>
          <p:nvPr>
            <p:ph type="title"/>
          </p:nvPr>
        </p:nvSpPr>
        <p:spPr>
          <a:xfrm>
            <a:off x="468311" y="2289551"/>
            <a:ext cx="4758113" cy="626325"/>
          </a:xfrm>
        </p:spPr>
        <p:txBody>
          <a:bodyPr wrap="square" anchor="t">
            <a:spAutoFit/>
          </a:bodyPr>
          <a:lstStyle>
            <a:lvl1pPr>
              <a:lnSpc>
                <a:spcPct val="90000"/>
              </a:lnSpc>
              <a:defRPr sz="4400">
                <a:gradFill>
                  <a:gsLst>
                    <a:gs pos="100000">
                      <a:srgbClr val="4A148C"/>
                    </a:gs>
                    <a:gs pos="50000">
                      <a:srgbClr val="322FBE"/>
                    </a:gs>
                    <a:gs pos="0">
                      <a:srgbClr val="1A4AF0"/>
                    </a:gs>
                  </a:gsLst>
                  <a:lin ang="10800000" scaled="1"/>
                </a:gradFill>
              </a:defRPr>
            </a:lvl1pPr>
          </a:lstStyle>
          <a:p>
            <a:r>
              <a:rPr lang="en-GB"/>
              <a:t>Click to edit</a:t>
            </a:r>
            <a:endParaRPr lang="en-US"/>
          </a:p>
        </p:txBody>
      </p:sp>
    </p:spTree>
    <p:extLst>
      <p:ext uri="{BB962C8B-B14F-4D97-AF65-F5344CB8AC3E}">
        <p14:creationId xmlns:p14="http://schemas.microsoft.com/office/powerpoint/2010/main" val="2585935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ubtitle">
    <p:bg>
      <p:bgPr>
        <a:solidFill>
          <a:schemeClr val="bg1"/>
        </a:solidFill>
        <a:effectLst/>
      </p:bgPr>
    </p:bg>
    <p:spTree>
      <p:nvGrpSpPr>
        <p:cNvPr id="1" name=""/>
        <p:cNvGrpSpPr/>
        <p:nvPr/>
      </p:nvGrpSpPr>
      <p:grpSpPr>
        <a:xfrm>
          <a:off x="0" y="0"/>
          <a:ext cx="0" cy="0"/>
          <a:chOff x="0" y="0"/>
          <a:chExt cx="0" cy="0"/>
        </a:xfrm>
      </p:grpSpPr>
      <p:sp>
        <p:nvSpPr>
          <p:cNvPr id="2" name="Rounded Rectangle 1" descr="A decorative background which is a light blue gradient is shown. Two small triangles - one yellow and one white - appear as well as decorative blue soundwaves.">
            <a:extLst>
              <a:ext uri="{FF2B5EF4-FFF2-40B4-BE49-F238E27FC236}">
                <a16:creationId xmlns:a16="http://schemas.microsoft.com/office/drawing/2014/main" id="{C8992A71-43B9-7E62-AEFB-D63282E9CB1F}"/>
              </a:ext>
            </a:extLst>
          </p:cNvPr>
          <p:cNvSpPr/>
          <p:nvPr userDrawn="1"/>
        </p:nvSpPr>
        <p:spPr>
          <a:xfrm>
            <a:off x="0" y="0"/>
            <a:ext cx="9144000" cy="5143500"/>
          </a:xfrm>
          <a:prstGeom prst="roundRect">
            <a:avLst>
              <a:gd name="adj" fmla="val 0"/>
            </a:avLst>
          </a:prstGeom>
          <a:solidFill>
            <a:srgbClr val="CFDDFF"/>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6" name="Graphic 7">
            <a:extLst>
              <a:ext uri="{FF2B5EF4-FFF2-40B4-BE49-F238E27FC236}">
                <a16:creationId xmlns:a16="http://schemas.microsoft.com/office/drawing/2014/main" id="{1496F6F8-AC25-645E-0CA1-C73EFDA793C8}"/>
              </a:ext>
            </a:extLst>
          </p:cNvPr>
          <p:cNvSpPr/>
          <p:nvPr userDrawn="1"/>
        </p:nvSpPr>
        <p:spPr>
          <a:xfrm rot="10800000">
            <a:off x="7055168" y="4302798"/>
            <a:ext cx="620113" cy="541704"/>
          </a:xfrm>
          <a:custGeom>
            <a:avLst/>
            <a:gdLst>
              <a:gd name="connsiteX0" fmla="*/ 6924 w 620113"/>
              <a:gd name="connsiteY0" fmla="*/ 469384 h 541704"/>
              <a:gd name="connsiteX1" fmla="*/ 272731 w 620113"/>
              <a:gd name="connsiteY1" fmla="*/ 22340 h 541704"/>
              <a:gd name="connsiteX2" fmla="*/ 349739 w 620113"/>
              <a:gd name="connsiteY2" fmla="*/ 22490 h 541704"/>
              <a:gd name="connsiteX3" fmla="*/ 613327 w 620113"/>
              <a:gd name="connsiteY3" fmla="*/ 469654 h 541704"/>
              <a:gd name="connsiteX4" fmla="*/ 574764 w 620113"/>
              <a:gd name="connsiteY4" fmla="*/ 541705 h 541704"/>
              <a:gd name="connsiteX5" fmla="*/ 45337 w 620113"/>
              <a:gd name="connsiteY5" fmla="*/ 541584 h 541704"/>
              <a:gd name="connsiteX6" fmla="*/ 6894 w 620113"/>
              <a:gd name="connsiteY6" fmla="*/ 469354 h 54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113" h="541704">
                <a:moveTo>
                  <a:pt x="6924" y="469384"/>
                </a:moveTo>
                <a:lnTo>
                  <a:pt x="272731" y="22340"/>
                </a:lnTo>
                <a:cubicBezTo>
                  <a:pt x="290484" y="-7501"/>
                  <a:pt x="332106" y="-7441"/>
                  <a:pt x="349739" y="22490"/>
                </a:cubicBezTo>
                <a:lnTo>
                  <a:pt x="613327" y="469654"/>
                </a:lnTo>
                <a:cubicBezTo>
                  <a:pt x="631889" y="501146"/>
                  <a:pt x="610179" y="541735"/>
                  <a:pt x="574764" y="541705"/>
                </a:cubicBezTo>
                <a:lnTo>
                  <a:pt x="45337" y="541584"/>
                </a:lnTo>
                <a:cubicBezTo>
                  <a:pt x="9832" y="541584"/>
                  <a:pt x="-11848" y="500846"/>
                  <a:pt x="6894" y="469354"/>
                </a:cubicBezTo>
              </a:path>
            </a:pathLst>
          </a:custGeom>
          <a:solidFill>
            <a:srgbClr val="B3FFF8"/>
          </a:solidFill>
          <a:ln w="5925" cap="flat">
            <a:noFill/>
            <a:prstDash val="solid"/>
            <a:miter/>
          </a:ln>
        </p:spPr>
        <p:txBody>
          <a:bodyPr rtlCol="0" anchor="ctr"/>
          <a:lstStyle/>
          <a:p>
            <a:endParaRPr lang="en-UA"/>
          </a:p>
        </p:txBody>
      </p:sp>
      <p:sp>
        <p:nvSpPr>
          <p:cNvPr id="7" name="Graphic 8">
            <a:extLst>
              <a:ext uri="{FF2B5EF4-FFF2-40B4-BE49-F238E27FC236}">
                <a16:creationId xmlns:a16="http://schemas.microsoft.com/office/drawing/2014/main" id="{00AAF7AD-6538-3094-18B2-FA1B9A1425EB}"/>
              </a:ext>
            </a:extLst>
          </p:cNvPr>
          <p:cNvSpPr/>
          <p:nvPr userDrawn="1"/>
        </p:nvSpPr>
        <p:spPr>
          <a:xfrm>
            <a:off x="7475123" y="3966469"/>
            <a:ext cx="1170815" cy="1022775"/>
          </a:xfrm>
          <a:custGeom>
            <a:avLst/>
            <a:gdLst>
              <a:gd name="connsiteX0" fmla="*/ 13072 w 1170815"/>
              <a:gd name="connsiteY0" fmla="*/ 886229 h 1022775"/>
              <a:gd name="connsiteX1" fmla="*/ 514935 w 1170815"/>
              <a:gd name="connsiteY1" fmla="*/ 42179 h 1022775"/>
              <a:gd name="connsiteX2" fmla="*/ 660330 w 1170815"/>
              <a:gd name="connsiteY2" fmla="*/ 42462 h 1022775"/>
              <a:gd name="connsiteX3" fmla="*/ 1158003 w 1170815"/>
              <a:gd name="connsiteY3" fmla="*/ 886739 h 1022775"/>
              <a:gd name="connsiteX4" fmla="*/ 1085193 w 1170815"/>
              <a:gd name="connsiteY4" fmla="*/ 1022776 h 1022775"/>
              <a:gd name="connsiteX5" fmla="*/ 85600 w 1170815"/>
              <a:gd name="connsiteY5" fmla="*/ 1022549 h 1022775"/>
              <a:gd name="connsiteX6" fmla="*/ 13016 w 1170815"/>
              <a:gd name="connsiteY6" fmla="*/ 886172 h 102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815" h="1022775">
                <a:moveTo>
                  <a:pt x="13072" y="886229"/>
                </a:moveTo>
                <a:lnTo>
                  <a:pt x="514935" y="42179"/>
                </a:lnTo>
                <a:cubicBezTo>
                  <a:pt x="548453" y="-14163"/>
                  <a:pt x="627039" y="-14050"/>
                  <a:pt x="660330" y="42462"/>
                </a:cubicBezTo>
                <a:lnTo>
                  <a:pt x="1158003" y="886739"/>
                </a:lnTo>
                <a:cubicBezTo>
                  <a:pt x="1193050" y="946199"/>
                  <a:pt x="1152058" y="1022833"/>
                  <a:pt x="1085193" y="1022776"/>
                </a:cubicBezTo>
                <a:lnTo>
                  <a:pt x="85600" y="1022549"/>
                </a:lnTo>
                <a:cubicBezTo>
                  <a:pt x="18564" y="1022549"/>
                  <a:pt x="-22371" y="945632"/>
                  <a:pt x="13016" y="886172"/>
                </a:cubicBezTo>
              </a:path>
            </a:pathLst>
          </a:custGeom>
          <a:solidFill>
            <a:schemeClr val="bg1"/>
          </a:solidFill>
          <a:ln w="11303" cap="flat">
            <a:noFill/>
            <a:prstDash val="solid"/>
            <a:miter/>
          </a:ln>
        </p:spPr>
        <p:txBody>
          <a:bodyPr rtlCol="0" anchor="ctr"/>
          <a:lstStyle/>
          <a:p>
            <a:pPr algn="l" rtl="0"/>
            <a:endParaRPr lang="en-UA"/>
          </a:p>
        </p:txBody>
      </p:sp>
      <p:pic>
        <p:nvPicPr>
          <p:cNvPr id="9" name="Picture 8">
            <a:extLst>
              <a:ext uri="{FF2B5EF4-FFF2-40B4-BE49-F238E27FC236}">
                <a16:creationId xmlns:a16="http://schemas.microsoft.com/office/drawing/2014/main" id="{296FA070-53DE-DA8D-28A6-9EA0486C3B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8911" y="4717082"/>
            <a:ext cx="5525014" cy="852835"/>
          </a:xfrm>
          <a:prstGeom prst="rect">
            <a:avLst/>
          </a:prstGeom>
        </p:spPr>
      </p:pic>
      <p:pic>
        <p:nvPicPr>
          <p:cNvPr id="3" name="Picture 2" descr="Verbit logo">
            <a:extLst>
              <a:ext uri="{FF2B5EF4-FFF2-40B4-BE49-F238E27FC236}">
                <a16:creationId xmlns:a16="http://schemas.microsoft.com/office/drawing/2014/main" id="{BAF1C726-A50A-719E-D1C2-8D1F4827F1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
        <p:nvSpPr>
          <p:cNvPr id="4" name="Text Placeholder 3">
            <a:extLst>
              <a:ext uri="{FF2B5EF4-FFF2-40B4-BE49-F238E27FC236}">
                <a16:creationId xmlns:a16="http://schemas.microsoft.com/office/drawing/2014/main" id="{3DF44ACA-7A31-87BB-7B63-7606456C82A7}"/>
              </a:ext>
            </a:extLst>
          </p:cNvPr>
          <p:cNvSpPr>
            <a:spLocks noGrp="1"/>
          </p:cNvSpPr>
          <p:nvPr>
            <p:ph type="body" sz="half" idx="2"/>
          </p:nvPr>
        </p:nvSpPr>
        <p:spPr>
          <a:xfrm>
            <a:off x="468312" y="3000427"/>
            <a:ext cx="4570827" cy="328957"/>
          </a:xfrm>
        </p:spPr>
        <p:txBody>
          <a:bodyPr wrap="square">
            <a:spAutoFit/>
          </a:bodyPr>
          <a:lstStyle>
            <a:lvl1pPr marL="0" indent="0">
              <a:lnSpc>
                <a:spcPct val="114000"/>
              </a:lnSpc>
              <a:buNone/>
              <a:defRPr sz="1400">
                <a:solidFill>
                  <a:schemeClr val="tx1"/>
                </a:solidFill>
                <a:latin typeface="Nunito"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11" name="Title 1">
            <a:extLst>
              <a:ext uri="{FF2B5EF4-FFF2-40B4-BE49-F238E27FC236}">
                <a16:creationId xmlns:a16="http://schemas.microsoft.com/office/drawing/2014/main" id="{4B15581C-3640-0962-2D0F-A4D89EA87BF4}"/>
              </a:ext>
            </a:extLst>
          </p:cNvPr>
          <p:cNvSpPr>
            <a:spLocks noGrp="1"/>
          </p:cNvSpPr>
          <p:nvPr>
            <p:ph type="title"/>
          </p:nvPr>
        </p:nvSpPr>
        <p:spPr>
          <a:xfrm>
            <a:off x="468311" y="2289551"/>
            <a:ext cx="4758113" cy="626325"/>
          </a:xfrm>
        </p:spPr>
        <p:txBody>
          <a:bodyPr wrap="square" anchor="t">
            <a:spAutoFit/>
          </a:bodyPr>
          <a:lstStyle>
            <a:lvl1pPr>
              <a:lnSpc>
                <a:spcPct val="90000"/>
              </a:lnSpc>
              <a:defRPr sz="4400">
                <a:gradFill>
                  <a:gsLst>
                    <a:gs pos="100000">
                      <a:srgbClr val="4A148C"/>
                    </a:gs>
                    <a:gs pos="50000">
                      <a:srgbClr val="322FBE"/>
                    </a:gs>
                    <a:gs pos="0">
                      <a:srgbClr val="1A4AF0"/>
                    </a:gs>
                  </a:gsLst>
                  <a:lin ang="10800000" scaled="1"/>
                </a:gradFill>
              </a:defRPr>
            </a:lvl1pPr>
          </a:lstStyle>
          <a:p>
            <a:r>
              <a:rPr lang="en-GB"/>
              <a:t>Click to edit</a:t>
            </a:r>
            <a:endParaRPr lang="en-US"/>
          </a:p>
        </p:txBody>
      </p:sp>
    </p:spTree>
    <p:extLst>
      <p:ext uri="{BB962C8B-B14F-4D97-AF65-F5344CB8AC3E}">
        <p14:creationId xmlns:p14="http://schemas.microsoft.com/office/powerpoint/2010/main" val="682191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
    <p:bg>
      <p:bgPr>
        <a:solidFill>
          <a:srgbClr val="FFF6E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020A306-7DA0-13ED-7871-E6EAC9951595}"/>
              </a:ext>
            </a:extLst>
          </p:cNvPr>
          <p:cNvSpPr/>
          <p:nvPr userDrawn="1"/>
        </p:nvSpPr>
        <p:spPr>
          <a:xfrm>
            <a:off x="90000" y="96253"/>
            <a:ext cx="8964000" cy="4959497"/>
          </a:xfrm>
          <a:prstGeom prst="roundRect">
            <a:avLst>
              <a:gd name="adj" fmla="val 2863"/>
            </a:avLst>
          </a:prstGeom>
          <a:solidFill>
            <a:srgbClr val="E8EEF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5" name="Graphic 4" descr="A large blue question mark appears on the left of the slide. Some smaller soundwaves and two small triangles - one yellow and one white - appear above it.">
            <a:extLst>
              <a:ext uri="{FF2B5EF4-FFF2-40B4-BE49-F238E27FC236}">
                <a16:creationId xmlns:a16="http://schemas.microsoft.com/office/drawing/2014/main" id="{44BE025F-FF95-4015-1517-6928EA5DB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967705" y="1246740"/>
            <a:ext cx="6597267" cy="5751463"/>
          </a:xfrm>
          <a:prstGeom prst="rect">
            <a:avLst/>
          </a:prstGeom>
        </p:spPr>
      </p:pic>
      <p:sp>
        <p:nvSpPr>
          <p:cNvPr id="7" name="Google Shape;451;p36">
            <a:extLst>
              <a:ext uri="{FF2B5EF4-FFF2-40B4-BE49-F238E27FC236}">
                <a16:creationId xmlns:a16="http://schemas.microsoft.com/office/drawing/2014/main" id="{323E4234-69CD-4984-ABDA-744840A8D12E}"/>
              </a:ext>
            </a:extLst>
          </p:cNvPr>
          <p:cNvSpPr txBox="1">
            <a:spLocks/>
          </p:cNvSpPr>
          <p:nvPr userDrawn="1"/>
        </p:nvSpPr>
        <p:spPr>
          <a:xfrm>
            <a:off x="1034645" y="826645"/>
            <a:ext cx="1715489" cy="3400228"/>
          </a:xfrm>
          <a:prstGeom prst="rect">
            <a:avLst/>
          </a:prstGeom>
        </p:spPr>
        <p:txBody>
          <a:bodyPr spcFirstLastPara="1" vert="horz" wrap="square" lIns="0" tIns="0" rIns="0"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5000"/>
              </a:lnSpc>
              <a:spcBef>
                <a:spcPts val="0"/>
              </a:spcBef>
            </a:pPr>
            <a:r>
              <a:rPr lang="en-US" sz="27000" b="1">
                <a:solidFill>
                  <a:schemeClr val="accent4"/>
                </a:solidFill>
                <a:latin typeface="Nunito ExtraBold" pitchFamily="2" charset="77"/>
              </a:rPr>
              <a:t>?</a:t>
            </a:r>
            <a:endParaRPr lang="en-GB" sz="27000" b="1">
              <a:solidFill>
                <a:schemeClr val="accent4"/>
              </a:solidFill>
              <a:latin typeface="Nunito ExtraBold" pitchFamily="2" charset="77"/>
            </a:endParaRPr>
          </a:p>
        </p:txBody>
      </p:sp>
      <p:sp>
        <p:nvSpPr>
          <p:cNvPr id="9" name="Graphic 7">
            <a:extLst>
              <a:ext uri="{FF2B5EF4-FFF2-40B4-BE49-F238E27FC236}">
                <a16:creationId xmlns:a16="http://schemas.microsoft.com/office/drawing/2014/main" id="{087084AB-21A3-C67C-A1D8-28CCFA44E085}"/>
              </a:ext>
            </a:extLst>
          </p:cNvPr>
          <p:cNvSpPr/>
          <p:nvPr userDrawn="1"/>
        </p:nvSpPr>
        <p:spPr>
          <a:xfrm rot="10800000">
            <a:off x="2359162" y="1063473"/>
            <a:ext cx="620113" cy="541704"/>
          </a:xfrm>
          <a:custGeom>
            <a:avLst/>
            <a:gdLst>
              <a:gd name="connsiteX0" fmla="*/ 6924 w 620113"/>
              <a:gd name="connsiteY0" fmla="*/ 469384 h 541704"/>
              <a:gd name="connsiteX1" fmla="*/ 272731 w 620113"/>
              <a:gd name="connsiteY1" fmla="*/ 22340 h 541704"/>
              <a:gd name="connsiteX2" fmla="*/ 349739 w 620113"/>
              <a:gd name="connsiteY2" fmla="*/ 22490 h 541704"/>
              <a:gd name="connsiteX3" fmla="*/ 613327 w 620113"/>
              <a:gd name="connsiteY3" fmla="*/ 469654 h 541704"/>
              <a:gd name="connsiteX4" fmla="*/ 574764 w 620113"/>
              <a:gd name="connsiteY4" fmla="*/ 541705 h 541704"/>
              <a:gd name="connsiteX5" fmla="*/ 45337 w 620113"/>
              <a:gd name="connsiteY5" fmla="*/ 541584 h 541704"/>
              <a:gd name="connsiteX6" fmla="*/ 6894 w 620113"/>
              <a:gd name="connsiteY6" fmla="*/ 469354 h 54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113" h="541704">
                <a:moveTo>
                  <a:pt x="6924" y="469384"/>
                </a:moveTo>
                <a:lnTo>
                  <a:pt x="272731" y="22340"/>
                </a:lnTo>
                <a:cubicBezTo>
                  <a:pt x="290484" y="-7501"/>
                  <a:pt x="332106" y="-7441"/>
                  <a:pt x="349739" y="22490"/>
                </a:cubicBezTo>
                <a:lnTo>
                  <a:pt x="613327" y="469654"/>
                </a:lnTo>
                <a:cubicBezTo>
                  <a:pt x="631889" y="501146"/>
                  <a:pt x="610179" y="541735"/>
                  <a:pt x="574764" y="541705"/>
                </a:cubicBezTo>
                <a:lnTo>
                  <a:pt x="45337" y="541584"/>
                </a:lnTo>
                <a:cubicBezTo>
                  <a:pt x="9832" y="541584"/>
                  <a:pt x="-11848" y="500846"/>
                  <a:pt x="6894" y="469354"/>
                </a:cubicBezTo>
              </a:path>
            </a:pathLst>
          </a:custGeom>
          <a:solidFill>
            <a:schemeClr val="accent6"/>
          </a:solidFill>
          <a:ln w="5925" cap="flat">
            <a:noFill/>
            <a:prstDash val="solid"/>
            <a:miter/>
          </a:ln>
        </p:spPr>
        <p:txBody>
          <a:bodyPr rtlCol="0" anchor="ctr"/>
          <a:lstStyle/>
          <a:p>
            <a:endParaRPr lang="en-UA"/>
          </a:p>
        </p:txBody>
      </p:sp>
      <p:sp>
        <p:nvSpPr>
          <p:cNvPr id="11" name="Graphic 8">
            <a:extLst>
              <a:ext uri="{FF2B5EF4-FFF2-40B4-BE49-F238E27FC236}">
                <a16:creationId xmlns:a16="http://schemas.microsoft.com/office/drawing/2014/main" id="{4F0F7C59-57CE-D95D-2416-1988F063814D}"/>
              </a:ext>
            </a:extLst>
          </p:cNvPr>
          <p:cNvSpPr/>
          <p:nvPr userDrawn="1"/>
        </p:nvSpPr>
        <p:spPr>
          <a:xfrm>
            <a:off x="2779117" y="727144"/>
            <a:ext cx="1170815" cy="1022775"/>
          </a:xfrm>
          <a:custGeom>
            <a:avLst/>
            <a:gdLst>
              <a:gd name="connsiteX0" fmla="*/ 13072 w 1170815"/>
              <a:gd name="connsiteY0" fmla="*/ 886229 h 1022775"/>
              <a:gd name="connsiteX1" fmla="*/ 514935 w 1170815"/>
              <a:gd name="connsiteY1" fmla="*/ 42179 h 1022775"/>
              <a:gd name="connsiteX2" fmla="*/ 660330 w 1170815"/>
              <a:gd name="connsiteY2" fmla="*/ 42462 h 1022775"/>
              <a:gd name="connsiteX3" fmla="*/ 1158003 w 1170815"/>
              <a:gd name="connsiteY3" fmla="*/ 886739 h 1022775"/>
              <a:gd name="connsiteX4" fmla="*/ 1085193 w 1170815"/>
              <a:gd name="connsiteY4" fmla="*/ 1022776 h 1022775"/>
              <a:gd name="connsiteX5" fmla="*/ 85600 w 1170815"/>
              <a:gd name="connsiteY5" fmla="*/ 1022549 h 1022775"/>
              <a:gd name="connsiteX6" fmla="*/ 13016 w 1170815"/>
              <a:gd name="connsiteY6" fmla="*/ 886172 h 102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815" h="1022775">
                <a:moveTo>
                  <a:pt x="13072" y="886229"/>
                </a:moveTo>
                <a:lnTo>
                  <a:pt x="514935" y="42179"/>
                </a:lnTo>
                <a:cubicBezTo>
                  <a:pt x="548453" y="-14163"/>
                  <a:pt x="627039" y="-14050"/>
                  <a:pt x="660330" y="42462"/>
                </a:cubicBezTo>
                <a:lnTo>
                  <a:pt x="1158003" y="886739"/>
                </a:lnTo>
                <a:cubicBezTo>
                  <a:pt x="1193050" y="946199"/>
                  <a:pt x="1152058" y="1022833"/>
                  <a:pt x="1085193" y="1022776"/>
                </a:cubicBezTo>
                <a:lnTo>
                  <a:pt x="85600" y="1022549"/>
                </a:lnTo>
                <a:cubicBezTo>
                  <a:pt x="18564" y="1022549"/>
                  <a:pt x="-22371" y="945632"/>
                  <a:pt x="13016" y="886172"/>
                </a:cubicBezTo>
              </a:path>
            </a:pathLst>
          </a:custGeom>
          <a:solidFill>
            <a:schemeClr val="bg1"/>
          </a:solidFill>
          <a:ln w="11303" cap="flat">
            <a:noFill/>
            <a:prstDash val="solid"/>
            <a:miter/>
          </a:ln>
        </p:spPr>
        <p:txBody>
          <a:bodyPr rtlCol="0" anchor="ctr"/>
          <a:lstStyle/>
          <a:p>
            <a:endParaRPr lang="en-UA"/>
          </a:p>
        </p:txBody>
      </p:sp>
      <p:pic>
        <p:nvPicPr>
          <p:cNvPr id="14" name="Picture 13">
            <a:extLst>
              <a:ext uri="{FF2B5EF4-FFF2-40B4-BE49-F238E27FC236}">
                <a16:creationId xmlns:a16="http://schemas.microsoft.com/office/drawing/2014/main" id="{453FD8A6-53AD-87AC-F107-1DB7A89D51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1859" y="1056413"/>
            <a:ext cx="4596714" cy="709544"/>
          </a:xfrm>
          <a:prstGeom prst="rect">
            <a:avLst/>
          </a:prstGeom>
        </p:spPr>
      </p:pic>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15" name="Text Placeholder 3">
            <a:extLst>
              <a:ext uri="{FF2B5EF4-FFF2-40B4-BE49-F238E27FC236}">
                <a16:creationId xmlns:a16="http://schemas.microsoft.com/office/drawing/2014/main" id="{380C2511-84C9-2871-CA36-A0066EEA3017}"/>
              </a:ext>
            </a:extLst>
          </p:cNvPr>
          <p:cNvSpPr>
            <a:spLocks noGrp="1"/>
          </p:cNvSpPr>
          <p:nvPr>
            <p:ph type="body" sz="half" idx="2"/>
          </p:nvPr>
        </p:nvSpPr>
        <p:spPr>
          <a:xfrm>
            <a:off x="4573174" y="2959844"/>
            <a:ext cx="4102514" cy="1023442"/>
          </a:xfrm>
        </p:spPr>
        <p:txBody>
          <a:bodyPr wrap="square">
            <a:spAutoFit/>
          </a:bodyPr>
          <a:lstStyle>
            <a:lvl1pPr marL="0" indent="0">
              <a:lnSpc>
                <a:spcPct val="130000"/>
              </a:lnSpc>
              <a:buNone/>
              <a:defRPr sz="2400">
                <a:solidFill>
                  <a:schemeClr val="tx1"/>
                </a:solidFill>
                <a:latin typeface="Nunito"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pic>
        <p:nvPicPr>
          <p:cNvPr id="2" name="Picture 1" descr="Verbit logo">
            <a:extLst>
              <a:ext uri="{FF2B5EF4-FFF2-40B4-BE49-F238E27FC236}">
                <a16:creationId xmlns:a16="http://schemas.microsoft.com/office/drawing/2014/main" id="{73D0E608-D012-5ADA-61A3-8BED4221E4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274739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hapter Title">
    <p:spTree>
      <p:nvGrpSpPr>
        <p:cNvPr id="1" name=""/>
        <p:cNvGrpSpPr/>
        <p:nvPr/>
      </p:nvGrpSpPr>
      <p:grpSpPr>
        <a:xfrm>
          <a:off x="0" y="0"/>
          <a:ext cx="0" cy="0"/>
          <a:chOff x="0" y="0"/>
          <a:chExt cx="0" cy="0"/>
        </a:xfrm>
      </p:grpSpPr>
      <p:sp>
        <p:nvSpPr>
          <p:cNvPr id="7" name="Rounded Rectangle 6" descr="A blue background appears over the majority of the slide with two triangles shown inside of it and the outline of another decorative triangle partly shown.">
            <a:extLst>
              <a:ext uri="{FF2B5EF4-FFF2-40B4-BE49-F238E27FC236}">
                <a16:creationId xmlns:a16="http://schemas.microsoft.com/office/drawing/2014/main" id="{E8845C87-9831-8D81-80F4-9FFA80C4CE24}"/>
              </a:ext>
            </a:extLst>
          </p:cNvPr>
          <p:cNvSpPr/>
          <p:nvPr userDrawn="1"/>
        </p:nvSpPr>
        <p:spPr>
          <a:xfrm>
            <a:off x="1" y="0"/>
            <a:ext cx="9143999" cy="5143500"/>
          </a:xfrm>
          <a:prstGeom prst="roundRect">
            <a:avLst>
              <a:gd name="adj" fmla="val 0"/>
            </a:avLst>
          </a:prstGeom>
          <a:gradFill flip="none" rotWithShape="1">
            <a:gsLst>
              <a:gs pos="42000">
                <a:srgbClr val="82A4F9"/>
              </a:gs>
              <a:gs pos="0">
                <a:srgbClr val="B3FFF8"/>
              </a:gs>
              <a:gs pos="100000">
                <a:schemeClr val="accent4"/>
              </a:gs>
            </a:gsLst>
            <a:lin ang="8100000" scaled="1"/>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8" name="Graphic 7">
            <a:extLst>
              <a:ext uri="{FF2B5EF4-FFF2-40B4-BE49-F238E27FC236}">
                <a16:creationId xmlns:a16="http://schemas.microsoft.com/office/drawing/2014/main" id="{985AFAD6-99A2-C714-9081-ACD522AA5C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49249" y="1658173"/>
            <a:ext cx="6597267" cy="5751463"/>
          </a:xfrm>
          <a:prstGeom prst="rect">
            <a:avLst/>
          </a:prstGeom>
        </p:spPr>
      </p:pic>
      <p:pic>
        <p:nvPicPr>
          <p:cNvPr id="9" name="Graphic 8">
            <a:extLst>
              <a:ext uri="{FF2B5EF4-FFF2-40B4-BE49-F238E27FC236}">
                <a16:creationId xmlns:a16="http://schemas.microsoft.com/office/drawing/2014/main" id="{52B38268-BD2E-8319-39B7-73600E07215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2014396" y="1508979"/>
            <a:ext cx="626735" cy="546384"/>
          </a:xfrm>
          <a:prstGeom prst="rect">
            <a:avLst/>
          </a:prstGeom>
        </p:spPr>
      </p:pic>
      <p:pic>
        <p:nvPicPr>
          <p:cNvPr id="10" name="Graphic 9">
            <a:extLst>
              <a:ext uri="{FF2B5EF4-FFF2-40B4-BE49-F238E27FC236}">
                <a16:creationId xmlns:a16="http://schemas.microsoft.com/office/drawing/2014/main" id="{8B896221-9394-35D9-BA4D-AC9A2370898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6881" y="1169988"/>
            <a:ext cx="1183318" cy="1031611"/>
          </a:xfrm>
          <a:prstGeom prst="rect">
            <a:avLst/>
          </a:prstGeom>
        </p:spPr>
      </p:pic>
      <p:sp>
        <p:nvSpPr>
          <p:cNvPr id="12" name="Title 1">
            <a:extLst>
              <a:ext uri="{FF2B5EF4-FFF2-40B4-BE49-F238E27FC236}">
                <a16:creationId xmlns:a16="http://schemas.microsoft.com/office/drawing/2014/main" id="{6ED15FD6-4CF3-C166-6D13-EBAC2A2E8C44}"/>
              </a:ext>
            </a:extLst>
          </p:cNvPr>
          <p:cNvSpPr>
            <a:spLocks noGrp="1"/>
          </p:cNvSpPr>
          <p:nvPr>
            <p:ph type="title" hasCustomPrompt="1"/>
          </p:nvPr>
        </p:nvSpPr>
        <p:spPr>
          <a:xfrm>
            <a:off x="468313" y="3230845"/>
            <a:ext cx="4002542" cy="1047644"/>
          </a:xfrm>
        </p:spPr>
        <p:txBody>
          <a:bodyPr anchor="t">
            <a:spAutoFit/>
          </a:bodyPr>
          <a:lstStyle>
            <a:lvl1pPr>
              <a:lnSpc>
                <a:spcPct val="90000"/>
              </a:lnSpc>
              <a:defRPr sz="36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837442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hapter Title">
    <p:spTree>
      <p:nvGrpSpPr>
        <p:cNvPr id="1" name=""/>
        <p:cNvGrpSpPr/>
        <p:nvPr/>
      </p:nvGrpSpPr>
      <p:grpSpPr>
        <a:xfrm>
          <a:off x="0" y="0"/>
          <a:ext cx="0" cy="0"/>
          <a:chOff x="0" y="0"/>
          <a:chExt cx="0" cy="0"/>
        </a:xfrm>
      </p:grpSpPr>
      <p:sp>
        <p:nvSpPr>
          <p:cNvPr id="2" name="Rounded Rectangle 1" descr="A blue background appears over the majority of the slide with two triangles shown inside of it and the outline of another decorative triangle partly shown.">
            <a:extLst>
              <a:ext uri="{FF2B5EF4-FFF2-40B4-BE49-F238E27FC236}">
                <a16:creationId xmlns:a16="http://schemas.microsoft.com/office/drawing/2014/main" id="{DC8A37DB-CCB3-C16A-11FE-7C4510D74DA5}"/>
              </a:ext>
            </a:extLst>
          </p:cNvPr>
          <p:cNvSpPr/>
          <p:nvPr userDrawn="1"/>
        </p:nvSpPr>
        <p:spPr>
          <a:xfrm>
            <a:off x="468313" y="484188"/>
            <a:ext cx="8207375" cy="4175125"/>
          </a:xfrm>
          <a:prstGeom prst="roundRect">
            <a:avLst>
              <a:gd name="adj" fmla="val 2559"/>
            </a:avLst>
          </a:pr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4" name="Graphic 3">
            <a:extLst>
              <a:ext uri="{FF2B5EF4-FFF2-40B4-BE49-F238E27FC236}">
                <a16:creationId xmlns:a16="http://schemas.microsoft.com/office/drawing/2014/main" id="{204E195E-0B09-6237-2CC8-98C8012704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11927" y="1751478"/>
            <a:ext cx="9216171" cy="8034610"/>
          </a:xfrm>
          <a:prstGeom prst="rect">
            <a:avLst/>
          </a:prstGeom>
        </p:spPr>
      </p:pic>
      <p:pic>
        <p:nvPicPr>
          <p:cNvPr id="5" name="Graphic 4">
            <a:extLst>
              <a:ext uri="{FF2B5EF4-FFF2-40B4-BE49-F238E27FC236}">
                <a16:creationId xmlns:a16="http://schemas.microsoft.com/office/drawing/2014/main" id="{FFBF75F9-F8E3-097B-F81A-E256338EEA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981531" y="1546301"/>
            <a:ext cx="626735" cy="546384"/>
          </a:xfrm>
          <a:prstGeom prst="rect">
            <a:avLst/>
          </a:prstGeom>
        </p:spPr>
      </p:pic>
      <p:pic>
        <p:nvPicPr>
          <p:cNvPr id="6" name="Graphic 5">
            <a:extLst>
              <a:ext uri="{FF2B5EF4-FFF2-40B4-BE49-F238E27FC236}">
                <a16:creationId xmlns:a16="http://schemas.microsoft.com/office/drawing/2014/main" id="{BF192ED1-BD70-266D-8E3E-FEF6B8D1F06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34016" y="1207310"/>
            <a:ext cx="1183318" cy="1031611"/>
          </a:xfrm>
          <a:prstGeom prst="rect">
            <a:avLst/>
          </a:prstGeom>
        </p:spPr>
      </p:pic>
      <p:sp>
        <p:nvSpPr>
          <p:cNvPr id="12" name="Title 1">
            <a:extLst>
              <a:ext uri="{FF2B5EF4-FFF2-40B4-BE49-F238E27FC236}">
                <a16:creationId xmlns:a16="http://schemas.microsoft.com/office/drawing/2014/main" id="{6ED15FD6-4CF3-C166-6D13-EBAC2A2E8C44}"/>
              </a:ext>
            </a:extLst>
          </p:cNvPr>
          <p:cNvSpPr>
            <a:spLocks noGrp="1"/>
          </p:cNvSpPr>
          <p:nvPr>
            <p:ph type="title" hasCustomPrompt="1"/>
          </p:nvPr>
        </p:nvSpPr>
        <p:spPr>
          <a:xfrm>
            <a:off x="939571" y="3230845"/>
            <a:ext cx="5093481" cy="1011046"/>
          </a:xfrm>
        </p:spPr>
        <p:txBody>
          <a:bodyPr anchor="t">
            <a:spAutoFit/>
          </a:bodyPr>
          <a:lstStyle>
            <a:lvl1pPr>
              <a:lnSpc>
                <a:spcPct val="90000"/>
              </a:lnSpc>
              <a:defRPr sz="36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302716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hapter Title">
    <p:spTree>
      <p:nvGrpSpPr>
        <p:cNvPr id="1" name=""/>
        <p:cNvGrpSpPr/>
        <p:nvPr/>
      </p:nvGrpSpPr>
      <p:grpSpPr>
        <a:xfrm>
          <a:off x="0" y="0"/>
          <a:ext cx="0" cy="0"/>
          <a:chOff x="0" y="0"/>
          <a:chExt cx="0" cy="0"/>
        </a:xfrm>
      </p:grpSpPr>
      <p:sp>
        <p:nvSpPr>
          <p:cNvPr id="7" name="Rounded Rectangle 6" descr="A blue background appears over the majority of the slide with two triangles shown inside of it and the outline of another decorative triangle partly shown.">
            <a:extLst>
              <a:ext uri="{FF2B5EF4-FFF2-40B4-BE49-F238E27FC236}">
                <a16:creationId xmlns:a16="http://schemas.microsoft.com/office/drawing/2014/main" id="{E8845C87-9831-8D81-80F4-9FFA80C4CE24}"/>
              </a:ext>
            </a:extLst>
          </p:cNvPr>
          <p:cNvSpPr/>
          <p:nvPr userDrawn="1"/>
        </p:nvSpPr>
        <p:spPr>
          <a:xfrm>
            <a:off x="468313" y="484188"/>
            <a:ext cx="8207375" cy="4175125"/>
          </a:xfrm>
          <a:prstGeom prst="roundRect">
            <a:avLst>
              <a:gd name="adj" fmla="val 2559"/>
            </a:avLst>
          </a:pr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8" name="Graphic 7">
            <a:extLst>
              <a:ext uri="{FF2B5EF4-FFF2-40B4-BE49-F238E27FC236}">
                <a16:creationId xmlns:a16="http://schemas.microsoft.com/office/drawing/2014/main" id="{985AFAD6-99A2-C714-9081-ACD522AA5C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08091" y="1658173"/>
            <a:ext cx="6597267" cy="5751463"/>
          </a:xfrm>
          <a:prstGeom prst="rect">
            <a:avLst/>
          </a:prstGeom>
        </p:spPr>
      </p:pic>
      <p:pic>
        <p:nvPicPr>
          <p:cNvPr id="9" name="Graphic 8">
            <a:extLst>
              <a:ext uri="{FF2B5EF4-FFF2-40B4-BE49-F238E27FC236}">
                <a16:creationId xmlns:a16="http://schemas.microsoft.com/office/drawing/2014/main" id="{52B38268-BD2E-8319-39B7-73600E07215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2014396" y="1508979"/>
            <a:ext cx="626735" cy="546384"/>
          </a:xfrm>
          <a:prstGeom prst="rect">
            <a:avLst/>
          </a:prstGeom>
        </p:spPr>
      </p:pic>
      <p:pic>
        <p:nvPicPr>
          <p:cNvPr id="10" name="Graphic 9">
            <a:extLst>
              <a:ext uri="{FF2B5EF4-FFF2-40B4-BE49-F238E27FC236}">
                <a16:creationId xmlns:a16="http://schemas.microsoft.com/office/drawing/2014/main" id="{8B896221-9394-35D9-BA4D-AC9A2370898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6881" y="1169988"/>
            <a:ext cx="1183318" cy="1031611"/>
          </a:xfrm>
          <a:prstGeom prst="rect">
            <a:avLst/>
          </a:prstGeom>
        </p:spPr>
      </p:pic>
      <p:sp>
        <p:nvSpPr>
          <p:cNvPr id="12" name="Title 1">
            <a:extLst>
              <a:ext uri="{FF2B5EF4-FFF2-40B4-BE49-F238E27FC236}">
                <a16:creationId xmlns:a16="http://schemas.microsoft.com/office/drawing/2014/main" id="{6ED15FD6-4CF3-C166-6D13-EBAC2A2E8C44}"/>
              </a:ext>
            </a:extLst>
          </p:cNvPr>
          <p:cNvSpPr>
            <a:spLocks noGrp="1"/>
          </p:cNvSpPr>
          <p:nvPr>
            <p:ph type="title" hasCustomPrompt="1"/>
          </p:nvPr>
        </p:nvSpPr>
        <p:spPr>
          <a:xfrm>
            <a:off x="939572" y="3230845"/>
            <a:ext cx="4002542" cy="1047644"/>
          </a:xfrm>
        </p:spPr>
        <p:txBody>
          <a:bodyPr anchor="t">
            <a:spAutoFit/>
          </a:bodyPr>
          <a:lstStyle>
            <a:lvl1pPr>
              <a:lnSpc>
                <a:spcPct val="90000"/>
              </a:lnSpc>
              <a:defRPr sz="36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32453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hapter Title">
    <p:spTree>
      <p:nvGrpSpPr>
        <p:cNvPr id="1" name=""/>
        <p:cNvGrpSpPr/>
        <p:nvPr/>
      </p:nvGrpSpPr>
      <p:grpSpPr>
        <a:xfrm>
          <a:off x="0" y="0"/>
          <a:ext cx="0" cy="0"/>
          <a:chOff x="0" y="0"/>
          <a:chExt cx="0" cy="0"/>
        </a:xfrm>
      </p:grpSpPr>
      <p:sp>
        <p:nvSpPr>
          <p:cNvPr id="2" name="Rounded Rectangle 1" descr="A blue background appears over the majority of the slide with two triangles shown inside of it and the outline of another decorative triangle partly shown.">
            <a:extLst>
              <a:ext uri="{FF2B5EF4-FFF2-40B4-BE49-F238E27FC236}">
                <a16:creationId xmlns:a16="http://schemas.microsoft.com/office/drawing/2014/main" id="{DC8A37DB-CCB3-C16A-11FE-7C4510D74DA5}"/>
              </a:ext>
            </a:extLst>
          </p:cNvPr>
          <p:cNvSpPr/>
          <p:nvPr userDrawn="1"/>
        </p:nvSpPr>
        <p:spPr>
          <a:xfrm rot="10800000">
            <a:off x="1" y="-17711"/>
            <a:ext cx="9143999" cy="5178921"/>
          </a:xfrm>
          <a:prstGeom prst="roundRect">
            <a:avLst>
              <a:gd name="adj" fmla="val 0"/>
            </a:avLst>
          </a:prstGeom>
          <a:gradFill>
            <a:gsLst>
              <a:gs pos="0">
                <a:schemeClr val="accent1">
                  <a:lumMod val="5000"/>
                  <a:lumOff val="95000"/>
                </a:schemeClr>
              </a:gs>
              <a:gs pos="80000">
                <a:schemeClr val="accent1">
                  <a:lumMod val="45000"/>
                  <a:lumOff val="55000"/>
                </a:schemeClr>
              </a:gs>
              <a:gs pos="100000">
                <a:schemeClr val="accent1">
                  <a:lumMod val="30000"/>
                  <a:lumOff val="70000"/>
                </a:schemeClr>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4" name="Graphic 3">
            <a:extLst>
              <a:ext uri="{FF2B5EF4-FFF2-40B4-BE49-F238E27FC236}">
                <a16:creationId xmlns:a16="http://schemas.microsoft.com/office/drawing/2014/main" id="{204E195E-0B09-6237-2CC8-98C8012704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793534" y="1143905"/>
            <a:ext cx="9216171" cy="8034610"/>
          </a:xfrm>
          <a:prstGeom prst="rect">
            <a:avLst/>
          </a:prstGeom>
        </p:spPr>
      </p:pic>
      <p:pic>
        <p:nvPicPr>
          <p:cNvPr id="5" name="Graphic 4">
            <a:extLst>
              <a:ext uri="{FF2B5EF4-FFF2-40B4-BE49-F238E27FC236}">
                <a16:creationId xmlns:a16="http://schemas.microsoft.com/office/drawing/2014/main" id="{FFBF75F9-F8E3-097B-F81A-E256338EEA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5969756" y="961875"/>
            <a:ext cx="626735" cy="546384"/>
          </a:xfrm>
          <a:prstGeom prst="rect">
            <a:avLst/>
          </a:prstGeom>
        </p:spPr>
      </p:pic>
      <p:sp>
        <p:nvSpPr>
          <p:cNvPr id="12" name="Title 1">
            <a:extLst>
              <a:ext uri="{FF2B5EF4-FFF2-40B4-BE49-F238E27FC236}">
                <a16:creationId xmlns:a16="http://schemas.microsoft.com/office/drawing/2014/main" id="{6ED15FD6-4CF3-C166-6D13-EBAC2A2E8C44}"/>
              </a:ext>
            </a:extLst>
          </p:cNvPr>
          <p:cNvSpPr>
            <a:spLocks noGrp="1"/>
          </p:cNvSpPr>
          <p:nvPr>
            <p:ph type="title" hasCustomPrompt="1"/>
          </p:nvPr>
        </p:nvSpPr>
        <p:spPr>
          <a:xfrm>
            <a:off x="939571" y="3230845"/>
            <a:ext cx="5093481" cy="1011046"/>
          </a:xfrm>
        </p:spPr>
        <p:txBody>
          <a:bodyPr anchor="t">
            <a:spAutoFit/>
          </a:bodyPr>
          <a:lstStyle>
            <a:lvl1pPr>
              <a:lnSpc>
                <a:spcPct val="90000"/>
              </a:lnSpc>
              <a:defRPr sz="36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pic>
        <p:nvPicPr>
          <p:cNvPr id="8" name="Graphic 7">
            <a:extLst>
              <a:ext uri="{FF2B5EF4-FFF2-40B4-BE49-F238E27FC236}">
                <a16:creationId xmlns:a16="http://schemas.microsoft.com/office/drawing/2014/main" id="{9FD547A0-C093-6C4B-2A87-E843043E728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07087" y="760813"/>
            <a:ext cx="1087991" cy="948505"/>
          </a:xfrm>
          <a:prstGeom prst="rect">
            <a:avLst/>
          </a:prstGeom>
        </p:spPr>
      </p:pic>
      <p:pic>
        <p:nvPicPr>
          <p:cNvPr id="9" name="Picture 8">
            <a:extLst>
              <a:ext uri="{FF2B5EF4-FFF2-40B4-BE49-F238E27FC236}">
                <a16:creationId xmlns:a16="http://schemas.microsoft.com/office/drawing/2014/main" id="{65B77AB3-27AD-A614-E962-63AA5CE53FA5}"/>
              </a:ext>
            </a:extLst>
          </p:cNvPr>
          <p:cNvPicPr>
            <a:picLocks noChangeAspect="1"/>
          </p:cNvPicPr>
          <p:nvPr userDrawn="1"/>
        </p:nvPicPr>
        <p:blipFill>
          <a:blip r:embed="rId8" cstate="email">
            <a:biLevel thresh="25000"/>
            <a:extLst>
              <a:ext uri="{28A0092B-C50C-407E-A947-70E740481C1C}">
                <a14:useLocalDpi xmlns:a14="http://schemas.microsoft.com/office/drawing/2010/main"/>
              </a:ext>
            </a:extLst>
          </a:blip>
          <a:stretch>
            <a:fillRect/>
          </a:stretch>
        </p:blipFill>
        <p:spPr>
          <a:xfrm>
            <a:off x="892874" y="860273"/>
            <a:ext cx="4596714" cy="709544"/>
          </a:xfrm>
          <a:prstGeom prst="rect">
            <a:avLst/>
          </a:prstGeom>
        </p:spPr>
      </p:pic>
      <p:pic>
        <p:nvPicPr>
          <p:cNvPr id="3" name="Picture 2" descr="Verbit logo">
            <a:extLst>
              <a:ext uri="{FF2B5EF4-FFF2-40B4-BE49-F238E27FC236}">
                <a16:creationId xmlns:a16="http://schemas.microsoft.com/office/drawing/2014/main" id="{AAC3B4D3-CC9A-CF4B-79E1-0DB7BCB09B3D}"/>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3166046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hapter Title GenV">
    <p:spTree>
      <p:nvGrpSpPr>
        <p:cNvPr id="1" name=""/>
        <p:cNvGrpSpPr/>
        <p:nvPr/>
      </p:nvGrpSpPr>
      <p:grpSpPr>
        <a:xfrm>
          <a:off x="0" y="0"/>
          <a:ext cx="0" cy="0"/>
          <a:chOff x="0" y="0"/>
          <a:chExt cx="0" cy="0"/>
        </a:xfrm>
      </p:grpSpPr>
      <p:sp>
        <p:nvSpPr>
          <p:cNvPr id="14" name="Rounded Rectangle 13" descr="A white and blue gradient background is shown featuring a blue and white triangle in one corner and the logo of Gen.V a Verbit product shown near the bottom.">
            <a:extLst>
              <a:ext uri="{FF2B5EF4-FFF2-40B4-BE49-F238E27FC236}">
                <a16:creationId xmlns:a16="http://schemas.microsoft.com/office/drawing/2014/main" id="{B1BF82CC-225D-13AD-4DD0-A0BE08533D7C}"/>
              </a:ext>
            </a:extLst>
          </p:cNvPr>
          <p:cNvSpPr/>
          <p:nvPr userDrawn="1"/>
        </p:nvSpPr>
        <p:spPr>
          <a:xfrm>
            <a:off x="468313" y="484188"/>
            <a:ext cx="8243887" cy="4175125"/>
          </a:xfrm>
          <a:prstGeom prst="roundRect">
            <a:avLst>
              <a:gd name="adj" fmla="val 2559"/>
            </a:avLst>
          </a:prstGeom>
          <a:gradFill>
            <a:gsLst>
              <a:gs pos="82000">
                <a:srgbClr val="9D9BFB"/>
              </a:gs>
              <a:gs pos="41000">
                <a:srgbClr val="E8EEFD"/>
              </a:gs>
              <a:gs pos="0">
                <a:schemeClr val="accent1">
                  <a:lumMod val="5000"/>
                  <a:lumOff val="95000"/>
                </a:schemeClr>
              </a:gs>
              <a:gs pos="100000">
                <a:schemeClr val="accent4"/>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5" name="Graphic 14">
            <a:extLst>
              <a:ext uri="{FF2B5EF4-FFF2-40B4-BE49-F238E27FC236}">
                <a16:creationId xmlns:a16="http://schemas.microsoft.com/office/drawing/2014/main" id="{7BE1D586-C0F7-3D45-A3F2-D7E88CB8D2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572000" y="1357922"/>
            <a:ext cx="6597267" cy="5751463"/>
          </a:xfrm>
          <a:prstGeom prst="rect">
            <a:avLst/>
          </a:prstGeom>
        </p:spPr>
      </p:pic>
      <p:pic>
        <p:nvPicPr>
          <p:cNvPr id="16" name="Graphic 15">
            <a:extLst>
              <a:ext uri="{FF2B5EF4-FFF2-40B4-BE49-F238E27FC236}">
                <a16:creationId xmlns:a16="http://schemas.microsoft.com/office/drawing/2014/main" id="{023661C5-08E3-0921-7FD6-630B5CBEEED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5038" y="3138984"/>
            <a:ext cx="2708121" cy="1151412"/>
          </a:xfrm>
          <a:prstGeom prst="rect">
            <a:avLst/>
          </a:prstGeom>
        </p:spPr>
      </p:pic>
      <p:pic>
        <p:nvPicPr>
          <p:cNvPr id="18" name="Graphic 17">
            <a:extLst>
              <a:ext uri="{FF2B5EF4-FFF2-40B4-BE49-F238E27FC236}">
                <a16:creationId xmlns:a16="http://schemas.microsoft.com/office/drawing/2014/main" id="{053CB000-64E1-021A-F92F-F7D9333916B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5569609" y="1167349"/>
            <a:ext cx="613203" cy="534587"/>
          </a:xfrm>
          <a:prstGeom prst="rect">
            <a:avLst/>
          </a:prstGeom>
        </p:spPr>
      </p:pic>
      <p:pic>
        <p:nvPicPr>
          <p:cNvPr id="19" name="Graphic 18">
            <a:extLst>
              <a:ext uri="{FF2B5EF4-FFF2-40B4-BE49-F238E27FC236}">
                <a16:creationId xmlns:a16="http://schemas.microsoft.com/office/drawing/2014/main" id="{D90613B1-2896-10F8-2B40-3A9EC4F131E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31979" y="715362"/>
            <a:ext cx="1157769" cy="1009337"/>
          </a:xfrm>
          <a:prstGeom prst="rect">
            <a:avLst/>
          </a:prstGeom>
        </p:spPr>
      </p:pic>
      <p:sp>
        <p:nvSpPr>
          <p:cNvPr id="22" name="Google Shape;37;p11">
            <a:extLst>
              <a:ext uri="{FF2B5EF4-FFF2-40B4-BE49-F238E27FC236}">
                <a16:creationId xmlns:a16="http://schemas.microsoft.com/office/drawing/2014/main" id="{849EEDD1-2D18-DA8A-5669-1AA5F1964118}"/>
              </a:ext>
            </a:extLst>
          </p:cNvPr>
          <p:cNvSpPr txBox="1">
            <a:spLocks noGrp="1"/>
          </p:cNvSpPr>
          <p:nvPr>
            <p:ph type="body" idx="10"/>
          </p:nvPr>
        </p:nvSpPr>
        <p:spPr>
          <a:xfrm>
            <a:off x="3807861" y="3765798"/>
            <a:ext cx="3692870" cy="478144"/>
          </a:xfrm>
          <a:prstGeom prst="rect">
            <a:avLst/>
          </a:prstGeom>
          <a:noFill/>
          <a:ln>
            <a:noFill/>
          </a:ln>
        </p:spPr>
        <p:txBody>
          <a:bodyPr spcFirstLastPara="1" wrap="square" lIns="0" tIns="0" rIns="91425" bIns="4680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480128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Logos">
    <p:bg>
      <p:bgPr>
        <a:solidFill>
          <a:srgbClr val="E8EE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7893F-2B98-1BF1-8075-8A8243498369}"/>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1A3CA9DF-B74C-F117-E333-D29B38BFCADA}"/>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5930307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Graphic 5" descr="Decorative background elements are shown in a blue gradient and include sound waves, blue triangles and outlines of triangles.">
            <a:extLst>
              <a:ext uri="{FF2B5EF4-FFF2-40B4-BE49-F238E27FC236}">
                <a16:creationId xmlns:a16="http://schemas.microsoft.com/office/drawing/2014/main" id="{3986839B-BF0A-5CBA-1C89-C85994581469}"/>
              </a:ext>
              <a:ext uri="{C183D7F6-B498-43B3-948B-1728B52AA6E4}">
                <adec:decorative xmlns:adec="http://schemas.microsoft.com/office/drawing/2017/decorative" val="0"/>
              </a:ext>
            </a:extLst>
          </p:cNvPr>
          <p:cNvSpPr/>
          <p:nvPr userDrawn="1"/>
        </p:nvSpPr>
        <p:spPr>
          <a:xfrm>
            <a:off x="90000" y="87750"/>
            <a:ext cx="8964000" cy="4968000"/>
          </a:xfrm>
          <a:prstGeom prst="roundRect">
            <a:avLst>
              <a:gd name="adj" fmla="val 2967"/>
            </a:avLst>
          </a:prstGeom>
          <a:gradFill>
            <a:gsLst>
              <a:gs pos="0">
                <a:srgbClr val="E8ECFC"/>
              </a:gs>
              <a:gs pos="16000">
                <a:srgbClr val="E3E8FB"/>
              </a:gs>
              <a:gs pos="30000">
                <a:srgbClr val="D6DEFB"/>
              </a:gs>
              <a:gs pos="49000">
                <a:srgbClr val="A4B6F8"/>
              </a:gs>
              <a:gs pos="66000">
                <a:srgbClr val="4F74F3">
                  <a:lumMod val="81199"/>
                  <a:lumOff val="18801"/>
                </a:srgbClr>
              </a:gs>
              <a:gs pos="88000">
                <a:srgbClr val="1A4AF0"/>
              </a:gs>
              <a:gs pos="100000">
                <a:srgbClr val="1A4AF0"/>
              </a:gs>
            </a:gsLst>
            <a:lin ang="19799998" scaled="1"/>
          </a:gradFill>
          <a:ln w="0" cap="flat">
            <a:noFill/>
            <a:prstDash val="solid"/>
            <a:miter/>
          </a:ln>
        </p:spPr>
        <p:txBody>
          <a:bodyPr rtlCol="0" anchor="ctr"/>
          <a:lstStyle/>
          <a:p>
            <a:endParaRPr lang="en-UA"/>
          </a:p>
        </p:txBody>
      </p:sp>
      <p:pic>
        <p:nvPicPr>
          <p:cNvPr id="4" name="Graphic 3">
            <a:extLst>
              <a:ext uri="{FF2B5EF4-FFF2-40B4-BE49-F238E27FC236}">
                <a16:creationId xmlns:a16="http://schemas.microsoft.com/office/drawing/2014/main" id="{642C8867-264E-219A-DA31-64532C2ADA5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9120" y="889180"/>
            <a:ext cx="6597267" cy="5751463"/>
          </a:xfrm>
          <a:prstGeom prst="rect">
            <a:avLst/>
          </a:prstGeom>
        </p:spPr>
      </p:pic>
      <p:pic>
        <p:nvPicPr>
          <p:cNvPr id="5" name="Graphic 4">
            <a:extLst>
              <a:ext uri="{FF2B5EF4-FFF2-40B4-BE49-F238E27FC236}">
                <a16:creationId xmlns:a16="http://schemas.microsoft.com/office/drawing/2014/main" id="{9412F207-1C0E-1C79-7119-6FC1B2EFC839}"/>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5276828" y="1899529"/>
            <a:ext cx="666342" cy="580913"/>
          </a:xfrm>
          <a:prstGeom prst="rect">
            <a:avLst/>
          </a:prstGeom>
        </p:spPr>
      </p:pic>
      <p:sp>
        <p:nvSpPr>
          <p:cNvPr id="6" name="Graphic 31">
            <a:extLst>
              <a:ext uri="{FF2B5EF4-FFF2-40B4-BE49-F238E27FC236}">
                <a16:creationId xmlns:a16="http://schemas.microsoft.com/office/drawing/2014/main" id="{69D38AC0-EB3C-FAE1-0573-883ABDCB19C5}"/>
              </a:ext>
            </a:extLst>
          </p:cNvPr>
          <p:cNvSpPr/>
          <p:nvPr userDrawn="1"/>
        </p:nvSpPr>
        <p:spPr>
          <a:xfrm>
            <a:off x="5702153" y="1376648"/>
            <a:ext cx="1862127" cy="1626677"/>
          </a:xfrm>
          <a:custGeom>
            <a:avLst/>
            <a:gdLst>
              <a:gd name="connsiteX0" fmla="*/ 37368 w 3346866"/>
              <a:gd name="connsiteY0" fmla="*/ 2533355 h 2923684"/>
              <a:gd name="connsiteX1" fmla="*/ 1471982 w 3346866"/>
              <a:gd name="connsiteY1" fmla="*/ 120571 h 2923684"/>
              <a:gd name="connsiteX2" fmla="*/ 1887606 w 3346866"/>
              <a:gd name="connsiteY2" fmla="*/ 121381 h 2923684"/>
              <a:gd name="connsiteX3" fmla="*/ 3310243 w 3346866"/>
              <a:gd name="connsiteY3" fmla="*/ 2534813 h 2923684"/>
              <a:gd name="connsiteX4" fmla="*/ 3102108 w 3346866"/>
              <a:gd name="connsiteY4" fmla="*/ 2923684 h 2923684"/>
              <a:gd name="connsiteX5" fmla="*/ 244695 w 3346866"/>
              <a:gd name="connsiteY5" fmla="*/ 2923036 h 2923684"/>
              <a:gd name="connsiteX6" fmla="*/ 37207 w 3346866"/>
              <a:gd name="connsiteY6" fmla="*/ 2533193 h 29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866" h="2923684">
                <a:moveTo>
                  <a:pt x="37368" y="2533355"/>
                </a:moveTo>
                <a:lnTo>
                  <a:pt x="1471982" y="120571"/>
                </a:lnTo>
                <a:cubicBezTo>
                  <a:pt x="1567796" y="-40487"/>
                  <a:pt x="1792440" y="-40163"/>
                  <a:pt x="1887606" y="121381"/>
                </a:cubicBezTo>
                <a:lnTo>
                  <a:pt x="3310243" y="2534813"/>
                </a:lnTo>
                <a:cubicBezTo>
                  <a:pt x="3410427" y="2704782"/>
                  <a:pt x="3293249" y="2923846"/>
                  <a:pt x="3102108" y="2923684"/>
                </a:cubicBezTo>
                <a:lnTo>
                  <a:pt x="244695" y="2923036"/>
                </a:lnTo>
                <a:cubicBezTo>
                  <a:pt x="53068" y="2923036"/>
                  <a:pt x="-63948" y="2703162"/>
                  <a:pt x="37207" y="2533193"/>
                </a:cubicBezTo>
              </a:path>
            </a:pathLst>
          </a:custGeom>
          <a:gradFill>
            <a:gsLst>
              <a:gs pos="100000">
                <a:schemeClr val="tx2"/>
              </a:gs>
              <a:gs pos="0">
                <a:schemeClr val="accent4"/>
              </a:gs>
            </a:gsLst>
            <a:lin ang="19065172" scaled="1"/>
          </a:gradFill>
          <a:ln w="32358" cap="flat">
            <a:noFill/>
            <a:prstDash val="solid"/>
            <a:miter/>
          </a:ln>
        </p:spPr>
        <p:txBody>
          <a:bodyPr rtlCol="0" anchor="ctr"/>
          <a:lstStyle/>
          <a:p>
            <a:pPr marL="0" algn="l" defTabSz="457200" rtl="0" eaLnBrk="1" latinLnBrk="0" hangingPunct="1"/>
            <a:endParaRPr lang="en-IL"/>
          </a:p>
        </p:txBody>
      </p:sp>
      <p:pic>
        <p:nvPicPr>
          <p:cNvPr id="18" name="Picture 17">
            <a:extLst>
              <a:ext uri="{FF2B5EF4-FFF2-40B4-BE49-F238E27FC236}">
                <a16:creationId xmlns:a16="http://schemas.microsoft.com/office/drawing/2014/main" id="{45C2793D-516B-01CA-898F-373D292AA1B3}"/>
              </a:ext>
            </a:extLst>
          </p:cNvPr>
          <p:cNvPicPr>
            <a:picLocks noChangeAspect="1"/>
          </p:cNvPicPr>
          <p:nvPr userDrawn="1"/>
        </p:nvPicPr>
        <p:blipFill>
          <a:blip r:embed="rId6" cstate="email">
            <a:lum bright="70000" contrast="-70000"/>
            <a:extLst>
              <a:ext uri="{28A0092B-C50C-407E-A947-70E740481C1C}">
                <a14:useLocalDpi xmlns:a14="http://schemas.microsoft.com/office/drawing/2010/main"/>
              </a:ext>
            </a:extLst>
          </a:blip>
          <a:stretch>
            <a:fillRect/>
          </a:stretch>
        </p:blipFill>
        <p:spPr>
          <a:xfrm>
            <a:off x="3591499" y="3047200"/>
            <a:ext cx="7820213" cy="1207120"/>
          </a:xfrm>
          <a:prstGeom prst="rect">
            <a:avLst/>
          </a:prstGeom>
        </p:spPr>
      </p:pic>
      <p:pic>
        <p:nvPicPr>
          <p:cNvPr id="19" name="Picture 18">
            <a:extLst>
              <a:ext uri="{FF2B5EF4-FFF2-40B4-BE49-F238E27FC236}">
                <a16:creationId xmlns:a16="http://schemas.microsoft.com/office/drawing/2014/main" id="{16A2BF26-181A-59DF-2E32-F8BEF10E4ED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9" name="Freeform 8">
            <a:extLst>
              <a:ext uri="{FF2B5EF4-FFF2-40B4-BE49-F238E27FC236}">
                <a16:creationId xmlns:a16="http://schemas.microsoft.com/office/drawing/2014/main" id="{D62D4081-3AFC-DC51-7E70-6F5820F8F9E7}"/>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0" name="Subtitle 2">
            <a:extLst>
              <a:ext uri="{FF2B5EF4-FFF2-40B4-BE49-F238E27FC236}">
                <a16:creationId xmlns:a16="http://schemas.microsoft.com/office/drawing/2014/main" id="{D2E26019-D275-1655-8E71-9D833DE5FD21}"/>
              </a:ext>
            </a:extLst>
          </p:cNvPr>
          <p:cNvSpPr>
            <a:spLocks noGrp="1"/>
          </p:cNvSpPr>
          <p:nvPr>
            <p:ph type="subTitle" idx="1"/>
          </p:nvPr>
        </p:nvSpPr>
        <p:spPr>
          <a:xfrm>
            <a:off x="468312" y="4496469"/>
            <a:ext cx="4697453" cy="278187"/>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21" name="Title 1">
            <a:extLst>
              <a:ext uri="{FF2B5EF4-FFF2-40B4-BE49-F238E27FC236}">
                <a16:creationId xmlns:a16="http://schemas.microsoft.com/office/drawing/2014/main" id="{D507F745-455C-0350-BAAD-B1D9FE00817D}"/>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64469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Logos">
    <p:bg>
      <p:bgPr>
        <a:solidFill>
          <a:schemeClr val="bg1"/>
        </a:solidFill>
        <a:effectLst/>
      </p:bgPr>
    </p:bg>
    <p:spTree>
      <p:nvGrpSpPr>
        <p:cNvPr id="1" name=""/>
        <p:cNvGrpSpPr/>
        <p:nvPr/>
      </p:nvGrpSpPr>
      <p:grpSpPr>
        <a:xfrm>
          <a:off x="0" y="0"/>
          <a:ext cx="0" cy="0"/>
          <a:chOff x="0" y="0"/>
          <a:chExt cx="0" cy="0"/>
        </a:xfrm>
      </p:grpSpPr>
      <p:sp>
        <p:nvSpPr>
          <p:cNvPr id="3" name="Rectangle 2" descr="A white and blue decorative gradient is shown on half of the slide.">
            <a:extLst>
              <a:ext uri="{FF2B5EF4-FFF2-40B4-BE49-F238E27FC236}">
                <a16:creationId xmlns:a16="http://schemas.microsoft.com/office/drawing/2014/main" id="{0A792389-9B33-20B5-8059-8E9303C72B0D}"/>
              </a:ext>
            </a:extLst>
          </p:cNvPr>
          <p:cNvSpPr/>
          <p:nvPr userDrawn="1"/>
        </p:nvSpPr>
        <p:spPr>
          <a:xfrm flipH="1">
            <a:off x="4132726" y="0"/>
            <a:ext cx="5011271" cy="5143499"/>
          </a:xfrm>
          <a:prstGeom prst="rect">
            <a:avLst/>
          </a:prstGeom>
          <a:solidFill>
            <a:srgbClr val="E8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10533"/>
            <a:ext cx="2361514" cy="621902"/>
          </a:xfrm>
          <a:prstGeom prst="rect">
            <a:avLst/>
          </a:prstGeom>
        </p:spPr>
        <p:txBody>
          <a:bodyPr vert="horz" wrap="square" lIns="0" tIns="0" rIns="90000" bIns="0" rtlCol="0" anchor="t">
            <a:spAutoFit/>
          </a:bodyPr>
          <a:lstStyle/>
          <a:p>
            <a:r>
              <a:rPr lang="en-GB"/>
              <a:t>Click to edit Master title style</a:t>
            </a:r>
            <a:endParaRPr lang="en-US"/>
          </a:p>
        </p:txBody>
      </p:sp>
      <p:sp>
        <p:nvSpPr>
          <p:cNvPr id="4" name="Google Shape;37;p11">
            <a:extLst>
              <a:ext uri="{FF2B5EF4-FFF2-40B4-BE49-F238E27FC236}">
                <a16:creationId xmlns:a16="http://schemas.microsoft.com/office/drawing/2014/main" id="{54B64D87-61B1-EAA7-42B6-A81E7E63A2EA}"/>
              </a:ext>
            </a:extLst>
          </p:cNvPr>
          <p:cNvSpPr txBox="1">
            <a:spLocks noGrp="1"/>
          </p:cNvSpPr>
          <p:nvPr>
            <p:ph type="body" idx="10"/>
          </p:nvPr>
        </p:nvSpPr>
        <p:spPr>
          <a:xfrm>
            <a:off x="468313" y="1394101"/>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 name="Google Shape;12;p1">
            <a:extLst>
              <a:ext uri="{FF2B5EF4-FFF2-40B4-BE49-F238E27FC236}">
                <a16:creationId xmlns:a16="http://schemas.microsoft.com/office/drawing/2014/main" id="{45FED362-D11D-E7FD-8437-9BE1F17A4EAB}"/>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170045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5 boxes">
    <p:bg>
      <p:bgPr>
        <a:gradFill>
          <a:gsLst>
            <a:gs pos="0">
              <a:srgbClr val="DDC8FF">
                <a:alpha val="0"/>
              </a:srgbClr>
            </a:gs>
            <a:gs pos="99000">
              <a:srgbClr val="CACAFC">
                <a:alpha val="99681"/>
              </a:srgbClr>
            </a:gs>
          </a:gsLst>
          <a:lin ang="1800000" scaled="0"/>
        </a:gra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70197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20" name="Google Shape;37;p11">
            <a:extLst>
              <a:ext uri="{FF2B5EF4-FFF2-40B4-BE49-F238E27FC236}">
                <a16:creationId xmlns:a16="http://schemas.microsoft.com/office/drawing/2014/main" id="{2DC38994-94FA-C3CD-B09E-2ADF728A5A7F}"/>
              </a:ext>
            </a:extLst>
          </p:cNvPr>
          <p:cNvSpPr txBox="1">
            <a:spLocks noGrp="1"/>
          </p:cNvSpPr>
          <p:nvPr>
            <p:ph type="body" idx="10"/>
          </p:nvPr>
        </p:nvSpPr>
        <p:spPr>
          <a:xfrm>
            <a:off x="468313" y="2139554"/>
            <a:ext cx="2534379" cy="307084"/>
          </a:xfrm>
          <a:prstGeom prst="rect">
            <a:avLst/>
          </a:prstGeom>
          <a:noFill/>
          <a:ln>
            <a:noFill/>
          </a:ln>
        </p:spPr>
        <p:txBody>
          <a:bodyPr spcFirstLastPara="1" wrap="square" lIns="14400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1" name="Google Shape;37;p11">
            <a:extLst>
              <a:ext uri="{FF2B5EF4-FFF2-40B4-BE49-F238E27FC236}">
                <a16:creationId xmlns:a16="http://schemas.microsoft.com/office/drawing/2014/main" id="{477D50C1-E725-20CD-2D89-B97459AFE623}"/>
              </a:ext>
            </a:extLst>
          </p:cNvPr>
          <p:cNvSpPr txBox="1">
            <a:spLocks noGrp="1"/>
          </p:cNvSpPr>
          <p:nvPr>
            <p:ph type="body" idx="11"/>
          </p:nvPr>
        </p:nvSpPr>
        <p:spPr>
          <a:xfrm>
            <a:off x="3303372" y="2139554"/>
            <a:ext cx="2534379" cy="307084"/>
          </a:xfrm>
          <a:prstGeom prst="rect">
            <a:avLst/>
          </a:prstGeom>
          <a:noFill/>
          <a:ln>
            <a:noFill/>
          </a:ln>
        </p:spPr>
        <p:txBody>
          <a:bodyPr spcFirstLastPara="1" wrap="square" lIns="14400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2" name="Google Shape;37;p11">
            <a:extLst>
              <a:ext uri="{FF2B5EF4-FFF2-40B4-BE49-F238E27FC236}">
                <a16:creationId xmlns:a16="http://schemas.microsoft.com/office/drawing/2014/main" id="{6BD95999-D63D-8D62-8A0E-78B0C59037E9}"/>
              </a:ext>
            </a:extLst>
          </p:cNvPr>
          <p:cNvSpPr txBox="1">
            <a:spLocks noGrp="1"/>
          </p:cNvSpPr>
          <p:nvPr>
            <p:ph type="body" idx="12"/>
          </p:nvPr>
        </p:nvSpPr>
        <p:spPr>
          <a:xfrm>
            <a:off x="6147486" y="2139554"/>
            <a:ext cx="2534379" cy="307084"/>
          </a:xfrm>
          <a:prstGeom prst="rect">
            <a:avLst/>
          </a:prstGeom>
          <a:noFill/>
          <a:ln>
            <a:noFill/>
          </a:ln>
        </p:spPr>
        <p:txBody>
          <a:bodyPr spcFirstLastPara="1" wrap="square" lIns="14400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3" name="Google Shape;37;p11">
            <a:extLst>
              <a:ext uri="{FF2B5EF4-FFF2-40B4-BE49-F238E27FC236}">
                <a16:creationId xmlns:a16="http://schemas.microsoft.com/office/drawing/2014/main" id="{A793156A-14A0-186F-040A-19CC4D28CB03}"/>
              </a:ext>
            </a:extLst>
          </p:cNvPr>
          <p:cNvSpPr txBox="1">
            <a:spLocks noGrp="1"/>
          </p:cNvSpPr>
          <p:nvPr>
            <p:ph type="body" idx="13"/>
          </p:nvPr>
        </p:nvSpPr>
        <p:spPr>
          <a:xfrm>
            <a:off x="3303372" y="3731223"/>
            <a:ext cx="2534379" cy="307084"/>
          </a:xfrm>
          <a:prstGeom prst="rect">
            <a:avLst/>
          </a:prstGeom>
          <a:noFill/>
          <a:ln>
            <a:noFill/>
          </a:ln>
        </p:spPr>
        <p:txBody>
          <a:bodyPr spcFirstLastPara="1" wrap="square" lIns="14400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4" name="Google Shape;37;p11">
            <a:extLst>
              <a:ext uri="{FF2B5EF4-FFF2-40B4-BE49-F238E27FC236}">
                <a16:creationId xmlns:a16="http://schemas.microsoft.com/office/drawing/2014/main" id="{FAED2694-AE21-7650-B8A8-1898D3E12413}"/>
              </a:ext>
            </a:extLst>
          </p:cNvPr>
          <p:cNvSpPr txBox="1">
            <a:spLocks noGrp="1"/>
          </p:cNvSpPr>
          <p:nvPr>
            <p:ph type="body" idx="14"/>
          </p:nvPr>
        </p:nvSpPr>
        <p:spPr>
          <a:xfrm>
            <a:off x="6147486" y="3731223"/>
            <a:ext cx="2534379" cy="307084"/>
          </a:xfrm>
          <a:prstGeom prst="rect">
            <a:avLst/>
          </a:prstGeom>
          <a:noFill/>
          <a:ln>
            <a:noFill/>
          </a:ln>
        </p:spPr>
        <p:txBody>
          <a:bodyPr spcFirstLastPara="1" wrap="square" lIns="14400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59781587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8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7F91C-46D1-B9A0-4D7E-35B8794C2024}"/>
              </a:ext>
            </a:extLst>
          </p:cNvPr>
          <p:cNvSpPr/>
          <p:nvPr userDrawn="1"/>
        </p:nvSpPr>
        <p:spPr>
          <a:xfrm>
            <a:off x="0" y="0"/>
            <a:ext cx="9144000" cy="5143500"/>
          </a:xfrm>
          <a:prstGeom prst="rect">
            <a:avLst/>
          </a:prstGeom>
          <a:solidFill>
            <a:srgbClr val="E8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TextBox 8">
            <a:extLst>
              <a:ext uri="{FF2B5EF4-FFF2-40B4-BE49-F238E27FC236}">
                <a16:creationId xmlns:a16="http://schemas.microsoft.com/office/drawing/2014/main" id="{78333B16-091E-18D7-2A61-8CB56C25DBAB}"/>
              </a:ext>
            </a:extLst>
          </p:cNvPr>
          <p:cNvSpPr txBox="1"/>
          <p:nvPr userDrawn="1"/>
        </p:nvSpPr>
        <p:spPr>
          <a:xfrm>
            <a:off x="9582912" y="4983480"/>
            <a:ext cx="184731" cy="369332"/>
          </a:xfrm>
          <a:prstGeom prst="rect">
            <a:avLst/>
          </a:prstGeom>
          <a:noFill/>
        </p:spPr>
        <p:txBody>
          <a:bodyPr wrap="none" rtlCol="0">
            <a:spAutoFit/>
          </a:bodyPr>
          <a:lstStyle/>
          <a:p>
            <a:endParaRPr lang="en-UA"/>
          </a:p>
        </p:txBody>
      </p:sp>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740487"/>
            <a:ext cx="7450970" cy="306109"/>
          </a:xfrm>
          <a:prstGeom prst="rect">
            <a:avLst/>
          </a:prstGeom>
        </p:spPr>
        <p:txBody>
          <a:bodyPr vert="horz" lIns="0" tIns="0" rIns="90000" bIns="0" rtlCol="0" anchor="t">
            <a:spAutoFit/>
          </a:bodyPr>
          <a:lstStyle>
            <a:lvl1pPr>
              <a:defRPr b="1" i="0">
                <a:latin typeface="Nunito" pitchFamily="2" charset="77"/>
              </a:defRPr>
            </a:lvl1pPr>
          </a:lstStyle>
          <a:p>
            <a:r>
              <a:rPr lang="en-GB"/>
              <a:t>Click to edit Master title style</a:t>
            </a:r>
            <a:endParaRPr lang="en-US"/>
          </a:p>
        </p:txBody>
      </p:sp>
      <p:sp>
        <p:nvSpPr>
          <p:cNvPr id="30" name="Google Shape;37;p11">
            <a:extLst>
              <a:ext uri="{FF2B5EF4-FFF2-40B4-BE49-F238E27FC236}">
                <a16:creationId xmlns:a16="http://schemas.microsoft.com/office/drawing/2014/main" id="{7FE0A6D0-F5E7-7729-D476-E6D07728ADDB}"/>
              </a:ext>
            </a:extLst>
          </p:cNvPr>
          <p:cNvSpPr txBox="1">
            <a:spLocks noGrp="1"/>
          </p:cNvSpPr>
          <p:nvPr>
            <p:ph type="body" idx="10"/>
          </p:nvPr>
        </p:nvSpPr>
        <p:spPr>
          <a:xfrm>
            <a:off x="468313" y="2862043"/>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1" name="Google Shape;37;p11">
            <a:extLst>
              <a:ext uri="{FF2B5EF4-FFF2-40B4-BE49-F238E27FC236}">
                <a16:creationId xmlns:a16="http://schemas.microsoft.com/office/drawing/2014/main" id="{6D40F773-8EC7-9A16-6C97-D26DB6FAB0D6}"/>
              </a:ext>
            </a:extLst>
          </p:cNvPr>
          <p:cNvSpPr txBox="1">
            <a:spLocks noGrp="1"/>
          </p:cNvSpPr>
          <p:nvPr>
            <p:ph type="body" idx="11" hasCustomPrompt="1"/>
          </p:nvPr>
        </p:nvSpPr>
        <p:spPr>
          <a:xfrm>
            <a:off x="468313" y="2429497"/>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sp>
        <p:nvSpPr>
          <p:cNvPr id="32" name="Google Shape;37;p11">
            <a:extLst>
              <a:ext uri="{FF2B5EF4-FFF2-40B4-BE49-F238E27FC236}">
                <a16:creationId xmlns:a16="http://schemas.microsoft.com/office/drawing/2014/main" id="{DD9E28D3-7F8F-EF2F-7B82-C79F372BEA5B}"/>
              </a:ext>
            </a:extLst>
          </p:cNvPr>
          <p:cNvSpPr txBox="1">
            <a:spLocks noGrp="1"/>
          </p:cNvSpPr>
          <p:nvPr>
            <p:ph type="body" idx="12"/>
          </p:nvPr>
        </p:nvSpPr>
        <p:spPr>
          <a:xfrm>
            <a:off x="2556933" y="2862043"/>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3" name="Google Shape;37;p11">
            <a:extLst>
              <a:ext uri="{FF2B5EF4-FFF2-40B4-BE49-F238E27FC236}">
                <a16:creationId xmlns:a16="http://schemas.microsoft.com/office/drawing/2014/main" id="{60A978FD-7440-CEFF-0C21-B83194E287D5}"/>
              </a:ext>
            </a:extLst>
          </p:cNvPr>
          <p:cNvSpPr txBox="1">
            <a:spLocks noGrp="1"/>
          </p:cNvSpPr>
          <p:nvPr>
            <p:ph type="body" idx="13" hasCustomPrompt="1"/>
          </p:nvPr>
        </p:nvSpPr>
        <p:spPr>
          <a:xfrm>
            <a:off x="2556933" y="2429497"/>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sp>
        <p:nvSpPr>
          <p:cNvPr id="34" name="Google Shape;37;p11">
            <a:extLst>
              <a:ext uri="{FF2B5EF4-FFF2-40B4-BE49-F238E27FC236}">
                <a16:creationId xmlns:a16="http://schemas.microsoft.com/office/drawing/2014/main" id="{59739F08-D0C2-794B-8EA8-E2A49F6247C3}"/>
              </a:ext>
            </a:extLst>
          </p:cNvPr>
          <p:cNvSpPr txBox="1">
            <a:spLocks noGrp="1"/>
          </p:cNvSpPr>
          <p:nvPr>
            <p:ph type="body" idx="14"/>
          </p:nvPr>
        </p:nvSpPr>
        <p:spPr>
          <a:xfrm>
            <a:off x="4636911" y="2862043"/>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5" name="Google Shape;37;p11">
            <a:extLst>
              <a:ext uri="{FF2B5EF4-FFF2-40B4-BE49-F238E27FC236}">
                <a16:creationId xmlns:a16="http://schemas.microsoft.com/office/drawing/2014/main" id="{10C64EC2-A18E-59CA-2AC8-2039AE023DA4}"/>
              </a:ext>
            </a:extLst>
          </p:cNvPr>
          <p:cNvSpPr txBox="1">
            <a:spLocks noGrp="1"/>
          </p:cNvSpPr>
          <p:nvPr>
            <p:ph type="body" idx="15" hasCustomPrompt="1"/>
          </p:nvPr>
        </p:nvSpPr>
        <p:spPr>
          <a:xfrm>
            <a:off x="4636911" y="2429497"/>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sp>
        <p:nvSpPr>
          <p:cNvPr id="36" name="Google Shape;37;p11">
            <a:extLst>
              <a:ext uri="{FF2B5EF4-FFF2-40B4-BE49-F238E27FC236}">
                <a16:creationId xmlns:a16="http://schemas.microsoft.com/office/drawing/2014/main" id="{5A7B0A56-6E11-A7F0-405D-1E35855BE80F}"/>
              </a:ext>
            </a:extLst>
          </p:cNvPr>
          <p:cNvSpPr txBox="1">
            <a:spLocks noGrp="1"/>
          </p:cNvSpPr>
          <p:nvPr>
            <p:ph type="body" idx="16"/>
          </p:nvPr>
        </p:nvSpPr>
        <p:spPr>
          <a:xfrm>
            <a:off x="6705600" y="2862043"/>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7" name="Google Shape;37;p11">
            <a:extLst>
              <a:ext uri="{FF2B5EF4-FFF2-40B4-BE49-F238E27FC236}">
                <a16:creationId xmlns:a16="http://schemas.microsoft.com/office/drawing/2014/main" id="{81911053-821F-D94E-0AF6-CB1E53542BCC}"/>
              </a:ext>
            </a:extLst>
          </p:cNvPr>
          <p:cNvSpPr txBox="1">
            <a:spLocks noGrp="1"/>
          </p:cNvSpPr>
          <p:nvPr>
            <p:ph type="body" idx="17" hasCustomPrompt="1"/>
          </p:nvPr>
        </p:nvSpPr>
        <p:spPr>
          <a:xfrm>
            <a:off x="6705600" y="2429497"/>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sp>
        <p:nvSpPr>
          <p:cNvPr id="46" name="Google Shape;37;p11">
            <a:extLst>
              <a:ext uri="{FF2B5EF4-FFF2-40B4-BE49-F238E27FC236}">
                <a16:creationId xmlns:a16="http://schemas.microsoft.com/office/drawing/2014/main" id="{3BE36878-B429-0DE8-122C-9CE4F1CC9B03}"/>
              </a:ext>
            </a:extLst>
          </p:cNvPr>
          <p:cNvSpPr txBox="1">
            <a:spLocks noGrp="1"/>
          </p:cNvSpPr>
          <p:nvPr>
            <p:ph type="body" idx="18"/>
          </p:nvPr>
        </p:nvSpPr>
        <p:spPr>
          <a:xfrm>
            <a:off x="468313" y="4178340"/>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7" name="Google Shape;37;p11">
            <a:extLst>
              <a:ext uri="{FF2B5EF4-FFF2-40B4-BE49-F238E27FC236}">
                <a16:creationId xmlns:a16="http://schemas.microsoft.com/office/drawing/2014/main" id="{6CF2772F-B8EF-0988-110E-0AD6D4EB9B6A}"/>
              </a:ext>
            </a:extLst>
          </p:cNvPr>
          <p:cNvSpPr txBox="1">
            <a:spLocks noGrp="1"/>
          </p:cNvSpPr>
          <p:nvPr>
            <p:ph type="body" idx="19" hasCustomPrompt="1"/>
          </p:nvPr>
        </p:nvSpPr>
        <p:spPr>
          <a:xfrm>
            <a:off x="468313" y="3745794"/>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sp>
        <p:nvSpPr>
          <p:cNvPr id="48" name="Google Shape;37;p11">
            <a:extLst>
              <a:ext uri="{FF2B5EF4-FFF2-40B4-BE49-F238E27FC236}">
                <a16:creationId xmlns:a16="http://schemas.microsoft.com/office/drawing/2014/main" id="{BAA033B5-047E-19AA-B356-A655302BD3DF}"/>
              </a:ext>
            </a:extLst>
          </p:cNvPr>
          <p:cNvSpPr txBox="1">
            <a:spLocks noGrp="1"/>
          </p:cNvSpPr>
          <p:nvPr>
            <p:ph type="body" idx="20"/>
          </p:nvPr>
        </p:nvSpPr>
        <p:spPr>
          <a:xfrm>
            <a:off x="2556933" y="4178340"/>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9" name="Google Shape;37;p11">
            <a:extLst>
              <a:ext uri="{FF2B5EF4-FFF2-40B4-BE49-F238E27FC236}">
                <a16:creationId xmlns:a16="http://schemas.microsoft.com/office/drawing/2014/main" id="{A93B5579-37C8-09FD-BC24-F646F13ED3B5}"/>
              </a:ext>
            </a:extLst>
          </p:cNvPr>
          <p:cNvSpPr txBox="1">
            <a:spLocks noGrp="1"/>
          </p:cNvSpPr>
          <p:nvPr>
            <p:ph type="body" idx="21" hasCustomPrompt="1"/>
          </p:nvPr>
        </p:nvSpPr>
        <p:spPr>
          <a:xfrm>
            <a:off x="2556933" y="3745794"/>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sp>
        <p:nvSpPr>
          <p:cNvPr id="50" name="Google Shape;37;p11">
            <a:extLst>
              <a:ext uri="{FF2B5EF4-FFF2-40B4-BE49-F238E27FC236}">
                <a16:creationId xmlns:a16="http://schemas.microsoft.com/office/drawing/2014/main" id="{6ACE13D7-9D46-14D1-3DD8-108A8F21E542}"/>
              </a:ext>
            </a:extLst>
          </p:cNvPr>
          <p:cNvSpPr txBox="1">
            <a:spLocks noGrp="1"/>
          </p:cNvSpPr>
          <p:nvPr>
            <p:ph type="body" idx="22"/>
          </p:nvPr>
        </p:nvSpPr>
        <p:spPr>
          <a:xfrm>
            <a:off x="4636911" y="4178340"/>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1" name="Google Shape;37;p11">
            <a:extLst>
              <a:ext uri="{FF2B5EF4-FFF2-40B4-BE49-F238E27FC236}">
                <a16:creationId xmlns:a16="http://schemas.microsoft.com/office/drawing/2014/main" id="{7077F5BF-320A-0F68-2462-6D5A70841898}"/>
              </a:ext>
            </a:extLst>
          </p:cNvPr>
          <p:cNvSpPr txBox="1">
            <a:spLocks noGrp="1"/>
          </p:cNvSpPr>
          <p:nvPr>
            <p:ph type="body" idx="23" hasCustomPrompt="1"/>
          </p:nvPr>
        </p:nvSpPr>
        <p:spPr>
          <a:xfrm>
            <a:off x="4636911" y="3745794"/>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sp>
        <p:nvSpPr>
          <p:cNvPr id="52" name="Google Shape;37;p11">
            <a:extLst>
              <a:ext uri="{FF2B5EF4-FFF2-40B4-BE49-F238E27FC236}">
                <a16:creationId xmlns:a16="http://schemas.microsoft.com/office/drawing/2014/main" id="{FE092A66-08CE-1580-D731-A522E60A01C2}"/>
              </a:ext>
            </a:extLst>
          </p:cNvPr>
          <p:cNvSpPr txBox="1">
            <a:spLocks noGrp="1"/>
          </p:cNvSpPr>
          <p:nvPr>
            <p:ph type="body" idx="24"/>
          </p:nvPr>
        </p:nvSpPr>
        <p:spPr>
          <a:xfrm>
            <a:off x="6705600" y="4178340"/>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3" name="Google Shape;37;p11">
            <a:extLst>
              <a:ext uri="{FF2B5EF4-FFF2-40B4-BE49-F238E27FC236}">
                <a16:creationId xmlns:a16="http://schemas.microsoft.com/office/drawing/2014/main" id="{993831F1-C3FD-E017-85A5-0EDAF3253C4B}"/>
              </a:ext>
            </a:extLst>
          </p:cNvPr>
          <p:cNvSpPr txBox="1">
            <a:spLocks noGrp="1"/>
          </p:cNvSpPr>
          <p:nvPr>
            <p:ph type="body" idx="25" hasCustomPrompt="1"/>
          </p:nvPr>
        </p:nvSpPr>
        <p:spPr>
          <a:xfrm>
            <a:off x="6705600" y="3745794"/>
            <a:ext cx="1958798" cy="307084"/>
          </a:xfrm>
          <a:prstGeom prst="rect">
            <a:avLst/>
          </a:prstGeom>
          <a:noFill/>
          <a:ln>
            <a:noFill/>
          </a:ln>
        </p:spPr>
        <p:txBody>
          <a:bodyPr spcFirstLastPara="1" wrap="square" lIns="0" tIns="0" rIns="0" bIns="0" anchor="t" anchorCtr="0">
            <a:noAutofit/>
          </a:bodyPr>
          <a:lstStyle>
            <a:lvl1pPr marL="0" lvl="0" indent="0" algn="ctr">
              <a:lnSpc>
                <a:spcPct val="100000"/>
              </a:lnSpc>
              <a:spcBef>
                <a:spcPts val="0"/>
              </a:spcBef>
              <a:spcAft>
                <a:spcPts val="0"/>
              </a:spcAft>
              <a:buSzPct val="100000"/>
              <a:buFont typeface="Arial" panose="020B0604020202020204" pitchFamily="34" charset="0"/>
              <a:buNone/>
              <a:defRPr sz="2800" b="1" i="0">
                <a:gradFill>
                  <a:gsLst>
                    <a:gs pos="100000">
                      <a:srgbClr val="4A148C"/>
                    </a:gs>
                    <a:gs pos="50000">
                      <a:srgbClr val="322FBE"/>
                    </a:gs>
                    <a:gs pos="0">
                      <a:srgbClr val="1A4AF0"/>
                    </a:gs>
                  </a:gsLst>
                  <a:lin ang="10800000" scaled="1"/>
                </a:gradFill>
                <a:latin typeface="Nunito SemiBold"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Add</a:t>
            </a:r>
            <a:endParaRPr/>
          </a:p>
        </p:txBody>
      </p:sp>
      <p:pic>
        <p:nvPicPr>
          <p:cNvPr id="3" name="Picture 2" descr="Verbit logo">
            <a:extLst>
              <a:ext uri="{FF2B5EF4-FFF2-40B4-BE49-F238E27FC236}">
                <a16:creationId xmlns:a16="http://schemas.microsoft.com/office/drawing/2014/main" id="{699C3A52-D9C7-B7F1-7DFE-F7E220801A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36499565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5117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14" name="Rectangle 13" descr="An aqua and purple colored gradient bar is shown at the bottom of the slide as a decorative element.">
            <a:extLst>
              <a:ext uri="{FF2B5EF4-FFF2-40B4-BE49-F238E27FC236}">
                <a16:creationId xmlns:a16="http://schemas.microsoft.com/office/drawing/2014/main" id="{0077B8FF-BD48-6187-DE3F-F26B4A3E83CB}"/>
              </a:ext>
            </a:extLst>
          </p:cNvPr>
          <p:cNvSpPr/>
          <p:nvPr userDrawn="1"/>
        </p:nvSpPr>
        <p:spPr>
          <a:xfrm>
            <a:off x="0" y="4659313"/>
            <a:ext cx="9144000" cy="484187"/>
          </a:xfrm>
          <a:prstGeom prst="rect">
            <a:avLst/>
          </a:prstGeom>
          <a:gradFill>
            <a:gsLst>
              <a:gs pos="0">
                <a:srgbClr val="B3FFF8"/>
              </a:gs>
              <a:gs pos="50000">
                <a:srgbClr val="D6E8FA"/>
              </a:gs>
              <a:gs pos="100000">
                <a:srgbClr val="FAD2FC"/>
              </a:gs>
            </a:gsLst>
            <a:lin ang="19065172"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37;p11">
            <a:extLst>
              <a:ext uri="{FF2B5EF4-FFF2-40B4-BE49-F238E27FC236}">
                <a16:creationId xmlns:a16="http://schemas.microsoft.com/office/drawing/2014/main" id="{85096C21-92D9-0E5B-C74B-B986903FE95E}"/>
              </a:ext>
            </a:extLst>
          </p:cNvPr>
          <p:cNvSpPr txBox="1">
            <a:spLocks noGrp="1"/>
          </p:cNvSpPr>
          <p:nvPr>
            <p:ph type="body" idx="10"/>
          </p:nvPr>
        </p:nvSpPr>
        <p:spPr>
          <a:xfrm>
            <a:off x="966025" y="3177991"/>
            <a:ext cx="2089691"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3" name="Google Shape;37;p11">
            <a:extLst>
              <a:ext uri="{FF2B5EF4-FFF2-40B4-BE49-F238E27FC236}">
                <a16:creationId xmlns:a16="http://schemas.microsoft.com/office/drawing/2014/main" id="{532A54C7-08C7-C70D-5F3C-95A27468285D}"/>
              </a:ext>
            </a:extLst>
          </p:cNvPr>
          <p:cNvSpPr txBox="1">
            <a:spLocks noGrp="1"/>
          </p:cNvSpPr>
          <p:nvPr>
            <p:ph type="body" idx="12"/>
          </p:nvPr>
        </p:nvSpPr>
        <p:spPr>
          <a:xfrm>
            <a:off x="966025" y="2599001"/>
            <a:ext cx="1477993" cy="215444"/>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0" name="Google Shape;37;p11">
            <a:extLst>
              <a:ext uri="{FF2B5EF4-FFF2-40B4-BE49-F238E27FC236}">
                <a16:creationId xmlns:a16="http://schemas.microsoft.com/office/drawing/2014/main" id="{7DF9E756-3E9C-557A-BC3B-C488CE1E2E88}"/>
              </a:ext>
            </a:extLst>
          </p:cNvPr>
          <p:cNvSpPr txBox="1">
            <a:spLocks noGrp="1"/>
          </p:cNvSpPr>
          <p:nvPr>
            <p:ph type="body" idx="13"/>
          </p:nvPr>
        </p:nvSpPr>
        <p:spPr>
          <a:xfrm>
            <a:off x="3816750" y="3177991"/>
            <a:ext cx="2089691"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1" name="Google Shape;37;p11">
            <a:extLst>
              <a:ext uri="{FF2B5EF4-FFF2-40B4-BE49-F238E27FC236}">
                <a16:creationId xmlns:a16="http://schemas.microsoft.com/office/drawing/2014/main" id="{DC019657-6B3E-A5D2-9480-8B7F2B3DDDF7}"/>
              </a:ext>
            </a:extLst>
          </p:cNvPr>
          <p:cNvSpPr txBox="1">
            <a:spLocks noGrp="1"/>
          </p:cNvSpPr>
          <p:nvPr>
            <p:ph type="body" idx="14"/>
          </p:nvPr>
        </p:nvSpPr>
        <p:spPr>
          <a:xfrm>
            <a:off x="3816750" y="2599001"/>
            <a:ext cx="1477993" cy="215444"/>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6" name="Google Shape;37;p11">
            <a:extLst>
              <a:ext uri="{FF2B5EF4-FFF2-40B4-BE49-F238E27FC236}">
                <a16:creationId xmlns:a16="http://schemas.microsoft.com/office/drawing/2014/main" id="{3403AE29-46D3-AC61-6E6F-8180976EC812}"/>
              </a:ext>
            </a:extLst>
          </p:cNvPr>
          <p:cNvSpPr txBox="1">
            <a:spLocks noGrp="1"/>
          </p:cNvSpPr>
          <p:nvPr>
            <p:ph type="body" idx="15"/>
          </p:nvPr>
        </p:nvSpPr>
        <p:spPr>
          <a:xfrm>
            <a:off x="6636151" y="3177991"/>
            <a:ext cx="2039538"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7" name="Google Shape;37;p11">
            <a:extLst>
              <a:ext uri="{FF2B5EF4-FFF2-40B4-BE49-F238E27FC236}">
                <a16:creationId xmlns:a16="http://schemas.microsoft.com/office/drawing/2014/main" id="{6955B58E-04C2-38FB-C5B9-5445142B6FE1}"/>
              </a:ext>
            </a:extLst>
          </p:cNvPr>
          <p:cNvSpPr txBox="1">
            <a:spLocks noGrp="1"/>
          </p:cNvSpPr>
          <p:nvPr>
            <p:ph type="body" idx="16"/>
          </p:nvPr>
        </p:nvSpPr>
        <p:spPr>
          <a:xfrm>
            <a:off x="6636150" y="2599001"/>
            <a:ext cx="1477993" cy="215444"/>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5" name="Google Shape;37;p11">
            <a:extLst>
              <a:ext uri="{FF2B5EF4-FFF2-40B4-BE49-F238E27FC236}">
                <a16:creationId xmlns:a16="http://schemas.microsoft.com/office/drawing/2014/main" id="{98426339-F1E0-29E9-DEB6-77D82609173B}"/>
              </a:ext>
            </a:extLst>
          </p:cNvPr>
          <p:cNvSpPr txBox="1">
            <a:spLocks noGrp="1"/>
          </p:cNvSpPr>
          <p:nvPr>
            <p:ph type="body" idx="17"/>
          </p:nvPr>
        </p:nvSpPr>
        <p:spPr>
          <a:xfrm>
            <a:off x="780831" y="1279243"/>
            <a:ext cx="4867615" cy="260190"/>
          </a:xfrm>
          <a:prstGeom prst="rect">
            <a:avLst/>
          </a:prstGeom>
          <a:noFill/>
          <a:ln>
            <a:noFill/>
          </a:ln>
        </p:spPr>
        <p:txBody>
          <a:bodyPr spcFirstLastPara="1" wrap="square" lIns="0" tIns="0" rIns="0" bIns="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400" b="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6" name="Google Shape;12;p1">
            <a:extLst>
              <a:ext uri="{FF2B5EF4-FFF2-40B4-BE49-F238E27FC236}">
                <a16:creationId xmlns:a16="http://schemas.microsoft.com/office/drawing/2014/main" id="{059C31CF-77D7-3E63-9350-E49F418D0F42}"/>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7583991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12" name="Google Shape;37;p11">
            <a:extLst>
              <a:ext uri="{FF2B5EF4-FFF2-40B4-BE49-F238E27FC236}">
                <a16:creationId xmlns:a16="http://schemas.microsoft.com/office/drawing/2014/main" id="{49ED5B7F-EA82-6A89-709A-9B744E174CF1}"/>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2" name="Graphic 1">
            <a:extLst>
              <a:ext uri="{FF2B5EF4-FFF2-40B4-BE49-F238E27FC236}">
                <a16:creationId xmlns:a16="http://schemas.microsoft.com/office/drawing/2014/main" id="{403FADD7-FD87-A21E-B3CC-B75746C781F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75742" y="1598166"/>
            <a:ext cx="645839" cy="563039"/>
          </a:xfrm>
          <a:prstGeom prst="rect">
            <a:avLst/>
          </a:prstGeom>
        </p:spPr>
      </p:pic>
      <p:sp>
        <p:nvSpPr>
          <p:cNvPr id="3" name="Graphic 30">
            <a:extLst>
              <a:ext uri="{FF2B5EF4-FFF2-40B4-BE49-F238E27FC236}">
                <a16:creationId xmlns:a16="http://schemas.microsoft.com/office/drawing/2014/main" id="{5D42DAC0-8401-E67E-2028-71589537D289}"/>
              </a:ext>
            </a:extLst>
          </p:cNvPr>
          <p:cNvSpPr/>
          <p:nvPr userDrawn="1"/>
        </p:nvSpPr>
        <p:spPr>
          <a:xfrm rot="10800000">
            <a:off x="6534501" y="1034062"/>
            <a:ext cx="1448412" cy="1265270"/>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1"/>
          </a:solidFill>
          <a:ln w="8295" cap="flat">
            <a:noFill/>
            <a:prstDash val="solid"/>
            <a:miter/>
          </a:ln>
        </p:spPr>
        <p:txBody>
          <a:bodyPr rtlCol="0" anchor="ctr"/>
          <a:lstStyle/>
          <a:p>
            <a:endParaRPr lang="en-UA"/>
          </a:p>
        </p:txBody>
      </p:sp>
      <p:pic>
        <p:nvPicPr>
          <p:cNvPr id="4" name="Picture 3">
            <a:extLst>
              <a:ext uri="{FF2B5EF4-FFF2-40B4-BE49-F238E27FC236}">
                <a16:creationId xmlns:a16="http://schemas.microsoft.com/office/drawing/2014/main" id="{1453BEDB-C42F-0B4F-00F3-C4FDAE1003A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5034854" y="3505444"/>
            <a:ext cx="5281776" cy="815289"/>
          </a:xfrm>
          <a:prstGeom prst="rect">
            <a:avLst/>
          </a:prstGeom>
        </p:spPr>
      </p:pic>
      <p:pic>
        <p:nvPicPr>
          <p:cNvPr id="5" name="Graphic 4">
            <a:extLst>
              <a:ext uri="{FF2B5EF4-FFF2-40B4-BE49-F238E27FC236}">
                <a16:creationId xmlns:a16="http://schemas.microsoft.com/office/drawing/2014/main" id="{C5D4BD0A-45E6-FCB4-8988-FCA8772BF34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6230109" y="1292203"/>
            <a:ext cx="3862274" cy="3367110"/>
          </a:xfrm>
          <a:prstGeom prst="rect">
            <a:avLst/>
          </a:prstGeom>
        </p:spPr>
      </p:pic>
    </p:spTree>
    <p:extLst>
      <p:ext uri="{BB962C8B-B14F-4D97-AF65-F5344CB8AC3E}">
        <p14:creationId xmlns:p14="http://schemas.microsoft.com/office/powerpoint/2010/main" val="262862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Timeline">
    <p:bg>
      <p:bgPr>
        <a:gradFill>
          <a:gsLst>
            <a:gs pos="0">
              <a:srgbClr val="FFEBAE">
                <a:alpha val="0"/>
              </a:srgbClr>
            </a:gs>
            <a:gs pos="100000">
              <a:srgbClr val="CACAFC"/>
            </a:gs>
          </a:gsLst>
          <a:lin ang="1800000" scaled="0"/>
        </a:gra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75277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7" name="Google Shape;37;p11">
            <a:extLst>
              <a:ext uri="{FF2B5EF4-FFF2-40B4-BE49-F238E27FC236}">
                <a16:creationId xmlns:a16="http://schemas.microsoft.com/office/drawing/2014/main" id="{EF7FB1E8-020D-2EFE-2B4A-3038A268ACE9}"/>
              </a:ext>
            </a:extLst>
          </p:cNvPr>
          <p:cNvSpPr txBox="1">
            <a:spLocks noGrp="1"/>
          </p:cNvSpPr>
          <p:nvPr>
            <p:ph type="body" idx="11"/>
          </p:nvPr>
        </p:nvSpPr>
        <p:spPr>
          <a:xfrm>
            <a:off x="1761066" y="2819176"/>
            <a:ext cx="1100843" cy="175433"/>
          </a:xfrm>
          <a:prstGeom prst="rect">
            <a:avLst/>
          </a:prstGeom>
          <a:noFill/>
          <a:ln>
            <a:noFill/>
          </a:ln>
        </p:spPr>
        <p:txBody>
          <a:bodyPr spcFirstLastPara="1" wrap="square" lIns="0" tIns="0" rIns="0" bIns="0" anchor="t" anchorCtr="0">
            <a:spAutoFit/>
          </a:bodyPr>
          <a:lstStyle>
            <a:lvl1pPr marL="0" lvl="0" indent="0" algn="ctr">
              <a:lnSpc>
                <a:spcPct val="114000"/>
              </a:lnSpc>
              <a:spcBef>
                <a:spcPts val="0"/>
              </a:spcBef>
              <a:spcAft>
                <a:spcPts val="0"/>
              </a:spcAft>
              <a:buSzPct val="100000"/>
              <a:buFont typeface="Arial" panose="020B0604020202020204" pitchFamily="34" charset="0"/>
              <a:buNone/>
              <a:defRPr sz="10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8" name="Google Shape;37;p11">
            <a:extLst>
              <a:ext uri="{FF2B5EF4-FFF2-40B4-BE49-F238E27FC236}">
                <a16:creationId xmlns:a16="http://schemas.microsoft.com/office/drawing/2014/main" id="{9564FF61-76EE-1BD9-9316-492E33943675}"/>
              </a:ext>
            </a:extLst>
          </p:cNvPr>
          <p:cNvSpPr txBox="1">
            <a:spLocks noGrp="1"/>
          </p:cNvSpPr>
          <p:nvPr>
            <p:ph type="body" idx="12"/>
          </p:nvPr>
        </p:nvSpPr>
        <p:spPr>
          <a:xfrm>
            <a:off x="3276600" y="2999800"/>
            <a:ext cx="1100843" cy="175433"/>
          </a:xfrm>
          <a:prstGeom prst="rect">
            <a:avLst/>
          </a:prstGeom>
          <a:noFill/>
          <a:ln>
            <a:noFill/>
          </a:ln>
        </p:spPr>
        <p:txBody>
          <a:bodyPr spcFirstLastPara="1" wrap="square" lIns="0" tIns="0" rIns="0" bIns="0" anchor="t" anchorCtr="0">
            <a:spAutoFit/>
          </a:bodyPr>
          <a:lstStyle>
            <a:lvl1pPr marL="0" lvl="0" indent="0" algn="ctr">
              <a:lnSpc>
                <a:spcPct val="114000"/>
              </a:lnSpc>
              <a:spcBef>
                <a:spcPts val="0"/>
              </a:spcBef>
              <a:spcAft>
                <a:spcPts val="0"/>
              </a:spcAft>
              <a:buSzPct val="100000"/>
              <a:buFont typeface="Arial" panose="020B0604020202020204" pitchFamily="34" charset="0"/>
              <a:buNone/>
              <a:defRPr sz="10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9" name="Google Shape;37;p11">
            <a:extLst>
              <a:ext uri="{FF2B5EF4-FFF2-40B4-BE49-F238E27FC236}">
                <a16:creationId xmlns:a16="http://schemas.microsoft.com/office/drawing/2014/main" id="{E9C574F4-68BA-FD06-6B6E-CB536D8D38F1}"/>
              </a:ext>
            </a:extLst>
          </p:cNvPr>
          <p:cNvSpPr txBox="1">
            <a:spLocks noGrp="1"/>
          </p:cNvSpPr>
          <p:nvPr>
            <p:ph type="body" idx="13"/>
          </p:nvPr>
        </p:nvSpPr>
        <p:spPr>
          <a:xfrm>
            <a:off x="4701822" y="2807887"/>
            <a:ext cx="1100843" cy="175433"/>
          </a:xfrm>
          <a:prstGeom prst="rect">
            <a:avLst/>
          </a:prstGeom>
          <a:noFill/>
          <a:ln>
            <a:noFill/>
          </a:ln>
        </p:spPr>
        <p:txBody>
          <a:bodyPr spcFirstLastPara="1" wrap="square" lIns="0" tIns="0" rIns="0" bIns="0" anchor="t" anchorCtr="0">
            <a:spAutoFit/>
          </a:bodyPr>
          <a:lstStyle>
            <a:lvl1pPr marL="0" lvl="0" indent="0" algn="ctr">
              <a:lnSpc>
                <a:spcPct val="114000"/>
              </a:lnSpc>
              <a:spcBef>
                <a:spcPts val="0"/>
              </a:spcBef>
              <a:spcAft>
                <a:spcPts val="0"/>
              </a:spcAft>
              <a:buSzPct val="100000"/>
              <a:buFont typeface="Arial" panose="020B0604020202020204" pitchFamily="34" charset="0"/>
              <a:buNone/>
              <a:defRPr sz="10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0" name="Google Shape;37;p11">
            <a:extLst>
              <a:ext uri="{FF2B5EF4-FFF2-40B4-BE49-F238E27FC236}">
                <a16:creationId xmlns:a16="http://schemas.microsoft.com/office/drawing/2014/main" id="{A6544C13-8E34-4C33-B86C-ADC5DA165086}"/>
              </a:ext>
            </a:extLst>
          </p:cNvPr>
          <p:cNvSpPr txBox="1">
            <a:spLocks noGrp="1"/>
          </p:cNvSpPr>
          <p:nvPr>
            <p:ph type="body" idx="14"/>
          </p:nvPr>
        </p:nvSpPr>
        <p:spPr>
          <a:xfrm>
            <a:off x="6259689" y="2988511"/>
            <a:ext cx="1100843" cy="175433"/>
          </a:xfrm>
          <a:prstGeom prst="rect">
            <a:avLst/>
          </a:prstGeom>
          <a:noFill/>
          <a:ln>
            <a:noFill/>
          </a:ln>
        </p:spPr>
        <p:txBody>
          <a:bodyPr spcFirstLastPara="1" wrap="square" lIns="0" tIns="0" rIns="0" bIns="0" anchor="t" anchorCtr="0">
            <a:spAutoFit/>
          </a:bodyPr>
          <a:lstStyle>
            <a:lvl1pPr marL="0" lvl="0" indent="0" algn="ctr">
              <a:lnSpc>
                <a:spcPct val="114000"/>
              </a:lnSpc>
              <a:spcBef>
                <a:spcPts val="0"/>
              </a:spcBef>
              <a:spcAft>
                <a:spcPts val="0"/>
              </a:spcAft>
              <a:buSzPct val="100000"/>
              <a:buFont typeface="Arial" panose="020B0604020202020204" pitchFamily="34" charset="0"/>
              <a:buNone/>
              <a:defRPr sz="10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1" name="Google Shape;37;p11">
            <a:extLst>
              <a:ext uri="{FF2B5EF4-FFF2-40B4-BE49-F238E27FC236}">
                <a16:creationId xmlns:a16="http://schemas.microsoft.com/office/drawing/2014/main" id="{131B7C6F-7E29-4BF6-1F28-26FFFB4E7313}"/>
              </a:ext>
            </a:extLst>
          </p:cNvPr>
          <p:cNvSpPr txBox="1">
            <a:spLocks noGrp="1"/>
          </p:cNvSpPr>
          <p:nvPr>
            <p:ph type="body" idx="15"/>
          </p:nvPr>
        </p:nvSpPr>
        <p:spPr>
          <a:xfrm>
            <a:off x="7766756" y="2819178"/>
            <a:ext cx="1100843" cy="175433"/>
          </a:xfrm>
          <a:prstGeom prst="rect">
            <a:avLst/>
          </a:prstGeom>
          <a:noFill/>
          <a:ln>
            <a:noFill/>
          </a:ln>
        </p:spPr>
        <p:txBody>
          <a:bodyPr spcFirstLastPara="1" wrap="square" lIns="0" tIns="0" rIns="0" bIns="0" anchor="t" anchorCtr="0">
            <a:spAutoFit/>
          </a:bodyPr>
          <a:lstStyle>
            <a:lvl1pPr marL="0" lvl="0" indent="0" algn="ctr">
              <a:lnSpc>
                <a:spcPct val="114000"/>
              </a:lnSpc>
              <a:spcBef>
                <a:spcPts val="0"/>
              </a:spcBef>
              <a:spcAft>
                <a:spcPts val="0"/>
              </a:spcAft>
              <a:buSzPct val="100000"/>
              <a:buFont typeface="Arial" panose="020B0604020202020204" pitchFamily="34" charset="0"/>
              <a:buNone/>
              <a:defRPr sz="10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7" name="Google Shape;37;p11">
            <a:extLst>
              <a:ext uri="{FF2B5EF4-FFF2-40B4-BE49-F238E27FC236}">
                <a16:creationId xmlns:a16="http://schemas.microsoft.com/office/drawing/2014/main" id="{6BC7F8CB-B9CF-188A-D87F-EDA741D17991}"/>
              </a:ext>
            </a:extLst>
          </p:cNvPr>
          <p:cNvSpPr txBox="1">
            <a:spLocks noGrp="1"/>
          </p:cNvSpPr>
          <p:nvPr>
            <p:ph type="body" idx="21"/>
          </p:nvPr>
        </p:nvSpPr>
        <p:spPr>
          <a:xfrm>
            <a:off x="344310" y="2988511"/>
            <a:ext cx="1100843" cy="175433"/>
          </a:xfrm>
          <a:prstGeom prst="rect">
            <a:avLst/>
          </a:prstGeom>
          <a:noFill/>
          <a:ln>
            <a:noFill/>
          </a:ln>
        </p:spPr>
        <p:txBody>
          <a:bodyPr spcFirstLastPara="1" wrap="square" lIns="0" tIns="0" rIns="0" bIns="0" anchor="t" anchorCtr="0">
            <a:spAutoFit/>
          </a:bodyPr>
          <a:lstStyle>
            <a:lvl1pPr marL="0" lvl="0" indent="0" algn="ctr">
              <a:lnSpc>
                <a:spcPct val="114000"/>
              </a:lnSpc>
              <a:spcBef>
                <a:spcPts val="0"/>
              </a:spcBef>
              <a:spcAft>
                <a:spcPts val="0"/>
              </a:spcAft>
              <a:buSzPct val="100000"/>
              <a:buFont typeface="Arial" panose="020B0604020202020204" pitchFamily="34" charset="0"/>
              <a:buNone/>
              <a:defRPr sz="10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8" name="Google Shape;37;p11">
            <a:extLst>
              <a:ext uri="{FF2B5EF4-FFF2-40B4-BE49-F238E27FC236}">
                <a16:creationId xmlns:a16="http://schemas.microsoft.com/office/drawing/2014/main" id="{F69A1334-599A-1E29-A2A1-4A2C47B367E6}"/>
              </a:ext>
            </a:extLst>
          </p:cNvPr>
          <p:cNvSpPr txBox="1">
            <a:spLocks noGrp="1"/>
          </p:cNvSpPr>
          <p:nvPr>
            <p:ph type="body" idx="10" hasCustomPrompt="1"/>
          </p:nvPr>
        </p:nvSpPr>
        <p:spPr>
          <a:xfrm>
            <a:off x="112889" y="1340331"/>
            <a:ext cx="1591733" cy="369332"/>
          </a:xfrm>
          <a:prstGeom prst="rect">
            <a:avLst/>
          </a:prstGeom>
          <a:noFill/>
          <a:ln>
            <a:noFill/>
          </a:ln>
        </p:spPr>
        <p:txBody>
          <a:bodyPr spcFirstLastPara="1" wrap="square" lIns="0" tIns="0" rIns="0" bIns="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6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Date</a:t>
            </a:r>
            <a:endParaRPr/>
          </a:p>
        </p:txBody>
      </p:sp>
      <p:sp>
        <p:nvSpPr>
          <p:cNvPr id="49" name="Google Shape;37;p11">
            <a:extLst>
              <a:ext uri="{FF2B5EF4-FFF2-40B4-BE49-F238E27FC236}">
                <a16:creationId xmlns:a16="http://schemas.microsoft.com/office/drawing/2014/main" id="{80374FB9-043F-E244-9B53-F76FCA47C53F}"/>
              </a:ext>
            </a:extLst>
          </p:cNvPr>
          <p:cNvSpPr txBox="1">
            <a:spLocks noGrp="1"/>
          </p:cNvSpPr>
          <p:nvPr>
            <p:ph type="body" idx="16" hasCustomPrompt="1"/>
          </p:nvPr>
        </p:nvSpPr>
        <p:spPr>
          <a:xfrm>
            <a:off x="1524000" y="1340331"/>
            <a:ext cx="1591733" cy="369332"/>
          </a:xfrm>
          <a:prstGeom prst="rect">
            <a:avLst/>
          </a:prstGeom>
          <a:noFill/>
          <a:ln>
            <a:noFill/>
          </a:ln>
        </p:spPr>
        <p:txBody>
          <a:bodyPr spcFirstLastPara="1" wrap="square" lIns="0" tIns="0" rIns="0" bIns="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6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Date</a:t>
            </a:r>
          </a:p>
        </p:txBody>
      </p:sp>
      <p:sp>
        <p:nvSpPr>
          <p:cNvPr id="50" name="Google Shape;37;p11">
            <a:extLst>
              <a:ext uri="{FF2B5EF4-FFF2-40B4-BE49-F238E27FC236}">
                <a16:creationId xmlns:a16="http://schemas.microsoft.com/office/drawing/2014/main" id="{55689F5A-C09D-A7F6-D44F-71A57D457066}"/>
              </a:ext>
            </a:extLst>
          </p:cNvPr>
          <p:cNvSpPr txBox="1">
            <a:spLocks noGrp="1"/>
          </p:cNvSpPr>
          <p:nvPr>
            <p:ph type="body" idx="17" hasCustomPrompt="1"/>
          </p:nvPr>
        </p:nvSpPr>
        <p:spPr>
          <a:xfrm>
            <a:off x="3050823" y="1340331"/>
            <a:ext cx="1591733" cy="369332"/>
          </a:xfrm>
          <a:prstGeom prst="rect">
            <a:avLst/>
          </a:prstGeom>
          <a:noFill/>
          <a:ln>
            <a:noFill/>
          </a:ln>
        </p:spPr>
        <p:txBody>
          <a:bodyPr spcFirstLastPara="1" wrap="square" lIns="0" tIns="0" rIns="0" bIns="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6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Date</a:t>
            </a:r>
          </a:p>
        </p:txBody>
      </p:sp>
      <p:sp>
        <p:nvSpPr>
          <p:cNvPr id="51" name="Google Shape;37;p11">
            <a:extLst>
              <a:ext uri="{FF2B5EF4-FFF2-40B4-BE49-F238E27FC236}">
                <a16:creationId xmlns:a16="http://schemas.microsoft.com/office/drawing/2014/main" id="{2B9825FB-9271-A6A0-9366-7521F859A53C}"/>
              </a:ext>
            </a:extLst>
          </p:cNvPr>
          <p:cNvSpPr txBox="1">
            <a:spLocks noGrp="1"/>
          </p:cNvSpPr>
          <p:nvPr>
            <p:ph type="body" idx="18" hasCustomPrompt="1"/>
          </p:nvPr>
        </p:nvSpPr>
        <p:spPr>
          <a:xfrm>
            <a:off x="4459110" y="1340331"/>
            <a:ext cx="1591733" cy="369332"/>
          </a:xfrm>
          <a:prstGeom prst="rect">
            <a:avLst/>
          </a:prstGeom>
          <a:noFill/>
          <a:ln>
            <a:noFill/>
          </a:ln>
        </p:spPr>
        <p:txBody>
          <a:bodyPr spcFirstLastPara="1" wrap="square" lIns="0" tIns="0" rIns="0" bIns="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6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Date</a:t>
            </a:r>
          </a:p>
        </p:txBody>
      </p:sp>
      <p:sp>
        <p:nvSpPr>
          <p:cNvPr id="52" name="Google Shape;37;p11">
            <a:extLst>
              <a:ext uri="{FF2B5EF4-FFF2-40B4-BE49-F238E27FC236}">
                <a16:creationId xmlns:a16="http://schemas.microsoft.com/office/drawing/2014/main" id="{A2AA101C-786E-994B-D317-38889BCDFEB2}"/>
              </a:ext>
            </a:extLst>
          </p:cNvPr>
          <p:cNvSpPr txBox="1">
            <a:spLocks noGrp="1"/>
          </p:cNvSpPr>
          <p:nvPr>
            <p:ph type="body" idx="19" hasCustomPrompt="1"/>
          </p:nvPr>
        </p:nvSpPr>
        <p:spPr>
          <a:xfrm>
            <a:off x="6022623" y="1340331"/>
            <a:ext cx="1591733" cy="369332"/>
          </a:xfrm>
          <a:prstGeom prst="rect">
            <a:avLst/>
          </a:prstGeom>
          <a:noFill/>
          <a:ln>
            <a:noFill/>
          </a:ln>
        </p:spPr>
        <p:txBody>
          <a:bodyPr spcFirstLastPara="1" wrap="square" lIns="0" tIns="0" rIns="0" bIns="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6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Date</a:t>
            </a:r>
          </a:p>
        </p:txBody>
      </p:sp>
      <p:sp>
        <p:nvSpPr>
          <p:cNvPr id="53" name="Google Shape;37;p11">
            <a:extLst>
              <a:ext uri="{FF2B5EF4-FFF2-40B4-BE49-F238E27FC236}">
                <a16:creationId xmlns:a16="http://schemas.microsoft.com/office/drawing/2014/main" id="{EB121BC9-1CC1-0F5A-7727-144AF31E841A}"/>
              </a:ext>
            </a:extLst>
          </p:cNvPr>
          <p:cNvSpPr txBox="1">
            <a:spLocks noGrp="1"/>
          </p:cNvSpPr>
          <p:nvPr>
            <p:ph type="body" idx="20" hasCustomPrompt="1"/>
          </p:nvPr>
        </p:nvSpPr>
        <p:spPr>
          <a:xfrm>
            <a:off x="7529691" y="1340331"/>
            <a:ext cx="1591733" cy="369332"/>
          </a:xfrm>
          <a:prstGeom prst="rect">
            <a:avLst/>
          </a:prstGeom>
          <a:noFill/>
          <a:ln>
            <a:noFill/>
          </a:ln>
        </p:spPr>
        <p:txBody>
          <a:bodyPr spcFirstLastPara="1" wrap="square" lIns="0" tIns="0" rIns="0" bIns="0" anchor="t" anchorCtr="0">
            <a:noAutofit/>
          </a:bodyPr>
          <a:lstStyle>
            <a:lvl1pPr marL="0" lvl="0" indent="0" algn="ctr">
              <a:lnSpc>
                <a:spcPct val="150000"/>
              </a:lnSpc>
              <a:spcBef>
                <a:spcPts val="0"/>
              </a:spcBef>
              <a:spcAft>
                <a:spcPts val="0"/>
              </a:spcAft>
              <a:buSzPct val="100000"/>
              <a:buFont typeface="Arial" panose="020B0604020202020204" pitchFamily="34" charset="0"/>
              <a:buNone/>
              <a:defRPr sz="16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Date</a:t>
            </a:r>
          </a:p>
        </p:txBody>
      </p:sp>
    </p:spTree>
    <p:extLst>
      <p:ext uri="{BB962C8B-B14F-4D97-AF65-F5344CB8AC3E}">
        <p14:creationId xmlns:p14="http://schemas.microsoft.com/office/powerpoint/2010/main" val="29731442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Timeline">
    <p:bg>
      <p:bgPr>
        <a:gradFill>
          <a:gsLst>
            <a:gs pos="0">
              <a:srgbClr val="B3FFF8">
                <a:alpha val="45687"/>
              </a:srgbClr>
            </a:gs>
            <a:gs pos="85000">
              <a:srgbClr val="CACAFC">
                <a:alpha val="55166"/>
              </a:srgbClr>
            </a:gs>
          </a:gsLst>
          <a:lin ang="19080000" scaled="0"/>
        </a:gra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98587"/>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45" name="Google Shape;37;p11">
            <a:extLst>
              <a:ext uri="{FF2B5EF4-FFF2-40B4-BE49-F238E27FC236}">
                <a16:creationId xmlns:a16="http://schemas.microsoft.com/office/drawing/2014/main" id="{91CB8A8B-6342-7F54-D3AC-288B03584CBE}"/>
              </a:ext>
            </a:extLst>
          </p:cNvPr>
          <p:cNvSpPr txBox="1">
            <a:spLocks noGrp="1"/>
          </p:cNvSpPr>
          <p:nvPr>
            <p:ph type="body" idx="21"/>
          </p:nvPr>
        </p:nvSpPr>
        <p:spPr>
          <a:xfrm>
            <a:off x="474133" y="2615645"/>
            <a:ext cx="1264355" cy="193002"/>
          </a:xfrm>
          <a:prstGeom prst="rect">
            <a:avLst/>
          </a:prstGeom>
          <a:noFill/>
          <a:ln>
            <a:noFill/>
          </a:ln>
        </p:spPr>
        <p:txBody>
          <a:bodyPr spcFirstLastPara="1" wrap="square" lIns="72000" tIns="0" rIns="72000" bIns="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6" name="Google Shape;37;p11">
            <a:extLst>
              <a:ext uri="{FF2B5EF4-FFF2-40B4-BE49-F238E27FC236}">
                <a16:creationId xmlns:a16="http://schemas.microsoft.com/office/drawing/2014/main" id="{634A4673-7BC5-1A65-D51E-0B1385712EFB}"/>
              </a:ext>
            </a:extLst>
          </p:cNvPr>
          <p:cNvSpPr txBox="1">
            <a:spLocks noGrp="1"/>
          </p:cNvSpPr>
          <p:nvPr>
            <p:ph type="body" idx="22"/>
          </p:nvPr>
        </p:nvSpPr>
        <p:spPr>
          <a:xfrm>
            <a:off x="474133" y="2258484"/>
            <a:ext cx="1264355" cy="276999"/>
          </a:xfrm>
          <a:prstGeom prst="rect">
            <a:avLst/>
          </a:prstGeom>
          <a:noFill/>
          <a:ln>
            <a:noFill/>
          </a:ln>
        </p:spPr>
        <p:txBody>
          <a:bodyPr spcFirstLastPara="1" wrap="square" lIns="72000" tIns="0" rIns="72000" bIns="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4" name="Google Shape;37;p11">
            <a:extLst>
              <a:ext uri="{FF2B5EF4-FFF2-40B4-BE49-F238E27FC236}">
                <a16:creationId xmlns:a16="http://schemas.microsoft.com/office/drawing/2014/main" id="{D72ACFBC-22A3-3F68-B897-6801671D268A}"/>
              </a:ext>
            </a:extLst>
          </p:cNvPr>
          <p:cNvSpPr txBox="1">
            <a:spLocks noGrp="1"/>
          </p:cNvSpPr>
          <p:nvPr>
            <p:ph type="body" idx="23"/>
          </p:nvPr>
        </p:nvSpPr>
        <p:spPr>
          <a:xfrm>
            <a:off x="1859844" y="2615645"/>
            <a:ext cx="1264355" cy="193002"/>
          </a:xfrm>
          <a:prstGeom prst="rect">
            <a:avLst/>
          </a:prstGeom>
          <a:noFill/>
          <a:ln>
            <a:noFill/>
          </a:ln>
        </p:spPr>
        <p:txBody>
          <a:bodyPr spcFirstLastPara="1" wrap="square" lIns="72000" tIns="0" rIns="72000" bIns="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5" name="Google Shape;37;p11">
            <a:extLst>
              <a:ext uri="{FF2B5EF4-FFF2-40B4-BE49-F238E27FC236}">
                <a16:creationId xmlns:a16="http://schemas.microsoft.com/office/drawing/2014/main" id="{5B89C6A1-0D52-C5FA-D14D-89950F04E208}"/>
              </a:ext>
            </a:extLst>
          </p:cNvPr>
          <p:cNvSpPr txBox="1">
            <a:spLocks noGrp="1"/>
          </p:cNvSpPr>
          <p:nvPr>
            <p:ph type="body" idx="24"/>
          </p:nvPr>
        </p:nvSpPr>
        <p:spPr>
          <a:xfrm>
            <a:off x="1859844" y="2258484"/>
            <a:ext cx="1264355" cy="276999"/>
          </a:xfrm>
          <a:prstGeom prst="rect">
            <a:avLst/>
          </a:prstGeom>
          <a:noFill/>
          <a:ln>
            <a:noFill/>
          </a:ln>
        </p:spPr>
        <p:txBody>
          <a:bodyPr spcFirstLastPara="1" wrap="square" lIns="72000" tIns="0" rIns="72000" bIns="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6" name="Google Shape;37;p11">
            <a:extLst>
              <a:ext uri="{FF2B5EF4-FFF2-40B4-BE49-F238E27FC236}">
                <a16:creationId xmlns:a16="http://schemas.microsoft.com/office/drawing/2014/main" id="{E9BA6653-7FEA-47A2-324E-EB286CA12373}"/>
              </a:ext>
            </a:extLst>
          </p:cNvPr>
          <p:cNvSpPr txBox="1">
            <a:spLocks noGrp="1"/>
          </p:cNvSpPr>
          <p:nvPr>
            <p:ph type="body" idx="25"/>
          </p:nvPr>
        </p:nvSpPr>
        <p:spPr>
          <a:xfrm>
            <a:off x="3254022" y="2615645"/>
            <a:ext cx="1264355" cy="193002"/>
          </a:xfrm>
          <a:prstGeom prst="rect">
            <a:avLst/>
          </a:prstGeom>
          <a:noFill/>
          <a:ln>
            <a:noFill/>
          </a:ln>
        </p:spPr>
        <p:txBody>
          <a:bodyPr spcFirstLastPara="1" wrap="square" lIns="72000" tIns="0" rIns="72000" bIns="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7" name="Google Shape;37;p11">
            <a:extLst>
              <a:ext uri="{FF2B5EF4-FFF2-40B4-BE49-F238E27FC236}">
                <a16:creationId xmlns:a16="http://schemas.microsoft.com/office/drawing/2014/main" id="{BC2AAD12-EDBD-49C1-70FD-25853171DBD4}"/>
              </a:ext>
            </a:extLst>
          </p:cNvPr>
          <p:cNvSpPr txBox="1">
            <a:spLocks noGrp="1"/>
          </p:cNvSpPr>
          <p:nvPr>
            <p:ph type="body" idx="26"/>
          </p:nvPr>
        </p:nvSpPr>
        <p:spPr>
          <a:xfrm>
            <a:off x="3254022" y="2258484"/>
            <a:ext cx="1264355" cy="276999"/>
          </a:xfrm>
          <a:prstGeom prst="rect">
            <a:avLst/>
          </a:prstGeom>
          <a:noFill/>
          <a:ln>
            <a:noFill/>
          </a:ln>
        </p:spPr>
        <p:txBody>
          <a:bodyPr spcFirstLastPara="1" wrap="square" lIns="72000" tIns="0" rIns="72000" bIns="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8" name="Google Shape;37;p11">
            <a:extLst>
              <a:ext uri="{FF2B5EF4-FFF2-40B4-BE49-F238E27FC236}">
                <a16:creationId xmlns:a16="http://schemas.microsoft.com/office/drawing/2014/main" id="{26935608-CF10-9A29-16C4-C6B0114A0577}"/>
              </a:ext>
            </a:extLst>
          </p:cNvPr>
          <p:cNvSpPr txBox="1">
            <a:spLocks noGrp="1"/>
          </p:cNvSpPr>
          <p:nvPr>
            <p:ph type="body" idx="27"/>
          </p:nvPr>
        </p:nvSpPr>
        <p:spPr>
          <a:xfrm>
            <a:off x="4625622" y="2615645"/>
            <a:ext cx="1264355" cy="193002"/>
          </a:xfrm>
          <a:prstGeom prst="rect">
            <a:avLst/>
          </a:prstGeom>
          <a:noFill/>
          <a:ln>
            <a:noFill/>
          </a:ln>
        </p:spPr>
        <p:txBody>
          <a:bodyPr spcFirstLastPara="1" wrap="square" lIns="72000" tIns="0" rIns="72000" bIns="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59" name="Google Shape;37;p11">
            <a:extLst>
              <a:ext uri="{FF2B5EF4-FFF2-40B4-BE49-F238E27FC236}">
                <a16:creationId xmlns:a16="http://schemas.microsoft.com/office/drawing/2014/main" id="{6B9FE215-F741-B371-E50C-43A91E3DFE30}"/>
              </a:ext>
            </a:extLst>
          </p:cNvPr>
          <p:cNvSpPr txBox="1">
            <a:spLocks noGrp="1"/>
          </p:cNvSpPr>
          <p:nvPr>
            <p:ph type="body" idx="28"/>
          </p:nvPr>
        </p:nvSpPr>
        <p:spPr>
          <a:xfrm>
            <a:off x="4625622" y="2258484"/>
            <a:ext cx="1264355" cy="276999"/>
          </a:xfrm>
          <a:prstGeom prst="rect">
            <a:avLst/>
          </a:prstGeom>
          <a:noFill/>
          <a:ln>
            <a:noFill/>
          </a:ln>
        </p:spPr>
        <p:txBody>
          <a:bodyPr spcFirstLastPara="1" wrap="square" lIns="72000" tIns="0" rIns="72000" bIns="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0" name="Google Shape;37;p11">
            <a:extLst>
              <a:ext uri="{FF2B5EF4-FFF2-40B4-BE49-F238E27FC236}">
                <a16:creationId xmlns:a16="http://schemas.microsoft.com/office/drawing/2014/main" id="{01D64ADF-C4D6-4E55-A806-F5C63132397A}"/>
              </a:ext>
            </a:extLst>
          </p:cNvPr>
          <p:cNvSpPr txBox="1">
            <a:spLocks noGrp="1"/>
          </p:cNvSpPr>
          <p:nvPr>
            <p:ph type="body" idx="29"/>
          </p:nvPr>
        </p:nvSpPr>
        <p:spPr>
          <a:xfrm>
            <a:off x="6008511" y="2615645"/>
            <a:ext cx="1264355" cy="193002"/>
          </a:xfrm>
          <a:prstGeom prst="rect">
            <a:avLst/>
          </a:prstGeom>
          <a:noFill/>
          <a:ln>
            <a:noFill/>
          </a:ln>
        </p:spPr>
        <p:txBody>
          <a:bodyPr spcFirstLastPara="1" wrap="square" lIns="72000" tIns="0" rIns="72000" bIns="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1" name="Google Shape;37;p11">
            <a:extLst>
              <a:ext uri="{FF2B5EF4-FFF2-40B4-BE49-F238E27FC236}">
                <a16:creationId xmlns:a16="http://schemas.microsoft.com/office/drawing/2014/main" id="{599ADF4D-3C6D-CE4A-CAE8-5BF470E5B50D}"/>
              </a:ext>
            </a:extLst>
          </p:cNvPr>
          <p:cNvSpPr txBox="1">
            <a:spLocks noGrp="1"/>
          </p:cNvSpPr>
          <p:nvPr>
            <p:ph type="body" idx="30"/>
          </p:nvPr>
        </p:nvSpPr>
        <p:spPr>
          <a:xfrm>
            <a:off x="6008511" y="2258484"/>
            <a:ext cx="1264355" cy="276999"/>
          </a:xfrm>
          <a:prstGeom prst="rect">
            <a:avLst/>
          </a:prstGeom>
          <a:noFill/>
          <a:ln>
            <a:noFill/>
          </a:ln>
        </p:spPr>
        <p:txBody>
          <a:bodyPr spcFirstLastPara="1" wrap="square" lIns="72000" tIns="0" rIns="72000" bIns="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2" name="Google Shape;37;p11">
            <a:extLst>
              <a:ext uri="{FF2B5EF4-FFF2-40B4-BE49-F238E27FC236}">
                <a16:creationId xmlns:a16="http://schemas.microsoft.com/office/drawing/2014/main" id="{2A92AD80-CF5E-2647-5178-8FDECCA6498C}"/>
              </a:ext>
            </a:extLst>
          </p:cNvPr>
          <p:cNvSpPr txBox="1">
            <a:spLocks noGrp="1"/>
          </p:cNvSpPr>
          <p:nvPr>
            <p:ph type="body" idx="31"/>
          </p:nvPr>
        </p:nvSpPr>
        <p:spPr>
          <a:xfrm>
            <a:off x="7391400" y="2615645"/>
            <a:ext cx="1264355" cy="193002"/>
          </a:xfrm>
          <a:prstGeom prst="rect">
            <a:avLst/>
          </a:prstGeom>
          <a:noFill/>
          <a:ln>
            <a:noFill/>
          </a:ln>
        </p:spPr>
        <p:txBody>
          <a:bodyPr spcFirstLastPara="1" wrap="square" lIns="72000" tIns="0" rIns="72000" bIns="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3" name="Google Shape;37;p11">
            <a:extLst>
              <a:ext uri="{FF2B5EF4-FFF2-40B4-BE49-F238E27FC236}">
                <a16:creationId xmlns:a16="http://schemas.microsoft.com/office/drawing/2014/main" id="{F435EDBC-4201-26AD-4F35-7967B752563A}"/>
              </a:ext>
            </a:extLst>
          </p:cNvPr>
          <p:cNvSpPr txBox="1">
            <a:spLocks noGrp="1"/>
          </p:cNvSpPr>
          <p:nvPr>
            <p:ph type="body" idx="32"/>
          </p:nvPr>
        </p:nvSpPr>
        <p:spPr>
          <a:xfrm>
            <a:off x="7391400" y="2258484"/>
            <a:ext cx="1264355" cy="276999"/>
          </a:xfrm>
          <a:prstGeom prst="rect">
            <a:avLst/>
          </a:prstGeom>
          <a:noFill/>
          <a:ln>
            <a:noFill/>
          </a:ln>
        </p:spPr>
        <p:txBody>
          <a:bodyPr spcFirstLastPara="1" wrap="square" lIns="72000" tIns="0" rIns="72000" bIns="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83171899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Timeline">
    <p:bg>
      <p:bgPr>
        <a:solidFill>
          <a:srgbClr val="E8EEFD"/>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8165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64" name="Google Shape;37;p11">
            <a:extLst>
              <a:ext uri="{FF2B5EF4-FFF2-40B4-BE49-F238E27FC236}">
                <a16:creationId xmlns:a16="http://schemas.microsoft.com/office/drawing/2014/main" id="{488164B8-3F80-D5A4-99AF-DD1BA6EFC348}"/>
              </a:ext>
            </a:extLst>
          </p:cNvPr>
          <p:cNvSpPr txBox="1">
            <a:spLocks noGrp="1"/>
          </p:cNvSpPr>
          <p:nvPr>
            <p:ph type="body" idx="21"/>
          </p:nvPr>
        </p:nvSpPr>
        <p:spPr>
          <a:xfrm>
            <a:off x="180621" y="4478642"/>
            <a:ext cx="1264355" cy="253916"/>
          </a:xfrm>
          <a:prstGeom prst="rect">
            <a:avLst/>
          </a:prstGeom>
          <a:noFill/>
          <a:ln>
            <a:noFill/>
          </a:ln>
        </p:spPr>
        <p:txBody>
          <a:bodyPr spcFirstLastPara="1" wrap="square" lIns="72000" tIns="0" rIns="72000" bIns="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5" name="Google Shape;37;p11">
            <a:extLst>
              <a:ext uri="{FF2B5EF4-FFF2-40B4-BE49-F238E27FC236}">
                <a16:creationId xmlns:a16="http://schemas.microsoft.com/office/drawing/2014/main" id="{2127456A-35FE-9FC6-C755-B1D0B0E5ACFF}"/>
              </a:ext>
            </a:extLst>
          </p:cNvPr>
          <p:cNvSpPr txBox="1">
            <a:spLocks noGrp="1"/>
          </p:cNvSpPr>
          <p:nvPr>
            <p:ph type="body" idx="37"/>
          </p:nvPr>
        </p:nvSpPr>
        <p:spPr>
          <a:xfrm>
            <a:off x="1888065" y="4478642"/>
            <a:ext cx="1264355" cy="253916"/>
          </a:xfrm>
          <a:prstGeom prst="rect">
            <a:avLst/>
          </a:prstGeom>
          <a:noFill/>
          <a:ln>
            <a:noFill/>
          </a:ln>
        </p:spPr>
        <p:txBody>
          <a:bodyPr spcFirstLastPara="1" wrap="square" lIns="72000" tIns="0" rIns="72000" bIns="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6" name="Google Shape;37;p11">
            <a:extLst>
              <a:ext uri="{FF2B5EF4-FFF2-40B4-BE49-F238E27FC236}">
                <a16:creationId xmlns:a16="http://schemas.microsoft.com/office/drawing/2014/main" id="{B342DAFC-DD17-668F-0528-BE3208673C79}"/>
              </a:ext>
            </a:extLst>
          </p:cNvPr>
          <p:cNvSpPr txBox="1">
            <a:spLocks noGrp="1"/>
          </p:cNvSpPr>
          <p:nvPr>
            <p:ph type="body" idx="38"/>
          </p:nvPr>
        </p:nvSpPr>
        <p:spPr>
          <a:xfrm>
            <a:off x="3558822" y="4478642"/>
            <a:ext cx="1264355" cy="253916"/>
          </a:xfrm>
          <a:prstGeom prst="rect">
            <a:avLst/>
          </a:prstGeom>
          <a:noFill/>
          <a:ln>
            <a:noFill/>
          </a:ln>
        </p:spPr>
        <p:txBody>
          <a:bodyPr spcFirstLastPara="1" wrap="square" lIns="72000" tIns="0" rIns="72000" bIns="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7" name="Google Shape;37;p11">
            <a:extLst>
              <a:ext uri="{FF2B5EF4-FFF2-40B4-BE49-F238E27FC236}">
                <a16:creationId xmlns:a16="http://schemas.microsoft.com/office/drawing/2014/main" id="{FBC04ACB-F286-6318-4ED5-2504971067A4}"/>
              </a:ext>
            </a:extLst>
          </p:cNvPr>
          <p:cNvSpPr txBox="1">
            <a:spLocks noGrp="1"/>
          </p:cNvSpPr>
          <p:nvPr>
            <p:ph type="body" idx="39"/>
          </p:nvPr>
        </p:nvSpPr>
        <p:spPr>
          <a:xfrm>
            <a:off x="5243688" y="4478642"/>
            <a:ext cx="1264355" cy="253916"/>
          </a:xfrm>
          <a:prstGeom prst="rect">
            <a:avLst/>
          </a:prstGeom>
          <a:noFill/>
          <a:ln>
            <a:noFill/>
          </a:ln>
        </p:spPr>
        <p:txBody>
          <a:bodyPr spcFirstLastPara="1" wrap="square" lIns="72000" tIns="0" rIns="72000" bIns="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8" name="Google Shape;37;p11">
            <a:extLst>
              <a:ext uri="{FF2B5EF4-FFF2-40B4-BE49-F238E27FC236}">
                <a16:creationId xmlns:a16="http://schemas.microsoft.com/office/drawing/2014/main" id="{B18B1582-1AAE-F3AF-E36C-87F371F53D71}"/>
              </a:ext>
            </a:extLst>
          </p:cNvPr>
          <p:cNvSpPr txBox="1">
            <a:spLocks noGrp="1"/>
          </p:cNvSpPr>
          <p:nvPr>
            <p:ph type="body" idx="40"/>
          </p:nvPr>
        </p:nvSpPr>
        <p:spPr>
          <a:xfrm>
            <a:off x="6968067" y="4478642"/>
            <a:ext cx="1264355" cy="253916"/>
          </a:xfrm>
          <a:prstGeom prst="rect">
            <a:avLst/>
          </a:prstGeom>
          <a:noFill/>
          <a:ln>
            <a:noFill/>
          </a:ln>
        </p:spPr>
        <p:txBody>
          <a:bodyPr spcFirstLastPara="1" wrap="square" lIns="72000" tIns="0" rIns="72000" bIns="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7" name="Google Shape;37;p11">
            <a:extLst>
              <a:ext uri="{FF2B5EF4-FFF2-40B4-BE49-F238E27FC236}">
                <a16:creationId xmlns:a16="http://schemas.microsoft.com/office/drawing/2014/main" id="{9FA71CC9-60F1-9D69-A5D4-8D0FAA6FE0BD}"/>
              </a:ext>
            </a:extLst>
          </p:cNvPr>
          <p:cNvSpPr txBox="1">
            <a:spLocks noGrp="1"/>
          </p:cNvSpPr>
          <p:nvPr>
            <p:ph type="body" idx="22"/>
          </p:nvPr>
        </p:nvSpPr>
        <p:spPr>
          <a:xfrm rot="17880000">
            <a:off x="451555" y="2748307"/>
            <a:ext cx="1546578" cy="359517"/>
          </a:xfrm>
          <a:prstGeom prst="rect">
            <a:avLst/>
          </a:prstGeom>
          <a:noFill/>
          <a:ln>
            <a:noFill/>
          </a:ln>
        </p:spPr>
        <p:txBody>
          <a:bodyPr spcFirstLastPara="1" wrap="square" lIns="72000" tIns="0" rIns="72000" bIns="3600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 name="Google Shape;37;p11">
            <a:extLst>
              <a:ext uri="{FF2B5EF4-FFF2-40B4-BE49-F238E27FC236}">
                <a16:creationId xmlns:a16="http://schemas.microsoft.com/office/drawing/2014/main" id="{7232F120-616B-6668-6348-EB0E1F388678}"/>
              </a:ext>
            </a:extLst>
          </p:cNvPr>
          <p:cNvSpPr txBox="1">
            <a:spLocks noGrp="1"/>
          </p:cNvSpPr>
          <p:nvPr>
            <p:ph type="body" idx="33"/>
          </p:nvPr>
        </p:nvSpPr>
        <p:spPr>
          <a:xfrm rot="17880000">
            <a:off x="2148238" y="2748307"/>
            <a:ext cx="1546578" cy="359517"/>
          </a:xfrm>
          <a:prstGeom prst="rect">
            <a:avLst/>
          </a:prstGeom>
          <a:noFill/>
          <a:ln>
            <a:noFill/>
          </a:ln>
        </p:spPr>
        <p:txBody>
          <a:bodyPr spcFirstLastPara="1" wrap="square" lIns="72000" tIns="0" rIns="72000" bIns="3600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9" name="Google Shape;37;p11">
            <a:extLst>
              <a:ext uri="{FF2B5EF4-FFF2-40B4-BE49-F238E27FC236}">
                <a16:creationId xmlns:a16="http://schemas.microsoft.com/office/drawing/2014/main" id="{8000C8F0-0F71-6228-BA9D-D609E5A2A958}"/>
              </a:ext>
            </a:extLst>
          </p:cNvPr>
          <p:cNvSpPr txBox="1">
            <a:spLocks noGrp="1"/>
          </p:cNvSpPr>
          <p:nvPr>
            <p:ph type="body" idx="34"/>
          </p:nvPr>
        </p:nvSpPr>
        <p:spPr>
          <a:xfrm rot="17880000">
            <a:off x="3858505" y="2748307"/>
            <a:ext cx="1546578" cy="359517"/>
          </a:xfrm>
          <a:prstGeom prst="rect">
            <a:avLst/>
          </a:prstGeom>
          <a:noFill/>
          <a:ln>
            <a:noFill/>
          </a:ln>
        </p:spPr>
        <p:txBody>
          <a:bodyPr spcFirstLastPara="1" wrap="square" lIns="72000" tIns="0" rIns="72000" bIns="3600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0" name="Google Shape;37;p11">
            <a:extLst>
              <a:ext uri="{FF2B5EF4-FFF2-40B4-BE49-F238E27FC236}">
                <a16:creationId xmlns:a16="http://schemas.microsoft.com/office/drawing/2014/main" id="{5478B14E-45E4-A0AC-1617-281E8F4C28FE}"/>
              </a:ext>
            </a:extLst>
          </p:cNvPr>
          <p:cNvSpPr txBox="1">
            <a:spLocks noGrp="1"/>
          </p:cNvSpPr>
          <p:nvPr>
            <p:ph type="body" idx="35"/>
          </p:nvPr>
        </p:nvSpPr>
        <p:spPr>
          <a:xfrm rot="17880000">
            <a:off x="5546196" y="2748307"/>
            <a:ext cx="1546578" cy="359517"/>
          </a:xfrm>
          <a:prstGeom prst="rect">
            <a:avLst/>
          </a:prstGeom>
          <a:noFill/>
          <a:ln>
            <a:noFill/>
          </a:ln>
        </p:spPr>
        <p:txBody>
          <a:bodyPr spcFirstLastPara="1" wrap="square" lIns="72000" tIns="0" rIns="72000" bIns="3600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2" name="Google Shape;37;p11">
            <a:extLst>
              <a:ext uri="{FF2B5EF4-FFF2-40B4-BE49-F238E27FC236}">
                <a16:creationId xmlns:a16="http://schemas.microsoft.com/office/drawing/2014/main" id="{D9ED3B5B-9655-451A-B817-AC083993AE79}"/>
              </a:ext>
            </a:extLst>
          </p:cNvPr>
          <p:cNvSpPr txBox="1">
            <a:spLocks noGrp="1"/>
          </p:cNvSpPr>
          <p:nvPr>
            <p:ph type="body" idx="36"/>
          </p:nvPr>
        </p:nvSpPr>
        <p:spPr>
          <a:xfrm rot="17880000">
            <a:off x="7245173" y="2748307"/>
            <a:ext cx="1546578" cy="359517"/>
          </a:xfrm>
          <a:prstGeom prst="rect">
            <a:avLst/>
          </a:prstGeom>
          <a:noFill/>
          <a:ln>
            <a:noFill/>
          </a:ln>
        </p:spPr>
        <p:txBody>
          <a:bodyPr spcFirstLastPara="1" wrap="square" lIns="72000" tIns="0" rIns="72000" bIns="36000" anchor="t" anchorCtr="0">
            <a:spAutoFit/>
          </a:bodyPr>
          <a:lstStyle>
            <a:lvl1pPr marL="0" lvl="0" indent="0" algn="ctr">
              <a:lnSpc>
                <a:spcPct val="15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313477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Funnel">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0037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2" name="Google Shape;37;p11">
            <a:extLst>
              <a:ext uri="{FF2B5EF4-FFF2-40B4-BE49-F238E27FC236}">
                <a16:creationId xmlns:a16="http://schemas.microsoft.com/office/drawing/2014/main" id="{8C4C56C4-83A4-AC3F-715C-F0791083F971}"/>
              </a:ext>
            </a:extLst>
          </p:cNvPr>
          <p:cNvSpPr txBox="1">
            <a:spLocks noGrp="1"/>
          </p:cNvSpPr>
          <p:nvPr>
            <p:ph type="body" idx="10"/>
          </p:nvPr>
        </p:nvSpPr>
        <p:spPr>
          <a:xfrm>
            <a:off x="3821114" y="986236"/>
            <a:ext cx="2306785" cy="185756"/>
          </a:xfrm>
          <a:prstGeom prst="rect">
            <a:avLst/>
          </a:prstGeom>
          <a:noFill/>
          <a:ln>
            <a:noFill/>
          </a:ln>
        </p:spPr>
        <p:txBody>
          <a:bodyPr spcFirstLastPara="1" wrap="square" lIns="0" tIns="0" rIns="91425" bIns="46800" anchor="t" anchorCtr="0">
            <a:spAutoFit/>
          </a:bodyPr>
          <a:lstStyle>
            <a:lvl1pPr marL="180000" lvl="0" indent="-180000" algn="l">
              <a:lnSpc>
                <a:spcPct val="100000"/>
              </a:lnSpc>
              <a:spcBef>
                <a:spcPts val="0"/>
              </a:spcBef>
              <a:spcAft>
                <a:spcPts val="0"/>
              </a:spcAft>
              <a:buSzPct val="100000"/>
              <a:buFont typeface="Arial" panose="020B0604020202020204" pitchFamily="34" charset="0"/>
              <a:buChar char="•"/>
              <a:defRPr sz="9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6" name="Google Shape;37;p11">
            <a:extLst>
              <a:ext uri="{FF2B5EF4-FFF2-40B4-BE49-F238E27FC236}">
                <a16:creationId xmlns:a16="http://schemas.microsoft.com/office/drawing/2014/main" id="{EA7C1191-C33F-80EC-EF1F-1E820DFD6DD8}"/>
              </a:ext>
            </a:extLst>
          </p:cNvPr>
          <p:cNvSpPr txBox="1">
            <a:spLocks noGrp="1"/>
          </p:cNvSpPr>
          <p:nvPr>
            <p:ph type="body" idx="11"/>
          </p:nvPr>
        </p:nvSpPr>
        <p:spPr>
          <a:xfrm>
            <a:off x="941294" y="1161151"/>
            <a:ext cx="2043953" cy="231923"/>
          </a:xfrm>
          <a:prstGeom prst="rect">
            <a:avLst/>
          </a:prstGeom>
          <a:noFill/>
          <a:ln>
            <a:noFill/>
          </a:ln>
        </p:spPr>
        <p:txBody>
          <a:bodyPr spcFirstLastPara="1" wrap="square" lIns="0" tIns="0" rIns="0" bIns="46800" anchor="ctr" anchorCtr="0">
            <a:spAutoFit/>
          </a:bodyPr>
          <a:lstStyle>
            <a:lvl1pPr marL="0" lvl="0" indent="0" algn="ctr">
              <a:lnSpc>
                <a:spcPct val="10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7" name="Google Shape;37;p11">
            <a:extLst>
              <a:ext uri="{FF2B5EF4-FFF2-40B4-BE49-F238E27FC236}">
                <a16:creationId xmlns:a16="http://schemas.microsoft.com/office/drawing/2014/main" id="{F6AF22E8-D5D0-73C2-B667-B4A0B8F6430E}"/>
              </a:ext>
            </a:extLst>
          </p:cNvPr>
          <p:cNvSpPr txBox="1">
            <a:spLocks noGrp="1"/>
          </p:cNvSpPr>
          <p:nvPr>
            <p:ph type="body" idx="12"/>
          </p:nvPr>
        </p:nvSpPr>
        <p:spPr>
          <a:xfrm>
            <a:off x="941294" y="2236916"/>
            <a:ext cx="2043953" cy="231923"/>
          </a:xfrm>
          <a:prstGeom prst="rect">
            <a:avLst/>
          </a:prstGeom>
          <a:noFill/>
          <a:ln>
            <a:noFill/>
          </a:ln>
        </p:spPr>
        <p:txBody>
          <a:bodyPr spcFirstLastPara="1" wrap="square" lIns="0" tIns="0" rIns="0" bIns="46800" anchor="ctr" anchorCtr="0">
            <a:spAutoFit/>
          </a:bodyPr>
          <a:lstStyle>
            <a:lvl1pPr marL="0" lvl="0" indent="0" algn="ctr">
              <a:lnSpc>
                <a:spcPct val="10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8" name="Google Shape;37;p11">
            <a:extLst>
              <a:ext uri="{FF2B5EF4-FFF2-40B4-BE49-F238E27FC236}">
                <a16:creationId xmlns:a16="http://schemas.microsoft.com/office/drawing/2014/main" id="{14B0ACDA-B2A6-6238-DFBC-2276EF5057AA}"/>
              </a:ext>
            </a:extLst>
          </p:cNvPr>
          <p:cNvSpPr txBox="1">
            <a:spLocks noGrp="1"/>
          </p:cNvSpPr>
          <p:nvPr>
            <p:ph type="body" idx="13"/>
          </p:nvPr>
        </p:nvSpPr>
        <p:spPr>
          <a:xfrm>
            <a:off x="941294" y="3303716"/>
            <a:ext cx="2043953" cy="231923"/>
          </a:xfrm>
          <a:prstGeom prst="rect">
            <a:avLst/>
          </a:prstGeom>
          <a:noFill/>
          <a:ln>
            <a:noFill/>
          </a:ln>
        </p:spPr>
        <p:txBody>
          <a:bodyPr spcFirstLastPara="1" wrap="square" lIns="0" tIns="0" rIns="0" bIns="46800" anchor="ctr" anchorCtr="0">
            <a:spAutoFit/>
          </a:bodyPr>
          <a:lstStyle>
            <a:lvl1pPr marL="0" lvl="0" indent="0" algn="ctr">
              <a:lnSpc>
                <a:spcPct val="10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9" name="Google Shape;37;p11">
            <a:extLst>
              <a:ext uri="{FF2B5EF4-FFF2-40B4-BE49-F238E27FC236}">
                <a16:creationId xmlns:a16="http://schemas.microsoft.com/office/drawing/2014/main" id="{CAD2FCD1-0D60-C108-53DA-B840ACE6E3CE}"/>
              </a:ext>
            </a:extLst>
          </p:cNvPr>
          <p:cNvSpPr txBox="1">
            <a:spLocks noGrp="1"/>
          </p:cNvSpPr>
          <p:nvPr>
            <p:ph type="body" idx="14"/>
          </p:nvPr>
        </p:nvSpPr>
        <p:spPr>
          <a:xfrm>
            <a:off x="941294" y="4325692"/>
            <a:ext cx="2043953" cy="231923"/>
          </a:xfrm>
          <a:prstGeom prst="rect">
            <a:avLst/>
          </a:prstGeom>
          <a:noFill/>
          <a:ln>
            <a:noFill/>
          </a:ln>
        </p:spPr>
        <p:txBody>
          <a:bodyPr spcFirstLastPara="1" wrap="square" lIns="0" tIns="0" rIns="0" bIns="46800" anchor="ctr" anchorCtr="0">
            <a:spAutoFit/>
          </a:bodyPr>
          <a:lstStyle>
            <a:lvl1pPr marL="0" lvl="0" indent="0" algn="ctr">
              <a:lnSpc>
                <a:spcPct val="10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45828284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2 Boxes">
    <p:bg>
      <p:bgPr>
        <a:gradFill>
          <a:gsLst>
            <a:gs pos="46000">
              <a:srgbClr val="DDC8FF">
                <a:alpha val="20000"/>
              </a:srgbClr>
            </a:gs>
            <a:gs pos="0">
              <a:schemeClr val="bg1"/>
            </a:gs>
            <a:gs pos="100000">
              <a:srgbClr val="FFEBAE">
                <a:alpha val="60000"/>
              </a:srgb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21" name="Google Shape;37;p11">
            <a:extLst>
              <a:ext uri="{FF2B5EF4-FFF2-40B4-BE49-F238E27FC236}">
                <a16:creationId xmlns:a16="http://schemas.microsoft.com/office/drawing/2014/main" id="{68B8DD41-AA9E-9B6A-9B32-A9122C103B2D}"/>
              </a:ext>
            </a:extLst>
          </p:cNvPr>
          <p:cNvSpPr txBox="1">
            <a:spLocks noGrp="1"/>
          </p:cNvSpPr>
          <p:nvPr>
            <p:ph type="body" idx="10"/>
          </p:nvPr>
        </p:nvSpPr>
        <p:spPr>
          <a:xfrm>
            <a:off x="483476" y="2173905"/>
            <a:ext cx="3899338" cy="301173"/>
          </a:xfrm>
          <a:prstGeom prst="rect">
            <a:avLst/>
          </a:prstGeom>
          <a:noFill/>
          <a:ln>
            <a:noFill/>
          </a:ln>
        </p:spPr>
        <p:txBody>
          <a:bodyPr spcFirstLastPara="1" wrap="square" lIns="251999" tIns="0" rIns="251999" bIns="46800" anchor="t" anchorCtr="0">
            <a:spAutoFit/>
          </a:bodyPr>
          <a:lstStyle>
            <a:lvl1pPr marL="180000" lvl="0" indent="-180000" algn="l">
              <a:lnSpc>
                <a:spcPct val="150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2" name="Google Shape;37;p11">
            <a:extLst>
              <a:ext uri="{FF2B5EF4-FFF2-40B4-BE49-F238E27FC236}">
                <a16:creationId xmlns:a16="http://schemas.microsoft.com/office/drawing/2014/main" id="{4BC57E46-892A-5519-F2B4-903FDDCF8699}"/>
              </a:ext>
            </a:extLst>
          </p:cNvPr>
          <p:cNvSpPr txBox="1">
            <a:spLocks noGrp="1"/>
          </p:cNvSpPr>
          <p:nvPr>
            <p:ph type="body" idx="11"/>
          </p:nvPr>
        </p:nvSpPr>
        <p:spPr>
          <a:xfrm>
            <a:off x="4766440" y="2173905"/>
            <a:ext cx="3899338" cy="301173"/>
          </a:xfrm>
          <a:prstGeom prst="rect">
            <a:avLst/>
          </a:prstGeom>
          <a:noFill/>
          <a:ln>
            <a:noFill/>
          </a:ln>
        </p:spPr>
        <p:txBody>
          <a:bodyPr spcFirstLastPara="1" wrap="square" lIns="251999" tIns="0" rIns="251999" bIns="46800" anchor="t" anchorCtr="0">
            <a:spAutoFit/>
          </a:bodyPr>
          <a:lstStyle>
            <a:lvl1pPr marL="180000" lvl="0" indent="-180000" algn="l">
              <a:lnSpc>
                <a:spcPct val="150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3" name="Google Shape;37;p11">
            <a:extLst>
              <a:ext uri="{FF2B5EF4-FFF2-40B4-BE49-F238E27FC236}">
                <a16:creationId xmlns:a16="http://schemas.microsoft.com/office/drawing/2014/main" id="{C483EE71-9FC2-5CB0-0366-22063BE5CF1B}"/>
              </a:ext>
            </a:extLst>
          </p:cNvPr>
          <p:cNvSpPr txBox="1">
            <a:spLocks noGrp="1"/>
          </p:cNvSpPr>
          <p:nvPr>
            <p:ph type="body" idx="12"/>
          </p:nvPr>
        </p:nvSpPr>
        <p:spPr>
          <a:xfrm>
            <a:off x="493987" y="1578523"/>
            <a:ext cx="3899338" cy="309958"/>
          </a:xfrm>
          <a:prstGeom prst="rect">
            <a:avLst/>
          </a:prstGeom>
          <a:noFill/>
          <a:ln>
            <a:noFill/>
          </a:ln>
        </p:spPr>
        <p:txBody>
          <a:bodyPr spcFirstLastPara="1" wrap="square" lIns="0" tIns="46800" rIns="0" bIns="46800" anchor="t" anchorCtr="0">
            <a:spAutoFit/>
          </a:bodyPr>
          <a:lstStyle>
            <a:lvl1pPr marL="0" lvl="0" indent="0" algn="ctr">
              <a:lnSpc>
                <a:spcPct val="10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4" name="Google Shape;37;p11">
            <a:extLst>
              <a:ext uri="{FF2B5EF4-FFF2-40B4-BE49-F238E27FC236}">
                <a16:creationId xmlns:a16="http://schemas.microsoft.com/office/drawing/2014/main" id="{4BD2FD1C-8BED-D414-FA63-2D81F4FC2A64}"/>
              </a:ext>
            </a:extLst>
          </p:cNvPr>
          <p:cNvSpPr txBox="1">
            <a:spLocks noGrp="1"/>
          </p:cNvSpPr>
          <p:nvPr>
            <p:ph type="body" idx="13"/>
          </p:nvPr>
        </p:nvSpPr>
        <p:spPr>
          <a:xfrm>
            <a:off x="4758560" y="1578523"/>
            <a:ext cx="3899338" cy="309958"/>
          </a:xfrm>
          <a:prstGeom prst="rect">
            <a:avLst/>
          </a:prstGeom>
          <a:noFill/>
          <a:ln>
            <a:noFill/>
          </a:ln>
        </p:spPr>
        <p:txBody>
          <a:bodyPr spcFirstLastPara="1" wrap="square" lIns="0" tIns="46800" rIns="0" bIns="46800" anchor="t" anchorCtr="0">
            <a:spAutoFit/>
          </a:bodyPr>
          <a:lstStyle>
            <a:lvl1pPr marL="0" lvl="0" indent="0" algn="ctr">
              <a:lnSpc>
                <a:spcPct val="100000"/>
              </a:lnSpc>
              <a:spcBef>
                <a:spcPts val="0"/>
              </a:spcBef>
              <a:spcAft>
                <a:spcPts val="0"/>
              </a:spcAft>
              <a:buSzPct val="100000"/>
              <a:buFont typeface="Arial" panose="020B0604020202020204" pitchFamily="34" charset="0"/>
              <a:buNone/>
              <a:defRPr sz="14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23615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ounded Rectangle 6" descr="A light blue gradient background appears which features decorative blue triangle elements and soundwaves on the right side.">
            <a:extLst>
              <a:ext uri="{FF2B5EF4-FFF2-40B4-BE49-F238E27FC236}">
                <a16:creationId xmlns:a16="http://schemas.microsoft.com/office/drawing/2014/main" id="{2C1BE908-C497-3D67-905D-F42630EAB1E9}"/>
              </a:ext>
            </a:extLst>
          </p:cNvPr>
          <p:cNvSpPr/>
          <p:nvPr userDrawn="1"/>
        </p:nvSpPr>
        <p:spPr>
          <a:xfrm>
            <a:off x="90000" y="87750"/>
            <a:ext cx="8964000" cy="4968000"/>
          </a:xfrm>
          <a:prstGeom prst="roundRect">
            <a:avLst>
              <a:gd name="adj" fmla="val 2863"/>
            </a:avLst>
          </a:prstGeom>
          <a:solidFill>
            <a:srgbClr val="E8EEFD"/>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A"/>
          </a:p>
        </p:txBody>
      </p:sp>
      <p:sp>
        <p:nvSpPr>
          <p:cNvPr id="9" name="Freeform 8">
            <a:extLst>
              <a:ext uri="{FF2B5EF4-FFF2-40B4-BE49-F238E27FC236}">
                <a16:creationId xmlns:a16="http://schemas.microsoft.com/office/drawing/2014/main" id="{D62D4081-3AFC-DC51-7E70-6F5820F8F9E7}"/>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 name="Title 1"/>
          <p:cNvSpPr>
            <a:spLocks noGrp="1"/>
          </p:cNvSpPr>
          <p:nvPr>
            <p:ph type="ctrTitle"/>
          </p:nvPr>
        </p:nvSpPr>
        <p:spPr>
          <a:xfrm>
            <a:off x="468313" y="2022430"/>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
        <p:nvSpPr>
          <p:cNvPr id="17" name="Subtitle 2">
            <a:extLst>
              <a:ext uri="{FF2B5EF4-FFF2-40B4-BE49-F238E27FC236}">
                <a16:creationId xmlns:a16="http://schemas.microsoft.com/office/drawing/2014/main" id="{29BA2A01-BB70-E95D-64D1-BEFE71B8D86D}"/>
              </a:ext>
            </a:extLst>
          </p:cNvPr>
          <p:cNvSpPr>
            <a:spLocks noGrp="1"/>
          </p:cNvSpPr>
          <p:nvPr>
            <p:ph type="subTitle" idx="1"/>
          </p:nvPr>
        </p:nvSpPr>
        <p:spPr>
          <a:xfrm>
            <a:off x="468312" y="3206512"/>
            <a:ext cx="4697453" cy="278187"/>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pic>
        <p:nvPicPr>
          <p:cNvPr id="3" name="Graphic 2">
            <a:extLst>
              <a:ext uri="{FF2B5EF4-FFF2-40B4-BE49-F238E27FC236}">
                <a16:creationId xmlns:a16="http://schemas.microsoft.com/office/drawing/2014/main" id="{A0B0BA0F-42BE-29CA-6EC5-FED5E3DCEF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15096" y="1193537"/>
            <a:ext cx="645839" cy="563039"/>
          </a:xfrm>
          <a:prstGeom prst="rect">
            <a:avLst/>
          </a:prstGeom>
        </p:spPr>
      </p:pic>
      <p:sp>
        <p:nvSpPr>
          <p:cNvPr id="4" name="Graphic 30">
            <a:extLst>
              <a:ext uri="{FF2B5EF4-FFF2-40B4-BE49-F238E27FC236}">
                <a16:creationId xmlns:a16="http://schemas.microsoft.com/office/drawing/2014/main" id="{DE0CD950-ED72-ABD6-BC14-23403E501EE0}"/>
              </a:ext>
            </a:extLst>
          </p:cNvPr>
          <p:cNvSpPr/>
          <p:nvPr userDrawn="1"/>
        </p:nvSpPr>
        <p:spPr>
          <a:xfrm rot="10800000">
            <a:off x="6873855" y="629433"/>
            <a:ext cx="1448412" cy="1265270"/>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1"/>
          </a:solidFill>
          <a:ln w="8295" cap="flat">
            <a:noFill/>
            <a:prstDash val="solid"/>
            <a:miter/>
          </a:ln>
        </p:spPr>
        <p:txBody>
          <a:bodyPr rtlCol="0" anchor="ctr"/>
          <a:lstStyle/>
          <a:p>
            <a:endParaRPr lang="en-UA"/>
          </a:p>
        </p:txBody>
      </p:sp>
      <p:pic>
        <p:nvPicPr>
          <p:cNvPr id="5" name="Picture 4">
            <a:extLst>
              <a:ext uri="{FF2B5EF4-FFF2-40B4-BE49-F238E27FC236}">
                <a16:creationId xmlns:a16="http://schemas.microsoft.com/office/drawing/2014/main" id="{3CAD2F35-B766-5678-5B86-3D6BDCA9B04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5382521" y="3100815"/>
            <a:ext cx="5281776" cy="815289"/>
          </a:xfrm>
          <a:prstGeom prst="rect">
            <a:avLst/>
          </a:prstGeom>
        </p:spPr>
      </p:pic>
      <p:pic>
        <p:nvPicPr>
          <p:cNvPr id="6" name="Graphic 5">
            <a:extLst>
              <a:ext uri="{FF2B5EF4-FFF2-40B4-BE49-F238E27FC236}">
                <a16:creationId xmlns:a16="http://schemas.microsoft.com/office/drawing/2014/main" id="{8BDD2FB1-9385-035F-317A-6F6367EDD61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6569463" y="887574"/>
            <a:ext cx="3862274" cy="3367110"/>
          </a:xfrm>
          <a:prstGeom prst="rect">
            <a:avLst/>
          </a:prstGeom>
        </p:spPr>
      </p:pic>
      <p:pic>
        <p:nvPicPr>
          <p:cNvPr id="8" name="Picture 7">
            <a:extLst>
              <a:ext uri="{FF2B5EF4-FFF2-40B4-BE49-F238E27FC236}">
                <a16:creationId xmlns:a16="http://schemas.microsoft.com/office/drawing/2014/main" id="{8C061A27-AFF2-658C-1866-6526773E641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Tree>
    <p:extLst>
      <p:ext uri="{BB962C8B-B14F-4D97-AF65-F5344CB8AC3E}">
        <p14:creationId xmlns:p14="http://schemas.microsoft.com/office/powerpoint/2010/main" val="3654718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4 boxes">
    <p:bg>
      <p:bgPr>
        <a:gradFill>
          <a:gsLst>
            <a:gs pos="61000">
              <a:srgbClr val="DDC8FF">
                <a:alpha val="0"/>
              </a:srgbClr>
            </a:gs>
            <a:gs pos="0">
              <a:schemeClr val="bg1"/>
            </a:gs>
            <a:gs pos="100000">
              <a:srgbClr val="B3FFF8">
                <a:alpha val="32000"/>
              </a:srgb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21" name="Google Shape;37;p11">
            <a:extLst>
              <a:ext uri="{FF2B5EF4-FFF2-40B4-BE49-F238E27FC236}">
                <a16:creationId xmlns:a16="http://schemas.microsoft.com/office/drawing/2014/main" id="{68B8DD41-AA9E-9B6A-9B32-A9122C103B2D}"/>
              </a:ext>
            </a:extLst>
          </p:cNvPr>
          <p:cNvSpPr txBox="1">
            <a:spLocks noGrp="1"/>
          </p:cNvSpPr>
          <p:nvPr>
            <p:ph type="body" idx="10"/>
          </p:nvPr>
        </p:nvSpPr>
        <p:spPr>
          <a:xfrm>
            <a:off x="472966" y="2174610"/>
            <a:ext cx="1986455" cy="301173"/>
          </a:xfrm>
          <a:prstGeom prst="rect">
            <a:avLst/>
          </a:prstGeom>
          <a:noFill/>
          <a:ln>
            <a:noFill/>
          </a:ln>
        </p:spPr>
        <p:txBody>
          <a:bodyPr spcFirstLastPara="1" wrap="square" lIns="144000" tIns="0" rIns="144000" bIns="46800" anchor="t" anchorCtr="0">
            <a:spAutoFit/>
          </a:bodyPr>
          <a:lstStyle>
            <a:lvl1pPr marL="180000" lvl="0" indent="-180000" algn="l">
              <a:lnSpc>
                <a:spcPct val="150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2" name="Google Shape;37;p11">
            <a:extLst>
              <a:ext uri="{FF2B5EF4-FFF2-40B4-BE49-F238E27FC236}">
                <a16:creationId xmlns:a16="http://schemas.microsoft.com/office/drawing/2014/main" id="{C0BDEFD7-FCA4-7CAC-C238-460FB975D0DB}"/>
              </a:ext>
            </a:extLst>
          </p:cNvPr>
          <p:cNvSpPr txBox="1">
            <a:spLocks noGrp="1"/>
          </p:cNvSpPr>
          <p:nvPr>
            <p:ph type="body" idx="19"/>
          </p:nvPr>
        </p:nvSpPr>
        <p:spPr>
          <a:xfrm>
            <a:off x="2546130" y="2174610"/>
            <a:ext cx="1986455" cy="301173"/>
          </a:xfrm>
          <a:prstGeom prst="rect">
            <a:avLst/>
          </a:prstGeom>
          <a:noFill/>
          <a:ln>
            <a:noFill/>
          </a:ln>
        </p:spPr>
        <p:txBody>
          <a:bodyPr spcFirstLastPara="1" wrap="square" lIns="144000" tIns="0" rIns="144000" bIns="46800" anchor="t" anchorCtr="0">
            <a:spAutoFit/>
          </a:bodyPr>
          <a:lstStyle>
            <a:lvl1pPr marL="180000" lvl="0" indent="-180000" algn="l">
              <a:lnSpc>
                <a:spcPct val="150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3" name="Google Shape;37;p11">
            <a:extLst>
              <a:ext uri="{FF2B5EF4-FFF2-40B4-BE49-F238E27FC236}">
                <a16:creationId xmlns:a16="http://schemas.microsoft.com/office/drawing/2014/main" id="{B32DFDA4-851E-34F7-85D5-654E5026850B}"/>
              </a:ext>
            </a:extLst>
          </p:cNvPr>
          <p:cNvSpPr txBox="1">
            <a:spLocks noGrp="1"/>
          </p:cNvSpPr>
          <p:nvPr>
            <p:ph type="body" idx="20"/>
          </p:nvPr>
        </p:nvSpPr>
        <p:spPr>
          <a:xfrm>
            <a:off x="4616670" y="2174610"/>
            <a:ext cx="1986455" cy="301173"/>
          </a:xfrm>
          <a:prstGeom prst="rect">
            <a:avLst/>
          </a:prstGeom>
          <a:noFill/>
          <a:ln>
            <a:noFill/>
          </a:ln>
        </p:spPr>
        <p:txBody>
          <a:bodyPr spcFirstLastPara="1" wrap="square" lIns="144000" tIns="0" rIns="144000" bIns="46800" anchor="t" anchorCtr="0">
            <a:spAutoFit/>
          </a:bodyPr>
          <a:lstStyle>
            <a:lvl1pPr marL="180000" lvl="0" indent="-180000" algn="l">
              <a:lnSpc>
                <a:spcPct val="150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4" name="Google Shape;37;p11">
            <a:extLst>
              <a:ext uri="{FF2B5EF4-FFF2-40B4-BE49-F238E27FC236}">
                <a16:creationId xmlns:a16="http://schemas.microsoft.com/office/drawing/2014/main" id="{1FDED6F9-DDBF-FDBD-3F09-42AA97BC56C4}"/>
              </a:ext>
            </a:extLst>
          </p:cNvPr>
          <p:cNvSpPr txBox="1">
            <a:spLocks noGrp="1"/>
          </p:cNvSpPr>
          <p:nvPr>
            <p:ph type="body" idx="21"/>
          </p:nvPr>
        </p:nvSpPr>
        <p:spPr>
          <a:xfrm>
            <a:off x="6695090" y="2174610"/>
            <a:ext cx="1986455" cy="301173"/>
          </a:xfrm>
          <a:prstGeom prst="rect">
            <a:avLst/>
          </a:prstGeom>
          <a:noFill/>
          <a:ln>
            <a:noFill/>
          </a:ln>
        </p:spPr>
        <p:txBody>
          <a:bodyPr spcFirstLastPara="1" wrap="square" lIns="144000" tIns="0" rIns="144000" bIns="46800" anchor="t" anchorCtr="0">
            <a:spAutoFit/>
          </a:bodyPr>
          <a:lstStyle>
            <a:lvl1pPr marL="180000" lvl="0" indent="-180000" algn="l">
              <a:lnSpc>
                <a:spcPct val="150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5" name="Google Shape;37;p11">
            <a:extLst>
              <a:ext uri="{FF2B5EF4-FFF2-40B4-BE49-F238E27FC236}">
                <a16:creationId xmlns:a16="http://schemas.microsoft.com/office/drawing/2014/main" id="{4C1DDD84-2731-DF05-2965-F725226248AA}"/>
              </a:ext>
            </a:extLst>
          </p:cNvPr>
          <p:cNvSpPr txBox="1">
            <a:spLocks noGrp="1"/>
          </p:cNvSpPr>
          <p:nvPr>
            <p:ph type="body" idx="12"/>
          </p:nvPr>
        </p:nvSpPr>
        <p:spPr>
          <a:xfrm>
            <a:off x="462455" y="4353960"/>
            <a:ext cx="4067503" cy="279180"/>
          </a:xfrm>
          <a:prstGeom prst="rect">
            <a:avLst/>
          </a:prstGeom>
          <a:noFill/>
          <a:ln>
            <a:noFill/>
          </a:ln>
        </p:spPr>
        <p:txBody>
          <a:bodyPr spcFirstLastPara="1" wrap="square" lIns="0" tIns="46800" rIns="0" bIns="46800" anchor="t" anchorCtr="0">
            <a:spAutoFit/>
          </a:bodyPr>
          <a:lstStyle>
            <a:lvl1pPr marL="0" lvl="0" indent="0" algn="ctr">
              <a:lnSpc>
                <a:spcPct val="100000"/>
              </a:lnSpc>
              <a:spcBef>
                <a:spcPts val="0"/>
              </a:spcBef>
              <a:spcAft>
                <a:spcPts val="0"/>
              </a:spcAft>
              <a:buSzPct val="100000"/>
              <a:buFont typeface="Arial" panose="020B0604020202020204" pitchFamily="34" charset="0"/>
              <a:buNone/>
              <a:defRPr sz="12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6" name="Google Shape;37;p11">
            <a:extLst>
              <a:ext uri="{FF2B5EF4-FFF2-40B4-BE49-F238E27FC236}">
                <a16:creationId xmlns:a16="http://schemas.microsoft.com/office/drawing/2014/main" id="{4D4E919F-0087-F706-0C4A-6851B268C07F}"/>
              </a:ext>
            </a:extLst>
          </p:cNvPr>
          <p:cNvSpPr txBox="1">
            <a:spLocks noGrp="1"/>
          </p:cNvSpPr>
          <p:nvPr>
            <p:ph type="body" idx="13"/>
          </p:nvPr>
        </p:nvSpPr>
        <p:spPr>
          <a:xfrm>
            <a:off x="4616670" y="4353960"/>
            <a:ext cx="4067503" cy="279180"/>
          </a:xfrm>
          <a:prstGeom prst="rect">
            <a:avLst/>
          </a:prstGeom>
          <a:noFill/>
          <a:ln>
            <a:noFill/>
          </a:ln>
        </p:spPr>
        <p:txBody>
          <a:bodyPr spcFirstLastPara="1" wrap="square" lIns="0" tIns="46800" rIns="0" bIns="46800" anchor="t" anchorCtr="0">
            <a:spAutoFit/>
          </a:bodyPr>
          <a:lstStyle>
            <a:lvl1pPr marL="0" lvl="0" indent="0" algn="ctr">
              <a:lnSpc>
                <a:spcPct val="100000"/>
              </a:lnSpc>
              <a:spcBef>
                <a:spcPts val="0"/>
              </a:spcBef>
              <a:spcAft>
                <a:spcPts val="0"/>
              </a:spcAft>
              <a:buSzPct val="100000"/>
              <a:buFont typeface="Arial" panose="020B0604020202020204" pitchFamily="34" charset="0"/>
              <a:buNone/>
              <a:defRPr sz="12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7" name="Google Shape;37;p11">
            <a:extLst>
              <a:ext uri="{FF2B5EF4-FFF2-40B4-BE49-F238E27FC236}">
                <a16:creationId xmlns:a16="http://schemas.microsoft.com/office/drawing/2014/main" id="{3A0BC163-3374-B6F6-CA81-8FB54641B0C8}"/>
              </a:ext>
            </a:extLst>
          </p:cNvPr>
          <p:cNvSpPr txBox="1">
            <a:spLocks noGrp="1"/>
          </p:cNvSpPr>
          <p:nvPr>
            <p:ph type="body" idx="15"/>
          </p:nvPr>
        </p:nvSpPr>
        <p:spPr>
          <a:xfrm>
            <a:off x="462455" y="1678370"/>
            <a:ext cx="1986455" cy="279180"/>
          </a:xfrm>
          <a:prstGeom prst="rect">
            <a:avLst/>
          </a:prstGeom>
          <a:noFill/>
          <a:ln>
            <a:noFill/>
          </a:ln>
        </p:spPr>
        <p:txBody>
          <a:bodyPr spcFirstLastPara="1" wrap="square" lIns="144000" tIns="46800" rIns="144000" bIns="4680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12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8" name="Google Shape;37;p11">
            <a:extLst>
              <a:ext uri="{FF2B5EF4-FFF2-40B4-BE49-F238E27FC236}">
                <a16:creationId xmlns:a16="http://schemas.microsoft.com/office/drawing/2014/main" id="{D4C71AF6-4F4F-7C86-6C67-AE7A477351B6}"/>
              </a:ext>
            </a:extLst>
          </p:cNvPr>
          <p:cNvSpPr txBox="1">
            <a:spLocks noGrp="1"/>
          </p:cNvSpPr>
          <p:nvPr>
            <p:ph type="body" idx="16"/>
          </p:nvPr>
        </p:nvSpPr>
        <p:spPr>
          <a:xfrm>
            <a:off x="2538250" y="1678370"/>
            <a:ext cx="1986455" cy="279180"/>
          </a:xfrm>
          <a:prstGeom prst="rect">
            <a:avLst/>
          </a:prstGeom>
          <a:noFill/>
          <a:ln>
            <a:noFill/>
          </a:ln>
        </p:spPr>
        <p:txBody>
          <a:bodyPr spcFirstLastPara="1" wrap="square" lIns="144000" tIns="46800" rIns="144000" bIns="4680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12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9" name="Google Shape;37;p11">
            <a:extLst>
              <a:ext uri="{FF2B5EF4-FFF2-40B4-BE49-F238E27FC236}">
                <a16:creationId xmlns:a16="http://schemas.microsoft.com/office/drawing/2014/main" id="{2EE88C70-72A6-A36F-6E03-E101187C5E8A}"/>
              </a:ext>
            </a:extLst>
          </p:cNvPr>
          <p:cNvSpPr txBox="1">
            <a:spLocks noGrp="1"/>
          </p:cNvSpPr>
          <p:nvPr>
            <p:ph type="body" idx="17"/>
          </p:nvPr>
        </p:nvSpPr>
        <p:spPr>
          <a:xfrm>
            <a:off x="4627180" y="1678370"/>
            <a:ext cx="1986455" cy="279180"/>
          </a:xfrm>
          <a:prstGeom prst="rect">
            <a:avLst/>
          </a:prstGeom>
          <a:noFill/>
          <a:ln>
            <a:noFill/>
          </a:ln>
        </p:spPr>
        <p:txBody>
          <a:bodyPr spcFirstLastPara="1" wrap="square" lIns="144000" tIns="46800" rIns="144000" bIns="4680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12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0" name="Google Shape;37;p11">
            <a:extLst>
              <a:ext uri="{FF2B5EF4-FFF2-40B4-BE49-F238E27FC236}">
                <a16:creationId xmlns:a16="http://schemas.microsoft.com/office/drawing/2014/main" id="{2021B83D-5066-079D-4BEA-66A3F44DFAC7}"/>
              </a:ext>
            </a:extLst>
          </p:cNvPr>
          <p:cNvSpPr txBox="1">
            <a:spLocks noGrp="1"/>
          </p:cNvSpPr>
          <p:nvPr>
            <p:ph type="body" idx="18"/>
          </p:nvPr>
        </p:nvSpPr>
        <p:spPr>
          <a:xfrm>
            <a:off x="6695090" y="1678370"/>
            <a:ext cx="1986455" cy="279180"/>
          </a:xfrm>
          <a:prstGeom prst="rect">
            <a:avLst/>
          </a:prstGeom>
          <a:noFill/>
          <a:ln>
            <a:noFill/>
          </a:ln>
        </p:spPr>
        <p:txBody>
          <a:bodyPr spcFirstLastPara="1" wrap="square" lIns="144000" tIns="46800" rIns="144000" bIns="46800" anchor="t" anchorCtr="0">
            <a:spAutoFit/>
          </a:bodyPr>
          <a:lstStyle>
            <a:lvl1pPr marL="0" lvl="0" indent="0" algn="l">
              <a:lnSpc>
                <a:spcPct val="100000"/>
              </a:lnSpc>
              <a:spcBef>
                <a:spcPts val="0"/>
              </a:spcBef>
              <a:spcAft>
                <a:spcPts val="0"/>
              </a:spcAft>
              <a:buSzPct val="100000"/>
              <a:buFont typeface="Arial" panose="020B0604020202020204" pitchFamily="34" charset="0"/>
              <a:buNone/>
              <a:defRPr sz="1200" b="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060315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4 box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0" name="Rounded Rectangle 39">
            <a:extLst>
              <a:ext uri="{FF2B5EF4-FFF2-40B4-BE49-F238E27FC236}">
                <a16:creationId xmlns:a16="http://schemas.microsoft.com/office/drawing/2014/main" id="{43A97D56-3543-2E42-1D0B-7DCBD66E5530}"/>
              </a:ext>
              <a:ext uri="{C183D7F6-B498-43B3-948B-1728B52AA6E4}">
                <adec:decorative xmlns:adec="http://schemas.microsoft.com/office/drawing/2017/decorative" val="1"/>
              </a:ext>
            </a:extLst>
          </p:cNvPr>
          <p:cNvSpPr/>
          <p:nvPr userDrawn="1"/>
        </p:nvSpPr>
        <p:spPr>
          <a:xfrm>
            <a:off x="0" y="4667335"/>
            <a:ext cx="9144000" cy="484187"/>
          </a:xfrm>
          <a:prstGeom prst="roundRect">
            <a:avLst>
              <a:gd name="adj" fmla="val 0"/>
            </a:avLst>
          </a:prstGeom>
          <a:gradFill>
            <a:gsLst>
              <a:gs pos="0">
                <a:schemeClr val="accent4">
                  <a:alpha val="75605"/>
                </a:schemeClr>
              </a:gs>
              <a:gs pos="100000">
                <a:srgbClr val="CFDDFF"/>
              </a:gs>
            </a:gsLst>
            <a:lin ang="18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400"/>
          </a:p>
        </p:txBody>
      </p:sp>
      <p:sp>
        <p:nvSpPr>
          <p:cNvPr id="57" name="Google Shape;37;p11">
            <a:extLst>
              <a:ext uri="{FF2B5EF4-FFF2-40B4-BE49-F238E27FC236}">
                <a16:creationId xmlns:a16="http://schemas.microsoft.com/office/drawing/2014/main" id="{79DFAA75-5BB2-5989-AE2D-CFB9C9895B5B}"/>
              </a:ext>
            </a:extLst>
          </p:cNvPr>
          <p:cNvSpPr txBox="1">
            <a:spLocks noGrp="1"/>
          </p:cNvSpPr>
          <p:nvPr>
            <p:ph type="body" idx="10"/>
          </p:nvPr>
        </p:nvSpPr>
        <p:spPr>
          <a:xfrm>
            <a:off x="468313" y="99037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4" name="Google Shape;37;p11">
            <a:extLst>
              <a:ext uri="{FF2B5EF4-FFF2-40B4-BE49-F238E27FC236}">
                <a16:creationId xmlns:a16="http://schemas.microsoft.com/office/drawing/2014/main" id="{EB4D49E1-22BF-A98E-9F3D-B9501BD4ED72}"/>
              </a:ext>
            </a:extLst>
          </p:cNvPr>
          <p:cNvSpPr txBox="1">
            <a:spLocks noGrp="1"/>
          </p:cNvSpPr>
          <p:nvPr>
            <p:ph type="body" idx="12"/>
          </p:nvPr>
        </p:nvSpPr>
        <p:spPr>
          <a:xfrm>
            <a:off x="954656"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5" name="Google Shape;37;p11">
            <a:extLst>
              <a:ext uri="{FF2B5EF4-FFF2-40B4-BE49-F238E27FC236}">
                <a16:creationId xmlns:a16="http://schemas.microsoft.com/office/drawing/2014/main" id="{D4D63588-1A91-D4CF-C172-42CC60E0E739}"/>
              </a:ext>
            </a:extLst>
          </p:cNvPr>
          <p:cNvSpPr txBox="1">
            <a:spLocks noGrp="1"/>
          </p:cNvSpPr>
          <p:nvPr>
            <p:ph type="body" idx="13"/>
          </p:nvPr>
        </p:nvSpPr>
        <p:spPr>
          <a:xfrm>
            <a:off x="2856875"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6" name="Google Shape;37;p11">
            <a:extLst>
              <a:ext uri="{FF2B5EF4-FFF2-40B4-BE49-F238E27FC236}">
                <a16:creationId xmlns:a16="http://schemas.microsoft.com/office/drawing/2014/main" id="{A1C4129B-DBAE-BA0D-E2A9-85987075F1AE}"/>
              </a:ext>
            </a:extLst>
          </p:cNvPr>
          <p:cNvSpPr txBox="1">
            <a:spLocks noGrp="1"/>
          </p:cNvSpPr>
          <p:nvPr>
            <p:ph type="body" idx="14"/>
          </p:nvPr>
        </p:nvSpPr>
        <p:spPr>
          <a:xfrm>
            <a:off x="4793105"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7" name="Google Shape;37;p11">
            <a:extLst>
              <a:ext uri="{FF2B5EF4-FFF2-40B4-BE49-F238E27FC236}">
                <a16:creationId xmlns:a16="http://schemas.microsoft.com/office/drawing/2014/main" id="{983429C0-68C6-1850-7A34-C6CFCD1856F4}"/>
              </a:ext>
            </a:extLst>
          </p:cNvPr>
          <p:cNvSpPr txBox="1">
            <a:spLocks noGrp="1"/>
          </p:cNvSpPr>
          <p:nvPr>
            <p:ph type="body" idx="15"/>
          </p:nvPr>
        </p:nvSpPr>
        <p:spPr>
          <a:xfrm>
            <a:off x="6705600"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 name="Google Shape;12;p1">
            <a:extLst>
              <a:ext uri="{FF2B5EF4-FFF2-40B4-BE49-F238E27FC236}">
                <a16:creationId xmlns:a16="http://schemas.microsoft.com/office/drawing/2014/main" id="{8390D59C-1636-ECAC-6D7C-9C3C7728D1A9}"/>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56290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4 box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13" y="798963"/>
            <a:ext cx="7450970" cy="306109"/>
          </a:xfrm>
        </p:spPr>
        <p:txBody>
          <a:bodyPr/>
          <a:lstStyle/>
          <a:p>
            <a:r>
              <a:rPr lang="en-GB"/>
              <a:t>Click to edit Master title style</a:t>
            </a:r>
            <a:endParaRPr lang="en-US"/>
          </a:p>
        </p:txBody>
      </p:sp>
      <p:sp>
        <p:nvSpPr>
          <p:cNvPr id="57" name="Google Shape;37;p11">
            <a:extLst>
              <a:ext uri="{FF2B5EF4-FFF2-40B4-BE49-F238E27FC236}">
                <a16:creationId xmlns:a16="http://schemas.microsoft.com/office/drawing/2014/main" id="{79DFAA75-5BB2-5989-AE2D-CFB9C9895B5B}"/>
              </a:ext>
            </a:extLst>
          </p:cNvPr>
          <p:cNvSpPr txBox="1">
            <a:spLocks noGrp="1"/>
          </p:cNvSpPr>
          <p:nvPr>
            <p:ph type="body" idx="10"/>
          </p:nvPr>
        </p:nvSpPr>
        <p:spPr>
          <a:xfrm>
            <a:off x="468313" y="135152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4" name="Google Shape;37;p11">
            <a:extLst>
              <a:ext uri="{FF2B5EF4-FFF2-40B4-BE49-F238E27FC236}">
                <a16:creationId xmlns:a16="http://schemas.microsoft.com/office/drawing/2014/main" id="{EB4D49E1-22BF-A98E-9F3D-B9501BD4ED72}"/>
              </a:ext>
            </a:extLst>
          </p:cNvPr>
          <p:cNvSpPr txBox="1">
            <a:spLocks noGrp="1"/>
          </p:cNvSpPr>
          <p:nvPr>
            <p:ph type="body" idx="12"/>
          </p:nvPr>
        </p:nvSpPr>
        <p:spPr>
          <a:xfrm>
            <a:off x="954656"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5" name="Google Shape;37;p11">
            <a:extLst>
              <a:ext uri="{FF2B5EF4-FFF2-40B4-BE49-F238E27FC236}">
                <a16:creationId xmlns:a16="http://schemas.microsoft.com/office/drawing/2014/main" id="{D4D63588-1A91-D4CF-C172-42CC60E0E739}"/>
              </a:ext>
            </a:extLst>
          </p:cNvPr>
          <p:cNvSpPr txBox="1">
            <a:spLocks noGrp="1"/>
          </p:cNvSpPr>
          <p:nvPr>
            <p:ph type="body" idx="13"/>
          </p:nvPr>
        </p:nvSpPr>
        <p:spPr>
          <a:xfrm>
            <a:off x="2856875"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6" name="Google Shape;37;p11">
            <a:extLst>
              <a:ext uri="{FF2B5EF4-FFF2-40B4-BE49-F238E27FC236}">
                <a16:creationId xmlns:a16="http://schemas.microsoft.com/office/drawing/2014/main" id="{A1C4129B-DBAE-BA0D-E2A9-85987075F1AE}"/>
              </a:ext>
            </a:extLst>
          </p:cNvPr>
          <p:cNvSpPr txBox="1">
            <a:spLocks noGrp="1"/>
          </p:cNvSpPr>
          <p:nvPr>
            <p:ph type="body" idx="14"/>
          </p:nvPr>
        </p:nvSpPr>
        <p:spPr>
          <a:xfrm>
            <a:off x="4793105"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7" name="Google Shape;37;p11">
            <a:extLst>
              <a:ext uri="{FF2B5EF4-FFF2-40B4-BE49-F238E27FC236}">
                <a16:creationId xmlns:a16="http://schemas.microsoft.com/office/drawing/2014/main" id="{983429C0-68C6-1850-7A34-C6CFCD1856F4}"/>
              </a:ext>
            </a:extLst>
          </p:cNvPr>
          <p:cNvSpPr txBox="1">
            <a:spLocks noGrp="1"/>
          </p:cNvSpPr>
          <p:nvPr>
            <p:ph type="body" idx="15"/>
          </p:nvPr>
        </p:nvSpPr>
        <p:spPr>
          <a:xfrm>
            <a:off x="6705600" y="244545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bg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 name="Google Shape;12;p1">
            <a:extLst>
              <a:ext uri="{FF2B5EF4-FFF2-40B4-BE49-F238E27FC236}">
                <a16:creationId xmlns:a16="http://schemas.microsoft.com/office/drawing/2014/main" id="{8390D59C-1636-ECAC-6D7C-9C3C7728D1A9}"/>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6" name="Rounded Rectangle 5">
            <a:extLst>
              <a:ext uri="{FF2B5EF4-FFF2-40B4-BE49-F238E27FC236}">
                <a16:creationId xmlns:a16="http://schemas.microsoft.com/office/drawing/2014/main" id="{35D7E57A-1B9E-970D-03BC-5815443B3210}"/>
              </a:ext>
              <a:ext uri="{C183D7F6-B498-43B3-948B-1728B52AA6E4}">
                <adec:decorative xmlns:adec="http://schemas.microsoft.com/office/drawing/2017/decorative" val="1"/>
              </a:ext>
            </a:extLst>
          </p:cNvPr>
          <p:cNvSpPr/>
          <p:nvPr userDrawn="1"/>
        </p:nvSpPr>
        <p:spPr>
          <a:xfrm>
            <a:off x="0" y="1"/>
            <a:ext cx="9144000" cy="484187"/>
          </a:xfrm>
          <a:prstGeom prst="roundRect">
            <a:avLst>
              <a:gd name="adj" fmla="val 0"/>
            </a:avLst>
          </a:prstGeom>
          <a:gradFill>
            <a:gsLst>
              <a:gs pos="0">
                <a:schemeClr val="bg1"/>
              </a:gs>
              <a:gs pos="100000">
                <a:schemeClr val="bg1"/>
              </a:gs>
            </a:gsLst>
            <a:lin ang="18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400"/>
          </a:p>
        </p:txBody>
      </p:sp>
      <p:sp>
        <p:nvSpPr>
          <p:cNvPr id="40" name="Rounded Rectangle 39">
            <a:extLst>
              <a:ext uri="{FF2B5EF4-FFF2-40B4-BE49-F238E27FC236}">
                <a16:creationId xmlns:a16="http://schemas.microsoft.com/office/drawing/2014/main" id="{43A97D56-3543-2E42-1D0B-7DCBD66E5530}"/>
              </a:ext>
              <a:ext uri="{C183D7F6-B498-43B3-948B-1728B52AA6E4}">
                <adec:decorative xmlns:adec="http://schemas.microsoft.com/office/drawing/2017/decorative" val="1"/>
              </a:ext>
            </a:extLst>
          </p:cNvPr>
          <p:cNvSpPr/>
          <p:nvPr userDrawn="1"/>
        </p:nvSpPr>
        <p:spPr>
          <a:xfrm>
            <a:off x="0" y="0"/>
            <a:ext cx="9144000" cy="484187"/>
          </a:xfrm>
          <a:prstGeom prst="roundRect">
            <a:avLst>
              <a:gd name="adj" fmla="val 0"/>
            </a:avLst>
          </a:prstGeom>
          <a:gradFill>
            <a:gsLst>
              <a:gs pos="0">
                <a:schemeClr val="accent4">
                  <a:alpha val="75605"/>
                </a:schemeClr>
              </a:gs>
              <a:gs pos="100000">
                <a:srgbClr val="CFDDFF"/>
              </a:gs>
            </a:gsLst>
            <a:lin ang="18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400"/>
          </a:p>
        </p:txBody>
      </p:sp>
      <p:pic>
        <p:nvPicPr>
          <p:cNvPr id="4" name="Picture 3" descr="Verbit logo">
            <a:extLst>
              <a:ext uri="{FF2B5EF4-FFF2-40B4-BE49-F238E27FC236}">
                <a16:creationId xmlns:a16="http://schemas.microsoft.com/office/drawing/2014/main" id="{FBD0FD13-259B-F31F-32BE-A799480206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153519"/>
            <a:ext cx="576716" cy="181604"/>
          </a:xfrm>
          <a:prstGeom prst="rect">
            <a:avLst/>
          </a:prstGeom>
        </p:spPr>
      </p:pic>
    </p:spTree>
    <p:extLst>
      <p:ext uri="{BB962C8B-B14F-4D97-AF65-F5344CB8AC3E}">
        <p14:creationId xmlns:p14="http://schemas.microsoft.com/office/powerpoint/2010/main" val="2849774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4 boxes, Ico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7" name="Google Shape;37;p11">
            <a:extLst>
              <a:ext uri="{FF2B5EF4-FFF2-40B4-BE49-F238E27FC236}">
                <a16:creationId xmlns:a16="http://schemas.microsoft.com/office/drawing/2014/main" id="{79DFAA75-5BB2-5989-AE2D-CFB9C9895B5B}"/>
              </a:ext>
            </a:extLst>
          </p:cNvPr>
          <p:cNvSpPr txBox="1">
            <a:spLocks noGrp="1"/>
          </p:cNvSpPr>
          <p:nvPr>
            <p:ph type="body" idx="10"/>
          </p:nvPr>
        </p:nvSpPr>
        <p:spPr>
          <a:xfrm>
            <a:off x="468313" y="99037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4" name="Google Shape;37;p11">
            <a:extLst>
              <a:ext uri="{FF2B5EF4-FFF2-40B4-BE49-F238E27FC236}">
                <a16:creationId xmlns:a16="http://schemas.microsoft.com/office/drawing/2014/main" id="{EB4D49E1-22BF-A98E-9F3D-B9501BD4ED72}"/>
              </a:ext>
            </a:extLst>
          </p:cNvPr>
          <p:cNvSpPr txBox="1">
            <a:spLocks noGrp="1"/>
          </p:cNvSpPr>
          <p:nvPr>
            <p:ph type="body" idx="12"/>
          </p:nvPr>
        </p:nvSpPr>
        <p:spPr>
          <a:xfrm>
            <a:off x="1058827" y="251490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5" name="Google Shape;37;p11">
            <a:extLst>
              <a:ext uri="{FF2B5EF4-FFF2-40B4-BE49-F238E27FC236}">
                <a16:creationId xmlns:a16="http://schemas.microsoft.com/office/drawing/2014/main" id="{D4D63588-1A91-D4CF-C172-42CC60E0E739}"/>
              </a:ext>
            </a:extLst>
          </p:cNvPr>
          <p:cNvSpPr txBox="1">
            <a:spLocks noGrp="1"/>
          </p:cNvSpPr>
          <p:nvPr>
            <p:ph type="body" idx="13"/>
          </p:nvPr>
        </p:nvSpPr>
        <p:spPr>
          <a:xfrm>
            <a:off x="2903174" y="251490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6" name="Google Shape;37;p11">
            <a:extLst>
              <a:ext uri="{FF2B5EF4-FFF2-40B4-BE49-F238E27FC236}">
                <a16:creationId xmlns:a16="http://schemas.microsoft.com/office/drawing/2014/main" id="{A1C4129B-DBAE-BA0D-E2A9-85987075F1AE}"/>
              </a:ext>
            </a:extLst>
          </p:cNvPr>
          <p:cNvSpPr txBox="1">
            <a:spLocks noGrp="1"/>
          </p:cNvSpPr>
          <p:nvPr>
            <p:ph type="body" idx="14"/>
          </p:nvPr>
        </p:nvSpPr>
        <p:spPr>
          <a:xfrm>
            <a:off x="4735230" y="251490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7" name="Google Shape;37;p11">
            <a:extLst>
              <a:ext uri="{FF2B5EF4-FFF2-40B4-BE49-F238E27FC236}">
                <a16:creationId xmlns:a16="http://schemas.microsoft.com/office/drawing/2014/main" id="{983429C0-68C6-1850-7A34-C6CFCD1856F4}"/>
              </a:ext>
            </a:extLst>
          </p:cNvPr>
          <p:cNvSpPr txBox="1">
            <a:spLocks noGrp="1"/>
          </p:cNvSpPr>
          <p:nvPr>
            <p:ph type="body" idx="15"/>
          </p:nvPr>
        </p:nvSpPr>
        <p:spPr>
          <a:xfrm>
            <a:off x="6543552" y="2514902"/>
            <a:ext cx="1477993" cy="221599"/>
          </a:xfrm>
          <a:prstGeom prst="rect">
            <a:avLst/>
          </a:prstGeom>
          <a:noFill/>
          <a:ln>
            <a:noFill/>
          </a:ln>
        </p:spPr>
        <p:txBody>
          <a:bodyPr spcFirstLastPara="1" wrap="square" lIns="0" tIns="0" rIns="0" bIns="0" anchor="ctr" anchorCtr="0">
            <a:spAutoFit/>
          </a:bodyPr>
          <a:lstStyle>
            <a:lvl1pPr marL="0" lvl="0" indent="0" algn="ctr">
              <a:lnSpc>
                <a:spcPct val="120000"/>
              </a:lnSpc>
              <a:spcBef>
                <a:spcPts val="0"/>
              </a:spcBef>
              <a:spcAft>
                <a:spcPts val="0"/>
              </a:spcAft>
              <a:buSzPct val="100000"/>
              <a:buFont typeface="Arial" panose="020B0604020202020204" pitchFamily="34" charset="0"/>
              <a:buNone/>
              <a:defRPr sz="1200" b="1">
                <a:solidFill>
                  <a:schemeClr val="tx2"/>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 name="Rounded Rectangle 2">
            <a:extLst>
              <a:ext uri="{FF2B5EF4-FFF2-40B4-BE49-F238E27FC236}">
                <a16:creationId xmlns:a16="http://schemas.microsoft.com/office/drawing/2014/main" id="{4EDCBC96-D4FA-44B3-2B0D-B0391C1ED538}"/>
              </a:ext>
              <a:ext uri="{C183D7F6-B498-43B3-948B-1728B52AA6E4}">
                <adec:decorative xmlns:adec="http://schemas.microsoft.com/office/drawing/2017/decorative" val="1"/>
              </a:ext>
            </a:extLst>
          </p:cNvPr>
          <p:cNvSpPr/>
          <p:nvPr userDrawn="1"/>
        </p:nvSpPr>
        <p:spPr>
          <a:xfrm flipH="1">
            <a:off x="0" y="4659312"/>
            <a:ext cx="9144000" cy="484187"/>
          </a:xfrm>
          <a:prstGeom prst="roundRect">
            <a:avLst>
              <a:gd name="adj" fmla="val 0"/>
            </a:avLst>
          </a:prstGeom>
          <a:gradFill>
            <a:gsLst>
              <a:gs pos="50000">
                <a:srgbClr val="CFDDFF">
                  <a:alpha val="51889"/>
                </a:srgbClr>
              </a:gs>
              <a:gs pos="0">
                <a:srgbClr val="CACAFC"/>
              </a:gs>
              <a:gs pos="100000">
                <a:srgbClr val="CFDDFF"/>
              </a:gs>
            </a:gsLst>
            <a:lin ang="18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Google Shape;12;p1">
            <a:extLst>
              <a:ext uri="{FF2B5EF4-FFF2-40B4-BE49-F238E27FC236}">
                <a16:creationId xmlns:a16="http://schemas.microsoft.com/office/drawing/2014/main" id="{40368950-5148-9DBE-AF4A-0CE60F47CBC1}"/>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4836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Screenshot">
    <p:bg>
      <p:bgPr>
        <a:gradFill>
          <a:gsLst>
            <a:gs pos="0">
              <a:srgbClr val="FFEBAE">
                <a:alpha val="0"/>
              </a:srgbClr>
            </a:gs>
            <a:gs pos="100000">
              <a:srgbClr val="CACAFC"/>
            </a:gs>
          </a:gsLst>
          <a:lin ang="1800000" scaled="0"/>
        </a:gra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7222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12" name="Google Shape;37;p11">
            <a:extLst>
              <a:ext uri="{FF2B5EF4-FFF2-40B4-BE49-F238E27FC236}">
                <a16:creationId xmlns:a16="http://schemas.microsoft.com/office/drawing/2014/main" id="{49ED5B7F-EA82-6A89-709A-9B744E174CF1}"/>
              </a:ext>
            </a:extLst>
          </p:cNvPr>
          <p:cNvSpPr txBox="1">
            <a:spLocks noGrp="1"/>
          </p:cNvSpPr>
          <p:nvPr>
            <p:ph type="body" idx="10"/>
          </p:nvPr>
        </p:nvSpPr>
        <p:spPr>
          <a:xfrm>
            <a:off x="468313" y="12748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 name="Picture Placeholder 3">
            <a:extLst>
              <a:ext uri="{FF2B5EF4-FFF2-40B4-BE49-F238E27FC236}">
                <a16:creationId xmlns:a16="http://schemas.microsoft.com/office/drawing/2014/main" id="{7CAE9720-314D-90FD-DE39-0B5EEDA567F0}"/>
              </a:ext>
            </a:extLst>
          </p:cNvPr>
          <p:cNvSpPr>
            <a:spLocks noGrp="1"/>
          </p:cNvSpPr>
          <p:nvPr>
            <p:ph type="pic" sz="quarter" idx="11" hasCustomPrompt="1"/>
          </p:nvPr>
        </p:nvSpPr>
        <p:spPr>
          <a:xfrm>
            <a:off x="4267881" y="1621971"/>
            <a:ext cx="4233862" cy="2874055"/>
          </a:xfrm>
        </p:spPr>
        <p:txBody>
          <a:bodyPr/>
          <a:lstStyle/>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r>
              <a:rPr lang="en-UA"/>
              <a:t>Click icon to insert the picture (or sreenshot)</a:t>
            </a:r>
          </a:p>
          <a:p>
            <a:endParaRPr lang="en-UA"/>
          </a:p>
        </p:txBody>
      </p:sp>
    </p:spTree>
    <p:extLst>
      <p:ext uri="{BB962C8B-B14F-4D97-AF65-F5344CB8AC3E}">
        <p14:creationId xmlns:p14="http://schemas.microsoft.com/office/powerpoint/2010/main" val="358488589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Screenshot, Button">
    <p:bg>
      <p:bgPr>
        <a:solidFill>
          <a:srgbClr val="E8EEFD"/>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6133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13" name="Google Shape;37;p11">
            <a:extLst>
              <a:ext uri="{FF2B5EF4-FFF2-40B4-BE49-F238E27FC236}">
                <a16:creationId xmlns:a16="http://schemas.microsoft.com/office/drawing/2014/main" id="{C3F7B029-0197-2689-43A6-6B4D1DFFAFE8}"/>
              </a:ext>
            </a:extLst>
          </p:cNvPr>
          <p:cNvSpPr txBox="1">
            <a:spLocks noGrp="1"/>
          </p:cNvSpPr>
          <p:nvPr>
            <p:ph type="body" idx="10"/>
          </p:nvPr>
        </p:nvSpPr>
        <p:spPr>
          <a:xfrm>
            <a:off x="6024162" y="1337613"/>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4" name="Google Shape;37;p11">
            <a:extLst>
              <a:ext uri="{FF2B5EF4-FFF2-40B4-BE49-F238E27FC236}">
                <a16:creationId xmlns:a16="http://schemas.microsoft.com/office/drawing/2014/main" id="{3FC8F972-9465-75E6-44C2-BFC2B5442DB4}"/>
              </a:ext>
            </a:extLst>
          </p:cNvPr>
          <p:cNvSpPr txBox="1">
            <a:spLocks noGrp="1"/>
          </p:cNvSpPr>
          <p:nvPr>
            <p:ph type="body" idx="11"/>
          </p:nvPr>
        </p:nvSpPr>
        <p:spPr>
          <a:xfrm>
            <a:off x="6475575" y="4313740"/>
            <a:ext cx="1788750"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b="1" i="1">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 name="Picture Placeholder 3">
            <a:extLst>
              <a:ext uri="{FF2B5EF4-FFF2-40B4-BE49-F238E27FC236}">
                <a16:creationId xmlns:a16="http://schemas.microsoft.com/office/drawing/2014/main" id="{C15212C8-BB64-C054-DB7C-3DAAF93BCE54}"/>
              </a:ext>
            </a:extLst>
          </p:cNvPr>
          <p:cNvSpPr>
            <a:spLocks noGrp="1"/>
          </p:cNvSpPr>
          <p:nvPr>
            <p:ph type="pic" sz="quarter" idx="12" hasCustomPrompt="1"/>
          </p:nvPr>
        </p:nvSpPr>
        <p:spPr>
          <a:xfrm>
            <a:off x="641338" y="1621744"/>
            <a:ext cx="4910138" cy="2884941"/>
          </a:xfrm>
        </p:spPr>
        <p:txBody>
          <a:bodyPr/>
          <a:lstStyle/>
          <a:p>
            <a:r>
              <a:rPr lang="en-UA"/>
              <a:t>Click icon to insert the picture (or sreenshot)</a:t>
            </a:r>
          </a:p>
        </p:txBody>
      </p:sp>
    </p:spTree>
    <p:extLst>
      <p:ext uri="{BB962C8B-B14F-4D97-AF65-F5344CB8AC3E}">
        <p14:creationId xmlns:p14="http://schemas.microsoft.com/office/powerpoint/2010/main" val="229015046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Video">
    <p:bg>
      <p:bgPr>
        <a:gradFill>
          <a:gsLst>
            <a:gs pos="0">
              <a:srgbClr val="FFEBAE">
                <a:alpha val="0"/>
              </a:srgbClr>
            </a:gs>
            <a:gs pos="100000">
              <a:srgbClr val="CACAFC"/>
            </a:gs>
          </a:gsLst>
          <a:lin ang="1800000" scaled="0"/>
        </a:gra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6133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12" name="Google Shape;37;p11">
            <a:extLst>
              <a:ext uri="{FF2B5EF4-FFF2-40B4-BE49-F238E27FC236}">
                <a16:creationId xmlns:a16="http://schemas.microsoft.com/office/drawing/2014/main" id="{49ED5B7F-EA82-6A89-709A-9B744E174CF1}"/>
              </a:ext>
            </a:extLst>
          </p:cNvPr>
          <p:cNvSpPr txBox="1">
            <a:spLocks noGrp="1"/>
          </p:cNvSpPr>
          <p:nvPr>
            <p:ph type="body" idx="10"/>
          </p:nvPr>
        </p:nvSpPr>
        <p:spPr>
          <a:xfrm>
            <a:off x="468313" y="121389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 name="Media Placeholder 8">
            <a:extLst>
              <a:ext uri="{FF2B5EF4-FFF2-40B4-BE49-F238E27FC236}">
                <a16:creationId xmlns:a16="http://schemas.microsoft.com/office/drawing/2014/main" id="{6E80BAD5-2441-7CED-77DF-55D62F395E59}"/>
              </a:ext>
            </a:extLst>
          </p:cNvPr>
          <p:cNvSpPr>
            <a:spLocks noGrp="1"/>
          </p:cNvSpPr>
          <p:nvPr>
            <p:ph type="media" sz="quarter" idx="13" hasCustomPrompt="1"/>
          </p:nvPr>
        </p:nvSpPr>
        <p:spPr>
          <a:xfrm>
            <a:off x="4016829" y="1371600"/>
            <a:ext cx="4397828" cy="2950029"/>
          </a:xfrm>
        </p:spPr>
        <p:txBody>
          <a:bodyPr/>
          <a:lstStyle/>
          <a:p>
            <a:r>
              <a:rPr lang="en-US"/>
              <a:t>Click icon to add video, you can change its size manually</a:t>
            </a:r>
            <a:endParaRPr lang="en-UA"/>
          </a:p>
        </p:txBody>
      </p:sp>
    </p:spTree>
    <p:extLst>
      <p:ext uri="{BB962C8B-B14F-4D97-AF65-F5344CB8AC3E}">
        <p14:creationId xmlns:p14="http://schemas.microsoft.com/office/powerpoint/2010/main" val="13510099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Video">
    <p:bg>
      <p:bgPr>
        <a:gradFill>
          <a:gsLst>
            <a:gs pos="0">
              <a:schemeClr val="bg1"/>
            </a:gs>
            <a:gs pos="100000">
              <a:srgbClr val="CFDDFF"/>
            </a:gs>
          </a:gsLst>
          <a:lin ang="1800000" scaled="0"/>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AD26655-AB83-464E-C941-64F89278A00C}"/>
              </a:ext>
            </a:extLst>
          </p:cNvPr>
          <p:cNvGrpSpPr/>
          <p:nvPr userDrawn="1"/>
        </p:nvGrpSpPr>
        <p:grpSpPr>
          <a:xfrm>
            <a:off x="3688909" y="4366605"/>
            <a:ext cx="1766182" cy="385747"/>
            <a:chOff x="6010778" y="4270795"/>
            <a:chExt cx="1766182" cy="385747"/>
          </a:xfrm>
        </p:grpSpPr>
        <p:sp>
          <p:nvSpPr>
            <p:cNvPr id="32" name="Rounded Rectangle 31">
              <a:extLst>
                <a:ext uri="{FF2B5EF4-FFF2-40B4-BE49-F238E27FC236}">
                  <a16:creationId xmlns:a16="http://schemas.microsoft.com/office/drawing/2014/main" id="{B1E6E066-15B1-A1DC-5A64-067F744921FA}"/>
                </a:ext>
              </a:extLst>
            </p:cNvPr>
            <p:cNvSpPr/>
            <p:nvPr/>
          </p:nvSpPr>
          <p:spPr>
            <a:xfrm>
              <a:off x="6012955" y="4270795"/>
              <a:ext cx="1764005" cy="385747"/>
            </a:xfrm>
            <a:prstGeom prst="roundRect">
              <a:avLst>
                <a:gd name="adj" fmla="val 50000"/>
              </a:avLst>
            </a:prstGeom>
            <a:solidFill>
              <a:schemeClr val="bg1"/>
            </a:solidFill>
            <a:ln w="9525">
              <a:solidFill>
                <a:srgbClr val="5148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99E9ADE-2C5C-E6F9-F995-FA9B8E5FF331}"/>
                </a:ext>
              </a:extLst>
            </p:cNvPr>
            <p:cNvSpPr/>
            <p:nvPr/>
          </p:nvSpPr>
          <p:spPr>
            <a:xfrm>
              <a:off x="6010778" y="4274336"/>
              <a:ext cx="377505" cy="377505"/>
            </a:xfrm>
            <a:prstGeom prst="ellipse">
              <a:avLst/>
            </a:prstGeom>
            <a:solidFill>
              <a:schemeClr val="accent4"/>
            </a:solidFill>
            <a:ln w="9525">
              <a:solidFill>
                <a:srgbClr val="5148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 name="Graphic 30">
              <a:extLst>
                <a:ext uri="{FF2B5EF4-FFF2-40B4-BE49-F238E27FC236}">
                  <a16:creationId xmlns:a16="http://schemas.microsoft.com/office/drawing/2014/main" id="{3939D5A7-922A-E34D-BDAD-00CC4DF6953C}"/>
                </a:ext>
              </a:extLst>
            </p:cNvPr>
            <p:cNvSpPr/>
            <p:nvPr/>
          </p:nvSpPr>
          <p:spPr>
            <a:xfrm rot="-5400000" flipV="1">
              <a:off x="6128003" y="4386851"/>
              <a:ext cx="182663" cy="159567"/>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bg1"/>
            </a:solidFill>
            <a:ln w="8295" cap="flat">
              <a:noFill/>
              <a:prstDash val="solid"/>
              <a:miter/>
            </a:ln>
          </p:spPr>
          <p:txBody>
            <a:bodyPr rtlCol="0" anchor="ctr"/>
            <a:lstStyle/>
            <a:p>
              <a:endParaRPr lang="en-UA"/>
            </a:p>
          </p:txBody>
        </p:sp>
      </p:grpSp>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561976"/>
            <a:ext cx="7450970" cy="306109"/>
          </a:xfrm>
          <a:prstGeom prst="rect">
            <a:avLst/>
          </a:prstGeom>
        </p:spPr>
        <p:txBody>
          <a:bodyPr vert="horz" lIns="0" tIns="0" rIns="90000" bIns="0" rtlCol="0" anchor="t">
            <a:spAutoFit/>
          </a:bodyPr>
          <a:lstStyle/>
          <a:p>
            <a:r>
              <a:rPr lang="en-GB"/>
              <a:t>Click to edit Master title style</a:t>
            </a:r>
            <a:endParaRPr lang="en-US"/>
          </a:p>
        </p:txBody>
      </p:sp>
      <p:pic>
        <p:nvPicPr>
          <p:cNvPr id="3" name="Graphic 2">
            <a:extLst>
              <a:ext uri="{FF2B5EF4-FFF2-40B4-BE49-F238E27FC236}">
                <a16:creationId xmlns:a16="http://schemas.microsoft.com/office/drawing/2014/main" id="{45471D98-3AAE-28B1-0680-7F9563D48C1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1439" y="3732298"/>
            <a:ext cx="991033" cy="863977"/>
          </a:xfrm>
          <a:prstGeom prst="rect">
            <a:avLst/>
          </a:prstGeom>
        </p:spPr>
      </p:pic>
      <p:pic>
        <p:nvPicPr>
          <p:cNvPr id="5" name="Picture 4">
            <a:extLst>
              <a:ext uri="{FF2B5EF4-FFF2-40B4-BE49-F238E27FC236}">
                <a16:creationId xmlns:a16="http://schemas.microsoft.com/office/drawing/2014/main" id="{91BEB619-FF41-988E-7FB6-2A79126F3762}"/>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581" y="4850151"/>
            <a:ext cx="5525014" cy="852835"/>
          </a:xfrm>
          <a:prstGeom prst="rect">
            <a:avLst/>
          </a:prstGeom>
        </p:spPr>
      </p:pic>
      <p:pic>
        <p:nvPicPr>
          <p:cNvPr id="6" name="Picture 5">
            <a:extLst>
              <a:ext uri="{FF2B5EF4-FFF2-40B4-BE49-F238E27FC236}">
                <a16:creationId xmlns:a16="http://schemas.microsoft.com/office/drawing/2014/main" id="{CE04CFBF-0203-B69B-3B3B-A4A3DE016EE6}"/>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111"/>
          <a:stretch/>
        </p:blipFill>
        <p:spPr>
          <a:xfrm>
            <a:off x="5138043" y="4850151"/>
            <a:ext cx="5408398" cy="852835"/>
          </a:xfrm>
          <a:prstGeom prst="rect">
            <a:avLst/>
          </a:prstGeom>
        </p:spPr>
      </p:pic>
      <p:pic>
        <p:nvPicPr>
          <p:cNvPr id="7" name="Graphic 6">
            <a:extLst>
              <a:ext uri="{FF2B5EF4-FFF2-40B4-BE49-F238E27FC236}">
                <a16:creationId xmlns:a16="http://schemas.microsoft.com/office/drawing/2014/main" id="{CD096C21-1784-C79F-15AC-6E89CAC1638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7040617" y="1496326"/>
            <a:ext cx="1003819" cy="875124"/>
          </a:xfrm>
          <a:prstGeom prst="rect">
            <a:avLst/>
          </a:prstGeom>
        </p:spPr>
      </p:pic>
      <p:sp>
        <p:nvSpPr>
          <p:cNvPr id="8" name="Graphic 40">
            <a:extLst>
              <a:ext uri="{FF2B5EF4-FFF2-40B4-BE49-F238E27FC236}">
                <a16:creationId xmlns:a16="http://schemas.microsoft.com/office/drawing/2014/main" id="{A2719DB8-9BCA-67BD-8839-02EB8085CB9B}"/>
              </a:ext>
            </a:extLst>
          </p:cNvPr>
          <p:cNvSpPr/>
          <p:nvPr userDrawn="1"/>
        </p:nvSpPr>
        <p:spPr>
          <a:xfrm>
            <a:off x="7819405" y="1958812"/>
            <a:ext cx="472364" cy="412638"/>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noFill/>
          <a:ln w="28575" cap="flat">
            <a:solidFill>
              <a:srgbClr val="CACAFC"/>
            </a:solidFill>
            <a:prstDash val="solid"/>
            <a:miter/>
          </a:ln>
        </p:spPr>
        <p:txBody>
          <a:bodyPr rtlCol="0" anchor="ctr"/>
          <a:lstStyle/>
          <a:p>
            <a:endParaRPr lang="en-UA"/>
          </a:p>
        </p:txBody>
      </p:sp>
      <p:sp>
        <p:nvSpPr>
          <p:cNvPr id="9" name="Rounded Rectangle 8">
            <a:extLst>
              <a:ext uri="{FF2B5EF4-FFF2-40B4-BE49-F238E27FC236}">
                <a16:creationId xmlns:a16="http://schemas.microsoft.com/office/drawing/2014/main" id="{A1389976-0281-FD0A-DD17-619C69C3EC42}"/>
              </a:ext>
            </a:extLst>
          </p:cNvPr>
          <p:cNvSpPr/>
          <p:nvPr userDrawn="1"/>
        </p:nvSpPr>
        <p:spPr>
          <a:xfrm>
            <a:off x="1909084" y="1077693"/>
            <a:ext cx="5325832" cy="3140740"/>
          </a:xfrm>
          <a:prstGeom prst="roundRect">
            <a:avLst>
              <a:gd name="adj" fmla="val 1732"/>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edia Placeholder 8">
            <a:extLst>
              <a:ext uri="{FF2B5EF4-FFF2-40B4-BE49-F238E27FC236}">
                <a16:creationId xmlns:a16="http://schemas.microsoft.com/office/drawing/2014/main" id="{E8A6BF00-6257-F5D4-11A5-054B1922F274}"/>
              </a:ext>
            </a:extLst>
          </p:cNvPr>
          <p:cNvSpPr>
            <a:spLocks noGrp="1"/>
          </p:cNvSpPr>
          <p:nvPr>
            <p:ph type="media" sz="quarter" idx="13" hasCustomPrompt="1"/>
          </p:nvPr>
        </p:nvSpPr>
        <p:spPr>
          <a:xfrm>
            <a:off x="2093435" y="1256229"/>
            <a:ext cx="4969516" cy="2775539"/>
          </a:xfrm>
        </p:spPr>
        <p:txBody>
          <a:bodyPr/>
          <a:lstStyle/>
          <a:p>
            <a:r>
              <a:rPr lang="en-US"/>
              <a:t>Click icon to add video</a:t>
            </a:r>
            <a:endParaRPr lang="en-UA"/>
          </a:p>
        </p:txBody>
      </p:sp>
      <p:sp>
        <p:nvSpPr>
          <p:cNvPr id="30" name="Google Shape;37;p11">
            <a:extLst>
              <a:ext uri="{FF2B5EF4-FFF2-40B4-BE49-F238E27FC236}">
                <a16:creationId xmlns:a16="http://schemas.microsoft.com/office/drawing/2014/main" id="{17F94ECE-0949-07B5-341C-D3A7FB4BCB6B}"/>
              </a:ext>
            </a:extLst>
          </p:cNvPr>
          <p:cNvSpPr txBox="1">
            <a:spLocks noGrp="1"/>
          </p:cNvSpPr>
          <p:nvPr>
            <p:ph type="body" idx="11"/>
          </p:nvPr>
        </p:nvSpPr>
        <p:spPr>
          <a:xfrm>
            <a:off x="4162837" y="4404852"/>
            <a:ext cx="1319309"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b="1" i="0">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9387492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Video">
    <p:bg>
      <p:bgPr>
        <a:gradFill>
          <a:gsLst>
            <a:gs pos="0">
              <a:schemeClr val="bg1"/>
            </a:gs>
            <a:gs pos="100000">
              <a:srgbClr val="CFDDFF"/>
            </a:gs>
          </a:gsLst>
          <a:lin ang="1800000" scaled="0"/>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AD26655-AB83-464E-C941-64F89278A00C}"/>
              </a:ext>
            </a:extLst>
          </p:cNvPr>
          <p:cNvGrpSpPr/>
          <p:nvPr userDrawn="1"/>
        </p:nvGrpSpPr>
        <p:grpSpPr>
          <a:xfrm>
            <a:off x="3688909" y="4425438"/>
            <a:ext cx="1766182" cy="385747"/>
            <a:chOff x="6010778" y="4270795"/>
            <a:chExt cx="1766182" cy="385747"/>
          </a:xfrm>
        </p:grpSpPr>
        <p:sp>
          <p:nvSpPr>
            <p:cNvPr id="32" name="Rounded Rectangle 31">
              <a:extLst>
                <a:ext uri="{FF2B5EF4-FFF2-40B4-BE49-F238E27FC236}">
                  <a16:creationId xmlns:a16="http://schemas.microsoft.com/office/drawing/2014/main" id="{B1E6E066-15B1-A1DC-5A64-067F744921FA}"/>
                </a:ext>
              </a:extLst>
            </p:cNvPr>
            <p:cNvSpPr/>
            <p:nvPr/>
          </p:nvSpPr>
          <p:spPr>
            <a:xfrm>
              <a:off x="6012955" y="4270795"/>
              <a:ext cx="1764005" cy="385747"/>
            </a:xfrm>
            <a:prstGeom prst="roundRect">
              <a:avLst>
                <a:gd name="adj" fmla="val 50000"/>
              </a:avLst>
            </a:prstGeom>
            <a:solidFill>
              <a:schemeClr val="bg1"/>
            </a:solidFill>
            <a:ln w="9525">
              <a:solidFill>
                <a:srgbClr val="5148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99E9ADE-2C5C-E6F9-F995-FA9B8E5FF331}"/>
                </a:ext>
              </a:extLst>
            </p:cNvPr>
            <p:cNvSpPr/>
            <p:nvPr/>
          </p:nvSpPr>
          <p:spPr>
            <a:xfrm>
              <a:off x="6010778" y="4274336"/>
              <a:ext cx="377505" cy="377505"/>
            </a:xfrm>
            <a:prstGeom prst="ellipse">
              <a:avLst/>
            </a:prstGeom>
            <a:solidFill>
              <a:srgbClr val="B3FFF8"/>
            </a:solidFill>
            <a:ln w="9525">
              <a:solidFill>
                <a:srgbClr val="5148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 name="Graphic 30">
              <a:extLst>
                <a:ext uri="{FF2B5EF4-FFF2-40B4-BE49-F238E27FC236}">
                  <a16:creationId xmlns:a16="http://schemas.microsoft.com/office/drawing/2014/main" id="{3939D5A7-922A-E34D-BDAD-00CC4DF6953C}"/>
                </a:ext>
              </a:extLst>
            </p:cNvPr>
            <p:cNvSpPr/>
            <p:nvPr/>
          </p:nvSpPr>
          <p:spPr>
            <a:xfrm rot="-5400000" flipV="1">
              <a:off x="6128003" y="4386851"/>
              <a:ext cx="182663" cy="159567"/>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4"/>
            </a:solidFill>
            <a:ln w="8295" cap="flat">
              <a:noFill/>
              <a:prstDash val="solid"/>
              <a:miter/>
            </a:ln>
          </p:spPr>
          <p:txBody>
            <a:bodyPr rtlCol="0" anchor="ctr"/>
            <a:lstStyle/>
            <a:p>
              <a:endParaRPr lang="en-UA"/>
            </a:p>
          </p:txBody>
        </p:sp>
      </p:grpSp>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437813"/>
            <a:ext cx="6825866" cy="306109"/>
          </a:xfrm>
          <a:prstGeom prst="rect">
            <a:avLst/>
          </a:prstGeom>
        </p:spPr>
        <p:txBody>
          <a:bodyPr vert="horz" wrap="square" lIns="0" tIns="0" rIns="90000" bIns="0" rtlCol="0" anchor="t">
            <a:spAutoFit/>
          </a:bodyPr>
          <a:lstStyle/>
          <a:p>
            <a:r>
              <a:rPr lang="en-GB"/>
              <a:t>Click to edit Master title style</a:t>
            </a:r>
            <a:endParaRPr lang="en-US"/>
          </a:p>
        </p:txBody>
      </p:sp>
      <p:pic>
        <p:nvPicPr>
          <p:cNvPr id="5" name="Picture 4">
            <a:extLst>
              <a:ext uri="{FF2B5EF4-FFF2-40B4-BE49-F238E27FC236}">
                <a16:creationId xmlns:a16="http://schemas.microsoft.com/office/drawing/2014/main" id="{91BEB619-FF41-988E-7FB6-2A79126F376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2744" y="2311332"/>
            <a:ext cx="5525014" cy="852835"/>
          </a:xfrm>
          <a:prstGeom prst="rect">
            <a:avLst/>
          </a:prstGeom>
        </p:spPr>
      </p:pic>
      <p:pic>
        <p:nvPicPr>
          <p:cNvPr id="6" name="Picture 5">
            <a:extLst>
              <a:ext uri="{FF2B5EF4-FFF2-40B4-BE49-F238E27FC236}">
                <a16:creationId xmlns:a16="http://schemas.microsoft.com/office/drawing/2014/main" id="{CE04CFBF-0203-B69B-3B3B-A4A3DE016EE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11"/>
          <a:stretch/>
        </p:blipFill>
        <p:spPr>
          <a:xfrm>
            <a:off x="5116776" y="2130579"/>
            <a:ext cx="5408398" cy="852835"/>
          </a:xfrm>
          <a:prstGeom prst="rect">
            <a:avLst/>
          </a:prstGeom>
        </p:spPr>
      </p:pic>
      <p:sp>
        <p:nvSpPr>
          <p:cNvPr id="9" name="Rounded Rectangle 8">
            <a:extLst>
              <a:ext uri="{FF2B5EF4-FFF2-40B4-BE49-F238E27FC236}">
                <a16:creationId xmlns:a16="http://schemas.microsoft.com/office/drawing/2014/main" id="{A1389976-0281-FD0A-DD17-619C69C3EC42}"/>
              </a:ext>
            </a:extLst>
          </p:cNvPr>
          <p:cNvSpPr/>
          <p:nvPr userDrawn="1"/>
        </p:nvSpPr>
        <p:spPr>
          <a:xfrm>
            <a:off x="1909084" y="1136526"/>
            <a:ext cx="5325832" cy="3140740"/>
          </a:xfrm>
          <a:prstGeom prst="roundRect">
            <a:avLst>
              <a:gd name="adj" fmla="val 1732"/>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edia Placeholder 8">
            <a:extLst>
              <a:ext uri="{FF2B5EF4-FFF2-40B4-BE49-F238E27FC236}">
                <a16:creationId xmlns:a16="http://schemas.microsoft.com/office/drawing/2014/main" id="{E8A6BF00-6257-F5D4-11A5-054B1922F274}"/>
              </a:ext>
            </a:extLst>
          </p:cNvPr>
          <p:cNvSpPr>
            <a:spLocks noGrp="1"/>
          </p:cNvSpPr>
          <p:nvPr>
            <p:ph type="media" sz="quarter" idx="13" hasCustomPrompt="1"/>
          </p:nvPr>
        </p:nvSpPr>
        <p:spPr>
          <a:xfrm>
            <a:off x="2093435" y="1315062"/>
            <a:ext cx="4969516" cy="2775539"/>
          </a:xfrm>
        </p:spPr>
        <p:txBody>
          <a:bodyPr/>
          <a:lstStyle/>
          <a:p>
            <a:r>
              <a:rPr lang="en-US"/>
              <a:t>Click icon to add video</a:t>
            </a:r>
            <a:endParaRPr lang="en-UA"/>
          </a:p>
        </p:txBody>
      </p:sp>
      <p:sp>
        <p:nvSpPr>
          <p:cNvPr id="30" name="Google Shape;37;p11">
            <a:extLst>
              <a:ext uri="{FF2B5EF4-FFF2-40B4-BE49-F238E27FC236}">
                <a16:creationId xmlns:a16="http://schemas.microsoft.com/office/drawing/2014/main" id="{17F94ECE-0949-07B5-341C-D3A7FB4BCB6B}"/>
              </a:ext>
            </a:extLst>
          </p:cNvPr>
          <p:cNvSpPr txBox="1">
            <a:spLocks noGrp="1"/>
          </p:cNvSpPr>
          <p:nvPr>
            <p:ph type="body" idx="11"/>
          </p:nvPr>
        </p:nvSpPr>
        <p:spPr>
          <a:xfrm>
            <a:off x="4162837" y="4463685"/>
            <a:ext cx="1319309"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b="1" i="0">
                <a:solidFill>
                  <a:schemeClr val="accent4"/>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06933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ersona Page">
    <p:bg>
      <p:bgPr>
        <a:solidFill>
          <a:schemeClr val="bg1"/>
        </a:solidFill>
        <a:effectLst/>
      </p:bgPr>
    </p:bg>
    <p:spTree>
      <p:nvGrpSpPr>
        <p:cNvPr id="1" name=""/>
        <p:cNvGrpSpPr/>
        <p:nvPr/>
      </p:nvGrpSpPr>
      <p:grpSpPr>
        <a:xfrm>
          <a:off x="0" y="0"/>
          <a:ext cx="0" cy="0"/>
          <a:chOff x="0" y="0"/>
          <a:chExt cx="0" cy="0"/>
        </a:xfrm>
      </p:grpSpPr>
      <p:sp>
        <p:nvSpPr>
          <p:cNvPr id="2" name="Rectangle 1" descr="The right half of the page features a blue gradient and a blue outline with a white quote box within it.">
            <a:extLst>
              <a:ext uri="{FF2B5EF4-FFF2-40B4-BE49-F238E27FC236}">
                <a16:creationId xmlns:a16="http://schemas.microsoft.com/office/drawing/2014/main" id="{214C7907-2165-5D4B-7E0E-BBAEEC6B9037}"/>
              </a:ext>
              <a:ext uri="{C183D7F6-B498-43B3-948B-1728B52AA6E4}">
                <adec:decorative xmlns:adec="http://schemas.microsoft.com/office/drawing/2017/decorative" val="1"/>
              </a:ext>
            </a:extLst>
          </p:cNvPr>
          <p:cNvSpPr/>
          <p:nvPr userDrawn="1"/>
        </p:nvSpPr>
        <p:spPr>
          <a:xfrm>
            <a:off x="3750197" y="0"/>
            <a:ext cx="5393803" cy="5154009"/>
          </a:xfrm>
          <a:prstGeom prst="rect">
            <a:avLst/>
          </a:prstGeom>
          <a:solidFill>
            <a:srgbClr val="E8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A"/>
          </a:p>
        </p:txBody>
      </p:sp>
      <p:sp>
        <p:nvSpPr>
          <p:cNvPr id="7" name="Rounded Rectangle 6">
            <a:extLst>
              <a:ext uri="{FF2B5EF4-FFF2-40B4-BE49-F238E27FC236}">
                <a16:creationId xmlns:a16="http://schemas.microsoft.com/office/drawing/2014/main" id="{F8E74C0E-D91B-BC78-F4A8-80F56DAA0EEE}"/>
              </a:ext>
            </a:extLst>
          </p:cNvPr>
          <p:cNvSpPr/>
          <p:nvPr userDrawn="1"/>
        </p:nvSpPr>
        <p:spPr>
          <a:xfrm>
            <a:off x="4122241" y="1092410"/>
            <a:ext cx="4201952" cy="3353466"/>
          </a:xfrm>
          <a:prstGeom prst="roundRect">
            <a:avLst>
              <a:gd name="adj" fmla="val 3218"/>
            </a:avLst>
          </a:prstGeom>
          <a:noFill/>
          <a:ln w="12700" cap="flat">
            <a:solidFill>
              <a:schemeClr val="accent4"/>
            </a:solidFill>
            <a:prstDash val="solid"/>
            <a:miter/>
          </a:ln>
        </p:spPr>
        <p:txBody>
          <a:bodyPr rtlCol="0" anchor="ctr"/>
          <a:lstStyle/>
          <a:p>
            <a:pPr algn="r" rtl="1"/>
            <a:endParaRPr lang="en-IL">
              <a:solidFill>
                <a:schemeClr val="tx1"/>
              </a:solidFill>
            </a:endParaRPr>
          </a:p>
        </p:txBody>
      </p:sp>
      <p:sp>
        <p:nvSpPr>
          <p:cNvPr id="8" name="Rounded Rectangle 7" descr="The right half of the page features a blue gradient and a blue outline with a white quote box within it.">
            <a:extLst>
              <a:ext uri="{FF2B5EF4-FFF2-40B4-BE49-F238E27FC236}">
                <a16:creationId xmlns:a16="http://schemas.microsoft.com/office/drawing/2014/main" id="{3C7D934D-9137-69DD-9FA9-4E06E6C151B5}"/>
              </a:ext>
            </a:extLst>
          </p:cNvPr>
          <p:cNvSpPr/>
          <p:nvPr userDrawn="1"/>
        </p:nvSpPr>
        <p:spPr>
          <a:xfrm>
            <a:off x="4311416" y="1240629"/>
            <a:ext cx="4225956" cy="3418684"/>
          </a:xfrm>
          <a:prstGeom prst="roundRect">
            <a:avLst>
              <a:gd name="adj" fmla="val 3218"/>
            </a:avLst>
          </a:prstGeom>
          <a:solidFill>
            <a:schemeClr val="bg1"/>
          </a:solidFill>
          <a:ln w="12700" cap="flat">
            <a:solidFill>
              <a:schemeClr val="accent4"/>
            </a:solidFill>
            <a:prstDash val="solid"/>
            <a:miter/>
          </a:ln>
        </p:spPr>
        <p:txBody>
          <a:bodyPr rtlCol="0" anchor="ctr"/>
          <a:lstStyle/>
          <a:p>
            <a:pPr algn="r" rtl="1"/>
            <a:endParaRPr lang="en-IL">
              <a:solidFill>
                <a:schemeClr val="tx1"/>
              </a:solidFill>
            </a:endParaRPr>
          </a:p>
        </p:txBody>
      </p:sp>
      <p:pic>
        <p:nvPicPr>
          <p:cNvPr id="10" name="Picture 9" descr="A decorative soundwave appears in blue.">
            <a:extLst>
              <a:ext uri="{FF2B5EF4-FFF2-40B4-BE49-F238E27FC236}">
                <a16:creationId xmlns:a16="http://schemas.microsoft.com/office/drawing/2014/main" id="{2251E0A8-2AB2-3ABD-E671-4B08152032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68311" y="4025253"/>
            <a:ext cx="2938277" cy="453549"/>
          </a:xfrm>
          <a:prstGeom prst="rect">
            <a:avLst/>
          </a:prstGeom>
        </p:spPr>
      </p:pic>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722293"/>
            <a:ext cx="2557109" cy="621902"/>
          </a:xfrm>
          <a:prstGeom prst="rect">
            <a:avLst/>
          </a:prstGeom>
        </p:spPr>
        <p:txBody>
          <a:bodyPr vert="horz" wrap="square" lIns="0" tIns="0" rIns="90000" bIns="0" rtlCol="0" anchor="t">
            <a:spAutoFit/>
          </a:bodyPr>
          <a:lstStyle/>
          <a:p>
            <a:r>
              <a:rPr lang="en-GB"/>
              <a:t>Click to edit Master title style</a:t>
            </a:r>
            <a:endParaRPr lang="en-US"/>
          </a:p>
        </p:txBody>
      </p:sp>
      <p:sp>
        <p:nvSpPr>
          <p:cNvPr id="12" name="Google Shape;37;p11">
            <a:extLst>
              <a:ext uri="{FF2B5EF4-FFF2-40B4-BE49-F238E27FC236}">
                <a16:creationId xmlns:a16="http://schemas.microsoft.com/office/drawing/2014/main" id="{49ED5B7F-EA82-6A89-709A-9B744E174CF1}"/>
              </a:ext>
            </a:extLst>
          </p:cNvPr>
          <p:cNvSpPr txBox="1">
            <a:spLocks noGrp="1"/>
          </p:cNvSpPr>
          <p:nvPr>
            <p:ph type="body" idx="10"/>
          </p:nvPr>
        </p:nvSpPr>
        <p:spPr>
          <a:xfrm>
            <a:off x="4552234" y="1510630"/>
            <a:ext cx="3731154" cy="262692"/>
          </a:xfrm>
          <a:prstGeom prst="rect">
            <a:avLst/>
          </a:prstGeom>
          <a:noFill/>
          <a:ln>
            <a:noFill/>
          </a:ln>
        </p:spPr>
        <p:txBody>
          <a:bodyPr spcFirstLastPara="1" wrap="square" lIns="0" tIns="0" rIns="91425" bIns="46800" anchor="t" anchorCtr="0">
            <a:spAutoFit/>
          </a:bodyPr>
          <a:lstStyle>
            <a:lvl1pPr marL="0" lvl="0" indent="0" algn="l">
              <a:lnSpc>
                <a:spcPct val="13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 name="Google Shape;12;p1">
            <a:extLst>
              <a:ext uri="{FF2B5EF4-FFF2-40B4-BE49-F238E27FC236}">
                <a16:creationId xmlns:a16="http://schemas.microsoft.com/office/drawing/2014/main" id="{7C7EE95B-EAC0-84F3-E6C4-EED1FA580586}"/>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17" name="Picture Placeholder 2">
            <a:extLst>
              <a:ext uri="{FF2B5EF4-FFF2-40B4-BE49-F238E27FC236}">
                <a16:creationId xmlns:a16="http://schemas.microsoft.com/office/drawing/2014/main" id="{FFEA8690-329F-AD4E-98B8-389AEF9F26F4}"/>
              </a:ext>
            </a:extLst>
          </p:cNvPr>
          <p:cNvSpPr>
            <a:spLocks noGrp="1"/>
          </p:cNvSpPr>
          <p:nvPr>
            <p:ph type="pic" idx="11"/>
          </p:nvPr>
        </p:nvSpPr>
        <p:spPr>
          <a:xfrm>
            <a:off x="1010449" y="2712381"/>
            <a:ext cx="1854000" cy="1854000"/>
          </a:xfrm>
          <a:prstGeom prst="ellipse">
            <a:avLst/>
          </a:prstGeom>
        </p:spPr>
        <p:txBody>
          <a:bodyPr anchor="t">
            <a:noAutofit/>
          </a:bodyPr>
          <a:lstStyle>
            <a:lvl1pPr marL="0" indent="0">
              <a:buNone/>
              <a:defRPr sz="1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Tree>
    <p:extLst>
      <p:ext uri="{BB962C8B-B14F-4D97-AF65-F5344CB8AC3E}">
        <p14:creationId xmlns:p14="http://schemas.microsoft.com/office/powerpoint/2010/main" val="370991701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D62D4081-3AFC-DC51-7E70-6F5820F8F9E7}"/>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2" name="Rounded Rectangle 21">
            <a:extLst>
              <a:ext uri="{FF2B5EF4-FFF2-40B4-BE49-F238E27FC236}">
                <a16:creationId xmlns:a16="http://schemas.microsoft.com/office/drawing/2014/main" id="{CA067331-C2B5-3D58-C598-A0D3443EF1F2}"/>
              </a:ext>
            </a:extLst>
          </p:cNvPr>
          <p:cNvSpPr/>
          <p:nvPr userDrawn="1"/>
        </p:nvSpPr>
        <p:spPr>
          <a:xfrm>
            <a:off x="90000" y="87750"/>
            <a:ext cx="8964000" cy="4968000"/>
          </a:xfrm>
          <a:prstGeom prst="roundRect">
            <a:avLst>
              <a:gd name="adj" fmla="val 2863"/>
            </a:avLst>
          </a:prstGeom>
          <a:solidFill>
            <a:srgbClr val="E8EEFD"/>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3" name="Graphic 22">
            <a:extLst>
              <a:ext uri="{FF2B5EF4-FFF2-40B4-BE49-F238E27FC236}">
                <a16:creationId xmlns:a16="http://schemas.microsoft.com/office/drawing/2014/main" id="{AAF243FA-EEB9-BCEC-B41D-815A386EE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572000" y="484188"/>
            <a:ext cx="6597267" cy="5751463"/>
          </a:xfrm>
          <a:prstGeom prst="rect">
            <a:avLst/>
          </a:prstGeom>
        </p:spPr>
      </p:pic>
      <p:pic>
        <p:nvPicPr>
          <p:cNvPr id="24" name="Graphic 23">
            <a:extLst>
              <a:ext uri="{FF2B5EF4-FFF2-40B4-BE49-F238E27FC236}">
                <a16:creationId xmlns:a16="http://schemas.microsoft.com/office/drawing/2014/main" id="{4086F9FE-A450-3895-F99A-EF4E3CA646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069" y="2811781"/>
            <a:ext cx="3382607" cy="2948940"/>
          </a:xfrm>
          <a:prstGeom prst="rect">
            <a:avLst/>
          </a:prstGeom>
        </p:spPr>
      </p:pic>
      <p:sp>
        <p:nvSpPr>
          <p:cNvPr id="25" name="Freeform 24">
            <a:extLst>
              <a:ext uri="{FF2B5EF4-FFF2-40B4-BE49-F238E27FC236}">
                <a16:creationId xmlns:a16="http://schemas.microsoft.com/office/drawing/2014/main" id="{203D7F1F-BEB0-DE4B-8812-578959C7FE22}"/>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7" name="Graphic 40">
            <a:extLst>
              <a:ext uri="{FF2B5EF4-FFF2-40B4-BE49-F238E27FC236}">
                <a16:creationId xmlns:a16="http://schemas.microsoft.com/office/drawing/2014/main" id="{FACF008B-7CDC-4FA0-024F-5FC146E36522}"/>
              </a:ext>
            </a:extLst>
          </p:cNvPr>
          <p:cNvSpPr/>
          <p:nvPr userDrawn="1"/>
        </p:nvSpPr>
        <p:spPr>
          <a:xfrm rot="10800000">
            <a:off x="7611938" y="715218"/>
            <a:ext cx="491515" cy="429367"/>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noFill/>
          <a:ln w="28575" cap="flat">
            <a:solidFill>
              <a:srgbClr val="CACAFC"/>
            </a:solidFill>
            <a:prstDash val="solid"/>
            <a:miter/>
          </a:ln>
        </p:spPr>
        <p:txBody>
          <a:bodyPr rtlCol="0" anchor="ctr"/>
          <a:lstStyle/>
          <a:p>
            <a:endParaRPr lang="en-UA"/>
          </a:p>
        </p:txBody>
      </p:sp>
      <p:pic>
        <p:nvPicPr>
          <p:cNvPr id="28" name="Graphic 27">
            <a:extLst>
              <a:ext uri="{FF2B5EF4-FFF2-40B4-BE49-F238E27FC236}">
                <a16:creationId xmlns:a16="http://schemas.microsoft.com/office/drawing/2014/main" id="{F7440114-5144-E5FC-BE33-46B993F775A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7709978" y="1317092"/>
            <a:ext cx="295433" cy="257557"/>
          </a:xfrm>
          <a:prstGeom prst="rect">
            <a:avLst/>
          </a:prstGeom>
        </p:spPr>
      </p:pic>
      <p:pic>
        <p:nvPicPr>
          <p:cNvPr id="30" name="Picture 29" descr="A man with brown wavy hair and facial hair smiles while typing on his laptop. He is wearing a white T-shirt and an aqua button down shirt which is open over it.">
            <a:extLst>
              <a:ext uri="{FF2B5EF4-FFF2-40B4-BE49-F238E27FC236}">
                <a16:creationId xmlns:a16="http://schemas.microsoft.com/office/drawing/2014/main" id="{2AA2A1E7-1D78-869C-FEA1-6F946990F436}"/>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3467427" y="441759"/>
            <a:ext cx="5508942" cy="4614182"/>
          </a:xfrm>
          <a:prstGeom prst="rect">
            <a:avLst/>
          </a:prstGeom>
        </p:spPr>
      </p:pic>
      <p:sp>
        <p:nvSpPr>
          <p:cNvPr id="31" name="Graphic 30">
            <a:extLst>
              <a:ext uri="{FF2B5EF4-FFF2-40B4-BE49-F238E27FC236}">
                <a16:creationId xmlns:a16="http://schemas.microsoft.com/office/drawing/2014/main" id="{49BA7238-72FF-3811-5D30-8067525C5AD1}"/>
              </a:ext>
            </a:extLst>
          </p:cNvPr>
          <p:cNvSpPr/>
          <p:nvPr userDrawn="1"/>
        </p:nvSpPr>
        <p:spPr>
          <a:xfrm rot="10800000">
            <a:off x="7502314" y="307832"/>
            <a:ext cx="710764" cy="620893"/>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1"/>
          </a:solidFill>
          <a:ln w="8295" cap="flat">
            <a:noFill/>
            <a:prstDash val="solid"/>
            <a:miter/>
          </a:ln>
        </p:spPr>
        <p:txBody>
          <a:bodyPr rtlCol="0" anchor="ctr"/>
          <a:lstStyle/>
          <a:p>
            <a:endParaRPr lang="en-UA"/>
          </a:p>
        </p:txBody>
      </p:sp>
      <p:pic>
        <p:nvPicPr>
          <p:cNvPr id="32" name="Picture 31">
            <a:extLst>
              <a:ext uri="{FF2B5EF4-FFF2-40B4-BE49-F238E27FC236}">
                <a16:creationId xmlns:a16="http://schemas.microsoft.com/office/drawing/2014/main" id="{8BFB8F5E-D189-FEF0-7BA7-5F860C2291F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33" name="Subtitle 2">
            <a:extLst>
              <a:ext uri="{FF2B5EF4-FFF2-40B4-BE49-F238E27FC236}">
                <a16:creationId xmlns:a16="http://schemas.microsoft.com/office/drawing/2014/main" id="{72476880-85E6-E2CF-D4A3-7DBEAF4A2317}"/>
              </a:ext>
            </a:extLst>
          </p:cNvPr>
          <p:cNvSpPr>
            <a:spLocks noGrp="1"/>
          </p:cNvSpPr>
          <p:nvPr>
            <p:ph type="subTitle" idx="1"/>
          </p:nvPr>
        </p:nvSpPr>
        <p:spPr>
          <a:xfrm>
            <a:off x="468312" y="4496469"/>
            <a:ext cx="4697453" cy="278187"/>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34" name="Title 1">
            <a:extLst>
              <a:ext uri="{FF2B5EF4-FFF2-40B4-BE49-F238E27FC236}">
                <a16:creationId xmlns:a16="http://schemas.microsoft.com/office/drawing/2014/main" id="{53EC9D04-3563-C36F-1B55-B90E908538E6}"/>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187503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Quote">
    <p:bg>
      <p:bgPr>
        <a:solidFill>
          <a:schemeClr val="bg1"/>
        </a:solidFill>
        <a:effectLst/>
      </p:bgPr>
    </p:bg>
    <p:spTree>
      <p:nvGrpSpPr>
        <p:cNvPr id="1" name=""/>
        <p:cNvGrpSpPr/>
        <p:nvPr/>
      </p:nvGrpSpPr>
      <p:grpSpPr>
        <a:xfrm>
          <a:off x="0" y="0"/>
          <a:ext cx="0" cy="0"/>
          <a:chOff x="0" y="0"/>
          <a:chExt cx="0" cy="0"/>
        </a:xfrm>
      </p:grpSpPr>
      <p:sp>
        <p:nvSpPr>
          <p:cNvPr id="5" name="Rectangle 4" descr="The right half of the page features a blue gradient and a blue outline with a white quote box within it.">
            <a:extLst>
              <a:ext uri="{FF2B5EF4-FFF2-40B4-BE49-F238E27FC236}">
                <a16:creationId xmlns:a16="http://schemas.microsoft.com/office/drawing/2014/main" id="{8D77653F-8E3F-8EEF-CEFF-F26ADF22D915}"/>
              </a:ext>
              <a:ext uri="{C183D7F6-B498-43B3-948B-1728B52AA6E4}">
                <adec:decorative xmlns:adec="http://schemas.microsoft.com/office/drawing/2017/decorative" val="1"/>
              </a:ext>
            </a:extLst>
          </p:cNvPr>
          <p:cNvSpPr/>
          <p:nvPr userDrawn="1"/>
        </p:nvSpPr>
        <p:spPr>
          <a:xfrm>
            <a:off x="3750197" y="0"/>
            <a:ext cx="5393803" cy="5154009"/>
          </a:xfrm>
          <a:prstGeom prst="rect">
            <a:avLst/>
          </a:prstGeom>
          <a:solidFill>
            <a:srgbClr val="E8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A"/>
          </a:p>
        </p:txBody>
      </p:sp>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61333"/>
            <a:ext cx="2557109" cy="621902"/>
          </a:xfrm>
          <a:prstGeom prst="rect">
            <a:avLst/>
          </a:prstGeom>
        </p:spPr>
        <p:txBody>
          <a:bodyPr vert="horz" wrap="square" lIns="0" tIns="0" rIns="90000" bIns="0" rtlCol="0" anchor="t">
            <a:spAutoFit/>
          </a:bodyPr>
          <a:lstStyle/>
          <a:p>
            <a:r>
              <a:rPr lang="en-GB"/>
              <a:t>Click to edit Master title style</a:t>
            </a:r>
            <a:endParaRPr lang="en-US"/>
          </a:p>
        </p:txBody>
      </p:sp>
      <p:sp>
        <p:nvSpPr>
          <p:cNvPr id="3" name="Freeform 2" descr="decorative">
            <a:extLst>
              <a:ext uri="{FF2B5EF4-FFF2-40B4-BE49-F238E27FC236}">
                <a16:creationId xmlns:a16="http://schemas.microsoft.com/office/drawing/2014/main" id="{34AC851D-A7D0-7D5F-DE83-396A536D39B3}"/>
              </a:ext>
            </a:extLst>
          </p:cNvPr>
          <p:cNvSpPr/>
          <p:nvPr userDrawn="1"/>
        </p:nvSpPr>
        <p:spPr>
          <a:xfrm>
            <a:off x="4756638" y="779418"/>
            <a:ext cx="3351560" cy="2711321"/>
          </a:xfrm>
          <a:custGeom>
            <a:avLst/>
            <a:gdLst>
              <a:gd name="connsiteX0" fmla="*/ 479473 w 3351560"/>
              <a:gd name="connsiteY0" fmla="*/ 2711322 h 2711321"/>
              <a:gd name="connsiteX1" fmla="*/ 47473 w 3351560"/>
              <a:gd name="connsiteY1" fmla="*/ 2711322 h 2711321"/>
              <a:gd name="connsiteX2" fmla="*/ 0 w 3351560"/>
              <a:gd name="connsiteY2" fmla="*/ 2663921 h 2711321"/>
              <a:gd name="connsiteX3" fmla="*/ 0 w 3351560"/>
              <a:gd name="connsiteY3" fmla="*/ 47401 h 2711321"/>
              <a:gd name="connsiteX4" fmla="*/ 47473 w 3351560"/>
              <a:gd name="connsiteY4" fmla="*/ 0 h 2711321"/>
              <a:gd name="connsiteX5" fmla="*/ 3304088 w 3351560"/>
              <a:gd name="connsiteY5" fmla="*/ 0 h 2711321"/>
              <a:gd name="connsiteX6" fmla="*/ 3351561 w 3351560"/>
              <a:gd name="connsiteY6" fmla="*/ 47401 h 2711321"/>
              <a:gd name="connsiteX7" fmla="*/ 3351561 w 3351560"/>
              <a:gd name="connsiteY7" fmla="*/ 2663921 h 2711321"/>
              <a:gd name="connsiteX8" fmla="*/ 3304088 w 3351560"/>
              <a:gd name="connsiteY8" fmla="*/ 2711322 h 2711321"/>
              <a:gd name="connsiteX9" fmla="*/ 788044 w 3351560"/>
              <a:gd name="connsiteY9" fmla="*/ 2711322 h 27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1560" h="2711321">
                <a:moveTo>
                  <a:pt x="479473" y="2711322"/>
                </a:moveTo>
                <a:lnTo>
                  <a:pt x="47473" y="2711322"/>
                </a:lnTo>
                <a:cubicBezTo>
                  <a:pt x="21254" y="2711322"/>
                  <a:pt x="0" y="2690100"/>
                  <a:pt x="0" y="2663921"/>
                </a:cubicBezTo>
                <a:lnTo>
                  <a:pt x="0" y="47401"/>
                </a:lnTo>
                <a:cubicBezTo>
                  <a:pt x="0" y="21222"/>
                  <a:pt x="21254" y="0"/>
                  <a:pt x="47473" y="0"/>
                </a:cubicBezTo>
                <a:lnTo>
                  <a:pt x="3304088" y="0"/>
                </a:lnTo>
                <a:cubicBezTo>
                  <a:pt x="3330307" y="0"/>
                  <a:pt x="3351561" y="21222"/>
                  <a:pt x="3351561" y="47401"/>
                </a:cubicBezTo>
                <a:lnTo>
                  <a:pt x="3351561" y="2663921"/>
                </a:lnTo>
                <a:cubicBezTo>
                  <a:pt x="3351561" y="2690100"/>
                  <a:pt x="3330307" y="2711322"/>
                  <a:pt x="3304088" y="2711322"/>
                </a:cubicBezTo>
                <a:lnTo>
                  <a:pt x="788044" y="2711322"/>
                </a:lnTo>
              </a:path>
            </a:pathLst>
          </a:custGeom>
          <a:noFill/>
          <a:ln w="12700" cap="flat">
            <a:solidFill>
              <a:schemeClr val="accent4"/>
            </a:solidFill>
            <a:prstDash val="solid"/>
            <a:miter/>
          </a:ln>
        </p:spPr>
        <p:txBody>
          <a:bodyPr rtlCol="0" anchor="ctr"/>
          <a:lstStyle/>
          <a:p>
            <a:endParaRPr lang="en-UA"/>
          </a:p>
        </p:txBody>
      </p:sp>
      <p:sp>
        <p:nvSpPr>
          <p:cNvPr id="4" name="Freeform 3" descr="An aqua colored quote box appears which is outlined in blue.">
            <a:extLst>
              <a:ext uri="{FF2B5EF4-FFF2-40B4-BE49-F238E27FC236}">
                <a16:creationId xmlns:a16="http://schemas.microsoft.com/office/drawing/2014/main" id="{18C60A9F-09A1-62BA-9577-8877CF4530B9}"/>
              </a:ext>
            </a:extLst>
          </p:cNvPr>
          <p:cNvSpPr/>
          <p:nvPr userDrawn="1"/>
        </p:nvSpPr>
        <p:spPr>
          <a:xfrm>
            <a:off x="4895973" y="918609"/>
            <a:ext cx="3351560" cy="3024166"/>
          </a:xfrm>
          <a:custGeom>
            <a:avLst/>
            <a:gdLst>
              <a:gd name="connsiteX0" fmla="*/ 47473 w 3351560"/>
              <a:gd name="connsiteY0" fmla="*/ 0 h 3024166"/>
              <a:gd name="connsiteX1" fmla="*/ 3304088 w 3351560"/>
              <a:gd name="connsiteY1" fmla="*/ 0 h 3024166"/>
              <a:gd name="connsiteX2" fmla="*/ 3351561 w 3351560"/>
              <a:gd name="connsiteY2" fmla="*/ 47401 h 3024166"/>
              <a:gd name="connsiteX3" fmla="*/ 3351561 w 3351560"/>
              <a:gd name="connsiteY3" fmla="*/ 2668178 h 3024166"/>
              <a:gd name="connsiteX4" fmla="*/ 3304088 w 3351560"/>
              <a:gd name="connsiteY4" fmla="*/ 2715578 h 3024166"/>
              <a:gd name="connsiteX5" fmla="*/ 788044 w 3351560"/>
              <a:gd name="connsiteY5" fmla="*/ 2715578 h 3024166"/>
              <a:gd name="connsiteX6" fmla="*/ 619517 w 3351560"/>
              <a:gd name="connsiteY6" fmla="*/ 2884116 h 3024166"/>
              <a:gd name="connsiteX7" fmla="*/ 479473 w 3351560"/>
              <a:gd name="connsiteY7" fmla="*/ 3024166 h 3024166"/>
              <a:gd name="connsiteX8" fmla="*/ 479473 w 3351560"/>
              <a:gd name="connsiteY8" fmla="*/ 2715578 h 3024166"/>
              <a:gd name="connsiteX9" fmla="*/ 47473 w 3351560"/>
              <a:gd name="connsiteY9" fmla="*/ 2715578 h 3024166"/>
              <a:gd name="connsiteX10" fmla="*/ 0 w 3351560"/>
              <a:gd name="connsiteY10" fmla="*/ 2668178 h 3024166"/>
              <a:gd name="connsiteX11" fmla="*/ 0 w 3351560"/>
              <a:gd name="connsiteY11" fmla="*/ 47401 h 3024166"/>
              <a:gd name="connsiteX12" fmla="*/ 47473 w 3351560"/>
              <a:gd name="connsiteY12" fmla="*/ 0 h 302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560" h="3024166">
                <a:moveTo>
                  <a:pt x="47473" y="0"/>
                </a:moveTo>
                <a:lnTo>
                  <a:pt x="3304088" y="0"/>
                </a:lnTo>
                <a:cubicBezTo>
                  <a:pt x="3330307" y="0"/>
                  <a:pt x="3351561" y="21222"/>
                  <a:pt x="3351561" y="47401"/>
                </a:cubicBezTo>
                <a:lnTo>
                  <a:pt x="3351561" y="2668178"/>
                </a:lnTo>
                <a:cubicBezTo>
                  <a:pt x="3351561" y="2694357"/>
                  <a:pt x="3330307" y="2715578"/>
                  <a:pt x="3304088" y="2715578"/>
                </a:cubicBezTo>
                <a:lnTo>
                  <a:pt x="788044" y="2715578"/>
                </a:lnTo>
                <a:lnTo>
                  <a:pt x="619517" y="2884116"/>
                </a:lnTo>
                <a:lnTo>
                  <a:pt x="479473" y="3024166"/>
                </a:lnTo>
                <a:lnTo>
                  <a:pt x="479473" y="2715578"/>
                </a:lnTo>
                <a:lnTo>
                  <a:pt x="47473" y="2715578"/>
                </a:lnTo>
                <a:cubicBezTo>
                  <a:pt x="21254" y="2715578"/>
                  <a:pt x="0" y="2694357"/>
                  <a:pt x="0" y="2668178"/>
                </a:cubicBezTo>
                <a:lnTo>
                  <a:pt x="0" y="47401"/>
                </a:lnTo>
                <a:cubicBezTo>
                  <a:pt x="0" y="21222"/>
                  <a:pt x="21254" y="0"/>
                  <a:pt x="47473" y="0"/>
                </a:cubicBezTo>
                <a:close/>
              </a:path>
            </a:pathLst>
          </a:custGeom>
          <a:solidFill>
            <a:srgbClr val="B3FFF8"/>
          </a:solidFill>
          <a:ln w="12700" cap="flat">
            <a:solidFill>
              <a:schemeClr val="accent4"/>
            </a:solidFill>
            <a:prstDash val="solid"/>
            <a:miter/>
          </a:ln>
        </p:spPr>
        <p:txBody>
          <a:bodyPr rtlCol="0" anchor="ctr"/>
          <a:lstStyle/>
          <a:p>
            <a:pPr marL="0" algn="r" defTabSz="457200" rtl="1" eaLnBrk="1" latinLnBrk="0" hangingPunct="1"/>
            <a:endParaRPr lang="en-UA"/>
          </a:p>
        </p:txBody>
      </p:sp>
      <p:sp>
        <p:nvSpPr>
          <p:cNvPr id="12" name="Google Shape;37;p11">
            <a:extLst>
              <a:ext uri="{FF2B5EF4-FFF2-40B4-BE49-F238E27FC236}">
                <a16:creationId xmlns:a16="http://schemas.microsoft.com/office/drawing/2014/main" id="{49ED5B7F-EA82-6A89-709A-9B744E174CF1}"/>
              </a:ext>
            </a:extLst>
          </p:cNvPr>
          <p:cNvSpPr txBox="1">
            <a:spLocks noGrp="1"/>
          </p:cNvSpPr>
          <p:nvPr>
            <p:ph type="body" idx="10"/>
          </p:nvPr>
        </p:nvSpPr>
        <p:spPr>
          <a:xfrm>
            <a:off x="5108046" y="1193576"/>
            <a:ext cx="2929643" cy="262692"/>
          </a:xfrm>
          <a:prstGeom prst="rect">
            <a:avLst/>
          </a:prstGeom>
          <a:noFill/>
          <a:ln>
            <a:noFill/>
          </a:ln>
        </p:spPr>
        <p:txBody>
          <a:bodyPr spcFirstLastPara="1" wrap="square" lIns="0" tIns="0" rIns="91425" bIns="46800" anchor="t" anchorCtr="0">
            <a:spAutoFit/>
          </a:bodyPr>
          <a:lstStyle>
            <a:lvl1pPr marL="0" lvl="0" indent="0" algn="l">
              <a:lnSpc>
                <a:spcPct val="13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3" name="Google Shape;37;p11">
            <a:extLst>
              <a:ext uri="{FF2B5EF4-FFF2-40B4-BE49-F238E27FC236}">
                <a16:creationId xmlns:a16="http://schemas.microsoft.com/office/drawing/2014/main" id="{FCDABFE1-D466-AF84-EA52-CC878A1D0A28}"/>
              </a:ext>
            </a:extLst>
          </p:cNvPr>
          <p:cNvSpPr txBox="1">
            <a:spLocks noGrp="1"/>
          </p:cNvSpPr>
          <p:nvPr>
            <p:ph type="body" idx="11"/>
          </p:nvPr>
        </p:nvSpPr>
        <p:spPr>
          <a:xfrm>
            <a:off x="4752622" y="4094821"/>
            <a:ext cx="2929643"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4" name="Google Shape;37;p11">
            <a:extLst>
              <a:ext uri="{FF2B5EF4-FFF2-40B4-BE49-F238E27FC236}">
                <a16:creationId xmlns:a16="http://schemas.microsoft.com/office/drawing/2014/main" id="{FCF9712E-8AD0-4351-55FD-089E4729DB9C}"/>
              </a:ext>
            </a:extLst>
          </p:cNvPr>
          <p:cNvSpPr txBox="1">
            <a:spLocks noGrp="1"/>
          </p:cNvSpPr>
          <p:nvPr>
            <p:ph type="body" idx="12"/>
          </p:nvPr>
        </p:nvSpPr>
        <p:spPr>
          <a:xfrm>
            <a:off x="4752622" y="4313061"/>
            <a:ext cx="2929643"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 name="Google Shape;12;p1">
            <a:extLst>
              <a:ext uri="{FF2B5EF4-FFF2-40B4-BE49-F238E27FC236}">
                <a16:creationId xmlns:a16="http://schemas.microsoft.com/office/drawing/2014/main" id="{1734FD36-CFB3-E8A1-0753-FD314FE0BA25}"/>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1387829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6F38684-21EE-30B7-B43E-DC859D3D29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375" y="3664503"/>
            <a:ext cx="2849169" cy="2483892"/>
          </a:xfrm>
          <a:prstGeom prst="rect">
            <a:avLst/>
          </a:prstGeom>
        </p:spPr>
      </p:pic>
      <p:pic>
        <p:nvPicPr>
          <p:cNvPr id="6" name="Graphic 5">
            <a:extLst>
              <a:ext uri="{FF2B5EF4-FFF2-40B4-BE49-F238E27FC236}">
                <a16:creationId xmlns:a16="http://schemas.microsoft.com/office/drawing/2014/main" id="{04DC5FC9-48BF-D9D2-26B6-7B9664DAEC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2405814" y="1324922"/>
            <a:ext cx="4821413" cy="4203283"/>
          </a:xfrm>
          <a:prstGeom prst="rect">
            <a:avLst/>
          </a:prstGeom>
        </p:spPr>
      </p:pic>
      <p:sp>
        <p:nvSpPr>
          <p:cNvPr id="15" name="TextBox 14">
            <a:extLst>
              <a:ext uri="{FF2B5EF4-FFF2-40B4-BE49-F238E27FC236}">
                <a16:creationId xmlns:a16="http://schemas.microsoft.com/office/drawing/2014/main" id="{C97B9341-C741-6D68-A7BA-FF85A2F8CB61}"/>
              </a:ext>
            </a:extLst>
          </p:cNvPr>
          <p:cNvSpPr txBox="1"/>
          <p:nvPr userDrawn="1"/>
        </p:nvSpPr>
        <p:spPr>
          <a:xfrm>
            <a:off x="9815332" y="5486400"/>
            <a:ext cx="184731" cy="369332"/>
          </a:xfrm>
          <a:prstGeom prst="rect">
            <a:avLst/>
          </a:prstGeom>
          <a:noFill/>
        </p:spPr>
        <p:txBody>
          <a:bodyPr wrap="none" rtlCol="0">
            <a:spAutoFit/>
          </a:bodyPr>
          <a:lstStyle/>
          <a:p>
            <a:endParaRPr lang="en-UA"/>
          </a:p>
        </p:txBody>
      </p:sp>
      <p:sp>
        <p:nvSpPr>
          <p:cNvPr id="20" name="Graphic 30">
            <a:extLst>
              <a:ext uri="{FF2B5EF4-FFF2-40B4-BE49-F238E27FC236}">
                <a16:creationId xmlns:a16="http://schemas.microsoft.com/office/drawing/2014/main" id="{8FAB2625-A018-0581-FCD1-B4D8375A3B72}"/>
              </a:ext>
            </a:extLst>
          </p:cNvPr>
          <p:cNvSpPr/>
          <p:nvPr userDrawn="1"/>
        </p:nvSpPr>
        <p:spPr>
          <a:xfrm rot="10800000">
            <a:off x="410411" y="1100556"/>
            <a:ext cx="614764" cy="537031"/>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6"/>
          </a:solidFill>
          <a:ln w="8295" cap="flat">
            <a:noFill/>
            <a:prstDash val="solid"/>
            <a:miter/>
          </a:ln>
        </p:spPr>
        <p:txBody>
          <a:bodyPr rtlCol="0" anchor="ctr"/>
          <a:lstStyle/>
          <a:p>
            <a:endParaRPr lang="en-UA"/>
          </a:p>
        </p:txBody>
      </p:sp>
      <p:sp>
        <p:nvSpPr>
          <p:cNvPr id="21" name="Graphic 30">
            <a:extLst>
              <a:ext uri="{FF2B5EF4-FFF2-40B4-BE49-F238E27FC236}">
                <a16:creationId xmlns:a16="http://schemas.microsoft.com/office/drawing/2014/main" id="{5EFF2CC2-6B33-44B7-E185-B1F9DCC68907}"/>
              </a:ext>
            </a:extLst>
          </p:cNvPr>
          <p:cNvSpPr/>
          <p:nvPr userDrawn="1"/>
        </p:nvSpPr>
        <p:spPr>
          <a:xfrm>
            <a:off x="959602" y="1100556"/>
            <a:ext cx="433219" cy="378441"/>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rgbClr val="CFDDFF"/>
          </a:solidFill>
          <a:ln w="8295" cap="flat">
            <a:noFill/>
            <a:prstDash val="solid"/>
            <a:miter/>
          </a:ln>
        </p:spPr>
        <p:txBody>
          <a:bodyPr rtlCol="0" anchor="ctr"/>
          <a:lstStyle/>
          <a:p>
            <a:endParaRPr lang="en-UA"/>
          </a:p>
        </p:txBody>
      </p:sp>
      <p:sp>
        <p:nvSpPr>
          <p:cNvPr id="22" name="Freeform 21" descr="decorative">
            <a:extLst>
              <a:ext uri="{FF2B5EF4-FFF2-40B4-BE49-F238E27FC236}">
                <a16:creationId xmlns:a16="http://schemas.microsoft.com/office/drawing/2014/main" id="{E7A67705-DF83-F443-7247-4FA5B7E1A1F4}"/>
              </a:ext>
            </a:extLst>
          </p:cNvPr>
          <p:cNvSpPr/>
          <p:nvPr userDrawn="1"/>
        </p:nvSpPr>
        <p:spPr>
          <a:xfrm>
            <a:off x="4756638" y="779418"/>
            <a:ext cx="3351560" cy="2711321"/>
          </a:xfrm>
          <a:custGeom>
            <a:avLst/>
            <a:gdLst>
              <a:gd name="connsiteX0" fmla="*/ 479473 w 3351560"/>
              <a:gd name="connsiteY0" fmla="*/ 2711322 h 2711321"/>
              <a:gd name="connsiteX1" fmla="*/ 47473 w 3351560"/>
              <a:gd name="connsiteY1" fmla="*/ 2711322 h 2711321"/>
              <a:gd name="connsiteX2" fmla="*/ 0 w 3351560"/>
              <a:gd name="connsiteY2" fmla="*/ 2663921 h 2711321"/>
              <a:gd name="connsiteX3" fmla="*/ 0 w 3351560"/>
              <a:gd name="connsiteY3" fmla="*/ 47401 h 2711321"/>
              <a:gd name="connsiteX4" fmla="*/ 47473 w 3351560"/>
              <a:gd name="connsiteY4" fmla="*/ 0 h 2711321"/>
              <a:gd name="connsiteX5" fmla="*/ 3304088 w 3351560"/>
              <a:gd name="connsiteY5" fmla="*/ 0 h 2711321"/>
              <a:gd name="connsiteX6" fmla="*/ 3351561 w 3351560"/>
              <a:gd name="connsiteY6" fmla="*/ 47401 h 2711321"/>
              <a:gd name="connsiteX7" fmla="*/ 3351561 w 3351560"/>
              <a:gd name="connsiteY7" fmla="*/ 2663921 h 2711321"/>
              <a:gd name="connsiteX8" fmla="*/ 3304088 w 3351560"/>
              <a:gd name="connsiteY8" fmla="*/ 2711322 h 2711321"/>
              <a:gd name="connsiteX9" fmla="*/ 788044 w 3351560"/>
              <a:gd name="connsiteY9" fmla="*/ 2711322 h 27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1560" h="2711321">
                <a:moveTo>
                  <a:pt x="479473" y="2711322"/>
                </a:moveTo>
                <a:lnTo>
                  <a:pt x="47473" y="2711322"/>
                </a:lnTo>
                <a:cubicBezTo>
                  <a:pt x="21254" y="2711322"/>
                  <a:pt x="0" y="2690100"/>
                  <a:pt x="0" y="2663921"/>
                </a:cubicBezTo>
                <a:lnTo>
                  <a:pt x="0" y="47401"/>
                </a:lnTo>
                <a:cubicBezTo>
                  <a:pt x="0" y="21222"/>
                  <a:pt x="21254" y="0"/>
                  <a:pt x="47473" y="0"/>
                </a:cubicBezTo>
                <a:lnTo>
                  <a:pt x="3304088" y="0"/>
                </a:lnTo>
                <a:cubicBezTo>
                  <a:pt x="3330307" y="0"/>
                  <a:pt x="3351561" y="21222"/>
                  <a:pt x="3351561" y="47401"/>
                </a:cubicBezTo>
                <a:lnTo>
                  <a:pt x="3351561" y="2663921"/>
                </a:lnTo>
                <a:cubicBezTo>
                  <a:pt x="3351561" y="2690100"/>
                  <a:pt x="3330307" y="2711322"/>
                  <a:pt x="3304088" y="2711322"/>
                </a:cubicBezTo>
                <a:lnTo>
                  <a:pt x="788044" y="2711322"/>
                </a:lnTo>
              </a:path>
            </a:pathLst>
          </a:custGeom>
          <a:noFill/>
          <a:ln w="12700" cap="flat">
            <a:solidFill>
              <a:schemeClr val="accent4"/>
            </a:solidFill>
            <a:prstDash val="solid"/>
            <a:miter/>
          </a:ln>
        </p:spPr>
        <p:txBody>
          <a:bodyPr rtlCol="0" anchor="ctr"/>
          <a:lstStyle/>
          <a:p>
            <a:endParaRPr lang="en-UA"/>
          </a:p>
        </p:txBody>
      </p:sp>
      <p:sp>
        <p:nvSpPr>
          <p:cNvPr id="23" name="Freeform 22" descr="decorative">
            <a:extLst>
              <a:ext uri="{FF2B5EF4-FFF2-40B4-BE49-F238E27FC236}">
                <a16:creationId xmlns:a16="http://schemas.microsoft.com/office/drawing/2014/main" id="{15CE00A8-627B-9ABA-1B47-4B5B6302686C}"/>
              </a:ext>
            </a:extLst>
          </p:cNvPr>
          <p:cNvSpPr/>
          <p:nvPr userDrawn="1"/>
        </p:nvSpPr>
        <p:spPr>
          <a:xfrm>
            <a:off x="4895973" y="918609"/>
            <a:ext cx="3351560" cy="3024166"/>
          </a:xfrm>
          <a:custGeom>
            <a:avLst/>
            <a:gdLst>
              <a:gd name="connsiteX0" fmla="*/ 47473 w 3351560"/>
              <a:gd name="connsiteY0" fmla="*/ 0 h 3024166"/>
              <a:gd name="connsiteX1" fmla="*/ 3304088 w 3351560"/>
              <a:gd name="connsiteY1" fmla="*/ 0 h 3024166"/>
              <a:gd name="connsiteX2" fmla="*/ 3351561 w 3351560"/>
              <a:gd name="connsiteY2" fmla="*/ 47401 h 3024166"/>
              <a:gd name="connsiteX3" fmla="*/ 3351561 w 3351560"/>
              <a:gd name="connsiteY3" fmla="*/ 2668178 h 3024166"/>
              <a:gd name="connsiteX4" fmla="*/ 3304088 w 3351560"/>
              <a:gd name="connsiteY4" fmla="*/ 2715578 h 3024166"/>
              <a:gd name="connsiteX5" fmla="*/ 788044 w 3351560"/>
              <a:gd name="connsiteY5" fmla="*/ 2715578 h 3024166"/>
              <a:gd name="connsiteX6" fmla="*/ 619517 w 3351560"/>
              <a:gd name="connsiteY6" fmla="*/ 2884116 h 3024166"/>
              <a:gd name="connsiteX7" fmla="*/ 479473 w 3351560"/>
              <a:gd name="connsiteY7" fmla="*/ 3024166 h 3024166"/>
              <a:gd name="connsiteX8" fmla="*/ 479473 w 3351560"/>
              <a:gd name="connsiteY8" fmla="*/ 2715578 h 3024166"/>
              <a:gd name="connsiteX9" fmla="*/ 47473 w 3351560"/>
              <a:gd name="connsiteY9" fmla="*/ 2715578 h 3024166"/>
              <a:gd name="connsiteX10" fmla="*/ 0 w 3351560"/>
              <a:gd name="connsiteY10" fmla="*/ 2668178 h 3024166"/>
              <a:gd name="connsiteX11" fmla="*/ 0 w 3351560"/>
              <a:gd name="connsiteY11" fmla="*/ 47401 h 3024166"/>
              <a:gd name="connsiteX12" fmla="*/ 47473 w 3351560"/>
              <a:gd name="connsiteY12" fmla="*/ 0 h 302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560" h="3024166">
                <a:moveTo>
                  <a:pt x="47473" y="0"/>
                </a:moveTo>
                <a:lnTo>
                  <a:pt x="3304088" y="0"/>
                </a:lnTo>
                <a:cubicBezTo>
                  <a:pt x="3330307" y="0"/>
                  <a:pt x="3351561" y="21222"/>
                  <a:pt x="3351561" y="47401"/>
                </a:cubicBezTo>
                <a:lnTo>
                  <a:pt x="3351561" y="2668178"/>
                </a:lnTo>
                <a:cubicBezTo>
                  <a:pt x="3351561" y="2694357"/>
                  <a:pt x="3330307" y="2715578"/>
                  <a:pt x="3304088" y="2715578"/>
                </a:cubicBezTo>
                <a:lnTo>
                  <a:pt x="788044" y="2715578"/>
                </a:lnTo>
                <a:lnTo>
                  <a:pt x="619517" y="2884116"/>
                </a:lnTo>
                <a:lnTo>
                  <a:pt x="479473" y="3024166"/>
                </a:lnTo>
                <a:lnTo>
                  <a:pt x="479473" y="2715578"/>
                </a:lnTo>
                <a:lnTo>
                  <a:pt x="47473" y="2715578"/>
                </a:lnTo>
                <a:cubicBezTo>
                  <a:pt x="21254" y="2715578"/>
                  <a:pt x="0" y="2694357"/>
                  <a:pt x="0" y="2668178"/>
                </a:cubicBezTo>
                <a:lnTo>
                  <a:pt x="0" y="47401"/>
                </a:lnTo>
                <a:cubicBezTo>
                  <a:pt x="0" y="21222"/>
                  <a:pt x="21254" y="0"/>
                  <a:pt x="47473" y="0"/>
                </a:cubicBezTo>
                <a:close/>
              </a:path>
            </a:pathLst>
          </a:custGeom>
          <a:solidFill>
            <a:srgbClr val="FFEBAE"/>
          </a:solidFill>
          <a:ln w="12700" cap="flat">
            <a:solidFill>
              <a:schemeClr val="accent4"/>
            </a:solidFill>
            <a:prstDash val="solid"/>
            <a:miter/>
          </a:ln>
        </p:spPr>
        <p:txBody>
          <a:bodyPr rtlCol="0" anchor="ctr"/>
          <a:lstStyle/>
          <a:p>
            <a:pPr marL="0" algn="r" defTabSz="457200" rtl="1" eaLnBrk="1" latinLnBrk="0" hangingPunct="1"/>
            <a:endParaRPr lang="en-UA"/>
          </a:p>
        </p:txBody>
      </p:sp>
      <p:sp>
        <p:nvSpPr>
          <p:cNvPr id="24" name="Google Shape;37;p11">
            <a:extLst>
              <a:ext uri="{FF2B5EF4-FFF2-40B4-BE49-F238E27FC236}">
                <a16:creationId xmlns:a16="http://schemas.microsoft.com/office/drawing/2014/main" id="{4AE68A4D-99F7-34DA-1AD9-F3B85FA6DFD6}"/>
              </a:ext>
            </a:extLst>
          </p:cNvPr>
          <p:cNvSpPr txBox="1">
            <a:spLocks noGrp="1"/>
          </p:cNvSpPr>
          <p:nvPr>
            <p:ph type="body" idx="10"/>
          </p:nvPr>
        </p:nvSpPr>
        <p:spPr>
          <a:xfrm>
            <a:off x="5108046" y="1193576"/>
            <a:ext cx="2929643" cy="262692"/>
          </a:xfrm>
          <a:prstGeom prst="rect">
            <a:avLst/>
          </a:prstGeom>
          <a:noFill/>
          <a:ln>
            <a:noFill/>
          </a:ln>
        </p:spPr>
        <p:txBody>
          <a:bodyPr spcFirstLastPara="1" wrap="square" lIns="0" tIns="0" rIns="91425" bIns="46800" anchor="t" anchorCtr="0">
            <a:spAutoFit/>
          </a:bodyPr>
          <a:lstStyle>
            <a:lvl1pPr marL="0" lvl="0" indent="0" algn="l">
              <a:lnSpc>
                <a:spcPct val="13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5" name="Google Shape;37;p11">
            <a:extLst>
              <a:ext uri="{FF2B5EF4-FFF2-40B4-BE49-F238E27FC236}">
                <a16:creationId xmlns:a16="http://schemas.microsoft.com/office/drawing/2014/main" id="{95988076-3CE9-93A9-C7EE-18226E529E5F}"/>
              </a:ext>
            </a:extLst>
          </p:cNvPr>
          <p:cNvSpPr txBox="1">
            <a:spLocks noGrp="1"/>
          </p:cNvSpPr>
          <p:nvPr>
            <p:ph type="body" idx="11"/>
          </p:nvPr>
        </p:nvSpPr>
        <p:spPr>
          <a:xfrm>
            <a:off x="4752622" y="4094821"/>
            <a:ext cx="2929643"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6" name="Google Shape;37;p11">
            <a:extLst>
              <a:ext uri="{FF2B5EF4-FFF2-40B4-BE49-F238E27FC236}">
                <a16:creationId xmlns:a16="http://schemas.microsoft.com/office/drawing/2014/main" id="{040E9FBD-4330-7A2B-2038-3DD5E2099B03}"/>
              </a:ext>
            </a:extLst>
          </p:cNvPr>
          <p:cNvSpPr txBox="1">
            <a:spLocks noGrp="1"/>
          </p:cNvSpPr>
          <p:nvPr>
            <p:ph type="body" idx="12"/>
          </p:nvPr>
        </p:nvSpPr>
        <p:spPr>
          <a:xfrm>
            <a:off x="4752622" y="4313061"/>
            <a:ext cx="2929643"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7205337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Quote">
    <p:bg>
      <p:bgPr>
        <a:solidFill>
          <a:schemeClr val="bg1"/>
        </a:solidFill>
        <a:effectLst/>
      </p:bgPr>
    </p:bg>
    <p:spTree>
      <p:nvGrpSpPr>
        <p:cNvPr id="1" name=""/>
        <p:cNvGrpSpPr/>
        <p:nvPr/>
      </p:nvGrpSpPr>
      <p:grpSpPr>
        <a:xfrm>
          <a:off x="0" y="0"/>
          <a:ext cx="0" cy="0"/>
          <a:chOff x="0" y="0"/>
          <a:chExt cx="0" cy="0"/>
        </a:xfrm>
      </p:grpSpPr>
      <p:sp>
        <p:nvSpPr>
          <p:cNvPr id="5" name="Rectangle 4" descr="The right half of the page features a blue gradient and a blue outline with a white quote box within it.">
            <a:extLst>
              <a:ext uri="{FF2B5EF4-FFF2-40B4-BE49-F238E27FC236}">
                <a16:creationId xmlns:a16="http://schemas.microsoft.com/office/drawing/2014/main" id="{8D77653F-8E3F-8EEF-CEFF-F26ADF22D915}"/>
              </a:ext>
              <a:ext uri="{C183D7F6-B498-43B3-948B-1728B52AA6E4}">
                <adec:decorative xmlns:adec="http://schemas.microsoft.com/office/drawing/2017/decorative" val="1"/>
              </a:ext>
            </a:extLst>
          </p:cNvPr>
          <p:cNvSpPr/>
          <p:nvPr userDrawn="1"/>
        </p:nvSpPr>
        <p:spPr>
          <a:xfrm>
            <a:off x="3750197" y="0"/>
            <a:ext cx="5393803" cy="5154009"/>
          </a:xfrm>
          <a:prstGeom prst="rect">
            <a:avLst/>
          </a:prstGeom>
          <a:solidFill>
            <a:srgbClr val="E8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A"/>
          </a:p>
        </p:txBody>
      </p:sp>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61333"/>
            <a:ext cx="2557109" cy="621902"/>
          </a:xfrm>
          <a:prstGeom prst="rect">
            <a:avLst/>
          </a:prstGeom>
        </p:spPr>
        <p:txBody>
          <a:bodyPr vert="horz" wrap="square" lIns="0" tIns="0" rIns="90000" bIns="0" rtlCol="0" anchor="t">
            <a:spAutoFit/>
          </a:bodyPr>
          <a:lstStyle/>
          <a:p>
            <a:r>
              <a:rPr lang="en-GB"/>
              <a:t>Click to edit Master title style</a:t>
            </a:r>
            <a:endParaRPr lang="en-US"/>
          </a:p>
        </p:txBody>
      </p:sp>
      <p:sp>
        <p:nvSpPr>
          <p:cNvPr id="3" name="Freeform 2" descr="decorative">
            <a:extLst>
              <a:ext uri="{FF2B5EF4-FFF2-40B4-BE49-F238E27FC236}">
                <a16:creationId xmlns:a16="http://schemas.microsoft.com/office/drawing/2014/main" id="{34AC851D-A7D0-7D5F-DE83-396A536D39B3}"/>
              </a:ext>
            </a:extLst>
          </p:cNvPr>
          <p:cNvSpPr/>
          <p:nvPr userDrawn="1"/>
        </p:nvSpPr>
        <p:spPr>
          <a:xfrm>
            <a:off x="4756638" y="779418"/>
            <a:ext cx="3351560" cy="2711321"/>
          </a:xfrm>
          <a:custGeom>
            <a:avLst/>
            <a:gdLst>
              <a:gd name="connsiteX0" fmla="*/ 479473 w 3351560"/>
              <a:gd name="connsiteY0" fmla="*/ 2711322 h 2711321"/>
              <a:gd name="connsiteX1" fmla="*/ 47473 w 3351560"/>
              <a:gd name="connsiteY1" fmla="*/ 2711322 h 2711321"/>
              <a:gd name="connsiteX2" fmla="*/ 0 w 3351560"/>
              <a:gd name="connsiteY2" fmla="*/ 2663921 h 2711321"/>
              <a:gd name="connsiteX3" fmla="*/ 0 w 3351560"/>
              <a:gd name="connsiteY3" fmla="*/ 47401 h 2711321"/>
              <a:gd name="connsiteX4" fmla="*/ 47473 w 3351560"/>
              <a:gd name="connsiteY4" fmla="*/ 0 h 2711321"/>
              <a:gd name="connsiteX5" fmla="*/ 3304088 w 3351560"/>
              <a:gd name="connsiteY5" fmla="*/ 0 h 2711321"/>
              <a:gd name="connsiteX6" fmla="*/ 3351561 w 3351560"/>
              <a:gd name="connsiteY6" fmla="*/ 47401 h 2711321"/>
              <a:gd name="connsiteX7" fmla="*/ 3351561 w 3351560"/>
              <a:gd name="connsiteY7" fmla="*/ 2663921 h 2711321"/>
              <a:gd name="connsiteX8" fmla="*/ 3304088 w 3351560"/>
              <a:gd name="connsiteY8" fmla="*/ 2711322 h 2711321"/>
              <a:gd name="connsiteX9" fmla="*/ 788044 w 3351560"/>
              <a:gd name="connsiteY9" fmla="*/ 2711322 h 27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1560" h="2711321">
                <a:moveTo>
                  <a:pt x="479473" y="2711322"/>
                </a:moveTo>
                <a:lnTo>
                  <a:pt x="47473" y="2711322"/>
                </a:lnTo>
                <a:cubicBezTo>
                  <a:pt x="21254" y="2711322"/>
                  <a:pt x="0" y="2690100"/>
                  <a:pt x="0" y="2663921"/>
                </a:cubicBezTo>
                <a:lnTo>
                  <a:pt x="0" y="47401"/>
                </a:lnTo>
                <a:cubicBezTo>
                  <a:pt x="0" y="21222"/>
                  <a:pt x="21254" y="0"/>
                  <a:pt x="47473" y="0"/>
                </a:cubicBezTo>
                <a:lnTo>
                  <a:pt x="3304088" y="0"/>
                </a:lnTo>
                <a:cubicBezTo>
                  <a:pt x="3330307" y="0"/>
                  <a:pt x="3351561" y="21222"/>
                  <a:pt x="3351561" y="47401"/>
                </a:cubicBezTo>
                <a:lnTo>
                  <a:pt x="3351561" y="2663921"/>
                </a:lnTo>
                <a:cubicBezTo>
                  <a:pt x="3351561" y="2690100"/>
                  <a:pt x="3330307" y="2711322"/>
                  <a:pt x="3304088" y="2711322"/>
                </a:cubicBezTo>
                <a:lnTo>
                  <a:pt x="788044" y="2711322"/>
                </a:lnTo>
              </a:path>
            </a:pathLst>
          </a:custGeom>
          <a:noFill/>
          <a:ln w="12700" cap="flat">
            <a:solidFill>
              <a:schemeClr val="accent4"/>
            </a:solidFill>
            <a:prstDash val="solid"/>
            <a:miter/>
          </a:ln>
        </p:spPr>
        <p:txBody>
          <a:bodyPr rtlCol="0" anchor="ctr"/>
          <a:lstStyle/>
          <a:p>
            <a:endParaRPr lang="en-UA"/>
          </a:p>
        </p:txBody>
      </p:sp>
      <p:sp>
        <p:nvSpPr>
          <p:cNvPr id="4" name="Freeform 3" descr="An aqua colored quote box appears which is outlined in blue.">
            <a:extLst>
              <a:ext uri="{FF2B5EF4-FFF2-40B4-BE49-F238E27FC236}">
                <a16:creationId xmlns:a16="http://schemas.microsoft.com/office/drawing/2014/main" id="{18C60A9F-09A1-62BA-9577-8877CF4530B9}"/>
              </a:ext>
            </a:extLst>
          </p:cNvPr>
          <p:cNvSpPr/>
          <p:nvPr userDrawn="1"/>
        </p:nvSpPr>
        <p:spPr>
          <a:xfrm>
            <a:off x="4895973" y="918609"/>
            <a:ext cx="3351560" cy="3024166"/>
          </a:xfrm>
          <a:custGeom>
            <a:avLst/>
            <a:gdLst>
              <a:gd name="connsiteX0" fmla="*/ 47473 w 3351560"/>
              <a:gd name="connsiteY0" fmla="*/ 0 h 3024166"/>
              <a:gd name="connsiteX1" fmla="*/ 3304088 w 3351560"/>
              <a:gd name="connsiteY1" fmla="*/ 0 h 3024166"/>
              <a:gd name="connsiteX2" fmla="*/ 3351561 w 3351560"/>
              <a:gd name="connsiteY2" fmla="*/ 47401 h 3024166"/>
              <a:gd name="connsiteX3" fmla="*/ 3351561 w 3351560"/>
              <a:gd name="connsiteY3" fmla="*/ 2668178 h 3024166"/>
              <a:gd name="connsiteX4" fmla="*/ 3304088 w 3351560"/>
              <a:gd name="connsiteY4" fmla="*/ 2715578 h 3024166"/>
              <a:gd name="connsiteX5" fmla="*/ 788044 w 3351560"/>
              <a:gd name="connsiteY5" fmla="*/ 2715578 h 3024166"/>
              <a:gd name="connsiteX6" fmla="*/ 619517 w 3351560"/>
              <a:gd name="connsiteY6" fmla="*/ 2884116 h 3024166"/>
              <a:gd name="connsiteX7" fmla="*/ 479473 w 3351560"/>
              <a:gd name="connsiteY7" fmla="*/ 3024166 h 3024166"/>
              <a:gd name="connsiteX8" fmla="*/ 479473 w 3351560"/>
              <a:gd name="connsiteY8" fmla="*/ 2715578 h 3024166"/>
              <a:gd name="connsiteX9" fmla="*/ 47473 w 3351560"/>
              <a:gd name="connsiteY9" fmla="*/ 2715578 h 3024166"/>
              <a:gd name="connsiteX10" fmla="*/ 0 w 3351560"/>
              <a:gd name="connsiteY10" fmla="*/ 2668178 h 3024166"/>
              <a:gd name="connsiteX11" fmla="*/ 0 w 3351560"/>
              <a:gd name="connsiteY11" fmla="*/ 47401 h 3024166"/>
              <a:gd name="connsiteX12" fmla="*/ 47473 w 3351560"/>
              <a:gd name="connsiteY12" fmla="*/ 0 h 302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560" h="3024166">
                <a:moveTo>
                  <a:pt x="47473" y="0"/>
                </a:moveTo>
                <a:lnTo>
                  <a:pt x="3304088" y="0"/>
                </a:lnTo>
                <a:cubicBezTo>
                  <a:pt x="3330307" y="0"/>
                  <a:pt x="3351561" y="21222"/>
                  <a:pt x="3351561" y="47401"/>
                </a:cubicBezTo>
                <a:lnTo>
                  <a:pt x="3351561" y="2668178"/>
                </a:lnTo>
                <a:cubicBezTo>
                  <a:pt x="3351561" y="2694357"/>
                  <a:pt x="3330307" y="2715578"/>
                  <a:pt x="3304088" y="2715578"/>
                </a:cubicBezTo>
                <a:lnTo>
                  <a:pt x="788044" y="2715578"/>
                </a:lnTo>
                <a:lnTo>
                  <a:pt x="619517" y="2884116"/>
                </a:lnTo>
                <a:lnTo>
                  <a:pt x="479473" y="3024166"/>
                </a:lnTo>
                <a:lnTo>
                  <a:pt x="479473" y="2715578"/>
                </a:lnTo>
                <a:lnTo>
                  <a:pt x="47473" y="2715578"/>
                </a:lnTo>
                <a:cubicBezTo>
                  <a:pt x="21254" y="2715578"/>
                  <a:pt x="0" y="2694357"/>
                  <a:pt x="0" y="2668178"/>
                </a:cubicBezTo>
                <a:lnTo>
                  <a:pt x="0" y="47401"/>
                </a:lnTo>
                <a:cubicBezTo>
                  <a:pt x="0" y="21222"/>
                  <a:pt x="21254" y="0"/>
                  <a:pt x="47473" y="0"/>
                </a:cubicBezTo>
                <a:close/>
              </a:path>
            </a:pathLst>
          </a:custGeom>
          <a:solidFill>
            <a:srgbClr val="CACAFC"/>
          </a:solidFill>
          <a:ln w="12700" cap="flat">
            <a:solidFill>
              <a:schemeClr val="accent4"/>
            </a:solidFill>
            <a:prstDash val="solid"/>
            <a:miter/>
          </a:ln>
        </p:spPr>
        <p:txBody>
          <a:bodyPr rtlCol="0" anchor="ctr"/>
          <a:lstStyle/>
          <a:p>
            <a:pPr marL="0" algn="r" defTabSz="457200" rtl="1" eaLnBrk="1" latinLnBrk="0" hangingPunct="1"/>
            <a:endParaRPr lang="en-UA"/>
          </a:p>
        </p:txBody>
      </p:sp>
      <p:sp>
        <p:nvSpPr>
          <p:cNvPr id="12" name="Google Shape;37;p11">
            <a:extLst>
              <a:ext uri="{FF2B5EF4-FFF2-40B4-BE49-F238E27FC236}">
                <a16:creationId xmlns:a16="http://schemas.microsoft.com/office/drawing/2014/main" id="{49ED5B7F-EA82-6A89-709A-9B744E174CF1}"/>
              </a:ext>
            </a:extLst>
          </p:cNvPr>
          <p:cNvSpPr txBox="1">
            <a:spLocks noGrp="1"/>
          </p:cNvSpPr>
          <p:nvPr>
            <p:ph type="body" idx="10"/>
          </p:nvPr>
        </p:nvSpPr>
        <p:spPr>
          <a:xfrm>
            <a:off x="5108046" y="1193576"/>
            <a:ext cx="2929643" cy="262692"/>
          </a:xfrm>
          <a:prstGeom prst="rect">
            <a:avLst/>
          </a:prstGeom>
          <a:noFill/>
          <a:ln>
            <a:noFill/>
          </a:ln>
        </p:spPr>
        <p:txBody>
          <a:bodyPr spcFirstLastPara="1" wrap="square" lIns="0" tIns="0" rIns="91425" bIns="46800" anchor="t" anchorCtr="0">
            <a:spAutoFit/>
          </a:bodyPr>
          <a:lstStyle>
            <a:lvl1pPr marL="0" lvl="0" indent="0" algn="l">
              <a:lnSpc>
                <a:spcPct val="130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3" name="Google Shape;37;p11">
            <a:extLst>
              <a:ext uri="{FF2B5EF4-FFF2-40B4-BE49-F238E27FC236}">
                <a16:creationId xmlns:a16="http://schemas.microsoft.com/office/drawing/2014/main" id="{FCDABFE1-D466-AF84-EA52-CC878A1D0A28}"/>
              </a:ext>
            </a:extLst>
          </p:cNvPr>
          <p:cNvSpPr txBox="1">
            <a:spLocks noGrp="1"/>
          </p:cNvSpPr>
          <p:nvPr>
            <p:ph type="body" idx="11"/>
          </p:nvPr>
        </p:nvSpPr>
        <p:spPr>
          <a:xfrm>
            <a:off x="4752622" y="4094821"/>
            <a:ext cx="2929643"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solidFill>
                  <a:schemeClr val="accent4"/>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4" name="Google Shape;37;p11">
            <a:extLst>
              <a:ext uri="{FF2B5EF4-FFF2-40B4-BE49-F238E27FC236}">
                <a16:creationId xmlns:a16="http://schemas.microsoft.com/office/drawing/2014/main" id="{FCF9712E-8AD0-4351-55FD-089E4729DB9C}"/>
              </a:ext>
            </a:extLst>
          </p:cNvPr>
          <p:cNvSpPr txBox="1">
            <a:spLocks noGrp="1"/>
          </p:cNvSpPr>
          <p:nvPr>
            <p:ph type="body" idx="12"/>
          </p:nvPr>
        </p:nvSpPr>
        <p:spPr>
          <a:xfrm>
            <a:off x="4752622" y="4313061"/>
            <a:ext cx="2929643" cy="250390"/>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100">
                <a:solidFill>
                  <a:schemeClr val="tx1"/>
                </a:solidFill>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6" name="Google Shape;12;p1">
            <a:extLst>
              <a:ext uri="{FF2B5EF4-FFF2-40B4-BE49-F238E27FC236}">
                <a16:creationId xmlns:a16="http://schemas.microsoft.com/office/drawing/2014/main" id="{1734FD36-CFB3-E8A1-0753-FD314FE0BA25}"/>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94364508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bg1"/>
        </a:solidFill>
        <a:effectLst/>
      </p:bgPr>
    </p:bg>
    <p:spTree>
      <p:nvGrpSpPr>
        <p:cNvPr id="1" name=""/>
        <p:cNvGrpSpPr/>
        <p:nvPr/>
      </p:nvGrpSpPr>
      <p:grpSpPr>
        <a:xfrm>
          <a:off x="0" y="0"/>
          <a:ext cx="0" cy="0"/>
          <a:chOff x="0" y="0"/>
          <a:chExt cx="0" cy="0"/>
        </a:xfrm>
      </p:grpSpPr>
      <p:sp>
        <p:nvSpPr>
          <p:cNvPr id="2" name="Rectangle 1" descr="The right half of the page features a blue gradient and a blue outline with a white quote box within it.">
            <a:extLst>
              <a:ext uri="{FF2B5EF4-FFF2-40B4-BE49-F238E27FC236}">
                <a16:creationId xmlns:a16="http://schemas.microsoft.com/office/drawing/2014/main" id="{AAFCA2BF-11AB-DF3D-677D-9A2213DA44F0}"/>
              </a:ext>
              <a:ext uri="{C183D7F6-B498-43B3-948B-1728B52AA6E4}">
                <adec:decorative xmlns:adec="http://schemas.microsoft.com/office/drawing/2017/decorative" val="1"/>
              </a:ext>
            </a:extLst>
          </p:cNvPr>
          <p:cNvSpPr/>
          <p:nvPr userDrawn="1"/>
        </p:nvSpPr>
        <p:spPr>
          <a:xfrm>
            <a:off x="3750197" y="0"/>
            <a:ext cx="5393803" cy="5154009"/>
          </a:xfrm>
          <a:prstGeom prst="rect">
            <a:avLst/>
          </a:prstGeom>
          <a:solidFill>
            <a:srgbClr val="E8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A"/>
          </a:p>
        </p:txBody>
      </p:sp>
      <p:sp>
        <p:nvSpPr>
          <p:cNvPr id="21" name="Title Placeholder 1">
            <a:extLst>
              <a:ext uri="{FF2B5EF4-FFF2-40B4-BE49-F238E27FC236}">
                <a16:creationId xmlns:a16="http://schemas.microsoft.com/office/drawing/2014/main" id="{514FCF84-CE26-6C94-6153-7B5A0D920926}"/>
              </a:ext>
            </a:extLst>
          </p:cNvPr>
          <p:cNvSpPr>
            <a:spLocks noGrp="1"/>
          </p:cNvSpPr>
          <p:nvPr>
            <p:ph type="title" hasCustomPrompt="1"/>
          </p:nvPr>
        </p:nvSpPr>
        <p:spPr>
          <a:xfrm>
            <a:off x="468313" y="620693"/>
            <a:ext cx="2557109" cy="306109"/>
          </a:xfrm>
          <a:prstGeom prst="rect">
            <a:avLst/>
          </a:prstGeom>
        </p:spPr>
        <p:txBody>
          <a:bodyPr vert="horz" wrap="square" lIns="0" tIns="0" rIns="90000" bIns="0" rtlCol="0" anchor="t">
            <a:spAutoFit/>
          </a:bodyPr>
          <a:lstStyle/>
          <a:p>
            <a:r>
              <a:rPr lang="en-GB"/>
              <a:t>Case study</a:t>
            </a:r>
            <a:endParaRPr lang="en-US"/>
          </a:p>
        </p:txBody>
      </p:sp>
      <p:sp>
        <p:nvSpPr>
          <p:cNvPr id="23" name="Google Shape;12;p1">
            <a:extLst>
              <a:ext uri="{FF2B5EF4-FFF2-40B4-BE49-F238E27FC236}">
                <a16:creationId xmlns:a16="http://schemas.microsoft.com/office/drawing/2014/main" id="{02704A77-BCDC-4BF8-071A-A8B653C9369B}"/>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27" name="Google Shape;37;p11">
            <a:extLst>
              <a:ext uri="{FF2B5EF4-FFF2-40B4-BE49-F238E27FC236}">
                <a16:creationId xmlns:a16="http://schemas.microsoft.com/office/drawing/2014/main" id="{5A454B5E-7709-31BE-24FD-E3FBEEF492AD}"/>
              </a:ext>
            </a:extLst>
          </p:cNvPr>
          <p:cNvSpPr txBox="1">
            <a:spLocks noGrp="1"/>
          </p:cNvSpPr>
          <p:nvPr>
            <p:ph type="body" idx="11"/>
          </p:nvPr>
        </p:nvSpPr>
        <p:spPr>
          <a:xfrm>
            <a:off x="468313" y="2032096"/>
            <a:ext cx="3082607" cy="240259"/>
          </a:xfrm>
          <a:prstGeom prst="rect">
            <a:avLst/>
          </a:prstGeom>
          <a:noFill/>
          <a:ln>
            <a:noFill/>
          </a:ln>
        </p:spPr>
        <p:txBody>
          <a:bodyPr spcFirstLastPara="1" wrap="square" lIns="0" tIns="0" rIns="91425" bIns="4680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28" name="Google Shape;37;p11">
            <a:extLst>
              <a:ext uri="{FF2B5EF4-FFF2-40B4-BE49-F238E27FC236}">
                <a16:creationId xmlns:a16="http://schemas.microsoft.com/office/drawing/2014/main" id="{798590AF-6979-8A18-6507-8B6ABFBAB7A6}"/>
              </a:ext>
            </a:extLst>
          </p:cNvPr>
          <p:cNvSpPr txBox="1">
            <a:spLocks noGrp="1"/>
          </p:cNvSpPr>
          <p:nvPr>
            <p:ph type="body" idx="12" hasCustomPrompt="1"/>
          </p:nvPr>
        </p:nvSpPr>
        <p:spPr>
          <a:xfrm>
            <a:off x="468313" y="1693098"/>
            <a:ext cx="1477993" cy="221599"/>
          </a:xfrm>
          <a:prstGeom prst="rect">
            <a:avLst/>
          </a:prstGeom>
          <a:noFill/>
          <a:ln>
            <a:noFill/>
          </a:ln>
        </p:spPr>
        <p:txBody>
          <a:bodyPr spcFirstLastPara="1" wrap="square" lIns="0" tIns="0" rIns="0" bIns="0" anchor="ctr" anchorCtr="0">
            <a:spAutoFit/>
          </a:bodyPr>
          <a:lstStyle>
            <a:lvl1pPr marL="0" lvl="0" indent="0" algn="l">
              <a:lnSpc>
                <a:spcPct val="120000"/>
              </a:lnSpc>
              <a:spcBef>
                <a:spcPts val="0"/>
              </a:spcBef>
              <a:spcAft>
                <a:spcPts val="0"/>
              </a:spcAft>
              <a:buSzPct val="100000"/>
              <a:buFont typeface="Arial" panose="020B0604020202020204" pitchFamily="34" charset="0"/>
              <a:buNone/>
              <a:defRPr sz="1200" b="1">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The Need</a:t>
            </a:r>
            <a:endParaRPr/>
          </a:p>
        </p:txBody>
      </p:sp>
      <p:sp>
        <p:nvSpPr>
          <p:cNvPr id="31" name="Google Shape;37;p11">
            <a:extLst>
              <a:ext uri="{FF2B5EF4-FFF2-40B4-BE49-F238E27FC236}">
                <a16:creationId xmlns:a16="http://schemas.microsoft.com/office/drawing/2014/main" id="{65D022F8-52B0-4D20-65B5-6D4A92008473}"/>
              </a:ext>
            </a:extLst>
          </p:cNvPr>
          <p:cNvSpPr txBox="1">
            <a:spLocks noGrp="1"/>
          </p:cNvSpPr>
          <p:nvPr>
            <p:ph type="body" idx="13"/>
          </p:nvPr>
        </p:nvSpPr>
        <p:spPr>
          <a:xfrm>
            <a:off x="468313" y="3016848"/>
            <a:ext cx="3082607" cy="240259"/>
          </a:xfrm>
          <a:prstGeom prst="rect">
            <a:avLst/>
          </a:prstGeom>
          <a:noFill/>
          <a:ln>
            <a:noFill/>
          </a:ln>
        </p:spPr>
        <p:txBody>
          <a:bodyPr spcFirstLastPara="1" wrap="square" lIns="0" tIns="0" rIns="91425" bIns="46800" anchor="t" anchorCtr="0">
            <a:spAutoFit/>
          </a:bodyPr>
          <a:lstStyle>
            <a:lvl1pPr marL="0" lvl="0" indent="0" algn="l">
              <a:lnSpc>
                <a:spcPct val="114000"/>
              </a:lnSpc>
              <a:spcBef>
                <a:spcPts val="0"/>
              </a:spcBef>
              <a:spcAft>
                <a:spcPts val="0"/>
              </a:spcAft>
              <a:buSzPct val="100000"/>
              <a:buFont typeface="Arial" panose="020B0604020202020204" pitchFamily="34" charset="0"/>
              <a:buNone/>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2" name="Google Shape;37;p11">
            <a:extLst>
              <a:ext uri="{FF2B5EF4-FFF2-40B4-BE49-F238E27FC236}">
                <a16:creationId xmlns:a16="http://schemas.microsoft.com/office/drawing/2014/main" id="{285124B9-32D7-41FB-8139-AE959C3B71D1}"/>
              </a:ext>
            </a:extLst>
          </p:cNvPr>
          <p:cNvSpPr txBox="1">
            <a:spLocks noGrp="1"/>
          </p:cNvSpPr>
          <p:nvPr>
            <p:ph type="body" idx="14" hasCustomPrompt="1"/>
          </p:nvPr>
        </p:nvSpPr>
        <p:spPr>
          <a:xfrm>
            <a:off x="468313" y="2677850"/>
            <a:ext cx="1477993" cy="221599"/>
          </a:xfrm>
          <a:prstGeom prst="rect">
            <a:avLst/>
          </a:prstGeom>
          <a:noFill/>
          <a:ln>
            <a:noFill/>
          </a:ln>
        </p:spPr>
        <p:txBody>
          <a:bodyPr spcFirstLastPara="1" wrap="square" lIns="0" tIns="0" rIns="0" bIns="0" anchor="ctr" anchorCtr="0">
            <a:spAutoFit/>
          </a:bodyPr>
          <a:lstStyle>
            <a:lvl1pPr marL="0" lvl="0" indent="0" algn="l">
              <a:lnSpc>
                <a:spcPct val="120000"/>
              </a:lnSpc>
              <a:spcBef>
                <a:spcPts val="0"/>
              </a:spcBef>
              <a:spcAft>
                <a:spcPts val="0"/>
              </a:spcAft>
              <a:buSzPct val="100000"/>
              <a:buFont typeface="Arial" panose="020B0604020202020204" pitchFamily="34" charset="0"/>
              <a:buNone/>
              <a:defRPr sz="1200" b="1">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The Challenge</a:t>
            </a:r>
            <a:endParaRPr/>
          </a:p>
        </p:txBody>
      </p:sp>
      <p:sp>
        <p:nvSpPr>
          <p:cNvPr id="35" name="Google Shape;37;p11">
            <a:extLst>
              <a:ext uri="{FF2B5EF4-FFF2-40B4-BE49-F238E27FC236}">
                <a16:creationId xmlns:a16="http://schemas.microsoft.com/office/drawing/2014/main" id="{203B9EED-3615-6257-BB39-31B320BD6716}"/>
              </a:ext>
            </a:extLst>
          </p:cNvPr>
          <p:cNvSpPr txBox="1">
            <a:spLocks noGrp="1"/>
          </p:cNvSpPr>
          <p:nvPr>
            <p:ph type="body" idx="15"/>
          </p:nvPr>
        </p:nvSpPr>
        <p:spPr>
          <a:xfrm>
            <a:off x="4343400" y="2032096"/>
            <a:ext cx="4332288" cy="240259"/>
          </a:xfrm>
          <a:prstGeom prst="rect">
            <a:avLst/>
          </a:prstGeom>
          <a:noFill/>
          <a:ln>
            <a:noFill/>
          </a:ln>
        </p:spPr>
        <p:txBody>
          <a:bodyPr spcFirstLastPara="1" wrap="square" lIns="0" tIns="0" rIns="91425" bIns="46800" anchor="t" anchorCtr="0">
            <a:spAutoFit/>
          </a:bodyPr>
          <a:lstStyle>
            <a:lvl1pPr marL="171450" lvl="0" indent="-171450" algn="l">
              <a:lnSpc>
                <a:spcPct val="114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36" name="Google Shape;37;p11">
            <a:extLst>
              <a:ext uri="{FF2B5EF4-FFF2-40B4-BE49-F238E27FC236}">
                <a16:creationId xmlns:a16="http://schemas.microsoft.com/office/drawing/2014/main" id="{3E586B9D-7D5F-79B5-D95B-D7F83612941A}"/>
              </a:ext>
            </a:extLst>
          </p:cNvPr>
          <p:cNvSpPr txBox="1">
            <a:spLocks noGrp="1"/>
          </p:cNvSpPr>
          <p:nvPr>
            <p:ph type="body" idx="16" hasCustomPrompt="1"/>
          </p:nvPr>
        </p:nvSpPr>
        <p:spPr>
          <a:xfrm>
            <a:off x="4343400" y="1693098"/>
            <a:ext cx="1477993" cy="221599"/>
          </a:xfrm>
          <a:prstGeom prst="rect">
            <a:avLst/>
          </a:prstGeom>
          <a:noFill/>
          <a:ln>
            <a:noFill/>
          </a:ln>
        </p:spPr>
        <p:txBody>
          <a:bodyPr spcFirstLastPara="1" wrap="square" lIns="0" tIns="0" rIns="0" bIns="0" anchor="ctr" anchorCtr="0">
            <a:spAutoFit/>
          </a:bodyPr>
          <a:lstStyle>
            <a:lvl1pPr marL="0" lvl="0" indent="0" algn="l">
              <a:lnSpc>
                <a:spcPct val="120000"/>
              </a:lnSpc>
              <a:spcBef>
                <a:spcPts val="0"/>
              </a:spcBef>
              <a:spcAft>
                <a:spcPts val="0"/>
              </a:spcAft>
              <a:buSzPct val="100000"/>
              <a:buFont typeface="Arial" panose="020B0604020202020204" pitchFamily="34" charset="0"/>
              <a:buNone/>
              <a:defRPr sz="1200" b="1">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err="1"/>
              <a:t>Verbit’s</a:t>
            </a:r>
            <a:r>
              <a:rPr lang="en-US"/>
              <a:t> Solution</a:t>
            </a:r>
            <a:endParaRPr/>
          </a:p>
        </p:txBody>
      </p:sp>
      <p:sp>
        <p:nvSpPr>
          <p:cNvPr id="39" name="Google Shape;37;p11">
            <a:extLst>
              <a:ext uri="{FF2B5EF4-FFF2-40B4-BE49-F238E27FC236}">
                <a16:creationId xmlns:a16="http://schemas.microsoft.com/office/drawing/2014/main" id="{980DA5D9-107F-1B38-5DCE-77CDCE588B41}"/>
              </a:ext>
            </a:extLst>
          </p:cNvPr>
          <p:cNvSpPr txBox="1">
            <a:spLocks noGrp="1"/>
          </p:cNvSpPr>
          <p:nvPr>
            <p:ph type="body" idx="17"/>
          </p:nvPr>
        </p:nvSpPr>
        <p:spPr>
          <a:xfrm>
            <a:off x="4343400" y="3901348"/>
            <a:ext cx="4332288" cy="240259"/>
          </a:xfrm>
          <a:prstGeom prst="rect">
            <a:avLst/>
          </a:prstGeom>
          <a:noFill/>
          <a:ln>
            <a:noFill/>
          </a:ln>
        </p:spPr>
        <p:txBody>
          <a:bodyPr spcFirstLastPara="1" wrap="square" lIns="0" tIns="0" rIns="91425" bIns="46800" anchor="t" anchorCtr="0">
            <a:spAutoFit/>
          </a:bodyPr>
          <a:lstStyle>
            <a:lvl1pPr marL="171450" lvl="0" indent="-171450" algn="l">
              <a:lnSpc>
                <a:spcPct val="114000"/>
              </a:lnSpc>
              <a:spcBef>
                <a:spcPts val="0"/>
              </a:spcBef>
              <a:spcAft>
                <a:spcPts val="0"/>
              </a:spcAft>
              <a:buSzPct val="100000"/>
              <a:buFont typeface="Arial" panose="020B0604020202020204" pitchFamily="34" charset="0"/>
              <a:buChar char="•"/>
              <a:defRPr sz="11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0" name="Google Shape;37;p11">
            <a:extLst>
              <a:ext uri="{FF2B5EF4-FFF2-40B4-BE49-F238E27FC236}">
                <a16:creationId xmlns:a16="http://schemas.microsoft.com/office/drawing/2014/main" id="{6AA1EBCD-4EBD-26B6-D9DD-36B9E565135B}"/>
              </a:ext>
            </a:extLst>
          </p:cNvPr>
          <p:cNvSpPr txBox="1">
            <a:spLocks noGrp="1"/>
          </p:cNvSpPr>
          <p:nvPr>
            <p:ph type="body" idx="18" hasCustomPrompt="1"/>
          </p:nvPr>
        </p:nvSpPr>
        <p:spPr>
          <a:xfrm>
            <a:off x="4343400" y="3562350"/>
            <a:ext cx="1477993" cy="221599"/>
          </a:xfrm>
          <a:prstGeom prst="rect">
            <a:avLst/>
          </a:prstGeom>
          <a:noFill/>
          <a:ln>
            <a:noFill/>
          </a:ln>
        </p:spPr>
        <p:txBody>
          <a:bodyPr spcFirstLastPara="1" wrap="square" lIns="0" tIns="0" rIns="0" bIns="0" anchor="ctr" anchorCtr="0">
            <a:spAutoFit/>
          </a:bodyPr>
          <a:lstStyle>
            <a:lvl1pPr marL="0" lvl="0" indent="0" algn="l">
              <a:lnSpc>
                <a:spcPct val="120000"/>
              </a:lnSpc>
              <a:spcBef>
                <a:spcPts val="0"/>
              </a:spcBef>
              <a:spcAft>
                <a:spcPts val="0"/>
              </a:spcAft>
              <a:buSzPct val="100000"/>
              <a:buFont typeface="Arial" panose="020B0604020202020204" pitchFamily="34" charset="0"/>
              <a:buNone/>
              <a:defRPr sz="1200" b="1">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The Results</a:t>
            </a:r>
            <a:endParaRPr/>
          </a:p>
        </p:txBody>
      </p:sp>
    </p:spTree>
    <p:extLst>
      <p:ext uri="{BB962C8B-B14F-4D97-AF65-F5344CB8AC3E}">
        <p14:creationId xmlns:p14="http://schemas.microsoft.com/office/powerpoint/2010/main" val="19493688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Graph">
    <p:bg>
      <p:bgPr>
        <a:solidFill>
          <a:schemeClr val="bg1"/>
        </a:solidFill>
        <a:effectLst/>
      </p:bgPr>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514FCF84-CE26-6C94-6153-7B5A0D920926}"/>
              </a:ext>
            </a:extLst>
          </p:cNvPr>
          <p:cNvSpPr>
            <a:spLocks noGrp="1"/>
          </p:cNvSpPr>
          <p:nvPr>
            <p:ph type="title"/>
          </p:nvPr>
        </p:nvSpPr>
        <p:spPr>
          <a:xfrm>
            <a:off x="468313" y="641013"/>
            <a:ext cx="2557109" cy="306109"/>
          </a:xfrm>
          <a:prstGeom prst="rect">
            <a:avLst/>
          </a:prstGeom>
        </p:spPr>
        <p:txBody>
          <a:bodyPr vert="horz" wrap="square" lIns="0" tIns="0" rIns="90000" bIns="0" rtlCol="0" anchor="t">
            <a:spAutoFit/>
          </a:bodyPr>
          <a:lstStyle/>
          <a:p>
            <a:endParaRPr lang="en-US"/>
          </a:p>
        </p:txBody>
      </p:sp>
      <p:sp>
        <p:nvSpPr>
          <p:cNvPr id="23" name="Google Shape;12;p1">
            <a:extLst>
              <a:ext uri="{FF2B5EF4-FFF2-40B4-BE49-F238E27FC236}">
                <a16:creationId xmlns:a16="http://schemas.microsoft.com/office/drawing/2014/main" id="{02704A77-BCDC-4BF8-071A-A8B653C9369B}"/>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27" name="Google Shape;37;p11">
            <a:extLst>
              <a:ext uri="{FF2B5EF4-FFF2-40B4-BE49-F238E27FC236}">
                <a16:creationId xmlns:a16="http://schemas.microsoft.com/office/drawing/2014/main" id="{5A454B5E-7709-31BE-24FD-E3FBEEF492AD}"/>
              </a:ext>
            </a:extLst>
          </p:cNvPr>
          <p:cNvSpPr txBox="1">
            <a:spLocks noGrp="1"/>
          </p:cNvSpPr>
          <p:nvPr>
            <p:ph type="body" idx="11"/>
          </p:nvPr>
        </p:nvSpPr>
        <p:spPr>
          <a:xfrm>
            <a:off x="468313" y="1331782"/>
            <a:ext cx="2568801" cy="268856"/>
          </a:xfrm>
          <a:prstGeom prst="rect">
            <a:avLst/>
          </a:prstGeom>
          <a:noFill/>
          <a:ln>
            <a:noFill/>
          </a:ln>
        </p:spPr>
        <p:txBody>
          <a:bodyPr spcFirstLastPara="1" wrap="square" lIns="0" tIns="0" rIns="91425" bIns="4680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8" name="Google Shape;37;p11">
            <a:extLst>
              <a:ext uri="{FF2B5EF4-FFF2-40B4-BE49-F238E27FC236}">
                <a16:creationId xmlns:a16="http://schemas.microsoft.com/office/drawing/2014/main" id="{A8E679FC-C566-02A4-150D-360772BD3FA6}"/>
              </a:ext>
            </a:extLst>
          </p:cNvPr>
          <p:cNvSpPr txBox="1">
            <a:spLocks noGrp="1"/>
          </p:cNvSpPr>
          <p:nvPr>
            <p:ph type="body" idx="16" hasCustomPrompt="1"/>
          </p:nvPr>
        </p:nvSpPr>
        <p:spPr>
          <a:xfrm>
            <a:off x="3853543" y="1386646"/>
            <a:ext cx="1477993" cy="203133"/>
          </a:xfrm>
          <a:prstGeom prst="rect">
            <a:avLst/>
          </a:prstGeom>
          <a:noFill/>
          <a:ln>
            <a:noFill/>
          </a:ln>
        </p:spPr>
        <p:txBody>
          <a:bodyPr spcFirstLastPara="1" wrap="square" lIns="0" tIns="0" rIns="0" bIns="0" anchor="ctr" anchorCtr="0">
            <a:spAutoFit/>
          </a:bodyPr>
          <a:lstStyle>
            <a:lvl1pPr marL="0" lvl="0" indent="0" algn="l">
              <a:lnSpc>
                <a:spcPct val="120000"/>
              </a:lnSpc>
              <a:spcBef>
                <a:spcPts val="0"/>
              </a:spcBef>
              <a:spcAft>
                <a:spcPts val="0"/>
              </a:spcAft>
              <a:buSzPct val="100000"/>
              <a:buFont typeface="Arial" panose="020B0604020202020204" pitchFamily="34" charset="0"/>
              <a:buNone/>
              <a:defRPr sz="1100" b="1">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err="1"/>
              <a:t>Clic</a:t>
            </a:r>
            <a:r>
              <a:rPr lang="ru-RU" err="1"/>
              <a:t>k</a:t>
            </a:r>
            <a:r>
              <a:rPr lang="en-US"/>
              <a:t> to add chart title</a:t>
            </a:r>
            <a:endParaRPr/>
          </a:p>
        </p:txBody>
      </p:sp>
      <p:sp>
        <p:nvSpPr>
          <p:cNvPr id="11" name="Chart Placeholder 10">
            <a:extLst>
              <a:ext uri="{FF2B5EF4-FFF2-40B4-BE49-F238E27FC236}">
                <a16:creationId xmlns:a16="http://schemas.microsoft.com/office/drawing/2014/main" id="{F400560A-3F19-FCE2-F5D5-1AA0C7A7A0A0}"/>
              </a:ext>
            </a:extLst>
          </p:cNvPr>
          <p:cNvSpPr>
            <a:spLocks noGrp="1"/>
          </p:cNvSpPr>
          <p:nvPr>
            <p:ph type="chart" sz="quarter" idx="17" hasCustomPrompt="1"/>
          </p:nvPr>
        </p:nvSpPr>
        <p:spPr>
          <a:xfrm>
            <a:off x="3864429" y="1763486"/>
            <a:ext cx="4593771" cy="2623457"/>
          </a:xfrm>
        </p:spPr>
        <p:txBody>
          <a:bodyPr/>
          <a:lstStyle>
            <a:lvl1pPr>
              <a:defRPr sz="1000"/>
            </a:lvl1pPr>
          </a:lstStyle>
          <a:p>
            <a:r>
              <a:rPr lang="en-US"/>
              <a:t>Click icon to add chart from Excel</a:t>
            </a:r>
            <a:endParaRPr lang="en-UA"/>
          </a:p>
        </p:txBody>
      </p:sp>
    </p:spTree>
    <p:extLst>
      <p:ext uri="{BB962C8B-B14F-4D97-AF65-F5344CB8AC3E}">
        <p14:creationId xmlns:p14="http://schemas.microsoft.com/office/powerpoint/2010/main" val="21034726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sp>
        <p:nvSpPr>
          <p:cNvPr id="2" name="Graphic 5" descr="A breaker slide is shown reading Q&amp;A in bold white letters on the left side on top of a medium blue gradient background which features decorative triangle elements on the right side in white and one triangle in pink.">
            <a:extLst>
              <a:ext uri="{FF2B5EF4-FFF2-40B4-BE49-F238E27FC236}">
                <a16:creationId xmlns:a16="http://schemas.microsoft.com/office/drawing/2014/main" id="{71B55563-9F9C-03D1-FC11-BFC843DEBDDF}"/>
              </a:ext>
            </a:extLst>
          </p:cNvPr>
          <p:cNvSpPr/>
          <p:nvPr userDrawn="1"/>
        </p:nvSpPr>
        <p:spPr>
          <a:xfrm>
            <a:off x="90000" y="87750"/>
            <a:ext cx="8964000" cy="4968000"/>
          </a:xfrm>
          <a:prstGeom prst="roundRect">
            <a:avLst>
              <a:gd name="adj" fmla="val 2967"/>
            </a:avLst>
          </a:prstGeom>
          <a:gradFill>
            <a:gsLst>
              <a:gs pos="0">
                <a:schemeClr val="accent4"/>
              </a:gs>
              <a:gs pos="100000">
                <a:schemeClr val="tx2"/>
              </a:gs>
            </a:gsLst>
            <a:lin ang="8280000" scaled="0"/>
          </a:gradFill>
          <a:ln w="0" cap="flat">
            <a:noFill/>
            <a:prstDash val="solid"/>
            <a:miter/>
          </a:ln>
        </p:spPr>
        <p:txBody>
          <a:bodyPr rtlCol="0" anchor="ctr"/>
          <a:lstStyle/>
          <a:p>
            <a:endParaRPr lang="en-UA"/>
          </a:p>
        </p:txBody>
      </p:sp>
      <p:pic>
        <p:nvPicPr>
          <p:cNvPr id="7" name="Graphic 6">
            <a:extLst>
              <a:ext uri="{FF2B5EF4-FFF2-40B4-BE49-F238E27FC236}">
                <a16:creationId xmlns:a16="http://schemas.microsoft.com/office/drawing/2014/main" id="{D00D8EE1-D1BA-4787-980F-166BA5EA31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95292" y="1857965"/>
            <a:ext cx="5317587" cy="4635845"/>
          </a:xfrm>
          <a:prstGeom prst="rect">
            <a:avLst/>
          </a:prstGeom>
        </p:spPr>
      </p:pic>
      <p:sp>
        <p:nvSpPr>
          <p:cNvPr id="12" name="Google Shape;451;p36">
            <a:extLst>
              <a:ext uri="{FF2B5EF4-FFF2-40B4-BE49-F238E27FC236}">
                <a16:creationId xmlns:a16="http://schemas.microsoft.com/office/drawing/2014/main" id="{029062E7-28FB-3832-E92F-F2116CBB9D44}"/>
              </a:ext>
            </a:extLst>
          </p:cNvPr>
          <p:cNvSpPr txBox="1">
            <a:spLocks/>
          </p:cNvSpPr>
          <p:nvPr userDrawn="1"/>
        </p:nvSpPr>
        <p:spPr>
          <a:xfrm>
            <a:off x="468313" y="2439705"/>
            <a:ext cx="2769157" cy="613230"/>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a:solidFill>
                  <a:schemeClr val="bg1"/>
                </a:solidFill>
                <a:latin typeface="Nunito ExtraBold" pitchFamily="2" charset="77"/>
                <a:ea typeface="Nunito"/>
                <a:cs typeface="Nunito"/>
                <a:sym typeface="Nunito"/>
              </a:rPr>
              <a:t>Q&amp;A</a:t>
            </a:r>
          </a:p>
        </p:txBody>
      </p:sp>
      <p:pic>
        <p:nvPicPr>
          <p:cNvPr id="14" name="Graphic 13">
            <a:extLst>
              <a:ext uri="{FF2B5EF4-FFF2-40B4-BE49-F238E27FC236}">
                <a16:creationId xmlns:a16="http://schemas.microsoft.com/office/drawing/2014/main" id="{A9CAED7F-E12F-34B8-942C-44BD405BCB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087671" y="905452"/>
            <a:ext cx="3539494" cy="3085713"/>
          </a:xfrm>
          <a:prstGeom prst="rect">
            <a:avLst/>
          </a:prstGeom>
        </p:spPr>
      </p:pic>
      <p:pic>
        <p:nvPicPr>
          <p:cNvPr id="8" name="Graphic 7">
            <a:extLst>
              <a:ext uri="{FF2B5EF4-FFF2-40B4-BE49-F238E27FC236}">
                <a16:creationId xmlns:a16="http://schemas.microsoft.com/office/drawing/2014/main" id="{605051EB-CA13-44C2-C8C5-1CE87B5C71C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4984224" y="2248659"/>
            <a:ext cx="886489" cy="772835"/>
          </a:xfrm>
          <a:prstGeom prst="rect">
            <a:avLst/>
          </a:prstGeom>
        </p:spPr>
      </p:pic>
      <p:pic>
        <p:nvPicPr>
          <p:cNvPr id="9" name="Graphic 8">
            <a:extLst>
              <a:ext uri="{FF2B5EF4-FFF2-40B4-BE49-F238E27FC236}">
                <a16:creationId xmlns:a16="http://schemas.microsoft.com/office/drawing/2014/main" id="{467BF4B4-DF51-159F-1ABB-814E10B46E98}"/>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48703" y="2420377"/>
            <a:ext cx="537508" cy="468597"/>
          </a:xfrm>
          <a:prstGeom prst="rect">
            <a:avLst/>
          </a:prstGeom>
        </p:spPr>
      </p:pic>
    </p:spTree>
    <p:extLst>
      <p:ext uri="{BB962C8B-B14F-4D97-AF65-F5344CB8AC3E}">
        <p14:creationId xmlns:p14="http://schemas.microsoft.com/office/powerpoint/2010/main" val="2494425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Questions Slide">
    <p:bg>
      <p:bgPr>
        <a:gradFill>
          <a:gsLst>
            <a:gs pos="100000">
              <a:srgbClr val="B3FFF8"/>
            </a:gs>
            <a:gs pos="75000">
              <a:srgbClr val="D6E8FA"/>
            </a:gs>
            <a:gs pos="0">
              <a:srgbClr val="E8EEFD"/>
            </a:gs>
          </a:gsLst>
          <a:lin ang="19065172" scaled="1"/>
        </a:gra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1794C1D-9D32-24FB-276A-647208EFFE23}"/>
              </a:ext>
            </a:extLst>
          </p:cNvPr>
          <p:cNvSpPr/>
          <p:nvPr userDrawn="1"/>
        </p:nvSpPr>
        <p:spPr>
          <a:xfrm>
            <a:off x="90000" y="112295"/>
            <a:ext cx="8964000" cy="4943455"/>
          </a:xfrm>
          <a:prstGeom prst="roundRect">
            <a:avLst>
              <a:gd name="adj" fmla="val 2863"/>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4" name="Graphic 3" descr="Decorative triangle elements which are slightly transparent are shown on the right of the slide. A blue gradient surrounds the edges of the full slide.">
            <a:extLst>
              <a:ext uri="{FF2B5EF4-FFF2-40B4-BE49-F238E27FC236}">
                <a16:creationId xmlns:a16="http://schemas.microsoft.com/office/drawing/2014/main" id="{CF8945E5-8C62-2819-3865-478FC03DA6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913738" y="1195405"/>
            <a:ext cx="6597267" cy="5751463"/>
          </a:xfrm>
          <a:prstGeom prst="rect">
            <a:avLst/>
          </a:prstGeom>
        </p:spPr>
      </p:pic>
      <p:sp>
        <p:nvSpPr>
          <p:cNvPr id="6" name="Google Shape;451;p36">
            <a:extLst>
              <a:ext uri="{FF2B5EF4-FFF2-40B4-BE49-F238E27FC236}">
                <a16:creationId xmlns:a16="http://schemas.microsoft.com/office/drawing/2014/main" id="{98233A37-49A5-3206-D712-07B5684CBD36}"/>
              </a:ext>
            </a:extLst>
          </p:cNvPr>
          <p:cNvSpPr txBox="1">
            <a:spLocks/>
          </p:cNvSpPr>
          <p:nvPr userDrawn="1"/>
        </p:nvSpPr>
        <p:spPr>
          <a:xfrm>
            <a:off x="446541" y="2352125"/>
            <a:ext cx="4540476" cy="575700"/>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5000"/>
              </a:lnSpc>
              <a:spcBef>
                <a:spcPts val="0"/>
              </a:spcBef>
            </a:pPr>
            <a:r>
              <a:rPr lang="en-GB" sz="4400" b="1">
                <a:gradFill>
                  <a:gsLst>
                    <a:gs pos="100000">
                      <a:srgbClr val="4A148C"/>
                    </a:gs>
                    <a:gs pos="50000">
                      <a:srgbClr val="322FBE"/>
                    </a:gs>
                    <a:gs pos="0">
                      <a:srgbClr val="1A4AF0"/>
                    </a:gs>
                  </a:gsLst>
                  <a:lin ang="10800000" scaled="1"/>
                </a:gradFill>
                <a:latin typeface="Nunito ExtraBold" pitchFamily="2" charset="77"/>
              </a:rPr>
              <a:t>Questions</a:t>
            </a:r>
          </a:p>
        </p:txBody>
      </p:sp>
      <p:pic>
        <p:nvPicPr>
          <p:cNvPr id="10" name="Graphic 9">
            <a:extLst>
              <a:ext uri="{FF2B5EF4-FFF2-40B4-BE49-F238E27FC236}">
                <a16:creationId xmlns:a16="http://schemas.microsoft.com/office/drawing/2014/main" id="{1D0E4132-E0C3-5099-2ED0-9CA643FD2A2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15469" y="769000"/>
            <a:ext cx="1187077" cy="1034888"/>
          </a:xfrm>
          <a:prstGeom prst="rect">
            <a:avLst/>
          </a:prstGeom>
        </p:spPr>
      </p:pic>
      <p:sp>
        <p:nvSpPr>
          <p:cNvPr id="13" name="Graphic 7">
            <a:extLst>
              <a:ext uri="{FF2B5EF4-FFF2-40B4-BE49-F238E27FC236}">
                <a16:creationId xmlns:a16="http://schemas.microsoft.com/office/drawing/2014/main" id="{C76B76C4-3980-BA4D-D4D9-45431576B55A}"/>
              </a:ext>
            </a:extLst>
          </p:cNvPr>
          <p:cNvSpPr/>
          <p:nvPr userDrawn="1"/>
        </p:nvSpPr>
        <p:spPr>
          <a:xfrm rot="10800000">
            <a:off x="7790455" y="1072362"/>
            <a:ext cx="525124" cy="458726"/>
          </a:xfrm>
          <a:custGeom>
            <a:avLst/>
            <a:gdLst>
              <a:gd name="connsiteX0" fmla="*/ 6924 w 620113"/>
              <a:gd name="connsiteY0" fmla="*/ 469384 h 541704"/>
              <a:gd name="connsiteX1" fmla="*/ 272731 w 620113"/>
              <a:gd name="connsiteY1" fmla="*/ 22340 h 541704"/>
              <a:gd name="connsiteX2" fmla="*/ 349739 w 620113"/>
              <a:gd name="connsiteY2" fmla="*/ 22490 h 541704"/>
              <a:gd name="connsiteX3" fmla="*/ 613327 w 620113"/>
              <a:gd name="connsiteY3" fmla="*/ 469654 h 541704"/>
              <a:gd name="connsiteX4" fmla="*/ 574764 w 620113"/>
              <a:gd name="connsiteY4" fmla="*/ 541705 h 541704"/>
              <a:gd name="connsiteX5" fmla="*/ 45337 w 620113"/>
              <a:gd name="connsiteY5" fmla="*/ 541584 h 541704"/>
              <a:gd name="connsiteX6" fmla="*/ 6894 w 620113"/>
              <a:gd name="connsiteY6" fmla="*/ 469354 h 54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113" h="541704">
                <a:moveTo>
                  <a:pt x="6924" y="469384"/>
                </a:moveTo>
                <a:lnTo>
                  <a:pt x="272731" y="22340"/>
                </a:lnTo>
                <a:cubicBezTo>
                  <a:pt x="290484" y="-7501"/>
                  <a:pt x="332106" y="-7441"/>
                  <a:pt x="349739" y="22490"/>
                </a:cubicBezTo>
                <a:lnTo>
                  <a:pt x="613327" y="469654"/>
                </a:lnTo>
                <a:cubicBezTo>
                  <a:pt x="631889" y="501146"/>
                  <a:pt x="610179" y="541735"/>
                  <a:pt x="574764" y="541705"/>
                </a:cubicBezTo>
                <a:lnTo>
                  <a:pt x="45337" y="541584"/>
                </a:lnTo>
                <a:cubicBezTo>
                  <a:pt x="9832" y="541584"/>
                  <a:pt x="-11848" y="500846"/>
                  <a:pt x="6894" y="469354"/>
                </a:cubicBezTo>
              </a:path>
            </a:pathLst>
          </a:custGeom>
          <a:solidFill>
            <a:srgbClr val="FFEBAE"/>
          </a:solidFill>
          <a:ln w="5925" cap="flat">
            <a:noFill/>
            <a:prstDash val="solid"/>
            <a:miter/>
          </a:ln>
        </p:spPr>
        <p:txBody>
          <a:bodyPr rtlCol="0" anchor="ctr"/>
          <a:lstStyle/>
          <a:p>
            <a:endParaRPr lang="en-UA"/>
          </a:p>
        </p:txBody>
      </p:sp>
      <p:sp>
        <p:nvSpPr>
          <p:cNvPr id="16" name="Google Shape;37;p11">
            <a:extLst>
              <a:ext uri="{FF2B5EF4-FFF2-40B4-BE49-F238E27FC236}">
                <a16:creationId xmlns:a16="http://schemas.microsoft.com/office/drawing/2014/main" id="{54BF008B-3E7D-76EA-630B-00A65459210A}"/>
              </a:ext>
            </a:extLst>
          </p:cNvPr>
          <p:cNvSpPr txBox="1">
            <a:spLocks noGrp="1"/>
          </p:cNvSpPr>
          <p:nvPr>
            <p:ph type="body" idx="12" hasCustomPrompt="1"/>
          </p:nvPr>
        </p:nvSpPr>
        <p:spPr>
          <a:xfrm>
            <a:off x="468313" y="3297966"/>
            <a:ext cx="2111601" cy="258532"/>
          </a:xfrm>
          <a:prstGeom prst="rect">
            <a:avLst/>
          </a:prstGeom>
          <a:noFill/>
          <a:ln>
            <a:noFill/>
          </a:ln>
        </p:spPr>
        <p:txBody>
          <a:bodyPr spcFirstLastPara="1" wrap="square" lIns="0" tIns="0" rIns="0" bIns="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400" b="1">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Name, Title</a:t>
            </a:r>
          </a:p>
        </p:txBody>
      </p:sp>
      <p:sp>
        <p:nvSpPr>
          <p:cNvPr id="17" name="Google Shape;37;p11">
            <a:extLst>
              <a:ext uri="{FF2B5EF4-FFF2-40B4-BE49-F238E27FC236}">
                <a16:creationId xmlns:a16="http://schemas.microsoft.com/office/drawing/2014/main" id="{0F9D265A-3F41-8FCC-D0E9-F34728548F18}"/>
              </a:ext>
            </a:extLst>
          </p:cNvPr>
          <p:cNvSpPr txBox="1">
            <a:spLocks noGrp="1"/>
          </p:cNvSpPr>
          <p:nvPr>
            <p:ph type="body" idx="13" hasCustomPrompt="1"/>
          </p:nvPr>
        </p:nvSpPr>
        <p:spPr>
          <a:xfrm>
            <a:off x="468313" y="3954237"/>
            <a:ext cx="2111601" cy="517065"/>
          </a:xfrm>
          <a:prstGeom prst="rect">
            <a:avLst/>
          </a:prstGeom>
          <a:noFill/>
          <a:ln>
            <a:noFill/>
          </a:ln>
        </p:spPr>
        <p:txBody>
          <a:bodyPr spcFirstLastPara="1" wrap="square" lIns="0" tIns="0" rIns="0" bIns="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400" b="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pPr marL="0" indent="0" defTabSz="914378">
              <a:buNone/>
            </a:pPr>
            <a:r>
              <a:rPr lang="en-US" sz="1400">
                <a:latin typeface="Nunito"/>
                <a:ea typeface="Calibri" panose="020F0502020204030204" pitchFamily="34" charset="0"/>
                <a:hlinkClick r:id="rId6">
                  <a:extLst>
                    <a:ext uri="{A12FA001-AC4F-418D-AE19-62706E023703}">
                      <ahyp:hlinkClr xmlns:ahyp="http://schemas.microsoft.com/office/drawing/2018/hyperlinkcolor" val="tx"/>
                    </a:ext>
                  </a:extLst>
                </a:hlinkClick>
              </a:rPr>
              <a:t>email@verbit.ai</a:t>
            </a:r>
          </a:p>
          <a:p>
            <a:pPr marL="0" indent="0" defTabSz="914378">
              <a:buNone/>
            </a:pPr>
            <a:r>
              <a:rPr lang="en-US" sz="1400">
                <a:latin typeface="Nunito"/>
                <a:ea typeface="Calibri" panose="020F0502020204030204" pitchFamily="34" charset="0"/>
              </a:rPr>
              <a:t>phone number</a:t>
            </a:r>
          </a:p>
        </p:txBody>
      </p:sp>
      <p:sp>
        <p:nvSpPr>
          <p:cNvPr id="24" name="Google Shape;37;p11">
            <a:extLst>
              <a:ext uri="{FF2B5EF4-FFF2-40B4-BE49-F238E27FC236}">
                <a16:creationId xmlns:a16="http://schemas.microsoft.com/office/drawing/2014/main" id="{01F4327C-641D-4336-CA7B-402328A5D3F3}"/>
              </a:ext>
            </a:extLst>
          </p:cNvPr>
          <p:cNvSpPr txBox="1">
            <a:spLocks noGrp="1"/>
          </p:cNvSpPr>
          <p:nvPr>
            <p:ph type="body" idx="14" hasCustomPrompt="1"/>
          </p:nvPr>
        </p:nvSpPr>
        <p:spPr>
          <a:xfrm>
            <a:off x="2971800" y="3297966"/>
            <a:ext cx="2111601" cy="258532"/>
          </a:xfrm>
          <a:prstGeom prst="rect">
            <a:avLst/>
          </a:prstGeom>
          <a:noFill/>
          <a:ln>
            <a:noFill/>
          </a:ln>
        </p:spPr>
        <p:txBody>
          <a:bodyPr spcFirstLastPara="1" wrap="square" lIns="0" tIns="0" rIns="0" bIns="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400" b="1">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r>
              <a:rPr lang="en-US"/>
              <a:t>Name, Title</a:t>
            </a:r>
          </a:p>
        </p:txBody>
      </p:sp>
      <p:sp>
        <p:nvSpPr>
          <p:cNvPr id="25" name="Google Shape;37;p11">
            <a:extLst>
              <a:ext uri="{FF2B5EF4-FFF2-40B4-BE49-F238E27FC236}">
                <a16:creationId xmlns:a16="http://schemas.microsoft.com/office/drawing/2014/main" id="{6DD5E662-A272-700D-3A5A-B218209B3012}"/>
              </a:ext>
            </a:extLst>
          </p:cNvPr>
          <p:cNvSpPr txBox="1">
            <a:spLocks noGrp="1"/>
          </p:cNvSpPr>
          <p:nvPr>
            <p:ph type="body" idx="15" hasCustomPrompt="1"/>
          </p:nvPr>
        </p:nvSpPr>
        <p:spPr>
          <a:xfrm>
            <a:off x="2971800" y="3954237"/>
            <a:ext cx="2111601" cy="517065"/>
          </a:xfrm>
          <a:prstGeom prst="rect">
            <a:avLst/>
          </a:prstGeom>
          <a:noFill/>
          <a:ln>
            <a:noFill/>
          </a:ln>
        </p:spPr>
        <p:txBody>
          <a:bodyPr spcFirstLastPara="1" wrap="square" lIns="0" tIns="0" rIns="0" bIns="0" anchor="t" anchorCtr="0">
            <a:spAutoFit/>
          </a:bodyPr>
          <a:lstStyle>
            <a:lvl1pPr marL="0" lvl="0" indent="0" algn="l">
              <a:lnSpc>
                <a:spcPct val="120000"/>
              </a:lnSpc>
              <a:spcBef>
                <a:spcPts val="0"/>
              </a:spcBef>
              <a:spcAft>
                <a:spcPts val="0"/>
              </a:spcAft>
              <a:buSzPct val="100000"/>
              <a:buFont typeface="Arial" panose="020B0604020202020204" pitchFamily="34" charset="0"/>
              <a:buNone/>
              <a:defRPr sz="1400" b="0">
                <a:solidFill>
                  <a:schemeClr val="tx1"/>
                </a:solidFill>
                <a:latin typeface="Nunito" pitchFamily="2" charset="77"/>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pPr marL="0" indent="0" defTabSz="914378">
              <a:buNone/>
            </a:pPr>
            <a:r>
              <a:rPr lang="en-US" sz="1400">
                <a:latin typeface="Nunito"/>
                <a:ea typeface="Calibri" panose="020F0502020204030204" pitchFamily="34" charset="0"/>
                <a:hlinkClick r:id="rId6">
                  <a:extLst>
                    <a:ext uri="{A12FA001-AC4F-418D-AE19-62706E023703}">
                      <ahyp:hlinkClr xmlns:ahyp="http://schemas.microsoft.com/office/drawing/2018/hyperlinkcolor" val="tx"/>
                    </a:ext>
                  </a:extLst>
                </a:hlinkClick>
              </a:rPr>
              <a:t>email@verbit.ai</a:t>
            </a:r>
          </a:p>
          <a:p>
            <a:pPr marL="0" indent="0" defTabSz="914378">
              <a:buNone/>
            </a:pPr>
            <a:r>
              <a:rPr lang="en-US" sz="1400">
                <a:latin typeface="Nunito"/>
                <a:ea typeface="Calibri" panose="020F0502020204030204" pitchFamily="34" charset="0"/>
              </a:rPr>
              <a:t>phone number</a:t>
            </a:r>
          </a:p>
        </p:txBody>
      </p:sp>
    </p:spTree>
    <p:extLst>
      <p:ext uri="{BB962C8B-B14F-4D97-AF65-F5344CB8AC3E}">
        <p14:creationId xmlns:p14="http://schemas.microsoft.com/office/powerpoint/2010/main" val="2264891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D62D4081-3AFC-DC51-7E70-6F5820F8F9E7}"/>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 name="Graphic 5" descr="A thank you page appears which features a medium-blue gradient and decorative triangle elements in white and aqua coloring.">
            <a:extLst>
              <a:ext uri="{FF2B5EF4-FFF2-40B4-BE49-F238E27FC236}">
                <a16:creationId xmlns:a16="http://schemas.microsoft.com/office/drawing/2014/main" id="{A4E1A991-2E7B-CFF9-4649-33BA6864724B}"/>
              </a:ext>
            </a:extLst>
          </p:cNvPr>
          <p:cNvSpPr/>
          <p:nvPr userDrawn="1"/>
        </p:nvSpPr>
        <p:spPr>
          <a:xfrm>
            <a:off x="90000" y="87750"/>
            <a:ext cx="8964000" cy="4968000"/>
          </a:xfrm>
          <a:prstGeom prst="roundRect">
            <a:avLst>
              <a:gd name="adj" fmla="val 2967"/>
            </a:avLst>
          </a:prstGeom>
          <a:gradFill>
            <a:gsLst>
              <a:gs pos="0">
                <a:srgbClr val="E8ECFC"/>
              </a:gs>
              <a:gs pos="12000">
                <a:srgbClr val="E3E8FB"/>
              </a:gs>
              <a:gs pos="24000">
                <a:srgbClr val="D6DEFB"/>
              </a:gs>
              <a:gs pos="37000">
                <a:srgbClr val="C1CDF9"/>
              </a:gs>
              <a:gs pos="50000">
                <a:srgbClr val="A4B6F8"/>
              </a:gs>
              <a:gs pos="64000">
                <a:srgbClr val="7D98F5"/>
              </a:gs>
              <a:gs pos="77000">
                <a:srgbClr val="4F74F3"/>
              </a:gs>
              <a:gs pos="90000">
                <a:srgbClr val="1A4AF0"/>
              </a:gs>
              <a:gs pos="100000">
                <a:srgbClr val="1A4AF0"/>
              </a:gs>
            </a:gsLst>
            <a:lin ang="19799998" scaled="1"/>
          </a:gradFill>
          <a:ln w="0" cap="flat">
            <a:noFill/>
            <a:prstDash val="solid"/>
            <a:miter/>
          </a:ln>
        </p:spPr>
        <p:txBody>
          <a:bodyPr rtlCol="0" anchor="ctr"/>
          <a:lstStyle/>
          <a:p>
            <a:endParaRPr lang="en-UA"/>
          </a:p>
        </p:txBody>
      </p:sp>
      <p:sp>
        <p:nvSpPr>
          <p:cNvPr id="7" name="Google Shape;451;p36">
            <a:extLst>
              <a:ext uri="{FF2B5EF4-FFF2-40B4-BE49-F238E27FC236}">
                <a16:creationId xmlns:a16="http://schemas.microsoft.com/office/drawing/2014/main" id="{A1B9A79E-8E32-D8A0-DC46-4536C4F881C1}"/>
              </a:ext>
            </a:extLst>
          </p:cNvPr>
          <p:cNvSpPr txBox="1">
            <a:spLocks/>
          </p:cNvSpPr>
          <p:nvPr userDrawn="1"/>
        </p:nvSpPr>
        <p:spPr>
          <a:xfrm>
            <a:off x="468313" y="2352125"/>
            <a:ext cx="3482798" cy="575700"/>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5000"/>
              </a:lnSpc>
              <a:spcBef>
                <a:spcPts val="0"/>
              </a:spcBef>
            </a:pPr>
            <a:r>
              <a:rPr lang="en-US" sz="4400" b="1">
                <a:gradFill>
                  <a:gsLst>
                    <a:gs pos="100000">
                      <a:srgbClr val="4A148C"/>
                    </a:gs>
                    <a:gs pos="50000">
                      <a:srgbClr val="322FBE"/>
                    </a:gs>
                    <a:gs pos="0">
                      <a:srgbClr val="1A4AF0"/>
                    </a:gs>
                  </a:gsLst>
                  <a:lin ang="10800000" scaled="1"/>
                </a:gradFill>
                <a:latin typeface="Nunito ExtraBold" pitchFamily="2" charset="77"/>
              </a:rPr>
              <a:t>Thank you</a:t>
            </a:r>
            <a:endParaRPr lang="en-GB" sz="4400" b="1">
              <a:gradFill>
                <a:gsLst>
                  <a:gs pos="100000">
                    <a:srgbClr val="4A148C"/>
                  </a:gs>
                  <a:gs pos="50000">
                    <a:srgbClr val="322FBE"/>
                  </a:gs>
                  <a:gs pos="0">
                    <a:srgbClr val="1A4AF0"/>
                  </a:gs>
                </a:gsLst>
                <a:lin ang="10800000" scaled="1"/>
              </a:gradFill>
              <a:latin typeface="Nunito ExtraBold" pitchFamily="2" charset="77"/>
            </a:endParaRPr>
          </a:p>
        </p:txBody>
      </p:sp>
      <p:pic>
        <p:nvPicPr>
          <p:cNvPr id="8" name="Graphic 7">
            <a:extLst>
              <a:ext uri="{FF2B5EF4-FFF2-40B4-BE49-F238E27FC236}">
                <a16:creationId xmlns:a16="http://schemas.microsoft.com/office/drawing/2014/main" id="{FD9EBC01-2DEB-F661-EAC7-A1C318B4C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93746" y="758551"/>
            <a:ext cx="6597267" cy="5751463"/>
          </a:xfrm>
          <a:prstGeom prst="rect">
            <a:avLst/>
          </a:prstGeom>
        </p:spPr>
      </p:pic>
      <p:pic>
        <p:nvPicPr>
          <p:cNvPr id="10" name="Graphic 9">
            <a:extLst>
              <a:ext uri="{FF2B5EF4-FFF2-40B4-BE49-F238E27FC236}">
                <a16:creationId xmlns:a16="http://schemas.microsoft.com/office/drawing/2014/main" id="{A48E077F-3D15-3737-666B-5A1F95E0DE4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5337352" y="2053172"/>
            <a:ext cx="666342" cy="580913"/>
          </a:xfrm>
          <a:prstGeom prst="rect">
            <a:avLst/>
          </a:prstGeom>
        </p:spPr>
      </p:pic>
      <p:pic>
        <p:nvPicPr>
          <p:cNvPr id="11" name="Graphic 10">
            <a:extLst>
              <a:ext uri="{FF2B5EF4-FFF2-40B4-BE49-F238E27FC236}">
                <a16:creationId xmlns:a16="http://schemas.microsoft.com/office/drawing/2014/main" id="{D2479A04-9A40-3AEF-0FD0-C5376324C19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69972" y="2109319"/>
            <a:ext cx="1216913" cy="1060898"/>
          </a:xfrm>
          <a:prstGeom prst="rect">
            <a:avLst/>
          </a:prstGeom>
        </p:spPr>
      </p:pic>
      <p:sp>
        <p:nvSpPr>
          <p:cNvPr id="12" name="Google Shape;452;p36">
            <a:extLst>
              <a:ext uri="{FF2B5EF4-FFF2-40B4-BE49-F238E27FC236}">
                <a16:creationId xmlns:a16="http://schemas.microsoft.com/office/drawing/2014/main" id="{0376E11D-238C-DAA0-F444-C27933CB5D3E}"/>
              </a:ext>
            </a:extLst>
          </p:cNvPr>
          <p:cNvSpPr txBox="1">
            <a:spLocks/>
          </p:cNvSpPr>
          <p:nvPr userDrawn="1"/>
        </p:nvSpPr>
        <p:spPr>
          <a:xfrm>
            <a:off x="468313" y="4759666"/>
            <a:ext cx="3123186" cy="173853"/>
          </a:xfrm>
          <a:prstGeom prst="rect">
            <a:avLst/>
          </a:prstGeom>
        </p:spPr>
        <p:txBody>
          <a:bodyPr spcFirstLastPara="1" vert="horz" wrap="square" lIns="0" tIns="0" rIns="91425" bIns="9142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A" sz="800" b="1" i="0">
                <a:solidFill>
                  <a:srgbClr val="202122"/>
                </a:solidFill>
                <a:effectLst/>
                <a:latin typeface="Arial" panose="020B0604020202020204" pitchFamily="34" charset="0"/>
              </a:rPr>
              <a:t>©</a:t>
            </a:r>
            <a:r>
              <a:rPr lang="en-US" sz="800">
                <a:solidFill>
                  <a:srgbClr val="202122"/>
                </a:solidFill>
                <a:latin typeface="arial" panose="020B0604020202020204" pitchFamily="34" charset="0"/>
              </a:rPr>
              <a:t> </a:t>
            </a:r>
            <a:r>
              <a:rPr lang="en-US" sz="800">
                <a:latin typeface="Inter" panose="02000503000000020004" pitchFamily="2" charset="0"/>
                <a:ea typeface="Inter" panose="02000503000000020004" pitchFamily="2" charset="0"/>
                <a:cs typeface="Inter"/>
                <a:sym typeface="Inter"/>
              </a:rPr>
              <a:t>All rights reserved to </a:t>
            </a:r>
            <a:r>
              <a:rPr lang="en-US" sz="800" err="1">
                <a:latin typeface="Inter" panose="02000503000000020004" pitchFamily="2" charset="0"/>
                <a:ea typeface="Inter" panose="02000503000000020004" pitchFamily="2" charset="0"/>
                <a:cs typeface="Inter"/>
                <a:sym typeface="Inter"/>
              </a:rPr>
              <a:t>Verbit</a:t>
            </a:r>
            <a:r>
              <a:rPr lang="en-US" sz="800">
                <a:latin typeface="Inter" panose="02000503000000020004" pitchFamily="2" charset="0"/>
                <a:ea typeface="Inter" panose="02000503000000020004" pitchFamily="2" charset="0"/>
                <a:cs typeface="Inter"/>
                <a:sym typeface="Inter"/>
              </a:rPr>
              <a:t> Inc.</a:t>
            </a:r>
            <a:endParaRPr lang="en-US" sz="800">
              <a:latin typeface="Inter" panose="02000503000000020004" pitchFamily="2" charset="0"/>
              <a:ea typeface="Inter" panose="02000503000000020004" pitchFamily="2" charset="0"/>
              <a:cs typeface="Inter"/>
            </a:endParaRPr>
          </a:p>
        </p:txBody>
      </p:sp>
    </p:spTree>
    <p:extLst>
      <p:ext uri="{BB962C8B-B14F-4D97-AF65-F5344CB8AC3E}">
        <p14:creationId xmlns:p14="http://schemas.microsoft.com/office/powerpoint/2010/main" val="748668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3" name="Graphic 5" descr="A darker blue gradient slide appears with the word Appendix noted in bold white betters on the left. Decorative triangle elements appear on the right side in white and yellow.">
            <a:extLst>
              <a:ext uri="{FF2B5EF4-FFF2-40B4-BE49-F238E27FC236}">
                <a16:creationId xmlns:a16="http://schemas.microsoft.com/office/drawing/2014/main" id="{0506B75C-6AD5-46DE-5F82-A315B1E1F2EE}"/>
              </a:ext>
            </a:extLst>
          </p:cNvPr>
          <p:cNvSpPr/>
          <p:nvPr userDrawn="1"/>
        </p:nvSpPr>
        <p:spPr>
          <a:xfrm>
            <a:off x="90000" y="87750"/>
            <a:ext cx="8964000" cy="4968000"/>
          </a:xfrm>
          <a:prstGeom prst="roundRect">
            <a:avLst>
              <a:gd name="adj" fmla="val 2967"/>
            </a:avLst>
          </a:prstGeom>
          <a:gradFill>
            <a:gsLst>
              <a:gs pos="0">
                <a:srgbClr val="3DDED1"/>
              </a:gs>
              <a:gs pos="50000">
                <a:srgbClr val="436FC1"/>
              </a:gs>
              <a:gs pos="100000">
                <a:srgbClr val="4A00B2"/>
              </a:gs>
            </a:gsLst>
            <a:lin ang="8276631" scaled="1"/>
          </a:gradFill>
          <a:ln w="0" cap="flat">
            <a:noFill/>
            <a:prstDash val="solid"/>
            <a:miter/>
          </a:ln>
        </p:spPr>
        <p:txBody>
          <a:bodyPr rtlCol="0" anchor="ctr"/>
          <a:lstStyle/>
          <a:p>
            <a:endParaRPr lang="en-UA"/>
          </a:p>
        </p:txBody>
      </p:sp>
      <p:pic>
        <p:nvPicPr>
          <p:cNvPr id="4" name="Graphic 3">
            <a:extLst>
              <a:ext uri="{FF2B5EF4-FFF2-40B4-BE49-F238E27FC236}">
                <a16:creationId xmlns:a16="http://schemas.microsoft.com/office/drawing/2014/main" id="{AEC3CF51-EABB-A7FA-9B88-0395237415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178104" y="1607963"/>
            <a:ext cx="5317587" cy="4635845"/>
          </a:xfrm>
          <a:prstGeom prst="rect">
            <a:avLst/>
          </a:prstGeom>
        </p:spPr>
      </p:pic>
      <p:pic>
        <p:nvPicPr>
          <p:cNvPr id="5" name="Graphic 4">
            <a:extLst>
              <a:ext uri="{FF2B5EF4-FFF2-40B4-BE49-F238E27FC236}">
                <a16:creationId xmlns:a16="http://schemas.microsoft.com/office/drawing/2014/main" id="{6B886016-2B84-C9E9-0B2A-CA9FA474D89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5558465" y="1154983"/>
            <a:ext cx="1053350" cy="918304"/>
          </a:xfrm>
          <a:prstGeom prst="rect">
            <a:avLst/>
          </a:prstGeom>
        </p:spPr>
      </p:pic>
      <p:pic>
        <p:nvPicPr>
          <p:cNvPr id="6" name="Graphic 5">
            <a:extLst>
              <a:ext uri="{FF2B5EF4-FFF2-40B4-BE49-F238E27FC236}">
                <a16:creationId xmlns:a16="http://schemas.microsoft.com/office/drawing/2014/main" id="{F993DA57-AB0C-22C6-EE28-65AD9C1041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89574" y="1424193"/>
            <a:ext cx="421590" cy="367540"/>
          </a:xfrm>
          <a:prstGeom prst="rect">
            <a:avLst/>
          </a:prstGeom>
        </p:spPr>
      </p:pic>
      <p:sp>
        <p:nvSpPr>
          <p:cNvPr id="13" name="Google Shape;451;p36">
            <a:extLst>
              <a:ext uri="{FF2B5EF4-FFF2-40B4-BE49-F238E27FC236}">
                <a16:creationId xmlns:a16="http://schemas.microsoft.com/office/drawing/2014/main" id="{4AF1721E-F735-4763-5FC2-0E98175CFE30}"/>
              </a:ext>
            </a:extLst>
          </p:cNvPr>
          <p:cNvSpPr txBox="1">
            <a:spLocks/>
          </p:cNvSpPr>
          <p:nvPr userDrawn="1"/>
        </p:nvSpPr>
        <p:spPr>
          <a:xfrm>
            <a:off x="468313" y="2439705"/>
            <a:ext cx="2769157" cy="613230"/>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a:solidFill>
                  <a:schemeClr val="bg1"/>
                </a:solidFill>
                <a:latin typeface="Nunito ExtraBold" pitchFamily="2" charset="77"/>
                <a:ea typeface="Nunito"/>
                <a:cs typeface="Nunito"/>
                <a:sym typeface="Nunito"/>
              </a:rPr>
              <a:t>Appendix</a:t>
            </a:r>
          </a:p>
        </p:txBody>
      </p:sp>
    </p:spTree>
    <p:extLst>
      <p:ext uri="{BB962C8B-B14F-4D97-AF65-F5344CB8AC3E}">
        <p14:creationId xmlns:p14="http://schemas.microsoft.com/office/powerpoint/2010/main" val="4273018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23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Graphic 5">
            <a:extLst>
              <a:ext uri="{FF2B5EF4-FFF2-40B4-BE49-F238E27FC236}">
                <a16:creationId xmlns:a16="http://schemas.microsoft.com/office/drawing/2014/main" id="{6D8DA847-64A6-AE0B-4B79-254571C14514}"/>
              </a:ext>
            </a:extLst>
          </p:cNvPr>
          <p:cNvSpPr/>
          <p:nvPr userDrawn="1"/>
        </p:nvSpPr>
        <p:spPr>
          <a:xfrm>
            <a:off x="90000" y="87750"/>
            <a:ext cx="8964000" cy="4968000"/>
          </a:xfrm>
          <a:prstGeom prst="roundRect">
            <a:avLst>
              <a:gd name="adj" fmla="val 2967"/>
            </a:avLst>
          </a:prstGeom>
          <a:gradFill>
            <a:gsLst>
              <a:gs pos="0">
                <a:srgbClr val="E8ECFC"/>
              </a:gs>
              <a:gs pos="26000">
                <a:srgbClr val="E3E8FB"/>
              </a:gs>
              <a:gs pos="43000">
                <a:srgbClr val="D6DEFB"/>
              </a:gs>
              <a:gs pos="59000">
                <a:srgbClr val="C1CDF9"/>
              </a:gs>
              <a:gs pos="76000">
                <a:srgbClr val="A4B6F8"/>
              </a:gs>
              <a:gs pos="87000">
                <a:srgbClr val="7D98F5"/>
              </a:gs>
              <a:gs pos="100000">
                <a:srgbClr val="4F74F3"/>
              </a:gs>
              <a:gs pos="100000">
                <a:srgbClr val="1A4AF0"/>
              </a:gs>
              <a:gs pos="100000">
                <a:srgbClr val="1A4AF0"/>
              </a:gs>
            </a:gsLst>
            <a:lin ang="19799998" scaled="1"/>
          </a:gradFill>
          <a:ln w="0" cap="flat">
            <a:noFill/>
            <a:prstDash val="solid"/>
            <a:miter/>
          </a:ln>
        </p:spPr>
        <p:txBody>
          <a:bodyPr rtlCol="0" anchor="ctr"/>
          <a:lstStyle/>
          <a:p>
            <a:endParaRPr lang="en-UA"/>
          </a:p>
        </p:txBody>
      </p:sp>
      <p:sp>
        <p:nvSpPr>
          <p:cNvPr id="5" name="Graphic 40">
            <a:extLst>
              <a:ext uri="{FF2B5EF4-FFF2-40B4-BE49-F238E27FC236}">
                <a16:creationId xmlns:a16="http://schemas.microsoft.com/office/drawing/2014/main" id="{3DA7D086-69E0-9EA0-74BF-B9FB98E436F1}"/>
              </a:ext>
            </a:extLst>
          </p:cNvPr>
          <p:cNvSpPr/>
          <p:nvPr userDrawn="1"/>
        </p:nvSpPr>
        <p:spPr>
          <a:xfrm>
            <a:off x="5691463" y="2907357"/>
            <a:ext cx="3129063" cy="2733421"/>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solidFill>
            <a:srgbClr val="E8EEFD"/>
          </a:solidFill>
          <a:ln w="28575" cap="flat">
            <a:noFill/>
            <a:prstDash val="solid"/>
            <a:miter/>
          </a:ln>
        </p:spPr>
        <p:txBody>
          <a:bodyPr rtlCol="0" anchor="ctr"/>
          <a:lstStyle/>
          <a:p>
            <a:endParaRPr lang="en-UA"/>
          </a:p>
        </p:txBody>
      </p:sp>
      <p:pic>
        <p:nvPicPr>
          <p:cNvPr id="6" name="Graphic 5">
            <a:extLst>
              <a:ext uri="{FF2B5EF4-FFF2-40B4-BE49-F238E27FC236}">
                <a16:creationId xmlns:a16="http://schemas.microsoft.com/office/drawing/2014/main" id="{42AB8801-4DE8-871E-1347-E0BD6B7F4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4302826" y="1071193"/>
            <a:ext cx="6597267" cy="5751463"/>
          </a:xfrm>
          <a:prstGeom prst="rect">
            <a:avLst/>
          </a:prstGeom>
        </p:spPr>
      </p:pic>
      <p:pic>
        <p:nvPicPr>
          <p:cNvPr id="7" name="Graphic 6">
            <a:extLst>
              <a:ext uri="{FF2B5EF4-FFF2-40B4-BE49-F238E27FC236}">
                <a16:creationId xmlns:a16="http://schemas.microsoft.com/office/drawing/2014/main" id="{1C4ACC2E-70EB-E192-6DEC-29BD25991B8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7404429" y="831271"/>
            <a:ext cx="876897" cy="764475"/>
          </a:xfrm>
          <a:prstGeom prst="rect">
            <a:avLst/>
          </a:prstGeom>
        </p:spPr>
      </p:pic>
      <p:sp>
        <p:nvSpPr>
          <p:cNvPr id="8" name="Freeform 7">
            <a:extLst>
              <a:ext uri="{FF2B5EF4-FFF2-40B4-BE49-F238E27FC236}">
                <a16:creationId xmlns:a16="http://schemas.microsoft.com/office/drawing/2014/main" id="{95CD8F94-1B16-F22E-6800-5150B148E645}"/>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11" name="Graphic 30">
            <a:extLst>
              <a:ext uri="{FF2B5EF4-FFF2-40B4-BE49-F238E27FC236}">
                <a16:creationId xmlns:a16="http://schemas.microsoft.com/office/drawing/2014/main" id="{752EB969-8E78-1171-4D33-F4A883D4653F}"/>
              </a:ext>
            </a:extLst>
          </p:cNvPr>
          <p:cNvSpPr/>
          <p:nvPr userDrawn="1"/>
        </p:nvSpPr>
        <p:spPr>
          <a:xfrm>
            <a:off x="7886913" y="1334501"/>
            <a:ext cx="518533" cy="452968"/>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gradFill>
            <a:gsLst>
              <a:gs pos="100000">
                <a:srgbClr val="4A148C"/>
              </a:gs>
              <a:gs pos="50000">
                <a:srgbClr val="322FBE"/>
              </a:gs>
              <a:gs pos="0">
                <a:srgbClr val="1A4AF0"/>
              </a:gs>
            </a:gsLst>
            <a:lin ang="10800000" scaled="1"/>
          </a:gradFill>
          <a:ln w="8295" cap="flat">
            <a:noFill/>
            <a:prstDash val="solid"/>
            <a:miter/>
          </a:ln>
        </p:spPr>
        <p:txBody>
          <a:bodyPr rtlCol="0" anchor="ctr"/>
          <a:lstStyle/>
          <a:p>
            <a:endParaRPr lang="en-UA"/>
          </a:p>
        </p:txBody>
      </p:sp>
      <p:pic>
        <p:nvPicPr>
          <p:cNvPr id="12" name="Picture 11" descr="A black man with facial hair who wears glasses smiles slightly. His arms are crossed and he wears a dark suit and a patterned tie.">
            <a:extLst>
              <a:ext uri="{FF2B5EF4-FFF2-40B4-BE49-F238E27FC236}">
                <a16:creationId xmlns:a16="http://schemas.microsoft.com/office/drawing/2014/main" id="{4C30CB2D-9AAC-333B-D008-4812204FAAD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32863" y="0"/>
            <a:ext cx="5403696" cy="6814661"/>
          </a:xfrm>
          <a:prstGeom prst="rect">
            <a:avLst/>
          </a:prstGeom>
        </p:spPr>
      </p:pic>
      <p:pic>
        <p:nvPicPr>
          <p:cNvPr id="14" name="Picture 13">
            <a:extLst>
              <a:ext uri="{FF2B5EF4-FFF2-40B4-BE49-F238E27FC236}">
                <a16:creationId xmlns:a16="http://schemas.microsoft.com/office/drawing/2014/main" id="{D8CF86E3-8F9F-7127-384A-052B2220A89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15" name="Subtitle 2">
            <a:extLst>
              <a:ext uri="{FF2B5EF4-FFF2-40B4-BE49-F238E27FC236}">
                <a16:creationId xmlns:a16="http://schemas.microsoft.com/office/drawing/2014/main" id="{918C8C5A-2C08-F5AC-F250-A84EBAF7BEA7}"/>
              </a:ext>
            </a:extLst>
          </p:cNvPr>
          <p:cNvSpPr>
            <a:spLocks noGrp="1"/>
          </p:cNvSpPr>
          <p:nvPr>
            <p:ph type="subTitle" idx="1"/>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16" name="Title 1">
            <a:extLst>
              <a:ext uri="{FF2B5EF4-FFF2-40B4-BE49-F238E27FC236}">
                <a16:creationId xmlns:a16="http://schemas.microsoft.com/office/drawing/2014/main" id="{AEB5F362-1677-7686-B027-2E1FEEC8AC2C}"/>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1136927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ackground">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12" name="Google Shape;37;p11">
            <a:extLst>
              <a:ext uri="{FF2B5EF4-FFF2-40B4-BE49-F238E27FC236}">
                <a16:creationId xmlns:a16="http://schemas.microsoft.com/office/drawing/2014/main" id="{49ED5B7F-EA82-6A89-709A-9B744E174CF1}"/>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7391336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ackground">
    <p:bg>
      <p:bgPr>
        <a:gradFill>
          <a:gsLst>
            <a:gs pos="0">
              <a:schemeClr val="bg1"/>
            </a:gs>
            <a:gs pos="100000">
              <a:srgbClr val="CFDDFF"/>
            </a:gs>
          </a:gsLst>
          <a:lin ang="18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98864-3A1B-3700-BAD2-F9B53EB53C91}"/>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1931D87F-C8F4-0D24-749E-7991A24126A5}"/>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4996995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222828-26AF-72A1-0BE9-8B1C4DD99A26}"/>
              </a:ext>
            </a:extLst>
          </p:cNvPr>
          <p:cNvSpPr/>
          <p:nvPr userDrawn="1"/>
        </p:nvSpPr>
        <p:spPr>
          <a:xfrm>
            <a:off x="7940842" y="-1"/>
            <a:ext cx="991402" cy="29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Graphic 5" descr="A white to blue gradient background appears ">
            <a:extLst>
              <a:ext uri="{FF2B5EF4-FFF2-40B4-BE49-F238E27FC236}">
                <a16:creationId xmlns:a16="http://schemas.microsoft.com/office/drawing/2014/main" id="{6C7CEFEC-40FD-05F7-3C25-55DE0184FDE2}"/>
              </a:ext>
            </a:extLst>
          </p:cNvPr>
          <p:cNvSpPr/>
          <p:nvPr userDrawn="1"/>
        </p:nvSpPr>
        <p:spPr>
          <a:xfrm>
            <a:off x="90000" y="111512"/>
            <a:ext cx="8964000" cy="4944237"/>
          </a:xfrm>
          <a:prstGeom prst="roundRect">
            <a:avLst>
              <a:gd name="adj" fmla="val 2967"/>
            </a:avLst>
          </a:prstGeom>
          <a:gradFill flip="none" rotWithShape="1">
            <a:gsLst>
              <a:gs pos="0">
                <a:schemeClr val="bg1"/>
              </a:gs>
              <a:gs pos="100000">
                <a:srgbClr val="CFDDFF"/>
              </a:gs>
            </a:gsLst>
            <a:lin ang="1800000" scaled="0"/>
            <a:tileRect/>
          </a:gra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F6ECCA31-1505-9259-0714-0E34C2E642B6}"/>
              </a:ext>
            </a:extLst>
          </p:cNvPr>
          <p:cNvSpPr txBox="1"/>
          <p:nvPr userDrawn="1"/>
        </p:nvSpPr>
        <p:spPr>
          <a:xfrm>
            <a:off x="8448800"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3" name="Title Placeholder 1">
            <a:extLst>
              <a:ext uri="{FF2B5EF4-FFF2-40B4-BE49-F238E27FC236}">
                <a16:creationId xmlns:a16="http://schemas.microsoft.com/office/drawing/2014/main" id="{D549322E-FEAA-C58F-45DA-308B31EF337B}"/>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5C4A65DC-20C0-4120-6103-53270DF487EB}"/>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5" name="Picture 4" descr="Verbit logo">
            <a:extLst>
              <a:ext uri="{FF2B5EF4-FFF2-40B4-BE49-F238E27FC236}">
                <a16:creationId xmlns:a16="http://schemas.microsoft.com/office/drawing/2014/main" id="{37A6C30C-CB63-0834-C31D-F06D16A403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27618665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ackground">
    <p:spTree>
      <p:nvGrpSpPr>
        <p:cNvPr id="1" name=""/>
        <p:cNvGrpSpPr/>
        <p:nvPr/>
      </p:nvGrpSpPr>
      <p:grpSpPr>
        <a:xfrm>
          <a:off x="0" y="0"/>
          <a:ext cx="0" cy="0"/>
          <a:chOff x="0" y="0"/>
          <a:chExt cx="0" cy="0"/>
        </a:xfrm>
      </p:grpSpPr>
      <p:sp>
        <p:nvSpPr>
          <p:cNvPr id="2" name="Graphic 5" descr="A light blue background appears">
            <a:extLst>
              <a:ext uri="{FF2B5EF4-FFF2-40B4-BE49-F238E27FC236}">
                <a16:creationId xmlns:a16="http://schemas.microsoft.com/office/drawing/2014/main" id="{6C7CEFEC-40FD-05F7-3C25-55DE0184FDE2}"/>
              </a:ext>
            </a:extLst>
          </p:cNvPr>
          <p:cNvSpPr/>
          <p:nvPr userDrawn="1"/>
        </p:nvSpPr>
        <p:spPr>
          <a:xfrm>
            <a:off x="90000" y="88232"/>
            <a:ext cx="8964000" cy="4967517"/>
          </a:xfrm>
          <a:prstGeom prst="roundRect">
            <a:avLst>
              <a:gd name="adj" fmla="val 2967"/>
            </a:avLst>
          </a:prstGeom>
          <a:solidFill>
            <a:srgbClr val="CFDDFF"/>
          </a:soli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F6ECCA31-1505-9259-0714-0E34C2E642B6}"/>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5" name="Title Placeholder 1">
            <a:extLst>
              <a:ext uri="{FF2B5EF4-FFF2-40B4-BE49-F238E27FC236}">
                <a16:creationId xmlns:a16="http://schemas.microsoft.com/office/drawing/2014/main" id="{6E585FCF-06C5-0596-8195-BA6D2DAD301C}"/>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6" name="Google Shape;37;p11">
            <a:extLst>
              <a:ext uri="{FF2B5EF4-FFF2-40B4-BE49-F238E27FC236}">
                <a16:creationId xmlns:a16="http://schemas.microsoft.com/office/drawing/2014/main" id="{C173699F-867A-3512-40B6-16FA53DC1330}"/>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3" name="Picture 2" descr="Verbit logo">
            <a:extLst>
              <a:ext uri="{FF2B5EF4-FFF2-40B4-BE49-F238E27FC236}">
                <a16:creationId xmlns:a16="http://schemas.microsoft.com/office/drawing/2014/main" id="{7C3DE564-9701-B6AB-7A3F-E160423CFB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9663493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Background">
    <p:spTree>
      <p:nvGrpSpPr>
        <p:cNvPr id="1" name=""/>
        <p:cNvGrpSpPr/>
        <p:nvPr/>
      </p:nvGrpSpPr>
      <p:grpSpPr>
        <a:xfrm>
          <a:off x="0" y="0"/>
          <a:ext cx="0" cy="0"/>
          <a:chOff x="0" y="0"/>
          <a:chExt cx="0" cy="0"/>
        </a:xfrm>
      </p:grpSpPr>
      <p:sp>
        <p:nvSpPr>
          <p:cNvPr id="2" name="Graphic 5" descr="A very light blue background appears.">
            <a:extLst>
              <a:ext uri="{FF2B5EF4-FFF2-40B4-BE49-F238E27FC236}">
                <a16:creationId xmlns:a16="http://schemas.microsoft.com/office/drawing/2014/main" id="{6C7CEFEC-40FD-05F7-3C25-55DE0184FDE2}"/>
              </a:ext>
            </a:extLst>
          </p:cNvPr>
          <p:cNvSpPr/>
          <p:nvPr userDrawn="1"/>
        </p:nvSpPr>
        <p:spPr>
          <a:xfrm>
            <a:off x="90000" y="104274"/>
            <a:ext cx="8964000" cy="4951475"/>
          </a:xfrm>
          <a:prstGeom prst="roundRect">
            <a:avLst>
              <a:gd name="adj" fmla="val 2967"/>
            </a:avLst>
          </a:prstGeom>
          <a:solidFill>
            <a:srgbClr val="E8EEFD"/>
          </a:soli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F6ECCA31-1505-9259-0714-0E34C2E642B6}"/>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5" name="Title Placeholder 1">
            <a:extLst>
              <a:ext uri="{FF2B5EF4-FFF2-40B4-BE49-F238E27FC236}">
                <a16:creationId xmlns:a16="http://schemas.microsoft.com/office/drawing/2014/main" id="{912DE723-A4E8-8274-23F2-2E61603C31C4}"/>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DC4FF3A7-B86A-ED6C-12E8-4F6D2492123D}"/>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3" name="Picture 2" descr="Verbit logo">
            <a:extLst>
              <a:ext uri="{FF2B5EF4-FFF2-40B4-BE49-F238E27FC236}">
                <a16:creationId xmlns:a16="http://schemas.microsoft.com/office/drawing/2014/main" id="{A1F81767-7B75-819D-3117-0E875C16A9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424564851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Background">
    <p:bg>
      <p:bgPr>
        <a:solidFill>
          <a:schemeClr val="bg1"/>
        </a:solidFill>
        <a:effectLst/>
      </p:bgPr>
    </p:bg>
    <p:spTree>
      <p:nvGrpSpPr>
        <p:cNvPr id="1" name=""/>
        <p:cNvGrpSpPr/>
        <p:nvPr/>
      </p:nvGrpSpPr>
      <p:grpSpPr>
        <a:xfrm>
          <a:off x="0" y="0"/>
          <a:ext cx="0" cy="0"/>
          <a:chOff x="0" y="0"/>
          <a:chExt cx="0" cy="0"/>
        </a:xfrm>
      </p:grpSpPr>
      <p:sp>
        <p:nvSpPr>
          <p:cNvPr id="2" name="Graphic 5" descr="A purple-blue light background appears.">
            <a:extLst>
              <a:ext uri="{FF2B5EF4-FFF2-40B4-BE49-F238E27FC236}">
                <a16:creationId xmlns:a16="http://schemas.microsoft.com/office/drawing/2014/main" id="{6C7CEFEC-40FD-05F7-3C25-55DE0184FDE2}"/>
              </a:ext>
            </a:extLst>
          </p:cNvPr>
          <p:cNvSpPr/>
          <p:nvPr userDrawn="1"/>
        </p:nvSpPr>
        <p:spPr>
          <a:xfrm>
            <a:off x="90000" y="120316"/>
            <a:ext cx="8964000" cy="4935433"/>
          </a:xfrm>
          <a:prstGeom prst="roundRect">
            <a:avLst>
              <a:gd name="adj" fmla="val 2967"/>
            </a:avLst>
          </a:prstGeom>
          <a:solidFill>
            <a:srgbClr val="CACAFC">
              <a:alpha val="74868"/>
            </a:srgbClr>
          </a:soli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F6ECCA31-1505-9259-0714-0E34C2E642B6}"/>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5" name="Title Placeholder 1">
            <a:extLst>
              <a:ext uri="{FF2B5EF4-FFF2-40B4-BE49-F238E27FC236}">
                <a16:creationId xmlns:a16="http://schemas.microsoft.com/office/drawing/2014/main" id="{8D2E38FE-0A3E-551A-5811-DFC486E7CDBA}"/>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152C1C3C-98E9-DFEF-56FA-C2F70380FCAE}"/>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3" name="Picture 2" descr="Verbit logo">
            <a:extLst>
              <a:ext uri="{FF2B5EF4-FFF2-40B4-BE49-F238E27FC236}">
                <a16:creationId xmlns:a16="http://schemas.microsoft.com/office/drawing/2014/main" id="{35F519C0-DCD9-34DC-A0FB-8B7168AA91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323175220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Background">
    <p:bg>
      <p:bgPr>
        <a:gradFill>
          <a:gsLst>
            <a:gs pos="100000">
              <a:srgbClr val="B3FFF8">
                <a:alpha val="69499"/>
              </a:srgbClr>
            </a:gs>
            <a:gs pos="74000">
              <a:srgbClr val="D6E8FA">
                <a:alpha val="76598"/>
              </a:srgbClr>
            </a:gs>
            <a:gs pos="0">
              <a:srgbClr val="E8EEFD">
                <a:alpha val="89000"/>
              </a:srgbClr>
            </a:gs>
          </a:gsLst>
          <a:lin ang="19065172"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DD9FF-3E96-F63A-9F36-6BB937DF29B6}"/>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76053232-0D22-1819-19AC-A25F66405660}"/>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6347637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Background">
    <p:bg>
      <p:bgPr>
        <a:gradFill>
          <a:gsLst>
            <a:gs pos="0">
              <a:srgbClr val="E8ECFC"/>
            </a:gs>
            <a:gs pos="26000">
              <a:srgbClr val="E3E8FB"/>
            </a:gs>
            <a:gs pos="43000">
              <a:srgbClr val="D6DEFB"/>
            </a:gs>
            <a:gs pos="59000">
              <a:srgbClr val="C1CDF9"/>
            </a:gs>
            <a:gs pos="76000">
              <a:srgbClr val="A4B6F8"/>
            </a:gs>
            <a:gs pos="87000">
              <a:srgbClr val="7D98F5"/>
            </a:gs>
            <a:gs pos="100000">
              <a:srgbClr val="4F74F3"/>
            </a:gs>
            <a:gs pos="100000">
              <a:srgbClr val="1A4AF0"/>
            </a:gs>
            <a:gs pos="100000">
              <a:srgbClr val="1A4AF0"/>
            </a:gs>
          </a:gsLst>
          <a:lin ang="19799998" scaled="1"/>
        </a:gradFill>
        <a:effectLst/>
      </p:bgPr>
    </p:bg>
    <p:spTree>
      <p:nvGrpSpPr>
        <p:cNvPr id="1" name=""/>
        <p:cNvGrpSpPr/>
        <p:nvPr/>
      </p:nvGrpSpPr>
      <p:grpSpPr>
        <a:xfrm>
          <a:off x="0" y="0"/>
          <a:ext cx="0" cy="0"/>
          <a:chOff x="0" y="0"/>
          <a:chExt cx="0" cy="0"/>
        </a:xfrm>
      </p:grpSpPr>
      <p:sp>
        <p:nvSpPr>
          <p:cNvPr id="2" name="Graphic 5">
            <a:extLst>
              <a:ext uri="{FF2B5EF4-FFF2-40B4-BE49-F238E27FC236}">
                <a16:creationId xmlns:a16="http://schemas.microsoft.com/office/drawing/2014/main" id="{CFA13DDA-AB24-BAA6-5B60-9198E8CCE65B}"/>
              </a:ext>
            </a:extLst>
          </p:cNvPr>
          <p:cNvSpPr/>
          <p:nvPr userDrawn="1"/>
        </p:nvSpPr>
        <p:spPr>
          <a:xfrm>
            <a:off x="90000" y="128337"/>
            <a:ext cx="8964000" cy="4927413"/>
          </a:xfrm>
          <a:prstGeom prst="roundRect">
            <a:avLst>
              <a:gd name="adj" fmla="val 2967"/>
            </a:avLst>
          </a:prstGeom>
          <a:solidFill>
            <a:schemeClr val="bg1"/>
          </a:soli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82456533-6D39-D9D7-DBB8-CDFA2CD217FE}"/>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pic>
        <p:nvPicPr>
          <p:cNvPr id="3" name="Picture 2" descr="Verbit logo">
            <a:extLst>
              <a:ext uri="{FF2B5EF4-FFF2-40B4-BE49-F238E27FC236}">
                <a16:creationId xmlns:a16="http://schemas.microsoft.com/office/drawing/2014/main" id="{3ED4A3DF-084A-B4F3-E833-00B6F833DB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
        <p:nvSpPr>
          <p:cNvPr id="6" name="Title Placeholder 1">
            <a:extLst>
              <a:ext uri="{FF2B5EF4-FFF2-40B4-BE49-F238E27FC236}">
                <a16:creationId xmlns:a16="http://schemas.microsoft.com/office/drawing/2014/main" id="{78480E30-6137-9EF9-7AB6-B6E89D5FB148}"/>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8" name="Google Shape;37;p11">
            <a:extLst>
              <a:ext uri="{FF2B5EF4-FFF2-40B4-BE49-F238E27FC236}">
                <a16:creationId xmlns:a16="http://schemas.microsoft.com/office/drawing/2014/main" id="{AEB0BB77-2334-30F6-49FD-E59B480754D2}"/>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95056291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Background">
    <p:bg>
      <p:bgPr>
        <a:solidFill>
          <a:srgbClr val="FFF6EF"/>
        </a:solidFill>
        <a:effectLst/>
      </p:bgPr>
    </p:bg>
    <p:spTree>
      <p:nvGrpSpPr>
        <p:cNvPr id="1" name=""/>
        <p:cNvGrpSpPr/>
        <p:nvPr/>
      </p:nvGrpSpPr>
      <p:grpSpPr>
        <a:xfrm>
          <a:off x="0" y="0"/>
          <a:ext cx="0" cy="0"/>
          <a:chOff x="0" y="0"/>
          <a:chExt cx="0" cy="0"/>
        </a:xfrm>
      </p:grpSpPr>
      <p:sp>
        <p:nvSpPr>
          <p:cNvPr id="2" name="Graphic 5" descr="A light blue to darker blue gradient appears in the background">
            <a:extLst>
              <a:ext uri="{FF2B5EF4-FFF2-40B4-BE49-F238E27FC236}">
                <a16:creationId xmlns:a16="http://schemas.microsoft.com/office/drawing/2014/main" id="{CFA13DDA-AB24-BAA6-5B60-9198E8CCE65B}"/>
              </a:ext>
            </a:extLst>
          </p:cNvPr>
          <p:cNvSpPr/>
          <p:nvPr userDrawn="1"/>
        </p:nvSpPr>
        <p:spPr>
          <a:xfrm>
            <a:off x="90000" y="96253"/>
            <a:ext cx="8964000" cy="4959497"/>
          </a:xfrm>
          <a:prstGeom prst="roundRect">
            <a:avLst>
              <a:gd name="adj" fmla="val 2967"/>
            </a:avLst>
          </a:prstGeom>
          <a:gradFill>
            <a:gsLst>
              <a:gs pos="0">
                <a:srgbClr val="E8ECFC"/>
              </a:gs>
              <a:gs pos="26000">
                <a:srgbClr val="E3E8FB"/>
              </a:gs>
              <a:gs pos="43000">
                <a:srgbClr val="D6DEFB"/>
              </a:gs>
              <a:gs pos="59000">
                <a:srgbClr val="C1CDF9"/>
              </a:gs>
              <a:gs pos="76000">
                <a:srgbClr val="A4B6F8"/>
              </a:gs>
              <a:gs pos="87000">
                <a:srgbClr val="7D98F5"/>
              </a:gs>
              <a:gs pos="100000">
                <a:srgbClr val="4F74F3"/>
              </a:gs>
              <a:gs pos="100000">
                <a:srgbClr val="1A4AF0"/>
              </a:gs>
              <a:gs pos="100000">
                <a:srgbClr val="1A4AF0"/>
              </a:gs>
            </a:gsLst>
            <a:lin ang="19799998" scaled="1"/>
          </a:gra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82456533-6D39-D9D7-DBB8-CDFA2CD217FE}"/>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5" name="Title Placeholder 1">
            <a:extLst>
              <a:ext uri="{FF2B5EF4-FFF2-40B4-BE49-F238E27FC236}">
                <a16:creationId xmlns:a16="http://schemas.microsoft.com/office/drawing/2014/main" id="{645AE206-77B8-9124-439E-760D93EDCA8B}"/>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924D9582-0484-B811-2BC9-0F49FF6D00C4}"/>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3" name="Picture 2" descr="Verbit logo">
            <a:extLst>
              <a:ext uri="{FF2B5EF4-FFF2-40B4-BE49-F238E27FC236}">
                <a16:creationId xmlns:a16="http://schemas.microsoft.com/office/drawing/2014/main" id="{73D108E5-B606-171F-DDFE-8D18599BA9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20136568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Background">
    <p:spTree>
      <p:nvGrpSpPr>
        <p:cNvPr id="1" name=""/>
        <p:cNvGrpSpPr/>
        <p:nvPr/>
      </p:nvGrpSpPr>
      <p:grpSpPr>
        <a:xfrm>
          <a:off x="0" y="0"/>
          <a:ext cx="0" cy="0"/>
          <a:chOff x="0" y="0"/>
          <a:chExt cx="0" cy="0"/>
        </a:xfrm>
      </p:grpSpPr>
      <p:sp>
        <p:nvSpPr>
          <p:cNvPr id="5" name="Graphic 5" descr="A light pink to light purple gradient appears in the background">
            <a:extLst>
              <a:ext uri="{FF2B5EF4-FFF2-40B4-BE49-F238E27FC236}">
                <a16:creationId xmlns:a16="http://schemas.microsoft.com/office/drawing/2014/main" id="{7CAA6A2C-A9E1-1D57-CB90-8B80EF8DFB59}"/>
              </a:ext>
            </a:extLst>
          </p:cNvPr>
          <p:cNvSpPr/>
          <p:nvPr userDrawn="1"/>
        </p:nvSpPr>
        <p:spPr>
          <a:xfrm>
            <a:off x="90000" y="96253"/>
            <a:ext cx="8964000" cy="4959497"/>
          </a:xfrm>
          <a:prstGeom prst="roundRect">
            <a:avLst>
              <a:gd name="adj" fmla="val 2967"/>
            </a:avLst>
          </a:prstGeom>
          <a:gradFill>
            <a:gsLst>
              <a:gs pos="0">
                <a:srgbClr val="543AA8">
                  <a:alpha val="0"/>
                </a:srgbClr>
              </a:gs>
              <a:gs pos="33854">
                <a:srgbClr val="9385C8">
                  <a:alpha val="22045"/>
                </a:srgbClr>
              </a:gs>
              <a:gs pos="100000">
                <a:srgbClr val="F2F6F8">
                  <a:alpha val="50000"/>
                </a:srgbClr>
              </a:gs>
            </a:gsLst>
            <a:lin ang="6879177" scaled="1"/>
          </a:gradFill>
          <a:ln w="0" cap="flat">
            <a:noFill/>
            <a:prstDash val="solid"/>
            <a:miter/>
          </a:ln>
        </p:spPr>
        <p:txBody>
          <a:bodyPr rtlCol="0" anchor="ctr"/>
          <a:lstStyle/>
          <a:p>
            <a:pPr algn="ctr" defTabSz="685800">
              <a:defRPr/>
            </a:pPr>
            <a:endParaRPr lang="en-US" sz="1400">
              <a:latin typeface="Inter" panose="02000503000000020004" pitchFamily="2" charset="0"/>
              <a:ea typeface="Inter" panose="02000503000000020004" pitchFamily="2" charset="0"/>
            </a:endParaRPr>
          </a:p>
        </p:txBody>
      </p:sp>
      <p:sp>
        <p:nvSpPr>
          <p:cNvPr id="2" name="Title Placeholder 1">
            <a:extLst>
              <a:ext uri="{FF2B5EF4-FFF2-40B4-BE49-F238E27FC236}">
                <a16:creationId xmlns:a16="http://schemas.microsoft.com/office/drawing/2014/main" id="{40572594-8587-BFBF-F66D-EEBDF62BF58D}"/>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5171BB93-9F6E-41FF-47FE-964A2936507A}"/>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467188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2A190B-3530-C60E-27D3-25C5F1C4C70A}"/>
              </a:ext>
            </a:extLst>
          </p:cNvPr>
          <p:cNvSpPr/>
          <p:nvPr userDrawn="1"/>
        </p:nvSpPr>
        <p:spPr>
          <a:xfrm>
            <a:off x="90000" y="87750"/>
            <a:ext cx="8964000" cy="4968000"/>
          </a:xfrm>
          <a:prstGeom prst="roundRect">
            <a:avLst>
              <a:gd name="adj" fmla="val 2863"/>
            </a:avLst>
          </a:prstGeom>
          <a:gradFill>
            <a:gsLst>
              <a:gs pos="92000">
                <a:srgbClr val="FBD2FC"/>
              </a:gs>
              <a:gs pos="0">
                <a:srgbClr val="FFEBAE"/>
              </a:gs>
            </a:gsLst>
            <a:lin ang="18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3" name="Graphic 2">
            <a:extLst>
              <a:ext uri="{FF2B5EF4-FFF2-40B4-BE49-F238E27FC236}">
                <a16:creationId xmlns:a16="http://schemas.microsoft.com/office/drawing/2014/main" id="{D7B825FA-CE57-1303-3929-680C68D8D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572000" y="484188"/>
            <a:ext cx="6597267" cy="5751463"/>
          </a:xfrm>
          <a:prstGeom prst="rect">
            <a:avLst/>
          </a:prstGeom>
        </p:spPr>
      </p:pic>
      <p:pic>
        <p:nvPicPr>
          <p:cNvPr id="9" name="Graphic 8">
            <a:extLst>
              <a:ext uri="{FF2B5EF4-FFF2-40B4-BE49-F238E27FC236}">
                <a16:creationId xmlns:a16="http://schemas.microsoft.com/office/drawing/2014/main" id="{91BB1616-866D-8589-F5C2-9E696F6779F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14758" y="3632480"/>
            <a:ext cx="1640542" cy="1430216"/>
          </a:xfrm>
          <a:prstGeom prst="rect">
            <a:avLst/>
          </a:prstGeom>
        </p:spPr>
      </p:pic>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pic>
        <p:nvPicPr>
          <p:cNvPr id="18" name="Graphic 17">
            <a:extLst>
              <a:ext uri="{FF2B5EF4-FFF2-40B4-BE49-F238E27FC236}">
                <a16:creationId xmlns:a16="http://schemas.microsoft.com/office/drawing/2014/main" id="{046E5B2C-0534-93C2-5D1F-14D1207593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7760558" y="344075"/>
            <a:ext cx="1003819" cy="875124"/>
          </a:xfrm>
          <a:prstGeom prst="rect">
            <a:avLst/>
          </a:prstGeom>
        </p:spPr>
      </p:pic>
      <p:sp>
        <p:nvSpPr>
          <p:cNvPr id="19" name="Graphic 40">
            <a:extLst>
              <a:ext uri="{FF2B5EF4-FFF2-40B4-BE49-F238E27FC236}">
                <a16:creationId xmlns:a16="http://schemas.microsoft.com/office/drawing/2014/main" id="{0B170A96-5A64-D6C2-2AAB-1DF30C2FF1B5}"/>
              </a:ext>
            </a:extLst>
          </p:cNvPr>
          <p:cNvSpPr/>
          <p:nvPr userDrawn="1"/>
        </p:nvSpPr>
        <p:spPr>
          <a:xfrm rot="10800000">
            <a:off x="7600214" y="715217"/>
            <a:ext cx="582493" cy="508842"/>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noFill/>
          <a:ln w="28575" cap="flat">
            <a:solidFill>
              <a:srgbClr val="CACAFC"/>
            </a:solidFill>
            <a:prstDash val="solid"/>
            <a:miter/>
          </a:ln>
        </p:spPr>
        <p:txBody>
          <a:bodyPr rtlCol="0" anchor="ctr"/>
          <a:lstStyle/>
          <a:p>
            <a:endParaRPr lang="en-UA"/>
          </a:p>
        </p:txBody>
      </p:sp>
      <p:pic>
        <p:nvPicPr>
          <p:cNvPr id="20" name="Picture 19" descr="A young woman with short brown hair has her mouth slightly open smiling while she holds and looks at her phone turned horizontally. She wears a white T-shirt and a large pair of over-the-ear white headphones.">
            <a:extLst>
              <a:ext uri="{FF2B5EF4-FFF2-40B4-BE49-F238E27FC236}">
                <a16:creationId xmlns:a16="http://schemas.microsoft.com/office/drawing/2014/main" id="{36D9B3F7-262C-21A5-8105-E51933188FC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514600" y="0"/>
            <a:ext cx="7715250" cy="5143500"/>
          </a:xfrm>
          <a:prstGeom prst="rect">
            <a:avLst/>
          </a:prstGeom>
        </p:spPr>
      </p:pic>
      <p:pic>
        <p:nvPicPr>
          <p:cNvPr id="21" name="Picture 20">
            <a:extLst>
              <a:ext uri="{FF2B5EF4-FFF2-40B4-BE49-F238E27FC236}">
                <a16:creationId xmlns:a16="http://schemas.microsoft.com/office/drawing/2014/main" id="{4A0CA70E-C7B7-0122-B86F-300BF4415E1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22" name="Subtitle 2">
            <a:extLst>
              <a:ext uri="{FF2B5EF4-FFF2-40B4-BE49-F238E27FC236}">
                <a16:creationId xmlns:a16="http://schemas.microsoft.com/office/drawing/2014/main" id="{7370A961-E421-033E-59E6-0A390726DB9F}"/>
              </a:ext>
            </a:extLst>
          </p:cNvPr>
          <p:cNvSpPr>
            <a:spLocks noGrp="1"/>
          </p:cNvSpPr>
          <p:nvPr>
            <p:ph type="subTitle" idx="1"/>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23" name="Title 1">
            <a:extLst>
              <a:ext uri="{FF2B5EF4-FFF2-40B4-BE49-F238E27FC236}">
                <a16:creationId xmlns:a16="http://schemas.microsoft.com/office/drawing/2014/main" id="{989E2562-A589-A53F-8937-9B2E7C8A28A3}"/>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3619424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Background">
    <p:bg>
      <p:bgPr>
        <a:gradFill>
          <a:gsLst>
            <a:gs pos="99000">
              <a:srgbClr val="FBD2FC"/>
            </a:gs>
            <a:gs pos="44000">
              <a:srgbClr val="D6E8FA"/>
            </a:gs>
            <a:gs pos="0">
              <a:srgbClr val="B3FFF8"/>
            </a:gs>
          </a:gsLst>
          <a:lin ang="19200000" scaled="0"/>
        </a:gradFill>
        <a:effectLst/>
      </p:bgPr>
    </p:bg>
    <p:spTree>
      <p:nvGrpSpPr>
        <p:cNvPr id="1" name=""/>
        <p:cNvGrpSpPr/>
        <p:nvPr/>
      </p:nvGrpSpPr>
      <p:grpSpPr>
        <a:xfrm>
          <a:off x="0" y="0"/>
          <a:ext cx="0" cy="0"/>
          <a:chOff x="0" y="0"/>
          <a:chExt cx="0" cy="0"/>
        </a:xfrm>
      </p:grpSpPr>
      <p:sp>
        <p:nvSpPr>
          <p:cNvPr id="2" name="Graphic 5">
            <a:extLst>
              <a:ext uri="{FF2B5EF4-FFF2-40B4-BE49-F238E27FC236}">
                <a16:creationId xmlns:a16="http://schemas.microsoft.com/office/drawing/2014/main" id="{CFA13DDA-AB24-BAA6-5B60-9198E8CCE65B}"/>
              </a:ext>
            </a:extLst>
          </p:cNvPr>
          <p:cNvSpPr/>
          <p:nvPr userDrawn="1"/>
        </p:nvSpPr>
        <p:spPr>
          <a:xfrm>
            <a:off x="90000" y="112296"/>
            <a:ext cx="8964000" cy="4943454"/>
          </a:xfrm>
          <a:prstGeom prst="roundRect">
            <a:avLst>
              <a:gd name="adj" fmla="val 2967"/>
            </a:avLst>
          </a:prstGeom>
          <a:solidFill>
            <a:schemeClr val="bg1"/>
          </a:soli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82456533-6D39-D9D7-DBB8-CDFA2CD217FE}"/>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pic>
        <p:nvPicPr>
          <p:cNvPr id="5" name="Picture 4" descr="Verbit logo">
            <a:extLst>
              <a:ext uri="{FF2B5EF4-FFF2-40B4-BE49-F238E27FC236}">
                <a16:creationId xmlns:a16="http://schemas.microsoft.com/office/drawing/2014/main" id="{1CD3841B-BB83-CCBA-2B99-ABB03432AE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
        <p:nvSpPr>
          <p:cNvPr id="7" name="Title Placeholder 1">
            <a:extLst>
              <a:ext uri="{FF2B5EF4-FFF2-40B4-BE49-F238E27FC236}">
                <a16:creationId xmlns:a16="http://schemas.microsoft.com/office/drawing/2014/main" id="{B27C3681-A319-7F1F-704E-53566244D166}"/>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8" name="Google Shape;37;p11">
            <a:extLst>
              <a:ext uri="{FF2B5EF4-FFF2-40B4-BE49-F238E27FC236}">
                <a16:creationId xmlns:a16="http://schemas.microsoft.com/office/drawing/2014/main" id="{13D46115-1E59-EA3C-5A63-58551D1E0506}"/>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64523096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Background">
    <p:bg>
      <p:bgPr>
        <a:gradFill>
          <a:gsLst>
            <a:gs pos="99000">
              <a:srgbClr val="FBD2FC">
                <a:alpha val="46000"/>
              </a:srgbClr>
            </a:gs>
            <a:gs pos="0">
              <a:srgbClr val="FFEBAE">
                <a:alpha val="39000"/>
              </a:srgbClr>
            </a:gs>
          </a:gsLst>
          <a:lin ang="18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9883D7-115B-002F-147A-66B2A22DF21C}"/>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C24BA58E-E762-6892-8BEE-C6DD1B7DB6B7}"/>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37906350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Background">
    <p:bg>
      <p:bgPr>
        <a:gradFill>
          <a:gsLst>
            <a:gs pos="0">
              <a:srgbClr val="CACAFC">
                <a:alpha val="57022"/>
              </a:srgbClr>
            </a:gs>
            <a:gs pos="99000">
              <a:srgbClr val="FBD2FC">
                <a:alpha val="15000"/>
              </a:srgbClr>
            </a:gs>
          </a:gsLst>
          <a:lin ang="18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4D3AE-3188-FE99-8591-D17A8B7370DA}"/>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60DD4751-25B3-2185-9026-95439871F7F3}"/>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99077875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Background">
    <p:bg>
      <p:bgPr>
        <a:gradFill>
          <a:gsLst>
            <a:gs pos="100000">
              <a:srgbClr val="CACAFC">
                <a:alpha val="57022"/>
              </a:srgbClr>
            </a:gs>
            <a:gs pos="0">
              <a:srgbClr val="FBD2FC">
                <a:alpha val="15000"/>
              </a:srgbClr>
            </a:gs>
          </a:gsLst>
          <a:lin ang="1800000" scaled="0"/>
        </a:gra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7C5F16F-C576-BA81-DE72-8122FA94F723}"/>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4" name="Google Shape;37;p11">
            <a:extLst>
              <a:ext uri="{FF2B5EF4-FFF2-40B4-BE49-F238E27FC236}">
                <a16:creationId xmlns:a16="http://schemas.microsoft.com/office/drawing/2014/main" id="{171757B0-02EE-5BF6-53C7-DCEA399B17CA}"/>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7090289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Background">
    <p:bg>
      <p:bgPr>
        <a:gradFill>
          <a:gsLst>
            <a:gs pos="99000">
              <a:srgbClr val="DDC8FF">
                <a:alpha val="55000"/>
              </a:srgbClr>
            </a:gs>
            <a:gs pos="0">
              <a:srgbClr val="B3FFF8">
                <a:alpha val="46000"/>
              </a:srgbClr>
            </a:gs>
          </a:gsLst>
          <a:lin ang="19200000" scaled="0"/>
        </a:gra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026E5124-3586-C480-1657-F7AA133514D6}"/>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4" name="Google Shape;37;p11">
            <a:extLst>
              <a:ext uri="{FF2B5EF4-FFF2-40B4-BE49-F238E27FC236}">
                <a16:creationId xmlns:a16="http://schemas.microsoft.com/office/drawing/2014/main" id="{34E840FE-24AC-6834-6FFF-113960959037}"/>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9279208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Background">
    <p:bg>
      <p:bgPr>
        <a:gradFill>
          <a:gsLst>
            <a:gs pos="46000">
              <a:srgbClr val="DDC8FF">
                <a:alpha val="20000"/>
              </a:srgbClr>
            </a:gs>
            <a:gs pos="0">
              <a:schemeClr val="bg1"/>
            </a:gs>
            <a:gs pos="100000">
              <a:srgbClr val="FFEBAE">
                <a:alpha val="60000"/>
              </a:srgbClr>
            </a:gs>
          </a:gsLst>
          <a:lin ang="3000000" scaled="0"/>
        </a:gra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8D2C39B-A5C9-E15E-4EAC-1F51CD757F3F}"/>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4" name="Google Shape;37;p11">
            <a:extLst>
              <a:ext uri="{FF2B5EF4-FFF2-40B4-BE49-F238E27FC236}">
                <a16:creationId xmlns:a16="http://schemas.microsoft.com/office/drawing/2014/main" id="{9A9B72E0-6BF3-0E66-726A-B7A70EB43406}"/>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8294476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Background">
    <p:bg>
      <p:bgPr>
        <a:gradFill>
          <a:gsLst>
            <a:gs pos="50000">
              <a:srgbClr val="CFDDFF">
                <a:alpha val="51889"/>
              </a:srgbClr>
            </a:gs>
            <a:gs pos="0">
              <a:srgbClr val="CACAFC"/>
            </a:gs>
            <a:gs pos="100000">
              <a:srgbClr val="CFDDFF"/>
            </a:gs>
          </a:gsLst>
          <a:lin ang="1800000" scaled="0"/>
        </a:gra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A7F9597-9E28-EA74-FED3-F7AF784DDD6E}"/>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4" name="Google Shape;37;p11">
            <a:extLst>
              <a:ext uri="{FF2B5EF4-FFF2-40B4-BE49-F238E27FC236}">
                <a16:creationId xmlns:a16="http://schemas.microsoft.com/office/drawing/2014/main" id="{3BE20610-8AF3-1145-E42F-A37D3FCF2ACA}"/>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9278894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9_Background">
    <p:bg>
      <p:bgPr>
        <a:gradFill>
          <a:gsLst>
            <a:gs pos="74000">
              <a:srgbClr val="CFDDFF">
                <a:alpha val="51889"/>
              </a:srgbClr>
            </a:gs>
            <a:gs pos="0">
              <a:srgbClr val="FFEBAE">
                <a:alpha val="53727"/>
              </a:srgbClr>
            </a:gs>
            <a:gs pos="100000">
              <a:srgbClr val="CFDDFF"/>
            </a:gs>
          </a:gsLst>
          <a:lin ang="1800000" scaled="0"/>
        </a:gra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5A3A18F-B68A-7A8D-BC8A-50A100B89585}"/>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4" name="Google Shape;37;p11">
            <a:extLst>
              <a:ext uri="{FF2B5EF4-FFF2-40B4-BE49-F238E27FC236}">
                <a16:creationId xmlns:a16="http://schemas.microsoft.com/office/drawing/2014/main" id="{3A138B1B-2678-CED1-A793-B09B009A5AFC}"/>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26701840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Background">
    <p:bg>
      <p:bgPr>
        <a:gradFill>
          <a:gsLst>
            <a:gs pos="0">
              <a:srgbClr val="CACAFC"/>
            </a:gs>
            <a:gs pos="59000">
              <a:schemeClr val="bg1"/>
            </a:gs>
            <a:gs pos="35000">
              <a:schemeClr val="bg1"/>
            </a:gs>
            <a:gs pos="98000">
              <a:schemeClr val="accent1">
                <a:alpha val="30184"/>
              </a:schemeClr>
            </a:gs>
          </a:gsLst>
          <a:lin ang="1800000" scaled="0"/>
        </a:gra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41F86D9-D273-05AE-1875-F537368893B7}"/>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4" name="Google Shape;37;p11">
            <a:extLst>
              <a:ext uri="{FF2B5EF4-FFF2-40B4-BE49-F238E27FC236}">
                <a16:creationId xmlns:a16="http://schemas.microsoft.com/office/drawing/2014/main" id="{09921137-F2FE-D5B5-6479-0EFC5027E65D}"/>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6992071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Background">
    <p:bg>
      <p:bgPr>
        <a:gradFill>
          <a:gsLst>
            <a:gs pos="0">
              <a:srgbClr val="CACAFC">
                <a:alpha val="57022"/>
              </a:srgbClr>
            </a:gs>
            <a:gs pos="99000">
              <a:srgbClr val="FBD2FC">
                <a:alpha val="15000"/>
              </a:srgbClr>
            </a:gs>
          </a:gsLst>
          <a:lin ang="1800000" scaled="0"/>
        </a:gradFill>
        <a:effectLst/>
      </p:bgPr>
    </p:bg>
    <p:spTree>
      <p:nvGrpSpPr>
        <p:cNvPr id="1" name=""/>
        <p:cNvGrpSpPr/>
        <p:nvPr/>
      </p:nvGrpSpPr>
      <p:grpSpPr>
        <a:xfrm>
          <a:off x="0" y="0"/>
          <a:ext cx="0" cy="0"/>
          <a:chOff x="0" y="0"/>
          <a:chExt cx="0" cy="0"/>
        </a:xfrm>
      </p:grpSpPr>
      <p:sp>
        <p:nvSpPr>
          <p:cNvPr id="2" name="Graphic 7">
            <a:extLst>
              <a:ext uri="{FF2B5EF4-FFF2-40B4-BE49-F238E27FC236}">
                <a16:creationId xmlns:a16="http://schemas.microsoft.com/office/drawing/2014/main" id="{376E235A-2482-2E72-91F5-44B104EFE046}"/>
              </a:ext>
              <a:ext uri="{C183D7F6-B498-43B3-948B-1728B52AA6E4}">
                <adec:decorative xmlns:adec="http://schemas.microsoft.com/office/drawing/2017/decorative" val="1"/>
              </a:ext>
            </a:extLst>
          </p:cNvPr>
          <p:cNvSpPr/>
          <p:nvPr userDrawn="1"/>
        </p:nvSpPr>
        <p:spPr>
          <a:xfrm rot="10800000">
            <a:off x="7395951" y="3016171"/>
            <a:ext cx="446564" cy="390099"/>
          </a:xfrm>
          <a:custGeom>
            <a:avLst/>
            <a:gdLst>
              <a:gd name="connsiteX0" fmla="*/ 6924 w 620113"/>
              <a:gd name="connsiteY0" fmla="*/ 469384 h 541704"/>
              <a:gd name="connsiteX1" fmla="*/ 272731 w 620113"/>
              <a:gd name="connsiteY1" fmla="*/ 22340 h 541704"/>
              <a:gd name="connsiteX2" fmla="*/ 349739 w 620113"/>
              <a:gd name="connsiteY2" fmla="*/ 22490 h 541704"/>
              <a:gd name="connsiteX3" fmla="*/ 613327 w 620113"/>
              <a:gd name="connsiteY3" fmla="*/ 469654 h 541704"/>
              <a:gd name="connsiteX4" fmla="*/ 574764 w 620113"/>
              <a:gd name="connsiteY4" fmla="*/ 541705 h 541704"/>
              <a:gd name="connsiteX5" fmla="*/ 45337 w 620113"/>
              <a:gd name="connsiteY5" fmla="*/ 541584 h 541704"/>
              <a:gd name="connsiteX6" fmla="*/ 6894 w 620113"/>
              <a:gd name="connsiteY6" fmla="*/ 469354 h 54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113" h="541704">
                <a:moveTo>
                  <a:pt x="6924" y="469384"/>
                </a:moveTo>
                <a:lnTo>
                  <a:pt x="272731" y="22340"/>
                </a:lnTo>
                <a:cubicBezTo>
                  <a:pt x="290484" y="-7501"/>
                  <a:pt x="332106" y="-7441"/>
                  <a:pt x="349739" y="22490"/>
                </a:cubicBezTo>
                <a:lnTo>
                  <a:pt x="613327" y="469654"/>
                </a:lnTo>
                <a:cubicBezTo>
                  <a:pt x="631889" y="501146"/>
                  <a:pt x="610179" y="541735"/>
                  <a:pt x="574764" y="541705"/>
                </a:cubicBezTo>
                <a:lnTo>
                  <a:pt x="45337" y="541584"/>
                </a:lnTo>
                <a:cubicBezTo>
                  <a:pt x="9832" y="541584"/>
                  <a:pt x="-11848" y="500846"/>
                  <a:pt x="6894" y="469354"/>
                </a:cubicBezTo>
              </a:path>
            </a:pathLst>
          </a:custGeom>
          <a:solidFill>
            <a:schemeClr val="accent6"/>
          </a:solidFill>
          <a:ln w="5925" cap="flat">
            <a:noFill/>
            <a:prstDash val="solid"/>
            <a:miter/>
          </a:ln>
        </p:spPr>
        <p:txBody>
          <a:bodyPr rtlCol="0" anchor="ctr"/>
          <a:lstStyle/>
          <a:p>
            <a:endParaRPr lang="en-UA"/>
          </a:p>
        </p:txBody>
      </p:sp>
      <p:sp>
        <p:nvSpPr>
          <p:cNvPr id="5" name="Graphic 8">
            <a:extLst>
              <a:ext uri="{FF2B5EF4-FFF2-40B4-BE49-F238E27FC236}">
                <a16:creationId xmlns:a16="http://schemas.microsoft.com/office/drawing/2014/main" id="{9FD2F74B-5129-8EBF-7D2D-E0BB88CCDE6F}"/>
              </a:ext>
              <a:ext uri="{C183D7F6-B498-43B3-948B-1728B52AA6E4}">
                <adec:decorative xmlns:adec="http://schemas.microsoft.com/office/drawing/2017/decorative" val="1"/>
              </a:ext>
            </a:extLst>
          </p:cNvPr>
          <p:cNvSpPr/>
          <p:nvPr userDrawn="1"/>
        </p:nvSpPr>
        <p:spPr>
          <a:xfrm>
            <a:off x="7496537" y="3191554"/>
            <a:ext cx="1170815" cy="1022775"/>
          </a:xfrm>
          <a:custGeom>
            <a:avLst/>
            <a:gdLst>
              <a:gd name="connsiteX0" fmla="*/ 13072 w 1170815"/>
              <a:gd name="connsiteY0" fmla="*/ 886229 h 1022775"/>
              <a:gd name="connsiteX1" fmla="*/ 514935 w 1170815"/>
              <a:gd name="connsiteY1" fmla="*/ 42179 h 1022775"/>
              <a:gd name="connsiteX2" fmla="*/ 660330 w 1170815"/>
              <a:gd name="connsiteY2" fmla="*/ 42462 h 1022775"/>
              <a:gd name="connsiteX3" fmla="*/ 1158003 w 1170815"/>
              <a:gd name="connsiteY3" fmla="*/ 886739 h 1022775"/>
              <a:gd name="connsiteX4" fmla="*/ 1085193 w 1170815"/>
              <a:gd name="connsiteY4" fmla="*/ 1022776 h 1022775"/>
              <a:gd name="connsiteX5" fmla="*/ 85600 w 1170815"/>
              <a:gd name="connsiteY5" fmla="*/ 1022549 h 1022775"/>
              <a:gd name="connsiteX6" fmla="*/ 13016 w 1170815"/>
              <a:gd name="connsiteY6" fmla="*/ 886172 h 102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815" h="1022775">
                <a:moveTo>
                  <a:pt x="13072" y="886229"/>
                </a:moveTo>
                <a:lnTo>
                  <a:pt x="514935" y="42179"/>
                </a:lnTo>
                <a:cubicBezTo>
                  <a:pt x="548453" y="-14163"/>
                  <a:pt x="627039" y="-14050"/>
                  <a:pt x="660330" y="42462"/>
                </a:cubicBezTo>
                <a:lnTo>
                  <a:pt x="1158003" y="886739"/>
                </a:lnTo>
                <a:cubicBezTo>
                  <a:pt x="1193050" y="946199"/>
                  <a:pt x="1152058" y="1022833"/>
                  <a:pt x="1085193" y="1022776"/>
                </a:cubicBezTo>
                <a:lnTo>
                  <a:pt x="85600" y="1022549"/>
                </a:lnTo>
                <a:cubicBezTo>
                  <a:pt x="18564" y="1022549"/>
                  <a:pt x="-22371" y="945632"/>
                  <a:pt x="13016" y="886172"/>
                </a:cubicBezTo>
              </a:path>
            </a:pathLst>
          </a:custGeom>
          <a:solidFill>
            <a:schemeClr val="bg1"/>
          </a:solidFill>
          <a:ln w="11303" cap="flat">
            <a:noFill/>
            <a:prstDash val="solid"/>
            <a:miter/>
          </a:ln>
        </p:spPr>
        <p:txBody>
          <a:bodyPr rtlCol="0" anchor="ctr"/>
          <a:lstStyle/>
          <a:p>
            <a:endParaRPr lang="en-UA"/>
          </a:p>
        </p:txBody>
      </p:sp>
      <p:pic>
        <p:nvPicPr>
          <p:cNvPr id="6" name="Picture 5">
            <a:extLst>
              <a:ext uri="{FF2B5EF4-FFF2-40B4-BE49-F238E27FC236}">
                <a16:creationId xmlns:a16="http://schemas.microsoft.com/office/drawing/2014/main" id="{ABB8738A-A8F7-7928-FD14-6E96EB9DBEC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92757" y="3828471"/>
            <a:ext cx="5525014" cy="852835"/>
          </a:xfrm>
          <a:prstGeom prst="rect">
            <a:avLst/>
          </a:prstGeom>
        </p:spPr>
      </p:pic>
      <p:sp>
        <p:nvSpPr>
          <p:cNvPr id="3" name="Title Placeholder 1">
            <a:extLst>
              <a:ext uri="{FF2B5EF4-FFF2-40B4-BE49-F238E27FC236}">
                <a16:creationId xmlns:a16="http://schemas.microsoft.com/office/drawing/2014/main" id="{D2B3B74B-035E-B500-B095-533275F20B8C}"/>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BB2C2E0F-F9D0-24E4-8CDF-D23E579FB2A8}"/>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95529955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4" name="Rounded Rectangle 3">
            <a:extLst>
              <a:ext uri="{FF2B5EF4-FFF2-40B4-BE49-F238E27FC236}">
                <a16:creationId xmlns:a16="http://schemas.microsoft.com/office/drawing/2014/main" id="{4E5CF717-D834-8ED2-7C1E-51AE38D6FD99}"/>
              </a:ext>
            </a:extLst>
          </p:cNvPr>
          <p:cNvSpPr/>
          <p:nvPr userDrawn="1"/>
        </p:nvSpPr>
        <p:spPr>
          <a:xfrm>
            <a:off x="90000" y="87750"/>
            <a:ext cx="8964000" cy="4968000"/>
          </a:xfrm>
          <a:prstGeom prst="roundRect">
            <a:avLst>
              <a:gd name="adj" fmla="val 2863"/>
            </a:avLst>
          </a:prstGeom>
          <a:solidFill>
            <a:srgbClr val="E8EEF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5" name="Graphic 4">
            <a:extLst>
              <a:ext uri="{FF2B5EF4-FFF2-40B4-BE49-F238E27FC236}">
                <a16:creationId xmlns:a16="http://schemas.microsoft.com/office/drawing/2014/main" id="{48828E98-CC35-1F85-6C62-3A1192346B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572000" y="484188"/>
            <a:ext cx="6597267" cy="5751463"/>
          </a:xfrm>
          <a:prstGeom prst="rect">
            <a:avLst/>
          </a:prstGeom>
        </p:spPr>
      </p:pic>
      <p:pic>
        <p:nvPicPr>
          <p:cNvPr id="6" name="Graphic 5">
            <a:extLst>
              <a:ext uri="{FF2B5EF4-FFF2-40B4-BE49-F238E27FC236}">
                <a16:creationId xmlns:a16="http://schemas.microsoft.com/office/drawing/2014/main" id="{C74150B1-FB91-737B-0551-BA1655DF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6511" y="3626635"/>
            <a:ext cx="2159586" cy="1882717"/>
          </a:xfrm>
          <a:prstGeom prst="rect">
            <a:avLst/>
          </a:prstGeom>
        </p:spPr>
      </p:pic>
      <p:sp>
        <p:nvSpPr>
          <p:cNvPr id="11" name="Graphic 40">
            <a:extLst>
              <a:ext uri="{FF2B5EF4-FFF2-40B4-BE49-F238E27FC236}">
                <a16:creationId xmlns:a16="http://schemas.microsoft.com/office/drawing/2014/main" id="{6EF2DD52-5B1C-D91D-28BC-FE1D6D31CF26}"/>
              </a:ext>
            </a:extLst>
          </p:cNvPr>
          <p:cNvSpPr/>
          <p:nvPr userDrawn="1"/>
        </p:nvSpPr>
        <p:spPr>
          <a:xfrm rot="10800000">
            <a:off x="7474226" y="789670"/>
            <a:ext cx="1404454" cy="1226872"/>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noFill/>
          <a:ln w="34925" cap="flat">
            <a:solidFill>
              <a:srgbClr val="CACAFC"/>
            </a:solidFill>
            <a:prstDash val="solid"/>
            <a:miter/>
          </a:ln>
        </p:spPr>
        <p:txBody>
          <a:bodyPr rtlCol="0" anchor="ctr"/>
          <a:lstStyle/>
          <a:p>
            <a:endParaRPr lang="en-UA"/>
          </a:p>
        </p:txBody>
      </p:sp>
      <p:sp>
        <p:nvSpPr>
          <p:cNvPr id="12" name="Graphic 30">
            <a:extLst>
              <a:ext uri="{FF2B5EF4-FFF2-40B4-BE49-F238E27FC236}">
                <a16:creationId xmlns:a16="http://schemas.microsoft.com/office/drawing/2014/main" id="{E4A095B5-A0E7-8469-0241-DAEC3C682BFF}"/>
              </a:ext>
            </a:extLst>
          </p:cNvPr>
          <p:cNvSpPr/>
          <p:nvPr userDrawn="1"/>
        </p:nvSpPr>
        <p:spPr>
          <a:xfrm rot="10800000">
            <a:off x="8112013" y="307832"/>
            <a:ext cx="710764" cy="620893"/>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6"/>
          </a:solidFill>
          <a:ln w="8295" cap="flat">
            <a:noFill/>
            <a:prstDash val="solid"/>
            <a:miter/>
          </a:ln>
        </p:spPr>
        <p:txBody>
          <a:bodyPr rtlCol="0" anchor="ctr"/>
          <a:lstStyle/>
          <a:p>
            <a:endParaRPr lang="en-UA"/>
          </a:p>
        </p:txBody>
      </p:sp>
      <p:sp>
        <p:nvSpPr>
          <p:cNvPr id="13" name="TextBox 12">
            <a:extLst>
              <a:ext uri="{FF2B5EF4-FFF2-40B4-BE49-F238E27FC236}">
                <a16:creationId xmlns:a16="http://schemas.microsoft.com/office/drawing/2014/main" id="{55617153-2648-1FF1-F32E-B5D15E04F5E1}"/>
              </a:ext>
            </a:extLst>
          </p:cNvPr>
          <p:cNvSpPr txBox="1"/>
          <p:nvPr userDrawn="1"/>
        </p:nvSpPr>
        <p:spPr>
          <a:xfrm>
            <a:off x="6968359" y="-136634"/>
            <a:ext cx="184731" cy="369332"/>
          </a:xfrm>
          <a:prstGeom prst="rect">
            <a:avLst/>
          </a:prstGeom>
          <a:noFill/>
        </p:spPr>
        <p:txBody>
          <a:bodyPr wrap="none" rtlCol="0">
            <a:spAutoFit/>
          </a:bodyPr>
          <a:lstStyle/>
          <a:p>
            <a:endParaRPr lang="en-UA"/>
          </a:p>
        </p:txBody>
      </p:sp>
      <p:sp>
        <p:nvSpPr>
          <p:cNvPr id="14" name="Graphic 30">
            <a:extLst>
              <a:ext uri="{FF2B5EF4-FFF2-40B4-BE49-F238E27FC236}">
                <a16:creationId xmlns:a16="http://schemas.microsoft.com/office/drawing/2014/main" id="{F17AF8FF-4B66-6A46-6150-74182D184A66}"/>
              </a:ext>
            </a:extLst>
          </p:cNvPr>
          <p:cNvSpPr/>
          <p:nvPr userDrawn="1"/>
        </p:nvSpPr>
        <p:spPr>
          <a:xfrm>
            <a:off x="7995718" y="630194"/>
            <a:ext cx="343887" cy="300405"/>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3"/>
          </a:solidFill>
          <a:ln w="8295" cap="flat">
            <a:noFill/>
            <a:prstDash val="solid"/>
            <a:miter/>
          </a:ln>
        </p:spPr>
        <p:txBody>
          <a:bodyPr rtlCol="0" anchor="ctr"/>
          <a:lstStyle/>
          <a:p>
            <a:endParaRPr lang="en-UA"/>
          </a:p>
        </p:txBody>
      </p:sp>
      <p:pic>
        <p:nvPicPr>
          <p:cNvPr id="15" name="Picture 14" descr="A black woman wearing a jean shirt and jean pants smiles next to a black man who is also smiling in a grey button down shirt which is open. He has his arm around her. They look at a laptop together which she is holding up with the palm of her hand. They each have their left arm in the air in a victory-like fist.">
            <a:extLst>
              <a:ext uri="{FF2B5EF4-FFF2-40B4-BE49-F238E27FC236}">
                <a16:creationId xmlns:a16="http://schemas.microsoft.com/office/drawing/2014/main" id="{8B0D1CA9-D3BA-6EFB-3377-273D261BF00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flipH="1">
            <a:off x="3659792" y="190053"/>
            <a:ext cx="5358478" cy="4953447"/>
          </a:xfrm>
          <a:prstGeom prst="rect">
            <a:avLst/>
          </a:prstGeom>
        </p:spPr>
      </p:pic>
      <p:pic>
        <p:nvPicPr>
          <p:cNvPr id="16" name="Picture 15">
            <a:extLst>
              <a:ext uri="{FF2B5EF4-FFF2-40B4-BE49-F238E27FC236}">
                <a16:creationId xmlns:a16="http://schemas.microsoft.com/office/drawing/2014/main" id="{BA1427D5-EFD6-CC02-B415-C3978DA0BF3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17" name="Subtitle 2">
            <a:extLst>
              <a:ext uri="{FF2B5EF4-FFF2-40B4-BE49-F238E27FC236}">
                <a16:creationId xmlns:a16="http://schemas.microsoft.com/office/drawing/2014/main" id="{A1CD8C6C-2634-D6FC-21C1-070E342542D6}"/>
              </a:ext>
            </a:extLst>
          </p:cNvPr>
          <p:cNvSpPr>
            <a:spLocks noGrp="1"/>
          </p:cNvSpPr>
          <p:nvPr>
            <p:ph type="subTitle" idx="1"/>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24" name="Title 1">
            <a:extLst>
              <a:ext uri="{FF2B5EF4-FFF2-40B4-BE49-F238E27FC236}">
                <a16:creationId xmlns:a16="http://schemas.microsoft.com/office/drawing/2014/main" id="{DF5FA1FB-31D2-0C8F-9EC7-F969E441E39A}"/>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39416730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2_Background">
    <p:bg>
      <p:bgPr>
        <a:solidFill>
          <a:schemeClr val="bg1"/>
        </a:solidFill>
        <a:effectLst/>
      </p:bgPr>
    </p:bg>
    <p:spTree>
      <p:nvGrpSpPr>
        <p:cNvPr id="1" name=""/>
        <p:cNvGrpSpPr/>
        <p:nvPr/>
      </p:nvGrpSpPr>
      <p:grpSpPr>
        <a:xfrm>
          <a:off x="0" y="0"/>
          <a:ext cx="0" cy="0"/>
          <a:chOff x="0" y="0"/>
          <a:chExt cx="0" cy="0"/>
        </a:xfrm>
      </p:grpSpPr>
      <p:sp>
        <p:nvSpPr>
          <p:cNvPr id="5" name="Graphic 5" descr="A white to blue gradient background appears ">
            <a:extLst>
              <a:ext uri="{FF2B5EF4-FFF2-40B4-BE49-F238E27FC236}">
                <a16:creationId xmlns:a16="http://schemas.microsoft.com/office/drawing/2014/main" id="{EA0DC559-486A-C532-1FBA-05AF41BE6ACF}"/>
              </a:ext>
            </a:extLst>
          </p:cNvPr>
          <p:cNvSpPr/>
          <p:nvPr userDrawn="1"/>
        </p:nvSpPr>
        <p:spPr>
          <a:xfrm>
            <a:off x="90000" y="104274"/>
            <a:ext cx="8964000" cy="4951476"/>
          </a:xfrm>
          <a:prstGeom prst="roundRect">
            <a:avLst>
              <a:gd name="adj" fmla="val 2967"/>
            </a:avLst>
          </a:prstGeom>
          <a:gradFill flip="none" rotWithShape="1">
            <a:gsLst>
              <a:gs pos="0">
                <a:schemeClr val="bg1"/>
              </a:gs>
              <a:gs pos="100000">
                <a:srgbClr val="CFDDFF"/>
              </a:gs>
            </a:gsLst>
            <a:lin ang="1800000" scaled="0"/>
            <a:tileRect/>
          </a:gra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82456533-6D39-D9D7-DBB8-CDFA2CD217FE}"/>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2" name="Title Placeholder 1">
            <a:extLst>
              <a:ext uri="{FF2B5EF4-FFF2-40B4-BE49-F238E27FC236}">
                <a16:creationId xmlns:a16="http://schemas.microsoft.com/office/drawing/2014/main" id="{B35A3FAA-89B5-5E57-AF11-402027706E19}"/>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ECCB810A-9116-125B-2136-D65EA5D1B314}"/>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3" name="Picture 2" descr="Verbit logo">
            <a:extLst>
              <a:ext uri="{FF2B5EF4-FFF2-40B4-BE49-F238E27FC236}">
                <a16:creationId xmlns:a16="http://schemas.microsoft.com/office/drawing/2014/main" id="{B0FE16E0-CF43-F374-031F-ED33FE39DA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250901948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_Background">
    <p:bg>
      <p:bgPr>
        <a:solidFill>
          <a:schemeClr val="bg1"/>
        </a:solidFill>
        <a:effectLst/>
      </p:bgPr>
    </p:bg>
    <p:spTree>
      <p:nvGrpSpPr>
        <p:cNvPr id="1" name=""/>
        <p:cNvGrpSpPr/>
        <p:nvPr/>
      </p:nvGrpSpPr>
      <p:grpSpPr>
        <a:xfrm>
          <a:off x="0" y="0"/>
          <a:ext cx="0" cy="0"/>
          <a:chOff x="0" y="0"/>
          <a:chExt cx="0" cy="0"/>
        </a:xfrm>
      </p:grpSpPr>
      <p:sp>
        <p:nvSpPr>
          <p:cNvPr id="6" name="Graphic 5" descr="A blue gradient is displayed in the background with some decorative triangles appearing on the right of the frame.">
            <a:extLst>
              <a:ext uri="{FF2B5EF4-FFF2-40B4-BE49-F238E27FC236}">
                <a16:creationId xmlns:a16="http://schemas.microsoft.com/office/drawing/2014/main" id="{E869C3E5-0963-A4FE-1C43-F68F8661B58A}"/>
              </a:ext>
            </a:extLst>
          </p:cNvPr>
          <p:cNvSpPr/>
          <p:nvPr userDrawn="1"/>
        </p:nvSpPr>
        <p:spPr>
          <a:xfrm>
            <a:off x="90000" y="104274"/>
            <a:ext cx="8964000" cy="4951476"/>
          </a:xfrm>
          <a:prstGeom prst="roundRect">
            <a:avLst>
              <a:gd name="adj" fmla="val 2967"/>
            </a:avLst>
          </a:prstGeom>
          <a:gradFill>
            <a:gsLst>
              <a:gs pos="19000">
                <a:srgbClr val="B3FFF8">
                  <a:alpha val="88000"/>
                  <a:lumMod val="68000"/>
                  <a:lumOff val="32000"/>
                </a:srgbClr>
              </a:gs>
              <a:gs pos="100000">
                <a:srgbClr val="CACAFC"/>
              </a:gs>
            </a:gsLst>
            <a:lin ang="19800000" scaled="0"/>
          </a:gra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82456533-6D39-D9D7-DBB8-CDFA2CD217FE}"/>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2" name="Title Placeholder 1">
            <a:extLst>
              <a:ext uri="{FF2B5EF4-FFF2-40B4-BE49-F238E27FC236}">
                <a16:creationId xmlns:a16="http://schemas.microsoft.com/office/drawing/2014/main" id="{B35A3FAA-89B5-5E57-AF11-402027706E19}"/>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ECCB810A-9116-125B-2136-D65EA5D1B314}"/>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3" name="Picture 2" descr="Verbit logo">
            <a:extLst>
              <a:ext uri="{FF2B5EF4-FFF2-40B4-BE49-F238E27FC236}">
                <a16:creationId xmlns:a16="http://schemas.microsoft.com/office/drawing/2014/main" id="{B0FE16E0-CF43-F374-031F-ED33FE39DA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101415985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4_Backgroun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6857F-89FA-3CE3-C7BE-3A6F25F1AB17}"/>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6A4EF181-BE59-5DC3-7B4D-3ED01B304378}"/>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62234830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5_Background">
    <p:spTree>
      <p:nvGrpSpPr>
        <p:cNvPr id="1" name=""/>
        <p:cNvGrpSpPr/>
        <p:nvPr/>
      </p:nvGrpSpPr>
      <p:grpSpPr>
        <a:xfrm>
          <a:off x="0" y="0"/>
          <a:ext cx="0" cy="0"/>
          <a:chOff x="0" y="0"/>
          <a:chExt cx="0" cy="0"/>
        </a:xfrm>
      </p:grpSpPr>
      <p:sp>
        <p:nvSpPr>
          <p:cNvPr id="2" name="Graphic 5" descr="A white to blue gradient background appears ">
            <a:extLst>
              <a:ext uri="{FF2B5EF4-FFF2-40B4-BE49-F238E27FC236}">
                <a16:creationId xmlns:a16="http://schemas.microsoft.com/office/drawing/2014/main" id="{6C7CEFEC-40FD-05F7-3C25-55DE0184FDE2}"/>
              </a:ext>
            </a:extLst>
          </p:cNvPr>
          <p:cNvSpPr/>
          <p:nvPr userDrawn="1"/>
        </p:nvSpPr>
        <p:spPr>
          <a:xfrm>
            <a:off x="90000" y="127819"/>
            <a:ext cx="8964000" cy="4927931"/>
          </a:xfrm>
          <a:prstGeom prst="roundRect">
            <a:avLst>
              <a:gd name="adj" fmla="val 2967"/>
            </a:avLst>
          </a:prstGeom>
          <a:gradFill flip="none" rotWithShape="1">
            <a:gsLst>
              <a:gs pos="0">
                <a:schemeClr val="bg1"/>
              </a:gs>
              <a:gs pos="100000">
                <a:srgbClr val="CFDDFF"/>
              </a:gs>
            </a:gsLst>
            <a:lin ang="9600000" scaled="0"/>
            <a:tileRect/>
          </a:gra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F6ECCA31-1505-9259-0714-0E34C2E642B6}"/>
              </a:ext>
            </a:extLst>
          </p:cNvPr>
          <p:cNvSpPr txBox="1"/>
          <p:nvPr userDrawn="1"/>
        </p:nvSpPr>
        <p:spPr>
          <a:xfrm>
            <a:off x="8222269" y="4788192"/>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pic>
        <p:nvPicPr>
          <p:cNvPr id="3" name="Picture 2">
            <a:extLst>
              <a:ext uri="{FF2B5EF4-FFF2-40B4-BE49-F238E27FC236}">
                <a16:creationId xmlns:a16="http://schemas.microsoft.com/office/drawing/2014/main" id="{11AD78AD-6318-6881-35E5-89BF9306DF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6432831" y="2007217"/>
            <a:ext cx="5281776" cy="815289"/>
          </a:xfrm>
          <a:prstGeom prst="rect">
            <a:avLst/>
          </a:prstGeom>
        </p:spPr>
      </p:pic>
    </p:spTree>
    <p:extLst>
      <p:ext uri="{BB962C8B-B14F-4D97-AF65-F5344CB8AC3E}">
        <p14:creationId xmlns:p14="http://schemas.microsoft.com/office/powerpoint/2010/main" val="209321940"/>
      </p:ext>
    </p:extLst>
  </p:cSld>
  <p:clrMapOvr>
    <a:masterClrMapping/>
  </p:clrMapOvr>
  <p:extLst>
    <p:ext uri="{DCECCB84-F9BA-43D5-87BE-67443E8EF086}">
      <p15:sldGuideLst xmlns:p15="http://schemas.microsoft.com/office/powerpoint/2012/main">
        <p15:guide id="1" orient="horz" pos="3117" userDrawn="1">
          <p15:clr>
            <a:srgbClr val="FBAE40"/>
          </p15:clr>
        </p15:guide>
        <p15:guide id="2" pos="2880">
          <p15:clr>
            <a:srgbClr val="FBAE40"/>
          </p15:clr>
        </p15:guide>
        <p15:guide id="3" orient="horz" pos="305">
          <p15:clr>
            <a:srgbClr val="FBAE40"/>
          </p15:clr>
        </p15:guide>
        <p15:guide id="4" orient="horz" pos="172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6_Background">
    <p:spTree>
      <p:nvGrpSpPr>
        <p:cNvPr id="1" name=""/>
        <p:cNvGrpSpPr/>
        <p:nvPr/>
      </p:nvGrpSpPr>
      <p:grpSpPr>
        <a:xfrm>
          <a:off x="0" y="0"/>
          <a:ext cx="0" cy="0"/>
          <a:chOff x="0" y="0"/>
          <a:chExt cx="0" cy="0"/>
        </a:xfrm>
      </p:grpSpPr>
      <p:sp>
        <p:nvSpPr>
          <p:cNvPr id="2" name="Graphic 5" descr="A white to blue gradient background appears ">
            <a:extLst>
              <a:ext uri="{FF2B5EF4-FFF2-40B4-BE49-F238E27FC236}">
                <a16:creationId xmlns:a16="http://schemas.microsoft.com/office/drawing/2014/main" id="{6C7CEFEC-40FD-05F7-3C25-55DE0184FDE2}"/>
              </a:ext>
            </a:extLst>
          </p:cNvPr>
          <p:cNvSpPr/>
          <p:nvPr userDrawn="1"/>
        </p:nvSpPr>
        <p:spPr>
          <a:xfrm>
            <a:off x="90000" y="96253"/>
            <a:ext cx="8964000" cy="4959497"/>
          </a:xfrm>
          <a:prstGeom prst="roundRect">
            <a:avLst>
              <a:gd name="adj" fmla="val 2967"/>
            </a:avLst>
          </a:prstGeom>
          <a:gradFill flip="none" rotWithShape="1">
            <a:gsLst>
              <a:gs pos="0">
                <a:schemeClr val="bg1"/>
              </a:gs>
              <a:gs pos="100000">
                <a:srgbClr val="CFDDFF"/>
              </a:gs>
            </a:gsLst>
            <a:lin ang="1800000" scaled="0"/>
            <a:tileRect/>
          </a:gradFill>
          <a:ln w="0" cap="flat">
            <a:noFill/>
            <a:prstDash val="solid"/>
            <a:miter/>
          </a:ln>
        </p:spPr>
        <p:txBody>
          <a:bodyPr rtlCol="0" anchor="ctr"/>
          <a:lstStyle/>
          <a:p>
            <a:endParaRPr lang="en-UA"/>
          </a:p>
        </p:txBody>
      </p:sp>
      <p:sp>
        <p:nvSpPr>
          <p:cNvPr id="4" name="Google Shape;12;p1">
            <a:extLst>
              <a:ext uri="{FF2B5EF4-FFF2-40B4-BE49-F238E27FC236}">
                <a16:creationId xmlns:a16="http://schemas.microsoft.com/office/drawing/2014/main" id="{F6ECCA31-1505-9259-0714-0E34C2E642B6}"/>
              </a:ext>
            </a:extLst>
          </p:cNvPr>
          <p:cNvSpPr txBox="1"/>
          <p:nvPr userDrawn="1"/>
        </p:nvSpPr>
        <p:spPr>
          <a:xfrm>
            <a:off x="8222269"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sp>
        <p:nvSpPr>
          <p:cNvPr id="3" name="Title Placeholder 1">
            <a:extLst>
              <a:ext uri="{FF2B5EF4-FFF2-40B4-BE49-F238E27FC236}">
                <a16:creationId xmlns:a16="http://schemas.microsoft.com/office/drawing/2014/main" id="{B53048B1-C7FF-B571-6773-9C9438778FEF}"/>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6" name="Google Shape;37;p11">
            <a:extLst>
              <a:ext uri="{FF2B5EF4-FFF2-40B4-BE49-F238E27FC236}">
                <a16:creationId xmlns:a16="http://schemas.microsoft.com/office/drawing/2014/main" id="{3ECCB844-1CFD-9AD5-129D-736E2117F0E6}"/>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pic>
        <p:nvPicPr>
          <p:cNvPr id="5" name="Picture 4" descr="Verbit logo">
            <a:extLst>
              <a:ext uri="{FF2B5EF4-FFF2-40B4-BE49-F238E27FC236}">
                <a16:creationId xmlns:a16="http://schemas.microsoft.com/office/drawing/2014/main" id="{E00B3EF6-5688-3ED8-E2BC-668469B2EC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5848576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7_Background">
    <p:bg>
      <p:bgPr>
        <a:gradFill>
          <a:gsLst>
            <a:gs pos="0">
              <a:schemeClr val="bg1"/>
            </a:gs>
            <a:gs pos="100000">
              <a:srgbClr val="CFDDFF"/>
            </a:gs>
          </a:gsLst>
          <a:lin ang="18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BA0E5E-518D-A4F5-B52C-65FB18F155CF}"/>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Google Shape;37;p11">
            <a:extLst>
              <a:ext uri="{FF2B5EF4-FFF2-40B4-BE49-F238E27FC236}">
                <a16:creationId xmlns:a16="http://schemas.microsoft.com/office/drawing/2014/main" id="{C550493B-7EA6-E538-A4F1-219EEBEC36E4}"/>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2252850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8_Backgroun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03FADD7-FD87-A21E-B3CC-B75746C781F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75742" y="1598166"/>
            <a:ext cx="645839" cy="563039"/>
          </a:xfrm>
          <a:prstGeom prst="rect">
            <a:avLst/>
          </a:prstGeom>
        </p:spPr>
      </p:pic>
      <p:sp>
        <p:nvSpPr>
          <p:cNvPr id="3" name="Graphic 30">
            <a:extLst>
              <a:ext uri="{FF2B5EF4-FFF2-40B4-BE49-F238E27FC236}">
                <a16:creationId xmlns:a16="http://schemas.microsoft.com/office/drawing/2014/main" id="{5D42DAC0-8401-E67E-2028-71589537D289}"/>
              </a:ext>
            </a:extLst>
          </p:cNvPr>
          <p:cNvSpPr/>
          <p:nvPr userDrawn="1"/>
        </p:nvSpPr>
        <p:spPr>
          <a:xfrm rot="10800000">
            <a:off x="6534501" y="1034062"/>
            <a:ext cx="1448412" cy="1265270"/>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1"/>
          </a:solidFill>
          <a:ln w="8295" cap="flat">
            <a:noFill/>
            <a:prstDash val="solid"/>
            <a:miter/>
          </a:ln>
        </p:spPr>
        <p:txBody>
          <a:bodyPr rtlCol="0" anchor="ctr"/>
          <a:lstStyle/>
          <a:p>
            <a:endParaRPr lang="en-UA"/>
          </a:p>
        </p:txBody>
      </p:sp>
      <p:pic>
        <p:nvPicPr>
          <p:cNvPr id="4" name="Picture 3">
            <a:extLst>
              <a:ext uri="{FF2B5EF4-FFF2-40B4-BE49-F238E27FC236}">
                <a16:creationId xmlns:a16="http://schemas.microsoft.com/office/drawing/2014/main" id="{1453BEDB-C42F-0B4F-00F3-C4FDAE1003A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5034854" y="3505444"/>
            <a:ext cx="5281776" cy="815289"/>
          </a:xfrm>
          <a:prstGeom prst="rect">
            <a:avLst/>
          </a:prstGeom>
        </p:spPr>
      </p:pic>
      <p:pic>
        <p:nvPicPr>
          <p:cNvPr id="5" name="Graphic 4">
            <a:extLst>
              <a:ext uri="{FF2B5EF4-FFF2-40B4-BE49-F238E27FC236}">
                <a16:creationId xmlns:a16="http://schemas.microsoft.com/office/drawing/2014/main" id="{C5D4BD0A-45E6-FCB4-8988-FCA8772BF34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6230109" y="1292203"/>
            <a:ext cx="3862274" cy="3367110"/>
          </a:xfrm>
          <a:prstGeom prst="rect">
            <a:avLst/>
          </a:prstGeom>
        </p:spPr>
      </p:pic>
      <p:sp>
        <p:nvSpPr>
          <p:cNvPr id="6" name="Title Placeholder 1">
            <a:extLst>
              <a:ext uri="{FF2B5EF4-FFF2-40B4-BE49-F238E27FC236}">
                <a16:creationId xmlns:a16="http://schemas.microsoft.com/office/drawing/2014/main" id="{501FF841-7FEE-1A5C-C828-3AD737AB0F36}"/>
              </a:ext>
            </a:extLst>
          </p:cNvPr>
          <p:cNvSpPr>
            <a:spLocks noGrp="1"/>
          </p:cNvSpPr>
          <p:nvPr>
            <p:ph type="title"/>
          </p:nvPr>
        </p:nvSpPr>
        <p:spPr>
          <a:xfrm>
            <a:off x="468313" y="671493"/>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7" name="Google Shape;37;p11">
            <a:extLst>
              <a:ext uri="{FF2B5EF4-FFF2-40B4-BE49-F238E27FC236}">
                <a16:creationId xmlns:a16="http://schemas.microsoft.com/office/drawing/2014/main" id="{7C712DDF-0D88-76BB-84C9-221737A42C01}"/>
              </a:ext>
            </a:extLst>
          </p:cNvPr>
          <p:cNvSpPr txBox="1">
            <a:spLocks noGrp="1"/>
          </p:cNvSpPr>
          <p:nvPr>
            <p:ph type="body" idx="10"/>
          </p:nvPr>
        </p:nvSpPr>
        <p:spPr>
          <a:xfrm>
            <a:off x="468313" y="1224054"/>
            <a:ext cx="2306785" cy="324256"/>
          </a:xfrm>
          <a:prstGeom prst="rect">
            <a:avLst/>
          </a:prstGeom>
          <a:noFill/>
          <a:ln>
            <a:noFill/>
          </a:ln>
        </p:spPr>
        <p:txBody>
          <a:bodyPr spcFirstLastPara="1" wrap="square" lIns="0" tIns="0" rIns="91425" bIns="46800" anchor="t" anchorCtr="0">
            <a:spAutoFit/>
          </a:bodyPr>
          <a:lstStyle>
            <a:lvl1pPr marL="0" lvl="0" indent="0" algn="l">
              <a:lnSpc>
                <a:spcPct val="150000"/>
              </a:lnSpc>
              <a:spcBef>
                <a:spcPts val="0"/>
              </a:spcBef>
              <a:spcAft>
                <a:spcPts val="0"/>
              </a:spcAft>
              <a:buSzPct val="100000"/>
              <a:buFont typeface="Arial" panose="020B0604020202020204" pitchFamily="34" charset="0"/>
              <a:buNone/>
              <a:defRPr sz="1200"/>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609151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05"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and Logos">
    <p:bg>
      <p:bgPr>
        <a:solidFill>
          <a:srgbClr val="E8EEFD"/>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1DE0507-ECBA-3808-911D-96F6C1DCC851}"/>
              </a:ext>
            </a:extLst>
          </p:cNvPr>
          <p:cNvSpPr>
            <a:spLocks noGrp="1"/>
          </p:cNvSpPr>
          <p:nvPr>
            <p:ph type="title"/>
          </p:nvPr>
        </p:nvSpPr>
        <p:spPr>
          <a:xfrm>
            <a:off x="468313" y="437813"/>
            <a:ext cx="7450970" cy="306109"/>
          </a:xfrm>
          <a:prstGeom prst="rect">
            <a:avLst/>
          </a:prstGeom>
        </p:spPr>
        <p:txBody>
          <a:bodyPr vert="horz" lIns="0" tIns="0" rIns="90000" bIns="0" rtlCol="0" anchor="t">
            <a:spAutoFit/>
          </a:bodyPr>
          <a:lstStyle/>
          <a:p>
            <a:r>
              <a:rPr lang="en-GB"/>
              <a:t>Click to edit Master title style</a:t>
            </a:r>
            <a:endParaRPr lang="en-US"/>
          </a:p>
        </p:txBody>
      </p:sp>
    </p:spTree>
    <p:extLst>
      <p:ext uri="{BB962C8B-B14F-4D97-AF65-F5344CB8AC3E}">
        <p14:creationId xmlns:p14="http://schemas.microsoft.com/office/powerpoint/2010/main" val="150518890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0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bg>
      <p:bgPr>
        <a:gradFill>
          <a:gsLst>
            <a:gs pos="0">
              <a:srgbClr val="E8ECFC"/>
            </a:gs>
            <a:gs pos="26000">
              <a:srgbClr val="E3E8FB"/>
            </a:gs>
            <a:gs pos="43000">
              <a:srgbClr val="D6DEFB"/>
            </a:gs>
            <a:gs pos="59000">
              <a:srgbClr val="C1CDF9"/>
            </a:gs>
            <a:gs pos="76000">
              <a:srgbClr val="A4B6F8"/>
            </a:gs>
            <a:gs pos="86000">
              <a:srgbClr val="7D98F5">
                <a:alpha val="49000"/>
              </a:srgbClr>
            </a:gs>
            <a:gs pos="100000">
              <a:srgbClr val="4F74F3"/>
            </a:gs>
            <a:gs pos="100000">
              <a:srgbClr val="1A4AF0"/>
            </a:gs>
            <a:gs pos="100000">
              <a:srgbClr val="1A4AF0">
                <a:alpha val="30000"/>
              </a:srgbClr>
            </a:gs>
          </a:gsLst>
          <a:lin ang="19799998" scaled="1"/>
        </a:gra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F09A2C-69C8-1BCF-1C78-140D8E719356}"/>
              </a:ext>
            </a:extLst>
          </p:cNvPr>
          <p:cNvSpPr/>
          <p:nvPr userDrawn="1"/>
        </p:nvSpPr>
        <p:spPr>
          <a:xfrm>
            <a:off x="43470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2" name="Graphic 5">
            <a:extLst>
              <a:ext uri="{FF2B5EF4-FFF2-40B4-BE49-F238E27FC236}">
                <a16:creationId xmlns:a16="http://schemas.microsoft.com/office/drawing/2014/main" id="{7327ED16-728A-7989-1A78-9D9CF3CCCB3C}"/>
              </a:ext>
            </a:extLst>
          </p:cNvPr>
          <p:cNvSpPr/>
          <p:nvPr userDrawn="1"/>
        </p:nvSpPr>
        <p:spPr>
          <a:xfrm>
            <a:off x="90000" y="87750"/>
            <a:ext cx="8964000" cy="4968000"/>
          </a:xfrm>
          <a:prstGeom prst="roundRect">
            <a:avLst>
              <a:gd name="adj" fmla="val 2967"/>
            </a:avLst>
          </a:prstGeom>
          <a:solidFill>
            <a:schemeClr val="bg1"/>
          </a:solidFill>
          <a:ln w="0" cap="flat">
            <a:noFill/>
            <a:prstDash val="solid"/>
            <a:miter/>
          </a:ln>
        </p:spPr>
        <p:txBody>
          <a:bodyPr rtlCol="0" anchor="ctr"/>
          <a:lstStyle/>
          <a:p>
            <a:endParaRPr lang="en-UA"/>
          </a:p>
        </p:txBody>
      </p:sp>
      <p:pic>
        <p:nvPicPr>
          <p:cNvPr id="3" name="Graphic 2">
            <a:extLst>
              <a:ext uri="{FF2B5EF4-FFF2-40B4-BE49-F238E27FC236}">
                <a16:creationId xmlns:a16="http://schemas.microsoft.com/office/drawing/2014/main" id="{DFF24447-2430-2659-CE61-7A3249793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920986" y="784569"/>
            <a:ext cx="7409622" cy="6459670"/>
          </a:xfrm>
          <a:prstGeom prst="rect">
            <a:avLst/>
          </a:prstGeom>
        </p:spPr>
      </p:pic>
      <p:pic>
        <p:nvPicPr>
          <p:cNvPr id="7" name="Graphic 6">
            <a:extLst>
              <a:ext uri="{FF2B5EF4-FFF2-40B4-BE49-F238E27FC236}">
                <a16:creationId xmlns:a16="http://schemas.microsoft.com/office/drawing/2014/main" id="{99DC901D-4BBB-E759-5A65-680244DED4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55472" y="3421930"/>
            <a:ext cx="2861804" cy="2494907"/>
          </a:xfrm>
          <a:prstGeom prst="rect">
            <a:avLst/>
          </a:prstGeom>
        </p:spPr>
      </p:pic>
      <p:sp>
        <p:nvSpPr>
          <p:cNvPr id="8" name="Freeform 7">
            <a:extLst>
              <a:ext uri="{FF2B5EF4-FFF2-40B4-BE49-F238E27FC236}">
                <a16:creationId xmlns:a16="http://schemas.microsoft.com/office/drawing/2014/main" id="{F3D41974-3BE5-A83B-7417-7FEF273978F3}"/>
              </a:ext>
            </a:extLst>
          </p:cNvPr>
          <p:cNvSpPr/>
          <p:nvPr userDrawn="1"/>
        </p:nvSpPr>
        <p:spPr>
          <a:xfrm>
            <a:off x="4689900" y="439628"/>
            <a:ext cx="3575394" cy="7112508"/>
          </a:xfrm>
          <a:custGeom>
            <a:avLst/>
            <a:gdLst>
              <a:gd name="connsiteX0" fmla="*/ 0 w 3575394"/>
              <a:gd name="connsiteY0" fmla="*/ 0 h 7112508"/>
              <a:gd name="connsiteX1" fmla="*/ 3575395 w 3575394"/>
              <a:gd name="connsiteY1" fmla="*/ 0 h 7112508"/>
              <a:gd name="connsiteX2" fmla="*/ 3575395 w 3575394"/>
              <a:gd name="connsiteY2" fmla="*/ 7112508 h 7112508"/>
              <a:gd name="connsiteX3" fmla="*/ 0 w 3575394"/>
              <a:gd name="connsiteY3" fmla="*/ 7112508 h 7112508"/>
            </a:gdLst>
            <a:ahLst/>
            <a:cxnLst>
              <a:cxn ang="0">
                <a:pos x="connsiteX0" y="connsiteY0"/>
              </a:cxn>
              <a:cxn ang="0">
                <a:pos x="connsiteX1" y="connsiteY1"/>
              </a:cxn>
              <a:cxn ang="0">
                <a:pos x="connsiteX2" y="connsiteY2"/>
              </a:cxn>
              <a:cxn ang="0">
                <a:pos x="connsiteX3" y="connsiteY3"/>
              </a:cxn>
            </a:cxnLst>
            <a:rect l="l" t="t" r="r" b="b"/>
            <a:pathLst>
              <a:path w="3575394" h="7112508">
                <a:moveTo>
                  <a:pt x="0" y="0"/>
                </a:moveTo>
                <a:lnTo>
                  <a:pt x="3575395" y="0"/>
                </a:lnTo>
                <a:lnTo>
                  <a:pt x="3575395" y="7112508"/>
                </a:lnTo>
                <a:lnTo>
                  <a:pt x="0" y="7112508"/>
                </a:lnTo>
                <a:close/>
              </a:path>
            </a:pathLst>
          </a:custGeom>
          <a:noFill/>
          <a:ln w="4763" cap="flat">
            <a:noFill/>
            <a:prstDash val="solid"/>
            <a:miter/>
          </a:ln>
        </p:spPr>
        <p:txBody>
          <a:bodyPr rtlCol="0" anchor="ctr"/>
          <a:lstStyle/>
          <a:p>
            <a:endParaRPr lang="en-UA"/>
          </a:p>
        </p:txBody>
      </p:sp>
      <p:sp>
        <p:nvSpPr>
          <p:cNvPr id="18" name="Graphic 40">
            <a:extLst>
              <a:ext uri="{FF2B5EF4-FFF2-40B4-BE49-F238E27FC236}">
                <a16:creationId xmlns:a16="http://schemas.microsoft.com/office/drawing/2014/main" id="{FFF38AA9-C6CD-5207-58A0-00B0F4631407}"/>
              </a:ext>
            </a:extLst>
          </p:cNvPr>
          <p:cNvSpPr/>
          <p:nvPr userDrawn="1"/>
        </p:nvSpPr>
        <p:spPr>
          <a:xfrm rot="10800000">
            <a:off x="7883683" y="554796"/>
            <a:ext cx="757754" cy="661943"/>
          </a:xfrm>
          <a:custGeom>
            <a:avLst/>
            <a:gdLst>
              <a:gd name="connsiteX0" fmla="*/ 10919 w 977984"/>
              <a:gd name="connsiteY0" fmla="*/ 740268 h 854326"/>
              <a:gd name="connsiteX1" fmla="*/ 430126 w 977984"/>
              <a:gd name="connsiteY1" fmla="*/ 35232 h 854326"/>
              <a:gd name="connsiteX2" fmla="*/ 551575 w 977984"/>
              <a:gd name="connsiteY2" fmla="*/ 35469 h 854326"/>
              <a:gd name="connsiteX3" fmla="*/ 967283 w 977984"/>
              <a:gd name="connsiteY3" fmla="*/ 740694 h 854326"/>
              <a:gd name="connsiteX4" fmla="*/ 906464 w 977984"/>
              <a:gd name="connsiteY4" fmla="*/ 854326 h 854326"/>
              <a:gd name="connsiteX5" fmla="*/ 71502 w 977984"/>
              <a:gd name="connsiteY5" fmla="*/ 854137 h 854326"/>
              <a:gd name="connsiteX6" fmla="*/ 10872 w 977984"/>
              <a:gd name="connsiteY6" fmla="*/ 74022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84" h="854326">
                <a:moveTo>
                  <a:pt x="10919" y="740268"/>
                </a:moveTo>
                <a:lnTo>
                  <a:pt x="430126" y="35232"/>
                </a:lnTo>
                <a:cubicBezTo>
                  <a:pt x="458124" y="-11831"/>
                  <a:pt x="523767" y="-11736"/>
                  <a:pt x="551575" y="35469"/>
                </a:cubicBezTo>
                <a:lnTo>
                  <a:pt x="967283" y="740694"/>
                </a:lnTo>
                <a:cubicBezTo>
                  <a:pt x="996557" y="790361"/>
                  <a:pt x="962317" y="854373"/>
                  <a:pt x="906464" y="854326"/>
                </a:cubicBezTo>
                <a:lnTo>
                  <a:pt x="71502" y="854137"/>
                </a:lnTo>
                <a:cubicBezTo>
                  <a:pt x="15507" y="854137"/>
                  <a:pt x="-18686" y="789887"/>
                  <a:pt x="10872" y="740221"/>
                </a:cubicBezTo>
              </a:path>
            </a:pathLst>
          </a:custGeom>
          <a:solidFill>
            <a:schemeClr val="accent4"/>
          </a:solidFill>
          <a:ln w="28575" cap="flat">
            <a:noFill/>
            <a:prstDash val="solid"/>
            <a:miter/>
          </a:ln>
        </p:spPr>
        <p:txBody>
          <a:bodyPr rtlCol="0" anchor="ctr"/>
          <a:lstStyle/>
          <a:p>
            <a:endParaRPr lang="en-UA"/>
          </a:p>
        </p:txBody>
      </p:sp>
      <p:sp>
        <p:nvSpPr>
          <p:cNvPr id="20" name="Graphic 30">
            <a:extLst>
              <a:ext uri="{FF2B5EF4-FFF2-40B4-BE49-F238E27FC236}">
                <a16:creationId xmlns:a16="http://schemas.microsoft.com/office/drawing/2014/main" id="{6A137999-152F-5205-7C7A-9D943D036316}"/>
              </a:ext>
            </a:extLst>
          </p:cNvPr>
          <p:cNvSpPr/>
          <p:nvPr userDrawn="1"/>
        </p:nvSpPr>
        <p:spPr>
          <a:xfrm>
            <a:off x="7681057" y="916446"/>
            <a:ext cx="515697" cy="450491"/>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noFill/>
          <a:ln w="28575" cap="flat">
            <a:solidFill>
              <a:srgbClr val="FFEBAE"/>
            </a:solidFill>
            <a:prstDash val="solid"/>
            <a:miter/>
          </a:ln>
        </p:spPr>
        <p:txBody>
          <a:bodyPr rtlCol="0" anchor="ctr"/>
          <a:lstStyle/>
          <a:p>
            <a:endParaRPr lang="en-UA"/>
          </a:p>
        </p:txBody>
      </p:sp>
      <p:pic>
        <p:nvPicPr>
          <p:cNvPr id="21" name="Picture 20" descr="A young woman professional with long wavy brown hair and black glasses smiles while looking at a laptop she is holding. She wears a beige blazer over a white T-shirt.">
            <a:extLst>
              <a:ext uri="{FF2B5EF4-FFF2-40B4-BE49-F238E27FC236}">
                <a16:creationId xmlns:a16="http://schemas.microsoft.com/office/drawing/2014/main" id="{1DBC0252-86A6-AA0A-81F2-D2F692D997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267463" y="0"/>
            <a:ext cx="5872480" cy="5143500"/>
          </a:xfrm>
          <a:prstGeom prst="rect">
            <a:avLst/>
          </a:prstGeom>
        </p:spPr>
      </p:pic>
      <p:pic>
        <p:nvPicPr>
          <p:cNvPr id="22" name="Picture 21">
            <a:extLst>
              <a:ext uri="{FF2B5EF4-FFF2-40B4-BE49-F238E27FC236}">
                <a16:creationId xmlns:a16="http://schemas.microsoft.com/office/drawing/2014/main" id="{AA7ED142-939D-A8E0-20AE-682367577AC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8346" y="484188"/>
            <a:ext cx="971638" cy="305963"/>
          </a:xfrm>
          <a:prstGeom prst="rect">
            <a:avLst/>
          </a:prstGeom>
        </p:spPr>
      </p:pic>
      <p:sp>
        <p:nvSpPr>
          <p:cNvPr id="23" name="Subtitle 2">
            <a:extLst>
              <a:ext uri="{FF2B5EF4-FFF2-40B4-BE49-F238E27FC236}">
                <a16:creationId xmlns:a16="http://schemas.microsoft.com/office/drawing/2014/main" id="{F04A5471-E9C2-FCCB-C81B-3AA8DD6BE609}"/>
              </a:ext>
            </a:extLst>
          </p:cNvPr>
          <p:cNvSpPr>
            <a:spLocks noGrp="1"/>
          </p:cNvSpPr>
          <p:nvPr>
            <p:ph type="subTitle" idx="1"/>
          </p:nvPr>
        </p:nvSpPr>
        <p:spPr>
          <a:xfrm>
            <a:off x="468313" y="4496470"/>
            <a:ext cx="3924394" cy="162844"/>
          </a:xfrm>
        </p:spPr>
        <p:txBody>
          <a:bodyPr>
            <a:noAutofit/>
          </a:bodyPr>
          <a:lstStyle>
            <a:lvl1pPr marL="0" indent="0" algn="l">
              <a:lnSpc>
                <a:spcPct val="120000"/>
              </a:lnSpc>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25" name="Title 1">
            <a:extLst>
              <a:ext uri="{FF2B5EF4-FFF2-40B4-BE49-F238E27FC236}">
                <a16:creationId xmlns:a16="http://schemas.microsoft.com/office/drawing/2014/main" id="{04119B5F-D68C-F4C0-63A6-A731310DB52E}"/>
              </a:ext>
            </a:extLst>
          </p:cNvPr>
          <p:cNvSpPr>
            <a:spLocks noGrp="1"/>
          </p:cNvSpPr>
          <p:nvPr>
            <p:ph type="ctrTitle"/>
          </p:nvPr>
        </p:nvSpPr>
        <p:spPr>
          <a:xfrm>
            <a:off x="468313" y="3312387"/>
            <a:ext cx="3220460" cy="947886"/>
          </a:xfrm>
        </p:spPr>
        <p:txBody>
          <a:bodyPr bIns="0" anchor="t">
            <a:noAutofit/>
          </a:bodyPr>
          <a:lstStyle>
            <a:lvl1pPr algn="l">
              <a:lnSpc>
                <a:spcPct val="114000"/>
              </a:lnSpc>
              <a:defRPr sz="2800">
                <a:gradFill>
                  <a:gsLst>
                    <a:gs pos="100000">
                      <a:srgbClr val="4A148C"/>
                    </a:gs>
                    <a:gs pos="50000">
                      <a:srgbClr val="322FBE"/>
                    </a:gs>
                    <a:gs pos="0">
                      <a:srgbClr val="1A4AF0"/>
                    </a:gs>
                  </a:gsLst>
                  <a:lin ang="10800000" scaled="1"/>
                </a:gradFill>
              </a:defRPr>
            </a:lvl1pPr>
          </a:lstStyle>
          <a:p>
            <a:r>
              <a:rPr lang="en-GB"/>
              <a:t>Click to edit Master title style</a:t>
            </a:r>
            <a:endParaRPr lang="en-US"/>
          </a:p>
        </p:txBody>
      </p:sp>
    </p:spTree>
    <p:extLst>
      <p:ext uri="{BB962C8B-B14F-4D97-AF65-F5344CB8AC3E}">
        <p14:creationId xmlns:p14="http://schemas.microsoft.com/office/powerpoint/2010/main" val="170786599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image" Target="../media/image1.emf"/><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3" y="670970"/>
            <a:ext cx="7450970" cy="306109"/>
          </a:xfrm>
          <a:prstGeom prst="rect">
            <a:avLst/>
          </a:prstGeom>
        </p:spPr>
        <p:txBody>
          <a:bodyPr vert="horz" lIns="0" tIns="0" rIns="90000" bIns="0" rtlCol="0" anchor="t">
            <a:spAutoFit/>
          </a:bodyPr>
          <a:lstStyle/>
          <a:p>
            <a:r>
              <a:rPr lang="en-GB"/>
              <a:t>Click to edit Master title style</a:t>
            </a:r>
            <a:endParaRPr lang="en-US"/>
          </a:p>
        </p:txBody>
      </p:sp>
      <p:sp>
        <p:nvSpPr>
          <p:cNvPr id="3" name="Text Placeholder 2"/>
          <p:cNvSpPr>
            <a:spLocks noGrp="1"/>
          </p:cNvSpPr>
          <p:nvPr>
            <p:ph type="body" idx="1"/>
          </p:nvPr>
        </p:nvSpPr>
        <p:spPr>
          <a:xfrm>
            <a:off x="468313" y="1246170"/>
            <a:ext cx="3755344" cy="307733"/>
          </a:xfrm>
          <a:prstGeom prst="rect">
            <a:avLst/>
          </a:prstGeom>
        </p:spPr>
        <p:txBody>
          <a:bodyPr vert="horz" lIns="0" tIns="0" rIns="91440" bIns="90000" rtlCol="0">
            <a:spAutoFit/>
          </a:bodyPr>
          <a:lstStyle/>
          <a:p>
            <a:pPr lvl="0"/>
            <a:r>
              <a:rPr lang="en-GB"/>
              <a:t>Click to edit Master text styles</a:t>
            </a:r>
          </a:p>
        </p:txBody>
      </p:sp>
      <p:sp>
        <p:nvSpPr>
          <p:cNvPr id="7" name="Google Shape;12;p1">
            <a:extLst>
              <a:ext uri="{FF2B5EF4-FFF2-40B4-BE49-F238E27FC236}">
                <a16:creationId xmlns:a16="http://schemas.microsoft.com/office/drawing/2014/main" id="{E9251817-830C-37E8-DF05-912018910F63}"/>
              </a:ext>
            </a:extLst>
          </p:cNvPr>
          <p:cNvSpPr txBox="1"/>
          <p:nvPr userDrawn="1"/>
        </p:nvSpPr>
        <p:spPr>
          <a:xfrm>
            <a:off x="8448800" y="4732045"/>
            <a:ext cx="548775" cy="3935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800">
                <a:solidFill>
                  <a:schemeClr val="tx1"/>
                </a:solidFill>
                <a:latin typeface="Inter" panose="02000503000000020004" pitchFamily="2" charset="0"/>
                <a:ea typeface="Inter" panose="02000503000000020004" pitchFamily="2" charset="0"/>
              </a:rPr>
              <a:pPr marL="0" lvl="0" indent="0" algn="r" rtl="0">
                <a:spcBef>
                  <a:spcPts val="0"/>
                </a:spcBef>
                <a:spcAft>
                  <a:spcPts val="0"/>
                </a:spcAft>
                <a:buNone/>
              </a:pPr>
              <a:t>‹#›</a:t>
            </a:fld>
            <a:endParaRPr sz="800">
              <a:solidFill>
                <a:schemeClr val="tx1"/>
              </a:solidFill>
              <a:latin typeface="Inter" panose="02000503000000020004" pitchFamily="2" charset="0"/>
              <a:ea typeface="Inter" panose="02000503000000020004" pitchFamily="2" charset="0"/>
            </a:endParaRPr>
          </a:p>
        </p:txBody>
      </p:sp>
      <p:pic>
        <p:nvPicPr>
          <p:cNvPr id="4" name="Picture 3" descr="Verbit logo">
            <a:extLst>
              <a:ext uri="{FF2B5EF4-FFF2-40B4-BE49-F238E27FC236}">
                <a16:creationId xmlns:a16="http://schemas.microsoft.com/office/drawing/2014/main" id="{B1529E5E-256B-7AA7-5EED-576CB839DD83}"/>
              </a:ext>
            </a:extLst>
          </p:cNvPr>
          <p:cNvPicPr>
            <a:picLocks noChangeAspect="1"/>
          </p:cNvPicPr>
          <p:nvPr userDrawn="1"/>
        </p:nvPicPr>
        <p:blipFill>
          <a:blip r:embed="rId89" cstate="email">
            <a:extLst>
              <a:ext uri="{28A0092B-C50C-407E-A947-70E740481C1C}">
                <a14:useLocalDpi xmlns:a14="http://schemas.microsoft.com/office/drawing/2010/main"/>
              </a:ext>
            </a:extLst>
          </a:blip>
          <a:stretch>
            <a:fillRect/>
          </a:stretch>
        </p:blipFill>
        <p:spPr>
          <a:xfrm>
            <a:off x="468313" y="225708"/>
            <a:ext cx="576716" cy="181604"/>
          </a:xfrm>
          <a:prstGeom prst="rect">
            <a:avLst/>
          </a:prstGeom>
        </p:spPr>
      </p:pic>
    </p:spTree>
    <p:extLst>
      <p:ext uri="{BB962C8B-B14F-4D97-AF65-F5344CB8AC3E}">
        <p14:creationId xmlns:p14="http://schemas.microsoft.com/office/powerpoint/2010/main" val="2554015832"/>
      </p:ext>
    </p:extLst>
  </p:cSld>
  <p:clrMap bg1="lt1" tx1="dk1" bg2="lt2" tx2="dk2" accent1="accent1" accent2="accent2" accent3="accent3" accent4="accent4" accent5="accent5" accent6="accent6" hlink="hlink" folHlink="folHlink"/>
  <p:sldLayoutIdLst>
    <p:sldLayoutId id="2147483682"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43" r:id="rId10"/>
    <p:sldLayoutId id="2147483755" r:id="rId11"/>
    <p:sldLayoutId id="2147483754" r:id="rId12"/>
    <p:sldLayoutId id="2147483756" r:id="rId13"/>
    <p:sldLayoutId id="2147483684" r:id="rId14"/>
    <p:sldLayoutId id="2147483685" r:id="rId15"/>
    <p:sldLayoutId id="2147483827" r:id="rId16"/>
    <p:sldLayoutId id="2147483688" r:id="rId17"/>
    <p:sldLayoutId id="2147483820" r:id="rId18"/>
    <p:sldLayoutId id="2147483865" r:id="rId19"/>
    <p:sldLayoutId id="2147483687" r:id="rId20"/>
    <p:sldLayoutId id="2147483866" r:id="rId21"/>
    <p:sldLayoutId id="2147483771" r:id="rId22"/>
    <p:sldLayoutId id="2147483714" r:id="rId23"/>
    <p:sldLayoutId id="2147483774" r:id="rId24"/>
    <p:sldLayoutId id="2147483763" r:id="rId25"/>
    <p:sldLayoutId id="2147483762" r:id="rId26"/>
    <p:sldLayoutId id="2147483862" r:id="rId27"/>
    <p:sldLayoutId id="2147483764" r:id="rId28"/>
    <p:sldLayoutId id="2147483696" r:id="rId29"/>
    <p:sldLayoutId id="2147483709" r:id="rId30"/>
    <p:sldLayoutId id="2147483840" r:id="rId31"/>
    <p:sldLayoutId id="2147483780" r:id="rId32"/>
    <p:sldLayoutId id="2147483712" r:id="rId33"/>
    <p:sldLayoutId id="2147483794" r:id="rId34"/>
    <p:sldLayoutId id="2147483692" r:id="rId35"/>
    <p:sldLayoutId id="2147483693" r:id="rId36"/>
    <p:sldLayoutId id="2147483694" r:id="rId37"/>
    <p:sldLayoutId id="2147483695" r:id="rId38"/>
    <p:sldLayoutId id="2147483664" r:id="rId39"/>
    <p:sldLayoutId id="2147483700" r:id="rId40"/>
    <p:sldLayoutId id="2147483707" r:id="rId41"/>
    <p:sldLayoutId id="2147483822" r:id="rId42"/>
    <p:sldLayoutId id="2147483708" r:id="rId43"/>
    <p:sldLayoutId id="2147483699" r:id="rId44"/>
    <p:sldLayoutId id="2147483711" r:id="rId45"/>
    <p:sldLayoutId id="2147483721" r:id="rId46"/>
    <p:sldLayoutId id="2147483781" r:id="rId47"/>
    <p:sldLayoutId id="2147483867" r:id="rId48"/>
    <p:sldLayoutId id="2147483741" r:id="rId49"/>
    <p:sldLayoutId id="2147483702" r:id="rId50"/>
    <p:sldLayoutId id="2147483839" r:id="rId51"/>
    <p:sldLayoutId id="2147483871" r:id="rId52"/>
    <p:sldLayoutId id="2147483713" r:id="rId53"/>
    <p:sldLayoutId id="2147483719" r:id="rId54"/>
    <p:sldLayoutId id="2147483717" r:id="rId55"/>
    <p:sldLayoutId id="2147483720" r:id="rId56"/>
    <p:sldLayoutId id="2147483782" r:id="rId57"/>
    <p:sldLayoutId id="2147483716" r:id="rId58"/>
    <p:sldLayoutId id="2147483667" r:id="rId59"/>
    <p:sldLayoutId id="2147483662" r:id="rId60"/>
    <p:sldLayoutId id="2147483802" r:id="rId61"/>
    <p:sldLayoutId id="2147483727" r:id="rId62"/>
    <p:sldLayoutId id="2147483731" r:id="rId63"/>
    <p:sldLayoutId id="2147483732" r:id="rId64"/>
    <p:sldLayoutId id="2147483733" r:id="rId65"/>
    <p:sldLayoutId id="2147483722" r:id="rId66"/>
    <p:sldLayoutId id="2147483726" r:id="rId67"/>
    <p:sldLayoutId id="2147483728" r:id="rId68"/>
    <p:sldLayoutId id="2147483730" r:id="rId69"/>
    <p:sldLayoutId id="2147483729" r:id="rId70"/>
    <p:sldLayoutId id="2147483724" r:id="rId71"/>
    <p:sldLayoutId id="2147483725" r:id="rId72"/>
    <p:sldLayoutId id="2147483734" r:id="rId73"/>
    <p:sldLayoutId id="2147483735" r:id="rId74"/>
    <p:sldLayoutId id="2147483736" r:id="rId75"/>
    <p:sldLayoutId id="2147483737" r:id="rId76"/>
    <p:sldLayoutId id="2147483738" r:id="rId77"/>
    <p:sldLayoutId id="2147483739" r:id="rId78"/>
    <p:sldLayoutId id="2147483744" r:id="rId79"/>
    <p:sldLayoutId id="2147483868" r:id="rId80"/>
    <p:sldLayoutId id="2147483869" r:id="rId81"/>
    <p:sldLayoutId id="2147483823" r:id="rId82"/>
    <p:sldLayoutId id="2147483864" r:id="rId83"/>
    <p:sldLayoutId id="2147483691" r:id="rId84"/>
    <p:sldLayoutId id="2147483706" r:id="rId85"/>
    <p:sldLayoutId id="2147483819" r:id="rId86"/>
    <p:sldLayoutId id="2147483873" r:id="rId87"/>
  </p:sldLayoutIdLst>
  <p:hf sldNum="0" hdr="0" ftr="0" dt="0"/>
  <p:txStyles>
    <p:titleStyle>
      <a:lvl1pPr algn="l" defTabSz="685800" rtl="0" eaLnBrk="1" latinLnBrk="0" hangingPunct="1">
        <a:lnSpc>
          <a:spcPct val="114000"/>
        </a:lnSpc>
        <a:spcBef>
          <a:spcPct val="0"/>
        </a:spcBef>
        <a:buNone/>
        <a:defRPr sz="1800" b="1" i="0" kern="1200">
          <a:solidFill>
            <a:schemeClr val="tx1"/>
          </a:solidFill>
          <a:latin typeface="Nunito" pitchFamily="2" charset="77"/>
          <a:ea typeface="+mj-ea"/>
          <a:cs typeface="+mj-cs"/>
        </a:defRPr>
      </a:lvl1pPr>
    </p:titleStyle>
    <p:bodyStyle>
      <a:lvl1pPr marL="0" indent="0" algn="l" defTabSz="685800" rtl="0" eaLnBrk="1" latinLnBrk="0" hangingPunct="1">
        <a:lnSpc>
          <a:spcPct val="130000"/>
        </a:lnSpc>
        <a:spcBef>
          <a:spcPts val="0"/>
        </a:spcBef>
        <a:spcAft>
          <a:spcPts val="0"/>
        </a:spcAft>
        <a:buFont typeface="Arial" panose="020B0604020202020204" pitchFamily="34" charset="0"/>
        <a:buNone/>
        <a:defRPr sz="1200" kern="1200">
          <a:solidFill>
            <a:schemeClr val="accent4"/>
          </a:solidFill>
          <a:latin typeface="Inter" panose="02000503000000020004" pitchFamily="2" charset="0"/>
          <a:ea typeface="Inter" panose="02000503000000020004" pitchFamily="2" charset="0"/>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Inter" panose="02000503000000020004" pitchFamily="2" charset="0"/>
          <a:ea typeface="Inter" panose="02000503000000020004" pitchFamily="2" charset="0"/>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Inter" panose="02000503000000020004" pitchFamily="2" charset="0"/>
          <a:ea typeface="Inter" panose="02000503000000020004" pitchFamily="2" charset="0"/>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Inter" panose="02000503000000020004" pitchFamily="2" charset="0"/>
          <a:ea typeface="Inter" panose="02000503000000020004" pitchFamily="2" charset="0"/>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Inter" panose="02000503000000020004" pitchFamily="2" charset="0"/>
          <a:ea typeface="Inter" panose="02000503000000020004"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95">
          <p15:clr>
            <a:srgbClr val="F26B43"/>
          </p15:clr>
        </p15:guide>
        <p15:guide id="4" pos="5465">
          <p15:clr>
            <a:srgbClr val="F26B43"/>
          </p15:clr>
        </p15:guide>
        <p15:guide id="5" orient="horz" pos="305">
          <p15:clr>
            <a:srgbClr val="F26B43"/>
          </p15:clr>
        </p15:guide>
        <p15:guide id="6" orient="horz" pos="29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85.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video" Target="https://www.youtube.com/embed/yE9a2h5ZRqA?feature=oembed" TargetMode="External"/><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7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48.xml"/><Relationship Id="rId1" Type="http://schemas.openxmlformats.org/officeDocument/2006/relationships/video" Target="https://www.youtube.com/embed/h4z-0C8PxDc?feature=oembed" TargetMode="External"/><Relationship Id="rId4" Type="http://schemas.openxmlformats.org/officeDocument/2006/relationships/hyperlink" Target="https://www.youtube.com/watch?v=h4z-0C8PxD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sv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77.sv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98.png"/><Relationship Id="rId11" Type="http://schemas.openxmlformats.org/officeDocument/2006/relationships/image" Target="../media/image101.svg"/><Relationship Id="rId5" Type="http://schemas.openxmlformats.org/officeDocument/2006/relationships/image" Target="../media/image97.sv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0.sv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youtu.be/EA1Jc7o7a0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08.svg"/><Relationship Id="rId2" Type="http://schemas.microsoft.com/office/2018/10/relationships/comments" Target="../comments/modernComment_7FFFD85C_5FEBB84B.xml"/><Relationship Id="rId1" Type="http://schemas.openxmlformats.org/officeDocument/2006/relationships/slideLayout" Target="../slideLayouts/slideLayout29.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mailto:lindsay.Cisar@verbit.ai" TargetMode="Externa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er.educause.edu/articles/2017/8/a-rising-tide-how-closed-captions-can-benefit-all-students" TargetMode="External"/><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verbit.ai/accessibility-hub/justice-department-sets-accessibility-requirements-for-state-local-government-websites-mobile-apps/" TargetMode="Externa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66.xml"/><Relationship Id="rId5" Type="http://schemas.openxmlformats.org/officeDocument/2006/relationships/image" Target="../media/image62.sv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HEAD Association on Higher Education and Disability Logo">
            <a:extLst>
              <a:ext uri="{FF2B5EF4-FFF2-40B4-BE49-F238E27FC236}">
                <a16:creationId xmlns:a16="http://schemas.microsoft.com/office/drawing/2014/main" id="{908126E9-4DD9-28AA-B68F-8C8F1176C97F}"/>
              </a:ext>
            </a:extLst>
          </p:cNvPr>
          <p:cNvPicPr>
            <a:picLocks noChangeAspect="1"/>
          </p:cNvPicPr>
          <p:nvPr/>
        </p:nvPicPr>
        <p:blipFill>
          <a:blip r:embed="rId3"/>
          <a:stretch>
            <a:fillRect/>
          </a:stretch>
        </p:blipFill>
        <p:spPr>
          <a:xfrm>
            <a:off x="1698166" y="460426"/>
            <a:ext cx="1893332" cy="387360"/>
          </a:xfrm>
          <a:prstGeom prst="rect">
            <a:avLst/>
          </a:prstGeom>
        </p:spPr>
      </p:pic>
      <p:sp>
        <p:nvSpPr>
          <p:cNvPr id="2" name="Title 1">
            <a:extLst>
              <a:ext uri="{FF2B5EF4-FFF2-40B4-BE49-F238E27FC236}">
                <a16:creationId xmlns:a16="http://schemas.microsoft.com/office/drawing/2014/main" id="{CD495C9A-D57B-38A0-6DEA-52EDEACC7136}"/>
              </a:ext>
            </a:extLst>
          </p:cNvPr>
          <p:cNvSpPr>
            <a:spLocks noGrp="1"/>
          </p:cNvSpPr>
          <p:nvPr>
            <p:ph type="ctrTitle"/>
          </p:nvPr>
        </p:nvSpPr>
        <p:spPr>
          <a:xfrm>
            <a:off x="468312" y="1804098"/>
            <a:ext cx="5112356" cy="947886"/>
          </a:xfrm>
        </p:spPr>
        <p:txBody>
          <a:bodyPr/>
          <a:lstStyle/>
          <a:p>
            <a:r>
              <a:rPr lang="en-US" sz="2400" dirty="0"/>
              <a:t>Captioning for Inclusive Education </a:t>
            </a:r>
            <a:r>
              <a:rPr lang="en-US" sz="2000" dirty="0">
                <a:solidFill>
                  <a:schemeClr val="tx1"/>
                </a:solidFill>
              </a:rPr>
              <a:t>Enhancing Accessibility while focusing on Universal Design</a:t>
            </a:r>
            <a:br>
              <a:rPr lang="en-US" dirty="0"/>
            </a:br>
            <a:endParaRPr lang="en-US" dirty="0"/>
          </a:p>
        </p:txBody>
      </p:sp>
      <p:sp>
        <p:nvSpPr>
          <p:cNvPr id="31" name="Google Shape;452;p36">
            <a:extLst>
              <a:ext uri="{FF2B5EF4-FFF2-40B4-BE49-F238E27FC236}">
                <a16:creationId xmlns:a16="http://schemas.microsoft.com/office/drawing/2014/main" id="{BAA77492-56C5-1802-0314-381AC2D7E8FF}"/>
              </a:ext>
            </a:extLst>
          </p:cNvPr>
          <p:cNvSpPr txBox="1">
            <a:spLocks/>
          </p:cNvSpPr>
          <p:nvPr/>
        </p:nvSpPr>
        <p:spPr>
          <a:xfrm>
            <a:off x="468312" y="3009839"/>
            <a:ext cx="3123186" cy="698457"/>
          </a:xfrm>
          <a:prstGeom prst="rect">
            <a:avLst/>
          </a:prstGeom>
        </p:spPr>
        <p:txBody>
          <a:bodyPr spcFirstLastPara="1" vert="horz" wrap="square" lIns="0" tIns="0" rIns="91425" bIns="9142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1200">
                <a:solidFill>
                  <a:schemeClr val="tx2"/>
                </a:solidFill>
                <a:latin typeface="Inter" panose="02000503000000020004" pitchFamily="2" charset="0"/>
                <a:ea typeface="Inter" panose="02000503000000020004" pitchFamily="2" charset="0"/>
                <a:cs typeface="Inter"/>
                <a:sym typeface="Inter"/>
              </a:rPr>
              <a:t>Lindsay </a:t>
            </a:r>
            <a:r>
              <a:rPr lang="en-US" sz="1200" err="1">
                <a:solidFill>
                  <a:schemeClr val="tx2"/>
                </a:solidFill>
                <a:latin typeface="Inter" panose="02000503000000020004" pitchFamily="2" charset="0"/>
                <a:ea typeface="Inter" panose="02000503000000020004" pitchFamily="2" charset="0"/>
                <a:cs typeface="Inter"/>
                <a:sym typeface="Inter"/>
              </a:rPr>
              <a:t>Cisar</a:t>
            </a:r>
            <a:r>
              <a:rPr lang="en-US" sz="1200">
                <a:solidFill>
                  <a:schemeClr val="tx2"/>
                </a:solidFill>
                <a:latin typeface="Inter" panose="02000503000000020004" pitchFamily="2" charset="0"/>
                <a:ea typeface="Inter" panose="02000503000000020004" pitchFamily="2" charset="0"/>
                <a:cs typeface="Inter"/>
                <a:sym typeface="Inter"/>
              </a:rPr>
              <a:t>, </a:t>
            </a:r>
          </a:p>
          <a:p>
            <a:pPr marL="0" indent="0">
              <a:lnSpc>
                <a:spcPct val="120000"/>
              </a:lnSpc>
              <a:spcBef>
                <a:spcPts val="0"/>
              </a:spcBef>
              <a:buNone/>
            </a:pPr>
            <a:r>
              <a:rPr lang="en-US" sz="1200">
                <a:solidFill>
                  <a:schemeClr val="tx2"/>
                </a:solidFill>
                <a:latin typeface="Inter" panose="02000503000000020004" pitchFamily="2" charset="0"/>
                <a:ea typeface="Inter" panose="02000503000000020004" pitchFamily="2" charset="0"/>
                <a:cs typeface="Inter"/>
                <a:sym typeface="Inter"/>
              </a:rPr>
              <a:t>Senior Account Manager </a:t>
            </a:r>
            <a:endParaRPr lang="en-US" sz="1200">
              <a:solidFill>
                <a:schemeClr val="tx2"/>
              </a:solidFill>
              <a:latin typeface="Inter" panose="02000503000000020004" pitchFamily="2" charset="0"/>
              <a:ea typeface="Inter" panose="02000503000000020004" pitchFamily="2" charset="0"/>
              <a:cs typeface="Inter"/>
            </a:endParaRPr>
          </a:p>
        </p:txBody>
      </p:sp>
    </p:spTree>
    <p:extLst>
      <p:ext uri="{BB962C8B-B14F-4D97-AF65-F5344CB8AC3E}">
        <p14:creationId xmlns:p14="http://schemas.microsoft.com/office/powerpoint/2010/main" val="734736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9C5762-96A3-34DA-334D-CB09597E1989}"/>
              </a:ext>
            </a:extLst>
          </p:cNvPr>
          <p:cNvSpPr>
            <a:spLocks noGrp="1"/>
          </p:cNvSpPr>
          <p:nvPr>
            <p:ph type="title"/>
          </p:nvPr>
        </p:nvSpPr>
        <p:spPr>
          <a:xfrm>
            <a:off x="468313" y="610533"/>
            <a:ext cx="2695216" cy="621902"/>
          </a:xfrm>
        </p:spPr>
        <p:txBody>
          <a:bodyPr/>
          <a:lstStyle/>
          <a:p>
            <a:r>
              <a:rPr lang="en-US" dirty="0">
                <a:solidFill>
                  <a:srgbClr val="031C34"/>
                </a:solidFill>
              </a:rPr>
              <a:t>How we commissioned this survey</a:t>
            </a:r>
            <a:endParaRPr lang="en-IL" dirty="0">
              <a:solidFill>
                <a:srgbClr val="031C34"/>
              </a:solidFill>
            </a:endParaRPr>
          </a:p>
        </p:txBody>
      </p:sp>
      <p:sp>
        <p:nvSpPr>
          <p:cNvPr id="7" name="Text Placeholder 6">
            <a:extLst>
              <a:ext uri="{FF2B5EF4-FFF2-40B4-BE49-F238E27FC236}">
                <a16:creationId xmlns:a16="http://schemas.microsoft.com/office/drawing/2014/main" id="{7989FA32-9A48-B468-FBAF-8550C3D4DEA5}"/>
              </a:ext>
            </a:extLst>
          </p:cNvPr>
          <p:cNvSpPr>
            <a:spLocks noGrp="1"/>
          </p:cNvSpPr>
          <p:nvPr>
            <p:ph type="body" idx="10"/>
          </p:nvPr>
        </p:nvSpPr>
        <p:spPr>
          <a:xfrm>
            <a:off x="446747" y="1287497"/>
            <a:ext cx="3441749" cy="2263248"/>
          </a:xfrm>
        </p:spPr>
        <p:txBody>
          <a:bodyPr/>
          <a:lstStyle/>
          <a:p>
            <a:r>
              <a:rPr lang="en-US">
                <a:solidFill>
                  <a:schemeClr val="tx1"/>
                </a:solidFill>
                <a:latin typeface="Inter"/>
              </a:rPr>
              <a:t>We recruited Global </a:t>
            </a:r>
            <a:r>
              <a:rPr lang="en-US" err="1">
                <a:solidFill>
                  <a:schemeClr val="tx1"/>
                </a:solidFill>
                <a:latin typeface="Inter"/>
              </a:rPr>
              <a:t>Surveyz</a:t>
            </a:r>
            <a:r>
              <a:rPr lang="en-US">
                <a:solidFill>
                  <a:schemeClr val="tx1"/>
                </a:solidFill>
                <a:latin typeface="Inter"/>
              </a:rPr>
              <a:t> Research</a:t>
            </a:r>
            <a:br>
              <a:rPr lang="en-US"/>
            </a:br>
            <a:r>
              <a:rPr lang="en-US">
                <a:solidFill>
                  <a:schemeClr val="tx1"/>
                </a:solidFill>
                <a:latin typeface="Inter"/>
              </a:rPr>
              <a:t>to administer this survey of 200 senior executives (Director+) across industries. Respondents had to be responsible for:</a:t>
            </a:r>
            <a:endParaRPr lang="en-US">
              <a:solidFill>
                <a:schemeClr val="tx1"/>
              </a:solidFill>
            </a:endParaRPr>
          </a:p>
          <a:p>
            <a:pPr marL="171450" indent="-171450">
              <a:buChar char="•"/>
            </a:pPr>
            <a:r>
              <a:rPr lang="en-US">
                <a:solidFill>
                  <a:schemeClr val="tx1"/>
                </a:solidFill>
                <a:latin typeface="Inter"/>
              </a:rPr>
              <a:t>DEIA efforts</a:t>
            </a:r>
            <a:endParaRPr lang="en-IL">
              <a:solidFill>
                <a:schemeClr val="tx1"/>
              </a:solidFill>
            </a:endParaRPr>
          </a:p>
          <a:p>
            <a:pPr marL="171450" indent="-171450">
              <a:buChar char="•"/>
            </a:pPr>
            <a:r>
              <a:rPr lang="en-US">
                <a:solidFill>
                  <a:schemeClr val="tx1"/>
                </a:solidFill>
                <a:latin typeface="Inter"/>
              </a:rPr>
              <a:t>Captioning</a:t>
            </a:r>
            <a:endParaRPr lang="en-IL">
              <a:solidFill>
                <a:schemeClr val="tx1"/>
              </a:solidFill>
            </a:endParaRPr>
          </a:p>
          <a:p>
            <a:pPr marL="171450" indent="-171450">
              <a:buChar char="•"/>
            </a:pPr>
            <a:r>
              <a:rPr lang="en-US">
                <a:solidFill>
                  <a:schemeClr val="tx1"/>
                </a:solidFill>
                <a:latin typeface="Inter"/>
              </a:rPr>
              <a:t>ASR technologies</a:t>
            </a:r>
            <a:endParaRPr lang="en-IL">
              <a:solidFill>
                <a:schemeClr val="tx1"/>
              </a:solidFill>
            </a:endParaRPr>
          </a:p>
          <a:p>
            <a:pPr marL="171450" indent="-171450">
              <a:buChar char="•"/>
            </a:pPr>
            <a:r>
              <a:rPr lang="en-US">
                <a:solidFill>
                  <a:schemeClr val="tx1"/>
                </a:solidFill>
                <a:latin typeface="Inter"/>
              </a:rPr>
              <a:t>Any combination of the above</a:t>
            </a:r>
            <a:endParaRPr lang="en-IL">
              <a:solidFill>
                <a:schemeClr val="tx1"/>
              </a:solidFill>
            </a:endParaRPr>
          </a:p>
        </p:txBody>
      </p:sp>
      <p:pic>
        <p:nvPicPr>
          <p:cNvPr id="3" name="Picture 2" descr="Global Surveyz logo">
            <a:extLst>
              <a:ext uri="{FF2B5EF4-FFF2-40B4-BE49-F238E27FC236}">
                <a16:creationId xmlns:a16="http://schemas.microsoft.com/office/drawing/2014/main" id="{2141C22C-C5FD-09AE-AE57-1F945E71C7F9}"/>
              </a:ext>
            </a:extLst>
          </p:cNvPr>
          <p:cNvPicPr>
            <a:picLocks noChangeAspect="1"/>
          </p:cNvPicPr>
          <p:nvPr/>
        </p:nvPicPr>
        <p:blipFill rotWithShape="1">
          <a:blip r:embed="rId3"/>
          <a:srcRect l="15662" t="37542" r="13933" b="36769"/>
          <a:stretch/>
        </p:blipFill>
        <p:spPr>
          <a:xfrm>
            <a:off x="447993" y="4023360"/>
            <a:ext cx="2630627" cy="691254"/>
          </a:xfrm>
          <a:prstGeom prst="rect">
            <a:avLst/>
          </a:prstGeom>
        </p:spPr>
      </p:pic>
      <p:sp>
        <p:nvSpPr>
          <p:cNvPr id="13" name="Text Placeholder 6">
            <a:extLst>
              <a:ext uri="{FF2B5EF4-FFF2-40B4-BE49-F238E27FC236}">
                <a16:creationId xmlns:a16="http://schemas.microsoft.com/office/drawing/2014/main" id="{6281131C-000F-61F3-4D78-00085F3B6F13}"/>
              </a:ext>
            </a:extLst>
          </p:cNvPr>
          <p:cNvSpPr txBox="1">
            <a:spLocks/>
          </p:cNvSpPr>
          <p:nvPr/>
        </p:nvSpPr>
        <p:spPr>
          <a:xfrm>
            <a:off x="5019027" y="691753"/>
            <a:ext cx="3366268" cy="324256"/>
          </a:xfrm>
          <a:prstGeom prst="rect">
            <a:avLst/>
          </a:prstGeom>
          <a:noFill/>
          <a:ln>
            <a:noFill/>
          </a:ln>
        </p:spPr>
        <p:txBody>
          <a:bodyPr spcFirstLastPara="1" vert="horz" wrap="square" lIns="0" tIns="0" rIns="91425" bIns="46800" rtlCol="0" anchor="t" anchorCtr="0">
            <a:spAutoFit/>
          </a:bodyPr>
          <a:lstStyle>
            <a:lvl1pPr marL="0" lvl="0" indent="0" algn="l" defTabSz="685800" rtl="0" eaLnBrk="1" latinLnBrk="0" hangingPunct="1">
              <a:lnSpc>
                <a:spcPct val="150000"/>
              </a:lnSpc>
              <a:spcBef>
                <a:spcPts val="0"/>
              </a:spcBef>
              <a:spcAft>
                <a:spcPts val="0"/>
              </a:spcAft>
              <a:buSzPct val="100000"/>
              <a:buFont typeface="Arial" panose="020B0604020202020204" pitchFamily="34" charset="0"/>
              <a:buNone/>
              <a:defRPr sz="1200" kern="1200">
                <a:solidFill>
                  <a:schemeClr val="accent4"/>
                </a:solidFill>
                <a:latin typeface="Inter" panose="02000503000000020004" pitchFamily="2" charset="0"/>
                <a:ea typeface="Inter" panose="02000503000000020004" pitchFamily="2" charset="0"/>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algn="ctr"/>
            <a:r>
              <a:rPr lang="en-US">
                <a:solidFill>
                  <a:srgbClr val="031C34"/>
                </a:solidFill>
              </a:rPr>
              <a:t>Location of respondents</a:t>
            </a:r>
            <a:endParaRPr lang="en-IL">
              <a:solidFill>
                <a:srgbClr val="031C34"/>
              </a:solidFill>
            </a:endParaRPr>
          </a:p>
        </p:txBody>
      </p:sp>
      <p:sp>
        <p:nvSpPr>
          <p:cNvPr id="4" name="Title 3">
            <a:extLst>
              <a:ext uri="{FF2B5EF4-FFF2-40B4-BE49-F238E27FC236}">
                <a16:creationId xmlns:a16="http://schemas.microsoft.com/office/drawing/2014/main" id="{387623E2-3F84-6841-952A-BA750CC624DD}"/>
              </a:ext>
            </a:extLst>
          </p:cNvPr>
          <p:cNvSpPr txBox="1">
            <a:spLocks/>
          </p:cNvSpPr>
          <p:nvPr/>
        </p:nvSpPr>
        <p:spPr>
          <a:xfrm>
            <a:off x="4282118" y="1035477"/>
            <a:ext cx="1768658" cy="1155253"/>
          </a:xfrm>
          <a:prstGeom prst="rect">
            <a:avLst/>
          </a:prstGeom>
        </p:spPr>
        <p:txBody>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algn="ctr">
              <a:lnSpc>
                <a:spcPct val="113000"/>
              </a:lnSpc>
            </a:pPr>
            <a:r>
              <a:rPr lang="en-GB" sz="2800">
                <a:gradFill>
                  <a:gsLst>
                    <a:gs pos="100000">
                      <a:srgbClr val="4A148C"/>
                    </a:gs>
                    <a:gs pos="50000">
                      <a:srgbClr val="322FBE"/>
                    </a:gs>
                    <a:gs pos="0">
                      <a:srgbClr val="1A4AF0"/>
                    </a:gs>
                  </a:gsLst>
                  <a:lin ang="10800000" scaled="1"/>
                </a:gradFill>
                <a:effectLst/>
              </a:rPr>
              <a:t>33%</a:t>
            </a:r>
            <a:br>
              <a:rPr lang="en-GB" sz="2800">
                <a:gradFill>
                  <a:gsLst>
                    <a:gs pos="100000">
                      <a:srgbClr val="4A148C"/>
                    </a:gs>
                    <a:gs pos="50000">
                      <a:srgbClr val="322FBE"/>
                    </a:gs>
                    <a:gs pos="0">
                      <a:srgbClr val="1A4AF0"/>
                    </a:gs>
                  </a:gsLst>
                  <a:lin ang="10800000" scaled="1"/>
                </a:gradFill>
                <a:effectLst/>
              </a:rPr>
            </a:br>
            <a:r>
              <a:rPr lang="en-GB" sz="2800">
                <a:solidFill>
                  <a:schemeClr val="tx1"/>
                </a:solidFill>
                <a:effectLst/>
                <a:latin typeface="Nunito" pitchFamily="2" charset="77"/>
              </a:rPr>
              <a:t>US</a:t>
            </a:r>
          </a:p>
        </p:txBody>
      </p:sp>
      <p:sp>
        <p:nvSpPr>
          <p:cNvPr id="8" name="Title 3">
            <a:extLst>
              <a:ext uri="{FF2B5EF4-FFF2-40B4-BE49-F238E27FC236}">
                <a16:creationId xmlns:a16="http://schemas.microsoft.com/office/drawing/2014/main" id="{A7A49EB6-6841-0B27-5466-E9FEF1392B26}"/>
              </a:ext>
            </a:extLst>
          </p:cNvPr>
          <p:cNvSpPr txBox="1">
            <a:spLocks/>
          </p:cNvSpPr>
          <p:nvPr/>
        </p:nvSpPr>
        <p:spPr>
          <a:xfrm>
            <a:off x="5817832" y="1035477"/>
            <a:ext cx="1768658" cy="1155253"/>
          </a:xfrm>
          <a:prstGeom prst="rect">
            <a:avLst/>
          </a:prstGeom>
        </p:spPr>
        <p:txBody>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algn="ctr">
              <a:lnSpc>
                <a:spcPct val="113000"/>
              </a:lnSpc>
            </a:pPr>
            <a:r>
              <a:rPr lang="en-GB" sz="2800">
                <a:gradFill>
                  <a:gsLst>
                    <a:gs pos="100000">
                      <a:srgbClr val="4A148C"/>
                    </a:gs>
                    <a:gs pos="50000">
                      <a:srgbClr val="322FBE"/>
                    </a:gs>
                    <a:gs pos="0">
                      <a:srgbClr val="1A4AF0"/>
                    </a:gs>
                  </a:gsLst>
                  <a:lin ang="10800000" scaled="1"/>
                </a:gradFill>
                <a:effectLst/>
              </a:rPr>
              <a:t>33%</a:t>
            </a:r>
            <a:br>
              <a:rPr lang="en-GB" sz="2800">
                <a:gradFill>
                  <a:gsLst>
                    <a:gs pos="100000">
                      <a:srgbClr val="4A148C"/>
                    </a:gs>
                    <a:gs pos="50000">
                      <a:srgbClr val="322FBE"/>
                    </a:gs>
                    <a:gs pos="0">
                      <a:srgbClr val="1A4AF0"/>
                    </a:gs>
                  </a:gsLst>
                  <a:lin ang="10800000" scaled="1"/>
                </a:gradFill>
                <a:effectLst/>
              </a:rPr>
            </a:br>
            <a:r>
              <a:rPr lang="en-GB" sz="2800">
                <a:solidFill>
                  <a:schemeClr val="tx1"/>
                </a:solidFill>
                <a:effectLst/>
                <a:latin typeface="Nunito" pitchFamily="2" charset="77"/>
              </a:rPr>
              <a:t>CA</a:t>
            </a:r>
          </a:p>
        </p:txBody>
      </p:sp>
      <p:sp>
        <p:nvSpPr>
          <p:cNvPr id="5" name="Title 3">
            <a:extLst>
              <a:ext uri="{FF2B5EF4-FFF2-40B4-BE49-F238E27FC236}">
                <a16:creationId xmlns:a16="http://schemas.microsoft.com/office/drawing/2014/main" id="{6FD891A0-61DF-B115-CB0C-34381720A7A1}"/>
              </a:ext>
            </a:extLst>
          </p:cNvPr>
          <p:cNvSpPr txBox="1">
            <a:spLocks/>
          </p:cNvSpPr>
          <p:nvPr/>
        </p:nvSpPr>
        <p:spPr>
          <a:xfrm>
            <a:off x="7190141" y="1035477"/>
            <a:ext cx="1768658" cy="1155253"/>
          </a:xfrm>
          <a:prstGeom prst="rect">
            <a:avLst/>
          </a:prstGeom>
        </p:spPr>
        <p:txBody>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algn="ctr">
              <a:lnSpc>
                <a:spcPct val="113000"/>
              </a:lnSpc>
            </a:pPr>
            <a:r>
              <a:rPr lang="en-GB" sz="2800">
                <a:gradFill>
                  <a:gsLst>
                    <a:gs pos="100000">
                      <a:srgbClr val="4A148C"/>
                    </a:gs>
                    <a:gs pos="50000">
                      <a:srgbClr val="322FBE"/>
                    </a:gs>
                    <a:gs pos="0">
                      <a:srgbClr val="1A4AF0"/>
                    </a:gs>
                  </a:gsLst>
                  <a:lin ang="10800000" scaled="1"/>
                </a:gradFill>
              </a:rPr>
              <a:t>3</a:t>
            </a:r>
            <a:r>
              <a:rPr lang="en-GB" sz="2800">
                <a:gradFill>
                  <a:gsLst>
                    <a:gs pos="100000">
                      <a:srgbClr val="4A148C"/>
                    </a:gs>
                    <a:gs pos="50000">
                      <a:srgbClr val="322FBE"/>
                    </a:gs>
                    <a:gs pos="0">
                      <a:srgbClr val="1A4AF0"/>
                    </a:gs>
                  </a:gsLst>
                  <a:lin ang="10800000" scaled="1"/>
                </a:gradFill>
                <a:effectLst/>
              </a:rPr>
              <a:t>4%</a:t>
            </a:r>
            <a:br>
              <a:rPr lang="en-GB" sz="2800">
                <a:gradFill>
                  <a:gsLst>
                    <a:gs pos="100000">
                      <a:srgbClr val="4A148C"/>
                    </a:gs>
                    <a:gs pos="50000">
                      <a:srgbClr val="322FBE"/>
                    </a:gs>
                    <a:gs pos="0">
                      <a:srgbClr val="1A4AF0"/>
                    </a:gs>
                  </a:gsLst>
                  <a:lin ang="10800000" scaled="1"/>
                </a:gradFill>
                <a:effectLst/>
              </a:rPr>
            </a:br>
            <a:r>
              <a:rPr lang="en-GB" sz="2800">
                <a:solidFill>
                  <a:schemeClr val="tx1"/>
                </a:solidFill>
                <a:effectLst/>
                <a:latin typeface="Nunito" pitchFamily="2" charset="77"/>
              </a:rPr>
              <a:t>UK</a:t>
            </a:r>
          </a:p>
        </p:txBody>
      </p:sp>
      <p:sp>
        <p:nvSpPr>
          <p:cNvPr id="14" name="Text Placeholder 6">
            <a:extLst>
              <a:ext uri="{FF2B5EF4-FFF2-40B4-BE49-F238E27FC236}">
                <a16:creationId xmlns:a16="http://schemas.microsoft.com/office/drawing/2014/main" id="{DE98B721-374B-9F12-CEC2-631DFDC0254A}"/>
              </a:ext>
            </a:extLst>
          </p:cNvPr>
          <p:cNvSpPr txBox="1">
            <a:spLocks/>
          </p:cNvSpPr>
          <p:nvPr/>
        </p:nvSpPr>
        <p:spPr>
          <a:xfrm>
            <a:off x="4832979" y="2628515"/>
            <a:ext cx="3937310" cy="324256"/>
          </a:xfrm>
          <a:prstGeom prst="rect">
            <a:avLst/>
          </a:prstGeom>
          <a:noFill/>
          <a:ln>
            <a:noFill/>
          </a:ln>
        </p:spPr>
        <p:txBody>
          <a:bodyPr spcFirstLastPara="1" vert="horz" wrap="square" lIns="0" tIns="0" rIns="91425" bIns="46800" rtlCol="0" anchor="t" anchorCtr="0">
            <a:spAutoFit/>
          </a:bodyPr>
          <a:lstStyle>
            <a:lvl1pPr marL="0" lvl="0" indent="0" algn="l" defTabSz="685800" rtl="0" eaLnBrk="1" latinLnBrk="0" hangingPunct="1">
              <a:lnSpc>
                <a:spcPct val="150000"/>
              </a:lnSpc>
              <a:spcBef>
                <a:spcPts val="0"/>
              </a:spcBef>
              <a:spcAft>
                <a:spcPts val="0"/>
              </a:spcAft>
              <a:buSzPct val="100000"/>
              <a:buFont typeface="Arial" panose="020B0604020202020204" pitchFamily="34" charset="0"/>
              <a:buNone/>
              <a:defRPr sz="1200" kern="1200">
                <a:solidFill>
                  <a:schemeClr val="accent4"/>
                </a:solidFill>
                <a:latin typeface="Inter" panose="02000503000000020004" pitchFamily="2" charset="0"/>
                <a:ea typeface="Inter" panose="02000503000000020004" pitchFamily="2" charset="0"/>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algn="ctr"/>
            <a:r>
              <a:rPr lang="en-US">
                <a:solidFill>
                  <a:srgbClr val="031C34"/>
                </a:solidFill>
              </a:rPr>
              <a:t>Organization size where respondents are employed</a:t>
            </a:r>
            <a:endParaRPr lang="en-IL">
              <a:solidFill>
                <a:srgbClr val="031C34"/>
              </a:solidFill>
            </a:endParaRPr>
          </a:p>
        </p:txBody>
      </p:sp>
      <p:sp>
        <p:nvSpPr>
          <p:cNvPr id="10" name="Title 3">
            <a:extLst>
              <a:ext uri="{FF2B5EF4-FFF2-40B4-BE49-F238E27FC236}">
                <a16:creationId xmlns:a16="http://schemas.microsoft.com/office/drawing/2014/main" id="{EEBA3FC0-5364-7C50-8804-97220C667ACD}"/>
              </a:ext>
            </a:extLst>
          </p:cNvPr>
          <p:cNvSpPr txBox="1">
            <a:spLocks/>
          </p:cNvSpPr>
          <p:nvPr/>
        </p:nvSpPr>
        <p:spPr>
          <a:xfrm>
            <a:off x="4848708" y="2997657"/>
            <a:ext cx="1768658" cy="1155253"/>
          </a:xfrm>
          <a:prstGeom prst="rect">
            <a:avLst/>
          </a:prstGeom>
        </p:spPr>
        <p:txBody>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algn="ctr">
              <a:lnSpc>
                <a:spcPct val="113000"/>
              </a:lnSpc>
            </a:pPr>
            <a:r>
              <a:rPr lang="en-GB" sz="2800">
                <a:gradFill>
                  <a:gsLst>
                    <a:gs pos="100000">
                      <a:srgbClr val="4A148C"/>
                    </a:gs>
                    <a:gs pos="50000">
                      <a:srgbClr val="322FBE"/>
                    </a:gs>
                    <a:gs pos="0">
                      <a:srgbClr val="1A4AF0"/>
                    </a:gs>
                  </a:gsLst>
                  <a:lin ang="10800000" scaled="1"/>
                </a:gradFill>
                <a:effectLst/>
              </a:rPr>
              <a:t>50%</a:t>
            </a:r>
            <a:br>
              <a:rPr lang="en-GB" sz="2800">
                <a:gradFill>
                  <a:gsLst>
                    <a:gs pos="100000">
                      <a:srgbClr val="4A148C"/>
                    </a:gs>
                    <a:gs pos="50000">
                      <a:srgbClr val="322FBE"/>
                    </a:gs>
                    <a:gs pos="0">
                      <a:srgbClr val="1A4AF0"/>
                    </a:gs>
                  </a:gsLst>
                  <a:lin ang="10800000" scaled="1"/>
                </a:gradFill>
                <a:effectLst/>
              </a:rPr>
            </a:br>
            <a:r>
              <a:rPr lang="en-GB" sz="2000">
                <a:solidFill>
                  <a:schemeClr val="tx1"/>
                </a:solidFill>
                <a:effectLst/>
                <a:latin typeface="Nunito" pitchFamily="2" charset="77"/>
              </a:rPr>
              <a:t>500-1K employees</a:t>
            </a:r>
          </a:p>
        </p:txBody>
      </p:sp>
      <p:sp>
        <p:nvSpPr>
          <p:cNvPr id="12" name="Title 3">
            <a:extLst>
              <a:ext uri="{FF2B5EF4-FFF2-40B4-BE49-F238E27FC236}">
                <a16:creationId xmlns:a16="http://schemas.microsoft.com/office/drawing/2014/main" id="{43045F2B-380E-16DB-C842-D812905613B3}"/>
              </a:ext>
            </a:extLst>
          </p:cNvPr>
          <p:cNvSpPr txBox="1">
            <a:spLocks/>
          </p:cNvSpPr>
          <p:nvPr/>
        </p:nvSpPr>
        <p:spPr>
          <a:xfrm>
            <a:off x="6702161" y="2997657"/>
            <a:ext cx="1768658" cy="1155253"/>
          </a:xfrm>
          <a:prstGeom prst="rect">
            <a:avLst/>
          </a:prstGeom>
        </p:spPr>
        <p:txBody>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algn="ctr">
              <a:lnSpc>
                <a:spcPct val="113000"/>
              </a:lnSpc>
            </a:pPr>
            <a:r>
              <a:rPr lang="en-GB" sz="2800">
                <a:gradFill>
                  <a:gsLst>
                    <a:gs pos="100000">
                      <a:srgbClr val="4A148C"/>
                    </a:gs>
                    <a:gs pos="50000">
                      <a:srgbClr val="322FBE"/>
                    </a:gs>
                    <a:gs pos="0">
                      <a:srgbClr val="1A4AF0"/>
                    </a:gs>
                  </a:gsLst>
                  <a:lin ang="10800000" scaled="1"/>
                </a:gradFill>
                <a:effectLst/>
              </a:rPr>
              <a:t>50%</a:t>
            </a:r>
            <a:br>
              <a:rPr lang="en-GB" sz="2800">
                <a:gradFill>
                  <a:gsLst>
                    <a:gs pos="100000">
                      <a:srgbClr val="4A148C"/>
                    </a:gs>
                    <a:gs pos="50000">
                      <a:srgbClr val="322FBE"/>
                    </a:gs>
                    <a:gs pos="0">
                      <a:srgbClr val="1A4AF0"/>
                    </a:gs>
                  </a:gsLst>
                  <a:lin ang="10800000" scaled="1"/>
                </a:gradFill>
                <a:effectLst/>
              </a:rPr>
            </a:br>
            <a:r>
              <a:rPr lang="en-GB" sz="2000">
                <a:solidFill>
                  <a:schemeClr val="tx1"/>
                </a:solidFill>
                <a:effectLst/>
                <a:latin typeface="Nunito" pitchFamily="2" charset="77"/>
              </a:rPr>
              <a:t>1-5K employees</a:t>
            </a:r>
          </a:p>
        </p:txBody>
      </p:sp>
    </p:spTree>
    <p:extLst>
      <p:ext uri="{BB962C8B-B14F-4D97-AF65-F5344CB8AC3E}">
        <p14:creationId xmlns:p14="http://schemas.microsoft.com/office/powerpoint/2010/main" val="396848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93851D8-58D6-A26F-00BA-2C448A4AF96D}"/>
              </a:ext>
            </a:extLst>
          </p:cNvPr>
          <p:cNvSpPr>
            <a:spLocks noGrp="1"/>
          </p:cNvSpPr>
          <p:nvPr>
            <p:ph type="title"/>
          </p:nvPr>
        </p:nvSpPr>
        <p:spPr>
          <a:xfrm>
            <a:off x="468312" y="560401"/>
            <a:ext cx="7789895" cy="1253485"/>
          </a:xfrm>
        </p:spPr>
        <p:txBody>
          <a:bodyPr/>
          <a:lstStyle/>
          <a:p>
            <a:r>
              <a:rPr lang="en-US" dirty="0">
                <a:solidFill>
                  <a:srgbClr val="031C34"/>
                </a:solidFill>
                <a:latin typeface="Nunito"/>
              </a:rPr>
              <a:t>Trend: Gone are the days of captioning or using ASR to 'check a box' for accessibility or regulations </a:t>
            </a:r>
          </a:p>
        </p:txBody>
      </p:sp>
      <p:sp>
        <p:nvSpPr>
          <p:cNvPr id="9" name="Rounded Rectangle 8">
            <a:extLst>
              <a:ext uri="{FF2B5EF4-FFF2-40B4-BE49-F238E27FC236}">
                <a16:creationId xmlns:a16="http://schemas.microsoft.com/office/drawing/2014/main" id="{4104F78B-124E-0F5F-2A05-D46DA7619BB6}"/>
              </a:ext>
              <a:ext uri="{C183D7F6-B498-43B3-948B-1728B52AA6E4}">
                <adec:decorative xmlns:adec="http://schemas.microsoft.com/office/drawing/2017/decorative" val="1"/>
              </a:ext>
            </a:extLst>
          </p:cNvPr>
          <p:cNvSpPr/>
          <p:nvPr/>
        </p:nvSpPr>
        <p:spPr>
          <a:xfrm>
            <a:off x="2066567" y="1212112"/>
            <a:ext cx="4724174" cy="3449838"/>
          </a:xfrm>
          <a:prstGeom prst="roundRect">
            <a:avLst>
              <a:gd name="adj" fmla="val 4507"/>
            </a:avLst>
          </a:prstGeom>
          <a:solidFill>
            <a:schemeClr val="bg1"/>
          </a:solid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 name="Picture 1" descr="Graph showing the respondents' use cases for using ASR or other captioning tools. 52% use it to reach greater audiences. 50% use it to support internal company needs. 48% use it to create transcripts. 47% use it to fuel better business communication. 43% use it to comply with accessibility regulations. 42% use it for events. 41% use it to make video content more engaging. 39% use it to reach social audiences. 32% use it as an accommodation for individuals with disabilities.">
            <a:extLst>
              <a:ext uri="{FF2B5EF4-FFF2-40B4-BE49-F238E27FC236}">
                <a16:creationId xmlns:a16="http://schemas.microsoft.com/office/drawing/2014/main" id="{15C4D1D6-82DF-1097-445E-478F31F3FBE5}"/>
              </a:ext>
            </a:extLst>
          </p:cNvPr>
          <p:cNvPicPr>
            <a:picLocks noChangeAspect="1"/>
          </p:cNvPicPr>
          <p:nvPr/>
        </p:nvPicPr>
        <p:blipFill>
          <a:blip r:embed="rId3"/>
          <a:stretch>
            <a:fillRect/>
          </a:stretch>
        </p:blipFill>
        <p:spPr>
          <a:xfrm>
            <a:off x="2194354" y="1305139"/>
            <a:ext cx="4500299" cy="3294862"/>
          </a:xfrm>
          <a:prstGeom prst="rect">
            <a:avLst/>
          </a:prstGeom>
        </p:spPr>
      </p:pic>
      <p:sp>
        <p:nvSpPr>
          <p:cNvPr id="12" name="TextBox 11">
            <a:extLst>
              <a:ext uri="{FF2B5EF4-FFF2-40B4-BE49-F238E27FC236}">
                <a16:creationId xmlns:a16="http://schemas.microsoft.com/office/drawing/2014/main" id="{63C1BB18-3F23-EA2C-D5B7-9F23CB343EAC}"/>
              </a:ext>
            </a:extLst>
          </p:cNvPr>
          <p:cNvSpPr txBox="1"/>
          <p:nvPr/>
        </p:nvSpPr>
        <p:spPr>
          <a:xfrm>
            <a:off x="2066567" y="4661950"/>
            <a:ext cx="4805454" cy="383118"/>
          </a:xfrm>
          <a:prstGeom prst="rect">
            <a:avLst/>
          </a:prstGeom>
          <a:noFill/>
        </p:spPr>
        <p:txBody>
          <a:bodyPr wrap="square" rtlCol="0">
            <a:spAutoFit/>
          </a:bodyPr>
          <a:lstStyle/>
          <a:p>
            <a:pPr>
              <a:lnSpc>
                <a:spcPts val="1200"/>
              </a:lnSpc>
            </a:pPr>
            <a:r>
              <a:rPr lang="en-GB" sz="1000">
                <a:solidFill>
                  <a:srgbClr val="031C34"/>
                </a:solidFill>
                <a:effectLst/>
                <a:latin typeface="Inter" panose="02000503000000020004" pitchFamily="2" charset="0"/>
              </a:rPr>
              <a:t>Use Cases for Using ASR or Other Captioning Tools</a:t>
            </a:r>
          </a:p>
          <a:p>
            <a:pPr>
              <a:lnSpc>
                <a:spcPts val="1200"/>
              </a:lnSpc>
            </a:pPr>
            <a:r>
              <a:rPr lang="en-GB" sz="700">
                <a:solidFill>
                  <a:srgbClr val="031C34"/>
                </a:solidFill>
                <a:effectLst/>
                <a:latin typeface="Inter" panose="02000503000000020004" pitchFamily="2" charset="0"/>
              </a:rPr>
              <a:t>*Question allowed more than one answer and as a result, percentages add up to more than 100%</a:t>
            </a:r>
          </a:p>
        </p:txBody>
      </p:sp>
    </p:spTree>
    <p:extLst>
      <p:ext uri="{BB962C8B-B14F-4D97-AF65-F5344CB8AC3E}">
        <p14:creationId xmlns:p14="http://schemas.microsoft.com/office/powerpoint/2010/main" val="187035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D4B36DBC-456D-FE01-4D69-9C716F7FD515}"/>
              </a:ext>
            </a:extLst>
          </p:cNvPr>
          <p:cNvSpPr>
            <a:spLocks noGrp="1"/>
          </p:cNvSpPr>
          <p:nvPr>
            <p:ph type="title"/>
          </p:nvPr>
        </p:nvSpPr>
        <p:spPr>
          <a:xfrm>
            <a:off x="495526" y="619604"/>
            <a:ext cx="2945447" cy="937693"/>
          </a:xfrm>
        </p:spPr>
        <p:txBody>
          <a:bodyPr/>
          <a:lstStyle/>
          <a:p>
            <a:r>
              <a:rPr lang="en-US" dirty="0">
                <a:solidFill>
                  <a:srgbClr val="031C34"/>
                </a:solidFill>
                <a:latin typeface="Nunito"/>
              </a:rPr>
              <a:t>Trend: 70% are using free, built-in ASR tools to caption and transcribe</a:t>
            </a:r>
          </a:p>
        </p:txBody>
      </p:sp>
      <p:sp>
        <p:nvSpPr>
          <p:cNvPr id="9" name="Rounded Rectangle 8">
            <a:extLst>
              <a:ext uri="{FF2B5EF4-FFF2-40B4-BE49-F238E27FC236}">
                <a16:creationId xmlns:a16="http://schemas.microsoft.com/office/drawing/2014/main" id="{4104F78B-124E-0F5F-2A05-D46DA7619BB6}"/>
              </a:ext>
              <a:ext uri="{C183D7F6-B498-43B3-948B-1728B52AA6E4}">
                <adec:decorative xmlns:adec="http://schemas.microsoft.com/office/drawing/2017/decorative" val="1"/>
              </a:ext>
            </a:extLst>
          </p:cNvPr>
          <p:cNvSpPr/>
          <p:nvPr/>
        </p:nvSpPr>
        <p:spPr>
          <a:xfrm>
            <a:off x="3991619" y="420032"/>
            <a:ext cx="4653992" cy="2013154"/>
          </a:xfrm>
          <a:prstGeom prst="roundRect">
            <a:avLst>
              <a:gd name="adj" fmla="val 9856"/>
            </a:avLst>
          </a:prstGeom>
          <a:solidFill>
            <a:schemeClr val="bg1"/>
          </a:solid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3" name="Picture 2" descr="Graph showing the tools companies are using to caption and/or transcribe. 70% are using free, built-in ASR tools. 49% are using paid, hybrid services. 46% are using paid, ASR based services. 34% are using paid, professional human services. 25% are allocating work to in-house resources.">
            <a:extLst>
              <a:ext uri="{FF2B5EF4-FFF2-40B4-BE49-F238E27FC236}">
                <a16:creationId xmlns:a16="http://schemas.microsoft.com/office/drawing/2014/main" id="{DE8969F2-5490-CC94-57DC-9DF2B6BCF4C8}"/>
              </a:ext>
            </a:extLst>
          </p:cNvPr>
          <p:cNvPicPr>
            <a:picLocks noChangeAspect="1"/>
          </p:cNvPicPr>
          <p:nvPr/>
        </p:nvPicPr>
        <p:blipFill>
          <a:blip r:embed="rId3"/>
          <a:stretch>
            <a:fillRect/>
          </a:stretch>
        </p:blipFill>
        <p:spPr>
          <a:xfrm>
            <a:off x="4057843" y="449679"/>
            <a:ext cx="4561214" cy="1900852"/>
          </a:xfrm>
          <a:prstGeom prst="roundRect">
            <a:avLst>
              <a:gd name="adj" fmla="val 20257"/>
            </a:avLst>
          </a:prstGeom>
        </p:spPr>
      </p:pic>
      <p:sp>
        <p:nvSpPr>
          <p:cNvPr id="15" name="TextBox 14">
            <a:extLst>
              <a:ext uri="{FF2B5EF4-FFF2-40B4-BE49-F238E27FC236}">
                <a16:creationId xmlns:a16="http://schemas.microsoft.com/office/drawing/2014/main" id="{BB78E7B1-9FB5-75EE-4F93-3B6D1365BFFC}"/>
              </a:ext>
            </a:extLst>
          </p:cNvPr>
          <p:cNvSpPr txBox="1"/>
          <p:nvPr/>
        </p:nvSpPr>
        <p:spPr>
          <a:xfrm>
            <a:off x="3951515" y="2449345"/>
            <a:ext cx="4805454" cy="383118"/>
          </a:xfrm>
          <a:prstGeom prst="rect">
            <a:avLst/>
          </a:prstGeom>
          <a:noFill/>
        </p:spPr>
        <p:txBody>
          <a:bodyPr wrap="square" lIns="91440" tIns="45720" rIns="91440" bIns="45720" rtlCol="0" anchor="t">
            <a:spAutoFit/>
          </a:bodyPr>
          <a:lstStyle/>
          <a:p>
            <a:pPr>
              <a:lnSpc>
                <a:spcPts val="1200"/>
              </a:lnSpc>
            </a:pPr>
            <a:r>
              <a:rPr lang="en-GB" sz="1000">
                <a:solidFill>
                  <a:srgbClr val="031C34"/>
                </a:solidFill>
                <a:effectLst/>
                <a:latin typeface="Inter"/>
              </a:rPr>
              <a:t>Tools </a:t>
            </a:r>
            <a:r>
              <a:rPr lang="en-GB" sz="1000">
                <a:solidFill>
                  <a:srgbClr val="031C34"/>
                </a:solidFill>
                <a:latin typeface="Inter"/>
              </a:rPr>
              <a:t>Companies are Using to Caption and/or Transcribe </a:t>
            </a:r>
            <a:endParaRPr lang="en-GB" sz="1000">
              <a:solidFill>
                <a:srgbClr val="031C34"/>
              </a:solidFill>
              <a:effectLst/>
              <a:latin typeface="Inter" panose="02000503000000020004" pitchFamily="2" charset="0"/>
            </a:endParaRPr>
          </a:p>
          <a:p>
            <a:pPr>
              <a:lnSpc>
                <a:spcPts val="1200"/>
              </a:lnSpc>
            </a:pPr>
            <a:r>
              <a:rPr lang="en-GB" sz="700">
                <a:solidFill>
                  <a:srgbClr val="031C34"/>
                </a:solidFill>
                <a:effectLst/>
                <a:latin typeface="Inter"/>
              </a:rPr>
              <a:t>*Question allowed more than one answer and as a result, percentages add up to more than 100%</a:t>
            </a:r>
          </a:p>
        </p:txBody>
      </p:sp>
      <p:sp>
        <p:nvSpPr>
          <p:cNvPr id="13" name="Text Placeholder 6">
            <a:extLst>
              <a:ext uri="{FF2B5EF4-FFF2-40B4-BE49-F238E27FC236}">
                <a16:creationId xmlns:a16="http://schemas.microsoft.com/office/drawing/2014/main" id="{DEDB3761-29B5-B9E0-E9D5-3FA43B35F30F}"/>
              </a:ext>
              <a:ext uri="{C183D7F6-B498-43B3-948B-1728B52AA6E4}">
                <adec:decorative xmlns:adec="http://schemas.microsoft.com/office/drawing/2017/decorative" val="1"/>
              </a:ext>
            </a:extLst>
          </p:cNvPr>
          <p:cNvSpPr>
            <a:spLocks noGrp="1"/>
          </p:cNvSpPr>
          <p:nvPr>
            <p:ph type="body" idx="10"/>
          </p:nvPr>
        </p:nvSpPr>
        <p:spPr>
          <a:xfrm>
            <a:off x="468312" y="2043004"/>
            <a:ext cx="2941571" cy="601255"/>
          </a:xfrm>
        </p:spPr>
        <p:txBody>
          <a:bodyPr/>
          <a:lstStyle/>
          <a:p>
            <a:pPr marL="171450" indent="-171450">
              <a:buFontTx/>
              <a:buChar char="-"/>
            </a:pPr>
            <a:endParaRPr lang="en-US">
              <a:solidFill>
                <a:schemeClr val="tx1"/>
              </a:solidFill>
            </a:endParaRPr>
          </a:p>
          <a:p>
            <a:pPr marL="171450" indent="-171450">
              <a:buFontTx/>
              <a:buChar char="-"/>
            </a:pPr>
            <a:endParaRPr lang="en-US">
              <a:solidFill>
                <a:schemeClr val="tx1"/>
              </a:solidFill>
            </a:endParaRPr>
          </a:p>
        </p:txBody>
      </p:sp>
      <p:sp>
        <p:nvSpPr>
          <p:cNvPr id="16" name="Rounded Rectangle 15">
            <a:extLst>
              <a:ext uri="{FF2B5EF4-FFF2-40B4-BE49-F238E27FC236}">
                <a16:creationId xmlns:a16="http://schemas.microsoft.com/office/drawing/2014/main" id="{0C44B130-BF75-0F61-35F0-FB6F419CCBCC}"/>
              </a:ext>
              <a:ext uri="{C183D7F6-B498-43B3-948B-1728B52AA6E4}">
                <adec:decorative xmlns:adec="http://schemas.microsoft.com/office/drawing/2017/decorative" val="1"/>
              </a:ext>
            </a:extLst>
          </p:cNvPr>
          <p:cNvSpPr/>
          <p:nvPr/>
        </p:nvSpPr>
        <p:spPr>
          <a:xfrm>
            <a:off x="3991619" y="3061126"/>
            <a:ext cx="4684070" cy="1035862"/>
          </a:xfrm>
          <a:prstGeom prst="roundRect">
            <a:avLst>
              <a:gd name="adj" fmla="val 14324"/>
            </a:avLst>
          </a:prstGeom>
          <a:solidFill>
            <a:schemeClr val="bg1"/>
          </a:solid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5" name="Picture 4" descr="Graph showing how the 70% of respondents using free, built-in ASR tools view their accuracy. 55% report that accuracy varies. 45% report that these tools are mostly accurate.">
            <a:extLst>
              <a:ext uri="{FF2B5EF4-FFF2-40B4-BE49-F238E27FC236}">
                <a16:creationId xmlns:a16="http://schemas.microsoft.com/office/drawing/2014/main" id="{F4AFC7D6-0B74-0BF3-EF89-0BFF35B213A7}"/>
              </a:ext>
            </a:extLst>
          </p:cNvPr>
          <p:cNvPicPr>
            <a:picLocks noChangeAspect="1"/>
          </p:cNvPicPr>
          <p:nvPr/>
        </p:nvPicPr>
        <p:blipFill>
          <a:blip r:embed="rId4"/>
          <a:stretch>
            <a:fillRect/>
          </a:stretch>
        </p:blipFill>
        <p:spPr>
          <a:xfrm>
            <a:off x="4103562" y="3146220"/>
            <a:ext cx="4530229" cy="903452"/>
          </a:xfrm>
          <a:prstGeom prst="rect">
            <a:avLst/>
          </a:prstGeom>
        </p:spPr>
      </p:pic>
      <p:sp>
        <p:nvSpPr>
          <p:cNvPr id="12" name="TextBox 11">
            <a:extLst>
              <a:ext uri="{FF2B5EF4-FFF2-40B4-BE49-F238E27FC236}">
                <a16:creationId xmlns:a16="http://schemas.microsoft.com/office/drawing/2014/main" id="{63C1BB18-3F23-EA2C-D5B7-9F23CB343EAC}"/>
              </a:ext>
            </a:extLst>
          </p:cNvPr>
          <p:cNvSpPr txBox="1"/>
          <p:nvPr/>
        </p:nvSpPr>
        <p:spPr>
          <a:xfrm>
            <a:off x="3951515" y="4147979"/>
            <a:ext cx="4805454" cy="400110"/>
          </a:xfrm>
          <a:prstGeom prst="rect">
            <a:avLst/>
          </a:prstGeom>
          <a:noFill/>
        </p:spPr>
        <p:txBody>
          <a:bodyPr wrap="square" rtlCol="0">
            <a:spAutoFit/>
          </a:bodyPr>
          <a:lstStyle/>
          <a:p>
            <a:pPr>
              <a:lnSpc>
                <a:spcPts val="1200"/>
              </a:lnSpc>
            </a:pPr>
            <a:r>
              <a:rPr lang="en-GB" sz="1000">
                <a:solidFill>
                  <a:srgbClr val="031C34"/>
                </a:solidFill>
                <a:effectLst/>
                <a:latin typeface="Inter" panose="02000503000000020004" pitchFamily="2" charset="0"/>
              </a:rPr>
              <a:t>How the 70% of Respondents Using Free, Built-in ASR Tools View Their Accuracy</a:t>
            </a:r>
          </a:p>
        </p:txBody>
      </p:sp>
    </p:spTree>
    <p:extLst>
      <p:ext uri="{BB962C8B-B14F-4D97-AF65-F5344CB8AC3E}">
        <p14:creationId xmlns:p14="http://schemas.microsoft.com/office/powerpoint/2010/main" val="1360858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62EB57-5E44-93E9-B50C-26AC63062CD7}"/>
              </a:ext>
            </a:extLst>
          </p:cNvPr>
          <p:cNvSpPr>
            <a:spLocks noGrp="1"/>
          </p:cNvSpPr>
          <p:nvPr>
            <p:ph type="title"/>
          </p:nvPr>
        </p:nvSpPr>
        <p:spPr>
          <a:xfrm>
            <a:off x="468312" y="909472"/>
            <a:ext cx="3781183" cy="483659"/>
          </a:xfrm>
        </p:spPr>
        <p:txBody>
          <a:bodyPr/>
          <a:lstStyle/>
          <a:p>
            <a:r>
              <a:rPr lang="en-US" sz="1400" dirty="0">
                <a:solidFill>
                  <a:srgbClr val="031C34"/>
                </a:solidFill>
                <a:latin typeface="Nunito"/>
              </a:rPr>
              <a:t>Current ASR &amp; captioning tools aren't intuitive enough and require manual effort</a:t>
            </a:r>
            <a:endParaRPr lang="en-IL" sz="1400" dirty="0">
              <a:solidFill>
                <a:srgbClr val="031C34"/>
              </a:solidFill>
              <a:latin typeface="Nunito"/>
            </a:endParaRPr>
          </a:p>
        </p:txBody>
      </p:sp>
      <p:sp>
        <p:nvSpPr>
          <p:cNvPr id="14" name="Rounded Rectangle 13">
            <a:extLst>
              <a:ext uri="{FF2B5EF4-FFF2-40B4-BE49-F238E27FC236}">
                <a16:creationId xmlns:a16="http://schemas.microsoft.com/office/drawing/2014/main" id="{6FABF851-11BC-49D3-FD78-386136D671B9}"/>
              </a:ext>
              <a:ext uri="{C183D7F6-B498-43B3-948B-1728B52AA6E4}">
                <adec:decorative xmlns:adec="http://schemas.microsoft.com/office/drawing/2017/decorative" val="1"/>
              </a:ext>
            </a:extLst>
          </p:cNvPr>
          <p:cNvSpPr/>
          <p:nvPr/>
        </p:nvSpPr>
        <p:spPr>
          <a:xfrm>
            <a:off x="468921" y="1563032"/>
            <a:ext cx="3875398" cy="2455537"/>
          </a:xfrm>
          <a:prstGeom prst="roundRect">
            <a:avLst>
              <a:gd name="adj" fmla="val 5984"/>
            </a:avLst>
          </a:prstGeom>
          <a:solidFill>
            <a:schemeClr val="bg1"/>
          </a:solid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5" name="Picture 4" descr="Graph showing what requires the most effort when using ASR or captioning and transcription tools. 27% report understand how to use it effectively requires the most effort. 21% report that editing the results to be more accurate requires the most effort. 21% report that adding specifics to the output (speakers, format) requires the most effort. 18% report that setting up integrations with their current systems requires the most effort. 6% report that downloading each material products requires the most effort. 4% report that the implementation and onboarding process requires the most effort. 3% report that uploading the produced material with our content requires the most effort.">
            <a:extLst>
              <a:ext uri="{FF2B5EF4-FFF2-40B4-BE49-F238E27FC236}">
                <a16:creationId xmlns:a16="http://schemas.microsoft.com/office/drawing/2014/main" id="{EC96CCF3-0B39-35D9-7E86-C7172C3410C5}"/>
              </a:ext>
            </a:extLst>
          </p:cNvPr>
          <p:cNvPicPr>
            <a:picLocks noChangeAspect="1"/>
          </p:cNvPicPr>
          <p:nvPr/>
        </p:nvPicPr>
        <p:blipFill rotWithShape="1">
          <a:blip r:embed="rId3"/>
          <a:srcRect l="4562" t="4511" r="3186" b="2982"/>
          <a:stretch/>
        </p:blipFill>
        <p:spPr>
          <a:xfrm>
            <a:off x="636342" y="1636997"/>
            <a:ext cx="3549736" cy="2307321"/>
          </a:xfrm>
          <a:prstGeom prst="roundRect">
            <a:avLst>
              <a:gd name="adj" fmla="val 6679"/>
            </a:avLst>
          </a:prstGeom>
        </p:spPr>
      </p:pic>
      <p:sp>
        <p:nvSpPr>
          <p:cNvPr id="15" name="TextBox 14">
            <a:extLst>
              <a:ext uri="{FF2B5EF4-FFF2-40B4-BE49-F238E27FC236}">
                <a16:creationId xmlns:a16="http://schemas.microsoft.com/office/drawing/2014/main" id="{BB78E7B1-9FB5-75EE-4F93-3B6D1365BFFC}"/>
              </a:ext>
            </a:extLst>
          </p:cNvPr>
          <p:cNvSpPr txBox="1"/>
          <p:nvPr/>
        </p:nvSpPr>
        <p:spPr>
          <a:xfrm>
            <a:off x="395440" y="4088032"/>
            <a:ext cx="4026476" cy="690895"/>
          </a:xfrm>
          <a:prstGeom prst="rect">
            <a:avLst/>
          </a:prstGeom>
          <a:noFill/>
        </p:spPr>
        <p:txBody>
          <a:bodyPr wrap="square" lIns="91440" tIns="45720" rIns="91440" bIns="45720" rtlCol="0" anchor="t">
            <a:spAutoFit/>
          </a:bodyPr>
          <a:lstStyle/>
          <a:p>
            <a:pPr>
              <a:lnSpc>
                <a:spcPts val="1200"/>
              </a:lnSpc>
            </a:pPr>
            <a:r>
              <a:rPr lang="en-GB" sz="1000">
                <a:solidFill>
                  <a:srgbClr val="031C34"/>
                </a:solidFill>
                <a:latin typeface="Inter"/>
              </a:rPr>
              <a:t>What Requires the Most Effort When Using ASR or Captioning and Transcription Tools</a:t>
            </a:r>
            <a:endParaRPr lang="en-GB" sz="1000">
              <a:solidFill>
                <a:srgbClr val="031C34"/>
              </a:solidFill>
              <a:effectLst/>
              <a:latin typeface="Inter" panose="02000503000000020004" pitchFamily="2" charset="0"/>
            </a:endParaRPr>
          </a:p>
          <a:p>
            <a:pPr>
              <a:lnSpc>
                <a:spcPts val="1200"/>
              </a:lnSpc>
            </a:pPr>
            <a:r>
              <a:rPr lang="en-GB" sz="700">
                <a:solidFill>
                  <a:srgbClr val="031C34"/>
                </a:solidFill>
                <a:effectLst/>
                <a:latin typeface="Inter"/>
              </a:rPr>
              <a:t>*Question allowed more than one answer and as a result, percentages add up</a:t>
            </a:r>
            <a:br>
              <a:rPr lang="uk-UA" sz="700">
                <a:solidFill>
                  <a:srgbClr val="031C34"/>
                </a:solidFill>
                <a:effectLst/>
                <a:latin typeface="Inter"/>
              </a:rPr>
            </a:br>
            <a:r>
              <a:rPr lang="en-GB" sz="700">
                <a:solidFill>
                  <a:srgbClr val="031C34"/>
                </a:solidFill>
                <a:effectLst/>
                <a:latin typeface="Inter"/>
              </a:rPr>
              <a:t>to more than 100%</a:t>
            </a:r>
          </a:p>
        </p:txBody>
      </p:sp>
      <p:sp>
        <p:nvSpPr>
          <p:cNvPr id="12" name="Title 5">
            <a:extLst>
              <a:ext uri="{FF2B5EF4-FFF2-40B4-BE49-F238E27FC236}">
                <a16:creationId xmlns:a16="http://schemas.microsoft.com/office/drawing/2014/main" id="{92A623A7-9592-8F35-6631-C735CF83C108}"/>
              </a:ext>
            </a:extLst>
          </p:cNvPr>
          <p:cNvSpPr txBox="1">
            <a:spLocks/>
          </p:cNvSpPr>
          <p:nvPr/>
        </p:nvSpPr>
        <p:spPr>
          <a:xfrm>
            <a:off x="4794127" y="909472"/>
            <a:ext cx="3956015" cy="483659"/>
          </a:xfrm>
          <a:prstGeom prst="rect">
            <a:avLst/>
          </a:prstGeom>
        </p:spPr>
        <p:txBody>
          <a:bodyPr vert="horz" wrap="square" lIns="0" tIns="0" rIns="90000" bIns="0" rtlCol="0" anchor="t">
            <a:spAutoFit/>
          </a:bodyPr>
          <a:lstStyle>
            <a:lvl1pPr algn="l" defTabSz="685800" rtl="0" eaLnBrk="1" latinLnBrk="0" hangingPunct="1">
              <a:lnSpc>
                <a:spcPct val="114000"/>
              </a:lnSpc>
              <a:spcBef>
                <a:spcPct val="0"/>
              </a:spcBef>
              <a:buNone/>
              <a:defRPr sz="1800" b="1" i="0" kern="1200">
                <a:solidFill>
                  <a:schemeClr val="tx1"/>
                </a:solidFill>
                <a:latin typeface="Nunito" pitchFamily="2" charset="77"/>
                <a:ea typeface="+mj-ea"/>
                <a:cs typeface="+mj-cs"/>
              </a:defRPr>
            </a:lvl1pPr>
          </a:lstStyle>
          <a:p>
            <a:r>
              <a:rPr lang="en-US" sz="1400">
                <a:solidFill>
                  <a:srgbClr val="031C34"/>
                </a:solidFill>
                <a:latin typeface="Nunito"/>
              </a:rPr>
              <a:t>What’s holding people back from increasing their use of captioning and ASR?</a:t>
            </a:r>
            <a:endParaRPr lang="en-IL" sz="1400">
              <a:solidFill>
                <a:srgbClr val="031C34"/>
              </a:solidFill>
              <a:latin typeface="Nunito"/>
            </a:endParaRPr>
          </a:p>
        </p:txBody>
      </p:sp>
      <p:sp>
        <p:nvSpPr>
          <p:cNvPr id="8" name="Rounded Rectangle 7">
            <a:extLst>
              <a:ext uri="{FF2B5EF4-FFF2-40B4-BE49-F238E27FC236}">
                <a16:creationId xmlns:a16="http://schemas.microsoft.com/office/drawing/2014/main" id="{231FB0B5-7AA4-3098-1A72-9D97400E5125}"/>
              </a:ext>
              <a:ext uri="{C183D7F6-B498-43B3-948B-1728B52AA6E4}">
                <adec:decorative xmlns:adec="http://schemas.microsoft.com/office/drawing/2017/decorative" val="1"/>
              </a:ext>
            </a:extLst>
          </p:cNvPr>
          <p:cNvSpPr/>
          <p:nvPr/>
        </p:nvSpPr>
        <p:spPr>
          <a:xfrm>
            <a:off x="4800290" y="1563032"/>
            <a:ext cx="3875398" cy="2455537"/>
          </a:xfrm>
          <a:prstGeom prst="roundRect">
            <a:avLst>
              <a:gd name="adj" fmla="val 5984"/>
            </a:avLst>
          </a:prstGeom>
          <a:solidFill>
            <a:schemeClr val="bg1"/>
          </a:solid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8" name="Picture 17" descr="Graph showing the top challenges preventing increased use of ASR technologies. 59% report the value of these technologies is unclear. 48% report that data privacy and security concerns prevent increased use of ASR technologies. 39% report the inaccuracies of existing and/or free tools. 39% report difficulty to use, set up or integration into workflows. 36% report that ASR technologies are inaccessible for their needs. 33% report lack of budget to use preferred tools. 20% report they have no requests from individuals with disabilities.">
            <a:extLst>
              <a:ext uri="{FF2B5EF4-FFF2-40B4-BE49-F238E27FC236}">
                <a16:creationId xmlns:a16="http://schemas.microsoft.com/office/drawing/2014/main" id="{44B4630B-733D-C893-685D-3B83D3DF3591}"/>
              </a:ext>
            </a:extLst>
          </p:cNvPr>
          <p:cNvPicPr>
            <a:picLocks noChangeAspect="1"/>
          </p:cNvPicPr>
          <p:nvPr/>
        </p:nvPicPr>
        <p:blipFill rotWithShape="1">
          <a:blip r:embed="rId4"/>
          <a:srcRect l="2145" t="4522" r="2391" b="2027"/>
          <a:stretch/>
        </p:blipFill>
        <p:spPr>
          <a:xfrm>
            <a:off x="4959178" y="1696995"/>
            <a:ext cx="3548480" cy="2247323"/>
          </a:xfrm>
          <a:prstGeom prst="rect">
            <a:avLst/>
          </a:prstGeom>
        </p:spPr>
      </p:pic>
      <p:sp>
        <p:nvSpPr>
          <p:cNvPr id="7" name="TextBox 6">
            <a:extLst>
              <a:ext uri="{FF2B5EF4-FFF2-40B4-BE49-F238E27FC236}">
                <a16:creationId xmlns:a16="http://schemas.microsoft.com/office/drawing/2014/main" id="{3323FD72-790C-0194-BF75-16F265EBAF55}"/>
              </a:ext>
            </a:extLst>
          </p:cNvPr>
          <p:cNvSpPr txBox="1"/>
          <p:nvPr/>
        </p:nvSpPr>
        <p:spPr>
          <a:xfrm>
            <a:off x="4722086" y="4085269"/>
            <a:ext cx="4156066" cy="537006"/>
          </a:xfrm>
          <a:prstGeom prst="rect">
            <a:avLst/>
          </a:prstGeom>
          <a:noFill/>
        </p:spPr>
        <p:txBody>
          <a:bodyPr wrap="square" rtlCol="0">
            <a:spAutoFit/>
          </a:bodyPr>
          <a:lstStyle/>
          <a:p>
            <a:pPr>
              <a:lnSpc>
                <a:spcPts val="1200"/>
              </a:lnSpc>
            </a:pPr>
            <a:r>
              <a:rPr lang="en-GB" sz="1000">
                <a:solidFill>
                  <a:srgbClr val="031C34"/>
                </a:solidFill>
                <a:effectLst/>
                <a:latin typeface="Inter" panose="02000503000000020004" pitchFamily="2" charset="0"/>
              </a:rPr>
              <a:t>Top Challenges Preventing Increased Use of ASR Technologies</a:t>
            </a:r>
          </a:p>
          <a:p>
            <a:pPr>
              <a:lnSpc>
                <a:spcPts val="1200"/>
              </a:lnSpc>
            </a:pPr>
            <a:r>
              <a:rPr lang="en-GB" sz="700">
                <a:solidFill>
                  <a:srgbClr val="031C34"/>
                </a:solidFill>
                <a:effectLst/>
                <a:latin typeface="Inter" panose="02000503000000020004" pitchFamily="2" charset="0"/>
              </a:rPr>
              <a:t>*Question allowed more than one answer and as a result, percentages add up</a:t>
            </a:r>
            <a:br>
              <a:rPr lang="uk-UA" sz="700">
                <a:solidFill>
                  <a:srgbClr val="031C34"/>
                </a:solidFill>
                <a:effectLst/>
                <a:latin typeface="Inter" panose="02000503000000020004" pitchFamily="2" charset="0"/>
              </a:rPr>
            </a:br>
            <a:r>
              <a:rPr lang="en-GB" sz="700">
                <a:solidFill>
                  <a:srgbClr val="031C34"/>
                </a:solidFill>
                <a:effectLst/>
                <a:latin typeface="Inter" panose="02000503000000020004" pitchFamily="2" charset="0"/>
              </a:rPr>
              <a:t>to more</a:t>
            </a:r>
            <a:r>
              <a:rPr lang="uk-UA" sz="700">
                <a:solidFill>
                  <a:srgbClr val="031C34"/>
                </a:solidFill>
                <a:latin typeface="Inter" panose="02000503000000020004" pitchFamily="2" charset="0"/>
              </a:rPr>
              <a:t> </a:t>
            </a:r>
            <a:r>
              <a:rPr lang="en-GB" sz="700">
                <a:solidFill>
                  <a:srgbClr val="031C34"/>
                </a:solidFill>
                <a:effectLst/>
                <a:latin typeface="Inter" panose="02000503000000020004" pitchFamily="2" charset="0"/>
              </a:rPr>
              <a:t>than 100%</a:t>
            </a:r>
          </a:p>
        </p:txBody>
      </p:sp>
    </p:spTree>
    <p:extLst>
      <p:ext uri="{BB962C8B-B14F-4D97-AF65-F5344CB8AC3E}">
        <p14:creationId xmlns:p14="http://schemas.microsoft.com/office/powerpoint/2010/main" val="2797960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E0FF-F29D-E519-5A1F-8FD5FF5502CD}"/>
              </a:ext>
              <a:ext uri="{C183D7F6-B498-43B3-948B-1728B52AA6E4}">
                <adec:decorative xmlns:adec="http://schemas.microsoft.com/office/drawing/2017/decorative" val="1"/>
              </a:ext>
            </a:extLst>
          </p:cNvPr>
          <p:cNvSpPr>
            <a:spLocks noGrp="1"/>
          </p:cNvSpPr>
          <p:nvPr>
            <p:ph type="title"/>
          </p:nvPr>
        </p:nvSpPr>
        <p:spPr>
          <a:xfrm>
            <a:off x="984513" y="-528415"/>
            <a:ext cx="7450970" cy="306109"/>
          </a:xfrm>
        </p:spPr>
        <p:txBody>
          <a:bodyPr/>
          <a:lstStyle/>
          <a:p>
            <a:pPr rtl="0" eaLnBrk="1" latinLnBrk="0" hangingPunct="1"/>
            <a:r>
              <a:rPr lang="en-US" sz="1800" b="1" kern="1200" dirty="0">
                <a:solidFill>
                  <a:srgbClr val="031C34"/>
                </a:solidFill>
                <a:effectLst/>
                <a:latin typeface="Nunito" pitchFamily="2" charset="0"/>
                <a:ea typeface="+mn-ea"/>
                <a:cs typeface="+mn-cs"/>
              </a:rPr>
              <a:t>5 key takeaways from the survey</a:t>
            </a:r>
            <a:endParaRPr lang="en-US" dirty="0">
              <a:effectLst/>
            </a:endParaRPr>
          </a:p>
        </p:txBody>
      </p:sp>
      <p:sp>
        <p:nvSpPr>
          <p:cNvPr id="14" name="Google Shape;451;p36">
            <a:extLst>
              <a:ext uri="{FF2B5EF4-FFF2-40B4-BE49-F238E27FC236}">
                <a16:creationId xmlns:a16="http://schemas.microsoft.com/office/drawing/2014/main" id="{986CCA9E-374D-0FCF-3283-830ABFA00CFE}"/>
              </a:ext>
            </a:extLst>
          </p:cNvPr>
          <p:cNvSpPr txBox="1">
            <a:spLocks/>
          </p:cNvSpPr>
          <p:nvPr/>
        </p:nvSpPr>
        <p:spPr>
          <a:xfrm>
            <a:off x="490332" y="693844"/>
            <a:ext cx="3918892" cy="420710"/>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4999"/>
              </a:lnSpc>
            </a:pPr>
            <a:r>
              <a:rPr lang="en-US" sz="1800" b="1">
                <a:solidFill>
                  <a:srgbClr val="031C34"/>
                </a:solidFill>
                <a:latin typeface="Nunito"/>
                <a:sym typeface="Nunito"/>
              </a:rPr>
              <a:t>5 key takeaways from the survey</a:t>
            </a:r>
            <a:endParaRPr lang="en-US" sz="1800" b="1">
              <a:solidFill>
                <a:srgbClr val="031C34"/>
              </a:solidFill>
              <a:latin typeface="Nunito" pitchFamily="2" charset="77"/>
            </a:endParaRPr>
          </a:p>
        </p:txBody>
      </p:sp>
      <p:sp>
        <p:nvSpPr>
          <p:cNvPr id="4" name="Rounded Rectangle 3">
            <a:extLst>
              <a:ext uri="{FF2B5EF4-FFF2-40B4-BE49-F238E27FC236}">
                <a16:creationId xmlns:a16="http://schemas.microsoft.com/office/drawing/2014/main" id="{F248B0A8-6203-C845-6D49-E0CC3E401327}"/>
              </a:ext>
              <a:ext uri="{C183D7F6-B498-43B3-948B-1728B52AA6E4}">
                <adec:decorative xmlns:adec="http://schemas.microsoft.com/office/drawing/2017/decorative" val="1"/>
              </a:ext>
            </a:extLst>
          </p:cNvPr>
          <p:cNvSpPr/>
          <p:nvPr/>
        </p:nvSpPr>
        <p:spPr>
          <a:xfrm>
            <a:off x="1871224" y="2968415"/>
            <a:ext cx="2538000" cy="1220320"/>
          </a:xfrm>
          <a:prstGeom prst="roundRect">
            <a:avLst>
              <a:gd name="adj" fmla="val 7829"/>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0">
              <a:lnSpc>
                <a:spcPct val="150000"/>
              </a:lnSpc>
              <a:spcBef>
                <a:spcPts val="0"/>
              </a:spcBef>
            </a:pPr>
            <a:endParaRPr lang="en-US" sz="120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48126C79-1297-896F-04F4-AC0BF5623688}"/>
              </a:ext>
              <a:ext uri="{C183D7F6-B498-43B3-948B-1728B52AA6E4}">
                <adec:decorative xmlns:adec="http://schemas.microsoft.com/office/drawing/2017/decorative" val="1"/>
              </a:ext>
            </a:extLst>
          </p:cNvPr>
          <p:cNvSpPr/>
          <p:nvPr/>
        </p:nvSpPr>
        <p:spPr>
          <a:xfrm>
            <a:off x="3293624" y="1392638"/>
            <a:ext cx="2538000" cy="1276409"/>
          </a:xfrm>
          <a:prstGeom prst="roundRect">
            <a:avLst>
              <a:gd name="adj" fmla="val 6938"/>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0">
              <a:lnSpc>
                <a:spcPct val="150000"/>
              </a:lnSpc>
              <a:spcBef>
                <a:spcPts val="0"/>
              </a:spcBef>
            </a:pPr>
            <a:endParaRPr lang="en-UA" sz="1200" b="1">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6307874F-8246-133B-C43C-A95707299D7C}"/>
              </a:ext>
              <a:ext uri="{C183D7F6-B498-43B3-948B-1728B52AA6E4}">
                <adec:decorative xmlns:adec="http://schemas.microsoft.com/office/drawing/2017/decorative" val="1"/>
              </a:ext>
            </a:extLst>
          </p:cNvPr>
          <p:cNvSpPr/>
          <p:nvPr/>
        </p:nvSpPr>
        <p:spPr>
          <a:xfrm>
            <a:off x="6139545" y="1392638"/>
            <a:ext cx="2538000" cy="1280712"/>
          </a:xfrm>
          <a:prstGeom prst="roundRect">
            <a:avLst>
              <a:gd name="adj" fmla="val 6312"/>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0">
              <a:lnSpc>
                <a:spcPct val="150000"/>
              </a:lnSpc>
              <a:spcBef>
                <a:spcPts val="0"/>
              </a:spcBef>
            </a:pPr>
            <a:endParaRPr lang="en-US" sz="120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5E1FEBF9-773E-F7CB-44AD-D2475572FD1F}"/>
              </a:ext>
              <a:ext uri="{C183D7F6-B498-43B3-948B-1728B52AA6E4}">
                <adec:decorative xmlns:adec="http://schemas.microsoft.com/office/drawing/2017/decorative" val="1"/>
              </a:ext>
            </a:extLst>
          </p:cNvPr>
          <p:cNvSpPr/>
          <p:nvPr/>
        </p:nvSpPr>
        <p:spPr>
          <a:xfrm>
            <a:off x="4717145" y="2968416"/>
            <a:ext cx="2538000" cy="1220320"/>
          </a:xfrm>
          <a:prstGeom prst="roundRect">
            <a:avLst>
              <a:gd name="adj" fmla="val 8381"/>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0">
              <a:lnSpc>
                <a:spcPct val="150000"/>
              </a:lnSpc>
              <a:spcBef>
                <a:spcPts val="0"/>
              </a:spcBef>
            </a:pPr>
            <a:endParaRPr lang="en-US" sz="120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8" name="Graphic 11">
            <a:extLst>
              <a:ext uri="{FF2B5EF4-FFF2-40B4-BE49-F238E27FC236}">
                <a16:creationId xmlns:a16="http://schemas.microsoft.com/office/drawing/2014/main" id="{5A2A0CA4-1C61-3DB5-72B6-E48FDD915B2C}"/>
              </a:ext>
              <a:ext uri="{C183D7F6-B498-43B3-948B-1728B52AA6E4}">
                <adec:decorative xmlns:adec="http://schemas.microsoft.com/office/drawing/2017/decorative" val="1"/>
              </a:ext>
            </a:extLst>
          </p:cNvPr>
          <p:cNvSpPr/>
          <p:nvPr/>
        </p:nvSpPr>
        <p:spPr>
          <a:xfrm rot="10800000">
            <a:off x="3427266" y="1307492"/>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1"/>
          </a:solidFill>
          <a:ln w="12700" cap="flat">
            <a:noFill/>
            <a:prstDash val="solid"/>
            <a:miter/>
          </a:ln>
        </p:spPr>
        <p:txBody>
          <a:bodyPr rtlCol="0" anchor="ctr"/>
          <a:lstStyle/>
          <a:p>
            <a:endParaRPr lang="en-UA"/>
          </a:p>
        </p:txBody>
      </p:sp>
      <p:sp>
        <p:nvSpPr>
          <p:cNvPr id="9" name="Graphic 11">
            <a:extLst>
              <a:ext uri="{FF2B5EF4-FFF2-40B4-BE49-F238E27FC236}">
                <a16:creationId xmlns:a16="http://schemas.microsoft.com/office/drawing/2014/main" id="{3D219020-50B3-E8A2-4F4A-B8315F071316}"/>
              </a:ext>
              <a:ext uri="{C183D7F6-B498-43B3-948B-1728B52AA6E4}">
                <adec:decorative xmlns:adec="http://schemas.microsoft.com/office/drawing/2017/decorative" val="1"/>
              </a:ext>
            </a:extLst>
          </p:cNvPr>
          <p:cNvSpPr/>
          <p:nvPr/>
        </p:nvSpPr>
        <p:spPr>
          <a:xfrm rot="10800000">
            <a:off x="6251976" y="1307492"/>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1"/>
          </a:solidFill>
          <a:ln w="12700" cap="flat">
            <a:noFill/>
            <a:prstDash val="solid"/>
            <a:miter/>
          </a:ln>
        </p:spPr>
        <p:txBody>
          <a:bodyPr rtlCol="0" anchor="ctr"/>
          <a:lstStyle/>
          <a:p>
            <a:endParaRPr lang="en-UA"/>
          </a:p>
        </p:txBody>
      </p:sp>
      <p:sp>
        <p:nvSpPr>
          <p:cNvPr id="10" name="Graphic 11">
            <a:extLst>
              <a:ext uri="{FF2B5EF4-FFF2-40B4-BE49-F238E27FC236}">
                <a16:creationId xmlns:a16="http://schemas.microsoft.com/office/drawing/2014/main" id="{C4B84D9B-5665-25CF-D2CD-040E64A9A0CE}"/>
              </a:ext>
              <a:ext uri="{C183D7F6-B498-43B3-948B-1728B52AA6E4}">
                <adec:decorative xmlns:adec="http://schemas.microsoft.com/office/drawing/2017/decorative" val="1"/>
              </a:ext>
            </a:extLst>
          </p:cNvPr>
          <p:cNvSpPr/>
          <p:nvPr/>
        </p:nvSpPr>
        <p:spPr>
          <a:xfrm rot="10800000">
            <a:off x="2004867" y="2894213"/>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1"/>
          </a:solidFill>
          <a:ln w="12700" cap="flat">
            <a:noFill/>
            <a:prstDash val="solid"/>
            <a:miter/>
          </a:ln>
        </p:spPr>
        <p:txBody>
          <a:bodyPr rtlCol="0" anchor="ctr"/>
          <a:lstStyle/>
          <a:p>
            <a:endParaRPr lang="en-UA"/>
          </a:p>
        </p:txBody>
      </p:sp>
      <p:sp>
        <p:nvSpPr>
          <p:cNvPr id="11" name="Graphic 11">
            <a:extLst>
              <a:ext uri="{FF2B5EF4-FFF2-40B4-BE49-F238E27FC236}">
                <a16:creationId xmlns:a16="http://schemas.microsoft.com/office/drawing/2014/main" id="{D8D47782-A34A-230A-6AC0-398DA8802586}"/>
              </a:ext>
              <a:ext uri="{C183D7F6-B498-43B3-948B-1728B52AA6E4}">
                <adec:decorative xmlns:adec="http://schemas.microsoft.com/office/drawing/2017/decorative" val="1"/>
              </a:ext>
            </a:extLst>
          </p:cNvPr>
          <p:cNvSpPr/>
          <p:nvPr/>
        </p:nvSpPr>
        <p:spPr>
          <a:xfrm rot="10800000">
            <a:off x="4829576" y="2894213"/>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1"/>
          </a:solidFill>
          <a:ln w="12700" cap="flat">
            <a:noFill/>
            <a:prstDash val="solid"/>
            <a:miter/>
          </a:ln>
        </p:spPr>
        <p:txBody>
          <a:bodyPr rtlCol="0" anchor="ctr"/>
          <a:lstStyle/>
          <a:p>
            <a:endParaRPr lang="en-UA"/>
          </a:p>
        </p:txBody>
      </p:sp>
      <p:sp>
        <p:nvSpPr>
          <p:cNvPr id="12" name="Rounded Rectangle 11">
            <a:extLst>
              <a:ext uri="{FF2B5EF4-FFF2-40B4-BE49-F238E27FC236}">
                <a16:creationId xmlns:a16="http://schemas.microsoft.com/office/drawing/2014/main" id="{18C15562-3FDC-00DD-4FB0-1D2D9506DEA4}"/>
              </a:ext>
              <a:ext uri="{C183D7F6-B498-43B3-948B-1728B52AA6E4}">
                <adec:decorative xmlns:adec="http://schemas.microsoft.com/office/drawing/2017/decorative" val="1"/>
              </a:ext>
            </a:extLst>
          </p:cNvPr>
          <p:cNvSpPr/>
          <p:nvPr/>
        </p:nvSpPr>
        <p:spPr>
          <a:xfrm>
            <a:off x="479304" y="1392638"/>
            <a:ext cx="2538000" cy="1276409"/>
          </a:xfrm>
          <a:prstGeom prst="roundRect">
            <a:avLst>
              <a:gd name="adj" fmla="val 6938"/>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0">
              <a:lnSpc>
                <a:spcPct val="150000"/>
              </a:lnSpc>
              <a:spcBef>
                <a:spcPts val="0"/>
              </a:spcBef>
            </a:pPr>
            <a:endParaRPr lang="en-UA" sz="1200" b="1">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13" name="Graphic 11">
            <a:extLst>
              <a:ext uri="{FF2B5EF4-FFF2-40B4-BE49-F238E27FC236}">
                <a16:creationId xmlns:a16="http://schemas.microsoft.com/office/drawing/2014/main" id="{7748804E-2643-C357-D633-DC6CA96D3FC2}"/>
              </a:ext>
              <a:ext uri="{C183D7F6-B498-43B3-948B-1728B52AA6E4}">
                <adec:decorative xmlns:adec="http://schemas.microsoft.com/office/drawing/2017/decorative" val="1"/>
              </a:ext>
            </a:extLst>
          </p:cNvPr>
          <p:cNvSpPr/>
          <p:nvPr/>
        </p:nvSpPr>
        <p:spPr>
          <a:xfrm rot="10800000">
            <a:off x="612946" y="1307492"/>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1"/>
          </a:solidFill>
          <a:ln w="12700" cap="flat">
            <a:noFill/>
            <a:prstDash val="solid"/>
            <a:miter/>
          </a:ln>
        </p:spPr>
        <p:txBody>
          <a:bodyPr rtlCol="0" anchor="ctr"/>
          <a:lstStyle/>
          <a:p>
            <a:endParaRPr lang="en-UA"/>
          </a:p>
        </p:txBody>
      </p:sp>
      <p:sp>
        <p:nvSpPr>
          <p:cNvPr id="15" name="TextBox 14">
            <a:extLst>
              <a:ext uri="{FF2B5EF4-FFF2-40B4-BE49-F238E27FC236}">
                <a16:creationId xmlns:a16="http://schemas.microsoft.com/office/drawing/2014/main" id="{CBC3D7BD-0812-7E68-5375-C0597FDBBF14}"/>
              </a:ext>
            </a:extLst>
          </p:cNvPr>
          <p:cNvSpPr txBox="1"/>
          <p:nvPr/>
        </p:nvSpPr>
        <p:spPr>
          <a:xfrm>
            <a:off x="490332" y="1581327"/>
            <a:ext cx="2526972" cy="707158"/>
          </a:xfrm>
          <a:prstGeom prst="rect">
            <a:avLst/>
          </a:prstGeom>
          <a:noFill/>
        </p:spPr>
        <p:txBody>
          <a:bodyPr wrap="square" lIns="90000" tIns="90000" rIns="91440" bIns="90000" anchor="t">
            <a:spAutoFit/>
          </a:bodyPr>
          <a:lstStyle/>
          <a:p>
            <a:pPr algn="ctr" defTabSz="685800">
              <a:lnSpc>
                <a:spcPct val="150000"/>
              </a:lnSpc>
              <a:defRPr/>
            </a:pPr>
            <a:r>
              <a:rPr lang="en-US" sz="1200">
                <a:latin typeface="Inter"/>
                <a:ea typeface="Inter" panose="02000503000000020004" pitchFamily="2" charset="0"/>
                <a:sym typeface="Nunito"/>
              </a:rPr>
              <a:t>There's a great need for improved accuracy in ASR tools</a:t>
            </a:r>
            <a:endParaRPr lang="en-UA" sz="1200" b="0">
              <a:solidFill>
                <a:schemeClr val="tx1"/>
              </a:solidFill>
              <a:latin typeface="Inter"/>
              <a:ea typeface="Inter" panose="02000503000000020004" pitchFamily="2" charset="0"/>
            </a:endParaRPr>
          </a:p>
        </p:txBody>
      </p:sp>
      <p:sp>
        <p:nvSpPr>
          <p:cNvPr id="16" name="TextBox 15">
            <a:extLst>
              <a:ext uri="{FF2B5EF4-FFF2-40B4-BE49-F238E27FC236}">
                <a16:creationId xmlns:a16="http://schemas.microsoft.com/office/drawing/2014/main" id="{F3670EE2-F097-C089-D00E-DCB8BCC13F0C}"/>
              </a:ext>
            </a:extLst>
          </p:cNvPr>
          <p:cNvSpPr txBox="1"/>
          <p:nvPr/>
        </p:nvSpPr>
        <p:spPr>
          <a:xfrm>
            <a:off x="1896002" y="3101070"/>
            <a:ext cx="2513222" cy="980310"/>
          </a:xfrm>
          <a:prstGeom prst="rect">
            <a:avLst/>
          </a:prstGeom>
          <a:noFill/>
        </p:spPr>
        <p:txBody>
          <a:bodyPr wrap="square" lIns="90000" tIns="90000" bIns="9000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200">
                <a:latin typeface="Inter" panose="02000503000000020004" pitchFamily="2" charset="0"/>
                <a:ea typeface="Inter" panose="02000503000000020004" pitchFamily="2" charset="0"/>
                <a:cs typeface="Nunito"/>
                <a:sym typeface="Nunito"/>
              </a:rPr>
              <a:t>Companies are seeking more customization beyond what current ASR tools offer</a:t>
            </a:r>
            <a:endParaRPr lang="en-UA" sz="1200">
              <a:latin typeface="Inter" panose="02000503000000020004" pitchFamily="2" charset="0"/>
              <a:ea typeface="Inter" panose="02000503000000020004" pitchFamily="2" charset="0"/>
            </a:endParaRPr>
          </a:p>
        </p:txBody>
      </p:sp>
      <p:sp>
        <p:nvSpPr>
          <p:cNvPr id="17" name="TextBox 16">
            <a:extLst>
              <a:ext uri="{FF2B5EF4-FFF2-40B4-BE49-F238E27FC236}">
                <a16:creationId xmlns:a16="http://schemas.microsoft.com/office/drawing/2014/main" id="{9FA84EF9-162C-ECCE-6EEB-025F4815309E}"/>
              </a:ext>
            </a:extLst>
          </p:cNvPr>
          <p:cNvSpPr txBox="1"/>
          <p:nvPr/>
        </p:nvSpPr>
        <p:spPr>
          <a:xfrm>
            <a:off x="3426157" y="1602129"/>
            <a:ext cx="2304536" cy="980310"/>
          </a:xfrm>
          <a:prstGeom prst="rect">
            <a:avLst/>
          </a:prstGeom>
          <a:noFill/>
        </p:spPr>
        <p:txBody>
          <a:bodyPr wrap="square" lIns="90000" tIns="90000" rIns="91440" bIns="90000" anchor="t">
            <a:spAutoFit/>
          </a:bodyPr>
          <a:lstStyle/>
          <a:p>
            <a:pPr algn="ctr" defTabSz="685800">
              <a:lnSpc>
                <a:spcPct val="150000"/>
              </a:lnSpc>
              <a:defRPr/>
            </a:pPr>
            <a:r>
              <a:rPr lang="en-US" sz="1200">
                <a:latin typeface="Inter"/>
                <a:ea typeface="Inter" panose="02000503000000020004" pitchFamily="2" charset="0"/>
                <a:sym typeface="Nunito"/>
              </a:rPr>
              <a:t>67% are captioning at least half of their audio and video content</a:t>
            </a:r>
            <a:endParaRPr lang="en-UA" sz="1200">
              <a:latin typeface="Inter"/>
              <a:ea typeface="Inter" panose="02000503000000020004" pitchFamily="2" charset="0"/>
            </a:endParaRPr>
          </a:p>
        </p:txBody>
      </p:sp>
      <p:sp>
        <p:nvSpPr>
          <p:cNvPr id="18" name="TextBox 17">
            <a:extLst>
              <a:ext uri="{FF2B5EF4-FFF2-40B4-BE49-F238E27FC236}">
                <a16:creationId xmlns:a16="http://schemas.microsoft.com/office/drawing/2014/main" id="{C1DC702B-9ECE-D259-C503-16F8561A4CD3}"/>
              </a:ext>
            </a:extLst>
          </p:cNvPr>
          <p:cNvSpPr txBox="1"/>
          <p:nvPr/>
        </p:nvSpPr>
        <p:spPr>
          <a:xfrm>
            <a:off x="4709998" y="3108740"/>
            <a:ext cx="2538000" cy="980310"/>
          </a:xfrm>
          <a:prstGeom prst="rect">
            <a:avLst/>
          </a:prstGeom>
          <a:noFill/>
        </p:spPr>
        <p:txBody>
          <a:bodyPr wrap="square" lIns="90000" tIns="90000" rIns="91440" bIns="90000" anchor="t">
            <a:spAutoFit/>
          </a:bodyPr>
          <a:lstStyle/>
          <a:p>
            <a:pPr algn="ctr" defTabSz="685800">
              <a:lnSpc>
                <a:spcPct val="150000"/>
              </a:lnSpc>
              <a:defRPr/>
            </a:pPr>
            <a:r>
              <a:rPr lang="en-US" sz="1200">
                <a:latin typeface="Inter"/>
                <a:ea typeface="Inter" panose="02000503000000020004" pitchFamily="2" charset="0"/>
                <a:sym typeface="Nunito"/>
              </a:rPr>
              <a:t>49% of companies expect to increase their investment in ASR and captioning technologies</a:t>
            </a:r>
            <a:endParaRPr lang="en-UA" sz="1200" b="0">
              <a:solidFill>
                <a:schemeClr val="tx1"/>
              </a:solidFill>
              <a:latin typeface="Inter"/>
              <a:ea typeface="Inter" panose="02000503000000020004" pitchFamily="2" charset="0"/>
            </a:endParaRPr>
          </a:p>
        </p:txBody>
      </p:sp>
      <p:sp>
        <p:nvSpPr>
          <p:cNvPr id="19" name="TextBox 18">
            <a:extLst>
              <a:ext uri="{FF2B5EF4-FFF2-40B4-BE49-F238E27FC236}">
                <a16:creationId xmlns:a16="http://schemas.microsoft.com/office/drawing/2014/main" id="{0F007547-90D8-AA5C-1776-09B5D4148335}"/>
              </a:ext>
            </a:extLst>
          </p:cNvPr>
          <p:cNvSpPr txBox="1"/>
          <p:nvPr/>
        </p:nvSpPr>
        <p:spPr>
          <a:xfrm>
            <a:off x="6128517" y="1578508"/>
            <a:ext cx="2549028" cy="980310"/>
          </a:xfrm>
          <a:prstGeom prst="rect">
            <a:avLst/>
          </a:prstGeom>
          <a:noFill/>
        </p:spPr>
        <p:txBody>
          <a:bodyPr wrap="square" lIns="90000" tIns="90000" rIns="91440" bIns="90000" anchor="t">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200">
                <a:latin typeface="Inter"/>
                <a:ea typeface="Inter" panose="02000503000000020004" pitchFamily="2" charset="0"/>
                <a:sym typeface="Nunito"/>
              </a:rPr>
              <a:t>The use of ASR to improve business outcomes exceeds accessibility use cases</a:t>
            </a:r>
            <a:endParaRPr lang="en-UA"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47209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1DC1-0E5F-6E6C-9519-242061DEC963}"/>
              </a:ext>
            </a:extLst>
          </p:cNvPr>
          <p:cNvSpPr>
            <a:spLocks noGrp="1"/>
          </p:cNvSpPr>
          <p:nvPr>
            <p:ph type="title"/>
          </p:nvPr>
        </p:nvSpPr>
        <p:spPr>
          <a:xfrm>
            <a:off x="317484" y="2449202"/>
            <a:ext cx="4002542" cy="1341906"/>
          </a:xfrm>
        </p:spPr>
        <p:txBody>
          <a:bodyPr/>
          <a:lstStyle/>
          <a:p>
            <a:r>
              <a:rPr lang="en-US" sz="3200" dirty="0"/>
              <a:t>Technology designed for education</a:t>
            </a:r>
          </a:p>
        </p:txBody>
      </p:sp>
    </p:spTree>
    <p:extLst>
      <p:ext uri="{BB962C8B-B14F-4D97-AF65-F5344CB8AC3E}">
        <p14:creationId xmlns:p14="http://schemas.microsoft.com/office/powerpoint/2010/main" val="908362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93851D8-58D6-A26F-00BA-2C448A4AF96D}"/>
              </a:ext>
            </a:extLst>
          </p:cNvPr>
          <p:cNvSpPr>
            <a:spLocks noGrp="1"/>
          </p:cNvSpPr>
          <p:nvPr>
            <p:ph type="title"/>
          </p:nvPr>
        </p:nvSpPr>
        <p:spPr>
          <a:xfrm>
            <a:off x="468313" y="610533"/>
            <a:ext cx="2361514" cy="306109"/>
          </a:xfrm>
        </p:spPr>
        <p:txBody>
          <a:bodyPr/>
          <a:lstStyle/>
          <a:p>
            <a:r>
              <a:rPr lang="en-US" dirty="0">
                <a:solidFill>
                  <a:srgbClr val="031C34"/>
                </a:solidFill>
                <a:latin typeface="Nunito"/>
              </a:rPr>
              <a:t>Quick audience drill</a:t>
            </a:r>
          </a:p>
        </p:txBody>
      </p:sp>
      <p:sp>
        <p:nvSpPr>
          <p:cNvPr id="3" name="Text Placeholder 2">
            <a:extLst>
              <a:ext uri="{FF2B5EF4-FFF2-40B4-BE49-F238E27FC236}">
                <a16:creationId xmlns:a16="http://schemas.microsoft.com/office/drawing/2014/main" id="{C85857EB-0D99-2ECD-5A87-DE4FDBBEE44E}"/>
              </a:ext>
            </a:extLst>
          </p:cNvPr>
          <p:cNvSpPr>
            <a:spLocks noGrp="1"/>
          </p:cNvSpPr>
          <p:nvPr>
            <p:ph type="body" idx="10"/>
          </p:nvPr>
        </p:nvSpPr>
        <p:spPr>
          <a:xfrm>
            <a:off x="468313" y="1394101"/>
            <a:ext cx="2737367" cy="508922"/>
          </a:xfrm>
        </p:spPr>
        <p:txBody>
          <a:bodyPr/>
          <a:lstStyle/>
          <a:p>
            <a:r>
              <a:rPr lang="en-US" sz="2000" dirty="0">
                <a:latin typeface="Inter"/>
              </a:rPr>
              <a:t>What did you hear?</a:t>
            </a:r>
          </a:p>
        </p:txBody>
      </p:sp>
      <p:pic>
        <p:nvPicPr>
          <p:cNvPr id="7" name="Online Media 6" descr="Which one can YOU hear?&#10;&#10;Bart Simpson bouncing&#10;Rotating pirate ship&#10;that isn't my receipt&#10;Lobsters in motion&#10;That is embarrassing&#10;Lactates in pharmacy&#10;Baptism piracy&#10;That isn't mercy&#10;">
            <a:hlinkClick r:id="" action="ppaction://media"/>
            <a:extLst>
              <a:ext uri="{FF2B5EF4-FFF2-40B4-BE49-F238E27FC236}">
                <a16:creationId xmlns:a16="http://schemas.microsoft.com/office/drawing/2014/main" id="{AAFCA2F8-3FFF-70CB-ECEC-CC7941CBA35A}"/>
              </a:ext>
            </a:extLst>
          </p:cNvPr>
          <p:cNvPicPr>
            <a:picLocks noRot="1" noChangeAspect="1"/>
          </p:cNvPicPr>
          <p:nvPr>
            <a:videoFile r:link="rId1"/>
          </p:nvPr>
        </p:nvPicPr>
        <p:blipFill>
          <a:blip r:embed="rId4"/>
          <a:stretch>
            <a:fillRect/>
          </a:stretch>
        </p:blipFill>
        <p:spPr>
          <a:xfrm>
            <a:off x="5241881" y="146399"/>
            <a:ext cx="2746853" cy="4858532"/>
          </a:xfrm>
          <a:prstGeom prst="rect">
            <a:avLst/>
          </a:prstGeom>
          <a:ln w="28575">
            <a:solidFill>
              <a:schemeClr val="accent1"/>
            </a:solidFill>
          </a:ln>
        </p:spPr>
      </p:pic>
      <p:pic>
        <p:nvPicPr>
          <p:cNvPr id="2" name="Picture 1" descr="A person in a grey jacket&#10;&#10;Description automatically generated">
            <a:extLst>
              <a:ext uri="{FF2B5EF4-FFF2-40B4-BE49-F238E27FC236}">
                <a16:creationId xmlns:a16="http://schemas.microsoft.com/office/drawing/2014/main" id="{1D7CC977-247E-83B9-FF09-BF93CC5B95D6}"/>
              </a:ext>
            </a:extLst>
          </p:cNvPr>
          <p:cNvPicPr>
            <a:picLocks noChangeAspect="1"/>
          </p:cNvPicPr>
          <p:nvPr/>
        </p:nvPicPr>
        <p:blipFill>
          <a:blip r:embed="rId5"/>
          <a:stretch>
            <a:fillRect/>
          </a:stretch>
        </p:blipFill>
        <p:spPr>
          <a:xfrm>
            <a:off x="236682" y="2392639"/>
            <a:ext cx="3423228" cy="1945722"/>
          </a:xfrm>
          <a:prstGeom prst="rect">
            <a:avLst/>
          </a:prstGeom>
        </p:spPr>
      </p:pic>
    </p:spTree>
    <p:extLst>
      <p:ext uri="{BB962C8B-B14F-4D97-AF65-F5344CB8AC3E}">
        <p14:creationId xmlns:p14="http://schemas.microsoft.com/office/powerpoint/2010/main" val="328172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AA98AFD6-A275-7567-E3E1-1074713A022C}"/>
              </a:ext>
            </a:extLst>
          </p:cNvPr>
          <p:cNvSpPr>
            <a:spLocks noGrp="1"/>
          </p:cNvSpPr>
          <p:nvPr>
            <p:ph type="title"/>
          </p:nvPr>
        </p:nvSpPr>
        <p:spPr>
          <a:xfrm>
            <a:off x="468312" y="610533"/>
            <a:ext cx="8007539" cy="475875"/>
          </a:xfrm>
        </p:spPr>
        <p:txBody>
          <a:bodyPr/>
          <a:lstStyle/>
          <a:p>
            <a:r>
              <a:rPr lang="en-US" dirty="0">
                <a:solidFill>
                  <a:srgbClr val="031C34"/>
                </a:solidFill>
                <a:latin typeface="Nunito"/>
              </a:rPr>
              <a:t>See the difference between a generic ASR and customized ASR in action </a:t>
            </a:r>
          </a:p>
        </p:txBody>
      </p:sp>
      <p:pic>
        <p:nvPicPr>
          <p:cNvPr id="5" name="Picture 4" descr="picture of a generic ASR transcript with the following words:&#10;&#10;what they've done because we are powerful nation, we have wonderful piece because of the people, not means because he's American people. They're capable of anything and they step up when they're needed. And right now were needed were needed to protect the world because our own safety is a steak. And again, you want to have a war just like Putin, go ahead and take Eve, makes sure they move on. See what happens in Poland, Hungary, and other places along that border. Then you have a War.&#10;&#10;Present, a jump as I come back to you for a, follow-up. The question was, Will you accept the results of this election regardless of who wins?">
            <a:extLst>
              <a:ext uri="{FF2B5EF4-FFF2-40B4-BE49-F238E27FC236}">
                <a16:creationId xmlns:a16="http://schemas.microsoft.com/office/drawing/2014/main" id="{94DDD7CF-C6C9-8CBD-4906-52FF116E7B32}"/>
              </a:ext>
            </a:extLst>
          </p:cNvPr>
          <p:cNvPicPr>
            <a:picLocks noChangeAspect="1"/>
          </p:cNvPicPr>
          <p:nvPr/>
        </p:nvPicPr>
        <p:blipFill>
          <a:blip r:embed="rId5"/>
          <a:stretch>
            <a:fillRect/>
          </a:stretch>
        </p:blipFill>
        <p:spPr>
          <a:xfrm>
            <a:off x="-681960" y="1400982"/>
            <a:ext cx="5235671" cy="2702216"/>
          </a:xfrm>
          <a:prstGeom prst="rect">
            <a:avLst/>
          </a:prstGeom>
        </p:spPr>
      </p:pic>
      <p:pic>
        <p:nvPicPr>
          <p:cNvPr id="7" name="Picture 6" descr="Picture of a customized ASR transcript with the following words:&#10;&#10;have wonderful piece because of the people, not nice because it's American people. They're capable of anything and they step up when they're needed. And right now were needed were needed to protect the world because our own safety is at stake. And again, you want to have war. Just let Putin go ahead and take Kyiv, make sure they move on. See what happens in Poland, Hungary, and other places along that border. Then you have a war. President Trump as I come back to you for a follow-up the question was, will you accept the results of this election regardless of who wins? Just to finish what he said, if I might Russia they took a lot of land from Bush They took a lot of land">
            <a:extLst>
              <a:ext uri="{FF2B5EF4-FFF2-40B4-BE49-F238E27FC236}">
                <a16:creationId xmlns:a16="http://schemas.microsoft.com/office/drawing/2014/main" id="{CBCDB32C-D7D8-53C4-4851-B3580B4FEABE}"/>
              </a:ext>
            </a:extLst>
          </p:cNvPr>
          <p:cNvPicPr>
            <a:picLocks noChangeAspect="1"/>
          </p:cNvPicPr>
          <p:nvPr/>
        </p:nvPicPr>
        <p:blipFill>
          <a:blip r:embed="rId6"/>
          <a:stretch>
            <a:fillRect/>
          </a:stretch>
        </p:blipFill>
        <p:spPr>
          <a:xfrm>
            <a:off x="4453131" y="1492422"/>
            <a:ext cx="4705827" cy="2522791"/>
          </a:xfrm>
          <a:prstGeom prst="rect">
            <a:avLst/>
          </a:prstGeom>
        </p:spPr>
      </p:pic>
      <p:pic>
        <p:nvPicPr>
          <p:cNvPr id="3" name="debate_example_2" descr="Black rectangle linking to audio recording">
            <a:hlinkClick r:id="" action="ppaction://media"/>
            <a:extLst>
              <a:ext uri="{FF2B5EF4-FFF2-40B4-BE49-F238E27FC236}">
                <a16:creationId xmlns:a16="http://schemas.microsoft.com/office/drawing/2014/main" id="{77EB93CA-519F-3EF7-0B6C-1BCB56D9C7A3}"/>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45031" y="4194638"/>
            <a:ext cx="3853937" cy="574755"/>
          </a:xfrm>
          <a:prstGeom prst="rect">
            <a:avLst/>
          </a:prstGeom>
        </p:spPr>
      </p:pic>
      <p:sp>
        <p:nvSpPr>
          <p:cNvPr id="8" name="Rounded Rectangle 7">
            <a:extLst>
              <a:ext uri="{FF2B5EF4-FFF2-40B4-BE49-F238E27FC236}">
                <a16:creationId xmlns:a16="http://schemas.microsoft.com/office/drawing/2014/main" id="{4DA4B6A5-EE0F-8B29-7ECF-2F1225EF57EC}"/>
              </a:ext>
              <a:ext uri="{C183D7F6-B498-43B3-948B-1728B52AA6E4}">
                <adec:decorative xmlns:adec="http://schemas.microsoft.com/office/drawing/2017/decorative" val="1"/>
              </a:ext>
            </a:extLst>
          </p:cNvPr>
          <p:cNvSpPr/>
          <p:nvPr/>
        </p:nvSpPr>
        <p:spPr>
          <a:xfrm>
            <a:off x="2645031" y="2571750"/>
            <a:ext cx="530352" cy="182067"/>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IL"/>
          </a:p>
        </p:txBody>
      </p:sp>
      <p:sp>
        <p:nvSpPr>
          <p:cNvPr id="9" name="Rounded Rectangle 8">
            <a:extLst>
              <a:ext uri="{FF2B5EF4-FFF2-40B4-BE49-F238E27FC236}">
                <a16:creationId xmlns:a16="http://schemas.microsoft.com/office/drawing/2014/main" id="{010C1328-1F16-FA21-9836-B76689CCA569}"/>
              </a:ext>
              <a:ext uri="{C183D7F6-B498-43B3-948B-1728B52AA6E4}">
                <adec:decorative xmlns:adec="http://schemas.microsoft.com/office/drawing/2017/decorative" val="1"/>
              </a:ext>
            </a:extLst>
          </p:cNvPr>
          <p:cNvSpPr/>
          <p:nvPr/>
        </p:nvSpPr>
        <p:spPr>
          <a:xfrm>
            <a:off x="239486" y="3391662"/>
            <a:ext cx="1013242" cy="265938"/>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IL"/>
          </a:p>
        </p:txBody>
      </p:sp>
      <p:sp>
        <p:nvSpPr>
          <p:cNvPr id="11" name="Rounded Rectangle 10">
            <a:extLst>
              <a:ext uri="{FF2B5EF4-FFF2-40B4-BE49-F238E27FC236}">
                <a16:creationId xmlns:a16="http://schemas.microsoft.com/office/drawing/2014/main" id="{1AF9FE39-EFE0-9644-A832-D23379A0ECDA}"/>
              </a:ext>
              <a:ext uri="{C183D7F6-B498-43B3-948B-1728B52AA6E4}">
                <adec:decorative xmlns:adec="http://schemas.microsoft.com/office/drawing/2017/decorative" val="1"/>
              </a:ext>
            </a:extLst>
          </p:cNvPr>
          <p:cNvSpPr/>
          <p:nvPr/>
        </p:nvSpPr>
        <p:spPr>
          <a:xfrm>
            <a:off x="6909816" y="2553461"/>
            <a:ext cx="387096" cy="182068"/>
          </a:xfrm>
          <a:prstGeom prst="round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IL"/>
          </a:p>
        </p:txBody>
      </p:sp>
      <p:sp>
        <p:nvSpPr>
          <p:cNvPr id="12" name="Rounded Rectangle 11">
            <a:extLst>
              <a:ext uri="{FF2B5EF4-FFF2-40B4-BE49-F238E27FC236}">
                <a16:creationId xmlns:a16="http://schemas.microsoft.com/office/drawing/2014/main" id="{07FCAD00-5BBC-43A9-D548-C4BDE5C0E7CD}"/>
              </a:ext>
              <a:ext uri="{C183D7F6-B498-43B3-948B-1728B52AA6E4}">
                <adec:decorative xmlns:adec="http://schemas.microsoft.com/office/drawing/2017/decorative" val="1"/>
              </a:ext>
            </a:extLst>
          </p:cNvPr>
          <p:cNvSpPr/>
          <p:nvPr/>
        </p:nvSpPr>
        <p:spPr>
          <a:xfrm>
            <a:off x="4617723" y="3180588"/>
            <a:ext cx="502917" cy="211074"/>
          </a:xfrm>
          <a:prstGeom prst="round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IL"/>
          </a:p>
        </p:txBody>
      </p:sp>
      <p:sp>
        <p:nvSpPr>
          <p:cNvPr id="13" name="Rounded Rectangle 12">
            <a:extLst>
              <a:ext uri="{FF2B5EF4-FFF2-40B4-BE49-F238E27FC236}">
                <a16:creationId xmlns:a16="http://schemas.microsoft.com/office/drawing/2014/main" id="{9E549142-9B5B-1683-26C4-7D19A14A4468}"/>
              </a:ext>
              <a:ext uri="{C183D7F6-B498-43B3-948B-1728B52AA6E4}">
                <adec:decorative xmlns:adec="http://schemas.microsoft.com/office/drawing/2017/decorative" val="1"/>
              </a:ext>
            </a:extLst>
          </p:cNvPr>
          <p:cNvSpPr/>
          <p:nvPr/>
        </p:nvSpPr>
        <p:spPr>
          <a:xfrm>
            <a:off x="1839924" y="2371394"/>
            <a:ext cx="530352" cy="182067"/>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IL"/>
          </a:p>
        </p:txBody>
      </p:sp>
      <p:sp>
        <p:nvSpPr>
          <p:cNvPr id="14" name="Rounded Rectangle 13">
            <a:extLst>
              <a:ext uri="{FF2B5EF4-FFF2-40B4-BE49-F238E27FC236}">
                <a16:creationId xmlns:a16="http://schemas.microsoft.com/office/drawing/2014/main" id="{88AACF52-CCD8-E07F-EA5E-7DA5BF315BBE}"/>
              </a:ext>
              <a:ext uri="{C183D7F6-B498-43B3-948B-1728B52AA6E4}">
                <adec:decorative xmlns:adec="http://schemas.microsoft.com/office/drawing/2017/decorative" val="1"/>
              </a:ext>
            </a:extLst>
          </p:cNvPr>
          <p:cNvSpPr/>
          <p:nvPr/>
        </p:nvSpPr>
        <p:spPr>
          <a:xfrm>
            <a:off x="5570679" y="2335420"/>
            <a:ext cx="579750" cy="182067"/>
          </a:xfrm>
          <a:prstGeom prst="round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IL"/>
          </a:p>
        </p:txBody>
      </p:sp>
    </p:spTree>
    <p:extLst>
      <p:ext uri="{BB962C8B-B14F-4D97-AF65-F5344CB8AC3E}">
        <p14:creationId xmlns:p14="http://schemas.microsoft.com/office/powerpoint/2010/main" val="157950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14AC1B8-347A-9FA2-8B7A-AC25C9CB4CBA}"/>
              </a:ext>
            </a:extLst>
          </p:cNvPr>
          <p:cNvSpPr txBox="1">
            <a:spLocks noGrp="1"/>
          </p:cNvSpPr>
          <p:nvPr>
            <p:ph type="title" idx="4294967295"/>
          </p:nvPr>
        </p:nvSpPr>
        <p:spPr>
          <a:xfrm>
            <a:off x="416023" y="1727735"/>
            <a:ext cx="2917381" cy="26031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marL="0" marR="0" lvl="0" indent="0" algn="l" defTabSz="685800" rtl="0" eaLnBrk="1" fontAlgn="auto" latinLnBrk="0" hangingPunct="1">
              <a:lnSpc>
                <a:spcPct val="112000"/>
              </a:lnSpc>
              <a:spcBef>
                <a:spcPct val="0"/>
              </a:spcBef>
              <a:spcAft>
                <a:spcPts val="600"/>
              </a:spcAft>
              <a:buClrTx/>
              <a:buSzTx/>
              <a:buFontTx/>
              <a:buNone/>
              <a:tabLst/>
              <a:defRPr/>
            </a:pPr>
            <a:r>
              <a:rPr kumimoji="0" lang="en-GB" sz="3200" b="1" i="0" u="none" strike="noStrike" kern="1200" cap="none" spc="0" normalizeH="0" baseline="0" noProof="0" dirty="0">
                <a:ln>
                  <a:noFill/>
                </a:ln>
                <a:gradFill>
                  <a:gsLst>
                    <a:gs pos="0">
                      <a:srgbClr val="1A4AF0"/>
                    </a:gs>
                    <a:gs pos="50000">
                      <a:srgbClr val="322FBE"/>
                    </a:gs>
                    <a:gs pos="100000">
                      <a:srgbClr val="4A148C"/>
                    </a:gs>
                  </a:gsLst>
                  <a:lin ang="10800000" scaled="1"/>
                </a:gradFill>
                <a:effectLst/>
                <a:uLnTx/>
                <a:uFillTx/>
                <a:latin typeface="Nunito ExtraBold"/>
                <a:ea typeface="+mj-ea"/>
                <a:cs typeface="+mj-cs"/>
              </a:rPr>
              <a:t>Verbit’s ASR, </a:t>
            </a:r>
            <a:r>
              <a:rPr kumimoji="0" lang="en-GB" sz="3200" b="1" i="0" u="none" strike="noStrike" kern="1200" cap="none" spc="0" normalizeH="0" baseline="0" noProof="0" dirty="0" err="1">
                <a:ln>
                  <a:noFill/>
                </a:ln>
                <a:gradFill>
                  <a:gsLst>
                    <a:gs pos="0">
                      <a:srgbClr val="1A4AF0"/>
                    </a:gs>
                    <a:gs pos="50000">
                      <a:srgbClr val="322FBE"/>
                    </a:gs>
                    <a:gs pos="100000">
                      <a:srgbClr val="4A148C"/>
                    </a:gs>
                  </a:gsLst>
                  <a:lin ang="10800000" scaled="1"/>
                </a:gradFill>
                <a:effectLst/>
                <a:uLnTx/>
                <a:uFillTx/>
                <a:latin typeface="Nunito ExtraBold"/>
                <a:ea typeface="+mj-ea"/>
                <a:cs typeface="+mj-cs"/>
              </a:rPr>
              <a:t>Captivate</a:t>
            </a:r>
            <a:r>
              <a:rPr kumimoji="0" lang="en-GB" sz="3200" b="1" i="0" u="none" strike="noStrike" kern="1200" cap="none" spc="0" normalizeH="0" baseline="30000" noProof="0" dirty="0" err="1">
                <a:ln>
                  <a:noFill/>
                </a:ln>
                <a:gradFill>
                  <a:gsLst>
                    <a:gs pos="0">
                      <a:srgbClr val="1A4AF0"/>
                    </a:gs>
                    <a:gs pos="50000">
                      <a:srgbClr val="322FBE"/>
                    </a:gs>
                    <a:gs pos="100000">
                      <a:srgbClr val="4A148C"/>
                    </a:gs>
                  </a:gsLst>
                  <a:lin ang="10800000" scaled="1"/>
                </a:gradFill>
                <a:effectLst/>
                <a:uLnTx/>
                <a:uFillTx/>
                <a:latin typeface="Nunito ExtraBold"/>
                <a:ea typeface="+mj-ea"/>
                <a:cs typeface="+mj-cs"/>
              </a:rPr>
              <a:t>TM</a:t>
            </a:r>
            <a:endParaRPr kumimoji="0" lang="uk-UA" sz="3200" b="1" i="0" u="none" strike="noStrike" kern="1200" cap="none" spc="0" normalizeH="0" baseline="30000" noProof="0" dirty="0">
              <a:ln>
                <a:noFill/>
              </a:ln>
              <a:gradFill>
                <a:gsLst>
                  <a:gs pos="0">
                    <a:srgbClr val="1A4AF0"/>
                  </a:gs>
                  <a:gs pos="50000">
                    <a:srgbClr val="322FBE"/>
                  </a:gs>
                  <a:gs pos="100000">
                    <a:srgbClr val="4A148C"/>
                  </a:gs>
                </a:gsLst>
                <a:lin ang="10800000" scaled="1"/>
              </a:gradFill>
              <a:effectLst/>
              <a:uLnTx/>
              <a:uFillTx/>
              <a:latin typeface="Nunito ExtraBold"/>
              <a:ea typeface="+mj-ea"/>
              <a:cs typeface="+mj-cs"/>
            </a:endParaRPr>
          </a:p>
          <a:p>
            <a:pPr marL="0" marR="0" lvl="0" indent="0" algn="l" defTabSz="685800" rtl="0" eaLnBrk="1" fontAlgn="auto" latinLnBrk="0" hangingPunct="1">
              <a:lnSpc>
                <a:spcPct val="112000"/>
              </a:lnSpc>
              <a:spcBef>
                <a:spcPct val="0"/>
              </a:spcBef>
              <a:spcAft>
                <a:spcPts val="600"/>
              </a:spcAft>
              <a:buClrTx/>
              <a:buSzTx/>
              <a:buFontTx/>
              <a:buNone/>
              <a:tabLst/>
              <a:defRPr/>
            </a:pPr>
            <a:r>
              <a:rPr kumimoji="0" lang="en-GB" sz="2000" b="1" i="0" u="none" strike="noStrike" kern="1200" cap="none" spc="0" normalizeH="0" baseline="0" noProof="0" dirty="0">
                <a:ln>
                  <a:noFill/>
                </a:ln>
                <a:solidFill>
                  <a:srgbClr val="031C34"/>
                </a:solidFill>
                <a:effectLst/>
                <a:uLnTx/>
                <a:uFillTx/>
                <a:latin typeface="Nunito"/>
                <a:ea typeface="+mj-ea"/>
                <a:cs typeface="+mj-cs"/>
              </a:rPr>
              <a:t>In response</a:t>
            </a:r>
            <a:r>
              <a:rPr kumimoji="0" lang="uk-UA" sz="2000" b="1" i="0" u="none" strike="noStrike" kern="1200" cap="none" spc="0" normalizeH="0" baseline="0" noProof="0" dirty="0">
                <a:ln>
                  <a:noFill/>
                </a:ln>
                <a:solidFill>
                  <a:srgbClr val="031C34"/>
                </a:solidFill>
                <a:effectLst/>
                <a:uLnTx/>
                <a:uFillTx/>
                <a:latin typeface="Nunito"/>
                <a:ea typeface="+mj-ea"/>
                <a:cs typeface="+mj-cs"/>
              </a:rPr>
              <a:t> </a:t>
            </a:r>
            <a:r>
              <a:rPr kumimoji="0" lang="en-GB" sz="2000" b="1" i="0" u="none" strike="noStrike" kern="1200" cap="none" spc="0" normalizeH="0" baseline="0" noProof="0" dirty="0">
                <a:ln>
                  <a:noFill/>
                </a:ln>
                <a:solidFill>
                  <a:srgbClr val="031C34"/>
                </a:solidFill>
                <a:effectLst/>
                <a:uLnTx/>
                <a:uFillTx/>
                <a:latin typeface="Nunito"/>
                <a:ea typeface="+mj-ea"/>
                <a:cs typeface="+mj-cs"/>
              </a:rPr>
              <a:t>to the survey data &amp; need for customization and better accuracy</a:t>
            </a:r>
            <a:endParaRPr kumimoji="0" lang="en-GB" sz="2400" b="1" i="0" u="none" strike="noStrike" kern="1200" cap="none" spc="0" normalizeH="0" baseline="0" noProof="0" dirty="0">
              <a:ln>
                <a:noFill/>
              </a:ln>
              <a:solidFill>
                <a:srgbClr val="031C34"/>
              </a:solidFill>
              <a:effectLst/>
              <a:uLnTx/>
              <a:uFillTx/>
              <a:latin typeface="Nunito" pitchFamily="2" charset="77"/>
              <a:ea typeface="+mj-ea"/>
              <a:cs typeface="+mj-cs"/>
            </a:endParaRPr>
          </a:p>
        </p:txBody>
      </p:sp>
      <p:pic>
        <p:nvPicPr>
          <p:cNvPr id="10" name="Graphic 9">
            <a:extLst>
              <a:ext uri="{FF2B5EF4-FFF2-40B4-BE49-F238E27FC236}">
                <a16:creationId xmlns:a16="http://schemas.microsoft.com/office/drawing/2014/main" id="{E911984A-06B3-0715-441F-0F32FCEC65D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92842" y="1124222"/>
            <a:ext cx="626735" cy="546384"/>
          </a:xfrm>
          <a:prstGeom prst="rect">
            <a:avLst/>
          </a:prstGeom>
        </p:spPr>
      </p:pic>
      <p:pic>
        <p:nvPicPr>
          <p:cNvPr id="11" name="Graphic 10">
            <a:extLst>
              <a:ext uri="{FF2B5EF4-FFF2-40B4-BE49-F238E27FC236}">
                <a16:creationId xmlns:a16="http://schemas.microsoft.com/office/drawing/2014/main" id="{5D3586DB-3B95-A6CB-53E4-C2C51819F63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613804" y="963983"/>
            <a:ext cx="384810" cy="335475"/>
          </a:xfrm>
          <a:prstGeom prst="rect">
            <a:avLst/>
          </a:prstGeom>
        </p:spPr>
      </p:pic>
      <p:pic>
        <p:nvPicPr>
          <p:cNvPr id="13" name="Picture 12" descr="Image of a young woman using a laptop, with an AI graphic overlaying the picture,">
            <a:extLst>
              <a:ext uri="{FF2B5EF4-FFF2-40B4-BE49-F238E27FC236}">
                <a16:creationId xmlns:a16="http://schemas.microsoft.com/office/drawing/2014/main" id="{845C2CDD-6A82-2B09-FDFF-89E69FF99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8836"/>
          <a:stretch/>
        </p:blipFill>
        <p:spPr>
          <a:xfrm>
            <a:off x="3608195" y="0"/>
            <a:ext cx="8906740" cy="5143500"/>
          </a:xfrm>
          <a:prstGeom prst="roundRect">
            <a:avLst>
              <a:gd name="adj" fmla="val 50000"/>
            </a:avLst>
          </a:prstGeom>
        </p:spPr>
      </p:pic>
    </p:spTree>
    <p:extLst>
      <p:ext uri="{BB962C8B-B14F-4D97-AF65-F5344CB8AC3E}">
        <p14:creationId xmlns:p14="http://schemas.microsoft.com/office/powerpoint/2010/main" val="1698427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4B0C2-E6C8-7A50-F93D-59DC653EFF4E}"/>
            </a:ext>
          </a:extLst>
        </p:cNvPr>
        <p:cNvGrpSpPr/>
        <p:nvPr/>
      </p:nvGrpSpPr>
      <p:grpSpPr>
        <a:xfrm>
          <a:off x="0" y="0"/>
          <a:ext cx="0" cy="0"/>
          <a:chOff x="0" y="0"/>
          <a:chExt cx="0" cy="0"/>
        </a:xfrm>
      </p:grpSpPr>
      <p:pic>
        <p:nvPicPr>
          <p:cNvPr id="2" name="Picture 1" descr="Captivate">
            <a:extLst>
              <a:ext uri="{FF2B5EF4-FFF2-40B4-BE49-F238E27FC236}">
                <a16:creationId xmlns:a16="http://schemas.microsoft.com/office/drawing/2014/main" id="{056853B8-36D5-A514-C71B-6D7F4A4E40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098" y="479448"/>
            <a:ext cx="1647542" cy="521460"/>
          </a:xfrm>
          <a:prstGeom prst="rect">
            <a:avLst/>
          </a:prstGeom>
        </p:spPr>
      </p:pic>
      <p:sp>
        <p:nvSpPr>
          <p:cNvPr id="145" name="Freeform 144">
            <a:extLst>
              <a:ext uri="{FF2B5EF4-FFF2-40B4-BE49-F238E27FC236}">
                <a16:creationId xmlns:a16="http://schemas.microsoft.com/office/drawing/2014/main" id="{BB3E0C02-0A17-D80F-5CFA-D2562AA78022}"/>
              </a:ext>
              <a:ext uri="{C183D7F6-B498-43B3-948B-1728B52AA6E4}">
                <adec:decorative xmlns:adec="http://schemas.microsoft.com/office/drawing/2017/decorative" val="1"/>
              </a:ext>
            </a:extLst>
          </p:cNvPr>
          <p:cNvSpPr/>
          <p:nvPr/>
        </p:nvSpPr>
        <p:spPr>
          <a:xfrm>
            <a:off x="630510" y="2340454"/>
            <a:ext cx="7740000" cy="1611"/>
          </a:xfrm>
          <a:custGeom>
            <a:avLst/>
            <a:gdLst>
              <a:gd name="connsiteX0" fmla="*/ 0 w 6891493"/>
              <a:gd name="connsiteY0" fmla="*/ 0 h 2064"/>
              <a:gd name="connsiteX1" fmla="*/ 6891494 w 6891493"/>
              <a:gd name="connsiteY1" fmla="*/ 0 h 2064"/>
            </a:gdLst>
            <a:ahLst/>
            <a:cxnLst>
              <a:cxn ang="0">
                <a:pos x="connsiteX0" y="connsiteY0"/>
              </a:cxn>
              <a:cxn ang="0">
                <a:pos x="connsiteX1" y="connsiteY1"/>
              </a:cxn>
            </a:cxnLst>
            <a:rect l="l" t="t" r="r" b="b"/>
            <a:pathLst>
              <a:path w="6891493" h="2064">
                <a:moveTo>
                  <a:pt x="0" y="0"/>
                </a:moveTo>
                <a:lnTo>
                  <a:pt x="6891494" y="0"/>
                </a:lnTo>
              </a:path>
            </a:pathLst>
          </a:custGeom>
          <a:ln w="61964" cap="rnd">
            <a:solidFill>
              <a:schemeClr val="tx1"/>
            </a:solidFill>
            <a:prstDash val="solid"/>
            <a:miter/>
          </a:ln>
        </p:spPr>
        <p:txBody>
          <a:bodyPr rtlCol="0" anchor="ctr"/>
          <a:lstStyle/>
          <a:p>
            <a:endParaRPr lang="en-IL"/>
          </a:p>
        </p:txBody>
      </p:sp>
      <p:sp>
        <p:nvSpPr>
          <p:cNvPr id="39" name="Title 37">
            <a:extLst>
              <a:ext uri="{FF2B5EF4-FFF2-40B4-BE49-F238E27FC236}">
                <a16:creationId xmlns:a16="http://schemas.microsoft.com/office/drawing/2014/main" id="{AB7E4187-E6DD-1DD7-B9FE-324061E11DAA}"/>
              </a:ext>
            </a:extLst>
          </p:cNvPr>
          <p:cNvSpPr>
            <a:spLocks noGrp="1"/>
          </p:cNvSpPr>
          <p:nvPr>
            <p:ph type="title" idx="4294967295"/>
          </p:nvPr>
        </p:nvSpPr>
        <p:spPr>
          <a:xfrm>
            <a:off x="1980466" y="609379"/>
            <a:ext cx="5246780" cy="306109"/>
          </a:xfrm>
        </p:spPr>
        <p:txBody>
          <a:bodyPr/>
          <a:lstStyle/>
          <a:p>
            <a:r>
              <a:rPr lang="en-US" dirty="0">
                <a:latin typeface="Nunito"/>
              </a:rPr>
              <a:t>: Our automatic speech recognition technology</a:t>
            </a:r>
            <a:endParaRPr lang="en-UA" dirty="0">
              <a:latin typeface="Nunito"/>
            </a:endParaRPr>
          </a:p>
        </p:txBody>
      </p:sp>
      <p:sp>
        <p:nvSpPr>
          <p:cNvPr id="6" name="TextBox 5">
            <a:extLst>
              <a:ext uri="{FF2B5EF4-FFF2-40B4-BE49-F238E27FC236}">
                <a16:creationId xmlns:a16="http://schemas.microsoft.com/office/drawing/2014/main" id="{CEB67BCA-5E8F-048A-6C50-039A35B19F07}"/>
              </a:ext>
            </a:extLst>
          </p:cNvPr>
          <p:cNvSpPr txBox="1"/>
          <p:nvPr/>
        </p:nvSpPr>
        <p:spPr>
          <a:xfrm>
            <a:off x="8033166" y="587177"/>
            <a:ext cx="1170468" cy="369332"/>
          </a:xfrm>
          <a:prstGeom prst="rect">
            <a:avLst/>
          </a:prstGeom>
          <a:noFill/>
        </p:spPr>
        <p:txBody>
          <a:bodyPr wrap="square" rtlCol="0">
            <a:spAutoFit/>
          </a:bodyPr>
          <a:lstStyle/>
          <a:p>
            <a:pPr marL="0" defTabSz="457200" rtl="1" eaLnBrk="1" latinLnBrk="0" hangingPunct="1"/>
            <a:r>
              <a:rPr lang="en-US" b="1">
                <a:gradFill>
                  <a:gsLst>
                    <a:gs pos="100000">
                      <a:srgbClr val="4A148C"/>
                    </a:gs>
                    <a:gs pos="50000">
                      <a:srgbClr val="322FBE"/>
                    </a:gs>
                    <a:gs pos="0">
                      <a:srgbClr val="1A4AF0"/>
                    </a:gs>
                  </a:gsLst>
                  <a:lin ang="10800000" scaled="1"/>
                </a:gradFill>
                <a:latin typeface="Nunito ExtraBold"/>
                <a:ea typeface="+mj-ea"/>
                <a:cs typeface="+mj-cs"/>
              </a:rPr>
              <a:t>Capture</a:t>
            </a:r>
          </a:p>
        </p:txBody>
      </p:sp>
      <p:sp>
        <p:nvSpPr>
          <p:cNvPr id="3" name="TextBox 2">
            <a:extLst>
              <a:ext uri="{FF2B5EF4-FFF2-40B4-BE49-F238E27FC236}">
                <a16:creationId xmlns:a16="http://schemas.microsoft.com/office/drawing/2014/main" id="{280EE250-E4FE-47A9-A74A-20B7DBDCFBF5}"/>
              </a:ext>
            </a:extLst>
          </p:cNvPr>
          <p:cNvSpPr txBox="1"/>
          <p:nvPr/>
        </p:nvSpPr>
        <p:spPr>
          <a:xfrm>
            <a:off x="529079" y="3477555"/>
            <a:ext cx="1985609" cy="307777"/>
          </a:xfrm>
          <a:prstGeom prst="rect">
            <a:avLst/>
          </a:prstGeom>
          <a:noFill/>
        </p:spPr>
        <p:txBody>
          <a:bodyPr wrap="square" lIns="91440" tIns="45720" rIns="91440" bIns="45720" anchor="t">
            <a:spAutoFit/>
          </a:bodyPr>
          <a:lstStyle/>
          <a:p>
            <a:r>
              <a:rPr lang="en-US" sz="1400" b="1">
                <a:solidFill>
                  <a:schemeClr val="accent4"/>
                </a:solidFill>
                <a:latin typeface="Nunito"/>
              </a:rPr>
              <a:t>Proprietary ASR </a:t>
            </a:r>
            <a:endParaRPr lang="en-US" sz="1400" b="1">
              <a:solidFill>
                <a:schemeClr val="accent4"/>
              </a:solidFill>
              <a:latin typeface="Nunito" pitchFamily="2" charset="77"/>
            </a:endParaRPr>
          </a:p>
        </p:txBody>
      </p:sp>
      <p:sp>
        <p:nvSpPr>
          <p:cNvPr id="14" name="Text Placeholder 7">
            <a:extLst>
              <a:ext uri="{FF2B5EF4-FFF2-40B4-BE49-F238E27FC236}">
                <a16:creationId xmlns:a16="http://schemas.microsoft.com/office/drawing/2014/main" id="{D5400DB7-03E2-6A54-DC84-AE7B5C73C1C9}"/>
              </a:ext>
            </a:extLst>
          </p:cNvPr>
          <p:cNvSpPr txBox="1">
            <a:spLocks/>
          </p:cNvSpPr>
          <p:nvPr/>
        </p:nvSpPr>
        <p:spPr>
          <a:xfrm>
            <a:off x="617567" y="3817198"/>
            <a:ext cx="2006137" cy="683329"/>
          </a:xfrm>
          <a:prstGeom prst="rect">
            <a:avLst/>
          </a:prstGeom>
          <a:noFill/>
          <a:ln>
            <a:noFill/>
          </a:ln>
        </p:spPr>
        <p:txBody>
          <a:bodyPr spcFirstLastPara="1" vert="horz" wrap="square" lIns="0" tIns="0" rIns="91425" bIns="46800" rtlCol="0" anchor="t" anchorCtr="0">
            <a:spAutoFit/>
          </a:bodyPr>
          <a:lstStyle>
            <a:lvl1pPr marL="179999" lvl="0" indent="-179999" algn="l" defTabSz="685796" rtl="0" eaLnBrk="1" latinLnBrk="0" hangingPunct="1">
              <a:lnSpc>
                <a:spcPct val="100000"/>
              </a:lnSpc>
              <a:spcBef>
                <a:spcPts val="0"/>
              </a:spcBef>
              <a:spcAft>
                <a:spcPts val="0"/>
              </a:spcAft>
              <a:buSzPct val="100000"/>
              <a:buFont typeface="Arial" panose="020B0604020202020204" pitchFamily="34" charset="0"/>
              <a:buChar char="•"/>
              <a:defRPr sz="900" kern="1200">
                <a:solidFill>
                  <a:schemeClr val="tx1"/>
                </a:solidFill>
                <a:latin typeface="Inter" panose="02000503000000020004" pitchFamily="2" charset="0"/>
                <a:ea typeface="Inter" panose="02000503000000020004" pitchFamily="2" charset="0"/>
                <a:cs typeface="+mn-cs"/>
              </a:defRPr>
            </a:lvl1pPr>
            <a:lvl2pPr marL="914372" lvl="1"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58" lvl="2"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43" lvl="3"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30" lvl="4"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16" lvl="5"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01" lvl="6"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488" lvl="7"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73" lvl="8"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0" indent="0">
              <a:spcAft>
                <a:spcPts val="400"/>
              </a:spcAft>
              <a:buFont typeface="Arial" panose="020B0604020202020204" pitchFamily="34" charset="0"/>
              <a:buNone/>
            </a:pPr>
            <a:r>
              <a:rPr lang="en-US" sz="950" b="1">
                <a:latin typeface="Inter"/>
              </a:rPr>
              <a:t>Automatic speech recognition</a:t>
            </a:r>
          </a:p>
          <a:p>
            <a:pPr marL="0" indent="0">
              <a:buNone/>
            </a:pPr>
            <a:r>
              <a:rPr lang="en-US" sz="950">
                <a:latin typeface="Inter"/>
              </a:rPr>
              <a:t>Choose from a variety of models, depending on the use case</a:t>
            </a:r>
          </a:p>
          <a:p>
            <a:pPr marL="179705" indent="-179705"/>
            <a:endParaRPr lang="en-UA" sz="950"/>
          </a:p>
        </p:txBody>
      </p:sp>
      <p:sp>
        <p:nvSpPr>
          <p:cNvPr id="24" name="TextBox 23">
            <a:extLst>
              <a:ext uri="{FF2B5EF4-FFF2-40B4-BE49-F238E27FC236}">
                <a16:creationId xmlns:a16="http://schemas.microsoft.com/office/drawing/2014/main" id="{85953F03-DB79-C513-8FD9-A815F3B7DE47}"/>
              </a:ext>
            </a:extLst>
          </p:cNvPr>
          <p:cNvSpPr txBox="1"/>
          <p:nvPr/>
        </p:nvSpPr>
        <p:spPr>
          <a:xfrm>
            <a:off x="2779607" y="3477555"/>
            <a:ext cx="1718317" cy="307777"/>
          </a:xfrm>
          <a:prstGeom prst="rect">
            <a:avLst/>
          </a:prstGeom>
          <a:noFill/>
        </p:spPr>
        <p:txBody>
          <a:bodyPr wrap="square">
            <a:spAutoFit/>
          </a:bodyPr>
          <a:lstStyle/>
          <a:p>
            <a:pPr marL="9525"/>
            <a:r>
              <a:rPr lang="en-US" sz="1400" b="1">
                <a:solidFill>
                  <a:schemeClr val="accent4"/>
                </a:solidFill>
                <a:latin typeface="Nunito" pitchFamily="2" charset="77"/>
              </a:rPr>
              <a:t>Domain specific</a:t>
            </a:r>
          </a:p>
        </p:txBody>
      </p:sp>
      <p:sp>
        <p:nvSpPr>
          <p:cNvPr id="19" name="Text Placeholder 7">
            <a:extLst>
              <a:ext uri="{FF2B5EF4-FFF2-40B4-BE49-F238E27FC236}">
                <a16:creationId xmlns:a16="http://schemas.microsoft.com/office/drawing/2014/main" id="{0D08FABD-17F9-1237-F4EF-4F7A3AB38078}"/>
              </a:ext>
            </a:extLst>
          </p:cNvPr>
          <p:cNvSpPr txBox="1">
            <a:spLocks/>
          </p:cNvSpPr>
          <p:nvPr/>
        </p:nvSpPr>
        <p:spPr>
          <a:xfrm>
            <a:off x="2887758" y="3817198"/>
            <a:ext cx="1932255" cy="1021883"/>
          </a:xfrm>
          <a:prstGeom prst="rect">
            <a:avLst/>
          </a:prstGeom>
          <a:noFill/>
          <a:ln>
            <a:noFill/>
          </a:ln>
        </p:spPr>
        <p:txBody>
          <a:bodyPr spcFirstLastPara="1" vert="horz" wrap="square" lIns="0" tIns="0" rIns="91425" bIns="46800" rtlCol="0" anchor="t" anchorCtr="0">
            <a:spAutoFit/>
          </a:bodyPr>
          <a:lstStyle>
            <a:lvl1pPr marL="179999" lvl="0" indent="-179999" algn="l" defTabSz="685796" rtl="0" eaLnBrk="1" latinLnBrk="0" hangingPunct="1">
              <a:lnSpc>
                <a:spcPct val="100000"/>
              </a:lnSpc>
              <a:spcBef>
                <a:spcPts val="0"/>
              </a:spcBef>
              <a:spcAft>
                <a:spcPts val="0"/>
              </a:spcAft>
              <a:buSzPct val="100000"/>
              <a:buFont typeface="Arial" panose="020B0604020202020204" pitchFamily="34" charset="0"/>
              <a:buChar char="•"/>
              <a:defRPr sz="900" kern="1200">
                <a:solidFill>
                  <a:schemeClr val="tx1"/>
                </a:solidFill>
                <a:latin typeface="Inter" panose="02000503000000020004" pitchFamily="2" charset="0"/>
                <a:ea typeface="Inter" panose="02000503000000020004" pitchFamily="2" charset="0"/>
                <a:cs typeface="+mn-cs"/>
              </a:defRPr>
            </a:lvl1pPr>
            <a:lvl2pPr marL="914372" lvl="1"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58" lvl="2"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43" lvl="3"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30" lvl="4"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16" lvl="5"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01" lvl="6"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488" lvl="7"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73" lvl="8"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400"/>
              </a:spcAft>
              <a:buSzPct val="100000"/>
              <a:buNone/>
            </a:pPr>
            <a:r>
              <a:rPr lang="en-US" sz="1000" b="1"/>
              <a:t>Dynamic domain </a:t>
            </a:r>
            <a:r>
              <a:rPr lang="en-US" sz="1000" b="1" err="1"/>
              <a:t>dictionary</a:t>
            </a:r>
            <a:r>
              <a:rPr lang="en-US" sz="800" b="1" baseline="30000" err="1"/>
              <a:t>TM</a:t>
            </a:r>
            <a:r>
              <a:rPr lang="en-US" sz="1000" b="1"/>
              <a:t> </a:t>
            </a:r>
          </a:p>
          <a:p>
            <a:pPr marL="0" indent="0">
              <a:lnSpc>
                <a:spcPct val="100000"/>
              </a:lnSpc>
              <a:buSzPct val="100000"/>
              <a:buNone/>
            </a:pPr>
            <a:r>
              <a:rPr lang="en-US" sz="1000">
                <a:latin typeface="Inter"/>
              </a:rPr>
              <a:t>Continuous domain specific updates </a:t>
            </a:r>
          </a:p>
          <a:p>
            <a:pPr marL="176213" lvl="1" indent="-176213">
              <a:lnSpc>
                <a:spcPct val="100000"/>
              </a:lnSpc>
              <a:buSzPct val="100000"/>
              <a:buFont typeface="Arial" panose="020B0604020202020204" pitchFamily="34" charset="0"/>
              <a:buChar char="•"/>
            </a:pPr>
            <a:r>
              <a:rPr lang="en-US" sz="1000">
                <a:latin typeface="Inter"/>
              </a:rPr>
              <a:t>Pre-session </a:t>
            </a:r>
          </a:p>
          <a:p>
            <a:pPr marL="176213" lvl="1" indent="-176213">
              <a:lnSpc>
                <a:spcPct val="100000"/>
              </a:lnSpc>
              <a:buSzPct val="100000"/>
              <a:buFont typeface="Arial" panose="020B0604020202020204" pitchFamily="34" charset="0"/>
              <a:buChar char="•"/>
            </a:pPr>
            <a:r>
              <a:rPr lang="en-US" sz="1000">
                <a:latin typeface="Inter"/>
              </a:rPr>
              <a:t>Dynamically within a session</a:t>
            </a:r>
            <a:endParaRPr lang="en-US" sz="1000"/>
          </a:p>
        </p:txBody>
      </p:sp>
      <p:sp>
        <p:nvSpPr>
          <p:cNvPr id="9" name="TextBox 8">
            <a:extLst>
              <a:ext uri="{FF2B5EF4-FFF2-40B4-BE49-F238E27FC236}">
                <a16:creationId xmlns:a16="http://schemas.microsoft.com/office/drawing/2014/main" id="{4DDCB387-048F-0EA8-F04B-04CF3C07BDF8}"/>
              </a:ext>
            </a:extLst>
          </p:cNvPr>
          <p:cNvSpPr txBox="1"/>
          <p:nvPr/>
        </p:nvSpPr>
        <p:spPr>
          <a:xfrm>
            <a:off x="5037225" y="3477555"/>
            <a:ext cx="2208536" cy="307777"/>
          </a:xfrm>
          <a:prstGeom prst="rect">
            <a:avLst/>
          </a:prstGeom>
          <a:noFill/>
        </p:spPr>
        <p:txBody>
          <a:bodyPr wrap="square">
            <a:spAutoFit/>
          </a:bodyPr>
          <a:lstStyle/>
          <a:p>
            <a:pPr defTabSz="533400">
              <a:spcBef>
                <a:spcPct val="0"/>
              </a:spcBef>
              <a:spcAft>
                <a:spcPct val="35000"/>
              </a:spcAft>
            </a:pPr>
            <a:r>
              <a:rPr lang="en-US" sz="1400" b="1">
                <a:solidFill>
                  <a:schemeClr val="accent4"/>
                </a:solidFill>
                <a:latin typeface="Nunito" pitchFamily="2" charset="77"/>
              </a:rPr>
              <a:t>Customer specific</a:t>
            </a:r>
          </a:p>
        </p:txBody>
      </p:sp>
      <p:sp>
        <p:nvSpPr>
          <p:cNvPr id="21" name="Text Placeholder 7">
            <a:extLst>
              <a:ext uri="{FF2B5EF4-FFF2-40B4-BE49-F238E27FC236}">
                <a16:creationId xmlns:a16="http://schemas.microsoft.com/office/drawing/2014/main" id="{6CEA5A8E-069D-BB46-BB3B-775C3AF4DC56}"/>
              </a:ext>
            </a:extLst>
          </p:cNvPr>
          <p:cNvSpPr txBox="1">
            <a:spLocks/>
          </p:cNvSpPr>
          <p:nvPr/>
        </p:nvSpPr>
        <p:spPr>
          <a:xfrm>
            <a:off x="5138861" y="3817198"/>
            <a:ext cx="1871539" cy="1129605"/>
          </a:xfrm>
          <a:prstGeom prst="rect">
            <a:avLst/>
          </a:prstGeom>
          <a:noFill/>
          <a:ln>
            <a:noFill/>
          </a:ln>
        </p:spPr>
        <p:txBody>
          <a:bodyPr spcFirstLastPara="1" vert="horz" wrap="square" lIns="0" tIns="0" rIns="91425" bIns="46800" rtlCol="0" anchor="t" anchorCtr="0">
            <a:spAutoFit/>
          </a:bodyPr>
          <a:lstStyle>
            <a:lvl1pPr marL="179999" lvl="0" indent="-179999" algn="l" defTabSz="685796" rtl="0" eaLnBrk="1" latinLnBrk="0" hangingPunct="1">
              <a:lnSpc>
                <a:spcPct val="100000"/>
              </a:lnSpc>
              <a:spcBef>
                <a:spcPts val="0"/>
              </a:spcBef>
              <a:spcAft>
                <a:spcPts val="0"/>
              </a:spcAft>
              <a:buSzPct val="100000"/>
              <a:buFont typeface="Arial" panose="020B0604020202020204" pitchFamily="34" charset="0"/>
              <a:buChar char="•"/>
              <a:defRPr sz="900" kern="1200">
                <a:solidFill>
                  <a:schemeClr val="tx1"/>
                </a:solidFill>
                <a:latin typeface="Inter" panose="02000503000000020004" pitchFamily="2" charset="0"/>
                <a:ea typeface="Inter" panose="02000503000000020004" pitchFamily="2" charset="0"/>
                <a:cs typeface="+mn-cs"/>
              </a:defRPr>
            </a:lvl1pPr>
            <a:lvl2pPr marL="914372" lvl="1"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58" lvl="2"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43" lvl="3"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30" lvl="4"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16" lvl="5"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01" lvl="6"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488" lvl="7"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73" lvl="8"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0" lvl="1" indent="0">
              <a:lnSpc>
                <a:spcPct val="100000"/>
              </a:lnSpc>
              <a:spcAft>
                <a:spcPts val="400"/>
              </a:spcAft>
              <a:buSzPct val="100000"/>
              <a:buNone/>
            </a:pPr>
            <a:r>
              <a:rPr lang="en-US" sz="1000" b="1">
                <a:latin typeface="Inter"/>
              </a:rPr>
              <a:t>Dedicated models</a:t>
            </a:r>
          </a:p>
          <a:p>
            <a:pPr marL="0" lvl="1" indent="0">
              <a:lnSpc>
                <a:spcPct val="100000"/>
              </a:lnSpc>
              <a:buSzPct val="100000"/>
              <a:buNone/>
            </a:pPr>
            <a:r>
              <a:rPr lang="en-US" sz="950"/>
              <a:t>Term boosting</a:t>
            </a:r>
          </a:p>
          <a:p>
            <a:pPr marL="176213" lvl="2" indent="-166688">
              <a:lnSpc>
                <a:spcPct val="100000"/>
              </a:lnSpc>
              <a:buSzPct val="100000"/>
              <a:buFont typeface="Arial" panose="020B0604020202020204" pitchFamily="34" charset="0"/>
              <a:buChar char="•"/>
            </a:pPr>
            <a:r>
              <a:rPr lang="en-US" sz="950"/>
              <a:t>Proactive research</a:t>
            </a:r>
          </a:p>
          <a:p>
            <a:pPr marL="176213" lvl="2" indent="-166688">
              <a:lnSpc>
                <a:spcPct val="100000"/>
              </a:lnSpc>
              <a:buSzPct val="100000"/>
              <a:buFont typeface="Arial" panose="020B0604020202020204" pitchFamily="34" charset="0"/>
              <a:buChar char="•"/>
            </a:pPr>
            <a:r>
              <a:rPr lang="en-US" sz="950"/>
              <a:t>Automated integration </a:t>
            </a:r>
          </a:p>
          <a:p>
            <a:pPr marL="176213" lvl="2" indent="-166688">
              <a:lnSpc>
                <a:spcPct val="100000"/>
              </a:lnSpc>
              <a:buSzPct val="100000"/>
              <a:buFont typeface="Arial" panose="020B0604020202020204" pitchFamily="34" charset="0"/>
              <a:buChar char="•"/>
            </a:pPr>
            <a:r>
              <a:rPr lang="en-US" sz="950"/>
              <a:t>Customer input</a:t>
            </a:r>
          </a:p>
          <a:p>
            <a:pPr marL="176213" lvl="2" indent="-166688">
              <a:lnSpc>
                <a:spcPct val="100000"/>
              </a:lnSpc>
              <a:buSzPct val="100000"/>
              <a:buFont typeface="Arial" panose="020B0604020202020204" pitchFamily="34" charset="0"/>
              <a:buChar char="•"/>
            </a:pPr>
            <a:r>
              <a:rPr lang="en-US" sz="950"/>
              <a:t>Biased models </a:t>
            </a:r>
          </a:p>
          <a:p>
            <a:pPr marL="176213" lvl="2" indent="-166688">
              <a:lnSpc>
                <a:spcPct val="100000"/>
              </a:lnSpc>
              <a:buSzPct val="100000"/>
              <a:buFont typeface="Arial" panose="020B0604020202020204" pitchFamily="34" charset="0"/>
              <a:buChar char="•"/>
            </a:pPr>
            <a:r>
              <a:rPr lang="en-US" sz="950"/>
              <a:t>Formatting</a:t>
            </a:r>
          </a:p>
        </p:txBody>
      </p:sp>
      <p:grpSp>
        <p:nvGrpSpPr>
          <p:cNvPr id="147" name="Graphic 9">
            <a:extLst>
              <a:ext uri="{FF2B5EF4-FFF2-40B4-BE49-F238E27FC236}">
                <a16:creationId xmlns:a16="http://schemas.microsoft.com/office/drawing/2014/main" id="{5323DA94-D742-1E23-7E3F-D032052E516A}"/>
              </a:ext>
              <a:ext uri="{C183D7F6-B498-43B3-948B-1728B52AA6E4}">
                <adec:decorative xmlns:adec="http://schemas.microsoft.com/office/drawing/2017/decorative" val="1"/>
              </a:ext>
            </a:extLst>
          </p:cNvPr>
          <p:cNvGrpSpPr/>
          <p:nvPr/>
        </p:nvGrpSpPr>
        <p:grpSpPr>
          <a:xfrm>
            <a:off x="6918506" y="1754830"/>
            <a:ext cx="723266" cy="1084898"/>
            <a:chOff x="6289094" y="1694171"/>
            <a:chExt cx="714614" cy="1526846"/>
          </a:xfrm>
        </p:grpSpPr>
        <p:sp>
          <p:nvSpPr>
            <p:cNvPr id="148" name="Freeform 147">
              <a:extLst>
                <a:ext uri="{FF2B5EF4-FFF2-40B4-BE49-F238E27FC236}">
                  <a16:creationId xmlns:a16="http://schemas.microsoft.com/office/drawing/2014/main" id="{38C9C426-631D-987C-255C-72F1DF7C548D}"/>
                </a:ext>
              </a:extLst>
            </p:cNvPr>
            <p:cNvSpPr/>
            <p:nvPr/>
          </p:nvSpPr>
          <p:spPr>
            <a:xfrm>
              <a:off x="6347795" y="1694171"/>
              <a:ext cx="655913" cy="1526846"/>
            </a:xfrm>
            <a:custGeom>
              <a:avLst/>
              <a:gdLst>
                <a:gd name="connsiteX0" fmla="*/ 365838 w 655913"/>
                <a:gd name="connsiteY0" fmla="*/ 0 h 1526846"/>
                <a:gd name="connsiteX1" fmla="*/ 217991 w 655913"/>
                <a:gd name="connsiteY1" fmla="*/ 805 h 1526846"/>
                <a:gd name="connsiteX2" fmla="*/ 0 w 655913"/>
                <a:gd name="connsiteY2" fmla="*/ 762813 h 1526846"/>
                <a:gd name="connsiteX3" fmla="*/ 231375 w 655913"/>
                <a:gd name="connsiteY3" fmla="*/ 1525626 h 1526846"/>
                <a:gd name="connsiteX4" fmla="*/ 365838 w 655913"/>
                <a:gd name="connsiteY4" fmla="*/ 1525626 h 1526846"/>
                <a:gd name="connsiteX5" fmla="*/ 655914 w 655913"/>
                <a:gd name="connsiteY5" fmla="*/ 762813 h 1526846"/>
                <a:gd name="connsiteX6" fmla="*/ 365838 w 655913"/>
                <a:gd name="connsiteY6" fmla="*/ 0 h 1526846"/>
                <a:gd name="connsiteX7" fmla="*/ 365838 w 655913"/>
                <a:gd name="connsiteY7" fmla="*/ 1375368 h 1526846"/>
                <a:gd name="connsiteX8" fmla="*/ 163276 w 655913"/>
                <a:gd name="connsiteY8" fmla="*/ 762813 h 1526846"/>
                <a:gd name="connsiteX9" fmla="*/ 373129 w 655913"/>
                <a:gd name="connsiteY9" fmla="*/ 140863 h 1526846"/>
                <a:gd name="connsiteX10" fmla="*/ 521430 w 655913"/>
                <a:gd name="connsiteY10" fmla="*/ 762813 h 1526846"/>
                <a:gd name="connsiteX11" fmla="*/ 365817 w 655913"/>
                <a:gd name="connsiteY11" fmla="*/ 1375368 h 152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913" h="1526846">
                  <a:moveTo>
                    <a:pt x="365838" y="0"/>
                  </a:moveTo>
                  <a:lnTo>
                    <a:pt x="217991" y="805"/>
                  </a:lnTo>
                  <a:cubicBezTo>
                    <a:pt x="69586" y="66178"/>
                    <a:pt x="0" y="389036"/>
                    <a:pt x="0" y="762813"/>
                  </a:cubicBezTo>
                  <a:cubicBezTo>
                    <a:pt x="0" y="1136590"/>
                    <a:pt x="84685" y="1454492"/>
                    <a:pt x="231375" y="1525626"/>
                  </a:cubicBezTo>
                  <a:cubicBezTo>
                    <a:pt x="231375" y="1525626"/>
                    <a:pt x="345989" y="1528372"/>
                    <a:pt x="365838" y="1525626"/>
                  </a:cubicBezTo>
                  <a:cubicBezTo>
                    <a:pt x="515792" y="1504937"/>
                    <a:pt x="655914" y="1184102"/>
                    <a:pt x="655914" y="762813"/>
                  </a:cubicBezTo>
                  <a:cubicBezTo>
                    <a:pt x="655914" y="341524"/>
                    <a:pt x="528970" y="21846"/>
                    <a:pt x="365838" y="0"/>
                  </a:cubicBezTo>
                  <a:close/>
                  <a:moveTo>
                    <a:pt x="365838" y="1375368"/>
                  </a:moveTo>
                  <a:cubicBezTo>
                    <a:pt x="253971" y="1375368"/>
                    <a:pt x="163276" y="1056990"/>
                    <a:pt x="163276" y="762813"/>
                  </a:cubicBezTo>
                  <a:cubicBezTo>
                    <a:pt x="163276" y="468636"/>
                    <a:pt x="261263" y="140863"/>
                    <a:pt x="373129" y="140863"/>
                  </a:cubicBezTo>
                  <a:cubicBezTo>
                    <a:pt x="441228" y="140863"/>
                    <a:pt x="521430" y="468615"/>
                    <a:pt x="521430" y="762813"/>
                  </a:cubicBezTo>
                  <a:cubicBezTo>
                    <a:pt x="521430" y="1057011"/>
                    <a:pt x="433916" y="1375368"/>
                    <a:pt x="365817" y="1375368"/>
                  </a:cubicBezTo>
                  <a:close/>
                </a:path>
              </a:pathLst>
            </a:custGeom>
            <a:solidFill>
              <a:srgbClr val="E8ECFC"/>
            </a:solidFill>
            <a:ln w="0" cap="flat">
              <a:noFill/>
              <a:prstDash val="solid"/>
              <a:miter/>
            </a:ln>
          </p:spPr>
          <p:txBody>
            <a:bodyPr rtlCol="0" anchor="ctr"/>
            <a:lstStyle/>
            <a:p>
              <a:endParaRPr lang="en-IL"/>
            </a:p>
          </p:txBody>
        </p:sp>
        <p:sp>
          <p:nvSpPr>
            <p:cNvPr id="149" name="Freeform 148">
              <a:extLst>
                <a:ext uri="{FF2B5EF4-FFF2-40B4-BE49-F238E27FC236}">
                  <a16:creationId xmlns:a16="http://schemas.microsoft.com/office/drawing/2014/main" id="{69CBB0C7-B3F1-F2A9-9004-F1FB0EF050B7}"/>
                </a:ext>
              </a:extLst>
            </p:cNvPr>
            <p:cNvSpPr/>
            <p:nvPr/>
          </p:nvSpPr>
          <p:spPr>
            <a:xfrm>
              <a:off x="6289094" y="1694171"/>
              <a:ext cx="580151" cy="1525625"/>
            </a:xfrm>
            <a:custGeom>
              <a:avLst/>
              <a:gdLst>
                <a:gd name="connsiteX0" fmla="*/ 290076 w 580151"/>
                <a:gd name="connsiteY0" fmla="*/ 0 h 1525625"/>
                <a:gd name="connsiteX1" fmla="*/ 0 w 580151"/>
                <a:gd name="connsiteY1" fmla="*/ 762813 h 1525625"/>
                <a:gd name="connsiteX2" fmla="*/ 290076 w 580151"/>
                <a:gd name="connsiteY2" fmla="*/ 1525626 h 1525625"/>
                <a:gd name="connsiteX3" fmla="*/ 580152 w 580151"/>
                <a:gd name="connsiteY3" fmla="*/ 762813 h 1525625"/>
                <a:gd name="connsiteX4" fmla="*/ 290076 w 580151"/>
                <a:gd name="connsiteY4" fmla="*/ 0 h 1525625"/>
                <a:gd name="connsiteX5" fmla="*/ 290076 w 580151"/>
                <a:gd name="connsiteY5" fmla="*/ 1375368 h 1525625"/>
                <a:gd name="connsiteX6" fmla="*/ 87514 w 580151"/>
                <a:gd name="connsiteY6" fmla="*/ 762813 h 1525625"/>
                <a:gd name="connsiteX7" fmla="*/ 290076 w 580151"/>
                <a:gd name="connsiteY7" fmla="*/ 150258 h 1525625"/>
                <a:gd name="connsiteX8" fmla="*/ 492638 w 580151"/>
                <a:gd name="connsiteY8" fmla="*/ 762813 h 1525625"/>
                <a:gd name="connsiteX9" fmla="*/ 290076 w 580151"/>
                <a:gd name="connsiteY9" fmla="*/ 1375368 h 15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151" h="1525625">
                  <a:moveTo>
                    <a:pt x="290076" y="0"/>
                  </a:moveTo>
                  <a:cubicBezTo>
                    <a:pt x="129877" y="0"/>
                    <a:pt x="0" y="341524"/>
                    <a:pt x="0" y="762813"/>
                  </a:cubicBezTo>
                  <a:cubicBezTo>
                    <a:pt x="0" y="1184102"/>
                    <a:pt x="129877" y="1525626"/>
                    <a:pt x="290076" y="1525626"/>
                  </a:cubicBezTo>
                  <a:cubicBezTo>
                    <a:pt x="450275" y="1525626"/>
                    <a:pt x="580152" y="1184102"/>
                    <a:pt x="580152" y="762813"/>
                  </a:cubicBezTo>
                  <a:cubicBezTo>
                    <a:pt x="580152" y="341524"/>
                    <a:pt x="450275" y="0"/>
                    <a:pt x="290076" y="0"/>
                  </a:cubicBezTo>
                  <a:close/>
                  <a:moveTo>
                    <a:pt x="290076" y="1375368"/>
                  </a:moveTo>
                  <a:cubicBezTo>
                    <a:pt x="178210" y="1375368"/>
                    <a:pt x="87514" y="1056990"/>
                    <a:pt x="87514" y="762813"/>
                  </a:cubicBezTo>
                  <a:cubicBezTo>
                    <a:pt x="87514" y="468636"/>
                    <a:pt x="178189" y="150258"/>
                    <a:pt x="290076" y="150258"/>
                  </a:cubicBezTo>
                  <a:cubicBezTo>
                    <a:pt x="401963" y="150258"/>
                    <a:pt x="492638" y="468636"/>
                    <a:pt x="492638" y="762813"/>
                  </a:cubicBezTo>
                  <a:cubicBezTo>
                    <a:pt x="492638" y="1056990"/>
                    <a:pt x="401942" y="1375368"/>
                    <a:pt x="290076" y="1375368"/>
                  </a:cubicBezTo>
                  <a:close/>
                </a:path>
              </a:pathLst>
            </a:custGeom>
            <a:solidFill>
              <a:srgbClr val="DADFEF"/>
            </a:solidFill>
            <a:ln w="0" cap="flat">
              <a:noFill/>
              <a:prstDash val="solid"/>
              <a:miter/>
            </a:ln>
          </p:spPr>
          <p:txBody>
            <a:bodyPr rtlCol="0" anchor="ctr"/>
            <a:lstStyle/>
            <a:p>
              <a:endParaRPr lang="en-IL"/>
            </a:p>
          </p:txBody>
        </p:sp>
      </p:grpSp>
      <p:grpSp>
        <p:nvGrpSpPr>
          <p:cNvPr id="150" name="Graphic 9">
            <a:extLst>
              <a:ext uri="{FF2B5EF4-FFF2-40B4-BE49-F238E27FC236}">
                <a16:creationId xmlns:a16="http://schemas.microsoft.com/office/drawing/2014/main" id="{D1E0CEF3-DABF-E3A9-2B6A-8ADF66CECFDA}"/>
              </a:ext>
              <a:ext uri="{C183D7F6-B498-43B3-948B-1728B52AA6E4}">
                <adec:decorative xmlns:adec="http://schemas.microsoft.com/office/drawing/2017/decorative" val="1"/>
              </a:ext>
            </a:extLst>
          </p:cNvPr>
          <p:cNvGrpSpPr/>
          <p:nvPr/>
        </p:nvGrpSpPr>
        <p:grpSpPr>
          <a:xfrm>
            <a:off x="5239406" y="1531387"/>
            <a:ext cx="968524" cy="1491725"/>
            <a:chOff x="5009571" y="1407881"/>
            <a:chExt cx="982589" cy="2099400"/>
          </a:xfrm>
        </p:grpSpPr>
        <p:sp>
          <p:nvSpPr>
            <p:cNvPr id="151" name="Freeform 150">
              <a:extLst>
                <a:ext uri="{FF2B5EF4-FFF2-40B4-BE49-F238E27FC236}">
                  <a16:creationId xmlns:a16="http://schemas.microsoft.com/office/drawing/2014/main" id="{A2343B5E-661D-25AC-6412-95CEC05EA2DA}"/>
                </a:ext>
              </a:extLst>
            </p:cNvPr>
            <p:cNvSpPr/>
            <p:nvPr/>
          </p:nvSpPr>
          <p:spPr>
            <a:xfrm>
              <a:off x="5090289" y="1407881"/>
              <a:ext cx="901871" cy="2099400"/>
            </a:xfrm>
            <a:custGeom>
              <a:avLst/>
              <a:gdLst>
                <a:gd name="connsiteX0" fmla="*/ 503006 w 901871"/>
                <a:gd name="connsiteY0" fmla="*/ 0 h 2099400"/>
                <a:gd name="connsiteX1" fmla="*/ 299722 w 901871"/>
                <a:gd name="connsiteY1" fmla="*/ 1094 h 2099400"/>
                <a:gd name="connsiteX2" fmla="*/ 0 w 901871"/>
                <a:gd name="connsiteY2" fmla="*/ 1048855 h 2099400"/>
                <a:gd name="connsiteX3" fmla="*/ 318146 w 901871"/>
                <a:gd name="connsiteY3" fmla="*/ 2097731 h 2099400"/>
                <a:gd name="connsiteX4" fmla="*/ 503027 w 901871"/>
                <a:gd name="connsiteY4" fmla="*/ 2097731 h 2099400"/>
                <a:gd name="connsiteX5" fmla="*/ 901871 w 901871"/>
                <a:gd name="connsiteY5" fmla="*/ 1048855 h 2099400"/>
                <a:gd name="connsiteX6" fmla="*/ 503027 w 901871"/>
                <a:gd name="connsiteY6" fmla="*/ 0 h 2099400"/>
                <a:gd name="connsiteX7" fmla="*/ 503006 w 901871"/>
                <a:gd name="connsiteY7" fmla="*/ 1891123 h 2099400"/>
                <a:gd name="connsiteX8" fmla="*/ 224497 w 901871"/>
                <a:gd name="connsiteY8" fmla="*/ 1048855 h 2099400"/>
                <a:gd name="connsiteX9" fmla="*/ 513045 w 901871"/>
                <a:gd name="connsiteY9" fmla="*/ 193682 h 2099400"/>
                <a:gd name="connsiteX10" fmla="*/ 716970 w 901871"/>
                <a:gd name="connsiteY10" fmla="*/ 1048855 h 2099400"/>
                <a:gd name="connsiteX11" fmla="*/ 503006 w 901871"/>
                <a:gd name="connsiteY11" fmla="*/ 1891123 h 20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871" h="2099400">
                  <a:moveTo>
                    <a:pt x="503006" y="0"/>
                  </a:moveTo>
                  <a:lnTo>
                    <a:pt x="299722" y="1094"/>
                  </a:lnTo>
                  <a:cubicBezTo>
                    <a:pt x="95673" y="90997"/>
                    <a:pt x="0" y="534896"/>
                    <a:pt x="0" y="1048855"/>
                  </a:cubicBezTo>
                  <a:cubicBezTo>
                    <a:pt x="0" y="1562814"/>
                    <a:pt x="116452" y="1999919"/>
                    <a:pt x="318146" y="2097731"/>
                  </a:cubicBezTo>
                  <a:cubicBezTo>
                    <a:pt x="318146" y="2097731"/>
                    <a:pt x="475742" y="2101489"/>
                    <a:pt x="503027" y="2097731"/>
                  </a:cubicBezTo>
                  <a:cubicBezTo>
                    <a:pt x="709224" y="2069277"/>
                    <a:pt x="901871" y="1628145"/>
                    <a:pt x="901871" y="1048855"/>
                  </a:cubicBezTo>
                  <a:cubicBezTo>
                    <a:pt x="901871" y="469565"/>
                    <a:pt x="727338" y="30023"/>
                    <a:pt x="503027" y="0"/>
                  </a:cubicBezTo>
                  <a:close/>
                  <a:moveTo>
                    <a:pt x="503006" y="1891123"/>
                  </a:moveTo>
                  <a:cubicBezTo>
                    <a:pt x="349190" y="1891123"/>
                    <a:pt x="224497" y="1453357"/>
                    <a:pt x="224497" y="1048855"/>
                  </a:cubicBezTo>
                  <a:cubicBezTo>
                    <a:pt x="224497" y="644353"/>
                    <a:pt x="359229" y="193682"/>
                    <a:pt x="513045" y="193682"/>
                  </a:cubicBezTo>
                  <a:cubicBezTo>
                    <a:pt x="606673" y="193682"/>
                    <a:pt x="716970" y="644353"/>
                    <a:pt x="716970" y="1048855"/>
                  </a:cubicBezTo>
                  <a:cubicBezTo>
                    <a:pt x="716970" y="1453357"/>
                    <a:pt x="596635" y="1891123"/>
                    <a:pt x="503006" y="1891123"/>
                  </a:cubicBezTo>
                  <a:close/>
                </a:path>
              </a:pathLst>
            </a:custGeom>
            <a:solidFill>
              <a:srgbClr val="CACAFC"/>
            </a:solidFill>
            <a:ln w="0" cap="flat">
              <a:noFill/>
              <a:prstDash val="solid"/>
              <a:miter/>
            </a:ln>
          </p:spPr>
          <p:txBody>
            <a:bodyPr rtlCol="0" anchor="ctr"/>
            <a:lstStyle/>
            <a:p>
              <a:endParaRPr lang="en-IL"/>
            </a:p>
          </p:txBody>
        </p:sp>
        <p:sp>
          <p:nvSpPr>
            <p:cNvPr id="152" name="Freeform 151">
              <a:extLst>
                <a:ext uri="{FF2B5EF4-FFF2-40B4-BE49-F238E27FC236}">
                  <a16:creationId xmlns:a16="http://schemas.microsoft.com/office/drawing/2014/main" id="{D6C52744-6CCC-29FD-EFFE-C3AAED3ACBD6}"/>
                </a:ext>
              </a:extLst>
            </p:cNvPr>
            <p:cNvSpPr/>
            <p:nvPr/>
          </p:nvSpPr>
          <p:spPr>
            <a:xfrm>
              <a:off x="5009571" y="1407881"/>
              <a:ext cx="797688" cy="2097730"/>
            </a:xfrm>
            <a:custGeom>
              <a:avLst/>
              <a:gdLst>
                <a:gd name="connsiteX0" fmla="*/ 398844 w 797688"/>
                <a:gd name="connsiteY0" fmla="*/ 0 h 2097730"/>
                <a:gd name="connsiteX1" fmla="*/ 0 w 797688"/>
                <a:gd name="connsiteY1" fmla="*/ 1048855 h 2097730"/>
                <a:gd name="connsiteX2" fmla="*/ 398844 w 797688"/>
                <a:gd name="connsiteY2" fmla="*/ 2097731 h 2097730"/>
                <a:gd name="connsiteX3" fmla="*/ 797688 w 797688"/>
                <a:gd name="connsiteY3" fmla="*/ 1048855 h 2097730"/>
                <a:gd name="connsiteX4" fmla="*/ 398844 w 797688"/>
                <a:gd name="connsiteY4" fmla="*/ 0 h 2097730"/>
                <a:gd name="connsiteX5" fmla="*/ 398844 w 797688"/>
                <a:gd name="connsiteY5" fmla="*/ 1891123 h 2097730"/>
                <a:gd name="connsiteX6" fmla="*/ 120335 w 797688"/>
                <a:gd name="connsiteY6" fmla="*/ 1048855 h 2097730"/>
                <a:gd name="connsiteX7" fmla="*/ 398844 w 797688"/>
                <a:gd name="connsiteY7" fmla="*/ 206587 h 2097730"/>
                <a:gd name="connsiteX8" fmla="*/ 677353 w 797688"/>
                <a:gd name="connsiteY8" fmla="*/ 1048855 h 2097730"/>
                <a:gd name="connsiteX9" fmla="*/ 398844 w 797688"/>
                <a:gd name="connsiteY9" fmla="*/ 1891123 h 209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688" h="2097730">
                  <a:moveTo>
                    <a:pt x="398844" y="0"/>
                  </a:moveTo>
                  <a:cubicBezTo>
                    <a:pt x="178561" y="0"/>
                    <a:pt x="0" y="469585"/>
                    <a:pt x="0" y="1048855"/>
                  </a:cubicBezTo>
                  <a:cubicBezTo>
                    <a:pt x="0" y="1628125"/>
                    <a:pt x="178561" y="2097731"/>
                    <a:pt x="398844" y="2097731"/>
                  </a:cubicBezTo>
                  <a:cubicBezTo>
                    <a:pt x="619128" y="2097731"/>
                    <a:pt x="797688" y="1628145"/>
                    <a:pt x="797688" y="1048855"/>
                  </a:cubicBezTo>
                  <a:cubicBezTo>
                    <a:pt x="797688" y="469565"/>
                    <a:pt x="619128" y="0"/>
                    <a:pt x="398844" y="0"/>
                  </a:cubicBezTo>
                  <a:close/>
                  <a:moveTo>
                    <a:pt x="398844" y="1891123"/>
                  </a:moveTo>
                  <a:cubicBezTo>
                    <a:pt x="245028" y="1891123"/>
                    <a:pt x="120335" y="1453357"/>
                    <a:pt x="120335" y="1048855"/>
                  </a:cubicBezTo>
                  <a:cubicBezTo>
                    <a:pt x="120335" y="644353"/>
                    <a:pt x="245028" y="206587"/>
                    <a:pt x="398844" y="206587"/>
                  </a:cubicBezTo>
                  <a:cubicBezTo>
                    <a:pt x="552660" y="206587"/>
                    <a:pt x="677353" y="644374"/>
                    <a:pt x="677353" y="1048855"/>
                  </a:cubicBezTo>
                  <a:cubicBezTo>
                    <a:pt x="677353" y="1453336"/>
                    <a:pt x="552660" y="1891123"/>
                    <a:pt x="398844" y="1891123"/>
                  </a:cubicBezTo>
                  <a:close/>
                </a:path>
              </a:pathLst>
            </a:custGeom>
            <a:solidFill>
              <a:srgbClr val="C0C0ED"/>
            </a:solidFill>
            <a:ln w="0" cap="flat">
              <a:noFill/>
              <a:prstDash val="solid"/>
              <a:miter/>
            </a:ln>
          </p:spPr>
          <p:txBody>
            <a:bodyPr rtlCol="0" anchor="ctr"/>
            <a:lstStyle/>
            <a:p>
              <a:endParaRPr lang="en-IL"/>
            </a:p>
          </p:txBody>
        </p:sp>
      </p:grpSp>
      <p:grpSp>
        <p:nvGrpSpPr>
          <p:cNvPr id="153" name="Graphic 9">
            <a:extLst>
              <a:ext uri="{FF2B5EF4-FFF2-40B4-BE49-F238E27FC236}">
                <a16:creationId xmlns:a16="http://schemas.microsoft.com/office/drawing/2014/main" id="{3354054A-6EEB-253E-20A0-D967EC00E343}"/>
              </a:ext>
              <a:ext uri="{C183D7F6-B498-43B3-948B-1728B52AA6E4}">
                <adec:decorative xmlns:adec="http://schemas.microsoft.com/office/drawing/2017/decorative" val="1"/>
              </a:ext>
            </a:extLst>
          </p:cNvPr>
          <p:cNvGrpSpPr/>
          <p:nvPr/>
        </p:nvGrpSpPr>
        <p:grpSpPr>
          <a:xfrm>
            <a:off x="3350095" y="1307946"/>
            <a:ext cx="1131854" cy="1898560"/>
            <a:chOff x="3436646" y="1121592"/>
            <a:chExt cx="1250523" cy="2671964"/>
          </a:xfrm>
        </p:grpSpPr>
        <p:sp>
          <p:nvSpPr>
            <p:cNvPr id="154" name="Freeform 153">
              <a:extLst>
                <a:ext uri="{FF2B5EF4-FFF2-40B4-BE49-F238E27FC236}">
                  <a16:creationId xmlns:a16="http://schemas.microsoft.com/office/drawing/2014/main" id="{51C04F7F-FFD5-FB0B-820A-69A97B266885}"/>
                </a:ext>
              </a:extLst>
            </p:cNvPr>
            <p:cNvSpPr/>
            <p:nvPr/>
          </p:nvSpPr>
          <p:spPr>
            <a:xfrm>
              <a:off x="3539362" y="1121592"/>
              <a:ext cx="1147807" cy="2671964"/>
            </a:xfrm>
            <a:custGeom>
              <a:avLst/>
              <a:gdLst>
                <a:gd name="connsiteX0" fmla="*/ 640216 w 1147807"/>
                <a:gd name="connsiteY0" fmla="*/ 0 h 2671964"/>
                <a:gd name="connsiteX1" fmla="*/ 381473 w 1147807"/>
                <a:gd name="connsiteY1" fmla="*/ 1404 h 2671964"/>
                <a:gd name="connsiteX2" fmla="*/ 0 w 1147807"/>
                <a:gd name="connsiteY2" fmla="*/ 1334918 h 2671964"/>
                <a:gd name="connsiteX3" fmla="*/ 404896 w 1147807"/>
                <a:gd name="connsiteY3" fmla="*/ 2669835 h 2671964"/>
                <a:gd name="connsiteX4" fmla="*/ 640195 w 1147807"/>
                <a:gd name="connsiteY4" fmla="*/ 2669835 h 2671964"/>
                <a:gd name="connsiteX5" fmla="*/ 1147808 w 1147807"/>
                <a:gd name="connsiteY5" fmla="*/ 1334918 h 2671964"/>
                <a:gd name="connsiteX6" fmla="*/ 640195 w 1147807"/>
                <a:gd name="connsiteY6" fmla="*/ 0 h 2671964"/>
                <a:gd name="connsiteX7" fmla="*/ 640216 w 1147807"/>
                <a:gd name="connsiteY7" fmla="*/ 2406899 h 2671964"/>
                <a:gd name="connsiteX8" fmla="*/ 285759 w 1147807"/>
                <a:gd name="connsiteY8" fmla="*/ 1334918 h 2671964"/>
                <a:gd name="connsiteX9" fmla="*/ 653001 w 1147807"/>
                <a:gd name="connsiteY9" fmla="*/ 246521 h 2671964"/>
                <a:gd name="connsiteX10" fmla="*/ 912529 w 1147807"/>
                <a:gd name="connsiteY10" fmla="*/ 1334918 h 2671964"/>
                <a:gd name="connsiteX11" fmla="*/ 640216 w 1147807"/>
                <a:gd name="connsiteY11" fmla="*/ 2406899 h 26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7807" h="2671964">
                  <a:moveTo>
                    <a:pt x="640216" y="0"/>
                  </a:moveTo>
                  <a:lnTo>
                    <a:pt x="381473" y="1404"/>
                  </a:lnTo>
                  <a:cubicBezTo>
                    <a:pt x="121781" y="115817"/>
                    <a:pt x="0" y="680798"/>
                    <a:pt x="0" y="1334918"/>
                  </a:cubicBezTo>
                  <a:cubicBezTo>
                    <a:pt x="0" y="1989037"/>
                    <a:pt x="148219" y="2545367"/>
                    <a:pt x="404896" y="2669835"/>
                  </a:cubicBezTo>
                  <a:cubicBezTo>
                    <a:pt x="404896" y="2669835"/>
                    <a:pt x="605495" y="2674626"/>
                    <a:pt x="640195" y="2669835"/>
                  </a:cubicBezTo>
                  <a:cubicBezTo>
                    <a:pt x="902635" y="2633618"/>
                    <a:pt x="1147808" y="2072168"/>
                    <a:pt x="1147808" y="1334918"/>
                  </a:cubicBezTo>
                  <a:cubicBezTo>
                    <a:pt x="1147808" y="597667"/>
                    <a:pt x="925665" y="38199"/>
                    <a:pt x="640195" y="0"/>
                  </a:cubicBezTo>
                  <a:close/>
                  <a:moveTo>
                    <a:pt x="640216" y="2406899"/>
                  </a:moveTo>
                  <a:cubicBezTo>
                    <a:pt x="444450" y="2406899"/>
                    <a:pt x="285759" y="1849744"/>
                    <a:pt x="285759" y="1334918"/>
                  </a:cubicBezTo>
                  <a:cubicBezTo>
                    <a:pt x="285759" y="820092"/>
                    <a:pt x="457235" y="246521"/>
                    <a:pt x="653001" y="246521"/>
                  </a:cubicBezTo>
                  <a:cubicBezTo>
                    <a:pt x="772159" y="246521"/>
                    <a:pt x="912529" y="820112"/>
                    <a:pt x="912529" y="1334918"/>
                  </a:cubicBezTo>
                  <a:cubicBezTo>
                    <a:pt x="912529" y="1849723"/>
                    <a:pt x="759373" y="2406899"/>
                    <a:pt x="640216" y="2406899"/>
                  </a:cubicBezTo>
                  <a:close/>
                </a:path>
              </a:pathLst>
            </a:custGeom>
            <a:solidFill>
              <a:srgbClr val="5148F9"/>
            </a:solidFill>
            <a:ln w="0" cap="flat">
              <a:noFill/>
              <a:prstDash val="solid"/>
              <a:miter/>
            </a:ln>
          </p:spPr>
          <p:txBody>
            <a:bodyPr rtlCol="0" anchor="ctr"/>
            <a:lstStyle/>
            <a:p>
              <a:endParaRPr lang="en-IL"/>
            </a:p>
          </p:txBody>
        </p:sp>
        <p:sp>
          <p:nvSpPr>
            <p:cNvPr id="155" name="Freeform 154">
              <a:extLst>
                <a:ext uri="{FF2B5EF4-FFF2-40B4-BE49-F238E27FC236}">
                  <a16:creationId xmlns:a16="http://schemas.microsoft.com/office/drawing/2014/main" id="{C5FF9466-0A80-DDA2-22B4-365A159DF07D}"/>
                </a:ext>
              </a:extLst>
            </p:cNvPr>
            <p:cNvSpPr/>
            <p:nvPr/>
          </p:nvSpPr>
          <p:spPr>
            <a:xfrm>
              <a:off x="3436646" y="1121592"/>
              <a:ext cx="1015224" cy="2669835"/>
            </a:xfrm>
            <a:custGeom>
              <a:avLst/>
              <a:gdLst>
                <a:gd name="connsiteX0" fmla="*/ 507612 w 1015224"/>
                <a:gd name="connsiteY0" fmla="*/ 0 h 2669835"/>
                <a:gd name="connsiteX1" fmla="*/ 0 w 1015224"/>
                <a:gd name="connsiteY1" fmla="*/ 1334918 h 2669835"/>
                <a:gd name="connsiteX2" fmla="*/ 507612 w 1015224"/>
                <a:gd name="connsiteY2" fmla="*/ 2669835 h 2669835"/>
                <a:gd name="connsiteX3" fmla="*/ 1015225 w 1015224"/>
                <a:gd name="connsiteY3" fmla="*/ 1334918 h 2669835"/>
                <a:gd name="connsiteX4" fmla="*/ 507612 w 1015224"/>
                <a:gd name="connsiteY4" fmla="*/ 0 h 2669835"/>
                <a:gd name="connsiteX5" fmla="*/ 507612 w 1015224"/>
                <a:gd name="connsiteY5" fmla="*/ 2406899 h 2669835"/>
                <a:gd name="connsiteX6" fmla="*/ 153155 w 1015224"/>
                <a:gd name="connsiteY6" fmla="*/ 1334918 h 2669835"/>
                <a:gd name="connsiteX7" fmla="*/ 507612 w 1015224"/>
                <a:gd name="connsiteY7" fmla="*/ 262936 h 2669835"/>
                <a:gd name="connsiteX8" fmla="*/ 862069 w 1015224"/>
                <a:gd name="connsiteY8" fmla="*/ 1334918 h 2669835"/>
                <a:gd name="connsiteX9" fmla="*/ 507612 w 1015224"/>
                <a:gd name="connsiteY9" fmla="*/ 2406899 h 266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224" h="2669835">
                  <a:moveTo>
                    <a:pt x="507612" y="0"/>
                  </a:moveTo>
                  <a:cubicBezTo>
                    <a:pt x="227265" y="0"/>
                    <a:pt x="0" y="597667"/>
                    <a:pt x="0" y="1334918"/>
                  </a:cubicBezTo>
                  <a:cubicBezTo>
                    <a:pt x="0" y="2072168"/>
                    <a:pt x="227265" y="2669835"/>
                    <a:pt x="507612" y="2669835"/>
                  </a:cubicBezTo>
                  <a:cubicBezTo>
                    <a:pt x="787960" y="2669835"/>
                    <a:pt x="1015225" y="2072168"/>
                    <a:pt x="1015225" y="1334918"/>
                  </a:cubicBezTo>
                  <a:cubicBezTo>
                    <a:pt x="1015225" y="597667"/>
                    <a:pt x="787960" y="0"/>
                    <a:pt x="507612" y="0"/>
                  </a:cubicBezTo>
                  <a:close/>
                  <a:moveTo>
                    <a:pt x="507612" y="2406899"/>
                  </a:moveTo>
                  <a:cubicBezTo>
                    <a:pt x="311846" y="2406899"/>
                    <a:pt x="153155" y="1849744"/>
                    <a:pt x="153155" y="1334918"/>
                  </a:cubicBezTo>
                  <a:cubicBezTo>
                    <a:pt x="153155" y="820092"/>
                    <a:pt x="311846" y="262936"/>
                    <a:pt x="507612" y="262936"/>
                  </a:cubicBezTo>
                  <a:cubicBezTo>
                    <a:pt x="703379" y="262936"/>
                    <a:pt x="862069" y="820112"/>
                    <a:pt x="862069" y="1334918"/>
                  </a:cubicBezTo>
                  <a:cubicBezTo>
                    <a:pt x="862069" y="1849723"/>
                    <a:pt x="703358" y="2406899"/>
                    <a:pt x="507612" y="2406899"/>
                  </a:cubicBezTo>
                  <a:close/>
                </a:path>
              </a:pathLst>
            </a:custGeom>
            <a:solidFill>
              <a:srgbClr val="4343DD"/>
            </a:solidFill>
            <a:ln w="0" cap="flat">
              <a:noFill/>
              <a:prstDash val="solid"/>
              <a:miter/>
            </a:ln>
          </p:spPr>
          <p:txBody>
            <a:bodyPr rtlCol="0" anchor="ctr"/>
            <a:lstStyle/>
            <a:p>
              <a:endParaRPr lang="en-IL"/>
            </a:p>
          </p:txBody>
        </p:sp>
      </p:grpSp>
      <p:grpSp>
        <p:nvGrpSpPr>
          <p:cNvPr id="156" name="Graphic 9">
            <a:extLst>
              <a:ext uri="{FF2B5EF4-FFF2-40B4-BE49-F238E27FC236}">
                <a16:creationId xmlns:a16="http://schemas.microsoft.com/office/drawing/2014/main" id="{7A07247C-DE87-52F4-61D3-A91868A3EA99}"/>
              </a:ext>
              <a:ext uri="{C183D7F6-B498-43B3-948B-1728B52AA6E4}">
                <adec:decorative xmlns:adec="http://schemas.microsoft.com/office/drawing/2017/decorative" val="1"/>
              </a:ext>
            </a:extLst>
          </p:cNvPr>
          <p:cNvGrpSpPr/>
          <p:nvPr/>
        </p:nvGrpSpPr>
        <p:grpSpPr>
          <a:xfrm>
            <a:off x="1259572" y="1084520"/>
            <a:ext cx="1343162" cy="2305393"/>
            <a:chOff x="1570299" y="835322"/>
            <a:chExt cx="1518519" cy="3244527"/>
          </a:xfrm>
        </p:grpSpPr>
        <p:sp>
          <p:nvSpPr>
            <p:cNvPr id="157" name="Freeform 156">
              <a:extLst>
                <a:ext uri="{FF2B5EF4-FFF2-40B4-BE49-F238E27FC236}">
                  <a16:creationId xmlns:a16="http://schemas.microsoft.com/office/drawing/2014/main" id="{59CD89C8-F48E-FDE7-2E53-D8614C080B7D}"/>
                </a:ext>
              </a:extLst>
            </p:cNvPr>
            <p:cNvSpPr/>
            <p:nvPr/>
          </p:nvSpPr>
          <p:spPr>
            <a:xfrm>
              <a:off x="1695033" y="835322"/>
              <a:ext cx="1393785" cy="3244527"/>
            </a:xfrm>
            <a:custGeom>
              <a:avLst/>
              <a:gdLst>
                <a:gd name="connsiteX0" fmla="*/ 777405 w 1393785"/>
                <a:gd name="connsiteY0" fmla="*/ 0 h 3244527"/>
                <a:gd name="connsiteX1" fmla="*/ 463225 w 1393785"/>
                <a:gd name="connsiteY1" fmla="*/ 1693 h 3244527"/>
                <a:gd name="connsiteX2" fmla="*/ 0 w 1393785"/>
                <a:gd name="connsiteY2" fmla="*/ 1620960 h 3244527"/>
                <a:gd name="connsiteX3" fmla="*/ 491667 w 1393785"/>
                <a:gd name="connsiteY3" fmla="*/ 3241940 h 3244527"/>
                <a:gd name="connsiteX4" fmla="*/ 777385 w 1393785"/>
                <a:gd name="connsiteY4" fmla="*/ 3241940 h 3244527"/>
                <a:gd name="connsiteX5" fmla="*/ 1393786 w 1393785"/>
                <a:gd name="connsiteY5" fmla="*/ 1620960 h 3244527"/>
                <a:gd name="connsiteX6" fmla="*/ 777405 w 1393785"/>
                <a:gd name="connsiteY6" fmla="*/ 0 h 3244527"/>
                <a:gd name="connsiteX7" fmla="*/ 777405 w 1393785"/>
                <a:gd name="connsiteY7" fmla="*/ 2922654 h 3244527"/>
                <a:gd name="connsiteX8" fmla="*/ 346980 w 1393785"/>
                <a:gd name="connsiteY8" fmla="*/ 1620960 h 3244527"/>
                <a:gd name="connsiteX9" fmla="*/ 792917 w 1393785"/>
                <a:gd name="connsiteY9" fmla="*/ 299340 h 3244527"/>
                <a:gd name="connsiteX10" fmla="*/ 1108068 w 1393785"/>
                <a:gd name="connsiteY10" fmla="*/ 1620960 h 3244527"/>
                <a:gd name="connsiteX11" fmla="*/ 777405 w 1393785"/>
                <a:gd name="connsiteY11" fmla="*/ 2922654 h 32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3785" h="3244527">
                  <a:moveTo>
                    <a:pt x="777405" y="0"/>
                  </a:moveTo>
                  <a:lnTo>
                    <a:pt x="463225" y="1693"/>
                  </a:lnTo>
                  <a:cubicBezTo>
                    <a:pt x="147888" y="140636"/>
                    <a:pt x="0" y="826678"/>
                    <a:pt x="0" y="1620960"/>
                  </a:cubicBezTo>
                  <a:cubicBezTo>
                    <a:pt x="0" y="2415241"/>
                    <a:pt x="179965" y="3090794"/>
                    <a:pt x="491667" y="3241940"/>
                  </a:cubicBezTo>
                  <a:cubicBezTo>
                    <a:pt x="491667" y="3241940"/>
                    <a:pt x="735249" y="3247763"/>
                    <a:pt x="777385" y="3241940"/>
                  </a:cubicBezTo>
                  <a:cubicBezTo>
                    <a:pt x="1096047" y="3197959"/>
                    <a:pt x="1393786" y="2516211"/>
                    <a:pt x="1393786" y="1620960"/>
                  </a:cubicBezTo>
                  <a:cubicBezTo>
                    <a:pt x="1393786" y="725708"/>
                    <a:pt x="1124055" y="46376"/>
                    <a:pt x="777405" y="0"/>
                  </a:cubicBezTo>
                  <a:close/>
                  <a:moveTo>
                    <a:pt x="777405" y="2922654"/>
                  </a:moveTo>
                  <a:cubicBezTo>
                    <a:pt x="539689" y="2922654"/>
                    <a:pt x="346980" y="2246110"/>
                    <a:pt x="346980" y="1620960"/>
                  </a:cubicBezTo>
                  <a:cubicBezTo>
                    <a:pt x="346980" y="995809"/>
                    <a:pt x="555201" y="299340"/>
                    <a:pt x="792917" y="299340"/>
                  </a:cubicBezTo>
                  <a:cubicBezTo>
                    <a:pt x="937604" y="299340"/>
                    <a:pt x="1108068" y="995830"/>
                    <a:pt x="1108068" y="1620960"/>
                  </a:cubicBezTo>
                  <a:cubicBezTo>
                    <a:pt x="1108068" y="2246089"/>
                    <a:pt x="922092" y="2922654"/>
                    <a:pt x="777405" y="2922654"/>
                  </a:cubicBezTo>
                  <a:close/>
                </a:path>
              </a:pathLst>
            </a:custGeom>
            <a:solidFill>
              <a:srgbClr val="4A00B2"/>
            </a:solidFill>
            <a:ln w="0" cap="flat">
              <a:noFill/>
              <a:prstDash val="solid"/>
              <a:miter/>
            </a:ln>
          </p:spPr>
          <p:txBody>
            <a:bodyPr rtlCol="0" anchor="ctr"/>
            <a:lstStyle/>
            <a:p>
              <a:endParaRPr lang="en-IL"/>
            </a:p>
          </p:txBody>
        </p:sp>
        <p:sp>
          <p:nvSpPr>
            <p:cNvPr id="158" name="Freeform 157">
              <a:extLst>
                <a:ext uri="{FF2B5EF4-FFF2-40B4-BE49-F238E27FC236}">
                  <a16:creationId xmlns:a16="http://schemas.microsoft.com/office/drawing/2014/main" id="{96F1D502-6E14-B6ED-2C55-90A7E04C93B2}"/>
                </a:ext>
              </a:extLst>
            </p:cNvPr>
            <p:cNvSpPr/>
            <p:nvPr/>
          </p:nvSpPr>
          <p:spPr>
            <a:xfrm>
              <a:off x="1570299" y="835322"/>
              <a:ext cx="1232802" cy="3241939"/>
            </a:xfrm>
            <a:custGeom>
              <a:avLst/>
              <a:gdLst>
                <a:gd name="connsiteX0" fmla="*/ 616401 w 1232802"/>
                <a:gd name="connsiteY0" fmla="*/ 0 h 3241939"/>
                <a:gd name="connsiteX1" fmla="*/ 0 w 1232802"/>
                <a:gd name="connsiteY1" fmla="*/ 1620960 h 3241939"/>
                <a:gd name="connsiteX2" fmla="*/ 616401 w 1232802"/>
                <a:gd name="connsiteY2" fmla="*/ 3241940 h 3241939"/>
                <a:gd name="connsiteX3" fmla="*/ 1232802 w 1232802"/>
                <a:gd name="connsiteY3" fmla="*/ 1620960 h 3241939"/>
                <a:gd name="connsiteX4" fmla="*/ 616401 w 1232802"/>
                <a:gd name="connsiteY4" fmla="*/ 0 h 3241939"/>
                <a:gd name="connsiteX5" fmla="*/ 616401 w 1232802"/>
                <a:gd name="connsiteY5" fmla="*/ 2922654 h 3241939"/>
                <a:gd name="connsiteX6" fmla="*/ 185976 w 1232802"/>
                <a:gd name="connsiteY6" fmla="*/ 1620960 h 3241939"/>
                <a:gd name="connsiteX7" fmla="*/ 616401 w 1232802"/>
                <a:gd name="connsiteY7" fmla="*/ 319265 h 3241939"/>
                <a:gd name="connsiteX8" fmla="*/ 1046826 w 1232802"/>
                <a:gd name="connsiteY8" fmla="*/ 1620960 h 3241939"/>
                <a:gd name="connsiteX9" fmla="*/ 616401 w 1232802"/>
                <a:gd name="connsiteY9" fmla="*/ 2922654 h 32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802" h="3241939">
                  <a:moveTo>
                    <a:pt x="616401" y="0"/>
                  </a:moveTo>
                  <a:cubicBezTo>
                    <a:pt x="275969" y="0"/>
                    <a:pt x="0" y="725729"/>
                    <a:pt x="0" y="1620960"/>
                  </a:cubicBezTo>
                  <a:cubicBezTo>
                    <a:pt x="0" y="2516191"/>
                    <a:pt x="275969" y="3241940"/>
                    <a:pt x="616401" y="3241940"/>
                  </a:cubicBezTo>
                  <a:cubicBezTo>
                    <a:pt x="956833" y="3241940"/>
                    <a:pt x="1232802" y="2516211"/>
                    <a:pt x="1232802" y="1620960"/>
                  </a:cubicBezTo>
                  <a:cubicBezTo>
                    <a:pt x="1232802" y="725708"/>
                    <a:pt x="956833" y="0"/>
                    <a:pt x="616401" y="0"/>
                  </a:cubicBezTo>
                  <a:close/>
                  <a:moveTo>
                    <a:pt x="616401" y="2922654"/>
                  </a:moveTo>
                  <a:cubicBezTo>
                    <a:pt x="378685" y="2922654"/>
                    <a:pt x="185976" y="2246110"/>
                    <a:pt x="185976" y="1620960"/>
                  </a:cubicBezTo>
                  <a:cubicBezTo>
                    <a:pt x="185976" y="995809"/>
                    <a:pt x="378685" y="319265"/>
                    <a:pt x="616401" y="319265"/>
                  </a:cubicBezTo>
                  <a:cubicBezTo>
                    <a:pt x="854117" y="319265"/>
                    <a:pt x="1046826" y="995830"/>
                    <a:pt x="1046826" y="1620960"/>
                  </a:cubicBezTo>
                  <a:cubicBezTo>
                    <a:pt x="1046826" y="2246089"/>
                    <a:pt x="854117" y="2922654"/>
                    <a:pt x="616401" y="2922654"/>
                  </a:cubicBezTo>
                  <a:close/>
                </a:path>
              </a:pathLst>
            </a:custGeom>
            <a:solidFill>
              <a:srgbClr val="39038E"/>
            </a:solidFill>
            <a:ln w="0" cap="flat">
              <a:noFill/>
              <a:prstDash val="solid"/>
              <a:miter/>
            </a:ln>
          </p:spPr>
          <p:txBody>
            <a:bodyPr rtlCol="0" anchor="ctr"/>
            <a:lstStyle/>
            <a:p>
              <a:endParaRPr lang="en-IL"/>
            </a:p>
          </p:txBody>
        </p:sp>
      </p:grpSp>
      <p:sp>
        <p:nvSpPr>
          <p:cNvPr id="163" name="Freeform 162">
            <a:extLst>
              <a:ext uri="{FF2B5EF4-FFF2-40B4-BE49-F238E27FC236}">
                <a16:creationId xmlns:a16="http://schemas.microsoft.com/office/drawing/2014/main" id="{25635404-9B33-3FE0-5D28-8D21DCDB7606}"/>
              </a:ext>
              <a:ext uri="{C183D7F6-B498-43B3-948B-1728B52AA6E4}">
                <adec:decorative xmlns:adec="http://schemas.microsoft.com/office/drawing/2017/decorative" val="1"/>
              </a:ext>
            </a:extLst>
          </p:cNvPr>
          <p:cNvSpPr/>
          <p:nvPr/>
        </p:nvSpPr>
        <p:spPr>
          <a:xfrm>
            <a:off x="1170113" y="2340454"/>
            <a:ext cx="576000" cy="1611"/>
          </a:xfrm>
          <a:custGeom>
            <a:avLst/>
            <a:gdLst>
              <a:gd name="connsiteX0" fmla="*/ 0 w 516369"/>
              <a:gd name="connsiteY0" fmla="*/ 0 h 2064"/>
              <a:gd name="connsiteX1" fmla="*/ 516370 w 516369"/>
              <a:gd name="connsiteY1" fmla="*/ 0 h 2064"/>
            </a:gdLst>
            <a:ahLst/>
            <a:cxnLst>
              <a:cxn ang="0">
                <a:pos x="connsiteX0" y="connsiteY0"/>
              </a:cxn>
              <a:cxn ang="0">
                <a:pos x="connsiteX1" y="connsiteY1"/>
              </a:cxn>
            </a:cxnLst>
            <a:rect l="l" t="t" r="r" b="b"/>
            <a:pathLst>
              <a:path w="516369" h="2064">
                <a:moveTo>
                  <a:pt x="0" y="0"/>
                </a:moveTo>
                <a:lnTo>
                  <a:pt x="516370" y="0"/>
                </a:lnTo>
              </a:path>
            </a:pathLst>
          </a:custGeom>
          <a:ln w="61964" cap="rnd">
            <a:solidFill>
              <a:schemeClr val="tx1"/>
            </a:solidFill>
            <a:prstDash val="solid"/>
            <a:miter/>
          </a:ln>
        </p:spPr>
        <p:txBody>
          <a:bodyPr rtlCol="0" anchor="ctr"/>
          <a:lstStyle/>
          <a:p>
            <a:endParaRPr lang="en-IL"/>
          </a:p>
        </p:txBody>
      </p:sp>
      <p:sp>
        <p:nvSpPr>
          <p:cNvPr id="166" name="Freeform 165">
            <a:extLst>
              <a:ext uri="{FF2B5EF4-FFF2-40B4-BE49-F238E27FC236}">
                <a16:creationId xmlns:a16="http://schemas.microsoft.com/office/drawing/2014/main" id="{C858B96F-A682-E780-EF09-AF880BFB28C1}"/>
              </a:ext>
              <a:ext uri="{C183D7F6-B498-43B3-948B-1728B52AA6E4}">
                <adec:decorative xmlns:adec="http://schemas.microsoft.com/office/drawing/2017/decorative" val="1"/>
              </a:ext>
            </a:extLst>
          </p:cNvPr>
          <p:cNvSpPr/>
          <p:nvPr/>
        </p:nvSpPr>
        <p:spPr>
          <a:xfrm>
            <a:off x="6818030" y="2340454"/>
            <a:ext cx="403012" cy="1611"/>
          </a:xfrm>
          <a:custGeom>
            <a:avLst/>
            <a:gdLst>
              <a:gd name="connsiteX0" fmla="*/ 0 w 516369"/>
              <a:gd name="connsiteY0" fmla="*/ 0 h 2064"/>
              <a:gd name="connsiteX1" fmla="*/ 516370 w 516369"/>
              <a:gd name="connsiteY1" fmla="*/ 0 h 2064"/>
            </a:gdLst>
            <a:ahLst/>
            <a:cxnLst>
              <a:cxn ang="0">
                <a:pos x="connsiteX0" y="connsiteY0"/>
              </a:cxn>
              <a:cxn ang="0">
                <a:pos x="connsiteX1" y="connsiteY1"/>
              </a:cxn>
            </a:cxnLst>
            <a:rect l="l" t="t" r="r" b="b"/>
            <a:pathLst>
              <a:path w="516369" h="2064">
                <a:moveTo>
                  <a:pt x="0" y="0"/>
                </a:moveTo>
                <a:lnTo>
                  <a:pt x="516370" y="0"/>
                </a:lnTo>
              </a:path>
            </a:pathLst>
          </a:custGeom>
          <a:ln w="61964" cap="rnd">
            <a:solidFill>
              <a:schemeClr val="tx1"/>
            </a:solidFill>
            <a:prstDash val="solid"/>
            <a:miter/>
          </a:ln>
        </p:spPr>
        <p:txBody>
          <a:bodyPr rtlCol="0" anchor="ctr"/>
          <a:lstStyle/>
          <a:p>
            <a:endParaRPr lang="en-IL"/>
          </a:p>
        </p:txBody>
      </p:sp>
      <p:sp>
        <p:nvSpPr>
          <p:cNvPr id="172" name="TextBox 171">
            <a:extLst>
              <a:ext uri="{FF2B5EF4-FFF2-40B4-BE49-F238E27FC236}">
                <a16:creationId xmlns:a16="http://schemas.microsoft.com/office/drawing/2014/main" id="{5CAA62C6-54D9-74FB-5B9C-ADCEB69D8BC7}"/>
              </a:ext>
            </a:extLst>
          </p:cNvPr>
          <p:cNvSpPr txBox="1"/>
          <p:nvPr/>
        </p:nvSpPr>
        <p:spPr>
          <a:xfrm>
            <a:off x="7038248" y="3477555"/>
            <a:ext cx="1773043" cy="307777"/>
          </a:xfrm>
          <a:prstGeom prst="rect">
            <a:avLst/>
          </a:prstGeom>
          <a:noFill/>
          <a:ln>
            <a:noFill/>
          </a:ln>
        </p:spPr>
        <p:txBody>
          <a:bodyPr wrap="square">
            <a:spAutoFit/>
          </a:bodyPr>
          <a:lstStyle/>
          <a:p>
            <a:r>
              <a:rPr lang="en-US" sz="1400" b="1">
                <a:solidFill>
                  <a:schemeClr val="accent4"/>
                </a:solidFill>
                <a:latin typeface="Nunito" pitchFamily="2" charset="77"/>
              </a:rPr>
              <a:t>Bespoke</a:t>
            </a:r>
          </a:p>
        </p:txBody>
      </p:sp>
      <p:sp>
        <p:nvSpPr>
          <p:cNvPr id="171" name="Text Placeholder 7">
            <a:extLst>
              <a:ext uri="{FF2B5EF4-FFF2-40B4-BE49-F238E27FC236}">
                <a16:creationId xmlns:a16="http://schemas.microsoft.com/office/drawing/2014/main" id="{36026E79-BDBC-1203-CD32-446427BDACFA}"/>
              </a:ext>
            </a:extLst>
          </p:cNvPr>
          <p:cNvSpPr txBox="1">
            <a:spLocks/>
          </p:cNvSpPr>
          <p:nvPr/>
        </p:nvSpPr>
        <p:spPr>
          <a:xfrm>
            <a:off x="7134017" y="3817198"/>
            <a:ext cx="1483555" cy="816698"/>
          </a:xfrm>
          <a:prstGeom prst="rect">
            <a:avLst/>
          </a:prstGeom>
          <a:noFill/>
          <a:ln>
            <a:noFill/>
          </a:ln>
        </p:spPr>
        <p:txBody>
          <a:bodyPr spcFirstLastPara="1" vert="horz" wrap="square" lIns="0" tIns="0" rIns="91425" bIns="46800" rtlCol="0" anchor="t" anchorCtr="0">
            <a:spAutoFit/>
          </a:bodyPr>
          <a:lstStyle>
            <a:lvl1pPr marL="179999" lvl="0" indent="-179999" algn="l" defTabSz="685796" rtl="0" eaLnBrk="1" latinLnBrk="0" hangingPunct="1">
              <a:lnSpc>
                <a:spcPct val="100000"/>
              </a:lnSpc>
              <a:spcBef>
                <a:spcPts val="0"/>
              </a:spcBef>
              <a:spcAft>
                <a:spcPts val="0"/>
              </a:spcAft>
              <a:buSzPct val="100000"/>
              <a:buFont typeface="Arial" panose="020B0604020202020204" pitchFamily="34" charset="0"/>
              <a:buChar char="•"/>
              <a:defRPr sz="900" kern="1200">
                <a:solidFill>
                  <a:schemeClr val="tx1"/>
                </a:solidFill>
                <a:latin typeface="Inter" panose="02000503000000020004" pitchFamily="2" charset="0"/>
                <a:ea typeface="Inter" panose="02000503000000020004" pitchFamily="2" charset="0"/>
                <a:cs typeface="+mn-cs"/>
              </a:defRPr>
            </a:lvl1pPr>
            <a:lvl2pPr marL="914372" lvl="1"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58" lvl="2"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43" lvl="3"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30" lvl="4" indent="-317490" algn="l" defTabSz="685796"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16" lvl="5"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01" lvl="6"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488" lvl="7"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73" lvl="8" indent="-317490" algn="l" defTabSz="685796"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b="1">
                <a:latin typeface="Inter"/>
              </a:rPr>
              <a:t>Further customization</a:t>
            </a:r>
            <a:r>
              <a:rPr lang="en-US" sz="1000">
                <a:latin typeface="Inter"/>
              </a:rPr>
              <a:t> of any part of the process with </a:t>
            </a:r>
            <a:r>
              <a:rPr lang="en-US" sz="1000" err="1">
                <a:latin typeface="Inter"/>
              </a:rPr>
              <a:t>Verbit's</a:t>
            </a:r>
            <a:r>
              <a:rPr lang="en-US" sz="1000">
                <a:latin typeface="Inter"/>
              </a:rPr>
              <a:t> internal development and research teams</a:t>
            </a:r>
          </a:p>
        </p:txBody>
      </p:sp>
      <p:pic>
        <p:nvPicPr>
          <p:cNvPr id="4" name="Graphic 3">
            <a:extLst>
              <a:ext uri="{FF2B5EF4-FFF2-40B4-BE49-F238E27FC236}">
                <a16:creationId xmlns:a16="http://schemas.microsoft.com/office/drawing/2014/main" id="{53904BC3-7EAB-5DC8-C3EE-2119D02958E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223" y="1775007"/>
            <a:ext cx="545359" cy="430228"/>
          </a:xfrm>
          <a:prstGeom prst="rect">
            <a:avLst/>
          </a:prstGeom>
        </p:spPr>
      </p:pic>
      <p:pic>
        <p:nvPicPr>
          <p:cNvPr id="5" name="Picture 4">
            <a:extLst>
              <a:ext uri="{FF2B5EF4-FFF2-40B4-BE49-F238E27FC236}">
                <a16:creationId xmlns:a16="http://schemas.microsoft.com/office/drawing/2014/main" id="{CE336811-1FEF-99DC-8392-5DC037CDC61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42712" y="2014631"/>
            <a:ext cx="668915" cy="591820"/>
          </a:xfrm>
          <a:prstGeom prst="rect">
            <a:avLst/>
          </a:prstGeom>
        </p:spPr>
      </p:pic>
      <p:sp>
        <p:nvSpPr>
          <p:cNvPr id="7" name="Rounded Rectangle 6">
            <a:extLst>
              <a:ext uri="{FF2B5EF4-FFF2-40B4-BE49-F238E27FC236}">
                <a16:creationId xmlns:a16="http://schemas.microsoft.com/office/drawing/2014/main" id="{D901BD43-934B-BA0D-3CFD-EEC40384D1C9}"/>
              </a:ext>
              <a:ext uri="{C183D7F6-B498-43B3-948B-1728B52AA6E4}">
                <adec:decorative xmlns:adec="http://schemas.microsoft.com/office/drawing/2017/decorative" val="1"/>
              </a:ext>
            </a:extLst>
          </p:cNvPr>
          <p:cNvSpPr/>
          <p:nvPr/>
        </p:nvSpPr>
        <p:spPr>
          <a:xfrm>
            <a:off x="7937300" y="504241"/>
            <a:ext cx="1527592" cy="503237"/>
          </a:xfrm>
          <a:prstGeom prst="roundRect">
            <a:avLst>
              <a:gd name="adj" fmla="val 50000"/>
            </a:avLst>
          </a:prstGeom>
          <a:no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p>
        </p:txBody>
      </p:sp>
      <p:sp>
        <p:nvSpPr>
          <p:cNvPr id="11" name="Freeform 10">
            <a:extLst>
              <a:ext uri="{FF2B5EF4-FFF2-40B4-BE49-F238E27FC236}">
                <a16:creationId xmlns:a16="http://schemas.microsoft.com/office/drawing/2014/main" id="{BA9AE0BB-513F-5F9E-2B70-D7DA15CB1AC4}"/>
              </a:ext>
              <a:ext uri="{C183D7F6-B498-43B3-948B-1728B52AA6E4}">
                <adec:decorative xmlns:adec="http://schemas.microsoft.com/office/drawing/2017/decorative" val="1"/>
              </a:ext>
            </a:extLst>
          </p:cNvPr>
          <p:cNvSpPr/>
          <p:nvPr/>
        </p:nvSpPr>
        <p:spPr>
          <a:xfrm>
            <a:off x="5175360" y="2340454"/>
            <a:ext cx="403012" cy="1611"/>
          </a:xfrm>
          <a:custGeom>
            <a:avLst/>
            <a:gdLst>
              <a:gd name="connsiteX0" fmla="*/ 0 w 516369"/>
              <a:gd name="connsiteY0" fmla="*/ 0 h 2064"/>
              <a:gd name="connsiteX1" fmla="*/ 516370 w 516369"/>
              <a:gd name="connsiteY1" fmla="*/ 0 h 2064"/>
            </a:gdLst>
            <a:ahLst/>
            <a:cxnLst>
              <a:cxn ang="0">
                <a:pos x="connsiteX0" y="connsiteY0"/>
              </a:cxn>
              <a:cxn ang="0">
                <a:pos x="connsiteX1" y="connsiteY1"/>
              </a:cxn>
            </a:cxnLst>
            <a:rect l="l" t="t" r="r" b="b"/>
            <a:pathLst>
              <a:path w="516369" h="2064">
                <a:moveTo>
                  <a:pt x="0" y="0"/>
                </a:moveTo>
                <a:lnTo>
                  <a:pt x="516370" y="0"/>
                </a:lnTo>
              </a:path>
            </a:pathLst>
          </a:custGeom>
          <a:ln w="61964" cap="rnd">
            <a:solidFill>
              <a:schemeClr val="tx1"/>
            </a:solidFill>
            <a:prstDash val="solid"/>
            <a:miter/>
          </a:ln>
        </p:spPr>
        <p:txBody>
          <a:bodyPr rtlCol="0" anchor="ctr"/>
          <a:lstStyle/>
          <a:p>
            <a:endParaRPr lang="en-IL"/>
          </a:p>
        </p:txBody>
      </p:sp>
      <p:sp>
        <p:nvSpPr>
          <p:cNvPr id="12" name="Freeform 11">
            <a:extLst>
              <a:ext uri="{FF2B5EF4-FFF2-40B4-BE49-F238E27FC236}">
                <a16:creationId xmlns:a16="http://schemas.microsoft.com/office/drawing/2014/main" id="{E15FFB14-4042-80E6-1B97-D196D56C9DD0}"/>
              </a:ext>
              <a:ext uri="{C183D7F6-B498-43B3-948B-1728B52AA6E4}">
                <adec:decorative xmlns:adec="http://schemas.microsoft.com/office/drawing/2017/decorative" val="1"/>
              </a:ext>
            </a:extLst>
          </p:cNvPr>
          <p:cNvSpPr/>
          <p:nvPr/>
        </p:nvSpPr>
        <p:spPr>
          <a:xfrm>
            <a:off x="3347864" y="2339409"/>
            <a:ext cx="403012" cy="1611"/>
          </a:xfrm>
          <a:custGeom>
            <a:avLst/>
            <a:gdLst>
              <a:gd name="connsiteX0" fmla="*/ 0 w 516369"/>
              <a:gd name="connsiteY0" fmla="*/ 0 h 2064"/>
              <a:gd name="connsiteX1" fmla="*/ 516370 w 516369"/>
              <a:gd name="connsiteY1" fmla="*/ 0 h 2064"/>
            </a:gdLst>
            <a:ahLst/>
            <a:cxnLst>
              <a:cxn ang="0">
                <a:pos x="connsiteX0" y="connsiteY0"/>
              </a:cxn>
              <a:cxn ang="0">
                <a:pos x="connsiteX1" y="connsiteY1"/>
              </a:cxn>
            </a:cxnLst>
            <a:rect l="l" t="t" r="r" b="b"/>
            <a:pathLst>
              <a:path w="516369" h="2064">
                <a:moveTo>
                  <a:pt x="0" y="0"/>
                </a:moveTo>
                <a:lnTo>
                  <a:pt x="516370" y="0"/>
                </a:lnTo>
              </a:path>
            </a:pathLst>
          </a:custGeom>
          <a:ln w="61964" cap="rnd">
            <a:solidFill>
              <a:schemeClr val="tx1"/>
            </a:solidFill>
            <a:prstDash val="solid"/>
            <a:miter/>
          </a:ln>
        </p:spPr>
        <p:txBody>
          <a:bodyPr rtlCol="0" anchor="ctr"/>
          <a:lstStyle/>
          <a:p>
            <a:endParaRPr lang="en-IL"/>
          </a:p>
        </p:txBody>
      </p:sp>
      <p:sp>
        <p:nvSpPr>
          <p:cNvPr id="33" name="Freeform 32">
            <a:extLst>
              <a:ext uri="{FF2B5EF4-FFF2-40B4-BE49-F238E27FC236}">
                <a16:creationId xmlns:a16="http://schemas.microsoft.com/office/drawing/2014/main" id="{C0655796-D760-F732-871F-565E258B9C18}"/>
              </a:ext>
              <a:ext uri="{C183D7F6-B498-43B3-948B-1728B52AA6E4}">
                <adec:decorative xmlns:adec="http://schemas.microsoft.com/office/drawing/2017/decorative" val="1"/>
              </a:ext>
            </a:extLst>
          </p:cNvPr>
          <p:cNvSpPr/>
          <p:nvPr/>
        </p:nvSpPr>
        <p:spPr>
          <a:xfrm rot="5400000">
            <a:off x="7370961" y="626968"/>
            <a:ext cx="354097" cy="296321"/>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chemeClr val="accent6"/>
          </a:solidFill>
          <a:ln w="0" cap="flat">
            <a:noFill/>
            <a:prstDash val="solid"/>
            <a:miter/>
          </a:ln>
        </p:spPr>
        <p:txBody>
          <a:bodyPr rtlCol="0" anchor="ctr"/>
          <a:lstStyle/>
          <a:p>
            <a:endParaRPr lang="en-UA"/>
          </a:p>
        </p:txBody>
      </p:sp>
      <p:sp>
        <p:nvSpPr>
          <p:cNvPr id="34" name="Freeform 33">
            <a:extLst>
              <a:ext uri="{FF2B5EF4-FFF2-40B4-BE49-F238E27FC236}">
                <a16:creationId xmlns:a16="http://schemas.microsoft.com/office/drawing/2014/main" id="{3E06D69B-2AAE-F115-2B59-971335CB9A64}"/>
              </a:ext>
              <a:ext uri="{C183D7F6-B498-43B3-948B-1728B52AA6E4}">
                <adec:decorative xmlns:adec="http://schemas.microsoft.com/office/drawing/2017/decorative" val="1"/>
              </a:ext>
            </a:extLst>
          </p:cNvPr>
          <p:cNvSpPr/>
          <p:nvPr/>
        </p:nvSpPr>
        <p:spPr>
          <a:xfrm rot="5400000">
            <a:off x="7546467" y="626968"/>
            <a:ext cx="354097" cy="296321"/>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rgbClr val="FFEBAE"/>
          </a:solidFill>
          <a:ln w="0" cap="flat">
            <a:noFill/>
            <a:prstDash val="solid"/>
            <a:miter/>
          </a:ln>
        </p:spPr>
        <p:txBody>
          <a:bodyPr rtlCol="0" anchor="ctr"/>
          <a:lstStyle/>
          <a:p>
            <a:endParaRPr lang="en-UA"/>
          </a:p>
        </p:txBody>
      </p:sp>
    </p:spTree>
    <p:extLst>
      <p:ext uri="{BB962C8B-B14F-4D97-AF65-F5344CB8AC3E}">
        <p14:creationId xmlns:p14="http://schemas.microsoft.com/office/powerpoint/2010/main" val="3454143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07"/>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DAB48-2AE4-CE3C-60FE-00488B5347FC}"/>
              </a:ext>
            </a:extLst>
          </p:cNvPr>
          <p:cNvSpPr>
            <a:spLocks noGrp="1"/>
          </p:cNvSpPr>
          <p:nvPr>
            <p:ph type="title"/>
          </p:nvPr>
        </p:nvSpPr>
        <p:spPr>
          <a:xfrm>
            <a:off x="771525" y="1475449"/>
            <a:ext cx="1971675" cy="1910443"/>
          </a:xfrm>
          <a:noFill/>
        </p:spPr>
        <p:txBody>
          <a:bodyPr vert="horz" lIns="91440" tIns="45720" rIns="91440" bIns="45720" rtlCol="0" anchor="ctr">
            <a:normAutofit/>
          </a:bodyPr>
          <a:lstStyle/>
          <a:p>
            <a:pPr algn="ctr" defTabSz="914400">
              <a:lnSpc>
                <a:spcPct val="90000"/>
              </a:lnSpc>
            </a:pPr>
            <a:r>
              <a:rPr lang="en-US" sz="2700" kern="1200">
                <a:solidFill>
                  <a:srgbClr val="FFFFFF"/>
                </a:solidFill>
                <a:latin typeface="+mj-lt"/>
                <a:ea typeface="+mj-ea"/>
                <a:cs typeface="+mj-cs"/>
              </a:rPr>
              <a:t>Session Transcript</a:t>
            </a:r>
          </a:p>
        </p:txBody>
      </p:sp>
      <p:pic>
        <p:nvPicPr>
          <p:cNvPr id="4" name="Picture 3" descr="A qr code on a white background&#10;&#10;Description automatically generated">
            <a:extLst>
              <a:ext uri="{FF2B5EF4-FFF2-40B4-BE49-F238E27FC236}">
                <a16:creationId xmlns:a16="http://schemas.microsoft.com/office/drawing/2014/main" id="{50EB733C-2C20-E2AA-530F-5E0E3343FDAD}"/>
              </a:ext>
            </a:extLst>
          </p:cNvPr>
          <p:cNvPicPr>
            <a:picLocks noChangeAspect="1"/>
          </p:cNvPicPr>
          <p:nvPr/>
        </p:nvPicPr>
        <p:blipFill>
          <a:blip r:embed="rId2"/>
          <a:stretch>
            <a:fillRect/>
          </a:stretch>
        </p:blipFill>
        <p:spPr>
          <a:xfrm>
            <a:off x="4071895" y="482599"/>
            <a:ext cx="4107709" cy="4176554"/>
          </a:xfrm>
          <a:prstGeom prst="rect">
            <a:avLst/>
          </a:prstGeom>
        </p:spPr>
      </p:pic>
    </p:spTree>
    <p:extLst>
      <p:ext uri="{BB962C8B-B14F-4D97-AF65-F5344CB8AC3E}">
        <p14:creationId xmlns:p14="http://schemas.microsoft.com/office/powerpoint/2010/main" val="3943864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FC893A-EAA7-9FA0-060F-13B948E6FAD6}"/>
              </a:ext>
            </a:extLst>
          </p:cNvPr>
          <p:cNvSpPr>
            <a:spLocks noGrp="1"/>
          </p:cNvSpPr>
          <p:nvPr>
            <p:ph type="title"/>
          </p:nvPr>
        </p:nvSpPr>
        <p:spPr>
          <a:xfrm>
            <a:off x="468313" y="437813"/>
            <a:ext cx="8088900" cy="553870"/>
          </a:xfrm>
        </p:spPr>
        <p:txBody>
          <a:bodyPr/>
          <a:lstStyle/>
          <a:p>
            <a:pPr>
              <a:lnSpc>
                <a:spcPct val="113999"/>
              </a:lnSpc>
            </a:pPr>
            <a:r>
              <a:rPr lang="en-US" kern="0" dirty="0">
                <a:latin typeface="Nunito"/>
                <a:ea typeface="+mn-ea"/>
                <a:cs typeface="Arial"/>
              </a:rPr>
              <a:t>Introducing the latest customizable capture technology</a:t>
            </a:r>
            <a:br>
              <a:rPr lang="en-US" dirty="0"/>
            </a:br>
            <a:r>
              <a:rPr lang="en-US" sz="1400" b="0" dirty="0">
                <a:solidFill>
                  <a:schemeClr val="accent4"/>
                </a:solidFill>
                <a:latin typeface="Nunito"/>
                <a:ea typeface="+mn-ea"/>
                <a:cs typeface="Arial"/>
              </a:rPr>
              <a:t>See how </a:t>
            </a:r>
            <a:r>
              <a:rPr lang="en-US" sz="1400" b="0" dirty="0" err="1">
                <a:solidFill>
                  <a:schemeClr val="accent4"/>
                </a:solidFill>
                <a:latin typeface="Nunito"/>
                <a:ea typeface="+mn-ea"/>
                <a:cs typeface="Arial"/>
              </a:rPr>
              <a:t>Verbit</a:t>
            </a:r>
            <a:r>
              <a:rPr lang="en-US" sz="1400" b="0" dirty="0">
                <a:solidFill>
                  <a:schemeClr val="accent4"/>
                </a:solidFill>
                <a:latin typeface="Nunito"/>
                <a:ea typeface="+mn-ea"/>
                <a:cs typeface="Arial"/>
              </a:rPr>
              <a:t> </a:t>
            </a:r>
            <a:r>
              <a:rPr lang="en-US" sz="1400" b="0" dirty="0" err="1">
                <a:solidFill>
                  <a:schemeClr val="accent4"/>
                </a:solidFill>
                <a:latin typeface="Nunito"/>
                <a:ea typeface="+mn-ea"/>
                <a:cs typeface="Arial"/>
              </a:rPr>
              <a:t>Captivate</a:t>
            </a:r>
            <a:r>
              <a:rPr lang="en-US" sz="1400" b="0" baseline="30000" dirty="0" err="1">
                <a:solidFill>
                  <a:schemeClr val="accent4"/>
                </a:solidFill>
                <a:latin typeface="Nunito"/>
                <a:ea typeface="+mn-ea"/>
                <a:cs typeface="Arial"/>
              </a:rPr>
              <a:t>TM</a:t>
            </a:r>
            <a:r>
              <a:rPr lang="en-US" sz="1400" b="0" dirty="0">
                <a:solidFill>
                  <a:schemeClr val="accent4"/>
                </a:solidFill>
                <a:latin typeface="Nunito"/>
                <a:ea typeface="+mn-ea"/>
                <a:cs typeface="Arial"/>
              </a:rPr>
              <a:t> works</a:t>
            </a:r>
            <a:endParaRPr lang="en-US" dirty="0">
              <a:solidFill>
                <a:schemeClr val="accent4"/>
              </a:solidFill>
              <a:latin typeface="Nunito"/>
            </a:endParaRPr>
          </a:p>
        </p:txBody>
      </p:sp>
      <p:pic>
        <p:nvPicPr>
          <p:cNvPr id="6" name="Online Media 5" title="Verbit Captivate™: Leading Automatic Speech Recognition Technology That’s Made For You">
            <a:hlinkClick r:id="" action="ppaction://media"/>
            <a:extLst>
              <a:ext uri="{FF2B5EF4-FFF2-40B4-BE49-F238E27FC236}">
                <a16:creationId xmlns:a16="http://schemas.microsoft.com/office/drawing/2014/main" id="{49B527FD-0034-5CD8-3717-95083274ECF9}"/>
              </a:ext>
            </a:extLst>
          </p:cNvPr>
          <p:cNvPicPr>
            <a:picLocks noGrp="1" noRot="1" noChangeAspect="1"/>
          </p:cNvPicPr>
          <p:nvPr>
            <p:ph type="media" sz="quarter" idx="13"/>
            <a:videoFile r:link="rId1"/>
          </p:nvPr>
        </p:nvPicPr>
        <p:blipFill>
          <a:blip r:embed="rId3"/>
          <a:stretch>
            <a:fillRect/>
          </a:stretch>
        </p:blipFill>
        <p:spPr>
          <a:xfrm>
            <a:off x="2120900" y="1314450"/>
            <a:ext cx="4913313" cy="2776538"/>
          </a:xfrm>
        </p:spPr>
      </p:pic>
      <p:sp>
        <p:nvSpPr>
          <p:cNvPr id="4" name="Text Placeholder 3">
            <a:extLst>
              <a:ext uri="{FF2B5EF4-FFF2-40B4-BE49-F238E27FC236}">
                <a16:creationId xmlns:a16="http://schemas.microsoft.com/office/drawing/2014/main" id="{4D300462-F94A-C818-14CD-6DE9922D3350}"/>
              </a:ext>
            </a:extLst>
          </p:cNvPr>
          <p:cNvSpPr>
            <a:spLocks noGrp="1"/>
          </p:cNvSpPr>
          <p:nvPr>
            <p:ph type="body" idx="11"/>
          </p:nvPr>
        </p:nvSpPr>
        <p:spPr>
          <a:xfrm>
            <a:off x="4248078" y="4463685"/>
            <a:ext cx="1319309" cy="324256"/>
          </a:xfrm>
        </p:spPr>
        <p:txBody>
          <a:bodyPr/>
          <a:lstStyle/>
          <a:p>
            <a:r>
              <a:rPr lang="en-US" i="0">
                <a:latin typeface="Nunito"/>
                <a:hlinkClick r:id="rId4"/>
              </a:rPr>
              <a:t>Watch Now</a:t>
            </a:r>
            <a:endParaRPr lang="en-US" b="0" i="0">
              <a:solidFill>
                <a:srgbClr val="000000"/>
              </a:solidFill>
              <a:latin typeface="Nunito"/>
              <a:hlinkClick r:id="rId4"/>
            </a:endParaRPr>
          </a:p>
        </p:txBody>
      </p:sp>
      <p:sp>
        <p:nvSpPr>
          <p:cNvPr id="2" name="Graphic 30">
            <a:extLst>
              <a:ext uri="{FF2B5EF4-FFF2-40B4-BE49-F238E27FC236}">
                <a16:creationId xmlns:a16="http://schemas.microsoft.com/office/drawing/2014/main" id="{3B874FD9-0DD3-A04F-BA2D-393474BC9A6C}"/>
              </a:ext>
              <a:ext uri="{C183D7F6-B498-43B3-948B-1728B52AA6E4}">
                <adec:decorative xmlns:adec="http://schemas.microsoft.com/office/drawing/2017/decorative" val="1"/>
              </a:ext>
            </a:extLst>
          </p:cNvPr>
          <p:cNvSpPr/>
          <p:nvPr/>
        </p:nvSpPr>
        <p:spPr>
          <a:xfrm>
            <a:off x="451946" y="4330262"/>
            <a:ext cx="970648" cy="802728"/>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noFill/>
          <a:ln w="28575" cap="flat">
            <a:solidFill>
              <a:srgbClr val="CACAFC"/>
            </a:solidFill>
            <a:prstDash val="solid"/>
            <a:miter/>
          </a:ln>
        </p:spPr>
        <p:txBody>
          <a:bodyPr rtlCol="0" anchor="ctr"/>
          <a:lstStyle/>
          <a:p>
            <a:endParaRPr lang="en-UA"/>
          </a:p>
        </p:txBody>
      </p:sp>
      <p:sp>
        <p:nvSpPr>
          <p:cNvPr id="5" name="Graphic 30">
            <a:extLst>
              <a:ext uri="{FF2B5EF4-FFF2-40B4-BE49-F238E27FC236}">
                <a16:creationId xmlns:a16="http://schemas.microsoft.com/office/drawing/2014/main" id="{DAB3EF3E-49FF-F398-F969-5430532CB634}"/>
              </a:ext>
              <a:ext uri="{C183D7F6-B498-43B3-948B-1728B52AA6E4}">
                <adec:decorative xmlns:adec="http://schemas.microsoft.com/office/drawing/2017/decorative" val="1"/>
              </a:ext>
            </a:extLst>
          </p:cNvPr>
          <p:cNvSpPr/>
          <p:nvPr/>
        </p:nvSpPr>
        <p:spPr>
          <a:xfrm>
            <a:off x="989493" y="4614163"/>
            <a:ext cx="640067" cy="529337"/>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rgbClr val="FBD2FC"/>
          </a:solidFill>
          <a:ln w="28575" cap="flat">
            <a:noFill/>
            <a:prstDash val="solid"/>
            <a:miter/>
          </a:ln>
        </p:spPr>
        <p:txBody>
          <a:bodyPr rtlCol="0" anchor="ctr"/>
          <a:lstStyle/>
          <a:p>
            <a:endParaRPr lang="en-UA"/>
          </a:p>
        </p:txBody>
      </p:sp>
      <p:grpSp>
        <p:nvGrpSpPr>
          <p:cNvPr id="7" name="Group 6">
            <a:extLst>
              <a:ext uri="{FF2B5EF4-FFF2-40B4-BE49-F238E27FC236}">
                <a16:creationId xmlns:a16="http://schemas.microsoft.com/office/drawing/2014/main" id="{E2F692FE-A286-7492-0F05-1E5B99A5A21A}"/>
              </a:ext>
              <a:ext uri="{C183D7F6-B498-43B3-948B-1728B52AA6E4}">
                <adec:decorative xmlns:adec="http://schemas.microsoft.com/office/drawing/2017/decorative" val="1"/>
              </a:ext>
            </a:extLst>
          </p:cNvPr>
          <p:cNvGrpSpPr/>
          <p:nvPr/>
        </p:nvGrpSpPr>
        <p:grpSpPr>
          <a:xfrm>
            <a:off x="7684530" y="17494"/>
            <a:ext cx="1462040" cy="1657114"/>
            <a:chOff x="7865051" y="-542"/>
            <a:chExt cx="624503" cy="707827"/>
          </a:xfrm>
        </p:grpSpPr>
        <p:sp>
          <p:nvSpPr>
            <p:cNvPr id="8" name="Freeform 7">
              <a:extLst>
                <a:ext uri="{FF2B5EF4-FFF2-40B4-BE49-F238E27FC236}">
                  <a16:creationId xmlns:a16="http://schemas.microsoft.com/office/drawing/2014/main" id="{96777524-7E32-05B1-4308-7D72DD884DA4}"/>
                </a:ext>
              </a:extLst>
            </p:cNvPr>
            <p:cNvSpPr/>
            <p:nvPr/>
          </p:nvSpPr>
          <p:spPr>
            <a:xfrm>
              <a:off x="7865051" y="-542"/>
              <a:ext cx="624503" cy="707778"/>
            </a:xfrm>
            <a:custGeom>
              <a:avLst/>
              <a:gdLst>
                <a:gd name="connsiteX0" fmla="*/ 4063 w 624503"/>
                <a:gd name="connsiteY0" fmla="*/ 39624 h 707778"/>
                <a:gd name="connsiteX1" fmla="*/ 416009 w 624503"/>
                <a:gd name="connsiteY1" fmla="*/ 695706 h 707778"/>
                <a:gd name="connsiteX2" fmla="*/ 459687 w 624503"/>
                <a:gd name="connsiteY2" fmla="*/ 695706 h 707778"/>
                <a:gd name="connsiteX3" fmla="*/ 618794 w 624503"/>
                <a:gd name="connsiteY3" fmla="*/ 441484 h 707778"/>
                <a:gd name="connsiteX4" fmla="*/ 618794 w 624503"/>
                <a:gd name="connsiteY4" fmla="*/ 401955 h 707778"/>
                <a:gd name="connsiteX5" fmla="*/ 379562 w 624503"/>
                <a:gd name="connsiteY5" fmla="*/ 17621 h 707778"/>
                <a:gd name="connsiteX6" fmla="*/ 347970 w 624503"/>
                <a:gd name="connsiteY6" fmla="*/ 0 h 707778"/>
                <a:gd name="connsiteX7" fmla="*/ 25854 w 624503"/>
                <a:gd name="connsiteY7" fmla="*/ 0 h 707778"/>
                <a:gd name="connsiteX8" fmla="*/ 3968 w 624503"/>
                <a:gd name="connsiteY8" fmla="*/ 39529 h 7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503" h="707778">
                  <a:moveTo>
                    <a:pt x="4063" y="39624"/>
                  </a:moveTo>
                  <a:lnTo>
                    <a:pt x="416009" y="695706"/>
                  </a:lnTo>
                  <a:cubicBezTo>
                    <a:pt x="426095" y="711803"/>
                    <a:pt x="449600" y="711803"/>
                    <a:pt x="459687" y="695706"/>
                  </a:cubicBezTo>
                  <a:lnTo>
                    <a:pt x="618794" y="441484"/>
                  </a:lnTo>
                  <a:cubicBezTo>
                    <a:pt x="626406" y="429387"/>
                    <a:pt x="626406" y="414052"/>
                    <a:pt x="618794" y="401955"/>
                  </a:cubicBezTo>
                  <a:lnTo>
                    <a:pt x="379562" y="17621"/>
                  </a:lnTo>
                  <a:cubicBezTo>
                    <a:pt x="372711" y="6667"/>
                    <a:pt x="360816" y="0"/>
                    <a:pt x="347970" y="0"/>
                  </a:cubicBezTo>
                  <a:lnTo>
                    <a:pt x="25854" y="0"/>
                  </a:lnTo>
                  <a:cubicBezTo>
                    <a:pt x="5585" y="0"/>
                    <a:pt x="-6785" y="22384"/>
                    <a:pt x="3968" y="39529"/>
                  </a:cubicBezTo>
                </a:path>
              </a:pathLst>
            </a:custGeom>
            <a:solidFill>
              <a:schemeClr val="bg1"/>
            </a:solidFill>
            <a:ln w="0" cap="flat">
              <a:noFill/>
              <a:prstDash val="solid"/>
              <a:miter/>
            </a:ln>
          </p:spPr>
          <p:txBody>
            <a:bodyPr rtlCol="0" anchor="ctr"/>
            <a:lstStyle/>
            <a:p>
              <a:endParaRPr lang="en-UA"/>
            </a:p>
          </p:txBody>
        </p:sp>
        <p:sp>
          <p:nvSpPr>
            <p:cNvPr id="9" name="Freeform 8">
              <a:extLst>
                <a:ext uri="{FF2B5EF4-FFF2-40B4-BE49-F238E27FC236}">
                  <a16:creationId xmlns:a16="http://schemas.microsoft.com/office/drawing/2014/main" id="{C1A93BA4-E4E5-09F7-B29D-BBA3759465B9}"/>
                </a:ext>
              </a:extLst>
            </p:cNvPr>
            <p:cNvSpPr/>
            <p:nvPr/>
          </p:nvSpPr>
          <p:spPr>
            <a:xfrm>
              <a:off x="7884368" y="411510"/>
              <a:ext cx="353445" cy="295775"/>
            </a:xfrm>
            <a:custGeom>
              <a:avLst/>
              <a:gdLst>
                <a:gd name="connsiteX0" fmla="*/ 3968 w 353445"/>
                <a:gd name="connsiteY0" fmla="*/ 39338 h 295775"/>
                <a:gd name="connsiteX1" fmla="*/ 155462 w 353445"/>
                <a:gd name="connsiteY1" fmla="*/ 283559 h 295775"/>
                <a:gd name="connsiteX2" fmla="*/ 199330 w 353445"/>
                <a:gd name="connsiteY2" fmla="*/ 283559 h 295775"/>
                <a:gd name="connsiteX3" fmla="*/ 349587 w 353445"/>
                <a:gd name="connsiteY3" fmla="*/ 39338 h 295775"/>
                <a:gd name="connsiteX4" fmla="*/ 327605 w 353445"/>
                <a:gd name="connsiteY4" fmla="*/ 0 h 295775"/>
                <a:gd name="connsiteX5" fmla="*/ 25854 w 353445"/>
                <a:gd name="connsiteY5" fmla="*/ 0 h 295775"/>
                <a:gd name="connsiteX6" fmla="*/ 3968 w 353445"/>
                <a:gd name="connsiteY6" fmla="*/ 39529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968" y="39338"/>
                  </a:moveTo>
                  <a:lnTo>
                    <a:pt x="155462" y="283559"/>
                  </a:lnTo>
                  <a:cubicBezTo>
                    <a:pt x="165549" y="299847"/>
                    <a:pt x="189339" y="299847"/>
                    <a:pt x="199330" y="283559"/>
                  </a:cubicBezTo>
                  <a:lnTo>
                    <a:pt x="349587" y="39338"/>
                  </a:lnTo>
                  <a:cubicBezTo>
                    <a:pt x="360150" y="22098"/>
                    <a:pt x="347779" y="0"/>
                    <a:pt x="327605" y="0"/>
                  </a:cubicBezTo>
                  <a:lnTo>
                    <a:pt x="25854" y="0"/>
                  </a:lnTo>
                  <a:cubicBezTo>
                    <a:pt x="5585" y="0"/>
                    <a:pt x="-6785" y="22288"/>
                    <a:pt x="3968" y="39529"/>
                  </a:cubicBezTo>
                </a:path>
              </a:pathLst>
            </a:custGeom>
            <a:solidFill>
              <a:srgbClr val="CACAFC"/>
            </a:solid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2968503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14AC1B8-347A-9FA2-8B7A-AC25C9CB4CBA}"/>
              </a:ext>
            </a:extLst>
          </p:cNvPr>
          <p:cNvSpPr txBox="1">
            <a:spLocks noGrp="1"/>
          </p:cNvSpPr>
          <p:nvPr>
            <p:ph type="title" idx="4294967295"/>
          </p:nvPr>
        </p:nvSpPr>
        <p:spPr>
          <a:xfrm>
            <a:off x="416023" y="2184935"/>
            <a:ext cx="2621467" cy="10476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marL="0" marR="0" lvl="0" indent="0" algn="l" defTabSz="685800" rtl="0" eaLnBrk="1" fontAlgn="auto" latinLnBrk="0" hangingPunct="1">
              <a:lnSpc>
                <a:spcPct val="114000"/>
              </a:lnSpc>
              <a:spcBef>
                <a:spcPct val="0"/>
              </a:spcBef>
              <a:spcAft>
                <a:spcPts val="0"/>
              </a:spcAft>
              <a:buClrTx/>
              <a:buSzTx/>
              <a:buFontTx/>
              <a:buNone/>
              <a:tabLst/>
              <a:defRPr/>
            </a:pPr>
            <a:r>
              <a:rPr kumimoji="0" lang="en-US" sz="3600" b="1" i="0" u="none" strike="noStrike" kern="1200" cap="none" spc="0" normalizeH="0" baseline="0" noProof="0" dirty="0">
                <a:ln>
                  <a:noFill/>
                </a:ln>
                <a:gradFill>
                  <a:gsLst>
                    <a:gs pos="100000">
                      <a:srgbClr val="4A148C"/>
                    </a:gs>
                    <a:gs pos="50000">
                      <a:srgbClr val="322FBE"/>
                    </a:gs>
                    <a:gs pos="0">
                      <a:srgbClr val="1A4AF0"/>
                    </a:gs>
                  </a:gsLst>
                  <a:lin ang="10800000" scaled="1"/>
                </a:gradFill>
                <a:effectLst/>
                <a:uLnTx/>
                <a:uFillTx/>
                <a:latin typeface="Nunito ExtraBold" pitchFamily="2" charset="77"/>
                <a:ea typeface="+mj-ea"/>
                <a:cs typeface="+mj-cs"/>
                <a:sym typeface="Nunito"/>
              </a:rPr>
              <a:t>Universal Design for Learning </a:t>
            </a:r>
            <a:endParaRPr kumimoji="0" lang="en-UA" sz="1800" b="1" i="0" u="none" strike="noStrike" kern="1200" cap="none" spc="0" normalizeH="0" baseline="0" noProof="0" dirty="0">
              <a:ln>
                <a:noFill/>
              </a:ln>
              <a:gradFill>
                <a:gsLst>
                  <a:gs pos="100000">
                    <a:srgbClr val="4A148C"/>
                  </a:gs>
                  <a:gs pos="50000">
                    <a:srgbClr val="322FBE"/>
                  </a:gs>
                  <a:gs pos="0">
                    <a:srgbClr val="1A4AF0"/>
                  </a:gs>
                </a:gsLst>
                <a:lin ang="10800000" scaled="1"/>
              </a:gradFill>
              <a:effectLst/>
              <a:uLnTx/>
              <a:uFillTx/>
              <a:latin typeface="Nunito ExtraBold" pitchFamily="2" charset="77"/>
              <a:ea typeface="+mj-ea"/>
              <a:cs typeface="+mj-cs"/>
            </a:endParaRPr>
          </a:p>
        </p:txBody>
      </p:sp>
      <p:pic>
        <p:nvPicPr>
          <p:cNvPr id="2" name="Picture 1" descr="Image of two professionals looking at content on a laptop together">
            <a:extLst>
              <a:ext uri="{FF2B5EF4-FFF2-40B4-BE49-F238E27FC236}">
                <a16:creationId xmlns:a16="http://schemas.microsoft.com/office/drawing/2014/main" id="{685A66F1-26A3-1DA6-08E5-4D64DC5C7A56}"/>
              </a:ext>
            </a:extLst>
          </p:cNvPr>
          <p:cNvPicPr>
            <a:picLocks noChangeAspect="1"/>
          </p:cNvPicPr>
          <p:nvPr/>
        </p:nvPicPr>
        <p:blipFill>
          <a:blip r:embed="rId3"/>
          <a:srcRect l="31169" t="17017" r="-5736" b="18384"/>
          <a:stretch/>
        </p:blipFill>
        <p:spPr>
          <a:xfrm>
            <a:off x="2921096" y="1158"/>
            <a:ext cx="8906740" cy="5142342"/>
          </a:xfrm>
          <a:prstGeom prst="roundRect">
            <a:avLst>
              <a:gd name="adj" fmla="val 50000"/>
            </a:avLst>
          </a:prstGeom>
        </p:spPr>
      </p:pic>
      <p:pic>
        <p:nvPicPr>
          <p:cNvPr id="10" name="Graphic 9">
            <a:extLst>
              <a:ext uri="{FF2B5EF4-FFF2-40B4-BE49-F238E27FC236}">
                <a16:creationId xmlns:a16="http://schemas.microsoft.com/office/drawing/2014/main" id="{E911984A-06B3-0715-441F-0F32FCEC65D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92842" y="1581422"/>
            <a:ext cx="626735" cy="546384"/>
          </a:xfrm>
          <a:prstGeom prst="rect">
            <a:avLst/>
          </a:prstGeom>
        </p:spPr>
      </p:pic>
      <p:pic>
        <p:nvPicPr>
          <p:cNvPr id="11" name="Graphic 10">
            <a:extLst>
              <a:ext uri="{FF2B5EF4-FFF2-40B4-BE49-F238E27FC236}">
                <a16:creationId xmlns:a16="http://schemas.microsoft.com/office/drawing/2014/main" id="{5D3586DB-3B95-A6CB-53E4-C2C51819F63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613804" y="1421183"/>
            <a:ext cx="384810" cy="335475"/>
          </a:xfrm>
          <a:prstGeom prst="rect">
            <a:avLst/>
          </a:prstGeom>
        </p:spPr>
      </p:pic>
    </p:spTree>
    <p:extLst>
      <p:ext uri="{BB962C8B-B14F-4D97-AF65-F5344CB8AC3E}">
        <p14:creationId xmlns:p14="http://schemas.microsoft.com/office/powerpoint/2010/main" val="1154286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Oval 64">
            <a:extLst>
              <a:ext uri="{FF2B5EF4-FFF2-40B4-BE49-F238E27FC236}">
                <a16:creationId xmlns:a16="http://schemas.microsoft.com/office/drawing/2014/main" id="{5DF0B5C0-5130-6B76-AA80-71AA2D074328}"/>
              </a:ext>
              <a:ext uri="{C183D7F6-B498-43B3-948B-1728B52AA6E4}">
                <adec:decorative xmlns:adec="http://schemas.microsoft.com/office/drawing/2017/decorative" val="1"/>
              </a:ext>
            </a:extLst>
          </p:cNvPr>
          <p:cNvSpPr/>
          <p:nvPr/>
        </p:nvSpPr>
        <p:spPr>
          <a:xfrm>
            <a:off x="3399776" y="1929285"/>
            <a:ext cx="2190924" cy="2140298"/>
          </a:xfrm>
          <a:prstGeom prst="ellipse">
            <a:avLst/>
          </a:prstGeom>
          <a:no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6" name="Oval 65">
            <a:extLst>
              <a:ext uri="{FF2B5EF4-FFF2-40B4-BE49-F238E27FC236}">
                <a16:creationId xmlns:a16="http://schemas.microsoft.com/office/drawing/2014/main" id="{5679D9A8-16D1-D43D-86F9-51861CDC7BB3}"/>
              </a:ext>
              <a:ext uri="{C183D7F6-B498-43B3-948B-1728B52AA6E4}">
                <adec:decorative xmlns:adec="http://schemas.microsoft.com/office/drawing/2017/decorative" val="1"/>
              </a:ext>
            </a:extLst>
          </p:cNvPr>
          <p:cNvSpPr/>
          <p:nvPr/>
        </p:nvSpPr>
        <p:spPr>
          <a:xfrm>
            <a:off x="5990392" y="1929285"/>
            <a:ext cx="2190924" cy="2140298"/>
          </a:xfrm>
          <a:prstGeom prst="ellipse">
            <a:avLst/>
          </a:prstGeom>
          <a:no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4" name="Oval 63">
            <a:extLst>
              <a:ext uri="{FF2B5EF4-FFF2-40B4-BE49-F238E27FC236}">
                <a16:creationId xmlns:a16="http://schemas.microsoft.com/office/drawing/2014/main" id="{E3951FF8-F713-2BD4-55D7-07738CA7A6CD}"/>
              </a:ext>
              <a:ext uri="{C183D7F6-B498-43B3-948B-1728B52AA6E4}">
                <adec:decorative xmlns:adec="http://schemas.microsoft.com/office/drawing/2017/decorative" val="1"/>
              </a:ext>
            </a:extLst>
          </p:cNvPr>
          <p:cNvSpPr/>
          <p:nvPr/>
        </p:nvSpPr>
        <p:spPr>
          <a:xfrm>
            <a:off x="857760" y="1939333"/>
            <a:ext cx="2190924" cy="2140298"/>
          </a:xfrm>
          <a:prstGeom prst="ellipse">
            <a:avLst/>
          </a:prstGeom>
          <a:no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Oval 1">
            <a:extLst>
              <a:ext uri="{FF2B5EF4-FFF2-40B4-BE49-F238E27FC236}">
                <a16:creationId xmlns:a16="http://schemas.microsoft.com/office/drawing/2014/main" id="{3E329AB5-6DD3-B38B-ADF3-181DA4A90C40}"/>
              </a:ext>
              <a:ext uri="{C183D7F6-B498-43B3-948B-1728B52AA6E4}">
                <adec:decorative xmlns:adec="http://schemas.microsoft.com/office/drawing/2017/decorative" val="1"/>
              </a:ext>
            </a:extLst>
          </p:cNvPr>
          <p:cNvSpPr/>
          <p:nvPr/>
        </p:nvSpPr>
        <p:spPr>
          <a:xfrm>
            <a:off x="6069854" y="2011684"/>
            <a:ext cx="2032000" cy="198504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5" name="Straight Connector 4">
            <a:extLst>
              <a:ext uri="{FF2B5EF4-FFF2-40B4-BE49-F238E27FC236}">
                <a16:creationId xmlns:a16="http://schemas.microsoft.com/office/drawing/2014/main" id="{48DC7618-D38C-3028-40AF-9F4E2C75C4D4}"/>
              </a:ext>
              <a:ext uri="{C183D7F6-B498-43B3-948B-1728B52AA6E4}">
                <adec:decorative xmlns:adec="http://schemas.microsoft.com/office/drawing/2017/decorative" val="1"/>
              </a:ext>
            </a:extLst>
          </p:cNvPr>
          <p:cNvCxnSpPr>
            <a:cxnSpLocks/>
          </p:cNvCxnSpPr>
          <p:nvPr/>
        </p:nvCxnSpPr>
        <p:spPr>
          <a:xfrm>
            <a:off x="4474218" y="2997509"/>
            <a:ext cx="1792101" cy="0"/>
          </a:xfrm>
          <a:prstGeom prst="line">
            <a:avLst/>
          </a:prstGeom>
          <a:ln w="11430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8EABF0D3-211A-0D75-A995-333744E9174C}"/>
              </a:ext>
              <a:ext uri="{C183D7F6-B498-43B3-948B-1728B52AA6E4}">
                <adec:decorative xmlns:adec="http://schemas.microsoft.com/office/drawing/2017/decorative" val="1"/>
              </a:ext>
            </a:extLst>
          </p:cNvPr>
          <p:cNvSpPr/>
          <p:nvPr/>
        </p:nvSpPr>
        <p:spPr>
          <a:xfrm>
            <a:off x="3479238" y="2011684"/>
            <a:ext cx="2032000" cy="198504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8" name="Straight Connector 7">
            <a:extLst>
              <a:ext uri="{FF2B5EF4-FFF2-40B4-BE49-F238E27FC236}">
                <a16:creationId xmlns:a16="http://schemas.microsoft.com/office/drawing/2014/main" id="{38B74411-156D-205D-A5A5-74C1C08D20A0}"/>
              </a:ext>
              <a:ext uri="{C183D7F6-B498-43B3-948B-1728B52AA6E4}">
                <adec:decorative xmlns:adec="http://schemas.microsoft.com/office/drawing/2017/decorative" val="1"/>
              </a:ext>
            </a:extLst>
          </p:cNvPr>
          <p:cNvCxnSpPr>
            <a:cxnSpLocks/>
          </p:cNvCxnSpPr>
          <p:nvPr/>
        </p:nvCxnSpPr>
        <p:spPr>
          <a:xfrm>
            <a:off x="1863617" y="2997509"/>
            <a:ext cx="1792101" cy="0"/>
          </a:xfrm>
          <a:prstGeom prst="line">
            <a:avLst/>
          </a:prstGeom>
          <a:ln w="11430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5EE9B5E-9BD7-D917-D914-89A99BC606AC}"/>
              </a:ext>
              <a:ext uri="{C183D7F6-B498-43B3-948B-1728B52AA6E4}">
                <adec:decorative xmlns:adec="http://schemas.microsoft.com/office/drawing/2017/decorative" val="1"/>
              </a:ext>
            </a:extLst>
          </p:cNvPr>
          <p:cNvSpPr/>
          <p:nvPr/>
        </p:nvSpPr>
        <p:spPr>
          <a:xfrm>
            <a:off x="937222" y="2011684"/>
            <a:ext cx="2032000" cy="198504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Title 12">
            <a:extLst>
              <a:ext uri="{FF2B5EF4-FFF2-40B4-BE49-F238E27FC236}">
                <a16:creationId xmlns:a16="http://schemas.microsoft.com/office/drawing/2014/main" id="{D1002864-6175-CAF7-4D2D-05D69C66E62C}"/>
              </a:ext>
            </a:extLst>
          </p:cNvPr>
          <p:cNvSpPr txBox="1">
            <a:spLocks noGrp="1"/>
          </p:cNvSpPr>
          <p:nvPr>
            <p:ph type="title" idx="4294967295"/>
          </p:nvPr>
        </p:nvSpPr>
        <p:spPr>
          <a:xfrm>
            <a:off x="90964" y="790730"/>
            <a:ext cx="895495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Nunito"/>
                <a:ea typeface="+mn-ea"/>
                <a:cs typeface="+mn-cs"/>
              </a:rPr>
              <a:t>Our solutions offer institutions three stages of verbal intelligence</a:t>
            </a:r>
          </a:p>
        </p:txBody>
      </p:sp>
      <p:sp>
        <p:nvSpPr>
          <p:cNvPr id="11" name="Rounded Rectangle 10">
            <a:extLst>
              <a:ext uri="{FF2B5EF4-FFF2-40B4-BE49-F238E27FC236}">
                <a16:creationId xmlns:a16="http://schemas.microsoft.com/office/drawing/2014/main" id="{15B4FF10-8093-32C8-D047-833FE3021A2A}"/>
              </a:ext>
              <a:ext uri="{C183D7F6-B498-43B3-948B-1728B52AA6E4}">
                <adec:decorative xmlns:adec="http://schemas.microsoft.com/office/drawing/2017/decorative" val="0"/>
              </a:ext>
            </a:extLst>
          </p:cNvPr>
          <p:cNvSpPr/>
          <p:nvPr/>
        </p:nvSpPr>
        <p:spPr>
          <a:xfrm>
            <a:off x="946355" y="1460345"/>
            <a:ext cx="2013735" cy="328772"/>
          </a:xfrm>
          <a:prstGeom prst="roundRect">
            <a:avLst>
              <a:gd name="adj" fmla="val 50000"/>
            </a:avLst>
          </a:prstGeom>
          <a:solidFill>
            <a:srgbClr val="CACAFC"/>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r>
              <a:rPr lang="en-US" sz="1400" b="1" dirty="0">
                <a:solidFill>
                  <a:schemeClr val="tx1"/>
                </a:solidFill>
                <a:latin typeface="Nunito" pitchFamily="2" charset="77"/>
              </a:rPr>
              <a:t>Capture</a:t>
            </a:r>
          </a:p>
        </p:txBody>
      </p:sp>
      <p:sp>
        <p:nvSpPr>
          <p:cNvPr id="24" name="TextBox 23">
            <a:extLst>
              <a:ext uri="{FF2B5EF4-FFF2-40B4-BE49-F238E27FC236}">
                <a16:creationId xmlns:a16="http://schemas.microsoft.com/office/drawing/2014/main" id="{C2C77EB4-156A-0AE7-6479-C24E8532E8FC}"/>
              </a:ext>
            </a:extLst>
          </p:cNvPr>
          <p:cNvSpPr txBox="1"/>
          <p:nvPr/>
        </p:nvSpPr>
        <p:spPr>
          <a:xfrm>
            <a:off x="937757" y="2388914"/>
            <a:ext cx="2030930" cy="461665"/>
          </a:xfrm>
          <a:prstGeom prst="rect">
            <a:avLst/>
          </a:prstGeom>
          <a:noFill/>
        </p:spPr>
        <p:txBody>
          <a:bodyPr wrap="square" rtlCol="0">
            <a:spAutoFit/>
          </a:bodyPr>
          <a:lstStyle/>
          <a:p>
            <a:pPr algn="ctr"/>
            <a:r>
              <a:rPr lang="en-US" sz="1200" b="1" dirty="0">
                <a:latin typeface="Nunito" pitchFamily="2" charset="0"/>
              </a:rPr>
              <a:t>Document</a:t>
            </a:r>
            <a:endParaRPr lang="uk-UA" sz="1200" b="1" dirty="0">
              <a:latin typeface="Nunito" pitchFamily="2" charset="0"/>
            </a:endParaRPr>
          </a:p>
          <a:p>
            <a:pPr algn="ctr"/>
            <a:r>
              <a:rPr lang="en-US" sz="1200" b="1" dirty="0">
                <a:latin typeface="Nunito" pitchFamily="2" charset="0"/>
              </a:rPr>
              <a:t>your words</a:t>
            </a:r>
          </a:p>
        </p:txBody>
      </p:sp>
      <p:sp>
        <p:nvSpPr>
          <p:cNvPr id="21" name="TextBox 20">
            <a:extLst>
              <a:ext uri="{FF2B5EF4-FFF2-40B4-BE49-F238E27FC236}">
                <a16:creationId xmlns:a16="http://schemas.microsoft.com/office/drawing/2014/main" id="{D0D24634-1C7C-A45B-8B03-67A31BE2F981}"/>
              </a:ext>
            </a:extLst>
          </p:cNvPr>
          <p:cNvSpPr txBox="1"/>
          <p:nvPr/>
        </p:nvSpPr>
        <p:spPr>
          <a:xfrm>
            <a:off x="1099934" y="4141309"/>
            <a:ext cx="1706576" cy="276999"/>
          </a:xfrm>
          <a:prstGeom prst="rect">
            <a:avLst/>
          </a:prstGeom>
          <a:noFill/>
        </p:spPr>
        <p:txBody>
          <a:bodyPr wrap="square" lIns="91440" tIns="45720" rIns="91440" bIns="45720" rtlCol="0" anchor="t">
            <a:spAutoFit/>
          </a:bodyPr>
          <a:lstStyle/>
          <a:p>
            <a:pPr algn="ctr"/>
            <a:r>
              <a:rPr lang="en-US" sz="1200" b="1" dirty="0">
                <a:latin typeface="Nunito"/>
              </a:rPr>
              <a:t>Speech recognition</a:t>
            </a:r>
            <a:endParaRPr lang="en-US" sz="1200" b="1" dirty="0">
              <a:latin typeface="Nunito" pitchFamily="2" charset="0"/>
            </a:endParaRPr>
          </a:p>
        </p:txBody>
      </p:sp>
      <p:sp>
        <p:nvSpPr>
          <p:cNvPr id="14" name="Rounded Rectangle 13">
            <a:extLst>
              <a:ext uri="{FF2B5EF4-FFF2-40B4-BE49-F238E27FC236}">
                <a16:creationId xmlns:a16="http://schemas.microsoft.com/office/drawing/2014/main" id="{F7F6C493-BC57-74F2-AF0D-7EFBC8157338}"/>
              </a:ext>
              <a:ext uri="{C183D7F6-B498-43B3-948B-1728B52AA6E4}">
                <adec:decorative xmlns:adec="http://schemas.microsoft.com/office/drawing/2017/decorative" val="0"/>
              </a:ext>
            </a:extLst>
          </p:cNvPr>
          <p:cNvSpPr/>
          <p:nvPr/>
        </p:nvSpPr>
        <p:spPr>
          <a:xfrm>
            <a:off x="3470148" y="1429179"/>
            <a:ext cx="2050180" cy="328772"/>
          </a:xfrm>
          <a:prstGeom prst="roundRect">
            <a:avLst>
              <a:gd name="adj" fmla="val 50000"/>
            </a:avLst>
          </a:prstGeom>
          <a:solidFill>
            <a:srgbClr val="CACAFC"/>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r>
              <a:rPr lang="en-US" sz="1400" b="1" dirty="0">
                <a:solidFill>
                  <a:schemeClr val="tx1"/>
                </a:solidFill>
                <a:latin typeface="Nunito" pitchFamily="2" charset="77"/>
              </a:rPr>
              <a:t>Understand</a:t>
            </a:r>
          </a:p>
        </p:txBody>
      </p:sp>
      <p:sp>
        <p:nvSpPr>
          <p:cNvPr id="25" name="TextBox 24">
            <a:extLst>
              <a:ext uri="{FF2B5EF4-FFF2-40B4-BE49-F238E27FC236}">
                <a16:creationId xmlns:a16="http://schemas.microsoft.com/office/drawing/2014/main" id="{8F4681E2-5429-E041-AE8B-8FFEEAB89C08}"/>
              </a:ext>
            </a:extLst>
          </p:cNvPr>
          <p:cNvSpPr txBox="1"/>
          <p:nvPr/>
        </p:nvSpPr>
        <p:spPr>
          <a:xfrm>
            <a:off x="3470148" y="2388914"/>
            <a:ext cx="2050181" cy="461665"/>
          </a:xfrm>
          <a:prstGeom prst="rect">
            <a:avLst/>
          </a:prstGeom>
          <a:noFill/>
        </p:spPr>
        <p:txBody>
          <a:bodyPr wrap="square" rtlCol="0">
            <a:spAutoFit/>
          </a:bodyPr>
          <a:lstStyle/>
          <a:p>
            <a:pPr algn="ctr"/>
            <a:r>
              <a:rPr lang="en-US" sz="1200" b="1" dirty="0">
                <a:latin typeface="Nunito" pitchFamily="2" charset="0"/>
              </a:rPr>
              <a:t>Derive insights</a:t>
            </a:r>
            <a:endParaRPr lang="uk-UA" sz="1200" b="1" dirty="0">
              <a:latin typeface="Nunito" pitchFamily="2" charset="0"/>
            </a:endParaRPr>
          </a:p>
          <a:p>
            <a:pPr algn="ctr"/>
            <a:r>
              <a:rPr lang="en-US" sz="1200" b="1" dirty="0">
                <a:latin typeface="Nunito" pitchFamily="2" charset="0"/>
              </a:rPr>
              <a:t>from your words</a:t>
            </a:r>
          </a:p>
        </p:txBody>
      </p:sp>
      <p:sp>
        <p:nvSpPr>
          <p:cNvPr id="22" name="TextBox 21">
            <a:extLst>
              <a:ext uri="{FF2B5EF4-FFF2-40B4-BE49-F238E27FC236}">
                <a16:creationId xmlns:a16="http://schemas.microsoft.com/office/drawing/2014/main" id="{3772D8C6-4D56-7F51-1EF0-090C9EA3A6AF}"/>
              </a:ext>
            </a:extLst>
          </p:cNvPr>
          <p:cNvSpPr txBox="1"/>
          <p:nvPr/>
        </p:nvSpPr>
        <p:spPr>
          <a:xfrm>
            <a:off x="3543139" y="4141309"/>
            <a:ext cx="1904198" cy="276999"/>
          </a:xfrm>
          <a:prstGeom prst="rect">
            <a:avLst/>
          </a:prstGeom>
          <a:noFill/>
        </p:spPr>
        <p:txBody>
          <a:bodyPr wrap="square" lIns="91440" tIns="45720" rIns="91440" bIns="45720" rtlCol="0" anchor="t">
            <a:spAutoFit/>
          </a:bodyPr>
          <a:lstStyle/>
          <a:p>
            <a:pPr algn="ctr"/>
            <a:r>
              <a:rPr lang="en-US" sz="1200" b="1" dirty="0">
                <a:latin typeface="Nunito"/>
              </a:rPr>
              <a:t>Speech insights</a:t>
            </a:r>
            <a:endParaRPr lang="en-US" sz="1200" b="1" dirty="0">
              <a:latin typeface="Nunito" pitchFamily="2" charset="0"/>
            </a:endParaRPr>
          </a:p>
        </p:txBody>
      </p:sp>
      <p:sp>
        <p:nvSpPr>
          <p:cNvPr id="15" name="Rounded Rectangle 14">
            <a:extLst>
              <a:ext uri="{FF2B5EF4-FFF2-40B4-BE49-F238E27FC236}">
                <a16:creationId xmlns:a16="http://schemas.microsoft.com/office/drawing/2014/main" id="{02771879-C3D3-7DE9-EF11-4BB4EC65C757}"/>
              </a:ext>
              <a:ext uri="{C183D7F6-B498-43B3-948B-1728B52AA6E4}">
                <adec:decorative xmlns:adec="http://schemas.microsoft.com/office/drawing/2017/decorative" val="0"/>
              </a:ext>
            </a:extLst>
          </p:cNvPr>
          <p:cNvSpPr/>
          <p:nvPr/>
        </p:nvSpPr>
        <p:spPr>
          <a:xfrm>
            <a:off x="6073614" y="1429179"/>
            <a:ext cx="2024480" cy="328772"/>
          </a:xfrm>
          <a:prstGeom prst="roundRect">
            <a:avLst>
              <a:gd name="adj" fmla="val 50000"/>
            </a:avLst>
          </a:prstGeom>
          <a:solidFill>
            <a:srgbClr val="CACAFC"/>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r>
              <a:rPr lang="en-US" sz="1400" b="1" dirty="0">
                <a:solidFill>
                  <a:schemeClr val="tx1"/>
                </a:solidFill>
                <a:latin typeface="Nunito" pitchFamily="2" charset="77"/>
              </a:rPr>
              <a:t>Apply</a:t>
            </a:r>
          </a:p>
        </p:txBody>
      </p:sp>
      <p:sp>
        <p:nvSpPr>
          <p:cNvPr id="23" name="TextBox 22">
            <a:extLst>
              <a:ext uri="{FF2B5EF4-FFF2-40B4-BE49-F238E27FC236}">
                <a16:creationId xmlns:a16="http://schemas.microsoft.com/office/drawing/2014/main" id="{F5BF08C1-BFB2-6C00-B091-8B1245ABB6E1}"/>
              </a:ext>
            </a:extLst>
          </p:cNvPr>
          <p:cNvSpPr txBox="1"/>
          <p:nvPr/>
        </p:nvSpPr>
        <p:spPr>
          <a:xfrm>
            <a:off x="6070389" y="2388914"/>
            <a:ext cx="2030930" cy="461665"/>
          </a:xfrm>
          <a:prstGeom prst="rect">
            <a:avLst/>
          </a:prstGeom>
          <a:noFill/>
        </p:spPr>
        <p:txBody>
          <a:bodyPr wrap="square" rtlCol="0">
            <a:spAutoFit/>
          </a:bodyPr>
          <a:lstStyle/>
          <a:p>
            <a:pPr algn="ctr"/>
            <a:r>
              <a:rPr lang="en-US" sz="1200" b="1">
                <a:latin typeface="Nunito" pitchFamily="2" charset="0"/>
              </a:rPr>
              <a:t>Put your</a:t>
            </a:r>
            <a:endParaRPr lang="uk-UA" sz="1200" b="1">
              <a:latin typeface="Nunito" pitchFamily="2" charset="0"/>
            </a:endParaRPr>
          </a:p>
          <a:p>
            <a:pPr algn="ctr"/>
            <a:r>
              <a:rPr lang="en-US" sz="1200" b="1">
                <a:latin typeface="Nunito" pitchFamily="2" charset="0"/>
              </a:rPr>
              <a:t>words to work</a:t>
            </a:r>
          </a:p>
        </p:txBody>
      </p:sp>
      <p:sp>
        <p:nvSpPr>
          <p:cNvPr id="16" name="TextBox 15">
            <a:extLst>
              <a:ext uri="{FF2B5EF4-FFF2-40B4-BE49-F238E27FC236}">
                <a16:creationId xmlns:a16="http://schemas.microsoft.com/office/drawing/2014/main" id="{1DD72A6F-52D4-28BF-7ED4-F237C4DA68A3}"/>
              </a:ext>
            </a:extLst>
          </p:cNvPr>
          <p:cNvSpPr txBox="1"/>
          <p:nvPr/>
        </p:nvSpPr>
        <p:spPr>
          <a:xfrm>
            <a:off x="6138927" y="4141309"/>
            <a:ext cx="1893854" cy="276999"/>
          </a:xfrm>
          <a:prstGeom prst="rect">
            <a:avLst/>
          </a:prstGeom>
          <a:noFill/>
        </p:spPr>
        <p:txBody>
          <a:bodyPr wrap="square" lIns="91440" tIns="45720" rIns="91440" bIns="45720" rtlCol="0" anchor="t">
            <a:spAutoFit/>
          </a:bodyPr>
          <a:lstStyle/>
          <a:p>
            <a:pPr algn="ctr"/>
            <a:r>
              <a:rPr lang="en-US" sz="1200" b="1">
                <a:latin typeface="Nunito"/>
              </a:rPr>
              <a:t>Workflow integrations</a:t>
            </a:r>
            <a:endParaRPr lang="en-US" sz="1200" b="1">
              <a:latin typeface="Nunito" pitchFamily="2" charset="0"/>
            </a:endParaRPr>
          </a:p>
        </p:txBody>
      </p:sp>
      <p:pic>
        <p:nvPicPr>
          <p:cNvPr id="38" name="Graphic 37">
            <a:extLst>
              <a:ext uri="{FF2B5EF4-FFF2-40B4-BE49-F238E27FC236}">
                <a16:creationId xmlns:a16="http://schemas.microsoft.com/office/drawing/2014/main" id="{F84A608C-3671-E452-268F-9B5F60987D4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604" y="2989402"/>
            <a:ext cx="635268" cy="576176"/>
          </a:xfrm>
          <a:prstGeom prst="rect">
            <a:avLst/>
          </a:prstGeom>
        </p:spPr>
      </p:pic>
      <p:pic>
        <p:nvPicPr>
          <p:cNvPr id="39" name="Graphic 6">
            <a:extLst>
              <a:ext uri="{FF2B5EF4-FFF2-40B4-BE49-F238E27FC236}">
                <a16:creationId xmlns:a16="http://schemas.microsoft.com/office/drawing/2014/main" id="{02D7657A-92CD-156E-2036-B13AC2B5E8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15273" y="2834927"/>
            <a:ext cx="875898" cy="875898"/>
          </a:xfrm>
          <a:prstGeom prst="rect">
            <a:avLst/>
          </a:prstGeom>
        </p:spPr>
      </p:pic>
      <p:grpSp>
        <p:nvGrpSpPr>
          <p:cNvPr id="58" name="Group 57">
            <a:extLst>
              <a:ext uri="{FF2B5EF4-FFF2-40B4-BE49-F238E27FC236}">
                <a16:creationId xmlns:a16="http://schemas.microsoft.com/office/drawing/2014/main" id="{81ADAC61-414A-B87E-DA4D-DEAECB824FFC}"/>
              </a:ext>
              <a:ext uri="{C183D7F6-B498-43B3-948B-1728B52AA6E4}">
                <adec:decorative xmlns:adec="http://schemas.microsoft.com/office/drawing/2017/decorative" val="1"/>
              </a:ext>
            </a:extLst>
          </p:cNvPr>
          <p:cNvGrpSpPr/>
          <p:nvPr/>
        </p:nvGrpSpPr>
        <p:grpSpPr>
          <a:xfrm>
            <a:off x="6780859" y="2967691"/>
            <a:ext cx="609990" cy="628362"/>
            <a:chOff x="7075401" y="1294690"/>
            <a:chExt cx="653411" cy="673090"/>
          </a:xfrm>
        </p:grpSpPr>
        <p:sp>
          <p:nvSpPr>
            <p:cNvPr id="59" name="Freeform 58">
              <a:extLst>
                <a:ext uri="{FF2B5EF4-FFF2-40B4-BE49-F238E27FC236}">
                  <a16:creationId xmlns:a16="http://schemas.microsoft.com/office/drawing/2014/main" id="{9ECC2BBD-CBB9-F741-1EC1-F173F4148D60}"/>
                </a:ext>
              </a:extLst>
            </p:cNvPr>
            <p:cNvSpPr/>
            <p:nvPr/>
          </p:nvSpPr>
          <p:spPr>
            <a:xfrm>
              <a:off x="7504541" y="1345259"/>
              <a:ext cx="224271" cy="224271"/>
            </a:xfrm>
            <a:custGeom>
              <a:avLst/>
              <a:gdLst>
                <a:gd name="connsiteX0" fmla="*/ 195174 w 224271"/>
                <a:gd name="connsiteY0" fmla="*/ 0 h 224271"/>
                <a:gd name="connsiteX1" fmla="*/ 224271 w 224271"/>
                <a:gd name="connsiteY1" fmla="*/ 0 h 224271"/>
                <a:gd name="connsiteX2" fmla="*/ 224271 w 224271"/>
                <a:gd name="connsiteY2" fmla="*/ 224271 h 224271"/>
                <a:gd name="connsiteX3" fmla="*/ 195174 w 224271"/>
                <a:gd name="connsiteY3" fmla="*/ 224271 h 224271"/>
                <a:gd name="connsiteX4" fmla="*/ 29097 w 224271"/>
                <a:gd name="connsiteY4" fmla="*/ 224271 h 224271"/>
                <a:gd name="connsiteX5" fmla="*/ 0 w 224271"/>
                <a:gd name="connsiteY5" fmla="*/ 224271 h 224271"/>
                <a:gd name="connsiteX6" fmla="*/ 0 w 224271"/>
                <a:gd name="connsiteY6" fmla="*/ 0 h 224271"/>
                <a:gd name="connsiteX7" fmla="*/ 29097 w 224271"/>
                <a:gd name="connsiteY7" fmla="*/ 0 h 22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71" h="224271">
                  <a:moveTo>
                    <a:pt x="195174" y="0"/>
                  </a:moveTo>
                  <a:cubicBezTo>
                    <a:pt x="211244" y="0"/>
                    <a:pt x="224271" y="0"/>
                    <a:pt x="224271" y="0"/>
                  </a:cubicBezTo>
                  <a:lnTo>
                    <a:pt x="224271" y="224271"/>
                  </a:lnTo>
                  <a:cubicBezTo>
                    <a:pt x="224271" y="224271"/>
                    <a:pt x="211244" y="224271"/>
                    <a:pt x="195174" y="224271"/>
                  </a:cubicBezTo>
                  <a:lnTo>
                    <a:pt x="29097" y="224271"/>
                  </a:lnTo>
                  <a:cubicBezTo>
                    <a:pt x="13027" y="224271"/>
                    <a:pt x="0" y="224271"/>
                    <a:pt x="0" y="224271"/>
                  </a:cubicBezTo>
                  <a:lnTo>
                    <a:pt x="0" y="0"/>
                  </a:lnTo>
                  <a:cubicBezTo>
                    <a:pt x="0" y="0"/>
                    <a:pt x="13027" y="0"/>
                    <a:pt x="29097" y="0"/>
                  </a:cubicBezTo>
                  <a:close/>
                </a:path>
              </a:pathLst>
            </a:custGeom>
            <a:noFill/>
            <a:ln w="28575" cap="flat">
              <a:solidFill>
                <a:schemeClr val="accent4"/>
              </a:solidFill>
              <a:prstDash val="solid"/>
              <a:miter/>
            </a:ln>
          </p:spPr>
          <p:txBody>
            <a:bodyPr rtlCol="0" anchor="ctr"/>
            <a:lstStyle/>
            <a:p>
              <a:pPr marL="0" algn="r" defTabSz="457200" rtl="1" eaLnBrk="1" latinLnBrk="0" hangingPunct="1"/>
              <a:endParaRPr lang="en-US"/>
            </a:p>
          </p:txBody>
        </p:sp>
        <p:sp>
          <p:nvSpPr>
            <p:cNvPr id="60" name="Freeform 59">
              <a:extLst>
                <a:ext uri="{FF2B5EF4-FFF2-40B4-BE49-F238E27FC236}">
                  <a16:creationId xmlns:a16="http://schemas.microsoft.com/office/drawing/2014/main" id="{DEAE4F3B-D973-7298-5E43-411555F569E5}"/>
                </a:ext>
              </a:extLst>
            </p:cNvPr>
            <p:cNvSpPr/>
            <p:nvPr/>
          </p:nvSpPr>
          <p:spPr>
            <a:xfrm>
              <a:off x="7075401" y="1294690"/>
              <a:ext cx="305493" cy="305493"/>
            </a:xfrm>
            <a:custGeom>
              <a:avLst/>
              <a:gdLst>
                <a:gd name="connsiteX0" fmla="*/ 247691 w 305493"/>
                <a:gd name="connsiteY0" fmla="*/ 305494 h 305493"/>
                <a:gd name="connsiteX1" fmla="*/ 276396 w 305493"/>
                <a:gd name="connsiteY1" fmla="*/ 305494 h 305493"/>
                <a:gd name="connsiteX2" fmla="*/ 305494 w 305493"/>
                <a:gd name="connsiteY2" fmla="*/ 276396 h 305493"/>
                <a:gd name="connsiteX3" fmla="*/ 305494 w 305493"/>
                <a:gd name="connsiteY3" fmla="*/ 29097 h 305493"/>
                <a:gd name="connsiteX4" fmla="*/ 276396 w 305493"/>
                <a:gd name="connsiteY4" fmla="*/ 0 h 305493"/>
                <a:gd name="connsiteX5" fmla="*/ 29098 w 305493"/>
                <a:gd name="connsiteY5" fmla="*/ 0 h 305493"/>
                <a:gd name="connsiteX6" fmla="*/ 0 w 305493"/>
                <a:gd name="connsiteY6" fmla="*/ 29097 h 305493"/>
                <a:gd name="connsiteX7" fmla="*/ 0 w 305493"/>
                <a:gd name="connsiteY7" fmla="*/ 276396 h 305493"/>
                <a:gd name="connsiteX8" fmla="*/ 29098 w 305493"/>
                <a:gd name="connsiteY8" fmla="*/ 305494 h 305493"/>
                <a:gd name="connsiteX9" fmla="*/ 69349 w 305493"/>
                <a:gd name="connsiteY9" fmla="*/ 305494 h 30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493" h="305493">
                  <a:moveTo>
                    <a:pt x="247691" y="305494"/>
                  </a:moveTo>
                  <a:lnTo>
                    <a:pt x="276396" y="305494"/>
                  </a:lnTo>
                  <a:cubicBezTo>
                    <a:pt x="292466" y="305494"/>
                    <a:pt x="305494" y="292466"/>
                    <a:pt x="305494" y="276396"/>
                  </a:cubicBezTo>
                  <a:lnTo>
                    <a:pt x="305494" y="29097"/>
                  </a:lnTo>
                  <a:cubicBezTo>
                    <a:pt x="305494" y="13028"/>
                    <a:pt x="292466" y="0"/>
                    <a:pt x="276396" y="0"/>
                  </a:cubicBezTo>
                  <a:lnTo>
                    <a:pt x="29098" y="0"/>
                  </a:lnTo>
                  <a:cubicBezTo>
                    <a:pt x="13028" y="0"/>
                    <a:pt x="0" y="13028"/>
                    <a:pt x="0" y="29097"/>
                  </a:cubicBezTo>
                  <a:lnTo>
                    <a:pt x="0" y="276396"/>
                  </a:lnTo>
                  <a:cubicBezTo>
                    <a:pt x="0" y="292466"/>
                    <a:pt x="13028" y="305494"/>
                    <a:pt x="29098" y="305494"/>
                  </a:cubicBezTo>
                  <a:lnTo>
                    <a:pt x="69349" y="305494"/>
                  </a:lnTo>
                </a:path>
              </a:pathLst>
            </a:custGeom>
            <a:noFill/>
            <a:ln w="28575" cap="rnd">
              <a:solidFill>
                <a:schemeClr val="accent4"/>
              </a:solidFill>
              <a:prstDash val="solid"/>
              <a:miter/>
            </a:ln>
          </p:spPr>
          <p:txBody>
            <a:bodyPr rtlCol="0" anchor="ctr"/>
            <a:lstStyle/>
            <a:p>
              <a:pPr marL="0" algn="r" defTabSz="457200" rtl="1" eaLnBrk="1" latinLnBrk="0" hangingPunct="1"/>
              <a:endParaRPr lang="en-US"/>
            </a:p>
          </p:txBody>
        </p:sp>
        <p:sp>
          <p:nvSpPr>
            <p:cNvPr id="61" name="Freeform 60">
              <a:extLst>
                <a:ext uri="{FF2B5EF4-FFF2-40B4-BE49-F238E27FC236}">
                  <a16:creationId xmlns:a16="http://schemas.microsoft.com/office/drawing/2014/main" id="{E3BF602E-5ECE-28FF-0F37-0A5C28AA68F6}"/>
                </a:ext>
              </a:extLst>
            </p:cNvPr>
            <p:cNvSpPr/>
            <p:nvPr/>
          </p:nvSpPr>
          <p:spPr>
            <a:xfrm>
              <a:off x="7179320" y="1561922"/>
              <a:ext cx="381856" cy="405858"/>
            </a:xfrm>
            <a:custGeom>
              <a:avLst/>
              <a:gdLst>
                <a:gd name="connsiteX0" fmla="*/ 364224 w 381856"/>
                <a:gd name="connsiteY0" fmla="*/ 343814 h 405858"/>
                <a:gd name="connsiteX1" fmla="*/ 224716 w 381856"/>
                <a:gd name="connsiteY1" fmla="*/ 403527 h 405858"/>
                <a:gd name="connsiteX2" fmla="*/ 190966 w 381856"/>
                <a:gd name="connsiteY2" fmla="*/ 395455 h 405858"/>
                <a:gd name="connsiteX3" fmla="*/ 168199 w 381856"/>
                <a:gd name="connsiteY3" fmla="*/ 368250 h 405858"/>
                <a:gd name="connsiteX4" fmla="*/ 157653 w 381856"/>
                <a:gd name="connsiteY4" fmla="*/ 360322 h 405858"/>
                <a:gd name="connsiteX5" fmla="*/ 21562 w 381856"/>
                <a:gd name="connsiteY5" fmla="*/ 300315 h 405858"/>
                <a:gd name="connsiteX6" fmla="*/ 2796 w 381856"/>
                <a:gd name="connsiteY6" fmla="*/ 255946 h 405858"/>
                <a:gd name="connsiteX7" fmla="*/ 43820 w 381856"/>
                <a:gd name="connsiteY7" fmla="*/ 237980 h 405858"/>
                <a:gd name="connsiteX8" fmla="*/ 107900 w 381856"/>
                <a:gd name="connsiteY8" fmla="*/ 256892 h 405858"/>
                <a:gd name="connsiteX9" fmla="*/ 16907 w 381856"/>
                <a:gd name="connsiteY9" fmla="*/ 44501 h 405858"/>
                <a:gd name="connsiteX10" fmla="*/ 36692 w 381856"/>
                <a:gd name="connsiteY10" fmla="*/ 1441 h 405858"/>
                <a:gd name="connsiteX11" fmla="*/ 76260 w 381856"/>
                <a:gd name="connsiteY11" fmla="*/ 20643 h 405858"/>
                <a:gd name="connsiteX12" fmla="*/ 127903 w 381856"/>
                <a:gd name="connsiteY12" fmla="*/ 141313 h 405858"/>
                <a:gd name="connsiteX13" fmla="*/ 147687 w 381856"/>
                <a:gd name="connsiteY13" fmla="*/ 98253 h 405858"/>
                <a:gd name="connsiteX14" fmla="*/ 187256 w 381856"/>
                <a:gd name="connsiteY14" fmla="*/ 117383 h 405858"/>
                <a:gd name="connsiteX15" fmla="*/ 192566 w 381856"/>
                <a:gd name="connsiteY15" fmla="*/ 129675 h 405858"/>
                <a:gd name="connsiteX16" fmla="*/ 212277 w 381856"/>
                <a:gd name="connsiteY16" fmla="*/ 86615 h 405858"/>
                <a:gd name="connsiteX17" fmla="*/ 251846 w 381856"/>
                <a:gd name="connsiteY17" fmla="*/ 105818 h 405858"/>
                <a:gd name="connsiteX18" fmla="*/ 257156 w 381856"/>
                <a:gd name="connsiteY18" fmla="*/ 118110 h 405858"/>
                <a:gd name="connsiteX19" fmla="*/ 276940 w 381856"/>
                <a:gd name="connsiteY19" fmla="*/ 75050 h 405858"/>
                <a:gd name="connsiteX20" fmla="*/ 316509 w 381856"/>
                <a:gd name="connsiteY20" fmla="*/ 94180 h 405858"/>
                <a:gd name="connsiteX21" fmla="*/ 330693 w 381856"/>
                <a:gd name="connsiteY21" fmla="*/ 127202 h 405858"/>
                <a:gd name="connsiteX22" fmla="*/ 331347 w 381856"/>
                <a:gd name="connsiteY22" fmla="*/ 129093 h 405858"/>
                <a:gd name="connsiteX23" fmla="*/ 380808 w 381856"/>
                <a:gd name="connsiteY23" fmla="*/ 309261 h 405858"/>
                <a:gd name="connsiteX24" fmla="*/ 364224 w 381856"/>
                <a:gd name="connsiteY24" fmla="*/ 343738 h 405858"/>
                <a:gd name="connsiteX25" fmla="*/ 364224 w 381856"/>
                <a:gd name="connsiteY25" fmla="*/ 343814 h 40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856" h="405858">
                  <a:moveTo>
                    <a:pt x="364224" y="343814"/>
                  </a:moveTo>
                  <a:lnTo>
                    <a:pt x="224716" y="403527"/>
                  </a:lnTo>
                  <a:cubicBezTo>
                    <a:pt x="212932" y="408551"/>
                    <a:pt x="199185" y="405275"/>
                    <a:pt x="190966" y="395455"/>
                  </a:cubicBezTo>
                  <a:lnTo>
                    <a:pt x="168199" y="368250"/>
                  </a:lnTo>
                  <a:cubicBezTo>
                    <a:pt x="165362" y="364830"/>
                    <a:pt x="161726" y="362145"/>
                    <a:pt x="157653" y="360322"/>
                  </a:cubicBezTo>
                  <a:lnTo>
                    <a:pt x="21562" y="300315"/>
                  </a:lnTo>
                  <a:cubicBezTo>
                    <a:pt x="3960" y="293769"/>
                    <a:pt x="-4914" y="273766"/>
                    <a:pt x="2796" y="255946"/>
                  </a:cubicBezTo>
                  <a:cubicBezTo>
                    <a:pt x="9561" y="240453"/>
                    <a:pt x="27600" y="233180"/>
                    <a:pt x="43820" y="237980"/>
                  </a:cubicBezTo>
                  <a:lnTo>
                    <a:pt x="107900" y="256892"/>
                  </a:lnTo>
                  <a:lnTo>
                    <a:pt x="16907" y="44501"/>
                  </a:lnTo>
                  <a:cubicBezTo>
                    <a:pt x="9561" y="27335"/>
                    <a:pt x="18435" y="7260"/>
                    <a:pt x="36692" y="1441"/>
                  </a:cubicBezTo>
                  <a:cubicBezTo>
                    <a:pt x="52620" y="-3651"/>
                    <a:pt x="69714" y="5223"/>
                    <a:pt x="76260" y="20643"/>
                  </a:cubicBezTo>
                  <a:lnTo>
                    <a:pt x="127903" y="141313"/>
                  </a:lnTo>
                  <a:cubicBezTo>
                    <a:pt x="120557" y="124147"/>
                    <a:pt x="129431" y="104072"/>
                    <a:pt x="147687" y="98253"/>
                  </a:cubicBezTo>
                  <a:cubicBezTo>
                    <a:pt x="163616" y="93162"/>
                    <a:pt x="180709" y="102036"/>
                    <a:pt x="187256" y="117383"/>
                  </a:cubicBezTo>
                  <a:lnTo>
                    <a:pt x="192566" y="129675"/>
                  </a:lnTo>
                  <a:cubicBezTo>
                    <a:pt x="185219" y="112509"/>
                    <a:pt x="194093" y="92435"/>
                    <a:pt x="212277" y="86615"/>
                  </a:cubicBezTo>
                  <a:cubicBezTo>
                    <a:pt x="228207" y="81524"/>
                    <a:pt x="245299" y="90397"/>
                    <a:pt x="251846" y="105818"/>
                  </a:cubicBezTo>
                  <a:lnTo>
                    <a:pt x="257156" y="118110"/>
                  </a:lnTo>
                  <a:cubicBezTo>
                    <a:pt x="249809" y="100944"/>
                    <a:pt x="258683" y="80869"/>
                    <a:pt x="276940" y="75050"/>
                  </a:cubicBezTo>
                  <a:cubicBezTo>
                    <a:pt x="292870" y="69959"/>
                    <a:pt x="309963" y="78833"/>
                    <a:pt x="316509" y="94180"/>
                  </a:cubicBezTo>
                  <a:lnTo>
                    <a:pt x="330693" y="127202"/>
                  </a:lnTo>
                  <a:cubicBezTo>
                    <a:pt x="330983" y="127784"/>
                    <a:pt x="331202" y="128439"/>
                    <a:pt x="331347" y="129093"/>
                  </a:cubicBezTo>
                  <a:lnTo>
                    <a:pt x="380808" y="309261"/>
                  </a:lnTo>
                  <a:cubicBezTo>
                    <a:pt x="384663" y="323297"/>
                    <a:pt x="377608" y="337996"/>
                    <a:pt x="364224" y="343738"/>
                  </a:cubicBezTo>
                  <a:lnTo>
                    <a:pt x="364224" y="343814"/>
                  </a:lnTo>
                  <a:close/>
                </a:path>
              </a:pathLst>
            </a:custGeom>
            <a:noFill/>
            <a:ln w="28575" cap="flat">
              <a:solidFill>
                <a:schemeClr val="accent4"/>
              </a:solidFill>
              <a:prstDash val="solid"/>
              <a:round/>
            </a:ln>
          </p:spPr>
          <p:txBody>
            <a:bodyPr rtlCol="0" anchor="ctr"/>
            <a:lstStyle/>
            <a:p>
              <a:pPr marL="0" algn="r" defTabSz="457200" rtl="1" eaLnBrk="1" latinLnBrk="0" hangingPunct="1"/>
              <a:endParaRPr lang="en-US"/>
            </a:p>
          </p:txBody>
        </p:sp>
      </p:grpSp>
      <p:pic>
        <p:nvPicPr>
          <p:cNvPr id="40" name="Graphic 39">
            <a:extLst>
              <a:ext uri="{FF2B5EF4-FFF2-40B4-BE49-F238E27FC236}">
                <a16:creationId xmlns:a16="http://schemas.microsoft.com/office/drawing/2014/main" id="{852D372F-FAE5-ED01-8DA8-993F51E1FFF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1783804" y="1831850"/>
            <a:ext cx="338837" cy="295396"/>
          </a:xfrm>
          <a:prstGeom prst="rect">
            <a:avLst/>
          </a:prstGeom>
        </p:spPr>
      </p:pic>
      <p:pic>
        <p:nvPicPr>
          <p:cNvPr id="41" name="Graphic 40">
            <a:extLst>
              <a:ext uri="{FF2B5EF4-FFF2-40B4-BE49-F238E27FC236}">
                <a16:creationId xmlns:a16="http://schemas.microsoft.com/office/drawing/2014/main" id="{EE5932B3-2C8D-16DB-711C-5DC21E99E9DB}"/>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4325820" y="1831850"/>
            <a:ext cx="338837" cy="295396"/>
          </a:xfrm>
          <a:prstGeom prst="rect">
            <a:avLst/>
          </a:prstGeom>
        </p:spPr>
      </p:pic>
      <p:pic>
        <p:nvPicPr>
          <p:cNvPr id="45" name="Graphic 44">
            <a:extLst>
              <a:ext uri="{FF2B5EF4-FFF2-40B4-BE49-F238E27FC236}">
                <a16:creationId xmlns:a16="http://schemas.microsoft.com/office/drawing/2014/main" id="{01FE8C3A-6A35-C749-9824-FDE6456E09A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6916436" y="1831850"/>
            <a:ext cx="338837" cy="295396"/>
          </a:xfrm>
          <a:prstGeom prst="rect">
            <a:avLst/>
          </a:prstGeom>
        </p:spPr>
      </p:pic>
    </p:spTree>
    <p:extLst>
      <p:ext uri="{BB962C8B-B14F-4D97-AF65-F5344CB8AC3E}">
        <p14:creationId xmlns:p14="http://schemas.microsoft.com/office/powerpoint/2010/main" val="122487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F05A80-88DA-4701-EE5B-06A09FD83DB1}"/>
              </a:ext>
            </a:extLst>
          </p:cNvPr>
          <p:cNvSpPr>
            <a:spLocks noGrp="1"/>
          </p:cNvSpPr>
          <p:nvPr>
            <p:ph type="title"/>
          </p:nvPr>
        </p:nvSpPr>
        <p:spPr>
          <a:xfrm>
            <a:off x="468313" y="610533"/>
            <a:ext cx="5460691" cy="907615"/>
          </a:xfrm>
        </p:spPr>
        <p:txBody>
          <a:bodyPr/>
          <a:lstStyle/>
          <a:p>
            <a:r>
              <a:rPr lang="en-US" dirty="0">
                <a:solidFill>
                  <a:srgbClr val="031C34"/>
                </a:solidFill>
                <a:latin typeface="Nunito"/>
              </a:rPr>
              <a:t>Trend: Majority are adopting Generative AI (92%)</a:t>
            </a:r>
            <a:endParaRPr lang="en-US" dirty="0">
              <a:solidFill>
                <a:srgbClr val="031C34"/>
              </a:solidFill>
              <a:latin typeface="Nunito"/>
              <a:ea typeface="Inter" panose="02000503000000020004" pitchFamily="50" charset="0"/>
              <a:cs typeface="Inter" panose="02000503000000020004" pitchFamily="50" charset="0"/>
            </a:endParaRPr>
          </a:p>
        </p:txBody>
      </p:sp>
      <p:sp>
        <p:nvSpPr>
          <p:cNvPr id="9" name="Rounded Rectangle 8">
            <a:extLst>
              <a:ext uri="{FF2B5EF4-FFF2-40B4-BE49-F238E27FC236}">
                <a16:creationId xmlns:a16="http://schemas.microsoft.com/office/drawing/2014/main" id="{4104F78B-124E-0F5F-2A05-D46DA7619BB6}"/>
              </a:ext>
              <a:ext uri="{C183D7F6-B498-43B3-948B-1728B52AA6E4}">
                <adec:decorative xmlns:adec="http://schemas.microsoft.com/office/drawing/2017/decorative" val="1"/>
              </a:ext>
            </a:extLst>
          </p:cNvPr>
          <p:cNvSpPr/>
          <p:nvPr/>
        </p:nvSpPr>
        <p:spPr>
          <a:xfrm>
            <a:off x="2267094" y="1392584"/>
            <a:ext cx="4724174" cy="2739060"/>
          </a:xfrm>
          <a:prstGeom prst="roundRect">
            <a:avLst>
              <a:gd name="adj" fmla="val 5168"/>
            </a:avLst>
          </a:prstGeom>
          <a:solidFill>
            <a:schemeClr val="bg1"/>
          </a:solid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3" name="Picture 2" descr="Graph showing companies exploring the use of Generative AI. 50% report yes, for creating summaries. 45% report yes, for content creation. 38% report yes, for extracting insights and analytics. 30% report yes, for chatbots and virtual assistants. 24% report yes, for real-time language translation. 7% report no, we're using it but are familiar with it. 1% report no, we aren't familiar with it or how we can benefit.">
            <a:extLst>
              <a:ext uri="{FF2B5EF4-FFF2-40B4-BE49-F238E27FC236}">
                <a16:creationId xmlns:a16="http://schemas.microsoft.com/office/drawing/2014/main" id="{27B49291-D206-337B-9BD7-8D1D25290E5E}"/>
              </a:ext>
            </a:extLst>
          </p:cNvPr>
          <p:cNvPicPr>
            <a:picLocks noChangeAspect="1"/>
          </p:cNvPicPr>
          <p:nvPr/>
        </p:nvPicPr>
        <p:blipFill>
          <a:blip r:embed="rId3"/>
          <a:stretch>
            <a:fillRect/>
          </a:stretch>
        </p:blipFill>
        <p:spPr>
          <a:xfrm>
            <a:off x="2386263" y="1427732"/>
            <a:ext cx="4541921" cy="2618339"/>
          </a:xfrm>
          <a:prstGeom prst="rect">
            <a:avLst/>
          </a:prstGeom>
        </p:spPr>
      </p:pic>
      <p:sp>
        <p:nvSpPr>
          <p:cNvPr id="15" name="TextBox 14">
            <a:extLst>
              <a:ext uri="{FF2B5EF4-FFF2-40B4-BE49-F238E27FC236}">
                <a16:creationId xmlns:a16="http://schemas.microsoft.com/office/drawing/2014/main" id="{BB78E7B1-9FB5-75EE-4F93-3B6D1365BFFC}"/>
              </a:ext>
            </a:extLst>
          </p:cNvPr>
          <p:cNvSpPr txBox="1"/>
          <p:nvPr/>
        </p:nvSpPr>
        <p:spPr>
          <a:xfrm>
            <a:off x="2267094" y="4166792"/>
            <a:ext cx="4805454" cy="472886"/>
          </a:xfrm>
          <a:prstGeom prst="rect">
            <a:avLst/>
          </a:prstGeom>
          <a:noFill/>
        </p:spPr>
        <p:txBody>
          <a:bodyPr wrap="square" lIns="91440" tIns="45720" rIns="91440" bIns="45720" rtlCol="0" anchor="t">
            <a:spAutoFit/>
          </a:bodyPr>
          <a:lstStyle/>
          <a:p>
            <a:pPr>
              <a:lnSpc>
                <a:spcPts val="1600"/>
              </a:lnSpc>
            </a:pPr>
            <a:r>
              <a:rPr lang="en-GB" sz="1000">
                <a:solidFill>
                  <a:srgbClr val="031C34"/>
                </a:solidFill>
                <a:latin typeface="Inter"/>
              </a:rPr>
              <a:t>Companies Exploring the Use of Generative AI</a:t>
            </a:r>
            <a:br>
              <a:rPr lang="en-GB" sz="1000">
                <a:solidFill>
                  <a:srgbClr val="031C34"/>
                </a:solidFill>
                <a:latin typeface="Inter"/>
              </a:rPr>
            </a:br>
            <a:r>
              <a:rPr lang="en-GB" sz="700">
                <a:solidFill>
                  <a:srgbClr val="031C34"/>
                </a:solidFill>
                <a:latin typeface="Inter"/>
              </a:rPr>
              <a:t>*Question allowed for more than one answer and as a result, percentages add up to more than 100%</a:t>
            </a:r>
            <a:endParaRPr lang="en-GB" sz="700">
              <a:solidFill>
                <a:srgbClr val="031C34"/>
              </a:solidFill>
              <a:effectLst/>
              <a:latin typeface="Inter" panose="02000503000000020004" pitchFamily="2" charset="0"/>
            </a:endParaRPr>
          </a:p>
        </p:txBody>
      </p:sp>
    </p:spTree>
    <p:extLst>
      <p:ext uri="{BB962C8B-B14F-4D97-AF65-F5344CB8AC3E}">
        <p14:creationId xmlns:p14="http://schemas.microsoft.com/office/powerpoint/2010/main" val="2835867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80D8E6-3A62-A749-8662-31788BEFC053}"/>
              </a:ext>
            </a:extLst>
          </p:cNvPr>
          <p:cNvSpPr>
            <a:spLocks noGrp="1"/>
          </p:cNvSpPr>
          <p:nvPr>
            <p:ph type="title" idx="4294967295"/>
          </p:nvPr>
        </p:nvSpPr>
        <p:spPr>
          <a:xfrm>
            <a:off x="468313" y="-306109"/>
            <a:ext cx="7450970" cy="306109"/>
          </a:xfrm>
        </p:spPr>
        <p:txBody>
          <a:bodyPr vert="horz" lIns="0" tIns="0" rIns="90000" bIns="0" rtlCol="0" anchor="b">
            <a:spAutoFit/>
          </a:bodyPr>
          <a:lstStyle/>
          <a:p>
            <a:r>
              <a:rPr lang="en-US" dirty="0"/>
              <a:t>Gen V features</a:t>
            </a:r>
          </a:p>
        </p:txBody>
      </p:sp>
      <p:sp>
        <p:nvSpPr>
          <p:cNvPr id="58" name="Freeform 57">
            <a:extLst>
              <a:ext uri="{FF2B5EF4-FFF2-40B4-BE49-F238E27FC236}">
                <a16:creationId xmlns:a16="http://schemas.microsoft.com/office/drawing/2014/main" id="{0790BB43-2522-D374-7036-6703435B3D08}"/>
              </a:ext>
              <a:ext uri="{C183D7F6-B498-43B3-948B-1728B52AA6E4}">
                <adec:decorative xmlns:adec="http://schemas.microsoft.com/office/drawing/2017/decorative" val="1"/>
              </a:ext>
            </a:extLst>
          </p:cNvPr>
          <p:cNvSpPr/>
          <p:nvPr/>
        </p:nvSpPr>
        <p:spPr>
          <a:xfrm>
            <a:off x="1137675" y="3803600"/>
            <a:ext cx="225525" cy="188727"/>
          </a:xfrm>
          <a:custGeom>
            <a:avLst/>
            <a:gdLst>
              <a:gd name="connsiteX0" fmla="*/ 3968 w 353445"/>
              <a:gd name="connsiteY0" fmla="*/ 39338 h 295775"/>
              <a:gd name="connsiteX1" fmla="*/ 155462 w 353445"/>
              <a:gd name="connsiteY1" fmla="*/ 283559 h 295775"/>
              <a:gd name="connsiteX2" fmla="*/ 199330 w 353445"/>
              <a:gd name="connsiteY2" fmla="*/ 283559 h 295775"/>
              <a:gd name="connsiteX3" fmla="*/ 349587 w 353445"/>
              <a:gd name="connsiteY3" fmla="*/ 39338 h 295775"/>
              <a:gd name="connsiteX4" fmla="*/ 327605 w 353445"/>
              <a:gd name="connsiteY4" fmla="*/ 0 h 295775"/>
              <a:gd name="connsiteX5" fmla="*/ 25854 w 353445"/>
              <a:gd name="connsiteY5" fmla="*/ 0 h 295775"/>
              <a:gd name="connsiteX6" fmla="*/ 3968 w 353445"/>
              <a:gd name="connsiteY6" fmla="*/ 39529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968" y="39338"/>
                </a:moveTo>
                <a:lnTo>
                  <a:pt x="155462" y="283559"/>
                </a:lnTo>
                <a:cubicBezTo>
                  <a:pt x="165549" y="299847"/>
                  <a:pt x="189339" y="299847"/>
                  <a:pt x="199330" y="283559"/>
                </a:cubicBezTo>
                <a:lnTo>
                  <a:pt x="349587" y="39338"/>
                </a:lnTo>
                <a:cubicBezTo>
                  <a:pt x="360150" y="22098"/>
                  <a:pt x="347779" y="0"/>
                  <a:pt x="327605" y="0"/>
                </a:cubicBezTo>
                <a:lnTo>
                  <a:pt x="25854" y="0"/>
                </a:lnTo>
                <a:cubicBezTo>
                  <a:pt x="5585" y="0"/>
                  <a:pt x="-6785" y="22288"/>
                  <a:pt x="3968" y="39529"/>
                </a:cubicBezTo>
              </a:path>
            </a:pathLst>
          </a:custGeom>
          <a:solidFill>
            <a:srgbClr val="FBD2FC"/>
          </a:solidFill>
          <a:ln w="0" cap="flat">
            <a:noFill/>
            <a:prstDash val="solid"/>
            <a:miter/>
          </a:ln>
        </p:spPr>
        <p:txBody>
          <a:bodyPr rtlCol="0" anchor="ctr"/>
          <a:lstStyle/>
          <a:p>
            <a:endParaRPr lang="en-UA"/>
          </a:p>
        </p:txBody>
      </p:sp>
      <p:sp>
        <p:nvSpPr>
          <p:cNvPr id="3" name="Rounded Rectangle 2">
            <a:extLst>
              <a:ext uri="{FF2B5EF4-FFF2-40B4-BE49-F238E27FC236}">
                <a16:creationId xmlns:a16="http://schemas.microsoft.com/office/drawing/2014/main" id="{A7FB19E6-B06B-83BA-3982-C982A5D30C9A}"/>
              </a:ext>
              <a:ext uri="{C183D7F6-B498-43B3-948B-1728B52AA6E4}">
                <adec:decorative xmlns:adec="http://schemas.microsoft.com/office/drawing/2017/decorative" val="1"/>
              </a:ext>
            </a:extLst>
          </p:cNvPr>
          <p:cNvSpPr/>
          <p:nvPr/>
        </p:nvSpPr>
        <p:spPr>
          <a:xfrm>
            <a:off x="476842" y="643212"/>
            <a:ext cx="6289718" cy="1094241"/>
          </a:xfrm>
          <a:prstGeom prst="roundRect">
            <a:avLst>
              <a:gd name="adj" fmla="val 6415"/>
            </a:avLst>
          </a:prstGeom>
          <a:solidFill>
            <a:schemeClr val="bg1"/>
          </a:solidFill>
          <a:ln>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sz="1867"/>
          </a:p>
        </p:txBody>
      </p:sp>
      <p:pic>
        <p:nvPicPr>
          <p:cNvPr id="6" name="Picture 5" descr="Gen V">
            <a:extLst>
              <a:ext uri="{FF2B5EF4-FFF2-40B4-BE49-F238E27FC236}">
                <a16:creationId xmlns:a16="http://schemas.microsoft.com/office/drawing/2014/main" id="{260A08E3-E5A2-67E1-1AC2-898C319C1F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718" y="752165"/>
            <a:ext cx="1211241" cy="565300"/>
          </a:xfrm>
          <a:prstGeom prst="rect">
            <a:avLst/>
          </a:prstGeom>
        </p:spPr>
      </p:pic>
      <p:sp>
        <p:nvSpPr>
          <p:cNvPr id="4" name="Title 16">
            <a:extLst>
              <a:ext uri="{FF2B5EF4-FFF2-40B4-BE49-F238E27FC236}">
                <a16:creationId xmlns:a16="http://schemas.microsoft.com/office/drawing/2014/main" id="{CB941B1C-C781-B937-4699-4B1196D6C587}"/>
              </a:ext>
            </a:extLst>
          </p:cNvPr>
          <p:cNvSpPr txBox="1">
            <a:spLocks/>
          </p:cNvSpPr>
          <p:nvPr/>
        </p:nvSpPr>
        <p:spPr>
          <a:xfrm>
            <a:off x="682262" y="860016"/>
            <a:ext cx="6036172" cy="7117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114000"/>
              </a:lnSpc>
              <a:spcBef>
                <a:spcPct val="0"/>
              </a:spcBef>
              <a:buNone/>
              <a:defRPr sz="1800" b="1" i="0" kern="1200">
                <a:solidFill>
                  <a:schemeClr val="accent4"/>
                </a:solidFill>
                <a:latin typeface="Nunito ExtraBold" pitchFamily="2" charset="77"/>
                <a:ea typeface="+mj-ea"/>
                <a:cs typeface="+mj-cs"/>
              </a:defRPr>
            </a:lvl1pPr>
          </a:lstStyle>
          <a:p>
            <a:pPr defTabSz="457200">
              <a:lnSpc>
                <a:spcPct val="150000"/>
              </a:lnSpc>
              <a:spcBef>
                <a:spcPts val="0"/>
              </a:spcBef>
              <a:defRPr/>
            </a:pPr>
            <a:r>
              <a:rPr lang="en-US" sz="1400" b="0">
                <a:solidFill>
                  <a:schemeClr val="tx1"/>
                </a:solidFill>
                <a:latin typeface="Nunito"/>
                <a:ea typeface="Inter"/>
                <a:cs typeface="+mn-cs"/>
              </a:rPr>
              <a:t>                           is our Generative AI tool. It offers institutions incredible</a:t>
            </a:r>
            <a:br>
              <a:rPr lang="en-US" sz="1400" b="0">
                <a:latin typeface="Nunito"/>
                <a:ea typeface="Inter"/>
                <a:cs typeface="+mn-cs"/>
              </a:rPr>
            </a:br>
            <a:r>
              <a:rPr lang="en-US" sz="1400">
                <a:solidFill>
                  <a:schemeClr val="tx1"/>
                </a:solidFill>
                <a:latin typeface="Nunito"/>
                <a:ea typeface="Inter"/>
                <a:cs typeface="+mn-cs"/>
              </a:rPr>
              <a:t>AI-based</a:t>
            </a:r>
            <a:r>
              <a:rPr lang="en-US" sz="1400" b="0">
                <a:solidFill>
                  <a:schemeClr val="tx1"/>
                </a:solidFill>
                <a:latin typeface="Nunito"/>
                <a:ea typeface="Inter"/>
                <a:cs typeface="+mn-cs"/>
              </a:rPr>
              <a:t> insights to make their transcripts actionable.</a:t>
            </a:r>
          </a:p>
        </p:txBody>
      </p:sp>
      <p:sp>
        <p:nvSpPr>
          <p:cNvPr id="2" name="Google Shape;451;p36">
            <a:extLst>
              <a:ext uri="{FF2B5EF4-FFF2-40B4-BE49-F238E27FC236}">
                <a16:creationId xmlns:a16="http://schemas.microsoft.com/office/drawing/2014/main" id="{EB20BE9A-C7E4-24A2-8F62-F51D85B4E46F}"/>
              </a:ext>
            </a:extLst>
          </p:cNvPr>
          <p:cNvSpPr txBox="1">
            <a:spLocks/>
          </p:cNvSpPr>
          <p:nvPr/>
        </p:nvSpPr>
        <p:spPr>
          <a:xfrm>
            <a:off x="1952049" y="2228782"/>
            <a:ext cx="5239902" cy="336291"/>
          </a:xfrm>
          <a:prstGeom prst="rect">
            <a:avLst/>
          </a:prstGeom>
          <a:noFill/>
          <a:ln>
            <a:noFill/>
            <a:prstDash/>
          </a:ln>
          <a:effectLst/>
        </p:spPr>
        <p:txBody>
          <a:bodyPr rot="0" spcFirstLastPara="1" vertOverflow="overflow" horzOverflow="overflow" vert="horz" wrap="square" lIns="0" tIns="0" rIns="91425"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A" sz="1800" b="1">
                <a:solidFill>
                  <a:schemeClr val="tx2"/>
                </a:solidFill>
                <a:latin typeface="Nunito"/>
              </a:rPr>
              <a:t>Gen</a:t>
            </a:r>
            <a:r>
              <a:rPr kumimoji="0" lang="en-UA" sz="1800" b="1" i="0" u="none" strike="noStrike" kern="1200" cap="none" spc="0" normalizeH="0" baseline="0" noProof="0">
                <a:ln>
                  <a:noFill/>
                </a:ln>
                <a:solidFill>
                  <a:schemeClr val="tx2"/>
                </a:solidFill>
                <a:effectLst/>
                <a:uLnTx/>
                <a:uFillTx/>
                <a:latin typeface="Nunito"/>
              </a:rPr>
              <a:t>.V </a:t>
            </a:r>
            <a:r>
              <a:rPr lang="en-UA" sz="1800" b="1">
                <a:solidFill>
                  <a:schemeClr val="tx2"/>
                </a:solidFill>
                <a:latin typeface="Nunito"/>
              </a:rPr>
              <a:t>can be used to help students and faculty</a:t>
            </a:r>
            <a:r>
              <a:rPr kumimoji="0" lang="en-UA" sz="1800" b="1" i="0" u="none" strike="noStrike" kern="1200" cap="none" spc="0" normalizeH="0" baseline="0" noProof="0">
                <a:ln>
                  <a:noFill/>
                </a:ln>
                <a:solidFill>
                  <a:schemeClr val="tx2"/>
                </a:solidFill>
                <a:effectLst/>
                <a:uLnTx/>
                <a:uFillTx/>
                <a:latin typeface="Nunito"/>
              </a:rPr>
              <a:t>:</a:t>
            </a:r>
          </a:p>
        </p:txBody>
      </p:sp>
      <p:sp>
        <p:nvSpPr>
          <p:cNvPr id="39" name="TextBox 38">
            <a:extLst>
              <a:ext uri="{FF2B5EF4-FFF2-40B4-BE49-F238E27FC236}">
                <a16:creationId xmlns:a16="http://schemas.microsoft.com/office/drawing/2014/main" id="{38AF7A3D-6B03-D72B-5EB3-C85B67AEA974}"/>
              </a:ext>
            </a:extLst>
          </p:cNvPr>
          <p:cNvSpPr txBox="1"/>
          <p:nvPr/>
        </p:nvSpPr>
        <p:spPr>
          <a:xfrm>
            <a:off x="7655714" y="646721"/>
            <a:ext cx="1600597" cy="369332"/>
          </a:xfrm>
          <a:prstGeom prst="rect">
            <a:avLst/>
          </a:prstGeom>
          <a:noFill/>
        </p:spPr>
        <p:txBody>
          <a:bodyPr wrap="square" rtlCol="0">
            <a:spAutoFit/>
          </a:bodyPr>
          <a:lstStyle/>
          <a:p>
            <a:pPr marL="0" defTabSz="457200" rtl="1" eaLnBrk="1" latinLnBrk="0" hangingPunct="1"/>
            <a:r>
              <a:rPr lang="en-US" b="1">
                <a:gradFill>
                  <a:gsLst>
                    <a:gs pos="100000">
                      <a:srgbClr val="4A148C"/>
                    </a:gs>
                    <a:gs pos="50000">
                      <a:srgbClr val="322FBE"/>
                    </a:gs>
                    <a:gs pos="0">
                      <a:srgbClr val="1A4AF0"/>
                    </a:gs>
                  </a:gsLst>
                  <a:lin ang="10800000" scaled="1"/>
                </a:gradFill>
                <a:latin typeface="Nunito ExtraBold"/>
                <a:ea typeface="+mj-ea"/>
                <a:cs typeface="+mj-cs"/>
              </a:rPr>
              <a:t>Understand</a:t>
            </a:r>
          </a:p>
        </p:txBody>
      </p:sp>
      <p:sp>
        <p:nvSpPr>
          <p:cNvPr id="7" name="Freeform 18">
            <a:extLst>
              <a:ext uri="{FF2B5EF4-FFF2-40B4-BE49-F238E27FC236}">
                <a16:creationId xmlns:a16="http://schemas.microsoft.com/office/drawing/2014/main" id="{7FDA4C43-37B1-11E8-18C4-12E595B10CA1}"/>
              </a:ext>
              <a:ext uri="{C183D7F6-B498-43B3-948B-1728B52AA6E4}">
                <adec:decorative xmlns:adec="http://schemas.microsoft.com/office/drawing/2017/decorative" val="1"/>
              </a:ext>
            </a:extLst>
          </p:cNvPr>
          <p:cNvSpPr>
            <a:spLocks/>
          </p:cNvSpPr>
          <p:nvPr/>
        </p:nvSpPr>
        <p:spPr bwMode="auto">
          <a:xfrm>
            <a:off x="7355243" y="2855120"/>
            <a:ext cx="1402985" cy="917442"/>
          </a:xfrm>
          <a:custGeom>
            <a:avLst/>
            <a:gdLst>
              <a:gd name="T0" fmla="*/ 0 w 905"/>
              <a:gd name="T1" fmla="*/ 822 h 822"/>
              <a:gd name="T2" fmla="*/ 705 w 905"/>
              <a:gd name="T3" fmla="*/ 822 h 822"/>
              <a:gd name="T4" fmla="*/ 905 w 905"/>
              <a:gd name="T5" fmla="*/ 638 h 822"/>
              <a:gd name="T6" fmla="*/ 905 w 905"/>
              <a:gd name="T7" fmla="*/ 0 h 822"/>
              <a:gd name="T8" fmla="*/ 0 w 905"/>
              <a:gd name="T9" fmla="*/ 822 h 822"/>
            </a:gdLst>
            <a:ahLst/>
            <a:cxnLst>
              <a:cxn ang="0">
                <a:pos x="T0" y="T1"/>
              </a:cxn>
              <a:cxn ang="0">
                <a:pos x="T2" y="T3"/>
              </a:cxn>
              <a:cxn ang="0">
                <a:pos x="T4" y="T5"/>
              </a:cxn>
              <a:cxn ang="0">
                <a:pos x="T6" y="T7"/>
              </a:cxn>
              <a:cxn ang="0">
                <a:pos x="T8" y="T9"/>
              </a:cxn>
            </a:cxnLst>
            <a:rect l="0" t="0" r="r" b="b"/>
            <a:pathLst>
              <a:path w="905" h="822">
                <a:moveTo>
                  <a:pt x="0" y="822"/>
                </a:moveTo>
                <a:lnTo>
                  <a:pt x="705" y="822"/>
                </a:lnTo>
                <a:lnTo>
                  <a:pt x="905" y="638"/>
                </a:lnTo>
                <a:lnTo>
                  <a:pt x="905" y="0"/>
                </a:lnTo>
                <a:lnTo>
                  <a:pt x="0" y="822"/>
                </a:lnTo>
                <a:close/>
              </a:path>
            </a:pathLst>
          </a:custGeom>
          <a:solidFill>
            <a:srgbClr val="CFDDFF"/>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21">
            <a:extLst>
              <a:ext uri="{FF2B5EF4-FFF2-40B4-BE49-F238E27FC236}">
                <a16:creationId xmlns:a16="http://schemas.microsoft.com/office/drawing/2014/main" id="{076F961C-F05E-4825-36A1-53FFB59C5709}"/>
              </a:ext>
              <a:ext uri="{C183D7F6-B498-43B3-948B-1728B52AA6E4}">
                <adec:decorative xmlns:adec="http://schemas.microsoft.com/office/drawing/2017/decorative" val="1"/>
              </a:ext>
            </a:extLst>
          </p:cNvPr>
          <p:cNvSpPr>
            <a:spLocks noChangeArrowheads="1"/>
          </p:cNvSpPr>
          <p:nvPr/>
        </p:nvSpPr>
        <p:spPr bwMode="auto">
          <a:xfrm>
            <a:off x="8758227" y="2855120"/>
            <a:ext cx="396519" cy="712078"/>
          </a:xfrm>
          <a:prstGeom prst="rect">
            <a:avLst/>
          </a:prstGeom>
          <a:solidFill>
            <a:srgbClr val="E8EEFD"/>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9">
            <a:extLst>
              <a:ext uri="{FF2B5EF4-FFF2-40B4-BE49-F238E27FC236}">
                <a16:creationId xmlns:a16="http://schemas.microsoft.com/office/drawing/2014/main" id="{7E488740-56DB-74EB-413F-A467F2F472B9}"/>
              </a:ext>
              <a:ext uri="{C183D7F6-B498-43B3-948B-1728B52AA6E4}">
                <adec:decorative xmlns:adec="http://schemas.microsoft.com/office/drawing/2017/decorative" val="1"/>
              </a:ext>
            </a:extLst>
          </p:cNvPr>
          <p:cNvSpPr>
            <a:spLocks/>
          </p:cNvSpPr>
          <p:nvPr/>
        </p:nvSpPr>
        <p:spPr bwMode="auto">
          <a:xfrm>
            <a:off x="4041227" y="2683474"/>
            <a:ext cx="2740857" cy="1080394"/>
          </a:xfrm>
          <a:custGeom>
            <a:avLst/>
            <a:gdLst>
              <a:gd name="T0" fmla="*/ 702 w 1768"/>
              <a:gd name="T1" fmla="*/ 968 h 968"/>
              <a:gd name="T2" fmla="*/ 0 w 1768"/>
              <a:gd name="T3" fmla="*/ 968 h 968"/>
              <a:gd name="T4" fmla="*/ 1065 w 1768"/>
              <a:gd name="T5" fmla="*/ 0 h 968"/>
              <a:gd name="T6" fmla="*/ 1768 w 1768"/>
              <a:gd name="T7" fmla="*/ 0 h 968"/>
              <a:gd name="T8" fmla="*/ 702 w 1768"/>
              <a:gd name="T9" fmla="*/ 968 h 968"/>
            </a:gdLst>
            <a:ahLst/>
            <a:cxnLst>
              <a:cxn ang="0">
                <a:pos x="T0" y="T1"/>
              </a:cxn>
              <a:cxn ang="0">
                <a:pos x="T2" y="T3"/>
              </a:cxn>
              <a:cxn ang="0">
                <a:pos x="T4" y="T5"/>
              </a:cxn>
              <a:cxn ang="0">
                <a:pos x="T6" y="T7"/>
              </a:cxn>
              <a:cxn ang="0">
                <a:pos x="T8" y="T9"/>
              </a:cxn>
            </a:cxnLst>
            <a:rect l="0" t="0" r="r" b="b"/>
            <a:pathLst>
              <a:path w="1768" h="968">
                <a:moveTo>
                  <a:pt x="702" y="968"/>
                </a:moveTo>
                <a:lnTo>
                  <a:pt x="0" y="968"/>
                </a:lnTo>
                <a:lnTo>
                  <a:pt x="1065" y="0"/>
                </a:lnTo>
                <a:lnTo>
                  <a:pt x="1768" y="0"/>
                </a:lnTo>
                <a:lnTo>
                  <a:pt x="702" y="968"/>
                </a:lnTo>
                <a:close/>
              </a:path>
            </a:pathLst>
          </a:custGeom>
          <a:solidFill>
            <a:srgbClr val="CFDDF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25">
            <a:extLst>
              <a:ext uri="{FF2B5EF4-FFF2-40B4-BE49-F238E27FC236}">
                <a16:creationId xmlns:a16="http://schemas.microsoft.com/office/drawing/2014/main" id="{0C163948-2D05-DE60-D14C-18AE4690972A}"/>
              </a:ext>
              <a:ext uri="{C183D7F6-B498-43B3-948B-1728B52AA6E4}">
                <adec:decorative xmlns:adec="http://schemas.microsoft.com/office/drawing/2017/decorative" val="1"/>
              </a:ext>
            </a:extLst>
          </p:cNvPr>
          <p:cNvSpPr>
            <a:spLocks/>
          </p:cNvSpPr>
          <p:nvPr/>
        </p:nvSpPr>
        <p:spPr bwMode="auto">
          <a:xfrm>
            <a:off x="5704655" y="2683474"/>
            <a:ext cx="2740857" cy="1080394"/>
          </a:xfrm>
          <a:custGeom>
            <a:avLst/>
            <a:gdLst>
              <a:gd name="T0" fmla="*/ 702 w 1768"/>
              <a:gd name="T1" fmla="*/ 968 h 968"/>
              <a:gd name="T2" fmla="*/ 0 w 1768"/>
              <a:gd name="T3" fmla="*/ 968 h 968"/>
              <a:gd name="T4" fmla="*/ 1063 w 1768"/>
              <a:gd name="T5" fmla="*/ 0 h 968"/>
              <a:gd name="T6" fmla="*/ 1768 w 1768"/>
              <a:gd name="T7" fmla="*/ 0 h 968"/>
              <a:gd name="T8" fmla="*/ 702 w 1768"/>
              <a:gd name="T9" fmla="*/ 968 h 968"/>
            </a:gdLst>
            <a:ahLst/>
            <a:cxnLst>
              <a:cxn ang="0">
                <a:pos x="T0" y="T1"/>
              </a:cxn>
              <a:cxn ang="0">
                <a:pos x="T2" y="T3"/>
              </a:cxn>
              <a:cxn ang="0">
                <a:pos x="T4" y="T5"/>
              </a:cxn>
              <a:cxn ang="0">
                <a:pos x="T6" y="T7"/>
              </a:cxn>
              <a:cxn ang="0">
                <a:pos x="T8" y="T9"/>
              </a:cxn>
            </a:cxnLst>
            <a:rect l="0" t="0" r="r" b="b"/>
            <a:pathLst>
              <a:path w="1768" h="968">
                <a:moveTo>
                  <a:pt x="702" y="968"/>
                </a:moveTo>
                <a:lnTo>
                  <a:pt x="0" y="968"/>
                </a:lnTo>
                <a:lnTo>
                  <a:pt x="1063" y="0"/>
                </a:lnTo>
                <a:lnTo>
                  <a:pt x="1768" y="0"/>
                </a:lnTo>
                <a:lnTo>
                  <a:pt x="702" y="968"/>
                </a:lnTo>
                <a:close/>
              </a:path>
            </a:pathLst>
          </a:custGeom>
          <a:solidFill>
            <a:srgbClr val="CFDDFF"/>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26">
            <a:extLst>
              <a:ext uri="{FF2B5EF4-FFF2-40B4-BE49-F238E27FC236}">
                <a16:creationId xmlns:a16="http://schemas.microsoft.com/office/drawing/2014/main" id="{2DC552FC-BD92-D841-CBF7-031E188AB73D}"/>
              </a:ext>
              <a:ext uri="{C183D7F6-B498-43B3-948B-1728B52AA6E4}">
                <adec:decorative xmlns:adec="http://schemas.microsoft.com/office/drawing/2017/decorative" val="1"/>
              </a:ext>
            </a:extLst>
          </p:cNvPr>
          <p:cNvSpPr>
            <a:spLocks noChangeArrowheads="1"/>
          </p:cNvSpPr>
          <p:nvPr/>
        </p:nvSpPr>
        <p:spPr bwMode="auto">
          <a:xfrm>
            <a:off x="7363432" y="2690618"/>
            <a:ext cx="1092933" cy="1080394"/>
          </a:xfrm>
          <a:prstGeom prst="rect">
            <a:avLst/>
          </a:prstGeom>
          <a:solidFill>
            <a:srgbClr val="E8EEFD"/>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27">
            <a:extLst>
              <a:ext uri="{FF2B5EF4-FFF2-40B4-BE49-F238E27FC236}">
                <a16:creationId xmlns:a16="http://schemas.microsoft.com/office/drawing/2014/main" id="{C642063B-FFE3-B8DA-A816-1EB622C42056}"/>
              </a:ext>
              <a:ext uri="{C183D7F6-B498-43B3-948B-1728B52AA6E4}">
                <adec:decorative xmlns:adec="http://schemas.microsoft.com/office/drawing/2017/decorative" val="1"/>
              </a:ext>
            </a:extLst>
          </p:cNvPr>
          <p:cNvSpPr>
            <a:spLocks noChangeArrowheads="1"/>
          </p:cNvSpPr>
          <p:nvPr/>
        </p:nvSpPr>
        <p:spPr bwMode="auto">
          <a:xfrm>
            <a:off x="5704655" y="2692710"/>
            <a:ext cx="1088282" cy="108039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931EF50F-5F1D-4AC7-6ABD-7EB09CE79199}"/>
              </a:ext>
              <a:ext uri="{C183D7F6-B498-43B3-948B-1728B52AA6E4}">
                <adec:decorative xmlns:adec="http://schemas.microsoft.com/office/drawing/2017/decorative" val="1"/>
              </a:ext>
            </a:extLst>
          </p:cNvPr>
          <p:cNvSpPr>
            <a:spLocks/>
          </p:cNvSpPr>
          <p:nvPr/>
        </p:nvSpPr>
        <p:spPr bwMode="auto">
          <a:xfrm>
            <a:off x="401808" y="2692168"/>
            <a:ext cx="1401434" cy="918559"/>
          </a:xfrm>
          <a:custGeom>
            <a:avLst/>
            <a:gdLst>
              <a:gd name="T0" fmla="*/ 202 w 904"/>
              <a:gd name="T1" fmla="*/ 0 h 823"/>
              <a:gd name="T2" fmla="*/ 0 w 904"/>
              <a:gd name="T3" fmla="*/ 182 h 823"/>
              <a:gd name="T4" fmla="*/ 0 w 904"/>
              <a:gd name="T5" fmla="*/ 823 h 823"/>
              <a:gd name="T6" fmla="*/ 904 w 904"/>
              <a:gd name="T7" fmla="*/ 0 h 823"/>
              <a:gd name="T8" fmla="*/ 202 w 904"/>
              <a:gd name="T9" fmla="*/ 0 h 823"/>
            </a:gdLst>
            <a:ahLst/>
            <a:cxnLst>
              <a:cxn ang="0">
                <a:pos x="T0" y="T1"/>
              </a:cxn>
              <a:cxn ang="0">
                <a:pos x="T2" y="T3"/>
              </a:cxn>
              <a:cxn ang="0">
                <a:pos x="T4" y="T5"/>
              </a:cxn>
              <a:cxn ang="0">
                <a:pos x="T6" y="T7"/>
              </a:cxn>
              <a:cxn ang="0">
                <a:pos x="T8" y="T9"/>
              </a:cxn>
            </a:cxnLst>
            <a:rect l="0" t="0" r="r" b="b"/>
            <a:pathLst>
              <a:path w="904" h="823">
                <a:moveTo>
                  <a:pt x="202" y="0"/>
                </a:moveTo>
                <a:lnTo>
                  <a:pt x="0" y="182"/>
                </a:lnTo>
                <a:lnTo>
                  <a:pt x="0" y="823"/>
                </a:lnTo>
                <a:lnTo>
                  <a:pt x="904" y="0"/>
                </a:lnTo>
                <a:lnTo>
                  <a:pt x="202" y="0"/>
                </a:lnTo>
                <a:close/>
              </a:path>
            </a:pathLst>
          </a:custGeom>
          <a:solidFill>
            <a:srgbClr val="CFDDFF"/>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D38D7AF7-33D3-8E9E-418E-A94F6FCA8F9B}"/>
              </a:ext>
              <a:ext uri="{C183D7F6-B498-43B3-948B-1728B52AA6E4}">
                <adec:decorative xmlns:adec="http://schemas.microsoft.com/office/drawing/2017/decorative" val="1"/>
              </a:ext>
            </a:extLst>
          </p:cNvPr>
          <p:cNvSpPr>
            <a:spLocks/>
          </p:cNvSpPr>
          <p:nvPr/>
        </p:nvSpPr>
        <p:spPr bwMode="auto">
          <a:xfrm>
            <a:off x="714961" y="2692168"/>
            <a:ext cx="2740857" cy="1080394"/>
          </a:xfrm>
          <a:custGeom>
            <a:avLst/>
            <a:gdLst>
              <a:gd name="T0" fmla="*/ 702 w 1768"/>
              <a:gd name="T1" fmla="*/ 968 h 968"/>
              <a:gd name="T2" fmla="*/ 0 w 1768"/>
              <a:gd name="T3" fmla="*/ 968 h 968"/>
              <a:gd name="T4" fmla="*/ 1065 w 1768"/>
              <a:gd name="T5" fmla="*/ 0 h 968"/>
              <a:gd name="T6" fmla="*/ 1768 w 1768"/>
              <a:gd name="T7" fmla="*/ 0 h 968"/>
              <a:gd name="T8" fmla="*/ 702 w 1768"/>
              <a:gd name="T9" fmla="*/ 968 h 968"/>
            </a:gdLst>
            <a:ahLst/>
            <a:cxnLst>
              <a:cxn ang="0">
                <a:pos x="T0" y="T1"/>
              </a:cxn>
              <a:cxn ang="0">
                <a:pos x="T2" y="T3"/>
              </a:cxn>
              <a:cxn ang="0">
                <a:pos x="T4" y="T5"/>
              </a:cxn>
              <a:cxn ang="0">
                <a:pos x="T6" y="T7"/>
              </a:cxn>
              <a:cxn ang="0">
                <a:pos x="T8" y="T9"/>
              </a:cxn>
            </a:cxnLst>
            <a:rect l="0" t="0" r="r" b="b"/>
            <a:pathLst>
              <a:path w="1768" h="968">
                <a:moveTo>
                  <a:pt x="702" y="968"/>
                </a:moveTo>
                <a:lnTo>
                  <a:pt x="0" y="968"/>
                </a:lnTo>
                <a:lnTo>
                  <a:pt x="1065" y="0"/>
                </a:lnTo>
                <a:lnTo>
                  <a:pt x="1768" y="0"/>
                </a:lnTo>
                <a:lnTo>
                  <a:pt x="702" y="968"/>
                </a:lnTo>
                <a:close/>
              </a:path>
            </a:pathLst>
          </a:custGeom>
          <a:solidFill>
            <a:srgbClr val="CFDDFF"/>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20">
            <a:extLst>
              <a:ext uri="{FF2B5EF4-FFF2-40B4-BE49-F238E27FC236}">
                <a16:creationId xmlns:a16="http://schemas.microsoft.com/office/drawing/2014/main" id="{52E41DAF-1C9E-F6BC-3DE0-F4CC12C8D7A6}"/>
              </a:ext>
              <a:ext uri="{C183D7F6-B498-43B3-948B-1728B52AA6E4}">
                <adec:decorative xmlns:adec="http://schemas.microsoft.com/office/drawing/2017/decorative" val="1"/>
              </a:ext>
            </a:extLst>
          </p:cNvPr>
          <p:cNvSpPr>
            <a:spLocks noChangeArrowheads="1"/>
          </p:cNvSpPr>
          <p:nvPr/>
        </p:nvSpPr>
        <p:spPr bwMode="auto">
          <a:xfrm>
            <a:off x="714961" y="2692168"/>
            <a:ext cx="1088282" cy="1080394"/>
          </a:xfrm>
          <a:prstGeom prst="rect">
            <a:avLst/>
          </a:prstGeom>
          <a:solidFill>
            <a:srgbClr val="E8EEFD"/>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22">
            <a:extLst>
              <a:ext uri="{FF2B5EF4-FFF2-40B4-BE49-F238E27FC236}">
                <a16:creationId xmlns:a16="http://schemas.microsoft.com/office/drawing/2014/main" id="{3342BEB6-342C-15F2-01EC-25DA0D6A65B7}"/>
              </a:ext>
              <a:ext uri="{C183D7F6-B498-43B3-948B-1728B52AA6E4}">
                <adec:decorative xmlns:adec="http://schemas.microsoft.com/office/drawing/2017/decorative" val="1"/>
              </a:ext>
            </a:extLst>
          </p:cNvPr>
          <p:cNvSpPr>
            <a:spLocks noChangeArrowheads="1"/>
          </p:cNvSpPr>
          <p:nvPr/>
        </p:nvSpPr>
        <p:spPr bwMode="auto">
          <a:xfrm>
            <a:off x="-1" y="2895300"/>
            <a:ext cx="401808" cy="715427"/>
          </a:xfrm>
          <a:prstGeom prst="rect">
            <a:avLst/>
          </a:prstGeom>
          <a:solidFill>
            <a:srgbClr val="E8EEFD"/>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5">
            <a:extLst>
              <a:ext uri="{FF2B5EF4-FFF2-40B4-BE49-F238E27FC236}">
                <a16:creationId xmlns:a16="http://schemas.microsoft.com/office/drawing/2014/main" id="{81A2C447-D478-DBF6-5678-49A8C8D575FC}"/>
              </a:ext>
              <a:ext uri="{C183D7F6-B498-43B3-948B-1728B52AA6E4}">
                <adec:decorative xmlns:adec="http://schemas.microsoft.com/office/drawing/2017/decorative" val="1"/>
              </a:ext>
            </a:extLst>
          </p:cNvPr>
          <p:cNvSpPr>
            <a:spLocks/>
          </p:cNvSpPr>
          <p:nvPr/>
        </p:nvSpPr>
        <p:spPr bwMode="auto">
          <a:xfrm>
            <a:off x="2378389" y="2692168"/>
            <a:ext cx="2740857" cy="1080394"/>
          </a:xfrm>
          <a:custGeom>
            <a:avLst/>
            <a:gdLst>
              <a:gd name="T0" fmla="*/ 702 w 1768"/>
              <a:gd name="T1" fmla="*/ 968 h 968"/>
              <a:gd name="T2" fmla="*/ 0 w 1768"/>
              <a:gd name="T3" fmla="*/ 968 h 968"/>
              <a:gd name="T4" fmla="*/ 1063 w 1768"/>
              <a:gd name="T5" fmla="*/ 0 h 968"/>
              <a:gd name="T6" fmla="*/ 1768 w 1768"/>
              <a:gd name="T7" fmla="*/ 0 h 968"/>
              <a:gd name="T8" fmla="*/ 702 w 1768"/>
              <a:gd name="T9" fmla="*/ 968 h 968"/>
            </a:gdLst>
            <a:ahLst/>
            <a:cxnLst>
              <a:cxn ang="0">
                <a:pos x="T0" y="T1"/>
              </a:cxn>
              <a:cxn ang="0">
                <a:pos x="T2" y="T3"/>
              </a:cxn>
              <a:cxn ang="0">
                <a:pos x="T4" y="T5"/>
              </a:cxn>
              <a:cxn ang="0">
                <a:pos x="T6" y="T7"/>
              </a:cxn>
              <a:cxn ang="0">
                <a:pos x="T8" y="T9"/>
              </a:cxn>
            </a:cxnLst>
            <a:rect l="0" t="0" r="r" b="b"/>
            <a:pathLst>
              <a:path w="1768" h="968">
                <a:moveTo>
                  <a:pt x="702" y="968"/>
                </a:moveTo>
                <a:lnTo>
                  <a:pt x="0" y="968"/>
                </a:lnTo>
                <a:lnTo>
                  <a:pt x="1063" y="0"/>
                </a:lnTo>
                <a:lnTo>
                  <a:pt x="1768" y="0"/>
                </a:lnTo>
                <a:lnTo>
                  <a:pt x="702" y="968"/>
                </a:lnTo>
                <a:close/>
              </a:path>
            </a:pathLst>
          </a:custGeom>
          <a:solidFill>
            <a:srgbClr val="CFDDF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26">
            <a:extLst>
              <a:ext uri="{FF2B5EF4-FFF2-40B4-BE49-F238E27FC236}">
                <a16:creationId xmlns:a16="http://schemas.microsoft.com/office/drawing/2014/main" id="{795746D4-683B-D418-BCBC-D71E049C2064}"/>
              </a:ext>
              <a:ext uri="{C183D7F6-B498-43B3-948B-1728B52AA6E4}">
                <adec:decorative xmlns:adec="http://schemas.microsoft.com/office/drawing/2017/decorative" val="1"/>
              </a:ext>
            </a:extLst>
          </p:cNvPr>
          <p:cNvSpPr>
            <a:spLocks noChangeArrowheads="1"/>
          </p:cNvSpPr>
          <p:nvPr/>
        </p:nvSpPr>
        <p:spPr bwMode="auto">
          <a:xfrm>
            <a:off x="4037166" y="2692168"/>
            <a:ext cx="1092933" cy="1080394"/>
          </a:xfrm>
          <a:prstGeom prst="rect">
            <a:avLst/>
          </a:prstGeom>
          <a:solidFill>
            <a:srgbClr val="E8EEFD"/>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27">
            <a:extLst>
              <a:ext uri="{FF2B5EF4-FFF2-40B4-BE49-F238E27FC236}">
                <a16:creationId xmlns:a16="http://schemas.microsoft.com/office/drawing/2014/main" id="{427B24E3-5760-E4B8-640F-3522FD980C31}"/>
              </a:ext>
              <a:ext uri="{C183D7F6-B498-43B3-948B-1728B52AA6E4}">
                <adec:decorative xmlns:adec="http://schemas.microsoft.com/office/drawing/2017/decorative" val="1"/>
              </a:ext>
            </a:extLst>
          </p:cNvPr>
          <p:cNvSpPr>
            <a:spLocks noChangeArrowheads="1"/>
          </p:cNvSpPr>
          <p:nvPr/>
        </p:nvSpPr>
        <p:spPr bwMode="auto">
          <a:xfrm>
            <a:off x="2378389" y="2692168"/>
            <a:ext cx="1088282" cy="108039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0" name="Graphic 19">
            <a:extLst>
              <a:ext uri="{FF2B5EF4-FFF2-40B4-BE49-F238E27FC236}">
                <a16:creationId xmlns:a16="http://schemas.microsoft.com/office/drawing/2014/main" id="{6B8B347F-4B3F-DADD-63AE-2966000E2D8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155" y="2920633"/>
            <a:ext cx="453306" cy="533302"/>
          </a:xfrm>
          <a:prstGeom prst="rect">
            <a:avLst/>
          </a:prstGeom>
        </p:spPr>
      </p:pic>
      <p:pic>
        <p:nvPicPr>
          <p:cNvPr id="21" name="Graphic 20">
            <a:extLst>
              <a:ext uri="{FF2B5EF4-FFF2-40B4-BE49-F238E27FC236}">
                <a16:creationId xmlns:a16="http://schemas.microsoft.com/office/drawing/2014/main" id="{0A4F9CD6-C251-EBAB-1BA5-159801A91CD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2807" y="2932028"/>
            <a:ext cx="533303" cy="533303"/>
          </a:xfrm>
          <a:prstGeom prst="rect">
            <a:avLst/>
          </a:prstGeom>
        </p:spPr>
      </p:pic>
      <p:pic>
        <p:nvPicPr>
          <p:cNvPr id="22" name="Graphic 21">
            <a:extLst>
              <a:ext uri="{FF2B5EF4-FFF2-40B4-BE49-F238E27FC236}">
                <a16:creationId xmlns:a16="http://schemas.microsoft.com/office/drawing/2014/main" id="{0AB054A5-7D2D-8464-74CD-CEAD1B14723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42677" y="2983831"/>
            <a:ext cx="573633" cy="478619"/>
          </a:xfrm>
          <a:prstGeom prst="rect">
            <a:avLst/>
          </a:prstGeom>
        </p:spPr>
      </p:pic>
      <p:grpSp>
        <p:nvGrpSpPr>
          <p:cNvPr id="23" name="Group 22">
            <a:extLst>
              <a:ext uri="{FF2B5EF4-FFF2-40B4-BE49-F238E27FC236}">
                <a16:creationId xmlns:a16="http://schemas.microsoft.com/office/drawing/2014/main" id="{5D4BEC18-23AC-5D08-05EE-1F7A3ABD7A00}"/>
              </a:ext>
              <a:ext uri="{C183D7F6-B498-43B3-948B-1728B52AA6E4}">
                <adec:decorative xmlns:adec="http://schemas.microsoft.com/office/drawing/2017/decorative" val="1"/>
              </a:ext>
            </a:extLst>
          </p:cNvPr>
          <p:cNvGrpSpPr/>
          <p:nvPr/>
        </p:nvGrpSpPr>
        <p:grpSpPr>
          <a:xfrm>
            <a:off x="7584239" y="2894394"/>
            <a:ext cx="644907" cy="580326"/>
            <a:chOff x="6569520" y="781367"/>
            <a:chExt cx="588163" cy="579703"/>
          </a:xfrm>
        </p:grpSpPr>
        <p:sp>
          <p:nvSpPr>
            <p:cNvPr id="24" name="Freeform 13">
              <a:extLst>
                <a:ext uri="{FF2B5EF4-FFF2-40B4-BE49-F238E27FC236}">
                  <a16:creationId xmlns:a16="http://schemas.microsoft.com/office/drawing/2014/main" id="{944EC520-21CD-01C7-70EB-DDFE24ABA036}"/>
                </a:ext>
              </a:extLst>
            </p:cNvPr>
            <p:cNvSpPr/>
            <p:nvPr/>
          </p:nvSpPr>
          <p:spPr>
            <a:xfrm>
              <a:off x="6630800" y="912005"/>
              <a:ext cx="408470" cy="347007"/>
            </a:xfrm>
            <a:custGeom>
              <a:avLst/>
              <a:gdLst>
                <a:gd name="connsiteX0" fmla="*/ 408471 w 408470"/>
                <a:gd name="connsiteY0" fmla="*/ 347007 h 347007"/>
                <a:gd name="connsiteX1" fmla="*/ 408471 w 408470"/>
                <a:gd name="connsiteY1" fmla="*/ 61237 h 347007"/>
                <a:gd name="connsiteX2" fmla="*/ 390496 w 408470"/>
                <a:gd name="connsiteY2" fmla="*/ 17936 h 347007"/>
                <a:gd name="connsiteX3" fmla="*/ 347190 w 408470"/>
                <a:gd name="connsiteY3" fmla="*/ 0 h 347007"/>
                <a:gd name="connsiteX4" fmla="*/ 0 w 408470"/>
                <a:gd name="connsiteY4" fmla="*/ 0 h 34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70" h="347007">
                  <a:moveTo>
                    <a:pt x="408471" y="347007"/>
                  </a:moveTo>
                  <a:lnTo>
                    <a:pt x="408471" y="61237"/>
                  </a:lnTo>
                  <a:cubicBezTo>
                    <a:pt x="408471" y="44996"/>
                    <a:pt x="402002" y="29420"/>
                    <a:pt x="390496" y="17936"/>
                  </a:cubicBezTo>
                  <a:cubicBezTo>
                    <a:pt x="379040" y="6452"/>
                    <a:pt x="363436" y="0"/>
                    <a:pt x="347190" y="0"/>
                  </a:cubicBezTo>
                  <a:lnTo>
                    <a:pt x="0" y="0"/>
                  </a:lnTo>
                </a:path>
              </a:pathLst>
            </a:custGeom>
            <a:noFill/>
            <a:ln w="24690"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sp>
          <p:nvSpPr>
            <p:cNvPr id="25" name="Freeform 14">
              <a:extLst>
                <a:ext uri="{FF2B5EF4-FFF2-40B4-BE49-F238E27FC236}">
                  <a16:creationId xmlns:a16="http://schemas.microsoft.com/office/drawing/2014/main" id="{048160F2-898A-718F-0E30-FF04B4070502}"/>
                </a:ext>
              </a:extLst>
            </p:cNvPr>
            <p:cNvSpPr/>
            <p:nvPr/>
          </p:nvSpPr>
          <p:spPr>
            <a:xfrm>
              <a:off x="6794198" y="1075301"/>
              <a:ext cx="163349" cy="4935"/>
            </a:xfrm>
            <a:custGeom>
              <a:avLst/>
              <a:gdLst>
                <a:gd name="connsiteX0" fmla="*/ 0 w 163349"/>
                <a:gd name="connsiteY0" fmla="*/ 0 h 4935"/>
                <a:gd name="connsiteX1" fmla="*/ 163349 w 163349"/>
                <a:gd name="connsiteY1" fmla="*/ 0 h 4935"/>
              </a:gdLst>
              <a:ahLst/>
              <a:cxnLst>
                <a:cxn ang="0">
                  <a:pos x="connsiteX0" y="connsiteY0"/>
                </a:cxn>
                <a:cxn ang="0">
                  <a:pos x="connsiteX1" y="connsiteY1"/>
                </a:cxn>
              </a:cxnLst>
              <a:rect l="l" t="t" r="r" b="b"/>
              <a:pathLst>
                <a:path w="163349" h="4935">
                  <a:moveTo>
                    <a:pt x="0" y="0"/>
                  </a:moveTo>
                  <a:lnTo>
                    <a:pt x="163349" y="0"/>
                  </a:lnTo>
                </a:path>
              </a:pathLst>
            </a:custGeom>
            <a:noFill/>
            <a:ln w="24690"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sp>
          <p:nvSpPr>
            <p:cNvPr id="26" name="Freeform 15">
              <a:extLst>
                <a:ext uri="{FF2B5EF4-FFF2-40B4-BE49-F238E27FC236}">
                  <a16:creationId xmlns:a16="http://schemas.microsoft.com/office/drawing/2014/main" id="{457A282A-9544-C87D-EBDF-A52F5663E473}"/>
                </a:ext>
              </a:extLst>
            </p:cNvPr>
            <p:cNvSpPr/>
            <p:nvPr/>
          </p:nvSpPr>
          <p:spPr>
            <a:xfrm>
              <a:off x="6794198" y="1156948"/>
              <a:ext cx="163349" cy="4935"/>
            </a:xfrm>
            <a:custGeom>
              <a:avLst/>
              <a:gdLst>
                <a:gd name="connsiteX0" fmla="*/ 0 w 163349"/>
                <a:gd name="connsiteY0" fmla="*/ 0 h 4935"/>
                <a:gd name="connsiteX1" fmla="*/ 163349 w 163349"/>
                <a:gd name="connsiteY1" fmla="*/ 0 h 4935"/>
              </a:gdLst>
              <a:ahLst/>
              <a:cxnLst>
                <a:cxn ang="0">
                  <a:pos x="connsiteX0" y="connsiteY0"/>
                </a:cxn>
                <a:cxn ang="0">
                  <a:pos x="connsiteX1" y="connsiteY1"/>
                </a:cxn>
              </a:cxnLst>
              <a:rect l="l" t="t" r="r" b="b"/>
              <a:pathLst>
                <a:path w="163349" h="4935">
                  <a:moveTo>
                    <a:pt x="0" y="0"/>
                  </a:moveTo>
                  <a:lnTo>
                    <a:pt x="163349" y="0"/>
                  </a:lnTo>
                </a:path>
              </a:pathLst>
            </a:custGeom>
            <a:noFill/>
            <a:ln w="24690"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sp>
          <p:nvSpPr>
            <p:cNvPr id="27" name="Freeform 16">
              <a:extLst>
                <a:ext uri="{FF2B5EF4-FFF2-40B4-BE49-F238E27FC236}">
                  <a16:creationId xmlns:a16="http://schemas.microsoft.com/office/drawing/2014/main" id="{D0DA8CF4-49D0-3C04-BF50-950C60244E9F}"/>
                </a:ext>
              </a:extLst>
            </p:cNvPr>
            <p:cNvSpPr/>
            <p:nvPr/>
          </p:nvSpPr>
          <p:spPr>
            <a:xfrm>
              <a:off x="6569520" y="912005"/>
              <a:ext cx="531031" cy="449065"/>
            </a:xfrm>
            <a:custGeom>
              <a:avLst/>
              <a:gdLst>
                <a:gd name="connsiteX0" fmla="*/ 20443 w 531031"/>
                <a:gd name="connsiteY0" fmla="*/ 102060 h 449065"/>
                <a:gd name="connsiteX1" fmla="*/ 0 w 531031"/>
                <a:gd name="connsiteY1" fmla="*/ 61237 h 449065"/>
                <a:gd name="connsiteX2" fmla="*/ 17974 w 531031"/>
                <a:gd name="connsiteY2" fmla="*/ 17936 h 449065"/>
                <a:gd name="connsiteX3" fmla="*/ 61281 w 531031"/>
                <a:gd name="connsiteY3" fmla="*/ 0 h 449065"/>
                <a:gd name="connsiteX4" fmla="*/ 104587 w 531031"/>
                <a:gd name="connsiteY4" fmla="*/ 17936 h 449065"/>
                <a:gd name="connsiteX5" fmla="*/ 122561 w 531031"/>
                <a:gd name="connsiteY5" fmla="*/ 61237 h 449065"/>
                <a:gd name="connsiteX6" fmla="*/ 122561 w 531031"/>
                <a:gd name="connsiteY6" fmla="*/ 387832 h 449065"/>
                <a:gd name="connsiteX7" fmla="*/ 140486 w 531031"/>
                <a:gd name="connsiteY7" fmla="*/ 431130 h 449065"/>
                <a:gd name="connsiteX8" fmla="*/ 183841 w 531031"/>
                <a:gd name="connsiteY8" fmla="*/ 449065 h 449065"/>
                <a:gd name="connsiteX9" fmla="*/ 183841 w 531031"/>
                <a:gd name="connsiteY9" fmla="*/ 449065 h 449065"/>
                <a:gd name="connsiteX10" fmla="*/ 227148 w 531031"/>
                <a:gd name="connsiteY10" fmla="*/ 431130 h 449065"/>
                <a:gd name="connsiteX11" fmla="*/ 245073 w 531031"/>
                <a:gd name="connsiteY11" fmla="*/ 387832 h 449065"/>
                <a:gd name="connsiteX12" fmla="*/ 224679 w 531031"/>
                <a:gd name="connsiteY12" fmla="*/ 347007 h 449065"/>
                <a:gd name="connsiteX13" fmla="*/ 510589 w 531031"/>
                <a:gd name="connsiteY13" fmla="*/ 347007 h 449065"/>
                <a:gd name="connsiteX14" fmla="*/ 531032 w 531031"/>
                <a:gd name="connsiteY14" fmla="*/ 387832 h 449065"/>
                <a:gd name="connsiteX15" fmla="*/ 513058 w 531031"/>
                <a:gd name="connsiteY15" fmla="*/ 431130 h 449065"/>
                <a:gd name="connsiteX16" fmla="*/ 469751 w 531031"/>
                <a:gd name="connsiteY16" fmla="*/ 449065 h 449065"/>
                <a:gd name="connsiteX17" fmla="*/ 183841 w 531031"/>
                <a:gd name="connsiteY17" fmla="*/ 449065 h 44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031" h="449065">
                  <a:moveTo>
                    <a:pt x="20443" y="102060"/>
                  </a:moveTo>
                  <a:cubicBezTo>
                    <a:pt x="20443" y="102060"/>
                    <a:pt x="0" y="86751"/>
                    <a:pt x="0" y="61237"/>
                  </a:cubicBezTo>
                  <a:cubicBezTo>
                    <a:pt x="0" y="44996"/>
                    <a:pt x="6469" y="29420"/>
                    <a:pt x="17974" y="17936"/>
                  </a:cubicBezTo>
                  <a:cubicBezTo>
                    <a:pt x="29431" y="6452"/>
                    <a:pt x="45034" y="0"/>
                    <a:pt x="61281" y="0"/>
                  </a:cubicBezTo>
                  <a:cubicBezTo>
                    <a:pt x="77527" y="0"/>
                    <a:pt x="93130" y="6452"/>
                    <a:pt x="104587" y="17936"/>
                  </a:cubicBezTo>
                  <a:cubicBezTo>
                    <a:pt x="116092" y="29420"/>
                    <a:pt x="122561" y="44996"/>
                    <a:pt x="122561" y="61237"/>
                  </a:cubicBezTo>
                  <a:lnTo>
                    <a:pt x="122561" y="387832"/>
                  </a:lnTo>
                  <a:cubicBezTo>
                    <a:pt x="122561" y="404070"/>
                    <a:pt x="129030" y="419646"/>
                    <a:pt x="140486" y="431130"/>
                  </a:cubicBezTo>
                  <a:cubicBezTo>
                    <a:pt x="151992" y="442615"/>
                    <a:pt x="167546" y="449065"/>
                    <a:pt x="183841" y="449065"/>
                  </a:cubicBezTo>
                  <a:moveTo>
                    <a:pt x="183841" y="449065"/>
                  </a:moveTo>
                  <a:cubicBezTo>
                    <a:pt x="200088" y="449065"/>
                    <a:pt x="215642" y="442615"/>
                    <a:pt x="227148" y="431130"/>
                  </a:cubicBezTo>
                  <a:cubicBezTo>
                    <a:pt x="238654" y="419646"/>
                    <a:pt x="245073" y="404070"/>
                    <a:pt x="245073" y="387832"/>
                  </a:cubicBezTo>
                  <a:cubicBezTo>
                    <a:pt x="245073" y="362317"/>
                    <a:pt x="224679" y="347007"/>
                    <a:pt x="224679" y="347007"/>
                  </a:cubicBezTo>
                  <a:lnTo>
                    <a:pt x="510589" y="347007"/>
                  </a:lnTo>
                  <a:cubicBezTo>
                    <a:pt x="510589" y="347007"/>
                    <a:pt x="531032" y="362317"/>
                    <a:pt x="531032" y="387832"/>
                  </a:cubicBezTo>
                  <a:cubicBezTo>
                    <a:pt x="531032" y="404070"/>
                    <a:pt x="524563" y="419646"/>
                    <a:pt x="513058" y="431130"/>
                  </a:cubicBezTo>
                  <a:cubicBezTo>
                    <a:pt x="501552" y="442615"/>
                    <a:pt x="485997" y="449065"/>
                    <a:pt x="469751" y="449065"/>
                  </a:cubicBezTo>
                  <a:lnTo>
                    <a:pt x="183841" y="449065"/>
                  </a:lnTo>
                  <a:close/>
                </a:path>
              </a:pathLst>
            </a:custGeom>
            <a:noFill/>
            <a:ln w="24690"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sp>
          <p:nvSpPr>
            <p:cNvPr id="28" name="Freeform 17">
              <a:extLst>
                <a:ext uri="{FF2B5EF4-FFF2-40B4-BE49-F238E27FC236}">
                  <a16:creationId xmlns:a16="http://schemas.microsoft.com/office/drawing/2014/main" id="{637EABB6-BFFC-D3FB-F88C-1E39CF5F735A}"/>
                </a:ext>
              </a:extLst>
            </p:cNvPr>
            <p:cNvSpPr/>
            <p:nvPr/>
          </p:nvSpPr>
          <p:spPr>
            <a:xfrm>
              <a:off x="7116847" y="863015"/>
              <a:ext cx="4937" cy="81648"/>
            </a:xfrm>
            <a:custGeom>
              <a:avLst/>
              <a:gdLst>
                <a:gd name="connsiteX0" fmla="*/ 0 w 4937"/>
                <a:gd name="connsiteY0" fmla="*/ 0 h 81648"/>
                <a:gd name="connsiteX1" fmla="*/ 0 w 4937"/>
                <a:gd name="connsiteY1" fmla="*/ 81648 h 81648"/>
              </a:gdLst>
              <a:ahLst/>
              <a:cxnLst>
                <a:cxn ang="0">
                  <a:pos x="connsiteX0" y="connsiteY0"/>
                </a:cxn>
                <a:cxn ang="0">
                  <a:pos x="connsiteX1" y="connsiteY1"/>
                </a:cxn>
              </a:cxnLst>
              <a:rect l="l" t="t" r="r" b="b"/>
              <a:pathLst>
                <a:path w="4937" h="81648">
                  <a:moveTo>
                    <a:pt x="0" y="0"/>
                  </a:moveTo>
                  <a:lnTo>
                    <a:pt x="0" y="81648"/>
                  </a:lnTo>
                </a:path>
              </a:pathLst>
            </a:custGeom>
            <a:noFill/>
            <a:ln w="31703"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sp>
          <p:nvSpPr>
            <p:cNvPr id="29" name="Freeform 18">
              <a:extLst>
                <a:ext uri="{FF2B5EF4-FFF2-40B4-BE49-F238E27FC236}">
                  <a16:creationId xmlns:a16="http://schemas.microsoft.com/office/drawing/2014/main" id="{05F74D52-1658-FE13-2031-3521F4C7DE63}"/>
                </a:ext>
              </a:extLst>
            </p:cNvPr>
            <p:cNvSpPr/>
            <p:nvPr/>
          </p:nvSpPr>
          <p:spPr>
            <a:xfrm>
              <a:off x="7076010" y="903839"/>
              <a:ext cx="81673" cy="4935"/>
            </a:xfrm>
            <a:custGeom>
              <a:avLst/>
              <a:gdLst>
                <a:gd name="connsiteX0" fmla="*/ 0 w 81673"/>
                <a:gd name="connsiteY0" fmla="*/ 0 h 4935"/>
                <a:gd name="connsiteX1" fmla="*/ 81674 w 81673"/>
                <a:gd name="connsiteY1" fmla="*/ 0 h 4935"/>
              </a:gdLst>
              <a:ahLst/>
              <a:cxnLst>
                <a:cxn ang="0">
                  <a:pos x="connsiteX0" y="connsiteY0"/>
                </a:cxn>
                <a:cxn ang="0">
                  <a:pos x="connsiteX1" y="connsiteY1"/>
                </a:cxn>
              </a:cxnLst>
              <a:rect l="l" t="t" r="r" b="b"/>
              <a:pathLst>
                <a:path w="81673" h="4935">
                  <a:moveTo>
                    <a:pt x="0" y="0"/>
                  </a:moveTo>
                  <a:lnTo>
                    <a:pt x="81674" y="0"/>
                  </a:lnTo>
                </a:path>
              </a:pathLst>
            </a:custGeom>
            <a:noFill/>
            <a:ln w="31703"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sp>
          <p:nvSpPr>
            <p:cNvPr id="30" name="Freeform 19">
              <a:extLst>
                <a:ext uri="{FF2B5EF4-FFF2-40B4-BE49-F238E27FC236}">
                  <a16:creationId xmlns:a16="http://schemas.microsoft.com/office/drawing/2014/main" id="{BEC1C0E9-6545-7042-0F4C-E53AAE7522BB}"/>
                </a:ext>
              </a:extLst>
            </p:cNvPr>
            <p:cNvSpPr/>
            <p:nvPr/>
          </p:nvSpPr>
          <p:spPr>
            <a:xfrm>
              <a:off x="7043370" y="781367"/>
              <a:ext cx="4937" cy="65318"/>
            </a:xfrm>
            <a:custGeom>
              <a:avLst/>
              <a:gdLst>
                <a:gd name="connsiteX0" fmla="*/ 0 w 4937"/>
                <a:gd name="connsiteY0" fmla="*/ 0 h 65318"/>
                <a:gd name="connsiteX1" fmla="*/ 0 w 4937"/>
                <a:gd name="connsiteY1" fmla="*/ 65319 h 65318"/>
              </a:gdLst>
              <a:ahLst/>
              <a:cxnLst>
                <a:cxn ang="0">
                  <a:pos x="connsiteX0" y="connsiteY0"/>
                </a:cxn>
                <a:cxn ang="0">
                  <a:pos x="connsiteX1" y="connsiteY1"/>
                </a:cxn>
              </a:cxnLst>
              <a:rect l="l" t="t" r="r" b="b"/>
              <a:pathLst>
                <a:path w="4937" h="65318">
                  <a:moveTo>
                    <a:pt x="0" y="0"/>
                  </a:moveTo>
                  <a:lnTo>
                    <a:pt x="0" y="65319"/>
                  </a:lnTo>
                </a:path>
              </a:pathLst>
            </a:custGeom>
            <a:noFill/>
            <a:ln w="31703"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sp>
          <p:nvSpPr>
            <p:cNvPr id="31" name="Freeform 20">
              <a:extLst>
                <a:ext uri="{FF2B5EF4-FFF2-40B4-BE49-F238E27FC236}">
                  <a16:creationId xmlns:a16="http://schemas.microsoft.com/office/drawing/2014/main" id="{DAB9049D-0864-D281-49DF-F2C746A2AC63}"/>
                </a:ext>
              </a:extLst>
            </p:cNvPr>
            <p:cNvSpPr/>
            <p:nvPr/>
          </p:nvSpPr>
          <p:spPr>
            <a:xfrm>
              <a:off x="7010681" y="814025"/>
              <a:ext cx="65329" cy="4935"/>
            </a:xfrm>
            <a:custGeom>
              <a:avLst/>
              <a:gdLst>
                <a:gd name="connsiteX0" fmla="*/ 0 w 65329"/>
                <a:gd name="connsiteY0" fmla="*/ 0 h 4935"/>
                <a:gd name="connsiteX1" fmla="*/ 65330 w 65329"/>
                <a:gd name="connsiteY1" fmla="*/ 0 h 4935"/>
              </a:gdLst>
              <a:ahLst/>
              <a:cxnLst>
                <a:cxn ang="0">
                  <a:pos x="connsiteX0" y="connsiteY0"/>
                </a:cxn>
                <a:cxn ang="0">
                  <a:pos x="connsiteX1" y="connsiteY1"/>
                </a:cxn>
              </a:cxnLst>
              <a:rect l="l" t="t" r="r" b="b"/>
              <a:pathLst>
                <a:path w="65329" h="4935">
                  <a:moveTo>
                    <a:pt x="0" y="0"/>
                  </a:moveTo>
                  <a:lnTo>
                    <a:pt x="65330" y="0"/>
                  </a:lnTo>
                </a:path>
              </a:pathLst>
            </a:custGeom>
            <a:noFill/>
            <a:ln w="31703" cap="rnd">
              <a:solidFill>
                <a:schemeClr val="accent4"/>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A"/>
            </a:p>
          </p:txBody>
        </p:sp>
      </p:grpSp>
      <p:pic>
        <p:nvPicPr>
          <p:cNvPr id="32" name="Graphic 6">
            <a:extLst>
              <a:ext uri="{FF2B5EF4-FFF2-40B4-BE49-F238E27FC236}">
                <a16:creationId xmlns:a16="http://schemas.microsoft.com/office/drawing/2014/main" id="{008591F0-5FCB-22EE-2178-1408551C0C41}"/>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57074" y="2832965"/>
            <a:ext cx="755481" cy="755481"/>
          </a:xfrm>
          <a:prstGeom prst="rect">
            <a:avLst/>
          </a:prstGeom>
        </p:spPr>
      </p:pic>
      <p:sp>
        <p:nvSpPr>
          <p:cNvPr id="33" name="TextBox 32">
            <a:extLst>
              <a:ext uri="{FF2B5EF4-FFF2-40B4-BE49-F238E27FC236}">
                <a16:creationId xmlns:a16="http://schemas.microsoft.com/office/drawing/2014/main" id="{69016C08-0701-5FA0-7BCC-BCF197F5217B}"/>
              </a:ext>
            </a:extLst>
          </p:cNvPr>
          <p:cNvSpPr txBox="1"/>
          <p:nvPr/>
        </p:nvSpPr>
        <p:spPr>
          <a:xfrm>
            <a:off x="649652" y="3981415"/>
            <a:ext cx="1275400" cy="523220"/>
          </a:xfrm>
          <a:prstGeom prst="rect">
            <a:avLst/>
          </a:prstGeom>
          <a:noFill/>
        </p:spPr>
        <p:txBody>
          <a:bodyPr wrap="square" lIns="91440" tIns="45720" rIns="91440" bIns="45720" anchor="t">
            <a:spAutoFit/>
          </a:bodyPr>
          <a:lstStyle/>
          <a:p>
            <a:pPr algn="ctr" fontAlgn="base"/>
            <a:r>
              <a:rPr lang="en-US" sz="1400" b="1" i="0">
                <a:solidFill>
                  <a:schemeClr val="tx2"/>
                </a:solidFill>
                <a:effectLst/>
                <a:latin typeface="Nunito"/>
              </a:rPr>
              <a:t>Generate</a:t>
            </a:r>
            <a:r>
              <a:rPr lang="en-US" sz="1400" b="1">
                <a:solidFill>
                  <a:schemeClr val="tx2"/>
                </a:solidFill>
                <a:latin typeface="Nunito"/>
              </a:rPr>
              <a:t> </a:t>
            </a:r>
            <a:endParaRPr lang="en-US" sz="1400" b="1" i="0">
              <a:solidFill>
                <a:schemeClr val="tx2"/>
              </a:solidFill>
              <a:effectLst/>
              <a:latin typeface="Nunito" pitchFamily="2" charset="77"/>
            </a:endParaRPr>
          </a:p>
          <a:p>
            <a:pPr algn="ctr" rtl="0" fontAlgn="base"/>
            <a:r>
              <a:rPr lang="en-US" sz="1400" b="1">
                <a:solidFill>
                  <a:schemeClr val="tx2"/>
                </a:solidFill>
                <a:latin typeface="Nunito"/>
              </a:rPr>
              <a:t>summaries</a:t>
            </a:r>
            <a:r>
              <a:rPr lang="en-US" sz="1400" b="0" i="0">
                <a:solidFill>
                  <a:schemeClr val="tx2"/>
                </a:solidFill>
                <a:effectLst/>
                <a:latin typeface="Nunito"/>
              </a:rPr>
              <a:t> </a:t>
            </a:r>
          </a:p>
        </p:txBody>
      </p:sp>
      <p:sp>
        <p:nvSpPr>
          <p:cNvPr id="34" name="TextBox 33">
            <a:extLst>
              <a:ext uri="{FF2B5EF4-FFF2-40B4-BE49-F238E27FC236}">
                <a16:creationId xmlns:a16="http://schemas.microsoft.com/office/drawing/2014/main" id="{2123DC6C-CCD2-2CD0-A580-A5B5861AAB9E}"/>
              </a:ext>
            </a:extLst>
          </p:cNvPr>
          <p:cNvSpPr txBox="1"/>
          <p:nvPr/>
        </p:nvSpPr>
        <p:spPr>
          <a:xfrm>
            <a:off x="2410076" y="3986060"/>
            <a:ext cx="1006892" cy="523220"/>
          </a:xfrm>
          <a:prstGeom prst="rect">
            <a:avLst/>
          </a:prstGeom>
          <a:noFill/>
        </p:spPr>
        <p:txBody>
          <a:bodyPr wrap="square" lIns="91440" tIns="45720" rIns="91440" bIns="45720" anchor="t">
            <a:spAutoFit/>
          </a:bodyPr>
          <a:lstStyle/>
          <a:p>
            <a:pPr algn="ctr"/>
            <a:r>
              <a:rPr lang="en-US" sz="1400" b="1">
                <a:solidFill>
                  <a:schemeClr val="tx2"/>
                </a:solidFill>
                <a:latin typeface="Nunito"/>
              </a:rPr>
              <a:t>Create</a:t>
            </a:r>
            <a:endParaRPr lang="en-US">
              <a:solidFill>
                <a:schemeClr val="tx2"/>
              </a:solidFill>
              <a:latin typeface="Calibri" panose="020F0502020204030204"/>
              <a:cs typeface="Calibri" panose="020F0502020204030204"/>
            </a:endParaRPr>
          </a:p>
          <a:p>
            <a:pPr algn="ctr"/>
            <a:r>
              <a:rPr lang="en-US" sz="1400" b="1">
                <a:solidFill>
                  <a:schemeClr val="tx2"/>
                </a:solidFill>
                <a:latin typeface="Nunito"/>
              </a:rPr>
              <a:t>quizzes</a:t>
            </a:r>
            <a:endParaRPr lang="en-US">
              <a:solidFill>
                <a:schemeClr val="tx2"/>
              </a:solidFill>
              <a:cs typeface="Calibri"/>
            </a:endParaRPr>
          </a:p>
        </p:txBody>
      </p:sp>
      <p:sp>
        <p:nvSpPr>
          <p:cNvPr id="35" name="TextBox 34">
            <a:extLst>
              <a:ext uri="{FF2B5EF4-FFF2-40B4-BE49-F238E27FC236}">
                <a16:creationId xmlns:a16="http://schemas.microsoft.com/office/drawing/2014/main" id="{071D951E-9450-D48F-6845-D2D5ED488123}"/>
              </a:ext>
            </a:extLst>
          </p:cNvPr>
          <p:cNvSpPr txBox="1"/>
          <p:nvPr/>
        </p:nvSpPr>
        <p:spPr>
          <a:xfrm>
            <a:off x="3919310" y="3981415"/>
            <a:ext cx="1259081" cy="523220"/>
          </a:xfrm>
          <a:prstGeom prst="rect">
            <a:avLst/>
          </a:prstGeom>
          <a:noFill/>
        </p:spPr>
        <p:txBody>
          <a:bodyPr wrap="square" lIns="91440" tIns="45720" rIns="91440" bIns="45720" anchor="t">
            <a:spAutoFit/>
          </a:bodyPr>
          <a:lstStyle/>
          <a:p>
            <a:pPr algn="ctr"/>
            <a:r>
              <a:rPr lang="en-US" sz="1400" b="1">
                <a:solidFill>
                  <a:schemeClr val="tx2"/>
                </a:solidFill>
                <a:latin typeface="Nunito"/>
              </a:rPr>
              <a:t>Segment chapters</a:t>
            </a:r>
            <a:endParaRPr lang="en-US">
              <a:solidFill>
                <a:schemeClr val="tx2"/>
              </a:solidFill>
            </a:endParaRPr>
          </a:p>
        </p:txBody>
      </p:sp>
      <p:sp>
        <p:nvSpPr>
          <p:cNvPr id="36" name="TextBox 35">
            <a:extLst>
              <a:ext uri="{FF2B5EF4-FFF2-40B4-BE49-F238E27FC236}">
                <a16:creationId xmlns:a16="http://schemas.microsoft.com/office/drawing/2014/main" id="{B3F72123-144A-9D88-BE03-C51D63235601}"/>
              </a:ext>
            </a:extLst>
          </p:cNvPr>
          <p:cNvSpPr txBox="1"/>
          <p:nvPr/>
        </p:nvSpPr>
        <p:spPr>
          <a:xfrm>
            <a:off x="5532162" y="3968490"/>
            <a:ext cx="1441179" cy="523220"/>
          </a:xfrm>
          <a:prstGeom prst="rect">
            <a:avLst/>
          </a:prstGeom>
          <a:noFill/>
        </p:spPr>
        <p:txBody>
          <a:bodyPr wrap="square" lIns="91440" tIns="45720" rIns="91440" bIns="45720" anchor="t">
            <a:spAutoFit/>
          </a:bodyPr>
          <a:lstStyle/>
          <a:p>
            <a:pPr algn="ctr"/>
            <a:r>
              <a:rPr lang="en-US" sz="1400" b="1">
                <a:solidFill>
                  <a:schemeClr val="tx2"/>
                </a:solidFill>
                <a:latin typeface="Nunito"/>
              </a:rPr>
              <a:t>Suggest</a:t>
            </a:r>
            <a:endParaRPr lang="en-US">
              <a:solidFill>
                <a:schemeClr val="tx2"/>
              </a:solidFill>
              <a:latin typeface="Calibri" panose="020F0502020204030204"/>
              <a:cs typeface="Calibri" panose="020F0502020204030204"/>
            </a:endParaRPr>
          </a:p>
          <a:p>
            <a:pPr algn="ctr"/>
            <a:r>
              <a:rPr lang="en-US" sz="1400" b="1">
                <a:solidFill>
                  <a:schemeClr val="tx2"/>
                </a:solidFill>
                <a:latin typeface="Nunito"/>
              </a:rPr>
              <a:t>titles</a:t>
            </a:r>
            <a:endParaRPr lang="en-US">
              <a:solidFill>
                <a:schemeClr val="tx2"/>
              </a:solidFill>
              <a:cs typeface="Calibri"/>
            </a:endParaRPr>
          </a:p>
        </p:txBody>
      </p:sp>
      <p:sp>
        <p:nvSpPr>
          <p:cNvPr id="37" name="TextBox 36">
            <a:extLst>
              <a:ext uri="{FF2B5EF4-FFF2-40B4-BE49-F238E27FC236}">
                <a16:creationId xmlns:a16="http://schemas.microsoft.com/office/drawing/2014/main" id="{3B59312C-F2DE-6A97-207A-78960C00E0B0}"/>
              </a:ext>
            </a:extLst>
          </p:cNvPr>
          <p:cNvSpPr txBox="1"/>
          <p:nvPr/>
        </p:nvSpPr>
        <p:spPr>
          <a:xfrm>
            <a:off x="7404364" y="3976893"/>
            <a:ext cx="1085117" cy="523220"/>
          </a:xfrm>
          <a:prstGeom prst="rect">
            <a:avLst/>
          </a:prstGeom>
          <a:noFill/>
        </p:spPr>
        <p:txBody>
          <a:bodyPr wrap="square" lIns="91440" tIns="45720" rIns="91440" bIns="45720" anchor="t">
            <a:spAutoFit/>
          </a:bodyPr>
          <a:lstStyle/>
          <a:p>
            <a:pPr algn="ctr"/>
            <a:r>
              <a:rPr lang="en-US" sz="1400" b="1">
                <a:solidFill>
                  <a:schemeClr val="tx2"/>
                </a:solidFill>
                <a:latin typeface="Nunito"/>
              </a:rPr>
              <a:t>Provide</a:t>
            </a:r>
            <a:endParaRPr lang="en-US">
              <a:solidFill>
                <a:schemeClr val="tx2"/>
              </a:solidFill>
              <a:latin typeface="Calibri" panose="020F0502020204030204"/>
              <a:cs typeface="Calibri" panose="020F0502020204030204"/>
            </a:endParaRPr>
          </a:p>
          <a:p>
            <a:pPr algn="ctr"/>
            <a:r>
              <a:rPr lang="en-US" sz="1400" b="1">
                <a:solidFill>
                  <a:schemeClr val="tx2"/>
                </a:solidFill>
                <a:latin typeface="Nunito"/>
              </a:rPr>
              <a:t>keywords</a:t>
            </a:r>
            <a:endParaRPr lang="en-US">
              <a:solidFill>
                <a:schemeClr val="tx2"/>
              </a:solidFill>
              <a:cs typeface="Calibri"/>
            </a:endParaRPr>
          </a:p>
        </p:txBody>
      </p:sp>
      <p:sp>
        <p:nvSpPr>
          <p:cNvPr id="41" name="Freeform 40">
            <a:extLst>
              <a:ext uri="{FF2B5EF4-FFF2-40B4-BE49-F238E27FC236}">
                <a16:creationId xmlns:a16="http://schemas.microsoft.com/office/drawing/2014/main" id="{7E0E07CD-8F25-D6AD-6BD1-5506D4B0D1F4}"/>
              </a:ext>
              <a:ext uri="{C183D7F6-B498-43B3-948B-1728B52AA6E4}">
                <adec:decorative xmlns:adec="http://schemas.microsoft.com/office/drawing/2017/decorative" val="1"/>
              </a:ext>
            </a:extLst>
          </p:cNvPr>
          <p:cNvSpPr/>
          <p:nvPr/>
        </p:nvSpPr>
        <p:spPr>
          <a:xfrm rot="5400000">
            <a:off x="6970090" y="668849"/>
            <a:ext cx="354097" cy="296321"/>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chemeClr val="accent5"/>
          </a:solidFill>
          <a:ln w="0" cap="flat">
            <a:noFill/>
            <a:prstDash val="solid"/>
            <a:miter/>
          </a:ln>
        </p:spPr>
        <p:txBody>
          <a:bodyPr rtlCol="0" anchor="ctr"/>
          <a:lstStyle/>
          <a:p>
            <a:endParaRPr lang="en-UA"/>
          </a:p>
        </p:txBody>
      </p:sp>
      <p:sp>
        <p:nvSpPr>
          <p:cNvPr id="42" name="Freeform 41">
            <a:extLst>
              <a:ext uri="{FF2B5EF4-FFF2-40B4-BE49-F238E27FC236}">
                <a16:creationId xmlns:a16="http://schemas.microsoft.com/office/drawing/2014/main" id="{07AA8CD5-A3FB-AEF0-F7CE-D166733C73E5}"/>
              </a:ext>
              <a:ext uri="{C183D7F6-B498-43B3-948B-1728B52AA6E4}">
                <adec:decorative xmlns:adec="http://schemas.microsoft.com/office/drawing/2017/decorative" val="1"/>
              </a:ext>
            </a:extLst>
          </p:cNvPr>
          <p:cNvSpPr/>
          <p:nvPr/>
        </p:nvSpPr>
        <p:spPr>
          <a:xfrm rot="5400000">
            <a:off x="7145596" y="668849"/>
            <a:ext cx="354097" cy="296321"/>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rgbClr val="FBD2FC"/>
          </a:solidFill>
          <a:ln w="0" cap="flat">
            <a:noFill/>
            <a:prstDash val="solid"/>
            <a:miter/>
          </a:ln>
        </p:spPr>
        <p:txBody>
          <a:bodyPr rtlCol="0" anchor="ctr"/>
          <a:lstStyle/>
          <a:p>
            <a:endParaRPr lang="en-UA"/>
          </a:p>
        </p:txBody>
      </p:sp>
      <p:sp>
        <p:nvSpPr>
          <p:cNvPr id="43" name="Rounded Rectangle 42">
            <a:extLst>
              <a:ext uri="{FF2B5EF4-FFF2-40B4-BE49-F238E27FC236}">
                <a16:creationId xmlns:a16="http://schemas.microsoft.com/office/drawing/2014/main" id="{55B37F12-D0A8-B61D-F601-C7A35FE1D892}"/>
              </a:ext>
              <a:ext uri="{C183D7F6-B498-43B3-948B-1728B52AA6E4}">
                <adec:decorative xmlns:adec="http://schemas.microsoft.com/office/drawing/2017/decorative" val="1"/>
              </a:ext>
            </a:extLst>
          </p:cNvPr>
          <p:cNvSpPr/>
          <p:nvPr/>
        </p:nvSpPr>
        <p:spPr>
          <a:xfrm>
            <a:off x="7519837" y="546771"/>
            <a:ext cx="2004142" cy="503237"/>
          </a:xfrm>
          <a:prstGeom prst="roundRect">
            <a:avLst>
              <a:gd name="adj" fmla="val 50000"/>
            </a:avLst>
          </a:prstGeom>
          <a:no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p>
        </p:txBody>
      </p:sp>
      <p:sp>
        <p:nvSpPr>
          <p:cNvPr id="61" name="Freeform 60">
            <a:extLst>
              <a:ext uri="{FF2B5EF4-FFF2-40B4-BE49-F238E27FC236}">
                <a16:creationId xmlns:a16="http://schemas.microsoft.com/office/drawing/2014/main" id="{85103321-B79D-6092-96CF-FEBD0B719A57}"/>
              </a:ext>
              <a:ext uri="{C183D7F6-B498-43B3-948B-1728B52AA6E4}">
                <adec:decorative xmlns:adec="http://schemas.microsoft.com/office/drawing/2017/decorative" val="1"/>
              </a:ext>
            </a:extLst>
          </p:cNvPr>
          <p:cNvSpPr/>
          <p:nvPr/>
        </p:nvSpPr>
        <p:spPr>
          <a:xfrm>
            <a:off x="2815008" y="3803600"/>
            <a:ext cx="225525" cy="188727"/>
          </a:xfrm>
          <a:custGeom>
            <a:avLst/>
            <a:gdLst>
              <a:gd name="connsiteX0" fmla="*/ 3968 w 353445"/>
              <a:gd name="connsiteY0" fmla="*/ 39338 h 295775"/>
              <a:gd name="connsiteX1" fmla="*/ 155462 w 353445"/>
              <a:gd name="connsiteY1" fmla="*/ 283559 h 295775"/>
              <a:gd name="connsiteX2" fmla="*/ 199330 w 353445"/>
              <a:gd name="connsiteY2" fmla="*/ 283559 h 295775"/>
              <a:gd name="connsiteX3" fmla="*/ 349587 w 353445"/>
              <a:gd name="connsiteY3" fmla="*/ 39338 h 295775"/>
              <a:gd name="connsiteX4" fmla="*/ 327605 w 353445"/>
              <a:gd name="connsiteY4" fmla="*/ 0 h 295775"/>
              <a:gd name="connsiteX5" fmla="*/ 25854 w 353445"/>
              <a:gd name="connsiteY5" fmla="*/ 0 h 295775"/>
              <a:gd name="connsiteX6" fmla="*/ 3968 w 353445"/>
              <a:gd name="connsiteY6" fmla="*/ 39529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968" y="39338"/>
                </a:moveTo>
                <a:lnTo>
                  <a:pt x="155462" y="283559"/>
                </a:lnTo>
                <a:cubicBezTo>
                  <a:pt x="165549" y="299847"/>
                  <a:pt x="189339" y="299847"/>
                  <a:pt x="199330" y="283559"/>
                </a:cubicBezTo>
                <a:lnTo>
                  <a:pt x="349587" y="39338"/>
                </a:lnTo>
                <a:cubicBezTo>
                  <a:pt x="360150" y="22098"/>
                  <a:pt x="347779" y="0"/>
                  <a:pt x="327605" y="0"/>
                </a:cubicBezTo>
                <a:lnTo>
                  <a:pt x="25854" y="0"/>
                </a:lnTo>
                <a:cubicBezTo>
                  <a:pt x="5585" y="0"/>
                  <a:pt x="-6785" y="22288"/>
                  <a:pt x="3968" y="39529"/>
                </a:cubicBezTo>
              </a:path>
            </a:pathLst>
          </a:custGeom>
          <a:solidFill>
            <a:srgbClr val="FBD2FC"/>
          </a:solidFill>
          <a:ln w="0" cap="flat">
            <a:noFill/>
            <a:prstDash val="solid"/>
            <a:miter/>
          </a:ln>
        </p:spPr>
        <p:txBody>
          <a:bodyPr rtlCol="0" anchor="ctr"/>
          <a:lstStyle/>
          <a:p>
            <a:endParaRPr lang="en-UA"/>
          </a:p>
        </p:txBody>
      </p:sp>
      <p:sp>
        <p:nvSpPr>
          <p:cNvPr id="62" name="Freeform 61">
            <a:extLst>
              <a:ext uri="{FF2B5EF4-FFF2-40B4-BE49-F238E27FC236}">
                <a16:creationId xmlns:a16="http://schemas.microsoft.com/office/drawing/2014/main" id="{3E4679D5-353F-0211-398E-F63266B781AE}"/>
              </a:ext>
              <a:ext uri="{C183D7F6-B498-43B3-948B-1728B52AA6E4}">
                <adec:decorative xmlns:adec="http://schemas.microsoft.com/office/drawing/2017/decorative" val="1"/>
              </a:ext>
            </a:extLst>
          </p:cNvPr>
          <p:cNvSpPr/>
          <p:nvPr/>
        </p:nvSpPr>
        <p:spPr>
          <a:xfrm>
            <a:off x="4427984" y="3803600"/>
            <a:ext cx="225525" cy="188727"/>
          </a:xfrm>
          <a:custGeom>
            <a:avLst/>
            <a:gdLst>
              <a:gd name="connsiteX0" fmla="*/ 3968 w 353445"/>
              <a:gd name="connsiteY0" fmla="*/ 39338 h 295775"/>
              <a:gd name="connsiteX1" fmla="*/ 155462 w 353445"/>
              <a:gd name="connsiteY1" fmla="*/ 283559 h 295775"/>
              <a:gd name="connsiteX2" fmla="*/ 199330 w 353445"/>
              <a:gd name="connsiteY2" fmla="*/ 283559 h 295775"/>
              <a:gd name="connsiteX3" fmla="*/ 349587 w 353445"/>
              <a:gd name="connsiteY3" fmla="*/ 39338 h 295775"/>
              <a:gd name="connsiteX4" fmla="*/ 327605 w 353445"/>
              <a:gd name="connsiteY4" fmla="*/ 0 h 295775"/>
              <a:gd name="connsiteX5" fmla="*/ 25854 w 353445"/>
              <a:gd name="connsiteY5" fmla="*/ 0 h 295775"/>
              <a:gd name="connsiteX6" fmla="*/ 3968 w 353445"/>
              <a:gd name="connsiteY6" fmla="*/ 39529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968" y="39338"/>
                </a:moveTo>
                <a:lnTo>
                  <a:pt x="155462" y="283559"/>
                </a:lnTo>
                <a:cubicBezTo>
                  <a:pt x="165549" y="299847"/>
                  <a:pt x="189339" y="299847"/>
                  <a:pt x="199330" y="283559"/>
                </a:cubicBezTo>
                <a:lnTo>
                  <a:pt x="349587" y="39338"/>
                </a:lnTo>
                <a:cubicBezTo>
                  <a:pt x="360150" y="22098"/>
                  <a:pt x="347779" y="0"/>
                  <a:pt x="327605" y="0"/>
                </a:cubicBezTo>
                <a:lnTo>
                  <a:pt x="25854" y="0"/>
                </a:lnTo>
                <a:cubicBezTo>
                  <a:pt x="5585" y="0"/>
                  <a:pt x="-6785" y="22288"/>
                  <a:pt x="3968" y="39529"/>
                </a:cubicBezTo>
              </a:path>
            </a:pathLst>
          </a:custGeom>
          <a:solidFill>
            <a:srgbClr val="FBD2FC"/>
          </a:solidFill>
          <a:ln w="0" cap="flat">
            <a:noFill/>
            <a:prstDash val="solid"/>
            <a:miter/>
          </a:ln>
        </p:spPr>
        <p:txBody>
          <a:bodyPr rtlCol="0" anchor="ctr"/>
          <a:lstStyle/>
          <a:p>
            <a:endParaRPr lang="en-UA"/>
          </a:p>
        </p:txBody>
      </p:sp>
      <p:sp>
        <p:nvSpPr>
          <p:cNvPr id="63" name="Freeform 62">
            <a:extLst>
              <a:ext uri="{FF2B5EF4-FFF2-40B4-BE49-F238E27FC236}">
                <a16:creationId xmlns:a16="http://schemas.microsoft.com/office/drawing/2014/main" id="{AC088E19-293B-DB75-821D-9BE7A72777AF}"/>
              </a:ext>
              <a:ext uri="{C183D7F6-B498-43B3-948B-1728B52AA6E4}">
                <adec:decorative xmlns:adec="http://schemas.microsoft.com/office/drawing/2017/decorative" val="1"/>
              </a:ext>
            </a:extLst>
          </p:cNvPr>
          <p:cNvSpPr/>
          <p:nvPr/>
        </p:nvSpPr>
        <p:spPr>
          <a:xfrm>
            <a:off x="6141776" y="3803600"/>
            <a:ext cx="225525" cy="188727"/>
          </a:xfrm>
          <a:custGeom>
            <a:avLst/>
            <a:gdLst>
              <a:gd name="connsiteX0" fmla="*/ 3968 w 353445"/>
              <a:gd name="connsiteY0" fmla="*/ 39338 h 295775"/>
              <a:gd name="connsiteX1" fmla="*/ 155462 w 353445"/>
              <a:gd name="connsiteY1" fmla="*/ 283559 h 295775"/>
              <a:gd name="connsiteX2" fmla="*/ 199330 w 353445"/>
              <a:gd name="connsiteY2" fmla="*/ 283559 h 295775"/>
              <a:gd name="connsiteX3" fmla="*/ 349587 w 353445"/>
              <a:gd name="connsiteY3" fmla="*/ 39338 h 295775"/>
              <a:gd name="connsiteX4" fmla="*/ 327605 w 353445"/>
              <a:gd name="connsiteY4" fmla="*/ 0 h 295775"/>
              <a:gd name="connsiteX5" fmla="*/ 25854 w 353445"/>
              <a:gd name="connsiteY5" fmla="*/ 0 h 295775"/>
              <a:gd name="connsiteX6" fmla="*/ 3968 w 353445"/>
              <a:gd name="connsiteY6" fmla="*/ 39529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968" y="39338"/>
                </a:moveTo>
                <a:lnTo>
                  <a:pt x="155462" y="283559"/>
                </a:lnTo>
                <a:cubicBezTo>
                  <a:pt x="165549" y="299847"/>
                  <a:pt x="189339" y="299847"/>
                  <a:pt x="199330" y="283559"/>
                </a:cubicBezTo>
                <a:lnTo>
                  <a:pt x="349587" y="39338"/>
                </a:lnTo>
                <a:cubicBezTo>
                  <a:pt x="360150" y="22098"/>
                  <a:pt x="347779" y="0"/>
                  <a:pt x="327605" y="0"/>
                </a:cubicBezTo>
                <a:lnTo>
                  <a:pt x="25854" y="0"/>
                </a:lnTo>
                <a:cubicBezTo>
                  <a:pt x="5585" y="0"/>
                  <a:pt x="-6785" y="22288"/>
                  <a:pt x="3968" y="39529"/>
                </a:cubicBezTo>
              </a:path>
            </a:pathLst>
          </a:custGeom>
          <a:solidFill>
            <a:srgbClr val="FBD2FC"/>
          </a:solidFill>
          <a:ln w="0" cap="flat">
            <a:noFill/>
            <a:prstDash val="solid"/>
            <a:miter/>
          </a:ln>
        </p:spPr>
        <p:txBody>
          <a:bodyPr rtlCol="0" anchor="ctr"/>
          <a:lstStyle/>
          <a:p>
            <a:endParaRPr lang="en-UA"/>
          </a:p>
        </p:txBody>
      </p:sp>
      <p:sp>
        <p:nvSpPr>
          <p:cNvPr id="64" name="Freeform 63">
            <a:extLst>
              <a:ext uri="{FF2B5EF4-FFF2-40B4-BE49-F238E27FC236}">
                <a16:creationId xmlns:a16="http://schemas.microsoft.com/office/drawing/2014/main" id="{5EE8BA9E-2992-3199-B928-9427115C2799}"/>
              </a:ext>
              <a:ext uri="{C183D7F6-B498-43B3-948B-1728B52AA6E4}">
                <adec:decorative xmlns:adec="http://schemas.microsoft.com/office/drawing/2017/decorative" val="1"/>
              </a:ext>
            </a:extLst>
          </p:cNvPr>
          <p:cNvSpPr/>
          <p:nvPr/>
        </p:nvSpPr>
        <p:spPr>
          <a:xfrm>
            <a:off x="7812360" y="3803600"/>
            <a:ext cx="225525" cy="188727"/>
          </a:xfrm>
          <a:custGeom>
            <a:avLst/>
            <a:gdLst>
              <a:gd name="connsiteX0" fmla="*/ 3968 w 353445"/>
              <a:gd name="connsiteY0" fmla="*/ 39338 h 295775"/>
              <a:gd name="connsiteX1" fmla="*/ 155462 w 353445"/>
              <a:gd name="connsiteY1" fmla="*/ 283559 h 295775"/>
              <a:gd name="connsiteX2" fmla="*/ 199330 w 353445"/>
              <a:gd name="connsiteY2" fmla="*/ 283559 h 295775"/>
              <a:gd name="connsiteX3" fmla="*/ 349587 w 353445"/>
              <a:gd name="connsiteY3" fmla="*/ 39338 h 295775"/>
              <a:gd name="connsiteX4" fmla="*/ 327605 w 353445"/>
              <a:gd name="connsiteY4" fmla="*/ 0 h 295775"/>
              <a:gd name="connsiteX5" fmla="*/ 25854 w 353445"/>
              <a:gd name="connsiteY5" fmla="*/ 0 h 295775"/>
              <a:gd name="connsiteX6" fmla="*/ 3968 w 353445"/>
              <a:gd name="connsiteY6" fmla="*/ 39529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968" y="39338"/>
                </a:moveTo>
                <a:lnTo>
                  <a:pt x="155462" y="283559"/>
                </a:lnTo>
                <a:cubicBezTo>
                  <a:pt x="165549" y="299847"/>
                  <a:pt x="189339" y="299847"/>
                  <a:pt x="199330" y="283559"/>
                </a:cubicBezTo>
                <a:lnTo>
                  <a:pt x="349587" y="39338"/>
                </a:lnTo>
                <a:cubicBezTo>
                  <a:pt x="360150" y="22098"/>
                  <a:pt x="347779" y="0"/>
                  <a:pt x="327605" y="0"/>
                </a:cubicBezTo>
                <a:lnTo>
                  <a:pt x="25854" y="0"/>
                </a:lnTo>
                <a:cubicBezTo>
                  <a:pt x="5585" y="0"/>
                  <a:pt x="-6785" y="22288"/>
                  <a:pt x="3968" y="39529"/>
                </a:cubicBezTo>
              </a:path>
            </a:pathLst>
          </a:custGeom>
          <a:solidFill>
            <a:srgbClr val="FBD2FC"/>
          </a:solidFill>
          <a:ln w="0" cap="flat">
            <a:noFill/>
            <a:prstDash val="solid"/>
            <a:miter/>
          </a:ln>
        </p:spPr>
        <p:txBody>
          <a:bodyPr rtlCol="0" anchor="ctr"/>
          <a:lstStyle/>
          <a:p>
            <a:endParaRPr lang="en-UA"/>
          </a:p>
        </p:txBody>
      </p:sp>
    </p:spTree>
    <p:extLst>
      <p:ext uri="{BB962C8B-B14F-4D97-AF65-F5344CB8AC3E}">
        <p14:creationId xmlns:p14="http://schemas.microsoft.com/office/powerpoint/2010/main" val="260330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4872-3CA4-63AF-B424-5CC0973EC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F66DC-C69E-80FD-2CF6-A43735C2E560}"/>
              </a:ext>
            </a:extLst>
          </p:cNvPr>
          <p:cNvSpPr>
            <a:spLocks noGrp="1"/>
          </p:cNvSpPr>
          <p:nvPr>
            <p:ph type="title"/>
          </p:nvPr>
        </p:nvSpPr>
        <p:spPr>
          <a:xfrm>
            <a:off x="468313" y="-306109"/>
            <a:ext cx="7450970" cy="306109"/>
          </a:xfrm>
        </p:spPr>
        <p:txBody>
          <a:bodyPr vert="horz" lIns="0" tIns="0" rIns="90000" bIns="0" rtlCol="0" anchor="b">
            <a:spAutoFit/>
          </a:bodyPr>
          <a:lstStyle/>
          <a:p>
            <a:r>
              <a:rPr lang="en-US" dirty="0"/>
              <a:t>Gen V demo</a:t>
            </a:r>
          </a:p>
        </p:txBody>
      </p:sp>
      <p:pic>
        <p:nvPicPr>
          <p:cNvPr id="10" name="Picture 9" descr="Gen V">
            <a:extLst>
              <a:ext uri="{FF2B5EF4-FFF2-40B4-BE49-F238E27FC236}">
                <a16:creationId xmlns:a16="http://schemas.microsoft.com/office/drawing/2014/main" id="{20BDA797-5477-10C2-12EA-A0A49D86A5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342" y="485962"/>
            <a:ext cx="975239" cy="453600"/>
          </a:xfrm>
          <a:prstGeom prst="rect">
            <a:avLst/>
          </a:prstGeom>
        </p:spPr>
      </p:pic>
      <p:sp>
        <p:nvSpPr>
          <p:cNvPr id="6" name="Google Shape;451;p36">
            <a:extLst>
              <a:ext uri="{FF2B5EF4-FFF2-40B4-BE49-F238E27FC236}">
                <a16:creationId xmlns:a16="http://schemas.microsoft.com/office/drawing/2014/main" id="{829685DD-5B04-6393-2CEA-DEAA1A5E29F2}"/>
              </a:ext>
            </a:extLst>
          </p:cNvPr>
          <p:cNvSpPr txBox="1">
            <a:spLocks/>
          </p:cNvSpPr>
          <p:nvPr/>
        </p:nvSpPr>
        <p:spPr>
          <a:xfrm>
            <a:off x="466887" y="586215"/>
            <a:ext cx="5320456" cy="623456"/>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base">
              <a:lnSpc>
                <a:spcPct val="112000"/>
              </a:lnSpc>
            </a:pPr>
            <a:r>
              <a:rPr lang="en-US" sz="1800" b="1">
                <a:latin typeface="Nunito" pitchFamily="2" charset="77"/>
              </a:rPr>
              <a:t>                </a:t>
            </a:r>
            <a:r>
              <a:rPr lang="en-US" sz="1800">
                <a:latin typeface="Nunito Medium" pitchFamily="2" charset="77"/>
              </a:rPr>
              <a:t>transcript insights can be accessed directly from the platform with one click</a:t>
            </a:r>
          </a:p>
        </p:txBody>
      </p:sp>
      <p:sp>
        <p:nvSpPr>
          <p:cNvPr id="3" name="TextBox 2">
            <a:extLst>
              <a:ext uri="{FF2B5EF4-FFF2-40B4-BE49-F238E27FC236}">
                <a16:creationId xmlns:a16="http://schemas.microsoft.com/office/drawing/2014/main" id="{7851F3F4-553B-A02E-D051-F2DF7CBC0876}"/>
              </a:ext>
            </a:extLst>
          </p:cNvPr>
          <p:cNvSpPr txBox="1"/>
          <p:nvPr/>
        </p:nvSpPr>
        <p:spPr>
          <a:xfrm>
            <a:off x="7655714" y="646721"/>
            <a:ext cx="1600597" cy="369332"/>
          </a:xfrm>
          <a:prstGeom prst="rect">
            <a:avLst/>
          </a:prstGeom>
          <a:noFill/>
        </p:spPr>
        <p:txBody>
          <a:bodyPr wrap="square" rtlCol="0">
            <a:spAutoFit/>
          </a:bodyPr>
          <a:lstStyle/>
          <a:p>
            <a:pPr marL="0" defTabSz="457200" rtl="1" eaLnBrk="1" latinLnBrk="0" hangingPunct="1"/>
            <a:r>
              <a:rPr lang="en-US" b="1">
                <a:gradFill>
                  <a:gsLst>
                    <a:gs pos="100000">
                      <a:srgbClr val="4A148C"/>
                    </a:gs>
                    <a:gs pos="50000">
                      <a:srgbClr val="322FBE"/>
                    </a:gs>
                    <a:gs pos="0">
                      <a:srgbClr val="1A4AF0"/>
                    </a:gs>
                  </a:gsLst>
                  <a:lin ang="10800000" scaled="1"/>
                </a:gradFill>
                <a:latin typeface="Nunito ExtraBold"/>
                <a:ea typeface="+mj-ea"/>
                <a:cs typeface="+mj-cs"/>
              </a:rPr>
              <a:t>Understand</a:t>
            </a:r>
          </a:p>
        </p:txBody>
      </p:sp>
      <p:sp>
        <p:nvSpPr>
          <p:cNvPr id="33" name="Rounded Rectangle 32">
            <a:extLst>
              <a:ext uri="{FF2B5EF4-FFF2-40B4-BE49-F238E27FC236}">
                <a16:creationId xmlns:a16="http://schemas.microsoft.com/office/drawing/2014/main" id="{7A55B4C2-A2F8-FE35-2BEF-D26FED794635}"/>
              </a:ext>
              <a:ext uri="{C183D7F6-B498-43B3-948B-1728B52AA6E4}">
                <adec:decorative xmlns:adec="http://schemas.microsoft.com/office/drawing/2017/decorative" val="1"/>
              </a:ext>
            </a:extLst>
          </p:cNvPr>
          <p:cNvSpPr/>
          <p:nvPr/>
        </p:nvSpPr>
        <p:spPr>
          <a:xfrm>
            <a:off x="468314" y="1627899"/>
            <a:ext cx="5664858" cy="3005873"/>
          </a:xfrm>
          <a:prstGeom prst="roundRect">
            <a:avLst>
              <a:gd name="adj" fmla="val 1732"/>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81AA6C1-336D-0FFA-26FF-5AD043982F25}"/>
              </a:ext>
              <a:ext uri="{C183D7F6-B498-43B3-948B-1728B52AA6E4}">
                <adec:decorative xmlns:adec="http://schemas.microsoft.com/office/drawing/2017/decorative" val="1"/>
              </a:ext>
            </a:extLst>
          </p:cNvPr>
          <p:cNvGrpSpPr/>
          <p:nvPr/>
        </p:nvGrpSpPr>
        <p:grpSpPr>
          <a:xfrm>
            <a:off x="6301046" y="4248025"/>
            <a:ext cx="2379051" cy="385747"/>
            <a:chOff x="4188169" y="4543130"/>
            <a:chExt cx="2379051" cy="385747"/>
          </a:xfrm>
        </p:grpSpPr>
        <p:sp>
          <p:nvSpPr>
            <p:cNvPr id="32" name="Rounded Rectangle 31">
              <a:extLst>
                <a:ext uri="{FF2B5EF4-FFF2-40B4-BE49-F238E27FC236}">
                  <a16:creationId xmlns:a16="http://schemas.microsoft.com/office/drawing/2014/main" id="{54462CB9-349F-0EC3-7CE3-AEFF85DC7E6B}"/>
                </a:ext>
                <a:ext uri="{C183D7F6-B498-43B3-948B-1728B52AA6E4}">
                  <adec:decorative xmlns:adec="http://schemas.microsoft.com/office/drawing/2017/decorative" val="1"/>
                </a:ext>
              </a:extLst>
            </p:cNvPr>
            <p:cNvSpPr/>
            <p:nvPr/>
          </p:nvSpPr>
          <p:spPr>
            <a:xfrm>
              <a:off x="4198175" y="4543130"/>
              <a:ext cx="2369045" cy="385747"/>
            </a:xfrm>
            <a:prstGeom prst="roundRect">
              <a:avLst>
                <a:gd name="adj" fmla="val 50000"/>
              </a:avLst>
            </a:prstGeom>
            <a:solidFill>
              <a:schemeClr val="bg1"/>
            </a:solidFill>
            <a:ln w="9525">
              <a:solidFill>
                <a:srgbClr val="5148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p>
          </p:txBody>
        </p:sp>
        <p:sp>
          <p:nvSpPr>
            <p:cNvPr id="29" name="TextBox 28">
              <a:extLst>
                <a:ext uri="{FF2B5EF4-FFF2-40B4-BE49-F238E27FC236}">
                  <a16:creationId xmlns:a16="http://schemas.microsoft.com/office/drawing/2014/main" id="{A398682D-5738-A670-97DE-E78142E896BB}"/>
                </a:ext>
              </a:extLst>
            </p:cNvPr>
            <p:cNvSpPr txBox="1"/>
            <p:nvPr/>
          </p:nvSpPr>
          <p:spPr>
            <a:xfrm>
              <a:off x="4572123" y="4611504"/>
              <a:ext cx="1891316" cy="276999"/>
            </a:xfrm>
            <a:prstGeom prst="rect">
              <a:avLst/>
            </a:prstGeom>
            <a:noFill/>
          </p:spPr>
          <p:txBody>
            <a:bodyPr wrap="square" lIns="91440" tIns="45720" rIns="91440" bIns="45720" anchor="t">
              <a:spAutoFit/>
            </a:bodyPr>
            <a:lstStyle/>
            <a:p>
              <a:pPr fontAlgn="base"/>
              <a:r>
                <a:rPr lang="en-US" sz="1200" b="1" u="sng" dirty="0">
                  <a:gradFill>
                    <a:gsLst>
                      <a:gs pos="100000">
                        <a:srgbClr val="4A148C"/>
                      </a:gs>
                      <a:gs pos="50000">
                        <a:srgbClr val="322FBE"/>
                      </a:gs>
                      <a:gs pos="0">
                        <a:srgbClr val="1A4AF0"/>
                      </a:gs>
                    </a:gsLst>
                    <a:lin ang="10800000" scaled="1"/>
                  </a:gradFill>
                  <a:latin typeface="Nunito ExtraBold"/>
                  <a:hlinkClick r:id="rId4"/>
                </a:rPr>
                <a:t>Watch the demo video</a:t>
              </a:r>
              <a:endParaRPr lang="en-US" sz="1200" b="1" u="sng" dirty="0">
                <a:gradFill>
                  <a:gsLst>
                    <a:gs pos="100000">
                      <a:srgbClr val="4A148C"/>
                    </a:gs>
                    <a:gs pos="50000">
                      <a:srgbClr val="322FBE"/>
                    </a:gs>
                    <a:gs pos="0">
                      <a:srgbClr val="1A4AF0"/>
                    </a:gs>
                  </a:gsLst>
                  <a:lin ang="10800000" scaled="1"/>
                </a:gradFill>
                <a:effectLst/>
                <a:latin typeface="Nunito ExtraBold"/>
                <a:hlinkClick r:id="" action="ppaction://noaction">
                  <a:extLst>
                    <a:ext uri="{A12FA001-AC4F-418D-AE19-62706E023703}">
                      <ahyp:hlinkClr xmlns:ahyp="http://schemas.microsoft.com/office/drawing/2018/hyperlinkcolor" val="tx"/>
                    </a:ext>
                  </a:extLst>
                </a:hlinkClick>
              </a:endParaRPr>
            </a:p>
          </p:txBody>
        </p:sp>
        <p:sp>
          <p:nvSpPr>
            <p:cNvPr id="30" name="Oval 29">
              <a:extLst>
                <a:ext uri="{FF2B5EF4-FFF2-40B4-BE49-F238E27FC236}">
                  <a16:creationId xmlns:a16="http://schemas.microsoft.com/office/drawing/2014/main" id="{7A3167EC-D995-2745-58BD-10E56DB5DB94}"/>
                </a:ext>
                <a:ext uri="{C183D7F6-B498-43B3-948B-1728B52AA6E4}">
                  <adec:decorative xmlns:adec="http://schemas.microsoft.com/office/drawing/2017/decorative" val="1"/>
                </a:ext>
              </a:extLst>
            </p:cNvPr>
            <p:cNvSpPr/>
            <p:nvPr/>
          </p:nvSpPr>
          <p:spPr>
            <a:xfrm>
              <a:off x="4188169" y="4546671"/>
              <a:ext cx="377505" cy="377505"/>
            </a:xfrm>
            <a:prstGeom prst="ellipse">
              <a:avLst/>
            </a:prstGeom>
            <a:solidFill>
              <a:srgbClr val="FBD2FC"/>
            </a:solidFill>
            <a:ln w="9525">
              <a:solidFill>
                <a:srgbClr val="5148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6" name="Graphic 30">
              <a:extLst>
                <a:ext uri="{FF2B5EF4-FFF2-40B4-BE49-F238E27FC236}">
                  <a16:creationId xmlns:a16="http://schemas.microsoft.com/office/drawing/2014/main" id="{7244D986-4BE9-9F18-1745-6D7A8F48AA70}"/>
                </a:ext>
                <a:ext uri="{C183D7F6-B498-43B3-948B-1728B52AA6E4}">
                  <adec:decorative xmlns:adec="http://schemas.microsoft.com/office/drawing/2017/decorative" val="1"/>
                </a:ext>
              </a:extLst>
            </p:cNvPr>
            <p:cNvSpPr/>
            <p:nvPr/>
          </p:nvSpPr>
          <p:spPr>
            <a:xfrm rot="16200000" flipV="1">
              <a:off x="4313223" y="4659186"/>
              <a:ext cx="182663" cy="159567"/>
            </a:xfrm>
            <a:custGeom>
              <a:avLst/>
              <a:gdLst>
                <a:gd name="connsiteX0" fmla="*/ 9655 w 864745"/>
                <a:gd name="connsiteY0" fmla="*/ 654553 h 755404"/>
                <a:gd name="connsiteX1" fmla="*/ 380323 w 864745"/>
                <a:gd name="connsiteY1" fmla="*/ 31152 h 755404"/>
                <a:gd name="connsiteX2" fmla="*/ 487710 w 864745"/>
                <a:gd name="connsiteY2" fmla="*/ 31362 h 755404"/>
                <a:gd name="connsiteX3" fmla="*/ 855283 w 864745"/>
                <a:gd name="connsiteY3" fmla="*/ 654930 h 755404"/>
                <a:gd name="connsiteX4" fmla="*/ 801506 w 864745"/>
                <a:gd name="connsiteY4" fmla="*/ 755405 h 755404"/>
                <a:gd name="connsiteX5" fmla="*/ 63223 w 864745"/>
                <a:gd name="connsiteY5" fmla="*/ 755237 h 755404"/>
                <a:gd name="connsiteX6" fmla="*/ 9613 w 864745"/>
                <a:gd name="connsiteY6" fmla="*/ 654512 h 7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745" h="755404">
                  <a:moveTo>
                    <a:pt x="9655" y="654553"/>
                  </a:moveTo>
                  <a:lnTo>
                    <a:pt x="380323" y="31152"/>
                  </a:lnTo>
                  <a:cubicBezTo>
                    <a:pt x="405079" y="-10461"/>
                    <a:pt x="463121" y="-10377"/>
                    <a:pt x="487710" y="31362"/>
                  </a:cubicBezTo>
                  <a:lnTo>
                    <a:pt x="855283" y="654930"/>
                  </a:lnTo>
                  <a:cubicBezTo>
                    <a:pt x="881168" y="698846"/>
                    <a:pt x="850892" y="755446"/>
                    <a:pt x="801506" y="755405"/>
                  </a:cubicBezTo>
                  <a:lnTo>
                    <a:pt x="63223" y="755237"/>
                  </a:lnTo>
                  <a:cubicBezTo>
                    <a:pt x="13711" y="755237"/>
                    <a:pt x="-16523" y="698427"/>
                    <a:pt x="9613" y="654512"/>
                  </a:cubicBezTo>
                </a:path>
              </a:pathLst>
            </a:custGeom>
            <a:solidFill>
              <a:schemeClr val="accent4"/>
            </a:solidFill>
            <a:ln w="8295" cap="flat">
              <a:noFill/>
              <a:prstDash val="solid"/>
              <a:miter/>
            </a:ln>
          </p:spPr>
          <p:txBody>
            <a:bodyPr rtlCol="0" anchor="ctr"/>
            <a:lstStyle/>
            <a:p>
              <a:pPr marL="0" algn="r" defTabSz="457200" rtl="1" eaLnBrk="1" latinLnBrk="0" hangingPunct="1"/>
              <a:endParaRPr lang="en-UA"/>
            </a:p>
          </p:txBody>
        </p:sp>
      </p:grpSp>
      <p:grpSp>
        <p:nvGrpSpPr>
          <p:cNvPr id="12" name="Group 11" descr="Image showing Gen V transcript view, with the insights panel to the right.">
            <a:extLst>
              <a:ext uri="{FF2B5EF4-FFF2-40B4-BE49-F238E27FC236}">
                <a16:creationId xmlns:a16="http://schemas.microsoft.com/office/drawing/2014/main" id="{BE749986-E90C-5B79-5B09-885121018B89}"/>
              </a:ext>
            </a:extLst>
          </p:cNvPr>
          <p:cNvGrpSpPr/>
          <p:nvPr/>
        </p:nvGrpSpPr>
        <p:grpSpPr>
          <a:xfrm>
            <a:off x="554296" y="1749443"/>
            <a:ext cx="5522990" cy="2778369"/>
            <a:chOff x="907324" y="1544775"/>
            <a:chExt cx="5091240" cy="2561175"/>
          </a:xfrm>
        </p:grpSpPr>
        <p:pic>
          <p:nvPicPr>
            <p:cNvPr id="9" name="Picture 8" descr="A screenshot of a computer&#10;&#10;Description automatically generated">
              <a:extLst>
                <a:ext uri="{FF2B5EF4-FFF2-40B4-BE49-F238E27FC236}">
                  <a16:creationId xmlns:a16="http://schemas.microsoft.com/office/drawing/2014/main" id="{D8565D7D-3878-5772-AED1-B000ED9B8C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7324" y="1544775"/>
              <a:ext cx="5091240" cy="2561175"/>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C3B8C649-AE4C-3D0D-ECEF-3ED42962875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7324" y="1544776"/>
              <a:ext cx="845083" cy="148340"/>
            </a:xfrm>
            <a:prstGeom prst="rect">
              <a:avLst/>
            </a:prstGeom>
          </p:spPr>
        </p:pic>
      </p:grpSp>
      <p:sp>
        <p:nvSpPr>
          <p:cNvPr id="19" name="Freeform 18">
            <a:extLst>
              <a:ext uri="{FF2B5EF4-FFF2-40B4-BE49-F238E27FC236}">
                <a16:creationId xmlns:a16="http://schemas.microsoft.com/office/drawing/2014/main" id="{A9108CC3-998E-9C1A-9CC4-3874C69882E6}"/>
              </a:ext>
              <a:ext uri="{C183D7F6-B498-43B3-948B-1728B52AA6E4}">
                <adec:decorative xmlns:adec="http://schemas.microsoft.com/office/drawing/2017/decorative" val="1"/>
              </a:ext>
            </a:extLst>
          </p:cNvPr>
          <p:cNvSpPr/>
          <p:nvPr/>
        </p:nvSpPr>
        <p:spPr>
          <a:xfrm rot="5400000">
            <a:off x="6970090" y="668849"/>
            <a:ext cx="354097" cy="296321"/>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chemeClr val="accent5"/>
          </a:solidFill>
          <a:ln w="0" cap="flat">
            <a:noFill/>
            <a:prstDash val="solid"/>
            <a:miter/>
          </a:ln>
        </p:spPr>
        <p:txBody>
          <a:bodyPr rtlCol="0" anchor="ctr"/>
          <a:lstStyle/>
          <a:p>
            <a:endParaRPr lang="en-UA"/>
          </a:p>
        </p:txBody>
      </p:sp>
      <p:sp>
        <p:nvSpPr>
          <p:cNvPr id="20" name="Freeform 19">
            <a:extLst>
              <a:ext uri="{FF2B5EF4-FFF2-40B4-BE49-F238E27FC236}">
                <a16:creationId xmlns:a16="http://schemas.microsoft.com/office/drawing/2014/main" id="{7DF5ECC7-3742-67AB-6C78-E41251ACF6E7}"/>
              </a:ext>
              <a:ext uri="{C183D7F6-B498-43B3-948B-1728B52AA6E4}">
                <adec:decorative xmlns:adec="http://schemas.microsoft.com/office/drawing/2017/decorative" val="1"/>
              </a:ext>
            </a:extLst>
          </p:cNvPr>
          <p:cNvSpPr/>
          <p:nvPr/>
        </p:nvSpPr>
        <p:spPr>
          <a:xfrm rot="5400000">
            <a:off x="7145596" y="668849"/>
            <a:ext cx="354097" cy="296321"/>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rgbClr val="FBD2FC"/>
          </a:solidFill>
          <a:ln w="0" cap="flat">
            <a:noFill/>
            <a:prstDash val="solid"/>
            <a:miter/>
          </a:ln>
        </p:spPr>
        <p:txBody>
          <a:bodyPr rtlCol="0" anchor="ctr"/>
          <a:lstStyle/>
          <a:p>
            <a:endParaRPr lang="en-UA"/>
          </a:p>
        </p:txBody>
      </p:sp>
      <p:sp>
        <p:nvSpPr>
          <p:cNvPr id="5" name="Rounded Rectangle 4">
            <a:extLst>
              <a:ext uri="{FF2B5EF4-FFF2-40B4-BE49-F238E27FC236}">
                <a16:creationId xmlns:a16="http://schemas.microsoft.com/office/drawing/2014/main" id="{80634743-811A-F23F-FFDC-A9ABB575CD4E}"/>
              </a:ext>
              <a:ext uri="{C183D7F6-B498-43B3-948B-1728B52AA6E4}">
                <adec:decorative xmlns:adec="http://schemas.microsoft.com/office/drawing/2017/decorative" val="1"/>
              </a:ext>
            </a:extLst>
          </p:cNvPr>
          <p:cNvSpPr/>
          <p:nvPr/>
        </p:nvSpPr>
        <p:spPr>
          <a:xfrm>
            <a:off x="7519837" y="546771"/>
            <a:ext cx="2004142" cy="503237"/>
          </a:xfrm>
          <a:prstGeom prst="roundRect">
            <a:avLst>
              <a:gd name="adj" fmla="val 50000"/>
            </a:avLst>
          </a:prstGeom>
          <a:noFill/>
          <a:ln w="9525">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p>
        </p:txBody>
      </p:sp>
    </p:spTree>
    <p:extLst>
      <p:ext uri="{BB962C8B-B14F-4D97-AF65-F5344CB8AC3E}">
        <p14:creationId xmlns:p14="http://schemas.microsoft.com/office/powerpoint/2010/main" val="1347035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2C049-08B6-B299-8980-3AB3B40AF550}"/>
              </a:ext>
            </a:extLst>
          </p:cNvPr>
          <p:cNvSpPr>
            <a:spLocks noGrp="1"/>
          </p:cNvSpPr>
          <p:nvPr>
            <p:ph type="title"/>
          </p:nvPr>
        </p:nvSpPr>
        <p:spPr/>
        <p:txBody>
          <a:bodyPr/>
          <a:lstStyle/>
          <a:p>
            <a:pPr>
              <a:lnSpc>
                <a:spcPct val="114000"/>
              </a:lnSpc>
              <a:spcBef>
                <a:spcPts val="0"/>
              </a:spcBef>
            </a:pPr>
            <a:r>
              <a:rPr lang="en-US" spc="-13" dirty="0" err="1">
                <a:ea typeface="Roboto"/>
                <a:cs typeface="Roboto"/>
              </a:rPr>
              <a:t>Verbit</a:t>
            </a:r>
            <a:r>
              <a:rPr lang="en-US" spc="-13" dirty="0">
                <a:ea typeface="Roboto"/>
                <a:cs typeface="Roboto"/>
              </a:rPr>
              <a:t> Unlimited</a:t>
            </a:r>
            <a:endParaRPr lang="en-US" spc="-33" dirty="0">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92A8B3F6-BD50-8D88-7F3C-76A74D8E0FE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8"/>
          <a:stretch/>
        </p:blipFill>
        <p:spPr bwMode="auto">
          <a:xfrm>
            <a:off x="4759351" y="4754647"/>
            <a:ext cx="5377375" cy="865925"/>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98D58DC6-675C-D3AF-96C6-05A1313E858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841" y="4754647"/>
            <a:ext cx="5609492" cy="865925"/>
          </a:xfrm>
          <a:prstGeom prst="rect">
            <a:avLst/>
          </a:prstGeom>
        </p:spPr>
      </p:pic>
      <p:grpSp>
        <p:nvGrpSpPr>
          <p:cNvPr id="11" name="Group 10">
            <a:extLst>
              <a:ext uri="{FF2B5EF4-FFF2-40B4-BE49-F238E27FC236}">
                <a16:creationId xmlns:a16="http://schemas.microsoft.com/office/drawing/2014/main" id="{460D6F9F-3F84-D7DD-F8F7-E8567C359276}"/>
              </a:ext>
              <a:ext uri="{C183D7F6-B498-43B3-948B-1728B52AA6E4}">
                <adec:decorative xmlns:adec="http://schemas.microsoft.com/office/drawing/2017/decorative" val="1"/>
              </a:ext>
            </a:extLst>
          </p:cNvPr>
          <p:cNvGrpSpPr/>
          <p:nvPr/>
        </p:nvGrpSpPr>
        <p:grpSpPr>
          <a:xfrm flipH="1">
            <a:off x="6619147" y="0"/>
            <a:ext cx="2330885" cy="2025455"/>
            <a:chOff x="9791493" y="233191"/>
            <a:chExt cx="814507" cy="707778"/>
          </a:xfrm>
        </p:grpSpPr>
        <p:sp>
          <p:nvSpPr>
            <p:cNvPr id="12" name="Freeform 11">
              <a:extLst>
                <a:ext uri="{FF2B5EF4-FFF2-40B4-BE49-F238E27FC236}">
                  <a16:creationId xmlns:a16="http://schemas.microsoft.com/office/drawing/2014/main" id="{0286A94D-578B-104C-1C2A-BC1459624A74}"/>
                </a:ext>
              </a:extLst>
            </p:cNvPr>
            <p:cNvSpPr/>
            <p:nvPr/>
          </p:nvSpPr>
          <p:spPr>
            <a:xfrm>
              <a:off x="9791493" y="233191"/>
              <a:ext cx="624502" cy="707778"/>
            </a:xfrm>
            <a:custGeom>
              <a:avLst/>
              <a:gdLst>
                <a:gd name="connsiteX0" fmla="*/ 4063 w 624502"/>
                <a:gd name="connsiteY0" fmla="*/ 39624 h 707778"/>
                <a:gd name="connsiteX1" fmla="*/ 416009 w 624502"/>
                <a:gd name="connsiteY1" fmla="*/ 695706 h 707778"/>
                <a:gd name="connsiteX2" fmla="*/ 459687 w 624502"/>
                <a:gd name="connsiteY2" fmla="*/ 695706 h 707778"/>
                <a:gd name="connsiteX3" fmla="*/ 618794 w 624502"/>
                <a:gd name="connsiteY3" fmla="*/ 441484 h 707778"/>
                <a:gd name="connsiteX4" fmla="*/ 618794 w 624502"/>
                <a:gd name="connsiteY4" fmla="*/ 401955 h 707778"/>
                <a:gd name="connsiteX5" fmla="*/ 379562 w 624502"/>
                <a:gd name="connsiteY5" fmla="*/ 17621 h 707778"/>
                <a:gd name="connsiteX6" fmla="*/ 347970 w 624502"/>
                <a:gd name="connsiteY6" fmla="*/ 0 h 707778"/>
                <a:gd name="connsiteX7" fmla="*/ 25854 w 624502"/>
                <a:gd name="connsiteY7" fmla="*/ 0 h 707778"/>
                <a:gd name="connsiteX8" fmla="*/ 3968 w 624502"/>
                <a:gd name="connsiteY8" fmla="*/ 39529 h 7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502" h="707778">
                  <a:moveTo>
                    <a:pt x="4063" y="39624"/>
                  </a:moveTo>
                  <a:lnTo>
                    <a:pt x="416009" y="695706"/>
                  </a:lnTo>
                  <a:cubicBezTo>
                    <a:pt x="426095" y="711803"/>
                    <a:pt x="449600" y="711803"/>
                    <a:pt x="459687" y="695706"/>
                  </a:cubicBezTo>
                  <a:lnTo>
                    <a:pt x="618794" y="441484"/>
                  </a:lnTo>
                  <a:cubicBezTo>
                    <a:pt x="626406" y="429387"/>
                    <a:pt x="626406" y="414052"/>
                    <a:pt x="618794" y="401955"/>
                  </a:cubicBezTo>
                  <a:lnTo>
                    <a:pt x="379562" y="17621"/>
                  </a:lnTo>
                  <a:cubicBezTo>
                    <a:pt x="372711" y="6667"/>
                    <a:pt x="360816" y="0"/>
                    <a:pt x="347970" y="0"/>
                  </a:cubicBezTo>
                  <a:lnTo>
                    <a:pt x="25854" y="0"/>
                  </a:lnTo>
                  <a:cubicBezTo>
                    <a:pt x="5585" y="0"/>
                    <a:pt x="-6785" y="22384"/>
                    <a:pt x="3968" y="39529"/>
                  </a:cubicBezTo>
                </a:path>
              </a:pathLst>
            </a:custGeom>
            <a:solidFill>
              <a:srgbClr val="CFDDFF"/>
            </a:solidFill>
            <a:ln w="0" cap="flat">
              <a:noFill/>
              <a:prstDash val="solid"/>
              <a:miter/>
            </a:ln>
          </p:spPr>
          <p:txBody>
            <a:bodyPr rtlCol="0" anchor="ctr"/>
            <a:lstStyle/>
            <a:p>
              <a:endParaRPr lang="en-UA"/>
            </a:p>
          </p:txBody>
        </p:sp>
        <p:sp>
          <p:nvSpPr>
            <p:cNvPr id="13" name="Freeform 12">
              <a:extLst>
                <a:ext uri="{FF2B5EF4-FFF2-40B4-BE49-F238E27FC236}">
                  <a16:creationId xmlns:a16="http://schemas.microsoft.com/office/drawing/2014/main" id="{1CC5A967-F06B-EB32-85F2-2AF56A49592F}"/>
                </a:ext>
              </a:extLst>
            </p:cNvPr>
            <p:cNvSpPr/>
            <p:nvPr/>
          </p:nvSpPr>
          <p:spPr>
            <a:xfrm>
              <a:off x="10252555" y="298413"/>
              <a:ext cx="353445" cy="295775"/>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chemeClr val="bg1"/>
            </a:solidFill>
            <a:ln w="0" cap="flat">
              <a:noFill/>
              <a:prstDash val="solid"/>
              <a:miter/>
            </a:ln>
          </p:spPr>
          <p:txBody>
            <a:bodyPr rtlCol="0" anchor="ctr"/>
            <a:lstStyle/>
            <a:p>
              <a:endParaRPr lang="en-UA"/>
            </a:p>
          </p:txBody>
        </p:sp>
      </p:grpSp>
      <p:sp>
        <p:nvSpPr>
          <p:cNvPr id="15" name="TextBox 14">
            <a:extLst>
              <a:ext uri="{FF2B5EF4-FFF2-40B4-BE49-F238E27FC236}">
                <a16:creationId xmlns:a16="http://schemas.microsoft.com/office/drawing/2014/main" id="{2569745C-04B0-2DCF-CCBF-3ACCA0ECA7B8}"/>
              </a:ext>
              <a:ext uri="{C183D7F6-B498-43B3-948B-1728B52AA6E4}">
                <adec:decorative xmlns:adec="http://schemas.microsoft.com/office/drawing/2017/decorative" val="1"/>
              </a:ext>
            </a:extLst>
          </p:cNvPr>
          <p:cNvSpPr txBox="1"/>
          <p:nvPr/>
        </p:nvSpPr>
        <p:spPr>
          <a:xfrm>
            <a:off x="10402645" y="5056092"/>
            <a:ext cx="184731" cy="369332"/>
          </a:xfrm>
          <a:prstGeom prst="rect">
            <a:avLst/>
          </a:prstGeom>
          <a:noFill/>
        </p:spPr>
        <p:txBody>
          <a:bodyPr wrap="none" rtlCol="0">
            <a:spAutoFit/>
          </a:bodyPr>
          <a:lstStyle/>
          <a:p>
            <a:endParaRPr lang="en-UA"/>
          </a:p>
        </p:txBody>
      </p:sp>
      <p:sp>
        <p:nvSpPr>
          <p:cNvPr id="73" name="TextBox 72">
            <a:extLst>
              <a:ext uri="{FF2B5EF4-FFF2-40B4-BE49-F238E27FC236}">
                <a16:creationId xmlns:a16="http://schemas.microsoft.com/office/drawing/2014/main" id="{0F4CDEAE-670C-6062-E980-73FD2CD7B8DE}"/>
              </a:ext>
            </a:extLst>
          </p:cNvPr>
          <p:cNvSpPr txBox="1"/>
          <p:nvPr/>
        </p:nvSpPr>
        <p:spPr>
          <a:xfrm>
            <a:off x="468313" y="1069957"/>
            <a:ext cx="4819304" cy="338554"/>
          </a:xfrm>
          <a:prstGeom prst="rect">
            <a:avLst/>
          </a:prstGeom>
          <a:noFill/>
        </p:spPr>
        <p:txBody>
          <a:bodyPr wrap="square" lIns="0" tIns="45720" rIns="91440" bIns="45720" anchor="t">
            <a:spAutoFit/>
          </a:bodyPr>
          <a:lstStyle/>
          <a:p>
            <a:r>
              <a:rPr lang="en-US" sz="1600" dirty="0">
                <a:latin typeface="Nunito"/>
                <a:ea typeface="Nunito"/>
                <a:cs typeface="Nunito"/>
                <a:sym typeface="Nunito"/>
              </a:rPr>
              <a:t>Complete accessibility support at an</a:t>
            </a:r>
            <a:r>
              <a:rPr lang="en-US" sz="1600" b="1" dirty="0">
                <a:latin typeface="Nunito"/>
                <a:ea typeface="Nunito"/>
                <a:cs typeface="Nunito"/>
                <a:sym typeface="Nunito"/>
              </a:rPr>
              <a:t> annual price</a:t>
            </a:r>
            <a:endParaRPr lang="en-US" sz="1600" b="1" dirty="0">
              <a:latin typeface="Nunito"/>
              <a:ea typeface="Nunito"/>
              <a:cs typeface="Nunito"/>
            </a:endParaRPr>
          </a:p>
        </p:txBody>
      </p:sp>
      <p:sp>
        <p:nvSpPr>
          <p:cNvPr id="9" name="Freeform 8">
            <a:extLst>
              <a:ext uri="{FF2B5EF4-FFF2-40B4-BE49-F238E27FC236}">
                <a16:creationId xmlns:a16="http://schemas.microsoft.com/office/drawing/2014/main" id="{A67B5702-2FAF-3066-754A-CDB8372C9FDD}"/>
              </a:ext>
              <a:ext uri="{C183D7F6-B498-43B3-948B-1728B52AA6E4}">
                <adec:decorative xmlns:adec="http://schemas.microsoft.com/office/drawing/2017/decorative" val="1"/>
              </a:ext>
            </a:extLst>
          </p:cNvPr>
          <p:cNvSpPr/>
          <p:nvPr/>
        </p:nvSpPr>
        <p:spPr>
          <a:xfrm>
            <a:off x="7988154" y="960486"/>
            <a:ext cx="501328" cy="437618"/>
          </a:xfrm>
          <a:custGeom>
            <a:avLst/>
            <a:gdLst>
              <a:gd name="connsiteX0" fmla="*/ 747439 w 755828"/>
              <a:gd name="connsiteY0" fmla="*/ 571682 h 659776"/>
              <a:gd name="connsiteX1" fmla="*/ 423467 w 755828"/>
              <a:gd name="connsiteY1" fmla="*/ 27225 h 659776"/>
              <a:gd name="connsiteX2" fmla="*/ 329551 w 755828"/>
              <a:gd name="connsiteY2" fmla="*/ 27406 h 659776"/>
              <a:gd name="connsiteX3" fmla="*/ 8286 w 755828"/>
              <a:gd name="connsiteY3" fmla="*/ 572043 h 659776"/>
              <a:gd name="connsiteX4" fmla="*/ 55289 w 755828"/>
              <a:gd name="connsiteY4" fmla="*/ 659777 h 659776"/>
              <a:gd name="connsiteX5" fmla="*/ 700525 w 755828"/>
              <a:gd name="connsiteY5" fmla="*/ 659596 h 659776"/>
              <a:gd name="connsiteX6" fmla="*/ 747439 w 755828"/>
              <a:gd name="connsiteY6" fmla="*/ 571592 h 65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828" h="659776">
                <a:moveTo>
                  <a:pt x="747439" y="571682"/>
                </a:moveTo>
                <a:lnTo>
                  <a:pt x="423467" y="27225"/>
                </a:lnTo>
                <a:cubicBezTo>
                  <a:pt x="401815" y="-9150"/>
                  <a:pt x="351113" y="-9060"/>
                  <a:pt x="329551" y="27406"/>
                </a:cubicBezTo>
                <a:lnTo>
                  <a:pt x="8286" y="572043"/>
                </a:lnTo>
                <a:cubicBezTo>
                  <a:pt x="-14358" y="610404"/>
                  <a:pt x="12075" y="659867"/>
                  <a:pt x="55289" y="659777"/>
                </a:cubicBezTo>
                <a:lnTo>
                  <a:pt x="700525" y="659596"/>
                </a:lnTo>
                <a:cubicBezTo>
                  <a:pt x="743830" y="659596"/>
                  <a:pt x="770263" y="609953"/>
                  <a:pt x="747439" y="571592"/>
                </a:cubicBezTo>
              </a:path>
            </a:pathLst>
          </a:custGeom>
          <a:solidFill>
            <a:schemeClr val="accent1"/>
          </a:solidFill>
          <a:ln w="0" cap="flat">
            <a:noFill/>
            <a:prstDash val="solid"/>
            <a:miter/>
          </a:ln>
        </p:spPr>
        <p:txBody>
          <a:bodyPr rtlCol="0" anchor="ctr"/>
          <a:lstStyle/>
          <a:p>
            <a:endParaRPr lang="en-UA"/>
          </a:p>
        </p:txBody>
      </p:sp>
      <p:sp>
        <p:nvSpPr>
          <p:cNvPr id="7" name="Rounded Rectangle 11">
            <a:extLst>
              <a:ext uri="{FF2B5EF4-FFF2-40B4-BE49-F238E27FC236}">
                <a16:creationId xmlns:a16="http://schemas.microsoft.com/office/drawing/2014/main" id="{E6CFD0A1-6A7D-D8B0-676B-865FE683698A}"/>
              </a:ext>
            </a:extLst>
          </p:cNvPr>
          <p:cNvSpPr/>
          <p:nvPr/>
        </p:nvSpPr>
        <p:spPr>
          <a:xfrm>
            <a:off x="480867" y="2289866"/>
            <a:ext cx="1919287" cy="2192683"/>
          </a:xfrm>
          <a:prstGeom prst="roundRect">
            <a:avLst>
              <a:gd name="adj" fmla="val 6938"/>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fontAlgn="base">
              <a:spcAft>
                <a:spcPts val="600"/>
              </a:spcAft>
            </a:pPr>
            <a:endParaRPr lang="en-US" sz="1200" b="1">
              <a:solidFill>
                <a:srgbClr val="000000"/>
              </a:solidFill>
              <a:latin typeface="Nunito" pitchFamily="2" charset="0"/>
            </a:endParaRPr>
          </a:p>
          <a:p>
            <a:pPr fontAlgn="base">
              <a:spcAft>
                <a:spcPts val="600"/>
              </a:spcAft>
            </a:pPr>
            <a:r>
              <a:rPr lang="en-US" sz="1200" b="1">
                <a:solidFill>
                  <a:srgbClr val="000000"/>
                </a:solidFill>
                <a:latin typeface="Nunito" pitchFamily="2" charset="0"/>
              </a:rPr>
              <a:t>Predictable budgeting</a:t>
            </a:r>
            <a:r>
              <a:rPr lang="en-US" sz="1200">
                <a:solidFill>
                  <a:srgbClr val="000000"/>
                </a:solidFill>
                <a:latin typeface="Nunito" pitchFamily="2" charset="0"/>
              </a:rPr>
              <a:t> </a:t>
            </a:r>
            <a:endParaRPr lang="en-US" sz="1200">
              <a:solidFill>
                <a:srgbClr val="000000"/>
              </a:solidFill>
              <a:latin typeface="Segoe UI" panose="020B0502040204020203" pitchFamily="34" charset="0"/>
            </a:endParaRPr>
          </a:p>
          <a:p>
            <a:pPr fontAlgn="base">
              <a:spcAft>
                <a:spcPts val="600"/>
              </a:spcAft>
            </a:pPr>
            <a:r>
              <a:rPr lang="en-US" sz="1100">
                <a:solidFill>
                  <a:srgbClr val="000000"/>
                </a:solidFill>
                <a:latin typeface="Inter" panose="02000503000000020004" pitchFamily="2" charset="0"/>
                <a:ea typeface="Inter" panose="02000503000000020004" pitchFamily="2" charset="0"/>
              </a:rPr>
              <a:t>Make financial planning easier with Verbit's subscription plan that offers institutions with upfront pricing </a:t>
            </a:r>
          </a:p>
          <a:p>
            <a:pPr marL="71755">
              <a:lnSpc>
                <a:spcPct val="150000"/>
              </a:lnSpc>
              <a:spcBef>
                <a:spcPts val="0"/>
              </a:spcBef>
              <a:spcAft>
                <a:spcPts val="600"/>
              </a:spcAft>
            </a:pPr>
            <a:endParaRPr lang="en-UA" sz="1200" b="1">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6" name="Rounded Rectangle 10">
            <a:extLst>
              <a:ext uri="{FF2B5EF4-FFF2-40B4-BE49-F238E27FC236}">
                <a16:creationId xmlns:a16="http://schemas.microsoft.com/office/drawing/2014/main" id="{2B90FDE3-7FA1-82F0-90D1-CD1E4A79DCE8}"/>
              </a:ext>
            </a:extLst>
          </p:cNvPr>
          <p:cNvSpPr/>
          <p:nvPr/>
        </p:nvSpPr>
        <p:spPr>
          <a:xfrm>
            <a:off x="2568978" y="2289866"/>
            <a:ext cx="1919287" cy="2192682"/>
          </a:xfrm>
          <a:prstGeom prst="roundRect">
            <a:avLst>
              <a:gd name="adj" fmla="val 7829"/>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fontAlgn="base">
              <a:spcAft>
                <a:spcPts val="600"/>
              </a:spcAft>
            </a:pPr>
            <a:endParaRPr lang="en-US" sz="1200" b="1">
              <a:solidFill>
                <a:srgbClr val="000000"/>
              </a:solidFill>
              <a:latin typeface="Nunito" pitchFamily="2" charset="0"/>
            </a:endParaRPr>
          </a:p>
          <a:p>
            <a:pPr fontAlgn="base">
              <a:spcAft>
                <a:spcPts val="600"/>
              </a:spcAft>
            </a:pPr>
            <a:r>
              <a:rPr lang="en-US" sz="1200" b="1">
                <a:solidFill>
                  <a:srgbClr val="000000"/>
                </a:solidFill>
                <a:latin typeface="Nunito" pitchFamily="2" charset="0"/>
              </a:rPr>
              <a:t>Packaged solutions</a:t>
            </a:r>
            <a:r>
              <a:rPr lang="en-US" sz="1200">
                <a:solidFill>
                  <a:srgbClr val="000000"/>
                </a:solidFill>
                <a:latin typeface="Nunito" pitchFamily="2" charset="0"/>
              </a:rPr>
              <a:t> </a:t>
            </a:r>
            <a:endParaRPr lang="en-US" sz="1200">
              <a:solidFill>
                <a:srgbClr val="000000"/>
              </a:solidFill>
              <a:latin typeface="Segoe UI" panose="020B0502040204020203" pitchFamily="34" charset="0"/>
            </a:endParaRPr>
          </a:p>
          <a:p>
            <a:pPr fontAlgn="base">
              <a:spcAft>
                <a:spcPts val="600"/>
              </a:spcAft>
            </a:pPr>
            <a:r>
              <a:rPr lang="en-US" sz="1100">
                <a:solidFill>
                  <a:srgbClr val="000000"/>
                </a:solidFill>
                <a:latin typeface="Inter" panose="02000503000000020004" pitchFamily="2" charset="0"/>
                <a:ea typeface="Inter" panose="02000503000000020004" pitchFamily="2" charset="0"/>
              </a:rPr>
              <a:t>Get everything you need in one place – captioning, transcription, audio description and more </a:t>
            </a:r>
          </a:p>
          <a:p>
            <a:pPr marL="72000">
              <a:lnSpc>
                <a:spcPct val="150000"/>
              </a:lnSpc>
              <a:spcBef>
                <a:spcPts val="0"/>
              </a:spcBef>
              <a:spcAft>
                <a:spcPts val="600"/>
              </a:spcAft>
            </a:pPr>
            <a:endParaRPr lang="en-US" sz="120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8" name="Rounded Rectangle 12">
            <a:extLst>
              <a:ext uri="{FF2B5EF4-FFF2-40B4-BE49-F238E27FC236}">
                <a16:creationId xmlns:a16="http://schemas.microsoft.com/office/drawing/2014/main" id="{DCAD35BB-A954-03D6-2895-18CF6197B5FC}"/>
              </a:ext>
            </a:extLst>
          </p:cNvPr>
          <p:cNvSpPr/>
          <p:nvPr/>
        </p:nvSpPr>
        <p:spPr>
          <a:xfrm>
            <a:off x="4651017" y="2289866"/>
            <a:ext cx="1919287" cy="2192682"/>
          </a:xfrm>
          <a:prstGeom prst="roundRect">
            <a:avLst>
              <a:gd name="adj" fmla="val 6312"/>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fontAlgn="base">
              <a:spcAft>
                <a:spcPts val="600"/>
              </a:spcAft>
            </a:pPr>
            <a:endParaRPr lang="en-US" sz="1200" b="1">
              <a:solidFill>
                <a:srgbClr val="000000"/>
              </a:solidFill>
              <a:latin typeface="Nunito" pitchFamily="2" charset="0"/>
            </a:endParaRPr>
          </a:p>
          <a:p>
            <a:pPr fontAlgn="base">
              <a:spcAft>
                <a:spcPts val="600"/>
              </a:spcAft>
            </a:pPr>
            <a:r>
              <a:rPr lang="en-US" sz="1200" b="1">
                <a:solidFill>
                  <a:srgbClr val="000000"/>
                </a:solidFill>
                <a:latin typeface="Nunito" pitchFamily="2" charset="0"/>
              </a:rPr>
              <a:t>Accessibility at scale</a:t>
            </a:r>
            <a:r>
              <a:rPr lang="en-US" sz="1200">
                <a:solidFill>
                  <a:srgbClr val="000000"/>
                </a:solidFill>
                <a:latin typeface="Nunito" pitchFamily="2" charset="0"/>
              </a:rPr>
              <a:t> </a:t>
            </a:r>
            <a:endParaRPr lang="en-US" sz="1200">
              <a:solidFill>
                <a:srgbClr val="000000"/>
              </a:solidFill>
              <a:latin typeface="Segoe UI" panose="020B0502040204020203" pitchFamily="34" charset="0"/>
            </a:endParaRPr>
          </a:p>
          <a:p>
            <a:pPr fontAlgn="base">
              <a:spcAft>
                <a:spcPts val="600"/>
              </a:spcAft>
            </a:pPr>
            <a:r>
              <a:rPr lang="en-US" sz="1100">
                <a:solidFill>
                  <a:srgbClr val="000000"/>
                </a:solidFill>
                <a:latin typeface="Inter" panose="02000503000000020004" pitchFamily="2" charset="0"/>
                <a:ea typeface="Inter" panose="02000503000000020004" pitchFamily="2" charset="0"/>
              </a:rPr>
              <a:t>Reliable solutions that support compliance needs for evolving ADA and Title II requirements </a:t>
            </a:r>
          </a:p>
          <a:p>
            <a:pPr marL="71755">
              <a:lnSpc>
                <a:spcPct val="150000"/>
              </a:lnSpc>
              <a:spcBef>
                <a:spcPts val="0"/>
              </a:spcBef>
              <a:spcAft>
                <a:spcPts val="600"/>
              </a:spcAft>
            </a:pPr>
            <a:endParaRPr lang="en-US" sz="120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10" name="Rounded Rectangle 13">
            <a:extLst>
              <a:ext uri="{FF2B5EF4-FFF2-40B4-BE49-F238E27FC236}">
                <a16:creationId xmlns:a16="http://schemas.microsoft.com/office/drawing/2014/main" id="{9E2A3C34-EEA3-B169-BE44-501E8FC65732}"/>
              </a:ext>
            </a:extLst>
          </p:cNvPr>
          <p:cNvSpPr/>
          <p:nvPr/>
        </p:nvSpPr>
        <p:spPr>
          <a:xfrm>
            <a:off x="6733056" y="2289866"/>
            <a:ext cx="1919286" cy="2192682"/>
          </a:xfrm>
          <a:prstGeom prst="roundRect">
            <a:avLst>
              <a:gd name="adj" fmla="val 8381"/>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fontAlgn="base">
              <a:spcAft>
                <a:spcPts val="600"/>
              </a:spcAft>
            </a:pPr>
            <a:endParaRPr lang="en-US" sz="1200" b="1">
              <a:solidFill>
                <a:srgbClr val="000000"/>
              </a:solidFill>
              <a:latin typeface="Nunito" pitchFamily="2" charset="0"/>
            </a:endParaRPr>
          </a:p>
          <a:p>
            <a:pPr fontAlgn="base">
              <a:spcAft>
                <a:spcPts val="600"/>
              </a:spcAft>
            </a:pPr>
            <a:r>
              <a:rPr lang="en-US" sz="1200" b="1">
                <a:solidFill>
                  <a:srgbClr val="000000"/>
                </a:solidFill>
                <a:latin typeface="Nunito" pitchFamily="2" charset="0"/>
              </a:rPr>
              <a:t>Tools for greater student success</a:t>
            </a:r>
            <a:r>
              <a:rPr lang="en-US" sz="1200">
                <a:solidFill>
                  <a:srgbClr val="000000"/>
                </a:solidFill>
                <a:latin typeface="Nunito" pitchFamily="2" charset="0"/>
              </a:rPr>
              <a:t> </a:t>
            </a:r>
            <a:endParaRPr lang="en-US" sz="1200">
              <a:solidFill>
                <a:srgbClr val="000000"/>
              </a:solidFill>
              <a:latin typeface="Segoe UI" panose="020B0502040204020203" pitchFamily="34" charset="0"/>
            </a:endParaRPr>
          </a:p>
          <a:p>
            <a:pPr fontAlgn="base">
              <a:spcAft>
                <a:spcPts val="600"/>
              </a:spcAft>
            </a:pPr>
            <a:r>
              <a:rPr lang="en-US" sz="1100">
                <a:solidFill>
                  <a:srgbClr val="000000"/>
                </a:solidFill>
                <a:latin typeface="Inter" panose="02000503000000020004" pitchFamily="2" charset="0"/>
                <a:ea typeface="Inter" panose="02000503000000020004" pitchFamily="2" charset="0"/>
              </a:rPr>
              <a:t>Enhance engagement and learning outcomes for those with reported and unreported disabilities, international and ESL students, among others</a:t>
            </a:r>
          </a:p>
          <a:p>
            <a:pPr marL="71755">
              <a:lnSpc>
                <a:spcPct val="150000"/>
              </a:lnSpc>
              <a:spcBef>
                <a:spcPts val="0"/>
              </a:spcBef>
              <a:spcAft>
                <a:spcPts val="600"/>
              </a:spcAft>
            </a:pPr>
            <a:endParaRPr lang="en-US" sz="120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14" name="Graphic 11">
            <a:extLst>
              <a:ext uri="{FF2B5EF4-FFF2-40B4-BE49-F238E27FC236}">
                <a16:creationId xmlns:a16="http://schemas.microsoft.com/office/drawing/2014/main" id="{434430A1-3966-2019-3F6A-20AE8946DD4C}"/>
              </a:ext>
              <a:ext uri="{C183D7F6-B498-43B3-948B-1728B52AA6E4}">
                <adec:decorative xmlns:adec="http://schemas.microsoft.com/office/drawing/2017/decorative" val="1"/>
              </a:ext>
            </a:extLst>
          </p:cNvPr>
          <p:cNvSpPr/>
          <p:nvPr/>
        </p:nvSpPr>
        <p:spPr>
          <a:xfrm rot="10800000">
            <a:off x="2724088" y="2184671"/>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6"/>
          </a:solidFill>
          <a:ln w="12700" cap="flat">
            <a:noFill/>
            <a:prstDash val="solid"/>
            <a:miter/>
          </a:ln>
        </p:spPr>
        <p:txBody>
          <a:bodyPr rtlCol="0" anchor="ctr"/>
          <a:lstStyle/>
          <a:p>
            <a:endParaRPr lang="en-UA"/>
          </a:p>
        </p:txBody>
      </p:sp>
      <p:sp>
        <p:nvSpPr>
          <p:cNvPr id="16" name="Graphic 11">
            <a:extLst>
              <a:ext uri="{FF2B5EF4-FFF2-40B4-BE49-F238E27FC236}">
                <a16:creationId xmlns:a16="http://schemas.microsoft.com/office/drawing/2014/main" id="{DF10A672-2FE1-ADBC-12AD-13A21D7D4037}"/>
              </a:ext>
              <a:ext uri="{C183D7F6-B498-43B3-948B-1728B52AA6E4}">
                <adec:decorative xmlns:adec="http://schemas.microsoft.com/office/drawing/2017/decorative" val="1"/>
              </a:ext>
            </a:extLst>
          </p:cNvPr>
          <p:cNvSpPr/>
          <p:nvPr/>
        </p:nvSpPr>
        <p:spPr>
          <a:xfrm rot="10800000">
            <a:off x="4759351" y="2184671"/>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6"/>
          </a:solidFill>
          <a:ln w="12700" cap="flat">
            <a:noFill/>
            <a:prstDash val="solid"/>
            <a:miter/>
          </a:ln>
        </p:spPr>
        <p:txBody>
          <a:bodyPr rtlCol="0" anchor="ctr"/>
          <a:lstStyle/>
          <a:p>
            <a:endParaRPr lang="en-UA"/>
          </a:p>
        </p:txBody>
      </p:sp>
      <p:sp>
        <p:nvSpPr>
          <p:cNvPr id="17" name="Graphic 11">
            <a:extLst>
              <a:ext uri="{FF2B5EF4-FFF2-40B4-BE49-F238E27FC236}">
                <a16:creationId xmlns:a16="http://schemas.microsoft.com/office/drawing/2014/main" id="{5F9BD55B-F4A6-A4B0-7693-32FE7E17E2CA}"/>
              </a:ext>
              <a:ext uri="{C183D7F6-B498-43B3-948B-1728B52AA6E4}">
                <adec:decorative xmlns:adec="http://schemas.microsoft.com/office/drawing/2017/decorative" val="1"/>
              </a:ext>
            </a:extLst>
          </p:cNvPr>
          <p:cNvSpPr/>
          <p:nvPr/>
        </p:nvSpPr>
        <p:spPr>
          <a:xfrm rot="10800000">
            <a:off x="533700" y="2184671"/>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6"/>
          </a:solidFill>
          <a:ln w="12700" cap="flat">
            <a:noFill/>
            <a:prstDash val="solid"/>
            <a:miter/>
          </a:ln>
        </p:spPr>
        <p:txBody>
          <a:bodyPr rtlCol="0" anchor="ctr"/>
          <a:lstStyle/>
          <a:p>
            <a:endParaRPr lang="en-UA"/>
          </a:p>
        </p:txBody>
      </p:sp>
      <p:sp>
        <p:nvSpPr>
          <p:cNvPr id="19" name="Graphic 11">
            <a:extLst>
              <a:ext uri="{FF2B5EF4-FFF2-40B4-BE49-F238E27FC236}">
                <a16:creationId xmlns:a16="http://schemas.microsoft.com/office/drawing/2014/main" id="{BA9BD448-6C5F-4C79-62A4-3B3DF99BE2DE}"/>
              </a:ext>
              <a:ext uri="{C183D7F6-B498-43B3-948B-1728B52AA6E4}">
                <adec:decorative xmlns:adec="http://schemas.microsoft.com/office/drawing/2017/decorative" val="1"/>
              </a:ext>
            </a:extLst>
          </p:cNvPr>
          <p:cNvSpPr/>
          <p:nvPr/>
        </p:nvSpPr>
        <p:spPr>
          <a:xfrm rot="10800000">
            <a:off x="6937700" y="2184671"/>
            <a:ext cx="310245" cy="2710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6"/>
          </a:solidFill>
          <a:ln w="12700" cap="flat">
            <a:noFill/>
            <a:prstDash val="solid"/>
            <a:miter/>
          </a:ln>
        </p:spPr>
        <p:txBody>
          <a:bodyPr rtlCol="0" anchor="ctr"/>
          <a:lstStyle/>
          <a:p>
            <a:endParaRPr lang="en-UA"/>
          </a:p>
        </p:txBody>
      </p:sp>
      <p:sp>
        <p:nvSpPr>
          <p:cNvPr id="24" name="Rounded Rectangle 10">
            <a:extLst>
              <a:ext uri="{FF2B5EF4-FFF2-40B4-BE49-F238E27FC236}">
                <a16:creationId xmlns:a16="http://schemas.microsoft.com/office/drawing/2014/main" id="{65CB726D-7822-966A-C6FF-FF277FFEFA23}"/>
              </a:ext>
              <a:ext uri="{C183D7F6-B498-43B3-948B-1728B52AA6E4}">
                <adec:decorative xmlns:adec="http://schemas.microsoft.com/office/drawing/2017/decorative" val="1"/>
              </a:ext>
            </a:extLst>
          </p:cNvPr>
          <p:cNvSpPr/>
          <p:nvPr/>
        </p:nvSpPr>
        <p:spPr>
          <a:xfrm>
            <a:off x="3829308" y="1353628"/>
            <a:ext cx="1169813" cy="45719"/>
          </a:xfrm>
          <a:prstGeom prst="roundRect">
            <a:avLst>
              <a:gd name="adj" fmla="val 50000"/>
            </a:avLst>
          </a:prstGeom>
          <a:solidFill>
            <a:schemeClr val="accent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0">
              <a:lnSpc>
                <a:spcPct val="150000"/>
              </a:lnSpc>
              <a:spcBef>
                <a:spcPts val="0"/>
              </a:spcBef>
              <a:spcAft>
                <a:spcPts val="600"/>
              </a:spcAft>
            </a:pPr>
            <a:endParaRPr lang="en-US" sz="120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1468332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36EB9-C6B1-5183-7B1A-F90EA22DF55C}"/>
              </a:ext>
            </a:extLst>
          </p:cNvPr>
          <p:cNvSpPr>
            <a:spLocks noGrp="1"/>
          </p:cNvSpPr>
          <p:nvPr>
            <p:ph type="title"/>
          </p:nvPr>
        </p:nvSpPr>
        <p:spPr>
          <a:xfrm>
            <a:off x="501217" y="563955"/>
            <a:ext cx="7450970" cy="867482"/>
          </a:xfrm>
        </p:spPr>
        <p:txBody>
          <a:bodyPr/>
          <a:lstStyle/>
          <a:p>
            <a:r>
              <a:rPr lang="en-US" dirty="0" err="1"/>
              <a:t>Verbit</a:t>
            </a:r>
            <a:r>
              <a:rPr lang="en-US" dirty="0"/>
              <a:t> Unlimited</a:t>
            </a:r>
            <a:br>
              <a:rPr lang="en-US" dirty="0"/>
            </a:br>
            <a:r>
              <a:rPr lang="en-US" sz="1400" spc="-13" dirty="0">
                <a:solidFill>
                  <a:srgbClr val="5148F9"/>
                </a:solidFill>
                <a:ea typeface="Roboto"/>
                <a:cs typeface="Roboto"/>
              </a:rPr>
              <a:t>What’s included in the plan:</a:t>
            </a:r>
            <a:br>
              <a:rPr lang="en-US" sz="1400" spc="-33" dirty="0">
                <a:solidFill>
                  <a:srgbClr val="5148F9"/>
                </a:solidFill>
                <a:ea typeface="Roboto" panose="02000000000000000000" pitchFamily="2" charset="0"/>
                <a:cs typeface="Roboto" panose="02000000000000000000" pitchFamily="2" charset="0"/>
              </a:rPr>
            </a:br>
            <a:endParaRPr lang="en-UA" dirty="0"/>
          </a:p>
        </p:txBody>
      </p:sp>
      <p:pic>
        <p:nvPicPr>
          <p:cNvPr id="5" name="Picture 4">
            <a:extLst>
              <a:ext uri="{FF2B5EF4-FFF2-40B4-BE49-F238E27FC236}">
                <a16:creationId xmlns:a16="http://schemas.microsoft.com/office/drawing/2014/main" id="{E6AEE7B6-865E-AAC4-2B2F-CDD14B38EA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41" y="4715100"/>
            <a:ext cx="5609492" cy="865925"/>
          </a:xfrm>
          <a:prstGeom prst="rect">
            <a:avLst/>
          </a:prstGeom>
        </p:spPr>
      </p:pic>
      <p:sp>
        <p:nvSpPr>
          <p:cNvPr id="38" name="Rectangle 37">
            <a:extLst>
              <a:ext uri="{FF2B5EF4-FFF2-40B4-BE49-F238E27FC236}">
                <a16:creationId xmlns:a16="http://schemas.microsoft.com/office/drawing/2014/main" id="{D4E9D079-D3A3-6B34-33A5-DB5B87B82F9A}"/>
              </a:ext>
              <a:ext uri="{C183D7F6-B498-43B3-948B-1728B52AA6E4}">
                <adec:decorative xmlns:adec="http://schemas.microsoft.com/office/drawing/2017/decorative" val="1"/>
              </a:ext>
            </a:extLst>
          </p:cNvPr>
          <p:cNvSpPr/>
          <p:nvPr/>
        </p:nvSpPr>
        <p:spPr>
          <a:xfrm>
            <a:off x="4572000" y="1"/>
            <a:ext cx="4572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9">
            <a:extLst>
              <a:ext uri="{FF2B5EF4-FFF2-40B4-BE49-F238E27FC236}">
                <a16:creationId xmlns:a16="http://schemas.microsoft.com/office/drawing/2014/main" id="{1A33A9A7-FDAA-9291-9AFC-71A4EB8ABD37}"/>
              </a:ext>
              <a:ext uri="{C183D7F6-B498-43B3-948B-1728B52AA6E4}">
                <adec:decorative xmlns:adec="http://schemas.microsoft.com/office/drawing/2017/decorative" val="1"/>
              </a:ext>
            </a:extLst>
          </p:cNvPr>
          <p:cNvSpPr/>
          <p:nvPr/>
        </p:nvSpPr>
        <p:spPr>
          <a:xfrm>
            <a:off x="468313" y="1410853"/>
            <a:ext cx="3525896" cy="2592989"/>
          </a:xfrm>
          <a:prstGeom prst="roundRect">
            <a:avLst>
              <a:gd name="adj" fmla="val 3741"/>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1">
              <a:lnSpc>
                <a:spcPct val="150000"/>
              </a:lnSpc>
            </a:pPr>
            <a:endParaRPr lang="en-UA" sz="1200" b="1">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3" name="Graphic 11">
            <a:extLst>
              <a:ext uri="{FF2B5EF4-FFF2-40B4-BE49-F238E27FC236}">
                <a16:creationId xmlns:a16="http://schemas.microsoft.com/office/drawing/2014/main" id="{A074D161-B152-5B31-7FB7-7E47A15CD7E2}"/>
              </a:ext>
              <a:ext uri="{C183D7F6-B498-43B3-948B-1728B52AA6E4}">
                <adec:decorative xmlns:adec="http://schemas.microsoft.com/office/drawing/2017/decorative" val="1"/>
              </a:ext>
            </a:extLst>
          </p:cNvPr>
          <p:cNvSpPr/>
          <p:nvPr/>
        </p:nvSpPr>
        <p:spPr>
          <a:xfrm rot="10800000">
            <a:off x="584483" y="1332918"/>
            <a:ext cx="294561" cy="257316"/>
          </a:xfrm>
          <a:custGeom>
            <a:avLst/>
            <a:gdLst>
              <a:gd name="connsiteX0" fmla="*/ 3464 w 310245"/>
              <a:gd name="connsiteY0" fmla="*/ 234834 h 271016"/>
              <a:gd name="connsiteX1" fmla="*/ 136449 w 310245"/>
              <a:gd name="connsiteY1" fmla="*/ 11177 h 271016"/>
              <a:gd name="connsiteX2" fmla="*/ 174976 w 310245"/>
              <a:gd name="connsiteY2" fmla="*/ 11252 h 271016"/>
              <a:gd name="connsiteX3" fmla="*/ 306850 w 310245"/>
              <a:gd name="connsiteY3" fmla="*/ 234970 h 271016"/>
              <a:gd name="connsiteX4" fmla="*/ 287557 w 310245"/>
              <a:gd name="connsiteY4" fmla="*/ 271017 h 271016"/>
              <a:gd name="connsiteX5" fmla="*/ 22683 w 310245"/>
              <a:gd name="connsiteY5" fmla="*/ 270957 h 271016"/>
              <a:gd name="connsiteX6" fmla="*/ 3449 w 310245"/>
              <a:gd name="connsiteY6" fmla="*/ 234819 h 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45" h="271016">
                <a:moveTo>
                  <a:pt x="3464" y="234834"/>
                </a:moveTo>
                <a:lnTo>
                  <a:pt x="136449" y="11177"/>
                </a:lnTo>
                <a:cubicBezTo>
                  <a:pt x="145330" y="-3753"/>
                  <a:pt x="166154" y="-3723"/>
                  <a:pt x="174976" y="11252"/>
                </a:cubicBezTo>
                <a:lnTo>
                  <a:pt x="306850" y="234970"/>
                </a:lnTo>
                <a:cubicBezTo>
                  <a:pt x="316137" y="250725"/>
                  <a:pt x="305275" y="271032"/>
                  <a:pt x="287557" y="271017"/>
                </a:cubicBezTo>
                <a:lnTo>
                  <a:pt x="22683" y="270957"/>
                </a:lnTo>
                <a:cubicBezTo>
                  <a:pt x="4919" y="270957"/>
                  <a:pt x="-5928" y="250575"/>
                  <a:pt x="3449" y="234819"/>
                </a:cubicBezTo>
              </a:path>
            </a:pathLst>
          </a:custGeom>
          <a:solidFill>
            <a:schemeClr val="accent1"/>
          </a:solidFill>
          <a:ln w="12700" cap="flat">
            <a:noFill/>
            <a:prstDash val="solid"/>
            <a:miter/>
          </a:ln>
        </p:spPr>
        <p:txBody>
          <a:bodyPr rtlCol="0" anchor="ctr"/>
          <a:lstStyle/>
          <a:p>
            <a:endParaRPr lang="en-UA" sz="1801"/>
          </a:p>
        </p:txBody>
      </p:sp>
      <p:sp>
        <p:nvSpPr>
          <p:cNvPr id="20" name="TextBox 19">
            <a:extLst>
              <a:ext uri="{FF2B5EF4-FFF2-40B4-BE49-F238E27FC236}">
                <a16:creationId xmlns:a16="http://schemas.microsoft.com/office/drawing/2014/main" id="{1697DF03-03C1-1973-10CA-A0C8FBC942A8}"/>
              </a:ext>
            </a:extLst>
          </p:cNvPr>
          <p:cNvSpPr txBox="1"/>
          <p:nvPr/>
        </p:nvSpPr>
        <p:spPr>
          <a:xfrm>
            <a:off x="553060" y="1653216"/>
            <a:ext cx="3399359" cy="2158283"/>
          </a:xfrm>
          <a:prstGeom prst="rect">
            <a:avLst/>
          </a:prstGeom>
          <a:noFill/>
        </p:spPr>
        <p:txBody>
          <a:bodyPr wrap="square" lIns="91440" tIns="45720" rIns="91440" bIns="45720" rtlCol="0" anchor="t">
            <a:spAutoFit/>
          </a:bodyPr>
          <a:lstStyle/>
          <a:p>
            <a:pPr>
              <a:spcAft>
                <a:spcPts val="601"/>
              </a:spcAft>
            </a:pPr>
            <a:r>
              <a:rPr lang="en-US" sz="1050" b="1" dirty="0">
                <a:latin typeface="Nunito"/>
              </a:rPr>
              <a:t>Includes:</a:t>
            </a:r>
          </a:p>
          <a:p>
            <a:pPr marL="171450" indent="-171450">
              <a:lnSpc>
                <a:spcPct val="150000"/>
              </a:lnSpc>
              <a:buFont typeface="Arial" panose="020B0604020202020204" pitchFamily="34" charset="0"/>
              <a:buChar char="•"/>
            </a:pPr>
            <a:r>
              <a:rPr lang="en-US" sz="1000" dirty="0">
                <a:latin typeface="Nunito"/>
              </a:rPr>
              <a:t>Unlimited Academic Live captioning, powered by </a:t>
            </a:r>
            <a:r>
              <a:rPr lang="en-US" sz="1000" dirty="0" err="1">
                <a:latin typeface="Nunito"/>
              </a:rPr>
              <a:t>Captivate</a:t>
            </a:r>
            <a:r>
              <a:rPr lang="en-US" sz="1000" baseline="30000" dirty="0" err="1">
                <a:latin typeface="Nunito"/>
              </a:rPr>
              <a:t>TM</a:t>
            </a:r>
            <a:r>
              <a:rPr lang="en-US" sz="1000" baseline="30000" dirty="0">
                <a:latin typeface="Nunito"/>
              </a:rPr>
              <a:t> </a:t>
            </a:r>
            <a:r>
              <a:rPr lang="en-US" sz="1000" dirty="0">
                <a:latin typeface="Nunito"/>
              </a:rPr>
              <a:t>(English or Spanish)</a:t>
            </a:r>
          </a:p>
          <a:p>
            <a:pPr marL="171450" indent="-171450">
              <a:lnSpc>
                <a:spcPct val="150000"/>
              </a:lnSpc>
              <a:buFont typeface="Arial" panose="020B0604020202020204" pitchFamily="34" charset="0"/>
              <a:buChar char="•"/>
            </a:pPr>
            <a:r>
              <a:rPr lang="en-US" sz="1000" dirty="0">
                <a:latin typeface="Nunito"/>
              </a:rPr>
              <a:t>Unlimited Academic Post-Production captioning, powered by </a:t>
            </a:r>
            <a:r>
              <a:rPr lang="en-US" sz="1000" dirty="0" err="1">
                <a:latin typeface="Nunito"/>
              </a:rPr>
              <a:t>Captivate</a:t>
            </a:r>
            <a:r>
              <a:rPr lang="en-US" sz="1000" baseline="30000" dirty="0" err="1">
                <a:latin typeface="Nunito"/>
              </a:rPr>
              <a:t>TM</a:t>
            </a:r>
            <a:r>
              <a:rPr lang="en-US" sz="1000" dirty="0">
                <a:latin typeface="Nunito"/>
              </a:rPr>
              <a:t> (48 </a:t>
            </a:r>
            <a:r>
              <a:rPr lang="en-US" sz="1000" dirty="0" err="1">
                <a:latin typeface="Nunito"/>
              </a:rPr>
              <a:t>hr</a:t>
            </a:r>
            <a:r>
              <a:rPr lang="en-US" sz="1000" dirty="0">
                <a:latin typeface="Nunito"/>
              </a:rPr>
              <a:t> turnaround time, English or Spanish)*</a:t>
            </a:r>
            <a:endParaRPr lang="en-US" sz="1000" dirty="0">
              <a:latin typeface="Nunito" pitchFamily="2" charset="0"/>
            </a:endParaRPr>
          </a:p>
          <a:p>
            <a:pPr marL="171450" indent="-171450">
              <a:lnSpc>
                <a:spcPct val="150000"/>
              </a:lnSpc>
              <a:buFont typeface="Arial" panose="020B0604020202020204" pitchFamily="34" charset="0"/>
              <a:buChar char="•"/>
            </a:pPr>
            <a:r>
              <a:rPr lang="en-US" sz="1000" dirty="0">
                <a:latin typeface="Nunito"/>
              </a:rPr>
              <a:t>Unlimited </a:t>
            </a:r>
            <a:r>
              <a:rPr lang="en-US" sz="1000" dirty="0" err="1">
                <a:latin typeface="Nunito"/>
              </a:rPr>
              <a:t>Verbit</a:t>
            </a:r>
            <a:r>
              <a:rPr lang="en-US" sz="1000" dirty="0">
                <a:latin typeface="Nunito"/>
              </a:rPr>
              <a:t> Translate (machine translation in up to 2 additional languages)</a:t>
            </a:r>
          </a:p>
          <a:p>
            <a:pPr marL="171450" indent="-171450">
              <a:lnSpc>
                <a:spcPct val="150000"/>
              </a:lnSpc>
              <a:buFont typeface="Arial" panose="020B0604020202020204" pitchFamily="34" charset="0"/>
              <a:buChar char="•"/>
            </a:pPr>
            <a:r>
              <a:rPr lang="en-US" sz="1000" dirty="0" err="1">
                <a:latin typeface="Nunito"/>
              </a:rPr>
              <a:t>Verbit</a:t>
            </a:r>
            <a:r>
              <a:rPr lang="en-US" sz="1000" dirty="0">
                <a:latin typeface="Nunito"/>
              </a:rPr>
              <a:t> Describe – extended audio description (2 </a:t>
            </a:r>
            <a:r>
              <a:rPr lang="en-US" sz="1000" dirty="0" err="1">
                <a:latin typeface="Nunito"/>
              </a:rPr>
              <a:t>hrs</a:t>
            </a:r>
            <a:r>
              <a:rPr lang="en-US" sz="1000" dirty="0">
                <a:latin typeface="Nunito"/>
              </a:rPr>
              <a:t>)</a:t>
            </a:r>
          </a:p>
        </p:txBody>
      </p:sp>
      <p:sp>
        <p:nvSpPr>
          <p:cNvPr id="6" name="TextBox 5">
            <a:extLst>
              <a:ext uri="{FF2B5EF4-FFF2-40B4-BE49-F238E27FC236}">
                <a16:creationId xmlns:a16="http://schemas.microsoft.com/office/drawing/2014/main" id="{E3AFDB1E-685E-BA10-2F23-FEC3FB0A0289}"/>
              </a:ext>
            </a:extLst>
          </p:cNvPr>
          <p:cNvSpPr txBox="1"/>
          <p:nvPr/>
        </p:nvSpPr>
        <p:spPr>
          <a:xfrm>
            <a:off x="519960" y="4124589"/>
            <a:ext cx="3517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Inter" panose="02000503000000020004" pitchFamily="2" charset="0"/>
                <a:ea typeface="Inter" panose="02000503000000020004" pitchFamily="2" charset="0"/>
              </a:rPr>
              <a:t>*Academic Post-Production is unlimited for students in the current academic year who have requested accessibility accommodations​</a:t>
            </a:r>
            <a:endParaRPr lang="en-US">
              <a:latin typeface="Inter" panose="02000503000000020004" pitchFamily="2" charset="0"/>
              <a:ea typeface="Inter" panose="02000503000000020004" pitchFamily="2" charset="0"/>
            </a:endParaRPr>
          </a:p>
        </p:txBody>
      </p:sp>
      <p:sp>
        <p:nvSpPr>
          <p:cNvPr id="29" name="Rounded Rectangle 22">
            <a:extLst>
              <a:ext uri="{FF2B5EF4-FFF2-40B4-BE49-F238E27FC236}">
                <a16:creationId xmlns:a16="http://schemas.microsoft.com/office/drawing/2014/main" id="{4A135EDD-72D4-9E7A-DE21-8A459D886FB5}"/>
              </a:ext>
              <a:ext uri="{C183D7F6-B498-43B3-948B-1728B52AA6E4}">
                <adec:decorative xmlns:adec="http://schemas.microsoft.com/office/drawing/2017/decorative" val="1"/>
              </a:ext>
            </a:extLst>
          </p:cNvPr>
          <p:cNvSpPr/>
          <p:nvPr/>
        </p:nvSpPr>
        <p:spPr>
          <a:xfrm>
            <a:off x="5493263" y="949870"/>
            <a:ext cx="3031159" cy="2434674"/>
          </a:xfrm>
          <a:prstGeom prst="roundRect">
            <a:avLst>
              <a:gd name="adj" fmla="val 3741"/>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1">
              <a:lnSpc>
                <a:spcPct val="150000"/>
              </a:lnSpc>
            </a:pPr>
            <a:endParaRPr lang="en-UA" sz="1200" b="1">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19" name="TextBox 18">
            <a:extLst>
              <a:ext uri="{FF2B5EF4-FFF2-40B4-BE49-F238E27FC236}">
                <a16:creationId xmlns:a16="http://schemas.microsoft.com/office/drawing/2014/main" id="{6858E917-9A24-DC10-545D-E6C3C71CEB0F}"/>
              </a:ext>
            </a:extLst>
          </p:cNvPr>
          <p:cNvSpPr txBox="1"/>
          <p:nvPr/>
        </p:nvSpPr>
        <p:spPr>
          <a:xfrm>
            <a:off x="5651202" y="988726"/>
            <a:ext cx="3027812" cy="2381421"/>
          </a:xfrm>
          <a:prstGeom prst="rect">
            <a:avLst/>
          </a:prstGeom>
          <a:noFill/>
        </p:spPr>
        <p:txBody>
          <a:bodyPr wrap="square" lIns="91440" tIns="45720" rIns="91440" bIns="45720" rtlCol="0" anchor="t">
            <a:spAutoFit/>
          </a:bodyPr>
          <a:lstStyle/>
          <a:p>
            <a:pPr>
              <a:lnSpc>
                <a:spcPct val="150000"/>
              </a:lnSpc>
            </a:pPr>
            <a:r>
              <a:rPr lang="en-US" sz="1000" b="1">
                <a:latin typeface="Nunito"/>
              </a:rPr>
              <a:t>Features &amp; tools included:</a:t>
            </a:r>
          </a:p>
          <a:p>
            <a:pPr marL="171450" indent="-171450">
              <a:lnSpc>
                <a:spcPct val="150000"/>
              </a:lnSpc>
              <a:buFont typeface="Arial" panose="020B0604020202020204" pitchFamily="34" charset="0"/>
              <a:buChar char="•"/>
            </a:pPr>
            <a:r>
              <a:rPr lang="en-US" sz="1000">
                <a:latin typeface="Nunito"/>
              </a:rPr>
              <a:t>Advanced Verbit platform capabilities</a:t>
            </a:r>
          </a:p>
          <a:p>
            <a:pPr marL="171450" indent="-171450">
              <a:lnSpc>
                <a:spcPct val="150000"/>
              </a:lnSpc>
              <a:buFont typeface="Arial" panose="020B0604020202020204" pitchFamily="34" charset="0"/>
              <a:buChar char="•"/>
            </a:pPr>
            <a:r>
              <a:rPr lang="en-US" sz="1000" err="1">
                <a:latin typeface="Nunito"/>
              </a:rPr>
              <a:t>Gen.V</a:t>
            </a:r>
            <a:r>
              <a:rPr lang="en-US" sz="1000">
                <a:latin typeface="Nunito"/>
              </a:rPr>
              <a:t> - Gen AI based transcript insights</a:t>
            </a:r>
          </a:p>
          <a:p>
            <a:pPr marL="171450" indent="-171450">
              <a:lnSpc>
                <a:spcPct val="150000"/>
              </a:lnSpc>
              <a:buFont typeface="Arial" panose="020B0604020202020204" pitchFamily="34" charset="0"/>
              <a:buChar char="•"/>
            </a:pPr>
            <a:r>
              <a:rPr lang="en-US" sz="1000">
                <a:latin typeface="Nunito"/>
              </a:rPr>
              <a:t>Integrations with LMS, cloud storage and video platforms</a:t>
            </a:r>
          </a:p>
          <a:p>
            <a:pPr marL="171450" indent="-171450">
              <a:lnSpc>
                <a:spcPct val="150000"/>
              </a:lnSpc>
              <a:buFont typeface="Arial" panose="020B0604020202020204" pitchFamily="34" charset="0"/>
              <a:buChar char="•"/>
            </a:pPr>
            <a:r>
              <a:rPr lang="en-US" sz="1000">
                <a:latin typeface="Nunito"/>
              </a:rPr>
              <a:t>Industry standard output formats</a:t>
            </a:r>
          </a:p>
          <a:p>
            <a:pPr marL="171450" indent="-171450">
              <a:lnSpc>
                <a:spcPct val="150000"/>
              </a:lnSpc>
              <a:buFont typeface="Arial" panose="020B0604020202020204" pitchFamily="34" charset="0"/>
              <a:buChar char="•"/>
            </a:pPr>
            <a:r>
              <a:rPr lang="en-US" sz="1000">
                <a:latin typeface="Nunito"/>
              </a:rPr>
              <a:t>Verbit's proprietary Smart Player for better engagement &amp; video accessibility</a:t>
            </a:r>
          </a:p>
          <a:p>
            <a:pPr marL="171450" indent="-171450">
              <a:lnSpc>
                <a:spcPct val="150000"/>
              </a:lnSpc>
              <a:buFont typeface="Arial" panose="020B0604020202020204" pitchFamily="34" charset="0"/>
              <a:buChar char="•"/>
            </a:pPr>
            <a:r>
              <a:rPr lang="en-US" sz="1000">
                <a:latin typeface="Nunito"/>
              </a:rPr>
              <a:t>SSO</a:t>
            </a:r>
          </a:p>
          <a:p>
            <a:pPr marL="171450" indent="-171450">
              <a:lnSpc>
                <a:spcPct val="150000"/>
              </a:lnSpc>
              <a:buFont typeface="Arial" panose="020B0604020202020204" pitchFamily="34" charset="0"/>
              <a:buChar char="•"/>
            </a:pPr>
            <a:r>
              <a:rPr lang="en-US" sz="1000">
                <a:latin typeface="Nunito"/>
              </a:rPr>
              <a:t>Access to live support desk</a:t>
            </a:r>
          </a:p>
        </p:txBody>
      </p:sp>
      <p:sp>
        <p:nvSpPr>
          <p:cNvPr id="30" name="Rounded Rectangle 22">
            <a:extLst>
              <a:ext uri="{FF2B5EF4-FFF2-40B4-BE49-F238E27FC236}">
                <a16:creationId xmlns:a16="http://schemas.microsoft.com/office/drawing/2014/main" id="{76CD0CD7-2445-9B1E-671F-048546AA5E6D}"/>
              </a:ext>
              <a:ext uri="{C183D7F6-B498-43B3-948B-1728B52AA6E4}">
                <adec:decorative xmlns:adec="http://schemas.microsoft.com/office/drawing/2017/decorative" val="1"/>
              </a:ext>
            </a:extLst>
          </p:cNvPr>
          <p:cNvSpPr/>
          <p:nvPr/>
        </p:nvSpPr>
        <p:spPr>
          <a:xfrm>
            <a:off x="5485098" y="3718147"/>
            <a:ext cx="3039323" cy="853790"/>
          </a:xfrm>
          <a:prstGeom prst="roundRect">
            <a:avLst>
              <a:gd name="adj" fmla="val 3741"/>
            </a:avLst>
          </a:prstGeom>
          <a:solidFill>
            <a:schemeClr val="bg1"/>
          </a:solidFill>
          <a:ln w="12700">
            <a:solidFill>
              <a:srgbClr val="CACAF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001">
              <a:lnSpc>
                <a:spcPct val="150000"/>
              </a:lnSpc>
            </a:pPr>
            <a:endParaRPr lang="en-UA" sz="1200" b="1">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22" name="TextBox 21">
            <a:extLst>
              <a:ext uri="{FF2B5EF4-FFF2-40B4-BE49-F238E27FC236}">
                <a16:creationId xmlns:a16="http://schemas.microsoft.com/office/drawing/2014/main" id="{B9330868-E536-9FB2-BC53-BB58F92ADCFD}"/>
              </a:ext>
            </a:extLst>
          </p:cNvPr>
          <p:cNvSpPr txBox="1"/>
          <p:nvPr/>
        </p:nvSpPr>
        <p:spPr>
          <a:xfrm>
            <a:off x="5741008" y="3729451"/>
            <a:ext cx="2701243" cy="1007007"/>
          </a:xfrm>
          <a:prstGeom prst="rect">
            <a:avLst/>
          </a:prstGeom>
          <a:noFill/>
        </p:spPr>
        <p:txBody>
          <a:bodyPr wrap="square" lIns="91440" tIns="45720" rIns="91440" bIns="45720" rtlCol="0" anchor="t">
            <a:spAutoFit/>
          </a:bodyPr>
          <a:lstStyle/>
          <a:p>
            <a:pPr>
              <a:lnSpc>
                <a:spcPct val="150000"/>
              </a:lnSpc>
            </a:pPr>
            <a:r>
              <a:rPr lang="en-US" sz="1000" b="1">
                <a:latin typeface="Nunito"/>
              </a:rPr>
              <a:t>Paid add-ons</a:t>
            </a:r>
          </a:p>
          <a:p>
            <a:pPr marL="171450" indent="-171450">
              <a:lnSpc>
                <a:spcPct val="150000"/>
              </a:lnSpc>
              <a:buFont typeface="Arial" panose="020B0604020202020204" pitchFamily="34" charset="0"/>
              <a:buChar char="•"/>
            </a:pPr>
            <a:r>
              <a:rPr lang="en-US" sz="1000">
                <a:latin typeface="Nunito"/>
              </a:rPr>
              <a:t>Special discounted pricing for additional or custom services</a:t>
            </a:r>
            <a:endParaRPr lang="en-US" sz="1050">
              <a:latin typeface="Nunito" pitchFamily="2" charset="0"/>
            </a:endParaRPr>
          </a:p>
          <a:p>
            <a:pPr marL="171450" indent="-171450">
              <a:lnSpc>
                <a:spcPct val="150000"/>
              </a:lnSpc>
              <a:buFont typeface="Arial" panose="020B0604020202020204" pitchFamily="34" charset="0"/>
              <a:buChar char="•"/>
            </a:pPr>
            <a:endParaRPr lang="en-US" sz="1050">
              <a:latin typeface="Nunito" pitchFamily="2" charset="0"/>
            </a:endParaRPr>
          </a:p>
        </p:txBody>
      </p:sp>
      <p:grpSp>
        <p:nvGrpSpPr>
          <p:cNvPr id="27" name="Group 26">
            <a:extLst>
              <a:ext uri="{FF2B5EF4-FFF2-40B4-BE49-F238E27FC236}">
                <a16:creationId xmlns:a16="http://schemas.microsoft.com/office/drawing/2014/main" id="{4ACD1E3B-A81E-4D51-55B5-A55BEC9C1E4D}"/>
              </a:ext>
              <a:ext uri="{C183D7F6-B498-43B3-948B-1728B52AA6E4}">
                <adec:decorative xmlns:adec="http://schemas.microsoft.com/office/drawing/2017/decorative" val="1"/>
              </a:ext>
            </a:extLst>
          </p:cNvPr>
          <p:cNvGrpSpPr/>
          <p:nvPr/>
        </p:nvGrpSpPr>
        <p:grpSpPr>
          <a:xfrm>
            <a:off x="4865519" y="618379"/>
            <a:ext cx="799952" cy="799952"/>
            <a:chOff x="4703079" y="1217336"/>
            <a:chExt cx="799952" cy="799952"/>
          </a:xfrm>
        </p:grpSpPr>
        <p:sp>
          <p:nvSpPr>
            <p:cNvPr id="25" name="Oval 24">
              <a:extLst>
                <a:ext uri="{FF2B5EF4-FFF2-40B4-BE49-F238E27FC236}">
                  <a16:creationId xmlns:a16="http://schemas.microsoft.com/office/drawing/2014/main" id="{B1A832DA-9209-7524-F37C-272ACFCE4E77}"/>
                </a:ext>
              </a:extLst>
            </p:cNvPr>
            <p:cNvSpPr>
              <a:spLocks noChangeAspect="1"/>
            </p:cNvSpPr>
            <p:nvPr/>
          </p:nvSpPr>
          <p:spPr>
            <a:xfrm>
              <a:off x="4703079" y="1217336"/>
              <a:ext cx="799952" cy="799952"/>
            </a:xfrm>
            <a:prstGeom prst="ellipse">
              <a:avLst/>
            </a:prstGeom>
            <a:solidFill>
              <a:schemeClr val="bg1"/>
            </a:soli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801"/>
            </a:p>
          </p:txBody>
        </p:sp>
        <p:pic>
          <p:nvPicPr>
            <p:cNvPr id="23" name="Graphic 22">
              <a:extLst>
                <a:ext uri="{FF2B5EF4-FFF2-40B4-BE49-F238E27FC236}">
                  <a16:creationId xmlns:a16="http://schemas.microsoft.com/office/drawing/2014/main" id="{0E7F1745-ABB3-70AE-205E-A592DB37C5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26609" y="1268059"/>
              <a:ext cx="657189" cy="657189"/>
            </a:xfrm>
            <a:prstGeom prst="rect">
              <a:avLst/>
            </a:prstGeom>
          </p:spPr>
        </p:pic>
      </p:grpSp>
      <p:grpSp>
        <p:nvGrpSpPr>
          <p:cNvPr id="28" name="Group 27">
            <a:extLst>
              <a:ext uri="{FF2B5EF4-FFF2-40B4-BE49-F238E27FC236}">
                <a16:creationId xmlns:a16="http://schemas.microsoft.com/office/drawing/2014/main" id="{EA525CE1-FA96-71A1-F274-1B192C3FE79D}"/>
              </a:ext>
              <a:ext uri="{C183D7F6-B498-43B3-948B-1728B52AA6E4}">
                <adec:decorative xmlns:adec="http://schemas.microsoft.com/office/drawing/2017/decorative" val="1"/>
              </a:ext>
            </a:extLst>
          </p:cNvPr>
          <p:cNvGrpSpPr/>
          <p:nvPr/>
        </p:nvGrpSpPr>
        <p:grpSpPr>
          <a:xfrm>
            <a:off x="4865519" y="3505786"/>
            <a:ext cx="799952" cy="799952"/>
            <a:chOff x="4755227" y="3234623"/>
            <a:chExt cx="799952" cy="799952"/>
          </a:xfrm>
        </p:grpSpPr>
        <p:sp>
          <p:nvSpPr>
            <p:cNvPr id="26" name="Oval 25">
              <a:extLst>
                <a:ext uri="{FF2B5EF4-FFF2-40B4-BE49-F238E27FC236}">
                  <a16:creationId xmlns:a16="http://schemas.microsoft.com/office/drawing/2014/main" id="{D619D9EF-8EE8-E4C0-8887-7B7A31F51AC1}"/>
                </a:ext>
              </a:extLst>
            </p:cNvPr>
            <p:cNvSpPr>
              <a:spLocks noChangeAspect="1"/>
            </p:cNvSpPr>
            <p:nvPr/>
          </p:nvSpPr>
          <p:spPr>
            <a:xfrm>
              <a:off x="4755227" y="3234623"/>
              <a:ext cx="799952" cy="799952"/>
            </a:xfrm>
            <a:prstGeom prst="ellipse">
              <a:avLst/>
            </a:prstGeom>
            <a:solidFill>
              <a:schemeClr val="bg1"/>
            </a:soli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801"/>
            </a:p>
          </p:txBody>
        </p:sp>
        <p:pic>
          <p:nvPicPr>
            <p:cNvPr id="24" name="Graphic 23">
              <a:extLst>
                <a:ext uri="{FF2B5EF4-FFF2-40B4-BE49-F238E27FC236}">
                  <a16:creationId xmlns:a16="http://schemas.microsoft.com/office/drawing/2014/main" id="{5B8EAD6A-1902-A3F0-83BC-B0B3270FDA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27910" y="3268975"/>
              <a:ext cx="657189" cy="657189"/>
            </a:xfrm>
            <a:prstGeom prst="rect">
              <a:avLst/>
            </a:prstGeom>
          </p:spPr>
        </p:pic>
      </p:grpSp>
    </p:spTree>
    <p:extLst>
      <p:ext uri="{BB962C8B-B14F-4D97-AF65-F5344CB8AC3E}">
        <p14:creationId xmlns:p14="http://schemas.microsoft.com/office/powerpoint/2010/main" val="1609283659"/>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7DE9-A76E-6FB1-30A6-3CEF13173814}"/>
              </a:ext>
            </a:extLst>
          </p:cNvPr>
          <p:cNvSpPr>
            <a:spLocks noGrp="1"/>
          </p:cNvSpPr>
          <p:nvPr>
            <p:ph type="title" idx="4294967295"/>
          </p:nvPr>
        </p:nvSpPr>
        <p:spPr>
          <a:xfrm>
            <a:off x="468313" y="-306109"/>
            <a:ext cx="7450970" cy="306109"/>
          </a:xfrm>
        </p:spPr>
        <p:txBody>
          <a:bodyPr vert="horz" lIns="0" tIns="0" rIns="90000" bIns="0" rtlCol="0" anchor="b">
            <a:spAutoFit/>
          </a:bodyPr>
          <a:lstStyle/>
          <a:p>
            <a:r>
              <a:rPr lang="en-US" dirty="0"/>
              <a:t>Thank you</a:t>
            </a:r>
          </a:p>
        </p:txBody>
      </p:sp>
    </p:spTree>
    <p:extLst>
      <p:ext uri="{BB962C8B-B14F-4D97-AF65-F5344CB8AC3E}">
        <p14:creationId xmlns:p14="http://schemas.microsoft.com/office/powerpoint/2010/main" val="2018538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3306950"/>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75EEC87-FC5F-47EE-24D2-32FBAC9EED52}"/>
              </a:ext>
              <a:ext uri="{C183D7F6-B498-43B3-948B-1728B52AA6E4}">
                <adec:decorative xmlns:adec="http://schemas.microsoft.com/office/drawing/2017/decorative" val="1"/>
              </a:ext>
            </a:extLst>
          </p:cNvPr>
          <p:cNvSpPr/>
          <p:nvPr/>
        </p:nvSpPr>
        <p:spPr>
          <a:xfrm>
            <a:off x="454829" y="3061853"/>
            <a:ext cx="3031887" cy="490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CE8D3-65E0-6747-0FE1-259AB17895B1}"/>
              </a:ext>
            </a:extLst>
          </p:cNvPr>
          <p:cNvSpPr>
            <a:spLocks noGrp="1"/>
          </p:cNvSpPr>
          <p:nvPr>
            <p:ph type="title"/>
          </p:nvPr>
        </p:nvSpPr>
        <p:spPr>
          <a:xfrm>
            <a:off x="453686" y="1531150"/>
            <a:ext cx="2476907" cy="2081200"/>
          </a:xfrm>
        </p:spPr>
        <p:txBody>
          <a:bodyPr vert="horz" lIns="91440" tIns="45720" rIns="91440" bIns="45720" rtlCol="0" anchor="b">
            <a:normAutofit fontScale="90000"/>
          </a:bodyPr>
          <a:lstStyle/>
          <a:p>
            <a:pPr algn="ctr" defTabSz="914400" fontAlgn="base">
              <a:lnSpc>
                <a:spcPct val="150000"/>
              </a:lnSpc>
            </a:pPr>
            <a:r>
              <a:rPr lang="en-US" sz="2400" i="0" u="none" strike="noStrike" dirty="0">
                <a:effectLst/>
                <a:latin typeface="Nunito"/>
              </a:rPr>
              <a:t>Lindsay Cisar</a:t>
            </a:r>
            <a:r>
              <a:rPr lang="en-US" sz="2400" i="0" dirty="0">
                <a:effectLst/>
                <a:latin typeface="Nunito"/>
              </a:rPr>
              <a:t>​</a:t>
            </a:r>
            <a:br>
              <a:rPr lang="en-US" b="0" i="0" dirty="0">
                <a:effectLst/>
                <a:latin typeface="Nunito" pitchFamily="2" charset="0"/>
              </a:rPr>
            </a:br>
            <a:r>
              <a:rPr lang="en-US" sz="1600" b="0" i="0" dirty="0">
                <a:effectLst/>
                <a:latin typeface="Nunito"/>
              </a:rPr>
              <a:t>Senior </a:t>
            </a:r>
            <a:r>
              <a:rPr lang="en-US" sz="1600" b="0" i="0" u="none" strike="noStrike" dirty="0">
                <a:effectLst/>
                <a:latin typeface="Nunito"/>
              </a:rPr>
              <a:t>Account Manager</a:t>
            </a:r>
            <a:br>
              <a:rPr lang="en-US" sz="1600" b="0" dirty="0">
                <a:latin typeface="Nunito"/>
              </a:rPr>
            </a:br>
            <a:r>
              <a:rPr lang="en-US" sz="1600" b="0" dirty="0">
                <a:latin typeface="Nunito"/>
              </a:rPr>
              <a:t>Verbit.ai</a:t>
            </a:r>
            <a:r>
              <a:rPr lang="en-US" sz="1600" b="0" i="0" dirty="0">
                <a:effectLst/>
                <a:latin typeface="Nunito"/>
              </a:rPr>
              <a:t>​</a:t>
            </a:r>
            <a:br>
              <a:rPr lang="en-US" sz="1600" b="0" i="0" dirty="0">
                <a:effectLst/>
                <a:latin typeface="Nunito" pitchFamily="2" charset="0"/>
              </a:rPr>
            </a:br>
            <a:r>
              <a:rPr lang="en-US" sz="1600" b="0" i="0" u="none" strike="noStrike" dirty="0">
                <a:effectLst/>
                <a:latin typeface="Nunito"/>
              </a:rPr>
              <a:t>She/Her/Hers </a:t>
            </a:r>
            <a:r>
              <a:rPr lang="en-US" sz="1600" b="0" i="0" dirty="0">
                <a:effectLst/>
                <a:latin typeface="Nunito"/>
              </a:rPr>
              <a:t>​</a:t>
            </a:r>
            <a:br>
              <a:rPr lang="en-US" sz="1600" b="0" i="0" dirty="0">
                <a:effectLst/>
                <a:latin typeface="Nunito" pitchFamily="2" charset="0"/>
              </a:rPr>
            </a:br>
            <a:r>
              <a:rPr lang="en-US" sz="1600" b="0" i="0" u="sng" strike="noStrike" dirty="0">
                <a:effectLst/>
                <a:latin typeface="Nunito"/>
                <a:hlinkClick r:id="rId2">
                  <a:extLst>
                    <a:ext uri="{A12FA001-AC4F-418D-AE19-62706E023703}">
                      <ahyp:hlinkClr xmlns:ahyp="http://schemas.microsoft.com/office/drawing/2018/hyperlinkcolor" val="tx"/>
                    </a:ext>
                  </a:extLst>
                </a:hlinkClick>
              </a:rPr>
              <a:t>lindsay.Cisar@verbit.ai</a:t>
            </a:r>
            <a:br>
              <a:rPr lang="en-US" sz="1600" b="0" i="0" dirty="0">
                <a:effectLst/>
                <a:latin typeface="Nunito" pitchFamily="2" charset="0"/>
              </a:rPr>
            </a:br>
            <a:endParaRPr lang="en-US" sz="1600" dirty="0">
              <a:latin typeface="Nunito" pitchFamily="2" charset="0"/>
            </a:endParaRPr>
          </a:p>
        </p:txBody>
      </p:sp>
      <p:pic>
        <p:nvPicPr>
          <p:cNvPr id="1026" name="Picture 2" descr="Image of Lindsay Cisar, her partner and pet dog in front of a natural landscape">
            <a:extLst>
              <a:ext uri="{FF2B5EF4-FFF2-40B4-BE49-F238E27FC236}">
                <a16:creationId xmlns:a16="http://schemas.microsoft.com/office/drawing/2014/main" id="{3E7DB00D-DBA9-B705-A387-90AB8E74D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 r="10439"/>
          <a:stretch/>
        </p:blipFill>
        <p:spPr bwMode="auto">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53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9B5FCB-DC1B-5D69-623D-A16690D9D9EB}"/>
              </a:ext>
              <a:ext uri="{C183D7F6-B498-43B3-948B-1728B52AA6E4}">
                <adec:decorative xmlns:adec="http://schemas.microsoft.com/office/drawing/2017/decorative" val="0"/>
              </a:ext>
            </a:extLst>
          </p:cNvPr>
          <p:cNvSpPr>
            <a:spLocks noGrp="1"/>
          </p:cNvSpPr>
          <p:nvPr>
            <p:ph type="title"/>
          </p:nvPr>
        </p:nvSpPr>
        <p:spPr>
          <a:xfrm>
            <a:off x="519111" y="5245100"/>
            <a:ext cx="4758113" cy="455509"/>
          </a:xfrm>
        </p:spPr>
        <p:txBody>
          <a:bodyPr vert="horz" wrap="square" lIns="0" tIns="0" rIns="90000" bIns="0" rtlCol="0" anchor="t">
            <a:spAutoFit/>
          </a:bodyPr>
          <a:lstStyle/>
          <a:p>
            <a:r>
              <a:rPr lang="en-US" sz="3200" dirty="0"/>
              <a:t>Our mission &amp; vision</a:t>
            </a:r>
          </a:p>
        </p:txBody>
      </p:sp>
      <p:sp>
        <p:nvSpPr>
          <p:cNvPr id="2" name="Google Shape;451;p36">
            <a:extLst>
              <a:ext uri="{FF2B5EF4-FFF2-40B4-BE49-F238E27FC236}">
                <a16:creationId xmlns:a16="http://schemas.microsoft.com/office/drawing/2014/main" id="{BBAD2458-3464-1978-CA75-26AC8DADF244}"/>
              </a:ext>
            </a:extLst>
          </p:cNvPr>
          <p:cNvSpPr txBox="1">
            <a:spLocks/>
          </p:cNvSpPr>
          <p:nvPr/>
        </p:nvSpPr>
        <p:spPr>
          <a:xfrm>
            <a:off x="2342273" y="964530"/>
            <a:ext cx="4540476" cy="575700"/>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15000"/>
              </a:lnSpc>
              <a:spcBef>
                <a:spcPts val="0"/>
              </a:spcBef>
            </a:pPr>
            <a:r>
              <a:rPr lang="en-US" sz="4800" b="1" dirty="0">
                <a:gradFill>
                  <a:gsLst>
                    <a:gs pos="100000">
                      <a:srgbClr val="4A148C"/>
                    </a:gs>
                    <a:gs pos="50000">
                      <a:srgbClr val="322FBE"/>
                    </a:gs>
                    <a:gs pos="0">
                      <a:srgbClr val="1A4AF0"/>
                    </a:gs>
                  </a:gsLst>
                  <a:lin ang="10800000" scaled="1"/>
                </a:gradFill>
                <a:latin typeface="Nunito ExtraBold"/>
              </a:rPr>
              <a:t>Our mission</a:t>
            </a:r>
            <a:endParaRPr lang="en-GB" sz="4800" b="1" dirty="0">
              <a:gradFill>
                <a:gsLst>
                  <a:gs pos="100000">
                    <a:srgbClr val="4A148C"/>
                  </a:gs>
                  <a:gs pos="50000">
                    <a:srgbClr val="322FBE"/>
                  </a:gs>
                  <a:gs pos="0">
                    <a:srgbClr val="1A4AF0"/>
                  </a:gs>
                </a:gsLst>
                <a:lin ang="10800000" scaled="1"/>
              </a:gradFill>
              <a:latin typeface="Nunito ExtraBold" pitchFamily="2" charset="77"/>
            </a:endParaRPr>
          </a:p>
        </p:txBody>
      </p:sp>
      <p:sp>
        <p:nvSpPr>
          <p:cNvPr id="3" name="Google Shape;536;p49">
            <a:extLst>
              <a:ext uri="{FF2B5EF4-FFF2-40B4-BE49-F238E27FC236}">
                <a16:creationId xmlns:a16="http://schemas.microsoft.com/office/drawing/2014/main" id="{85C7E052-7A79-D7F6-F02F-687B4F8CC4BF}"/>
              </a:ext>
            </a:extLst>
          </p:cNvPr>
          <p:cNvSpPr txBox="1"/>
          <p:nvPr/>
        </p:nvSpPr>
        <p:spPr>
          <a:xfrm>
            <a:off x="2251346" y="1707424"/>
            <a:ext cx="4722330" cy="660150"/>
          </a:xfrm>
          <a:prstGeom prst="rect">
            <a:avLst/>
          </a:prstGeom>
          <a:noFill/>
          <a:ln>
            <a:noFill/>
          </a:ln>
        </p:spPr>
        <p:txBody>
          <a:bodyPr spcFirstLastPara="1" wrap="square" lIns="68569" tIns="34275" rIns="68569" bIns="34275" anchor="t" anchorCtr="0">
            <a:spAutoFit/>
          </a:bodyPr>
          <a:lstStyle/>
          <a:p>
            <a:pPr algn="ctr">
              <a:lnSpc>
                <a:spcPct val="120000"/>
              </a:lnSpc>
            </a:pPr>
            <a:r>
              <a:rPr lang="en-US" sz="1600" dirty="0">
                <a:latin typeface="Nunito"/>
                <a:ea typeface="Inter"/>
                <a:sym typeface="Inter"/>
              </a:rPr>
              <a:t>Make all verbal information and experiences </a:t>
            </a:r>
            <a:r>
              <a:rPr lang="en-US" sz="1600" b="1" dirty="0">
                <a:latin typeface="Nunito"/>
                <a:ea typeface="Inter"/>
                <a:sym typeface="Inter"/>
              </a:rPr>
              <a:t>accessible</a:t>
            </a:r>
            <a:r>
              <a:rPr lang="en-US" sz="1600" dirty="0">
                <a:latin typeface="Nunito"/>
                <a:ea typeface="Inter"/>
                <a:sym typeface="Inter"/>
              </a:rPr>
              <a:t>, </a:t>
            </a:r>
            <a:r>
              <a:rPr lang="en-US" sz="1600" b="1" dirty="0">
                <a:latin typeface="Nunito"/>
                <a:ea typeface="Inter"/>
                <a:sym typeface="Inter"/>
              </a:rPr>
              <a:t>insightful </a:t>
            </a:r>
            <a:r>
              <a:rPr lang="en-US" sz="1600" dirty="0">
                <a:latin typeface="Nunito"/>
                <a:ea typeface="Inter"/>
                <a:sym typeface="Inter"/>
              </a:rPr>
              <a:t>and </a:t>
            </a:r>
            <a:r>
              <a:rPr lang="en-US" sz="1600" b="1" dirty="0">
                <a:latin typeface="Nunito"/>
                <a:ea typeface="Inter"/>
                <a:sym typeface="Inter"/>
              </a:rPr>
              <a:t>useful</a:t>
            </a:r>
            <a:endParaRPr lang="en-US" sz="1600" dirty="0">
              <a:latin typeface="Nunito"/>
              <a:ea typeface="Inter"/>
            </a:endParaRPr>
          </a:p>
        </p:txBody>
      </p:sp>
      <p:sp>
        <p:nvSpPr>
          <p:cNvPr id="5" name="Google Shape;451;p36">
            <a:extLst>
              <a:ext uri="{FF2B5EF4-FFF2-40B4-BE49-F238E27FC236}">
                <a16:creationId xmlns:a16="http://schemas.microsoft.com/office/drawing/2014/main" id="{DA284E1E-01D1-2793-6B35-F89BCB46335B}"/>
              </a:ext>
            </a:extLst>
          </p:cNvPr>
          <p:cNvSpPr txBox="1">
            <a:spLocks/>
          </p:cNvSpPr>
          <p:nvPr/>
        </p:nvSpPr>
        <p:spPr>
          <a:xfrm>
            <a:off x="2342273" y="3272017"/>
            <a:ext cx="4540476" cy="575700"/>
          </a:xfrm>
          <a:prstGeom prst="rect">
            <a:avLst/>
          </a:prstGeom>
        </p:spPr>
        <p:txBody>
          <a:bodyPr spcFirstLastPara="1" vert="horz" wrap="square" lIns="0" tIns="0" rIns="91425" bIns="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15000"/>
              </a:lnSpc>
              <a:spcBef>
                <a:spcPts val="0"/>
              </a:spcBef>
            </a:pPr>
            <a:r>
              <a:rPr lang="en-US" sz="4800" b="1" dirty="0">
                <a:gradFill>
                  <a:gsLst>
                    <a:gs pos="100000">
                      <a:srgbClr val="4A148C"/>
                    </a:gs>
                    <a:gs pos="50000">
                      <a:srgbClr val="322FBE"/>
                    </a:gs>
                    <a:gs pos="0">
                      <a:srgbClr val="1A4AF0"/>
                    </a:gs>
                  </a:gsLst>
                  <a:lin ang="10800000" scaled="1"/>
                </a:gradFill>
                <a:latin typeface="Nunito ExtraBold"/>
              </a:rPr>
              <a:t>Our vision</a:t>
            </a:r>
            <a:endParaRPr lang="en-GB" sz="4800" b="1" dirty="0">
              <a:gradFill>
                <a:gsLst>
                  <a:gs pos="100000">
                    <a:srgbClr val="4A148C"/>
                  </a:gs>
                  <a:gs pos="50000">
                    <a:srgbClr val="322FBE"/>
                  </a:gs>
                  <a:gs pos="0">
                    <a:srgbClr val="1A4AF0"/>
                  </a:gs>
                </a:gsLst>
                <a:lin ang="10800000" scaled="1"/>
              </a:gradFill>
              <a:latin typeface="Nunito ExtraBold" pitchFamily="2" charset="77"/>
            </a:endParaRPr>
          </a:p>
        </p:txBody>
      </p:sp>
      <p:sp>
        <p:nvSpPr>
          <p:cNvPr id="6" name="TextBox 5">
            <a:extLst>
              <a:ext uri="{FF2B5EF4-FFF2-40B4-BE49-F238E27FC236}">
                <a16:creationId xmlns:a16="http://schemas.microsoft.com/office/drawing/2014/main" id="{972303D4-BC83-7816-5763-18B7D84F5FF3}"/>
              </a:ext>
            </a:extLst>
          </p:cNvPr>
          <p:cNvSpPr txBox="1"/>
          <p:nvPr/>
        </p:nvSpPr>
        <p:spPr>
          <a:xfrm>
            <a:off x="2248377" y="3973810"/>
            <a:ext cx="4728268" cy="931024"/>
          </a:xfrm>
          <a:prstGeom prst="rect">
            <a:avLst/>
          </a:prstGeom>
          <a:noFill/>
        </p:spPr>
        <p:txBody>
          <a:bodyPr wrap="square" lIns="91440" tIns="45720" rIns="91440" bIns="45720" anchor="t">
            <a:spAutoFit/>
          </a:bodyPr>
          <a:lstStyle/>
          <a:p>
            <a:pPr algn="ctr">
              <a:lnSpc>
                <a:spcPct val="120000"/>
              </a:lnSpc>
            </a:pPr>
            <a:r>
              <a:rPr lang="en-US" sz="1600" dirty="0">
                <a:latin typeface="Nunito"/>
                <a:ea typeface="Inter"/>
              </a:rPr>
              <a:t>A world in which </a:t>
            </a:r>
            <a:r>
              <a:rPr lang="en-US" sz="1600" b="1" dirty="0">
                <a:latin typeface="Nunito"/>
                <a:ea typeface="Inter"/>
              </a:rPr>
              <a:t>all speech can be seamlessly converted into meaningful actions</a:t>
            </a:r>
            <a:endParaRPr lang="en-US" sz="1600" dirty="0">
              <a:latin typeface="Nunito"/>
              <a:ea typeface="Inter"/>
            </a:endParaRPr>
          </a:p>
          <a:p>
            <a:pPr algn="ctr">
              <a:lnSpc>
                <a:spcPct val="120000"/>
              </a:lnSpc>
            </a:pPr>
            <a:endParaRPr lang="en-US" sz="1400" b="1">
              <a:latin typeface="Nunito"/>
              <a:ea typeface="Inter"/>
            </a:endParaRPr>
          </a:p>
        </p:txBody>
      </p:sp>
      <p:cxnSp>
        <p:nvCxnSpPr>
          <p:cNvPr id="10" name="Straight Connector 9">
            <a:extLst>
              <a:ext uri="{FF2B5EF4-FFF2-40B4-BE49-F238E27FC236}">
                <a16:creationId xmlns:a16="http://schemas.microsoft.com/office/drawing/2014/main" id="{DE8C94C5-7A32-7C3D-E5AC-CDA3A55F66C0}"/>
              </a:ext>
              <a:ext uri="{C183D7F6-B498-43B3-948B-1728B52AA6E4}">
                <adec:decorative xmlns:adec="http://schemas.microsoft.com/office/drawing/2017/decorative" val="1"/>
              </a:ext>
            </a:extLst>
          </p:cNvPr>
          <p:cNvCxnSpPr>
            <a:cxnSpLocks/>
          </p:cNvCxnSpPr>
          <p:nvPr/>
        </p:nvCxnSpPr>
        <p:spPr>
          <a:xfrm>
            <a:off x="925975" y="2904003"/>
            <a:ext cx="7373073"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2275C70-DCD7-953F-D227-AC089C2E065F}"/>
              </a:ext>
              <a:ext uri="{C183D7F6-B498-43B3-948B-1728B52AA6E4}">
                <adec:decorative xmlns:adec="http://schemas.microsoft.com/office/drawing/2017/decorative" val="1"/>
              </a:ext>
            </a:extLst>
          </p:cNvPr>
          <p:cNvGrpSpPr/>
          <p:nvPr/>
        </p:nvGrpSpPr>
        <p:grpSpPr>
          <a:xfrm>
            <a:off x="4247482" y="2635339"/>
            <a:ext cx="730046" cy="632210"/>
            <a:chOff x="5231367" y="2442001"/>
            <a:chExt cx="814507" cy="707778"/>
          </a:xfrm>
        </p:grpSpPr>
        <p:sp>
          <p:nvSpPr>
            <p:cNvPr id="4" name="Freeform 3">
              <a:extLst>
                <a:ext uri="{FF2B5EF4-FFF2-40B4-BE49-F238E27FC236}">
                  <a16:creationId xmlns:a16="http://schemas.microsoft.com/office/drawing/2014/main" id="{45AE9BE4-58C6-CC05-21E6-95BF4424E74C}"/>
                </a:ext>
              </a:extLst>
            </p:cNvPr>
            <p:cNvSpPr/>
            <p:nvPr/>
          </p:nvSpPr>
          <p:spPr>
            <a:xfrm>
              <a:off x="5231367" y="2442001"/>
              <a:ext cx="624502" cy="707778"/>
            </a:xfrm>
            <a:custGeom>
              <a:avLst/>
              <a:gdLst>
                <a:gd name="connsiteX0" fmla="*/ 4063 w 624502"/>
                <a:gd name="connsiteY0" fmla="*/ 39624 h 707778"/>
                <a:gd name="connsiteX1" fmla="*/ 416009 w 624502"/>
                <a:gd name="connsiteY1" fmla="*/ 695706 h 707778"/>
                <a:gd name="connsiteX2" fmla="*/ 459687 w 624502"/>
                <a:gd name="connsiteY2" fmla="*/ 695706 h 707778"/>
                <a:gd name="connsiteX3" fmla="*/ 618794 w 624502"/>
                <a:gd name="connsiteY3" fmla="*/ 441484 h 707778"/>
                <a:gd name="connsiteX4" fmla="*/ 618794 w 624502"/>
                <a:gd name="connsiteY4" fmla="*/ 401955 h 707778"/>
                <a:gd name="connsiteX5" fmla="*/ 379562 w 624502"/>
                <a:gd name="connsiteY5" fmla="*/ 17621 h 707778"/>
                <a:gd name="connsiteX6" fmla="*/ 347970 w 624502"/>
                <a:gd name="connsiteY6" fmla="*/ 0 h 707778"/>
                <a:gd name="connsiteX7" fmla="*/ 25854 w 624502"/>
                <a:gd name="connsiteY7" fmla="*/ 0 h 707778"/>
                <a:gd name="connsiteX8" fmla="*/ 3968 w 624502"/>
                <a:gd name="connsiteY8" fmla="*/ 39529 h 7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502" h="707778">
                  <a:moveTo>
                    <a:pt x="4063" y="39624"/>
                  </a:moveTo>
                  <a:lnTo>
                    <a:pt x="416009" y="695706"/>
                  </a:lnTo>
                  <a:cubicBezTo>
                    <a:pt x="426095" y="711803"/>
                    <a:pt x="449600" y="711803"/>
                    <a:pt x="459687" y="695706"/>
                  </a:cubicBezTo>
                  <a:lnTo>
                    <a:pt x="618794" y="441484"/>
                  </a:lnTo>
                  <a:cubicBezTo>
                    <a:pt x="626406" y="429387"/>
                    <a:pt x="626406" y="414052"/>
                    <a:pt x="618794" y="401955"/>
                  </a:cubicBezTo>
                  <a:lnTo>
                    <a:pt x="379562" y="17621"/>
                  </a:lnTo>
                  <a:cubicBezTo>
                    <a:pt x="372711" y="6667"/>
                    <a:pt x="360816" y="0"/>
                    <a:pt x="347970" y="0"/>
                  </a:cubicBezTo>
                  <a:lnTo>
                    <a:pt x="25854" y="0"/>
                  </a:lnTo>
                  <a:cubicBezTo>
                    <a:pt x="5585" y="0"/>
                    <a:pt x="-6785" y="22384"/>
                    <a:pt x="3968" y="39529"/>
                  </a:cubicBezTo>
                </a:path>
              </a:pathLst>
            </a:custGeom>
            <a:solidFill>
              <a:srgbClr val="032086"/>
            </a:solidFill>
            <a:ln w="0" cap="flat">
              <a:noFill/>
              <a:prstDash val="solid"/>
              <a:miter/>
            </a:ln>
          </p:spPr>
          <p:txBody>
            <a:bodyPr rtlCol="0" anchor="ctr"/>
            <a:lstStyle/>
            <a:p>
              <a:endParaRPr lang="en-UA"/>
            </a:p>
          </p:txBody>
        </p:sp>
        <p:sp>
          <p:nvSpPr>
            <p:cNvPr id="7" name="Freeform 6">
              <a:extLst>
                <a:ext uri="{FF2B5EF4-FFF2-40B4-BE49-F238E27FC236}">
                  <a16:creationId xmlns:a16="http://schemas.microsoft.com/office/drawing/2014/main" id="{09FCD9B9-77B3-3F57-9C02-484D74D3E83C}"/>
                </a:ext>
              </a:extLst>
            </p:cNvPr>
            <p:cNvSpPr/>
            <p:nvPr/>
          </p:nvSpPr>
          <p:spPr>
            <a:xfrm>
              <a:off x="5692429" y="2507223"/>
              <a:ext cx="353445" cy="295775"/>
            </a:xfrm>
            <a:custGeom>
              <a:avLst/>
              <a:gdLst>
                <a:gd name="connsiteX0" fmla="*/ 349478 w 353445"/>
                <a:gd name="connsiteY0" fmla="*/ 256437 h 295775"/>
                <a:gd name="connsiteX1" fmla="*/ 197984 w 353445"/>
                <a:gd name="connsiteY1" fmla="*/ 12216 h 295775"/>
                <a:gd name="connsiteX2" fmla="*/ 154115 w 353445"/>
                <a:gd name="connsiteY2" fmla="*/ 12216 h 295775"/>
                <a:gd name="connsiteX3" fmla="*/ 3858 w 353445"/>
                <a:gd name="connsiteY3" fmla="*/ 256437 h 295775"/>
                <a:gd name="connsiteX4" fmla="*/ 25841 w 353445"/>
                <a:gd name="connsiteY4" fmla="*/ 295775 h 295775"/>
                <a:gd name="connsiteX5" fmla="*/ 327591 w 353445"/>
                <a:gd name="connsiteY5" fmla="*/ 295775 h 295775"/>
                <a:gd name="connsiteX6" fmla="*/ 349478 w 353445"/>
                <a:gd name="connsiteY6" fmla="*/ 256246 h 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45" h="295775">
                  <a:moveTo>
                    <a:pt x="349478" y="256437"/>
                  </a:moveTo>
                  <a:lnTo>
                    <a:pt x="197984" y="12216"/>
                  </a:lnTo>
                  <a:cubicBezTo>
                    <a:pt x="187897" y="-4072"/>
                    <a:pt x="164107" y="-4072"/>
                    <a:pt x="154115" y="12216"/>
                  </a:cubicBezTo>
                  <a:lnTo>
                    <a:pt x="3858" y="256437"/>
                  </a:lnTo>
                  <a:cubicBezTo>
                    <a:pt x="-6704" y="273677"/>
                    <a:pt x="5666" y="295775"/>
                    <a:pt x="25841" y="295775"/>
                  </a:cubicBezTo>
                  <a:lnTo>
                    <a:pt x="327591" y="295775"/>
                  </a:lnTo>
                  <a:cubicBezTo>
                    <a:pt x="347860" y="295775"/>
                    <a:pt x="360231" y="273487"/>
                    <a:pt x="349478" y="256246"/>
                  </a:cubicBezTo>
                </a:path>
              </a:pathLst>
            </a:custGeom>
            <a:solidFill>
              <a:srgbClr val="FF00F5"/>
            </a:solid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2682684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87F-DA1B-DDAD-A3CD-34F8E3BB7F56}"/>
              </a:ext>
            </a:extLst>
          </p:cNvPr>
          <p:cNvSpPr>
            <a:spLocks noGrp="1"/>
          </p:cNvSpPr>
          <p:nvPr>
            <p:ph type="title"/>
          </p:nvPr>
        </p:nvSpPr>
        <p:spPr>
          <a:xfrm>
            <a:off x="367853" y="635615"/>
            <a:ext cx="7450970" cy="408125"/>
          </a:xfrm>
        </p:spPr>
        <p:txBody>
          <a:bodyPr/>
          <a:lstStyle/>
          <a:p>
            <a:r>
              <a:rPr lang="en-US" sz="2400" dirty="0">
                <a:solidFill>
                  <a:srgbClr val="5148F9"/>
                </a:solidFill>
              </a:rPr>
              <a:t>Captioning and your DEIA Strategic Goals </a:t>
            </a:r>
          </a:p>
        </p:txBody>
      </p:sp>
      <p:sp>
        <p:nvSpPr>
          <p:cNvPr id="4" name="Text Placeholder 3">
            <a:extLst>
              <a:ext uri="{FF2B5EF4-FFF2-40B4-BE49-F238E27FC236}">
                <a16:creationId xmlns:a16="http://schemas.microsoft.com/office/drawing/2014/main" id="{08A0C4B7-57D7-E5C0-810A-6A4CBB096D42}"/>
              </a:ext>
            </a:extLst>
          </p:cNvPr>
          <p:cNvSpPr>
            <a:spLocks noGrp="1"/>
          </p:cNvSpPr>
          <p:nvPr>
            <p:ph type="body" idx="12"/>
          </p:nvPr>
        </p:nvSpPr>
        <p:spPr>
          <a:xfrm>
            <a:off x="367853" y="1379283"/>
            <a:ext cx="1477993" cy="276999"/>
          </a:xfrm>
        </p:spPr>
        <p:txBody>
          <a:bodyPr/>
          <a:lstStyle/>
          <a:p>
            <a:r>
              <a:rPr lang="en-US" sz="1800">
                <a:solidFill>
                  <a:schemeClr val="tx1"/>
                </a:solidFill>
              </a:rPr>
              <a:t>Diversity	</a:t>
            </a:r>
          </a:p>
        </p:txBody>
      </p:sp>
      <p:sp>
        <p:nvSpPr>
          <p:cNvPr id="3" name="Text Placeholder 2">
            <a:extLst>
              <a:ext uri="{FF2B5EF4-FFF2-40B4-BE49-F238E27FC236}">
                <a16:creationId xmlns:a16="http://schemas.microsoft.com/office/drawing/2014/main" id="{B64AF308-3476-5691-AB6F-0F61780DF046}"/>
              </a:ext>
            </a:extLst>
          </p:cNvPr>
          <p:cNvSpPr>
            <a:spLocks noGrp="1"/>
          </p:cNvSpPr>
          <p:nvPr>
            <p:ph type="body" idx="10"/>
          </p:nvPr>
        </p:nvSpPr>
        <p:spPr>
          <a:xfrm>
            <a:off x="367853" y="1753607"/>
            <a:ext cx="2808981" cy="1746184"/>
          </a:xfrm>
        </p:spPr>
        <p:txBody>
          <a:bodyPr/>
          <a:lstStyle/>
          <a:p>
            <a:pPr marL="457200" lvl="0" indent="-308610" rtl="0">
              <a:spcBef>
                <a:spcPts val="0"/>
              </a:spcBef>
              <a:spcAft>
                <a:spcPts val="0"/>
              </a:spcAft>
              <a:buSzPct val="100000"/>
              <a:buChar char="●"/>
            </a:pPr>
            <a:r>
              <a:rPr lang="en-US" sz="1200">
                <a:solidFill>
                  <a:schemeClr val="tx1"/>
                </a:solidFill>
              </a:rPr>
              <a:t>Students that Most Benefit from Captioning</a:t>
            </a:r>
          </a:p>
          <a:p>
            <a:pPr marL="914400" lvl="1" indent="-308610" rtl="0">
              <a:spcBef>
                <a:spcPts val="0"/>
              </a:spcBef>
              <a:spcAft>
                <a:spcPts val="0"/>
              </a:spcAft>
              <a:buSzPct val="100000"/>
              <a:buChar char="○"/>
            </a:pPr>
            <a:r>
              <a:rPr lang="en-US"/>
              <a:t>First generation students (64.8%) </a:t>
            </a:r>
          </a:p>
          <a:p>
            <a:pPr marL="914400" lvl="1" indent="-308610" rtl="0">
              <a:spcBef>
                <a:spcPts val="0"/>
              </a:spcBef>
              <a:spcAft>
                <a:spcPts val="0"/>
              </a:spcAft>
              <a:buSzPct val="100000"/>
              <a:buChar char="○"/>
            </a:pPr>
            <a:r>
              <a:rPr lang="en-US"/>
              <a:t>Pell-eligible students (65.4%) </a:t>
            </a:r>
          </a:p>
          <a:p>
            <a:pPr marL="914400" lvl="1" indent="-308610" rtl="0">
              <a:spcBef>
                <a:spcPts val="0"/>
              </a:spcBef>
              <a:spcAft>
                <a:spcPts val="0"/>
              </a:spcAft>
              <a:buSzPct val="100000"/>
              <a:buChar char="○"/>
            </a:pPr>
            <a:r>
              <a:rPr lang="en-US"/>
              <a:t>Adult learners (62%)</a:t>
            </a:r>
          </a:p>
          <a:p>
            <a:endParaRPr lang="en-US" sz="1000">
              <a:solidFill>
                <a:schemeClr val="accent3"/>
              </a:solidFill>
            </a:endParaRPr>
          </a:p>
        </p:txBody>
      </p:sp>
      <p:sp>
        <p:nvSpPr>
          <p:cNvPr id="6" name="Text Placeholder 5">
            <a:extLst>
              <a:ext uri="{FF2B5EF4-FFF2-40B4-BE49-F238E27FC236}">
                <a16:creationId xmlns:a16="http://schemas.microsoft.com/office/drawing/2014/main" id="{A9018C1F-ED65-2B9E-56FF-829DB01B4F6A}"/>
              </a:ext>
            </a:extLst>
          </p:cNvPr>
          <p:cNvSpPr>
            <a:spLocks noGrp="1"/>
          </p:cNvSpPr>
          <p:nvPr>
            <p:ph type="body" idx="14"/>
          </p:nvPr>
        </p:nvSpPr>
        <p:spPr>
          <a:xfrm>
            <a:off x="3142487" y="1379283"/>
            <a:ext cx="1477993" cy="276999"/>
          </a:xfrm>
        </p:spPr>
        <p:txBody>
          <a:bodyPr/>
          <a:lstStyle/>
          <a:p>
            <a:r>
              <a:rPr lang="en-US" sz="1800">
                <a:solidFill>
                  <a:schemeClr val="tx1"/>
                </a:solidFill>
              </a:rPr>
              <a:t>Equity</a:t>
            </a:r>
          </a:p>
        </p:txBody>
      </p:sp>
      <p:sp>
        <p:nvSpPr>
          <p:cNvPr id="5" name="Text Placeholder 4">
            <a:extLst>
              <a:ext uri="{FF2B5EF4-FFF2-40B4-BE49-F238E27FC236}">
                <a16:creationId xmlns:a16="http://schemas.microsoft.com/office/drawing/2014/main" id="{6D1F7A97-488B-DF8F-1516-4AFC8F891FE7}"/>
              </a:ext>
            </a:extLst>
          </p:cNvPr>
          <p:cNvSpPr>
            <a:spLocks noGrp="1"/>
          </p:cNvSpPr>
          <p:nvPr>
            <p:ph type="body" idx="13"/>
          </p:nvPr>
        </p:nvSpPr>
        <p:spPr>
          <a:xfrm>
            <a:off x="3142487" y="1753607"/>
            <a:ext cx="2521552" cy="1792350"/>
          </a:xfrm>
        </p:spPr>
        <p:txBody>
          <a:bodyPr/>
          <a:lstStyle/>
          <a:p>
            <a:pPr marL="457200" lvl="0" indent="-308610" rtl="0">
              <a:spcBef>
                <a:spcPts val="0"/>
              </a:spcBef>
              <a:spcAft>
                <a:spcPts val="0"/>
              </a:spcAft>
              <a:buClr>
                <a:schemeClr val="accent1"/>
              </a:buClr>
              <a:buSzPct val="100000"/>
              <a:buChar char="●"/>
            </a:pPr>
            <a:r>
              <a:rPr lang="en-US" sz="1200">
                <a:solidFill>
                  <a:schemeClr val="tx1"/>
                </a:solidFill>
                <a:highlight>
                  <a:srgbClr val="FFEBAE"/>
                </a:highlight>
              </a:rPr>
              <a:t>7.2% higher GPA</a:t>
            </a:r>
          </a:p>
          <a:p>
            <a:pPr marL="457200" lvl="0" indent="0" rtl="0">
              <a:spcBef>
                <a:spcPts val="0"/>
              </a:spcBef>
              <a:spcAft>
                <a:spcPts val="0"/>
              </a:spcAft>
              <a:buNone/>
            </a:pPr>
            <a:r>
              <a:rPr lang="en-US" sz="1200">
                <a:solidFill>
                  <a:schemeClr val="tx1"/>
                </a:solidFill>
                <a:highlight>
                  <a:srgbClr val="FFEBAE"/>
                </a:highlight>
              </a:rPr>
              <a:t>with captioning</a:t>
            </a:r>
          </a:p>
          <a:p>
            <a:pPr marL="457200" lvl="0" indent="-308610" rtl="0">
              <a:spcBef>
                <a:spcPts val="0"/>
              </a:spcBef>
              <a:spcAft>
                <a:spcPts val="0"/>
              </a:spcAft>
              <a:buClr>
                <a:srgbClr val="04233F"/>
              </a:buClr>
              <a:buSzPct val="100000"/>
              <a:buChar char="●"/>
            </a:pPr>
            <a:r>
              <a:rPr lang="en-US" sz="1200">
                <a:solidFill>
                  <a:schemeClr val="tx1"/>
                </a:solidFill>
              </a:rPr>
              <a:t>65% of students in the OSU survey indicated captions help them focus. </a:t>
            </a:r>
          </a:p>
          <a:p>
            <a:pPr marL="457200" lvl="0" indent="-308610" rtl="0">
              <a:spcBef>
                <a:spcPts val="0"/>
              </a:spcBef>
              <a:spcAft>
                <a:spcPts val="0"/>
              </a:spcAft>
              <a:buClr>
                <a:srgbClr val="04233F"/>
              </a:buClr>
              <a:buSzPct val="100000"/>
              <a:buChar char="●"/>
            </a:pPr>
            <a:r>
              <a:rPr lang="en-US" sz="1200">
                <a:solidFill>
                  <a:schemeClr val="tx1"/>
                </a:solidFill>
              </a:rPr>
              <a:t>27.2% noted captions aid with challenging vocabulary</a:t>
            </a:r>
          </a:p>
          <a:p>
            <a:endParaRPr lang="en-US" sz="1000"/>
          </a:p>
        </p:txBody>
      </p:sp>
      <p:sp>
        <p:nvSpPr>
          <p:cNvPr id="8" name="Text Placeholder 7">
            <a:extLst>
              <a:ext uri="{FF2B5EF4-FFF2-40B4-BE49-F238E27FC236}">
                <a16:creationId xmlns:a16="http://schemas.microsoft.com/office/drawing/2014/main" id="{C6CA088F-B4BE-D78B-1057-343397F48361}"/>
              </a:ext>
            </a:extLst>
          </p:cNvPr>
          <p:cNvSpPr>
            <a:spLocks noGrp="1"/>
          </p:cNvSpPr>
          <p:nvPr>
            <p:ph type="body" idx="16"/>
          </p:nvPr>
        </p:nvSpPr>
        <p:spPr>
          <a:xfrm>
            <a:off x="5645185" y="1379282"/>
            <a:ext cx="1477993" cy="276999"/>
          </a:xfrm>
        </p:spPr>
        <p:txBody>
          <a:bodyPr/>
          <a:lstStyle/>
          <a:p>
            <a:r>
              <a:rPr lang="en-US" sz="1800">
                <a:solidFill>
                  <a:schemeClr val="tx1"/>
                </a:solidFill>
              </a:rPr>
              <a:t>Inclusion</a:t>
            </a:r>
          </a:p>
        </p:txBody>
      </p:sp>
      <p:sp>
        <p:nvSpPr>
          <p:cNvPr id="7" name="Text Placeholder 6">
            <a:extLst>
              <a:ext uri="{FF2B5EF4-FFF2-40B4-BE49-F238E27FC236}">
                <a16:creationId xmlns:a16="http://schemas.microsoft.com/office/drawing/2014/main" id="{AC40EA0E-88D4-B427-F308-EC7ED2EC6C3B}"/>
              </a:ext>
            </a:extLst>
          </p:cNvPr>
          <p:cNvSpPr>
            <a:spLocks noGrp="1"/>
          </p:cNvSpPr>
          <p:nvPr>
            <p:ph type="body" idx="15"/>
          </p:nvPr>
        </p:nvSpPr>
        <p:spPr>
          <a:xfrm>
            <a:off x="5645185" y="1753607"/>
            <a:ext cx="2989769" cy="2669513"/>
          </a:xfrm>
        </p:spPr>
        <p:txBody>
          <a:bodyPr/>
          <a:lstStyle/>
          <a:p>
            <a:pPr marL="457200" lvl="0" indent="-308610" rtl="0">
              <a:spcBef>
                <a:spcPts val="0"/>
              </a:spcBef>
              <a:spcAft>
                <a:spcPts val="0"/>
              </a:spcAft>
              <a:buSzPct val="100000"/>
              <a:buChar char="●"/>
            </a:pPr>
            <a:r>
              <a:rPr lang="en-US" sz="1200" dirty="0">
                <a:solidFill>
                  <a:schemeClr val="tx1"/>
                </a:solidFill>
                <a:highlight>
                  <a:srgbClr val="FFEBAE"/>
                </a:highlight>
                <a:latin typeface="Inter"/>
              </a:rPr>
              <a:t>80% of people who use captions are not deaf or hard of hearing</a:t>
            </a:r>
          </a:p>
          <a:p>
            <a:pPr marL="457200" lvl="0" indent="-308610" rtl="0">
              <a:spcBef>
                <a:spcPts val="0"/>
              </a:spcBef>
              <a:spcAft>
                <a:spcPts val="0"/>
              </a:spcAft>
              <a:buSzPct val="100000"/>
              <a:buChar char="●"/>
            </a:pPr>
            <a:r>
              <a:rPr lang="en-US" sz="1200" dirty="0">
                <a:solidFill>
                  <a:schemeClr val="tx1"/>
                </a:solidFill>
                <a:latin typeface="Inter"/>
              </a:rPr>
              <a:t>62.9% respondents said captions helped them retain information. </a:t>
            </a:r>
          </a:p>
          <a:p>
            <a:pPr marL="457200" lvl="0" indent="-308610" rtl="0">
              <a:spcBef>
                <a:spcPts val="0"/>
              </a:spcBef>
              <a:spcAft>
                <a:spcPts val="0"/>
              </a:spcAft>
              <a:buSzPct val="100000"/>
              <a:buChar char="●"/>
            </a:pPr>
            <a:r>
              <a:rPr lang="en-US" sz="1200" dirty="0">
                <a:solidFill>
                  <a:schemeClr val="tx1"/>
                </a:solidFill>
                <a:latin typeface="Inter"/>
              </a:rPr>
              <a:t>Students are more confident in engaging</a:t>
            </a:r>
          </a:p>
          <a:p>
            <a:pPr marL="457200" lvl="0" indent="-308610" rtl="0">
              <a:spcBef>
                <a:spcPts val="0"/>
              </a:spcBef>
              <a:spcAft>
                <a:spcPts val="0"/>
              </a:spcAft>
              <a:buSzPct val="100000"/>
              <a:buChar char="●"/>
            </a:pPr>
            <a:r>
              <a:rPr lang="en-US" sz="1200" dirty="0">
                <a:solidFill>
                  <a:schemeClr val="tx1"/>
                </a:solidFill>
                <a:highlight>
                  <a:srgbClr val="FFEBAE"/>
                </a:highlight>
                <a:latin typeface="Inter"/>
              </a:rPr>
              <a:t>85% are more likely to watch an entire video when captions are available</a:t>
            </a:r>
          </a:p>
          <a:p>
            <a:pPr marL="457200" lvl="0" indent="-308610" rtl="0">
              <a:spcBef>
                <a:spcPts val="0"/>
              </a:spcBef>
              <a:spcAft>
                <a:spcPts val="0"/>
              </a:spcAft>
              <a:buSzPct val="100000"/>
              <a:buChar char="●"/>
            </a:pPr>
            <a:r>
              <a:rPr lang="en-US" sz="1200" dirty="0">
                <a:solidFill>
                  <a:schemeClr val="tx1"/>
                </a:solidFill>
                <a:latin typeface="Inter"/>
              </a:rPr>
              <a:t>All cognitive learning styles can </a:t>
            </a:r>
          </a:p>
          <a:p>
            <a:pPr marL="0" lvl="0" indent="457200" rtl="0">
              <a:spcBef>
                <a:spcPts val="0"/>
              </a:spcBef>
              <a:spcAft>
                <a:spcPts val="0"/>
              </a:spcAft>
              <a:buNone/>
            </a:pPr>
            <a:r>
              <a:rPr lang="en-US" sz="1200" dirty="0">
                <a:solidFill>
                  <a:schemeClr val="tx1"/>
                </a:solidFill>
                <a:latin typeface="Inter"/>
              </a:rPr>
              <a:t>be supported through caption</a:t>
            </a:r>
          </a:p>
          <a:p>
            <a:pPr marL="0" lvl="0" indent="457200" rtl="0">
              <a:spcBef>
                <a:spcPts val="0"/>
              </a:spcBef>
              <a:spcAft>
                <a:spcPts val="0"/>
              </a:spcAft>
              <a:buNone/>
            </a:pPr>
            <a:r>
              <a:rPr lang="en-US" sz="1200" dirty="0">
                <a:solidFill>
                  <a:schemeClr val="tx1"/>
                </a:solidFill>
                <a:latin typeface="Inter"/>
              </a:rPr>
              <a:t>use.</a:t>
            </a:r>
          </a:p>
          <a:p>
            <a:endParaRPr lang="en-US" sz="1000"/>
          </a:p>
        </p:txBody>
      </p:sp>
      <p:sp>
        <p:nvSpPr>
          <p:cNvPr id="10" name="Google Shape;370;p49">
            <a:extLst>
              <a:ext uri="{FF2B5EF4-FFF2-40B4-BE49-F238E27FC236}">
                <a16:creationId xmlns:a16="http://schemas.microsoft.com/office/drawing/2014/main" id="{EFBA7DDB-E89D-E445-75CE-ED681BA8271F}"/>
              </a:ext>
            </a:extLst>
          </p:cNvPr>
          <p:cNvSpPr txBox="1"/>
          <p:nvPr/>
        </p:nvSpPr>
        <p:spPr>
          <a:xfrm>
            <a:off x="94475" y="4692842"/>
            <a:ext cx="7200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latin typeface="Inter" panose="02000503000000020004" pitchFamily="2" charset="0"/>
                <a:ea typeface="Inter" panose="02000503000000020004" pitchFamily="2" charset="0"/>
                <a:cs typeface="Inter"/>
                <a:sym typeface="Inter"/>
              </a:rPr>
              <a:t>Research</a:t>
            </a:r>
            <a:r>
              <a:rPr lang="en" sz="800">
                <a:latin typeface="Inter" panose="02000503000000020004" pitchFamily="2" charset="0"/>
                <a:ea typeface="Inter" panose="02000503000000020004" pitchFamily="2" charset="0"/>
                <a:cs typeface="Inter"/>
                <a:sym typeface="Inter"/>
              </a:rPr>
              <a:t>: </a:t>
            </a:r>
            <a:r>
              <a:rPr lang="en" sz="800">
                <a:solidFill>
                  <a:schemeClr val="dk1"/>
                </a:solidFill>
                <a:latin typeface="Inter" panose="02000503000000020004" pitchFamily="2" charset="0"/>
                <a:ea typeface="Inter" panose="02000503000000020004" pitchFamily="2" charset="0"/>
              </a:rPr>
              <a:t>Linder, Katie, and Mary Ellen </a:t>
            </a:r>
            <a:r>
              <a:rPr lang="en" sz="800" err="1">
                <a:solidFill>
                  <a:schemeClr val="dk1"/>
                </a:solidFill>
                <a:latin typeface="Inter" panose="02000503000000020004" pitchFamily="2" charset="0"/>
                <a:ea typeface="Inter" panose="02000503000000020004" pitchFamily="2" charset="0"/>
              </a:rPr>
              <a:t>Dello</a:t>
            </a:r>
            <a:r>
              <a:rPr lang="en" sz="800">
                <a:solidFill>
                  <a:schemeClr val="dk1"/>
                </a:solidFill>
                <a:latin typeface="Inter" panose="02000503000000020004" pitchFamily="2" charset="0"/>
                <a:ea typeface="Inter" panose="02000503000000020004" pitchFamily="2" charset="0"/>
              </a:rPr>
              <a:t> </a:t>
            </a:r>
            <a:r>
              <a:rPr lang="en" sz="800" err="1">
                <a:solidFill>
                  <a:schemeClr val="dk1"/>
                </a:solidFill>
                <a:latin typeface="Inter" panose="02000503000000020004" pitchFamily="2" charset="0"/>
                <a:ea typeface="Inter" panose="02000503000000020004" pitchFamily="2" charset="0"/>
              </a:rPr>
              <a:t>Stritto</a:t>
            </a:r>
            <a:r>
              <a:rPr lang="en" sz="800">
                <a:solidFill>
                  <a:schemeClr val="dk1"/>
                </a:solidFill>
                <a:latin typeface="Inter" panose="02000503000000020004" pitchFamily="2" charset="0"/>
                <a:ea typeface="Inter" panose="02000503000000020004" pitchFamily="2" charset="0"/>
              </a:rPr>
              <a:t>. “A Rising Tide: How Closed Captions Can Benefit All Students”. Educause Review. </a:t>
            </a:r>
            <a:r>
              <a:rPr lang="en" sz="800" u="sng">
                <a:solidFill>
                  <a:srgbClr val="0000FF"/>
                </a:solidFill>
                <a:latin typeface="Inter" panose="02000503000000020004" pitchFamily="2" charset="0"/>
                <a:ea typeface="Inter" panose="02000503000000020004" pitchFamily="2" charset="0"/>
                <a:hlinkClick r:id="rId3">
                  <a:extLst>
                    <a:ext uri="{A12FA001-AC4F-418D-AE19-62706E023703}">
                      <ahyp:hlinkClr xmlns:ahyp="http://schemas.microsoft.com/office/drawing/2018/hyperlinkcolor" val="tx"/>
                    </a:ext>
                  </a:extLst>
                </a:hlinkClick>
              </a:rPr>
              <a:t>https://er.educause.edu/articles/2017/8/a-rising-tide-how-closed-captions-can-benefit-all-students</a:t>
            </a:r>
            <a:r>
              <a:rPr lang="en" sz="800">
                <a:solidFill>
                  <a:schemeClr val="dk1"/>
                </a:solidFill>
                <a:latin typeface="Inter" panose="02000503000000020004" pitchFamily="2" charset="0"/>
                <a:ea typeface="Inter" panose="02000503000000020004" pitchFamily="2" charset="0"/>
              </a:rPr>
              <a:t>. 8/28/2017</a:t>
            </a:r>
            <a:endParaRPr sz="800">
              <a:latin typeface="Inter" panose="02000503000000020004" pitchFamily="2" charset="0"/>
              <a:ea typeface="Inter" panose="02000503000000020004" pitchFamily="2" charset="0"/>
              <a:cs typeface="Inter"/>
              <a:sym typeface="Inter"/>
            </a:endParaRPr>
          </a:p>
        </p:txBody>
      </p:sp>
    </p:spTree>
    <p:extLst>
      <p:ext uri="{BB962C8B-B14F-4D97-AF65-F5344CB8AC3E}">
        <p14:creationId xmlns:p14="http://schemas.microsoft.com/office/powerpoint/2010/main" val="1949340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1DA90AB-38FC-3A93-0040-6C7B14950889}"/>
              </a:ext>
            </a:extLst>
          </p:cNvPr>
          <p:cNvSpPr>
            <a:spLocks noGrp="1"/>
          </p:cNvSpPr>
          <p:nvPr>
            <p:ph type="title"/>
          </p:nvPr>
        </p:nvSpPr>
        <p:spPr>
          <a:xfrm>
            <a:off x="388764" y="481454"/>
            <a:ext cx="7886700" cy="753679"/>
          </a:xfrm>
        </p:spPr>
        <p:txBody>
          <a:bodyPr vert="horz" lIns="91440" tIns="45720" rIns="91440" bIns="45720" rtlCol="0" anchor="ctr">
            <a:normAutofit/>
          </a:bodyPr>
          <a:lstStyle/>
          <a:p>
            <a:pPr defTabSz="914400">
              <a:lnSpc>
                <a:spcPct val="90000"/>
              </a:lnSpc>
            </a:pPr>
            <a:r>
              <a:rPr lang="en-US" sz="2400" dirty="0">
                <a:latin typeface="Nunito" pitchFamily="2" charset="0"/>
              </a:rPr>
              <a:t>ADA Title II Updates </a:t>
            </a:r>
          </a:p>
        </p:txBody>
      </p:sp>
      <p:graphicFrame>
        <p:nvGraphicFramePr>
          <p:cNvPr id="125" name="Text Placeholder 46" descr="Blocks showing the different facts related to the ADA Title II updates">
            <a:extLst>
              <a:ext uri="{FF2B5EF4-FFF2-40B4-BE49-F238E27FC236}">
                <a16:creationId xmlns:a16="http://schemas.microsoft.com/office/drawing/2014/main" id="{0F18D9A4-798A-BD04-58F7-9B827D251C0B}"/>
              </a:ext>
            </a:extLst>
          </p:cNvPr>
          <p:cNvGraphicFramePr/>
          <p:nvPr>
            <p:extLst>
              <p:ext uri="{D42A27DB-BD31-4B8C-83A1-F6EECF244321}">
                <p14:modId xmlns:p14="http://schemas.microsoft.com/office/powerpoint/2010/main" val="1693712068"/>
              </p:ext>
            </p:extLst>
          </p:nvPr>
        </p:nvGraphicFramePr>
        <p:xfrm>
          <a:off x="216827" y="1230309"/>
          <a:ext cx="8446406" cy="3099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 name="Google Shape;370;p49">
            <a:extLst>
              <a:ext uri="{FF2B5EF4-FFF2-40B4-BE49-F238E27FC236}">
                <a16:creationId xmlns:a16="http://schemas.microsoft.com/office/drawing/2014/main" id="{E946F3FE-F47F-BCAB-EF15-444CAFA84C60}"/>
              </a:ext>
            </a:extLst>
          </p:cNvPr>
          <p:cNvSpPr txBox="1"/>
          <p:nvPr/>
        </p:nvSpPr>
        <p:spPr>
          <a:xfrm>
            <a:off x="388765" y="4710563"/>
            <a:ext cx="8755235"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Inter"/>
                <a:ea typeface="Inter"/>
                <a:cs typeface="Inter"/>
                <a:sym typeface="Inter"/>
              </a:rPr>
              <a:t>Learn more here: </a:t>
            </a:r>
            <a:r>
              <a:rPr lang="en-US" sz="1100" b="1">
                <a:latin typeface="Inter"/>
                <a:ea typeface="Inter"/>
                <a:cs typeface="Inter"/>
                <a:sym typeface="Inter"/>
                <a:hlinkClick r:id="rId7"/>
              </a:rPr>
              <a:t>Justice Department sets accessibility requirements for state, local government websites, mobile apps</a:t>
            </a:r>
            <a:endParaRPr sz="1100">
              <a:latin typeface="Inter"/>
              <a:ea typeface="Inter"/>
              <a:cs typeface="Inter"/>
              <a:sym typeface="Inter"/>
            </a:endParaRPr>
          </a:p>
        </p:txBody>
      </p:sp>
    </p:spTree>
    <p:extLst>
      <p:ext uri="{BB962C8B-B14F-4D97-AF65-F5344CB8AC3E}">
        <p14:creationId xmlns:p14="http://schemas.microsoft.com/office/powerpoint/2010/main" val="314386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C14E6-4874-640A-4401-5377C4D2DC97}"/>
              </a:ext>
            </a:extLst>
          </p:cNvPr>
          <p:cNvSpPr>
            <a:spLocks noGrp="1"/>
          </p:cNvSpPr>
          <p:nvPr>
            <p:ph type="title"/>
          </p:nvPr>
        </p:nvSpPr>
        <p:spPr>
          <a:xfrm>
            <a:off x="506167" y="600847"/>
            <a:ext cx="7450970" cy="306109"/>
          </a:xfrm>
        </p:spPr>
        <p:txBody>
          <a:bodyPr/>
          <a:lstStyle/>
          <a:p>
            <a:r>
              <a:rPr lang="en-US" dirty="0"/>
              <a:t>Common captioning challenges within education</a:t>
            </a:r>
          </a:p>
        </p:txBody>
      </p:sp>
      <p:sp>
        <p:nvSpPr>
          <p:cNvPr id="3" name="Text Placeholder 5">
            <a:extLst>
              <a:ext uri="{FF2B5EF4-FFF2-40B4-BE49-F238E27FC236}">
                <a16:creationId xmlns:a16="http://schemas.microsoft.com/office/drawing/2014/main" id="{DA4D41C4-19DA-6B83-FC05-3D5B3127D4CE}"/>
              </a:ext>
            </a:extLst>
          </p:cNvPr>
          <p:cNvSpPr txBox="1">
            <a:spLocks/>
          </p:cNvSpPr>
          <p:nvPr/>
        </p:nvSpPr>
        <p:spPr>
          <a:xfrm>
            <a:off x="1198913" y="1232421"/>
            <a:ext cx="2306785" cy="416589"/>
          </a:xfrm>
          <a:prstGeom prst="rect">
            <a:avLst/>
          </a:prstGeom>
          <a:noFill/>
          <a:ln>
            <a:noFill/>
          </a:ln>
        </p:spPr>
        <p:txBody>
          <a:bodyPr spcFirstLastPara="1" vert="horz" wrap="square" lIns="0" tIns="0" rIns="91425" bIns="46800" rtlCol="0" anchor="t" anchorCtr="0">
            <a:spAutoFit/>
          </a:bodyPr>
          <a:lstStyle>
            <a:lvl1pPr marL="0" lvl="0" indent="0" algn="l" defTabSz="685800" rtl="0" eaLnBrk="1" latinLnBrk="0" hangingPunct="1">
              <a:lnSpc>
                <a:spcPct val="150000"/>
              </a:lnSpc>
              <a:spcBef>
                <a:spcPts val="0"/>
              </a:spcBef>
              <a:spcAft>
                <a:spcPts val="0"/>
              </a:spcAft>
              <a:buSzPct val="100000"/>
              <a:buFont typeface="Arial" panose="020B0604020202020204" pitchFamily="34" charset="0"/>
              <a:buNone/>
              <a:defRPr sz="1200" kern="1200">
                <a:solidFill>
                  <a:schemeClr val="accent4"/>
                </a:solidFill>
                <a:latin typeface="Inter" panose="02000503000000020004" pitchFamily="2" charset="0"/>
                <a:ea typeface="Inter" panose="02000503000000020004" pitchFamily="2" charset="0"/>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tx2"/>
                </a:solidFill>
                <a:latin typeface="Nunito" pitchFamily="2" charset="77"/>
              </a:rPr>
              <a:t>Cost</a:t>
            </a:r>
          </a:p>
        </p:txBody>
      </p:sp>
      <p:sp>
        <p:nvSpPr>
          <p:cNvPr id="2" name="Rounded Rectangle 2">
            <a:extLst>
              <a:ext uri="{FF2B5EF4-FFF2-40B4-BE49-F238E27FC236}">
                <a16:creationId xmlns:a16="http://schemas.microsoft.com/office/drawing/2014/main" id="{5BD85C8D-0D9C-E05D-15C3-2761419E2A76}"/>
              </a:ext>
            </a:extLst>
          </p:cNvPr>
          <p:cNvSpPr/>
          <p:nvPr/>
        </p:nvSpPr>
        <p:spPr>
          <a:xfrm>
            <a:off x="468314" y="1658838"/>
            <a:ext cx="2568863" cy="2574182"/>
          </a:xfrm>
          <a:prstGeom prst="roundRect">
            <a:avLst>
              <a:gd name="adj" fmla="val 3741"/>
            </a:avLst>
          </a:prstGeom>
          <a:solidFill>
            <a:schemeClr val="bg1"/>
          </a:solidFill>
          <a:ln w="6350">
            <a:solidFill>
              <a:schemeClr val="accent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243450" indent="-171450">
              <a:lnSpc>
                <a:spcPct val="150000"/>
              </a:lnSpc>
              <a:spcBef>
                <a:spcPts val="0"/>
              </a:spcBef>
              <a:buFont typeface="Arial" panose="020B0604020202020204" pitchFamily="34" charset="0"/>
              <a:buChar char="•"/>
            </a:pPr>
            <a:r>
              <a:rPr lang="en-US" sz="1200">
                <a:solidFill>
                  <a:schemeClr val="tx1"/>
                </a:solidFill>
                <a:latin typeface="Nunito" pitchFamily="2" charset="0"/>
                <a:ea typeface="Inter" panose="02000503000000020004" pitchFamily="2" charset="0"/>
                <a:cs typeface="Times New Roman" panose="02020603050405020304" pitchFamily="18" charset="0"/>
              </a:rPr>
              <a:t>Providing accurate captioning for all video content can be expensive, particularly for institutions with limited budgets</a:t>
            </a:r>
          </a:p>
          <a:p>
            <a:pPr marL="243450" indent="-171450">
              <a:lnSpc>
                <a:spcPct val="150000"/>
              </a:lnSpc>
              <a:spcBef>
                <a:spcPts val="0"/>
              </a:spcBef>
              <a:buFont typeface="Arial" panose="020B0604020202020204" pitchFamily="34" charset="0"/>
              <a:buChar char="•"/>
            </a:pPr>
            <a:r>
              <a:rPr lang="en-US" sz="1200">
                <a:solidFill>
                  <a:schemeClr val="tx1"/>
                </a:solidFill>
                <a:latin typeface="Nunito" pitchFamily="2" charset="0"/>
                <a:ea typeface="Inter" panose="02000503000000020004" pitchFamily="2" charset="0"/>
                <a:cs typeface="Times New Roman" panose="02020603050405020304" pitchFamily="18" charset="0"/>
              </a:rPr>
              <a:t>Institutions must weigh the cost of captioning along with other accessibility services</a:t>
            </a:r>
          </a:p>
        </p:txBody>
      </p:sp>
      <p:sp>
        <p:nvSpPr>
          <p:cNvPr id="6" name="Text Placeholder 5">
            <a:extLst>
              <a:ext uri="{FF2B5EF4-FFF2-40B4-BE49-F238E27FC236}">
                <a16:creationId xmlns:a16="http://schemas.microsoft.com/office/drawing/2014/main" id="{604B7137-3259-EBE1-EE05-C1A929B9AA86}"/>
              </a:ext>
            </a:extLst>
          </p:cNvPr>
          <p:cNvSpPr>
            <a:spLocks noGrp="1"/>
          </p:cNvSpPr>
          <p:nvPr>
            <p:ph type="body" idx="10"/>
          </p:nvPr>
        </p:nvSpPr>
        <p:spPr>
          <a:xfrm>
            <a:off x="4079968" y="1232421"/>
            <a:ext cx="2306785" cy="416589"/>
          </a:xfrm>
        </p:spPr>
        <p:txBody>
          <a:bodyPr anchor="t"/>
          <a:lstStyle/>
          <a:p>
            <a:r>
              <a:rPr lang="en-US" sz="1600" b="1">
                <a:solidFill>
                  <a:schemeClr val="tx2"/>
                </a:solidFill>
                <a:latin typeface="Nunito" pitchFamily="2" charset="77"/>
              </a:rPr>
              <a:t>Accuracy</a:t>
            </a:r>
          </a:p>
        </p:txBody>
      </p:sp>
      <p:sp>
        <p:nvSpPr>
          <p:cNvPr id="10" name="Rounded Rectangle 2">
            <a:extLst>
              <a:ext uri="{FF2B5EF4-FFF2-40B4-BE49-F238E27FC236}">
                <a16:creationId xmlns:a16="http://schemas.microsoft.com/office/drawing/2014/main" id="{C06DFD00-9F76-68B0-6A83-031C1BEF0319}"/>
              </a:ext>
            </a:extLst>
          </p:cNvPr>
          <p:cNvSpPr/>
          <p:nvPr/>
        </p:nvSpPr>
        <p:spPr>
          <a:xfrm>
            <a:off x="3390386" y="1714074"/>
            <a:ext cx="2563262" cy="2574182"/>
          </a:xfrm>
          <a:prstGeom prst="roundRect">
            <a:avLst>
              <a:gd name="adj" fmla="val 3741"/>
            </a:avLst>
          </a:prstGeom>
          <a:solidFill>
            <a:schemeClr val="bg1"/>
          </a:solidFill>
          <a:ln w="6350">
            <a:solidFill>
              <a:schemeClr val="accent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243450" indent="-171450">
              <a:lnSpc>
                <a:spcPct val="150000"/>
              </a:lnSpc>
              <a:spcBef>
                <a:spcPts val="0"/>
              </a:spcBef>
              <a:buFont typeface="Arial" panose="020B0604020202020204" pitchFamily="34" charset="0"/>
              <a:buChar char="•"/>
            </a:pPr>
            <a:r>
              <a:rPr lang="en-US" sz="1200">
                <a:solidFill>
                  <a:schemeClr val="tx1"/>
                </a:solidFill>
                <a:latin typeface="Nunito" pitchFamily="2" charset="0"/>
                <a:ea typeface="Inter" panose="02000503000000020004" pitchFamily="2" charset="0"/>
                <a:cs typeface="Times New Roman" panose="02020603050405020304" pitchFamily="18" charset="0"/>
              </a:rPr>
              <a:t>Poorly captioned content can mislead or confuse students, impacting learning outcomes.</a:t>
            </a:r>
          </a:p>
          <a:p>
            <a:pPr marL="243450" indent="-171450">
              <a:lnSpc>
                <a:spcPct val="150000"/>
              </a:lnSpc>
              <a:spcBef>
                <a:spcPts val="0"/>
              </a:spcBef>
              <a:buFont typeface="Arial" panose="020B0604020202020204" pitchFamily="34" charset="0"/>
              <a:buChar char="•"/>
            </a:pPr>
            <a:r>
              <a:rPr lang="en-US" sz="1200">
                <a:solidFill>
                  <a:schemeClr val="tx1"/>
                </a:solidFill>
                <a:latin typeface="Nunito" pitchFamily="2" charset="0"/>
                <a:ea typeface="Inter" panose="02000503000000020004" pitchFamily="2" charset="0"/>
                <a:cs typeface="Times New Roman" panose="02020603050405020304" pitchFamily="18" charset="0"/>
              </a:rPr>
              <a:t>Free solutions may not always deliver the desired level of accuracy, especially for niche subject matter.</a:t>
            </a:r>
          </a:p>
        </p:txBody>
      </p:sp>
      <p:sp>
        <p:nvSpPr>
          <p:cNvPr id="14" name="Text Placeholder 5">
            <a:extLst>
              <a:ext uri="{FF2B5EF4-FFF2-40B4-BE49-F238E27FC236}">
                <a16:creationId xmlns:a16="http://schemas.microsoft.com/office/drawing/2014/main" id="{828C15BA-2B40-C93F-A52E-F18961E70A39}"/>
              </a:ext>
            </a:extLst>
          </p:cNvPr>
          <p:cNvSpPr txBox="1">
            <a:spLocks/>
          </p:cNvSpPr>
          <p:nvPr/>
        </p:nvSpPr>
        <p:spPr>
          <a:xfrm>
            <a:off x="6945108" y="1279556"/>
            <a:ext cx="2312594" cy="295466"/>
          </a:xfrm>
          <a:prstGeom prst="rect">
            <a:avLst/>
          </a:prstGeom>
          <a:noFill/>
          <a:ln>
            <a:noFill/>
          </a:ln>
        </p:spPr>
        <p:txBody>
          <a:bodyPr spcFirstLastPara="1" vert="horz" wrap="square" lIns="0" tIns="0" rIns="0" bIns="0" rtlCol="0" anchor="t" anchorCtr="0">
            <a:spAutoFit/>
          </a:bodyPr>
          <a:lstStyle>
            <a:lvl1pPr marL="0" lvl="0" indent="0" algn="ctr" defTabSz="685800" rtl="0" eaLnBrk="1" latinLnBrk="0" hangingPunct="1">
              <a:lnSpc>
                <a:spcPct val="120000"/>
              </a:lnSpc>
              <a:spcBef>
                <a:spcPts val="0"/>
              </a:spcBef>
              <a:spcAft>
                <a:spcPts val="0"/>
              </a:spcAft>
              <a:buSzPct val="100000"/>
              <a:buFont typeface="Arial" panose="020B0604020202020204" pitchFamily="34" charset="0"/>
              <a:buNone/>
              <a:defRPr sz="1200" b="1" kern="1200">
                <a:solidFill>
                  <a:schemeClr val="tx2"/>
                </a:solidFill>
                <a:latin typeface="Nunito" pitchFamily="2" charset="77"/>
                <a:ea typeface="Inter" panose="02000503000000020004" pitchFamily="2" charset="0"/>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200" kern="1200">
                <a:solidFill>
                  <a:schemeClr val="tx1"/>
                </a:solidFill>
                <a:latin typeface="Inter" panose="02000503000000020004" pitchFamily="2" charset="0"/>
                <a:ea typeface="Inter" panose="02000503000000020004" pitchFamily="2" charset="0"/>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algn="l"/>
            <a:r>
              <a:rPr lang="en-US" sz="1600"/>
              <a:t>Scale</a:t>
            </a:r>
          </a:p>
        </p:txBody>
      </p:sp>
      <p:sp>
        <p:nvSpPr>
          <p:cNvPr id="13" name="Rounded Rectangle 2">
            <a:extLst>
              <a:ext uri="{FF2B5EF4-FFF2-40B4-BE49-F238E27FC236}">
                <a16:creationId xmlns:a16="http://schemas.microsoft.com/office/drawing/2014/main" id="{465AF29B-5AB2-C0F6-0739-05F489DCF946}"/>
              </a:ext>
            </a:extLst>
          </p:cNvPr>
          <p:cNvSpPr/>
          <p:nvPr/>
        </p:nvSpPr>
        <p:spPr>
          <a:xfrm>
            <a:off x="6271467" y="1658838"/>
            <a:ext cx="2508480" cy="2552590"/>
          </a:xfrm>
          <a:prstGeom prst="roundRect">
            <a:avLst>
              <a:gd name="adj" fmla="val 3741"/>
            </a:avLst>
          </a:prstGeom>
          <a:solidFill>
            <a:schemeClr val="bg1"/>
          </a:solidFill>
          <a:ln w="6350">
            <a:solidFill>
              <a:schemeClr val="accent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243450" indent="-171450">
              <a:lnSpc>
                <a:spcPct val="150000"/>
              </a:lnSpc>
              <a:buFont typeface="Arial" panose="020B0604020202020204" pitchFamily="34" charset="0"/>
              <a:buChar char="•"/>
            </a:pPr>
            <a:r>
              <a:rPr lang="en-US" sz="1200">
                <a:solidFill>
                  <a:schemeClr val="tx1"/>
                </a:solidFill>
                <a:latin typeface="Nunito" pitchFamily="2" charset="0"/>
                <a:ea typeface="Inter" panose="02000503000000020004" pitchFamily="2" charset="0"/>
                <a:cs typeface="Times New Roman" panose="02020603050405020304" pitchFamily="18" charset="0"/>
              </a:rPr>
              <a:t>Universities often have vast amounts of video content, from recorded lectures to live events. </a:t>
            </a:r>
          </a:p>
          <a:p>
            <a:pPr marL="243450" indent="-171450">
              <a:lnSpc>
                <a:spcPct val="150000"/>
              </a:lnSpc>
              <a:buFont typeface="Arial" panose="020B0604020202020204" pitchFamily="34" charset="0"/>
              <a:buChar char="•"/>
            </a:pPr>
            <a:r>
              <a:rPr lang="en-US" sz="1200">
                <a:solidFill>
                  <a:schemeClr val="tx1"/>
                </a:solidFill>
                <a:latin typeface="Nunito" pitchFamily="2" charset="0"/>
                <a:ea typeface="Inter" panose="02000503000000020004" pitchFamily="2" charset="0"/>
                <a:cs typeface="Times New Roman" panose="02020603050405020304" pitchFamily="18" charset="0"/>
              </a:rPr>
              <a:t>Scaling captioning efforts across thousands of hours of content can be difficult without the right technology.</a:t>
            </a:r>
          </a:p>
        </p:txBody>
      </p:sp>
      <p:sp>
        <p:nvSpPr>
          <p:cNvPr id="15" name="Rectangle 14">
            <a:extLst>
              <a:ext uri="{FF2B5EF4-FFF2-40B4-BE49-F238E27FC236}">
                <a16:creationId xmlns:a16="http://schemas.microsoft.com/office/drawing/2014/main" id="{45C67660-DB1A-E1E1-B1A5-980B92FE1A2E}"/>
              </a:ext>
              <a:ext uri="{C183D7F6-B498-43B3-948B-1728B52AA6E4}">
                <adec:decorative xmlns:adec="http://schemas.microsoft.com/office/drawing/2017/decorative" val="1"/>
              </a:ext>
            </a:extLst>
          </p:cNvPr>
          <p:cNvSpPr/>
          <p:nvPr/>
        </p:nvSpPr>
        <p:spPr>
          <a:xfrm>
            <a:off x="0" y="4637988"/>
            <a:ext cx="9144000" cy="505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FD1A496-CA5F-F60A-7264-9117A379608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567" y="4717082"/>
            <a:ext cx="5525014" cy="852835"/>
          </a:xfrm>
          <a:prstGeom prst="rect">
            <a:avLst/>
          </a:prstGeom>
        </p:spPr>
      </p:pic>
      <p:pic>
        <p:nvPicPr>
          <p:cNvPr id="26" name="Picture 25">
            <a:extLst>
              <a:ext uri="{FF2B5EF4-FFF2-40B4-BE49-F238E27FC236}">
                <a16:creationId xmlns:a16="http://schemas.microsoft.com/office/drawing/2014/main" id="{82E429B7-937D-5FC1-6C12-D6EBAD1ED8AA}"/>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11"/>
          <a:stretch/>
        </p:blipFill>
        <p:spPr>
          <a:xfrm>
            <a:off x="4479053" y="4717082"/>
            <a:ext cx="5408398" cy="852835"/>
          </a:xfrm>
          <a:prstGeom prst="rect">
            <a:avLst/>
          </a:prstGeom>
        </p:spPr>
      </p:pic>
      <p:sp>
        <p:nvSpPr>
          <p:cNvPr id="24" name="Oval 23">
            <a:extLst>
              <a:ext uri="{FF2B5EF4-FFF2-40B4-BE49-F238E27FC236}">
                <a16:creationId xmlns:a16="http://schemas.microsoft.com/office/drawing/2014/main" id="{A153F4EB-CB7C-C194-C1D3-824F22AD57B0}"/>
              </a:ext>
              <a:ext uri="{C183D7F6-B498-43B3-948B-1728B52AA6E4}">
                <adec:decorative xmlns:adec="http://schemas.microsoft.com/office/drawing/2017/decorative" val="1"/>
              </a:ext>
            </a:extLst>
          </p:cNvPr>
          <p:cNvSpPr>
            <a:spLocks noChangeAspect="1"/>
          </p:cNvSpPr>
          <p:nvPr/>
        </p:nvSpPr>
        <p:spPr>
          <a:xfrm>
            <a:off x="6265865" y="1174348"/>
            <a:ext cx="612285" cy="612286"/>
          </a:xfrm>
          <a:prstGeom prst="ellipse">
            <a:avLst/>
          </a:prstGeom>
          <a:solidFill>
            <a:schemeClr val="bg1"/>
          </a:soli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3" name="Oval 22">
            <a:extLst>
              <a:ext uri="{FF2B5EF4-FFF2-40B4-BE49-F238E27FC236}">
                <a16:creationId xmlns:a16="http://schemas.microsoft.com/office/drawing/2014/main" id="{2E06ECC9-65FC-F98C-C1CF-9EA612C60105}"/>
              </a:ext>
              <a:ext uri="{C183D7F6-B498-43B3-948B-1728B52AA6E4}">
                <adec:decorative xmlns:adec="http://schemas.microsoft.com/office/drawing/2017/decorative" val="1"/>
              </a:ext>
            </a:extLst>
          </p:cNvPr>
          <p:cNvSpPr>
            <a:spLocks noChangeAspect="1"/>
          </p:cNvSpPr>
          <p:nvPr/>
        </p:nvSpPr>
        <p:spPr>
          <a:xfrm>
            <a:off x="3400725" y="1174348"/>
            <a:ext cx="612285" cy="612286"/>
          </a:xfrm>
          <a:prstGeom prst="ellipse">
            <a:avLst/>
          </a:prstGeom>
          <a:solidFill>
            <a:schemeClr val="bg1"/>
          </a:soli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16" name="Group 15">
            <a:extLst>
              <a:ext uri="{FF2B5EF4-FFF2-40B4-BE49-F238E27FC236}">
                <a16:creationId xmlns:a16="http://schemas.microsoft.com/office/drawing/2014/main" id="{266B51BE-48E6-5BC1-58C7-AC9D04D0C892}"/>
              </a:ext>
              <a:ext uri="{C183D7F6-B498-43B3-948B-1728B52AA6E4}">
                <adec:decorative xmlns:adec="http://schemas.microsoft.com/office/drawing/2017/decorative" val="1"/>
              </a:ext>
            </a:extLst>
          </p:cNvPr>
          <p:cNvGrpSpPr>
            <a:grpSpLocks noChangeAspect="1"/>
          </p:cNvGrpSpPr>
          <p:nvPr/>
        </p:nvGrpSpPr>
        <p:grpSpPr>
          <a:xfrm>
            <a:off x="3541978" y="1296923"/>
            <a:ext cx="329778" cy="338275"/>
            <a:chOff x="495701" y="4143233"/>
            <a:chExt cx="472483" cy="484657"/>
          </a:xfrm>
        </p:grpSpPr>
        <p:sp>
          <p:nvSpPr>
            <p:cNvPr id="17" name="Freeform 2">
              <a:extLst>
                <a:ext uri="{FF2B5EF4-FFF2-40B4-BE49-F238E27FC236}">
                  <a16:creationId xmlns:a16="http://schemas.microsoft.com/office/drawing/2014/main" id="{D129E17D-A88F-36D6-F6AA-28C232431602}"/>
                </a:ext>
              </a:extLst>
            </p:cNvPr>
            <p:cNvSpPr/>
            <p:nvPr/>
          </p:nvSpPr>
          <p:spPr>
            <a:xfrm>
              <a:off x="896114" y="4143233"/>
              <a:ext cx="10646" cy="60936"/>
            </a:xfrm>
            <a:custGeom>
              <a:avLst/>
              <a:gdLst>
                <a:gd name="connsiteX0" fmla="*/ 0 w 10646"/>
                <a:gd name="connsiteY0" fmla="*/ 0 h 60936"/>
                <a:gd name="connsiteX1" fmla="*/ 10646 w 10646"/>
                <a:gd name="connsiteY1" fmla="*/ 60937 h 60936"/>
              </a:gdLst>
              <a:ahLst/>
              <a:cxnLst>
                <a:cxn ang="0">
                  <a:pos x="connsiteX0" y="connsiteY0"/>
                </a:cxn>
                <a:cxn ang="0">
                  <a:pos x="connsiteX1" y="connsiteY1"/>
                </a:cxn>
              </a:cxnLst>
              <a:rect l="l" t="t" r="r" b="b"/>
              <a:pathLst>
                <a:path w="10646" h="60936">
                  <a:moveTo>
                    <a:pt x="0" y="0"/>
                  </a:moveTo>
                  <a:lnTo>
                    <a:pt x="10646" y="60937"/>
                  </a:lnTo>
                </a:path>
              </a:pathLst>
            </a:custGeom>
            <a:noFill/>
            <a:ln w="24690" cap="rnd">
              <a:solidFill>
                <a:srgbClr val="3F42BC"/>
              </a:solidFill>
              <a:prstDash val="solid"/>
              <a:round/>
            </a:ln>
          </p:spPr>
          <p:txBody>
            <a:bodyPr rtlCol="0" anchor="ctr"/>
            <a:lstStyle/>
            <a:p>
              <a:endParaRPr lang="en-UA"/>
            </a:p>
          </p:txBody>
        </p:sp>
        <p:sp>
          <p:nvSpPr>
            <p:cNvPr id="18" name="Freeform 3">
              <a:extLst>
                <a:ext uri="{FF2B5EF4-FFF2-40B4-BE49-F238E27FC236}">
                  <a16:creationId xmlns:a16="http://schemas.microsoft.com/office/drawing/2014/main" id="{C7D714B9-3844-9981-0208-E2AC85CA66C0}"/>
                </a:ext>
              </a:extLst>
            </p:cNvPr>
            <p:cNvSpPr/>
            <p:nvPr/>
          </p:nvSpPr>
          <p:spPr>
            <a:xfrm>
              <a:off x="711414" y="4164726"/>
              <a:ext cx="232643" cy="246289"/>
            </a:xfrm>
            <a:custGeom>
              <a:avLst/>
              <a:gdLst>
                <a:gd name="connsiteX0" fmla="*/ 232643 w 232643"/>
                <a:gd name="connsiteY0" fmla="*/ 0 h 246289"/>
                <a:gd name="connsiteX1" fmla="*/ 0 w 232643"/>
                <a:gd name="connsiteY1" fmla="*/ 246062 h 246289"/>
                <a:gd name="connsiteX2" fmla="*/ 87296 w 232643"/>
                <a:gd name="connsiteY2" fmla="*/ 246290 h 246289"/>
              </a:gdLst>
              <a:ahLst/>
              <a:cxnLst>
                <a:cxn ang="0">
                  <a:pos x="connsiteX0" y="connsiteY0"/>
                </a:cxn>
                <a:cxn ang="0">
                  <a:pos x="connsiteX1" y="connsiteY1"/>
                </a:cxn>
                <a:cxn ang="0">
                  <a:pos x="connsiteX2" y="connsiteY2"/>
                </a:cxn>
              </a:cxnLst>
              <a:rect l="l" t="t" r="r" b="b"/>
              <a:pathLst>
                <a:path w="232643" h="246289">
                  <a:moveTo>
                    <a:pt x="232643" y="0"/>
                  </a:moveTo>
                  <a:lnTo>
                    <a:pt x="0" y="246062"/>
                  </a:lnTo>
                  <a:lnTo>
                    <a:pt x="87296" y="246290"/>
                  </a:lnTo>
                </a:path>
              </a:pathLst>
            </a:custGeom>
            <a:noFill/>
            <a:ln w="24690" cap="rnd">
              <a:gradFill>
                <a:gsLst>
                  <a:gs pos="2662">
                    <a:srgbClr val="2B7ABB"/>
                  </a:gs>
                  <a:gs pos="48577">
                    <a:srgbClr val="194DDD"/>
                  </a:gs>
                  <a:gs pos="100000">
                    <a:srgbClr val="573AA6"/>
                  </a:gs>
                </a:gsLst>
                <a:lin ang="18830295" scaled="1"/>
              </a:gradFill>
              <a:prstDash val="solid"/>
              <a:round/>
            </a:ln>
          </p:spPr>
          <p:txBody>
            <a:bodyPr rtlCol="0" anchor="ctr"/>
            <a:lstStyle/>
            <a:p>
              <a:endParaRPr lang="en-UA"/>
            </a:p>
          </p:txBody>
        </p:sp>
        <p:sp>
          <p:nvSpPr>
            <p:cNvPr id="19" name="Freeform 4">
              <a:extLst>
                <a:ext uri="{FF2B5EF4-FFF2-40B4-BE49-F238E27FC236}">
                  <a16:creationId xmlns:a16="http://schemas.microsoft.com/office/drawing/2014/main" id="{9AC67C25-D41C-ED5F-4C41-667939E9D9B8}"/>
                </a:ext>
              </a:extLst>
            </p:cNvPr>
            <p:cNvSpPr/>
            <p:nvPr/>
          </p:nvSpPr>
          <p:spPr>
            <a:xfrm>
              <a:off x="906766" y="4204169"/>
              <a:ext cx="61418" cy="7131"/>
            </a:xfrm>
            <a:custGeom>
              <a:avLst/>
              <a:gdLst>
                <a:gd name="connsiteX0" fmla="*/ 61419 w 61418"/>
                <a:gd name="connsiteY0" fmla="*/ 7132 h 7131"/>
                <a:gd name="connsiteX1" fmla="*/ 0 w 61418"/>
                <a:gd name="connsiteY1" fmla="*/ 0 h 7131"/>
              </a:gdLst>
              <a:ahLst/>
              <a:cxnLst>
                <a:cxn ang="0">
                  <a:pos x="connsiteX0" y="connsiteY0"/>
                </a:cxn>
                <a:cxn ang="0">
                  <a:pos x="connsiteX1" y="connsiteY1"/>
                </a:cxn>
              </a:cxnLst>
              <a:rect l="l" t="t" r="r" b="b"/>
              <a:pathLst>
                <a:path w="61418" h="7131">
                  <a:moveTo>
                    <a:pt x="61419" y="7132"/>
                  </a:moveTo>
                  <a:lnTo>
                    <a:pt x="0" y="0"/>
                  </a:lnTo>
                </a:path>
              </a:pathLst>
            </a:custGeom>
            <a:noFill/>
            <a:ln w="24690" cap="rnd">
              <a:solidFill>
                <a:srgbClr val="4341B8"/>
              </a:solidFill>
              <a:prstDash val="solid"/>
              <a:round/>
            </a:ln>
          </p:spPr>
          <p:txBody>
            <a:bodyPr rtlCol="0" anchor="ctr"/>
            <a:lstStyle/>
            <a:p>
              <a:endParaRPr lang="en-UA"/>
            </a:p>
          </p:txBody>
        </p:sp>
        <p:sp>
          <p:nvSpPr>
            <p:cNvPr id="20" name="Freeform 5">
              <a:extLst>
                <a:ext uri="{FF2B5EF4-FFF2-40B4-BE49-F238E27FC236}">
                  <a16:creationId xmlns:a16="http://schemas.microsoft.com/office/drawing/2014/main" id="{0C769578-DCD0-9AFE-14DD-5A64AE751D7F}"/>
                </a:ext>
              </a:extLst>
            </p:cNvPr>
            <p:cNvSpPr/>
            <p:nvPr/>
          </p:nvSpPr>
          <p:spPr>
            <a:xfrm>
              <a:off x="708199" y="4164726"/>
              <a:ext cx="235853" cy="246062"/>
            </a:xfrm>
            <a:custGeom>
              <a:avLst/>
              <a:gdLst>
                <a:gd name="connsiteX0" fmla="*/ 235854 w 235853"/>
                <a:gd name="connsiteY0" fmla="*/ 0 h 246062"/>
                <a:gd name="connsiteX1" fmla="*/ 3211 w 235853"/>
                <a:gd name="connsiteY1" fmla="*/ 246062 h 246062"/>
                <a:gd name="connsiteX2" fmla="*/ 0 w 235853"/>
                <a:gd name="connsiteY2" fmla="*/ 160814 h 246062"/>
              </a:gdLst>
              <a:ahLst/>
              <a:cxnLst>
                <a:cxn ang="0">
                  <a:pos x="connsiteX0" y="connsiteY0"/>
                </a:cxn>
                <a:cxn ang="0">
                  <a:pos x="connsiteX1" y="connsiteY1"/>
                </a:cxn>
                <a:cxn ang="0">
                  <a:pos x="connsiteX2" y="connsiteY2"/>
                </a:cxn>
              </a:cxnLst>
              <a:rect l="l" t="t" r="r" b="b"/>
              <a:pathLst>
                <a:path w="235853" h="246062">
                  <a:moveTo>
                    <a:pt x="235854" y="0"/>
                  </a:moveTo>
                  <a:lnTo>
                    <a:pt x="3211" y="246062"/>
                  </a:lnTo>
                  <a:lnTo>
                    <a:pt x="0" y="160814"/>
                  </a:lnTo>
                </a:path>
              </a:pathLst>
            </a:custGeom>
            <a:noFill/>
            <a:ln w="24690" cap="rnd">
              <a:gradFill>
                <a:gsLst>
                  <a:gs pos="2662">
                    <a:srgbClr val="2B7ABB"/>
                  </a:gs>
                  <a:gs pos="48577">
                    <a:srgbClr val="194DDD"/>
                  </a:gs>
                  <a:gs pos="100000">
                    <a:srgbClr val="573AA6"/>
                  </a:gs>
                </a:gsLst>
                <a:lin ang="18831546" scaled="1"/>
              </a:gradFill>
              <a:prstDash val="solid"/>
              <a:round/>
            </a:ln>
          </p:spPr>
          <p:txBody>
            <a:bodyPr rtlCol="0" anchor="ctr"/>
            <a:lstStyle/>
            <a:p>
              <a:endParaRPr lang="en-UA"/>
            </a:p>
          </p:txBody>
        </p:sp>
        <p:sp>
          <p:nvSpPr>
            <p:cNvPr id="21" name="Freeform 6">
              <a:extLst>
                <a:ext uri="{FF2B5EF4-FFF2-40B4-BE49-F238E27FC236}">
                  <a16:creationId xmlns:a16="http://schemas.microsoft.com/office/drawing/2014/main" id="{738E0B0E-823C-84A6-C0BF-36285402EB66}"/>
                </a:ext>
              </a:extLst>
            </p:cNvPr>
            <p:cNvSpPr/>
            <p:nvPr/>
          </p:nvSpPr>
          <p:spPr>
            <a:xfrm>
              <a:off x="495701" y="4180658"/>
              <a:ext cx="447463" cy="447232"/>
            </a:xfrm>
            <a:custGeom>
              <a:avLst/>
              <a:gdLst>
                <a:gd name="connsiteX0" fmla="*/ 417736 w 447463"/>
                <a:gd name="connsiteY0" fmla="*/ 112299 h 447232"/>
                <a:gd name="connsiteX1" fmla="*/ 423928 w 447463"/>
                <a:gd name="connsiteY1" fmla="*/ 323340 h 447232"/>
                <a:gd name="connsiteX2" fmla="*/ 123957 w 447463"/>
                <a:gd name="connsiteY2" fmla="*/ 423701 h 447232"/>
                <a:gd name="connsiteX3" fmla="*/ 23543 w 447463"/>
                <a:gd name="connsiteY3" fmla="*/ 123892 h 447232"/>
                <a:gd name="connsiteX4" fmla="*/ 323512 w 447463"/>
                <a:gd name="connsiteY4" fmla="*/ 23531 h 44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463" h="447232">
                  <a:moveTo>
                    <a:pt x="417736" y="112299"/>
                  </a:moveTo>
                  <a:cubicBezTo>
                    <a:pt x="453635" y="174963"/>
                    <a:pt x="458607" y="253904"/>
                    <a:pt x="423928" y="323340"/>
                  </a:cubicBezTo>
                  <a:cubicBezTo>
                    <a:pt x="368827" y="433892"/>
                    <a:pt x="234570" y="478774"/>
                    <a:pt x="123957" y="423701"/>
                  </a:cubicBezTo>
                  <a:cubicBezTo>
                    <a:pt x="13345" y="368632"/>
                    <a:pt x="-31557" y="234444"/>
                    <a:pt x="23543" y="123892"/>
                  </a:cubicBezTo>
                  <a:cubicBezTo>
                    <a:pt x="78643" y="13340"/>
                    <a:pt x="212900" y="-31542"/>
                    <a:pt x="323512" y="23531"/>
                  </a:cubicBezTo>
                </a:path>
              </a:pathLst>
            </a:custGeom>
            <a:noFill/>
            <a:ln w="24690" cap="rnd">
              <a:gradFill>
                <a:gsLst>
                  <a:gs pos="2662">
                    <a:srgbClr val="2B7ABB"/>
                  </a:gs>
                  <a:gs pos="48577">
                    <a:srgbClr val="194DDD"/>
                  </a:gs>
                  <a:gs pos="100000">
                    <a:srgbClr val="573AA6"/>
                  </a:gs>
                </a:gsLst>
                <a:lin ang="13484782" scaled="1"/>
              </a:gradFill>
              <a:prstDash val="solid"/>
              <a:round/>
            </a:ln>
          </p:spPr>
          <p:txBody>
            <a:bodyPr rtlCol="0" anchor="ctr"/>
            <a:lstStyle/>
            <a:p>
              <a:endParaRPr lang="en-UA"/>
            </a:p>
          </p:txBody>
        </p:sp>
      </p:grpSp>
      <p:pic>
        <p:nvPicPr>
          <p:cNvPr id="22" name="Graphic 21">
            <a:extLst>
              <a:ext uri="{FF2B5EF4-FFF2-40B4-BE49-F238E27FC236}">
                <a16:creationId xmlns:a16="http://schemas.microsoft.com/office/drawing/2014/main" id="{4D875CA8-7B87-B861-25BF-40752D3062D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8425" y="1246909"/>
            <a:ext cx="467164" cy="467165"/>
          </a:xfrm>
          <a:prstGeom prst="rect">
            <a:avLst/>
          </a:prstGeom>
        </p:spPr>
      </p:pic>
      <p:sp>
        <p:nvSpPr>
          <p:cNvPr id="5" name="Oval 4">
            <a:extLst>
              <a:ext uri="{FF2B5EF4-FFF2-40B4-BE49-F238E27FC236}">
                <a16:creationId xmlns:a16="http://schemas.microsoft.com/office/drawing/2014/main" id="{C0CC7216-3106-82C7-F709-0FA5141AB763}"/>
              </a:ext>
              <a:ext uri="{C183D7F6-B498-43B3-948B-1728B52AA6E4}">
                <adec:decorative xmlns:adec="http://schemas.microsoft.com/office/drawing/2017/decorative" val="1"/>
              </a:ext>
            </a:extLst>
          </p:cNvPr>
          <p:cNvSpPr>
            <a:spLocks noChangeAspect="1"/>
          </p:cNvSpPr>
          <p:nvPr/>
        </p:nvSpPr>
        <p:spPr>
          <a:xfrm>
            <a:off x="506167" y="1168606"/>
            <a:ext cx="612285" cy="612286"/>
          </a:xfrm>
          <a:prstGeom prst="ellipse">
            <a:avLst/>
          </a:prstGeom>
          <a:solidFill>
            <a:schemeClr val="bg1"/>
          </a:soli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7" name="Group 6">
            <a:extLst>
              <a:ext uri="{FF2B5EF4-FFF2-40B4-BE49-F238E27FC236}">
                <a16:creationId xmlns:a16="http://schemas.microsoft.com/office/drawing/2014/main" id="{7C8F44FA-D527-374B-0F43-7610AE14F9E6}"/>
              </a:ext>
              <a:ext uri="{C183D7F6-B498-43B3-948B-1728B52AA6E4}">
                <adec:decorative xmlns:adec="http://schemas.microsoft.com/office/drawing/2017/decorative" val="1"/>
              </a:ext>
            </a:extLst>
          </p:cNvPr>
          <p:cNvGrpSpPr>
            <a:grpSpLocks noChangeAspect="1"/>
          </p:cNvGrpSpPr>
          <p:nvPr/>
        </p:nvGrpSpPr>
        <p:grpSpPr>
          <a:xfrm>
            <a:off x="647420" y="1291181"/>
            <a:ext cx="329778" cy="338275"/>
            <a:chOff x="495701" y="4143233"/>
            <a:chExt cx="472483" cy="484657"/>
          </a:xfrm>
        </p:grpSpPr>
        <p:sp>
          <p:nvSpPr>
            <p:cNvPr id="8" name="Freeform 2">
              <a:extLst>
                <a:ext uri="{FF2B5EF4-FFF2-40B4-BE49-F238E27FC236}">
                  <a16:creationId xmlns:a16="http://schemas.microsoft.com/office/drawing/2014/main" id="{193C4F87-F299-4091-FEB0-5B801EB47526}"/>
                </a:ext>
              </a:extLst>
            </p:cNvPr>
            <p:cNvSpPr/>
            <p:nvPr/>
          </p:nvSpPr>
          <p:spPr>
            <a:xfrm>
              <a:off x="896114" y="4143233"/>
              <a:ext cx="10646" cy="60936"/>
            </a:xfrm>
            <a:custGeom>
              <a:avLst/>
              <a:gdLst>
                <a:gd name="connsiteX0" fmla="*/ 0 w 10646"/>
                <a:gd name="connsiteY0" fmla="*/ 0 h 60936"/>
                <a:gd name="connsiteX1" fmla="*/ 10646 w 10646"/>
                <a:gd name="connsiteY1" fmla="*/ 60937 h 60936"/>
              </a:gdLst>
              <a:ahLst/>
              <a:cxnLst>
                <a:cxn ang="0">
                  <a:pos x="connsiteX0" y="connsiteY0"/>
                </a:cxn>
                <a:cxn ang="0">
                  <a:pos x="connsiteX1" y="connsiteY1"/>
                </a:cxn>
              </a:cxnLst>
              <a:rect l="l" t="t" r="r" b="b"/>
              <a:pathLst>
                <a:path w="10646" h="60936">
                  <a:moveTo>
                    <a:pt x="0" y="0"/>
                  </a:moveTo>
                  <a:lnTo>
                    <a:pt x="10646" y="60937"/>
                  </a:lnTo>
                </a:path>
              </a:pathLst>
            </a:custGeom>
            <a:noFill/>
            <a:ln w="24690" cap="rnd">
              <a:solidFill>
                <a:srgbClr val="3F42BC"/>
              </a:solidFill>
              <a:prstDash val="solid"/>
              <a:round/>
            </a:ln>
          </p:spPr>
          <p:txBody>
            <a:bodyPr rtlCol="0" anchor="ctr"/>
            <a:lstStyle/>
            <a:p>
              <a:endParaRPr lang="en-UA"/>
            </a:p>
          </p:txBody>
        </p:sp>
        <p:sp>
          <p:nvSpPr>
            <p:cNvPr id="9" name="Freeform 3">
              <a:extLst>
                <a:ext uri="{FF2B5EF4-FFF2-40B4-BE49-F238E27FC236}">
                  <a16:creationId xmlns:a16="http://schemas.microsoft.com/office/drawing/2014/main" id="{FF52DA22-46DE-85DA-2A4A-97BBF005E276}"/>
                </a:ext>
              </a:extLst>
            </p:cNvPr>
            <p:cNvSpPr/>
            <p:nvPr/>
          </p:nvSpPr>
          <p:spPr>
            <a:xfrm>
              <a:off x="711414" y="4164726"/>
              <a:ext cx="232643" cy="246289"/>
            </a:xfrm>
            <a:custGeom>
              <a:avLst/>
              <a:gdLst>
                <a:gd name="connsiteX0" fmla="*/ 232643 w 232643"/>
                <a:gd name="connsiteY0" fmla="*/ 0 h 246289"/>
                <a:gd name="connsiteX1" fmla="*/ 0 w 232643"/>
                <a:gd name="connsiteY1" fmla="*/ 246062 h 246289"/>
                <a:gd name="connsiteX2" fmla="*/ 87296 w 232643"/>
                <a:gd name="connsiteY2" fmla="*/ 246290 h 246289"/>
              </a:gdLst>
              <a:ahLst/>
              <a:cxnLst>
                <a:cxn ang="0">
                  <a:pos x="connsiteX0" y="connsiteY0"/>
                </a:cxn>
                <a:cxn ang="0">
                  <a:pos x="connsiteX1" y="connsiteY1"/>
                </a:cxn>
                <a:cxn ang="0">
                  <a:pos x="connsiteX2" y="connsiteY2"/>
                </a:cxn>
              </a:cxnLst>
              <a:rect l="l" t="t" r="r" b="b"/>
              <a:pathLst>
                <a:path w="232643" h="246289">
                  <a:moveTo>
                    <a:pt x="232643" y="0"/>
                  </a:moveTo>
                  <a:lnTo>
                    <a:pt x="0" y="246062"/>
                  </a:lnTo>
                  <a:lnTo>
                    <a:pt x="87296" y="246290"/>
                  </a:lnTo>
                </a:path>
              </a:pathLst>
            </a:custGeom>
            <a:noFill/>
            <a:ln w="24690" cap="rnd">
              <a:gradFill>
                <a:gsLst>
                  <a:gs pos="2662">
                    <a:srgbClr val="2B7ABB"/>
                  </a:gs>
                  <a:gs pos="48577">
                    <a:srgbClr val="194DDD"/>
                  </a:gs>
                  <a:gs pos="100000">
                    <a:srgbClr val="573AA6"/>
                  </a:gs>
                </a:gsLst>
                <a:lin ang="18830295" scaled="1"/>
              </a:gradFill>
              <a:prstDash val="solid"/>
              <a:round/>
            </a:ln>
          </p:spPr>
          <p:txBody>
            <a:bodyPr rtlCol="0" anchor="ctr"/>
            <a:lstStyle/>
            <a:p>
              <a:endParaRPr lang="en-UA"/>
            </a:p>
          </p:txBody>
        </p:sp>
        <p:sp>
          <p:nvSpPr>
            <p:cNvPr id="11" name="Freeform 4">
              <a:extLst>
                <a:ext uri="{FF2B5EF4-FFF2-40B4-BE49-F238E27FC236}">
                  <a16:creationId xmlns:a16="http://schemas.microsoft.com/office/drawing/2014/main" id="{23D07A6D-D2D7-A64A-2E5C-C4F2AC65CAD4}"/>
                </a:ext>
              </a:extLst>
            </p:cNvPr>
            <p:cNvSpPr/>
            <p:nvPr/>
          </p:nvSpPr>
          <p:spPr>
            <a:xfrm>
              <a:off x="906766" y="4204169"/>
              <a:ext cx="61418" cy="7131"/>
            </a:xfrm>
            <a:custGeom>
              <a:avLst/>
              <a:gdLst>
                <a:gd name="connsiteX0" fmla="*/ 61419 w 61418"/>
                <a:gd name="connsiteY0" fmla="*/ 7132 h 7131"/>
                <a:gd name="connsiteX1" fmla="*/ 0 w 61418"/>
                <a:gd name="connsiteY1" fmla="*/ 0 h 7131"/>
              </a:gdLst>
              <a:ahLst/>
              <a:cxnLst>
                <a:cxn ang="0">
                  <a:pos x="connsiteX0" y="connsiteY0"/>
                </a:cxn>
                <a:cxn ang="0">
                  <a:pos x="connsiteX1" y="connsiteY1"/>
                </a:cxn>
              </a:cxnLst>
              <a:rect l="l" t="t" r="r" b="b"/>
              <a:pathLst>
                <a:path w="61418" h="7131">
                  <a:moveTo>
                    <a:pt x="61419" y="7132"/>
                  </a:moveTo>
                  <a:lnTo>
                    <a:pt x="0" y="0"/>
                  </a:lnTo>
                </a:path>
              </a:pathLst>
            </a:custGeom>
            <a:noFill/>
            <a:ln w="24690" cap="rnd">
              <a:solidFill>
                <a:srgbClr val="4341B8"/>
              </a:solidFill>
              <a:prstDash val="solid"/>
              <a:round/>
            </a:ln>
          </p:spPr>
          <p:txBody>
            <a:bodyPr rtlCol="0" anchor="ctr"/>
            <a:lstStyle/>
            <a:p>
              <a:endParaRPr lang="en-UA"/>
            </a:p>
          </p:txBody>
        </p:sp>
        <p:sp>
          <p:nvSpPr>
            <p:cNvPr id="12" name="Freeform 5">
              <a:extLst>
                <a:ext uri="{FF2B5EF4-FFF2-40B4-BE49-F238E27FC236}">
                  <a16:creationId xmlns:a16="http://schemas.microsoft.com/office/drawing/2014/main" id="{06BA0DAC-5CF2-AFE8-EDA9-AE17822F7D7E}"/>
                </a:ext>
              </a:extLst>
            </p:cNvPr>
            <p:cNvSpPr/>
            <p:nvPr/>
          </p:nvSpPr>
          <p:spPr>
            <a:xfrm>
              <a:off x="708199" y="4164726"/>
              <a:ext cx="235853" cy="246062"/>
            </a:xfrm>
            <a:custGeom>
              <a:avLst/>
              <a:gdLst>
                <a:gd name="connsiteX0" fmla="*/ 235854 w 235853"/>
                <a:gd name="connsiteY0" fmla="*/ 0 h 246062"/>
                <a:gd name="connsiteX1" fmla="*/ 3211 w 235853"/>
                <a:gd name="connsiteY1" fmla="*/ 246062 h 246062"/>
                <a:gd name="connsiteX2" fmla="*/ 0 w 235853"/>
                <a:gd name="connsiteY2" fmla="*/ 160814 h 246062"/>
              </a:gdLst>
              <a:ahLst/>
              <a:cxnLst>
                <a:cxn ang="0">
                  <a:pos x="connsiteX0" y="connsiteY0"/>
                </a:cxn>
                <a:cxn ang="0">
                  <a:pos x="connsiteX1" y="connsiteY1"/>
                </a:cxn>
                <a:cxn ang="0">
                  <a:pos x="connsiteX2" y="connsiteY2"/>
                </a:cxn>
              </a:cxnLst>
              <a:rect l="l" t="t" r="r" b="b"/>
              <a:pathLst>
                <a:path w="235853" h="246062">
                  <a:moveTo>
                    <a:pt x="235854" y="0"/>
                  </a:moveTo>
                  <a:lnTo>
                    <a:pt x="3211" y="246062"/>
                  </a:lnTo>
                  <a:lnTo>
                    <a:pt x="0" y="160814"/>
                  </a:lnTo>
                </a:path>
              </a:pathLst>
            </a:custGeom>
            <a:noFill/>
            <a:ln w="24690" cap="rnd">
              <a:gradFill>
                <a:gsLst>
                  <a:gs pos="2662">
                    <a:srgbClr val="2B7ABB"/>
                  </a:gs>
                  <a:gs pos="48577">
                    <a:srgbClr val="194DDD"/>
                  </a:gs>
                  <a:gs pos="100000">
                    <a:srgbClr val="573AA6"/>
                  </a:gs>
                </a:gsLst>
                <a:lin ang="18831546" scaled="1"/>
              </a:gradFill>
              <a:prstDash val="solid"/>
              <a:round/>
            </a:ln>
          </p:spPr>
          <p:txBody>
            <a:bodyPr rtlCol="0" anchor="ctr"/>
            <a:lstStyle/>
            <a:p>
              <a:endParaRPr lang="en-UA"/>
            </a:p>
          </p:txBody>
        </p:sp>
        <p:sp>
          <p:nvSpPr>
            <p:cNvPr id="27" name="Freeform 6">
              <a:extLst>
                <a:ext uri="{FF2B5EF4-FFF2-40B4-BE49-F238E27FC236}">
                  <a16:creationId xmlns:a16="http://schemas.microsoft.com/office/drawing/2014/main" id="{69D01735-9903-F681-B45A-0248534D7984}"/>
                </a:ext>
              </a:extLst>
            </p:cNvPr>
            <p:cNvSpPr/>
            <p:nvPr/>
          </p:nvSpPr>
          <p:spPr>
            <a:xfrm>
              <a:off x="495701" y="4180658"/>
              <a:ext cx="447463" cy="447232"/>
            </a:xfrm>
            <a:custGeom>
              <a:avLst/>
              <a:gdLst>
                <a:gd name="connsiteX0" fmla="*/ 417736 w 447463"/>
                <a:gd name="connsiteY0" fmla="*/ 112299 h 447232"/>
                <a:gd name="connsiteX1" fmla="*/ 423928 w 447463"/>
                <a:gd name="connsiteY1" fmla="*/ 323340 h 447232"/>
                <a:gd name="connsiteX2" fmla="*/ 123957 w 447463"/>
                <a:gd name="connsiteY2" fmla="*/ 423701 h 447232"/>
                <a:gd name="connsiteX3" fmla="*/ 23543 w 447463"/>
                <a:gd name="connsiteY3" fmla="*/ 123892 h 447232"/>
                <a:gd name="connsiteX4" fmla="*/ 323512 w 447463"/>
                <a:gd name="connsiteY4" fmla="*/ 23531 h 44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463" h="447232">
                  <a:moveTo>
                    <a:pt x="417736" y="112299"/>
                  </a:moveTo>
                  <a:cubicBezTo>
                    <a:pt x="453635" y="174963"/>
                    <a:pt x="458607" y="253904"/>
                    <a:pt x="423928" y="323340"/>
                  </a:cubicBezTo>
                  <a:cubicBezTo>
                    <a:pt x="368827" y="433892"/>
                    <a:pt x="234570" y="478774"/>
                    <a:pt x="123957" y="423701"/>
                  </a:cubicBezTo>
                  <a:cubicBezTo>
                    <a:pt x="13345" y="368632"/>
                    <a:pt x="-31557" y="234444"/>
                    <a:pt x="23543" y="123892"/>
                  </a:cubicBezTo>
                  <a:cubicBezTo>
                    <a:pt x="78643" y="13340"/>
                    <a:pt x="212900" y="-31542"/>
                    <a:pt x="323512" y="23531"/>
                  </a:cubicBezTo>
                </a:path>
              </a:pathLst>
            </a:custGeom>
            <a:noFill/>
            <a:ln w="24690" cap="rnd">
              <a:gradFill>
                <a:gsLst>
                  <a:gs pos="2662">
                    <a:srgbClr val="2B7ABB"/>
                  </a:gs>
                  <a:gs pos="48577">
                    <a:srgbClr val="194DDD"/>
                  </a:gs>
                  <a:gs pos="100000">
                    <a:srgbClr val="573AA6"/>
                  </a:gs>
                </a:gsLst>
                <a:lin ang="13484782" scaled="1"/>
              </a:gradFill>
              <a:prstDash val="solid"/>
              <a:round/>
            </a:ln>
          </p:spPr>
          <p:txBody>
            <a:bodyPr rtlCol="0" anchor="ctr"/>
            <a:lstStyle/>
            <a:p>
              <a:endParaRPr lang="en-UA"/>
            </a:p>
          </p:txBody>
        </p:sp>
      </p:grpSp>
    </p:spTree>
    <p:extLst>
      <p:ext uri="{BB962C8B-B14F-4D97-AF65-F5344CB8AC3E}">
        <p14:creationId xmlns:p14="http://schemas.microsoft.com/office/powerpoint/2010/main" val="2036806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275E-B5C1-9D89-D97C-735D2209AFD6}"/>
              </a:ext>
            </a:extLst>
          </p:cNvPr>
          <p:cNvSpPr>
            <a:spLocks noGrp="1"/>
          </p:cNvSpPr>
          <p:nvPr>
            <p:ph type="title"/>
          </p:nvPr>
        </p:nvSpPr>
        <p:spPr>
          <a:xfrm>
            <a:off x="468313" y="722293"/>
            <a:ext cx="2557109" cy="1329595"/>
          </a:xfrm>
        </p:spPr>
        <p:txBody>
          <a:bodyPr/>
          <a:lstStyle/>
          <a:p>
            <a:pPr algn="ctr"/>
            <a:r>
              <a:rPr lang="en-US" sz="2400" i="0" dirty="0">
                <a:solidFill>
                  <a:srgbClr val="031C34"/>
                </a:solidFill>
                <a:effectLst/>
                <a:latin typeface="Inter" panose="020B0502030000000004" pitchFamily="34" charset="0"/>
              </a:rPr>
              <a:t>Merrick Garland</a:t>
            </a:r>
            <a:br>
              <a:rPr lang="en-US" sz="2400" i="0" dirty="0">
                <a:solidFill>
                  <a:srgbClr val="031C34"/>
                </a:solidFill>
                <a:effectLst/>
                <a:latin typeface="Inter" panose="020B0502030000000004" pitchFamily="34" charset="0"/>
              </a:rPr>
            </a:br>
            <a:r>
              <a:rPr lang="en-US" sz="2400" i="0" dirty="0">
                <a:solidFill>
                  <a:srgbClr val="031C34"/>
                </a:solidFill>
                <a:effectLst/>
                <a:latin typeface="Inter" panose="020B0502030000000004" pitchFamily="34" charset="0"/>
              </a:rPr>
              <a:t>United States </a:t>
            </a:r>
            <a:br>
              <a:rPr lang="en-US" sz="2400" i="0" dirty="0">
                <a:solidFill>
                  <a:srgbClr val="031C34"/>
                </a:solidFill>
                <a:effectLst/>
                <a:latin typeface="Inter" panose="020B0502030000000004" pitchFamily="34" charset="0"/>
              </a:rPr>
            </a:br>
            <a:r>
              <a:rPr lang="en-US" sz="2400" i="0" dirty="0">
                <a:solidFill>
                  <a:srgbClr val="031C34"/>
                </a:solidFill>
                <a:effectLst/>
                <a:latin typeface="Inter" panose="020B0502030000000004" pitchFamily="34" charset="0"/>
              </a:rPr>
              <a:t>Attorney General</a:t>
            </a:r>
            <a:br>
              <a:rPr lang="en-US" sz="2400" dirty="0"/>
            </a:br>
            <a:endParaRPr lang="en-US" sz="2400" dirty="0"/>
          </a:p>
        </p:txBody>
      </p:sp>
      <p:sp>
        <p:nvSpPr>
          <p:cNvPr id="3" name="Text Placeholder 2">
            <a:extLst>
              <a:ext uri="{FF2B5EF4-FFF2-40B4-BE49-F238E27FC236}">
                <a16:creationId xmlns:a16="http://schemas.microsoft.com/office/drawing/2014/main" id="{3F607FAC-6727-B0CD-79D9-6B4B67B49035}"/>
              </a:ext>
            </a:extLst>
          </p:cNvPr>
          <p:cNvSpPr>
            <a:spLocks noGrp="1"/>
          </p:cNvSpPr>
          <p:nvPr>
            <p:ph type="body" idx="10"/>
          </p:nvPr>
        </p:nvSpPr>
        <p:spPr>
          <a:xfrm>
            <a:off x="4552234" y="1510630"/>
            <a:ext cx="3731154" cy="3148106"/>
          </a:xfrm>
        </p:spPr>
        <p:txBody>
          <a:bodyPr/>
          <a:lstStyle/>
          <a:p>
            <a:r>
              <a:rPr lang="en-US" sz="1800" b="1" dirty="0">
                <a:solidFill>
                  <a:schemeClr val="tx2"/>
                </a:solidFill>
              </a:rPr>
              <a:t>“This final rule marks the Justice Department’s latest effort to ensure that no person is denied access to government services, programs, or activities because of a disability […] this rule advances the ADA’s promise of equal participation in society for people with disabilities.”</a:t>
            </a:r>
          </a:p>
          <a:p>
            <a:endParaRPr lang="en-US" dirty="0"/>
          </a:p>
        </p:txBody>
      </p:sp>
      <p:pic>
        <p:nvPicPr>
          <p:cNvPr id="6" name="Picture Placeholder 5" descr="A person in a suit and tie&#10;&#10;Description automatically generated">
            <a:extLst>
              <a:ext uri="{FF2B5EF4-FFF2-40B4-BE49-F238E27FC236}">
                <a16:creationId xmlns:a16="http://schemas.microsoft.com/office/drawing/2014/main" id="{F32EB7A0-AE00-A0D4-BB44-97F1B6597D6D}"/>
              </a:ext>
            </a:extLst>
          </p:cNvPr>
          <p:cNvPicPr>
            <a:picLocks noGrp="1" noChangeAspect="1"/>
          </p:cNvPicPr>
          <p:nvPr>
            <p:ph type="pic" idx="11"/>
          </p:nvPr>
        </p:nvPicPr>
        <p:blipFill>
          <a:blip r:embed="rId2"/>
          <a:srcRect t="10000" b="10000"/>
          <a:stretch>
            <a:fillRect/>
          </a:stretch>
        </p:blipFill>
        <p:spPr>
          <a:xfrm>
            <a:off x="1007828" y="2539426"/>
            <a:ext cx="1854000" cy="1854000"/>
          </a:xfrm>
        </p:spPr>
      </p:pic>
    </p:spTree>
    <p:extLst>
      <p:ext uri="{BB962C8B-B14F-4D97-AF65-F5344CB8AC3E}">
        <p14:creationId xmlns:p14="http://schemas.microsoft.com/office/powerpoint/2010/main" val="3463643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1DC1-0E5F-6E6C-9519-242061DEC963}"/>
              </a:ext>
            </a:extLst>
          </p:cNvPr>
          <p:cNvSpPr>
            <a:spLocks noGrp="1"/>
          </p:cNvSpPr>
          <p:nvPr>
            <p:ph type="title"/>
          </p:nvPr>
        </p:nvSpPr>
        <p:spPr>
          <a:xfrm>
            <a:off x="285287" y="2756884"/>
            <a:ext cx="4002542" cy="786369"/>
          </a:xfrm>
        </p:spPr>
        <p:txBody>
          <a:bodyPr/>
          <a:lstStyle/>
          <a:p>
            <a:r>
              <a:rPr lang="en-US" sz="2800" dirty="0" err="1">
                <a:latin typeface="Nunito"/>
              </a:rPr>
              <a:t>Verbit</a:t>
            </a:r>
            <a:r>
              <a:rPr lang="en-US" sz="2800" dirty="0">
                <a:latin typeface="Nunito"/>
              </a:rPr>
              <a:t> survey on ASR technologies</a:t>
            </a:r>
          </a:p>
        </p:txBody>
      </p:sp>
      <p:pic>
        <p:nvPicPr>
          <p:cNvPr id="3" name="Picture 2" descr="A designed graphic showing the first few pages of the survey commissioned.">
            <a:extLst>
              <a:ext uri="{FF2B5EF4-FFF2-40B4-BE49-F238E27FC236}">
                <a16:creationId xmlns:a16="http://schemas.microsoft.com/office/drawing/2014/main" id="{CE0013CF-EDFA-DA49-A42C-FEF7247B9BF6}"/>
              </a:ext>
            </a:extLst>
          </p:cNvPr>
          <p:cNvPicPr>
            <a:picLocks noChangeAspect="1"/>
          </p:cNvPicPr>
          <p:nvPr/>
        </p:nvPicPr>
        <p:blipFill>
          <a:blip r:embed="rId3"/>
          <a:stretch>
            <a:fillRect/>
          </a:stretch>
        </p:blipFill>
        <p:spPr>
          <a:xfrm>
            <a:off x="4061215" y="1894788"/>
            <a:ext cx="4946856" cy="3067753"/>
          </a:xfrm>
          <a:prstGeom prst="rect">
            <a:avLst/>
          </a:prstGeom>
        </p:spPr>
      </p:pic>
    </p:spTree>
    <p:extLst>
      <p:ext uri="{BB962C8B-B14F-4D97-AF65-F5344CB8AC3E}">
        <p14:creationId xmlns:p14="http://schemas.microsoft.com/office/powerpoint/2010/main" val="2065761153"/>
      </p:ext>
    </p:extLst>
  </p:cSld>
  <p:clrMapOvr>
    <a:masterClrMapping/>
  </p:clrMapOvr>
</p:sld>
</file>

<file path=ppt/theme/theme1.xml><?xml version="1.0" encoding="utf-8"?>
<a:theme xmlns:a="http://schemas.openxmlformats.org/drawingml/2006/main" name="Verbit Theme">
  <a:themeElements>
    <a:clrScheme name="Verbit_2023">
      <a:dk1>
        <a:srgbClr val="031C34"/>
      </a:dk1>
      <a:lt1>
        <a:srgbClr val="FFFFFF"/>
      </a:lt1>
      <a:dk2>
        <a:srgbClr val="032086"/>
      </a:dk2>
      <a:lt2>
        <a:srgbClr val="FFFFFF"/>
      </a:lt2>
      <a:accent1>
        <a:srgbClr val="1A49F0"/>
      </a:accent1>
      <a:accent2>
        <a:srgbClr val="3CDED1"/>
      </a:accent2>
      <a:accent3>
        <a:srgbClr val="4900B2"/>
      </a:accent3>
      <a:accent4>
        <a:srgbClr val="5148F9"/>
      </a:accent4>
      <a:accent5>
        <a:srgbClr val="FF00F5"/>
      </a:accent5>
      <a:accent6>
        <a:srgbClr val="FFD341"/>
      </a:accent6>
      <a:hlink>
        <a:srgbClr val="1A49F0"/>
      </a:hlink>
      <a:folHlink>
        <a:srgbClr val="5148F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AEAEFB04D7A045856FA4CE2094C27D" ma:contentTypeVersion="14" ma:contentTypeDescription="Create a new document." ma:contentTypeScope="" ma:versionID="b6427f910c13804e9a1285b685e246e2">
  <xsd:schema xmlns:xsd="http://www.w3.org/2001/XMLSchema" xmlns:xs="http://www.w3.org/2001/XMLSchema" xmlns:p="http://schemas.microsoft.com/office/2006/metadata/properties" xmlns:ns2="384f6f15-27a4-4db2-b923-f84373341a6d" xmlns:ns3="01e60988-01bc-49ec-9902-1e12aecaf00a" targetNamespace="http://schemas.microsoft.com/office/2006/metadata/properties" ma:root="true" ma:fieldsID="a78299cc2ee0fbc20362670bd0428db7" ns2:_="" ns3:_="">
    <xsd:import namespace="384f6f15-27a4-4db2-b923-f84373341a6d"/>
    <xsd:import namespace="01e60988-01bc-49ec-9902-1e12aecaf0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f6f15-27a4-4db2-b923-f84373341a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8d227ae-c944-46f6-a01a-ea9e6aacb7a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e60988-01bc-49ec-9902-1e12aecaf0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ceccb99-81dc-4a86-bdd4-2cfad67f80ce}" ma:internalName="TaxCatchAll" ma:showField="CatchAllData" ma:web="01e60988-01bc-49ec-9902-1e12aecaf0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4f6f15-27a4-4db2-b923-f84373341a6d">
      <Terms xmlns="http://schemas.microsoft.com/office/infopath/2007/PartnerControls"/>
    </lcf76f155ced4ddcb4097134ff3c332f>
    <TaxCatchAll xmlns="01e60988-01bc-49ec-9902-1e12aecaf00a" xsi:nil="true"/>
    <SharedWithUsers xmlns="01e60988-01bc-49ec-9902-1e12aecaf00a">
      <UserInfo>
        <DisplayName>Spencer Kirschner</DisplayName>
        <AccountId>546</AccountId>
        <AccountType/>
      </UserInfo>
      <UserInfo>
        <DisplayName>Annafe Mendros</DisplayName>
        <AccountId>52</AccountId>
        <AccountType/>
      </UserInfo>
      <UserInfo>
        <DisplayName>Yael Aleshkovsky</DisplayName>
        <AccountId>377</AccountId>
        <AccountType/>
      </UserInfo>
      <UserInfo>
        <DisplayName>Eli Pasi</DisplayName>
        <AccountId>282</AccountId>
        <AccountType/>
      </UserInfo>
      <UserInfo>
        <DisplayName>Jonathan Courchesne</DisplayName>
        <AccountId>131</AccountId>
        <AccountType/>
      </UserInfo>
      <UserInfo>
        <DisplayName>Julia Little</DisplayName>
        <AccountId>117</AccountId>
        <AccountType/>
      </UserInfo>
      <UserInfo>
        <DisplayName>Tasha Stewart</DisplayName>
        <AccountId>568</AccountId>
        <AccountType/>
      </UserInfo>
      <UserInfo>
        <DisplayName>Louise Tapia</DisplayName>
        <AccountId>1186</AccountId>
        <AccountType/>
      </UserInfo>
      <UserInfo>
        <DisplayName>Andrea Bejerano</DisplayName>
        <AccountId>79</AccountId>
        <AccountType/>
      </UserInfo>
      <UserInfo>
        <DisplayName>Cory Collins</DisplayName>
        <AccountId>111</AccountId>
        <AccountType/>
      </UserInfo>
      <UserInfo>
        <DisplayName>Leslie Smith</DisplayName>
        <AccountId>748</AccountId>
        <AccountType/>
      </UserInfo>
      <UserInfo>
        <DisplayName>Dan Breen</DisplayName>
        <AccountId>1180</AccountId>
        <AccountType/>
      </UserInfo>
      <UserInfo>
        <DisplayName>Rowan Douglas</DisplayName>
        <AccountId>1152</AccountId>
        <AccountType/>
      </UserInfo>
      <UserInfo>
        <DisplayName>Andrew McKinley</DisplayName>
        <AccountId>88</AccountId>
        <AccountType/>
      </UserInfo>
      <UserInfo>
        <DisplayName>Michael Rosman</DisplayName>
        <AccountId>255</AccountId>
        <AccountType/>
      </UserInfo>
      <UserInfo>
        <DisplayName>Danielle Chazen</DisplayName>
        <AccountId>207</AccountId>
        <AccountType/>
      </UserInfo>
      <UserInfo>
        <DisplayName>Sagi Rothman</DisplayName>
        <AccountId>26</AccountId>
        <AccountType/>
      </UserInfo>
      <UserInfo>
        <DisplayName>Darina Zhuchenko</DisplayName>
        <AccountId>1421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E1D2CF-A646-4735-8405-D8F82E340508}">
  <ds:schemaRefs>
    <ds:schemaRef ds:uri="01e60988-01bc-49ec-9902-1e12aecaf00a"/>
    <ds:schemaRef ds:uri="384f6f15-27a4-4db2-b923-f84373341a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C542DB-3AF1-4000-84BC-EFAFDC4DD902}">
  <ds:schemaRefs>
    <ds:schemaRef ds:uri="01e60988-01bc-49ec-9902-1e12aecaf00a"/>
    <ds:schemaRef ds:uri="384f6f15-27a4-4db2-b923-f84373341a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7F77DFB-9EE9-4390-8397-B7FB6B266A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TotalTime>
  <Words>3697</Words>
  <Application>Microsoft Office PowerPoint</Application>
  <PresentationFormat>On-screen Show (16:9)</PresentationFormat>
  <Paragraphs>281</Paragraphs>
  <Slides>28</Slides>
  <Notes>21</Notes>
  <HiddenSlides>1</HiddenSlides>
  <MMClips>3</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Verbit Theme</vt:lpstr>
      <vt:lpstr>Captioning for Inclusive Education Enhancing Accessibility while focusing on Universal Design </vt:lpstr>
      <vt:lpstr>Session Transcript</vt:lpstr>
      <vt:lpstr>Lindsay Cisar​ Senior Account Manager Verbit.ai​ She/Her/Hers ​ lindsay.Cisar@verbit.ai </vt:lpstr>
      <vt:lpstr>Our mission &amp; vision</vt:lpstr>
      <vt:lpstr>Captioning and your DEIA Strategic Goals </vt:lpstr>
      <vt:lpstr>ADA Title II Updates </vt:lpstr>
      <vt:lpstr>Common captioning challenges within education</vt:lpstr>
      <vt:lpstr>Merrick Garland United States  Attorney General </vt:lpstr>
      <vt:lpstr>Verbit survey on ASR technologies</vt:lpstr>
      <vt:lpstr>How we commissioned this survey</vt:lpstr>
      <vt:lpstr>Trend: Gone are the days of captioning or using ASR to 'check a box' for accessibility or regulations </vt:lpstr>
      <vt:lpstr>Trend: 70% are using free, built-in ASR tools to caption and transcribe</vt:lpstr>
      <vt:lpstr>Current ASR &amp; captioning tools aren't intuitive enough and require manual effort</vt:lpstr>
      <vt:lpstr>5 key takeaways from the survey</vt:lpstr>
      <vt:lpstr>Technology designed for education</vt:lpstr>
      <vt:lpstr>Quick audience drill</vt:lpstr>
      <vt:lpstr>See the difference between a generic ASR and customized ASR in action </vt:lpstr>
      <vt:lpstr>Verbit’s ASR, CaptivateTM In response to the survey data &amp; need for customization and better accuracy</vt:lpstr>
      <vt:lpstr>: Our automatic speech recognition technology</vt:lpstr>
      <vt:lpstr>Introducing the latest customizable capture technology See how Verbit CaptivateTM works</vt:lpstr>
      <vt:lpstr>Universal Design for Learning </vt:lpstr>
      <vt:lpstr>Our solutions offer institutions three stages of verbal intelligence</vt:lpstr>
      <vt:lpstr>Trend: Majority are adopting Generative AI (92%)</vt:lpstr>
      <vt:lpstr>Gen V features</vt:lpstr>
      <vt:lpstr>Gen V demo</vt:lpstr>
      <vt:lpstr>Verbit Unlimited</vt:lpstr>
      <vt:lpstr>Verbit Unlimited What’s included in the plan: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license@beetroot.se</dc:creator>
  <cp:lastModifiedBy>Aylin Dunham</cp:lastModifiedBy>
  <cp:revision>50</cp:revision>
  <dcterms:created xsi:type="dcterms:W3CDTF">2023-09-11T11:34:17Z</dcterms:created>
  <dcterms:modified xsi:type="dcterms:W3CDTF">2024-11-11T22:29:46Z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0x010100B0AEAEFB04D7A045856FA4CE2094C27D</vt:lpwstr>
  </property>
</Properties>
</file>