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8.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2" r:id="rId3"/>
    <p:sldMasterId id="2147484384" r:id="rId4"/>
    <p:sldMasterId id="2147484227" r:id="rId5"/>
    <p:sldMasterId id="2147484141" r:id="rId6"/>
    <p:sldMasterId id="2147484348" r:id="rId7"/>
    <p:sldMasterId id="2147484365" r:id="rId8"/>
    <p:sldMasterId id="2147484249" r:id="rId9"/>
    <p:sldMasterId id="2147484300" r:id="rId10"/>
    <p:sldMasterId id="2147484324" r:id="rId11"/>
  </p:sldMasterIdLst>
  <p:notesMasterIdLst>
    <p:notesMasterId r:id="rId57"/>
  </p:notesMasterIdLst>
  <p:handoutMasterIdLst>
    <p:handoutMasterId r:id="rId58"/>
  </p:handoutMasterIdLst>
  <p:sldIdLst>
    <p:sldId id="259" r:id="rId12"/>
    <p:sldId id="703" r:id="rId13"/>
    <p:sldId id="704" r:id="rId14"/>
    <p:sldId id="711" r:id="rId15"/>
    <p:sldId id="708" r:id="rId16"/>
    <p:sldId id="709" r:id="rId17"/>
    <p:sldId id="762" r:id="rId18"/>
    <p:sldId id="760" r:id="rId19"/>
    <p:sldId id="713" r:id="rId20"/>
    <p:sldId id="712" r:id="rId21"/>
    <p:sldId id="714" r:id="rId22"/>
    <p:sldId id="715" r:id="rId23"/>
    <p:sldId id="716" r:id="rId24"/>
    <p:sldId id="753" r:id="rId25"/>
    <p:sldId id="718" r:id="rId26"/>
    <p:sldId id="720" r:id="rId27"/>
    <p:sldId id="721" r:id="rId28"/>
    <p:sldId id="706" r:id="rId29"/>
    <p:sldId id="707" r:id="rId30"/>
    <p:sldId id="723" r:id="rId31"/>
    <p:sldId id="724" r:id="rId32"/>
    <p:sldId id="725" r:id="rId33"/>
    <p:sldId id="726" r:id="rId34"/>
    <p:sldId id="754" r:id="rId35"/>
    <p:sldId id="755" r:id="rId36"/>
    <p:sldId id="756" r:id="rId37"/>
    <p:sldId id="761" r:id="rId38"/>
    <p:sldId id="722" r:id="rId39"/>
    <p:sldId id="758" r:id="rId40"/>
    <p:sldId id="727" r:id="rId41"/>
    <p:sldId id="728" r:id="rId42"/>
    <p:sldId id="729" r:id="rId43"/>
    <p:sldId id="767" r:id="rId44"/>
    <p:sldId id="740" r:id="rId45"/>
    <p:sldId id="731" r:id="rId46"/>
    <p:sldId id="742" r:id="rId47"/>
    <p:sldId id="743" r:id="rId48"/>
    <p:sldId id="768" r:id="rId49"/>
    <p:sldId id="748" r:id="rId50"/>
    <p:sldId id="757" r:id="rId51"/>
    <p:sldId id="733" r:id="rId52"/>
    <p:sldId id="732" r:id="rId53"/>
    <p:sldId id="747" r:id="rId54"/>
    <p:sldId id="257" r:id="rId55"/>
    <p:sldId id="25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A1C486EC-6D15-4D41-B7B9-72B934F28C17}">
          <p14:sldIdLst>
            <p14:sldId id="259"/>
            <p14:sldId id="703"/>
            <p14:sldId id="704"/>
          </p14:sldIdLst>
        </p14:section>
        <p14:section name="Background" id="{416BA2A1-34EE-4169-823B-A922482485E5}">
          <p14:sldIdLst>
            <p14:sldId id="711"/>
            <p14:sldId id="708"/>
            <p14:sldId id="709"/>
            <p14:sldId id="762"/>
            <p14:sldId id="760"/>
            <p14:sldId id="713"/>
          </p14:sldIdLst>
        </p14:section>
        <p14:section name="What makes a good image description?" id="{C95A69D0-A7DE-4F93-B37E-26BE9B45F8C0}">
          <p14:sldIdLst>
            <p14:sldId id="712"/>
            <p14:sldId id="714"/>
            <p14:sldId id="715"/>
            <p14:sldId id="716"/>
            <p14:sldId id="753"/>
            <p14:sldId id="718"/>
            <p14:sldId id="720"/>
            <p14:sldId id="721"/>
          </p14:sldIdLst>
        </p14:section>
        <p14:section name="What do we have to consider specifically for educational materials?" id="{59EA04A1-71E2-47BA-B198-970E10ACBBFC}">
          <p14:sldIdLst>
            <p14:sldId id="706"/>
            <p14:sldId id="707"/>
            <p14:sldId id="723"/>
            <p14:sldId id="724"/>
            <p14:sldId id="725"/>
            <p14:sldId id="726"/>
            <p14:sldId id="754"/>
            <p14:sldId id="755"/>
            <p14:sldId id="756"/>
          </p14:sldIdLst>
        </p14:section>
        <p14:section name="The essential questions to ask" id="{6C3E86AC-0A54-4621-B324-33C3A18DD187}">
          <p14:sldIdLst>
            <p14:sldId id="761"/>
            <p14:sldId id="722"/>
            <p14:sldId id="758"/>
            <p14:sldId id="727"/>
            <p14:sldId id="728"/>
            <p14:sldId id="729"/>
            <p14:sldId id="767"/>
            <p14:sldId id="740"/>
            <p14:sldId id="731"/>
            <p14:sldId id="742"/>
            <p14:sldId id="743"/>
            <p14:sldId id="768"/>
          </p14:sldIdLst>
        </p14:section>
        <p14:section name="Optional material" id="{E705D232-CBBD-4C4C-8E95-D2F43530DCBA}">
          <p14:sldIdLst>
            <p14:sldId id="748"/>
            <p14:sldId id="757"/>
            <p14:sldId id="733"/>
            <p14:sldId id="732"/>
            <p14:sldId id="747"/>
          </p14:sldIdLst>
        </p14:section>
        <p14:section name="Hidden Appendix Extended Descriptions for Images" id="{843D3471-AA60-4A3F-8077-67CD2EC7D542}">
          <p14:sldIdLst>
            <p14:sldId id="257"/>
            <p14:sldId id="258"/>
          </p14:sldIdLst>
        </p14:section>
      </p14:sectionLst>
    </p:ext>
    <p:ext uri="{EFAFB233-063F-42B5-8137-9DF3F51BA10A}">
      <p15:sldGuideLst xmlns:p15="http://schemas.microsoft.com/office/powerpoint/2012/main">
        <p15:guide id="1" pos="25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5368D-5146-B2EC-766E-281DF745382A}" name="Mcmanus, Cathy" initials="MC" userId="S::cathy.mcmanus@mheducation.com::f6f2004f-42b0-4d49-b784-7d0ab1b5edee" providerId="AD"/>
  <p188:author id="{AD03B1BD-17E9-27E2-F7EA-8247BDA0CE52}" name="Ciporen, Laura" initials="CL" userId="S::laura.ciporen@mheducation.com::567f631f-0624-4179-9d16-569ddce48823" providerId="AD"/>
  <p188:author id="{A73DA2DF-F3D0-C5CA-884D-19E61C0D3FFA}" name="Smitherman, Erin" initials="SE" userId="S::erin.smitherman@mheducation.com::6a5b2dc9-4c06-4251-b6ef-d4dc50cd37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0B7F"/>
    <a:srgbClr val="008000"/>
    <a:srgbClr val="E3EDFD"/>
    <a:srgbClr val="E3B9FC"/>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2" autoAdjust="0"/>
    <p:restoredTop sz="90315" autoAdjust="0"/>
  </p:normalViewPr>
  <p:slideViewPr>
    <p:cSldViewPr snapToGrid="0">
      <p:cViewPr>
        <p:scale>
          <a:sx n="90" d="100"/>
          <a:sy n="90" d="100"/>
        </p:scale>
        <p:origin x="678" y="306"/>
      </p:cViewPr>
      <p:guideLst>
        <p:guide pos="2568"/>
        <p:guide orient="horz" pos="2160"/>
      </p:guideLst>
    </p:cSldViewPr>
  </p:slideViewPr>
  <p:outlineViewPr>
    <p:cViewPr>
      <p:scale>
        <a:sx n="33" d="100"/>
        <a:sy n="33" d="100"/>
      </p:scale>
      <p:origin x="0" y="-296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3" d="2"/>
        <a:sy n="3" d="2"/>
      </p:scale>
      <p:origin x="0" y="0"/>
    </p:cViewPr>
  </p:notesTextViewPr>
  <p:notesViewPr>
    <p:cSldViewPr snapToGrid="0">
      <p:cViewPr varScale="1">
        <p:scale>
          <a:sx n="91" d="100"/>
          <a:sy n="91" d="100"/>
        </p:scale>
        <p:origin x="409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microsoft.com/office/2018/10/relationships/authors" Target="author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9.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handoutMaster" Target="handoutMasters/handoutMaster1.xml"/><Relationship Id="rId5" Type="http://schemas.openxmlformats.org/officeDocument/2006/relationships/slideMaster" Target="slideMasters/slideMaster3.xml"/><Relationship Id="rId61"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6.xml"/><Relationship Id="rId51" Type="http://schemas.openxmlformats.org/officeDocument/2006/relationships/slide" Target="slides/slide40.xml"/><Relationship Id="rId3" Type="http://schemas.openxmlformats.org/officeDocument/2006/relationships/slideMaster" Target="slideMasters/slideMaster1.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3.xml"/><Relationship Id="rId34" Type="http://schemas.openxmlformats.org/officeDocument/2006/relationships/slide" Target="slides/slide37.xml"/><Relationship Id="rId42" Type="http://schemas.openxmlformats.org/officeDocument/2006/relationships/slide" Target="slides/slide45.xml"/><Relationship Id="rId7" Type="http://schemas.openxmlformats.org/officeDocument/2006/relationships/slide" Target="slides/slide9.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2.xml"/><Relationship Id="rId41" Type="http://schemas.openxmlformats.org/officeDocument/2006/relationships/slide" Target="slides/slide44.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5" Type="http://schemas.openxmlformats.org/officeDocument/2006/relationships/slide" Target="slides/slide5.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1.xml"/><Relationship Id="rId36" Type="http://schemas.openxmlformats.org/officeDocument/2006/relationships/slide" Target="slides/slide39.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4.xml"/><Relationship Id="rId4" Type="http://schemas.openxmlformats.org/officeDocument/2006/relationships/slide" Target="slides/slide4.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8" Type="http://schemas.openxmlformats.org/officeDocument/2006/relationships/slide" Target="slides/slide10.xml"/><Relationship Id="rId3" Type="http://schemas.openxmlformats.org/officeDocument/2006/relationships/slide" Target="slides/slide3.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E0457-3D8C-4EB6-A3D1-E5F93B408BB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5CF8653-4516-4651-83D3-9DE6EBD82BBF}">
      <dgm:prSet phldrT="[Text]"/>
      <dgm:spPr/>
      <dgm:t>
        <a:bodyPr/>
        <a:lstStyle/>
        <a:p>
          <a:r>
            <a:rPr lang="en-US" dirty="0"/>
            <a:t>Jump</a:t>
          </a:r>
        </a:p>
      </dgm:t>
    </dgm:pt>
    <dgm:pt modelId="{D845B479-83F6-4AB7-B6EA-0C6D8C538B40}" type="parTrans" cxnId="{DF2DA49C-B03C-4971-9519-EF2A94561008}">
      <dgm:prSet/>
      <dgm:spPr/>
      <dgm:t>
        <a:bodyPr/>
        <a:lstStyle/>
        <a:p>
          <a:endParaRPr lang="en-US"/>
        </a:p>
      </dgm:t>
    </dgm:pt>
    <dgm:pt modelId="{E18C1DF5-A700-4F6C-BE3A-B902C5750F1C}" type="sibTrans" cxnId="{DF2DA49C-B03C-4971-9519-EF2A94561008}">
      <dgm:prSet/>
      <dgm:spPr>
        <a:solidFill>
          <a:schemeClr val="accent3"/>
        </a:solidFill>
      </dgm:spPr>
      <dgm:t>
        <a:bodyPr/>
        <a:lstStyle/>
        <a:p>
          <a:endParaRPr lang="en-US" dirty="0"/>
        </a:p>
      </dgm:t>
    </dgm:pt>
    <dgm:pt modelId="{7A398F26-6656-4C43-B310-38147626D8AD}">
      <dgm:prSet phldrT="[Text]"/>
      <dgm:spPr/>
      <dgm:t>
        <a:bodyPr/>
        <a:lstStyle/>
        <a:p>
          <a:r>
            <a:rPr lang="en-US" dirty="0"/>
            <a:t>Jive</a:t>
          </a:r>
        </a:p>
      </dgm:t>
    </dgm:pt>
    <dgm:pt modelId="{064FB0D0-1D82-4FB2-88F4-19E508D10DB9}" type="parTrans" cxnId="{28E7F062-26BD-4C5B-9CA2-D059C18B9BF7}">
      <dgm:prSet/>
      <dgm:spPr/>
      <dgm:t>
        <a:bodyPr/>
        <a:lstStyle/>
        <a:p>
          <a:endParaRPr lang="en-US"/>
        </a:p>
      </dgm:t>
    </dgm:pt>
    <dgm:pt modelId="{7F2D985B-B0D2-47C0-AFC0-D11369AF4CDC}" type="sibTrans" cxnId="{28E7F062-26BD-4C5B-9CA2-D059C18B9BF7}">
      <dgm:prSet/>
      <dgm:spPr>
        <a:solidFill>
          <a:schemeClr val="accent3"/>
        </a:solidFill>
      </dgm:spPr>
      <dgm:t>
        <a:bodyPr/>
        <a:lstStyle/>
        <a:p>
          <a:endParaRPr lang="en-US" dirty="0"/>
        </a:p>
      </dgm:t>
    </dgm:pt>
    <dgm:pt modelId="{9A787E2D-3784-484F-A83B-EBB9C76C3C06}">
      <dgm:prSet phldrT="[Text]"/>
      <dgm:spPr/>
      <dgm:t>
        <a:bodyPr/>
        <a:lstStyle/>
        <a:p>
          <a:r>
            <a:rPr lang="en-US" dirty="0"/>
            <a:t>Wail</a:t>
          </a:r>
        </a:p>
      </dgm:t>
    </dgm:pt>
    <dgm:pt modelId="{512CEF83-8BB8-4BD5-841B-DA6C15FFFA0A}" type="parTrans" cxnId="{C266AF2A-A677-4CC8-BA94-C9CCA9C4D867}">
      <dgm:prSet/>
      <dgm:spPr/>
      <dgm:t>
        <a:bodyPr/>
        <a:lstStyle/>
        <a:p>
          <a:endParaRPr lang="en-US"/>
        </a:p>
      </dgm:t>
    </dgm:pt>
    <dgm:pt modelId="{E0F84787-2087-41D8-AEA4-055FF1A79D41}" type="sibTrans" cxnId="{C266AF2A-A677-4CC8-BA94-C9CCA9C4D867}">
      <dgm:prSet/>
      <dgm:spPr>
        <a:solidFill>
          <a:schemeClr val="accent3"/>
        </a:solidFill>
      </dgm:spPr>
      <dgm:t>
        <a:bodyPr/>
        <a:lstStyle/>
        <a:p>
          <a:endParaRPr lang="en-US" dirty="0"/>
        </a:p>
      </dgm:t>
    </dgm:pt>
    <dgm:pt modelId="{116520D6-D79E-42A4-93F8-D6DB729C509D}" type="pres">
      <dgm:prSet presAssocID="{C0BE0457-3D8C-4EB6-A3D1-E5F93B408BBA}" presName="cycle" presStyleCnt="0">
        <dgm:presLayoutVars>
          <dgm:dir/>
          <dgm:resizeHandles val="exact"/>
        </dgm:presLayoutVars>
      </dgm:prSet>
      <dgm:spPr/>
    </dgm:pt>
    <dgm:pt modelId="{ADA3BCD4-6F86-4B8D-9CD3-6D86F77AAD5C}" type="pres">
      <dgm:prSet presAssocID="{B5CF8653-4516-4651-83D3-9DE6EBD82BBF}" presName="node" presStyleLbl="node1" presStyleIdx="0" presStyleCnt="3">
        <dgm:presLayoutVars>
          <dgm:bulletEnabled val="1"/>
        </dgm:presLayoutVars>
      </dgm:prSet>
      <dgm:spPr/>
    </dgm:pt>
    <dgm:pt modelId="{396A4957-577F-45AA-9A61-051643B5CA19}" type="pres">
      <dgm:prSet presAssocID="{E18C1DF5-A700-4F6C-BE3A-B902C5750F1C}" presName="sibTrans" presStyleLbl="sibTrans2D1" presStyleIdx="0" presStyleCnt="3"/>
      <dgm:spPr/>
    </dgm:pt>
    <dgm:pt modelId="{BCE668DA-4D15-4715-BE58-9D8F55906F26}" type="pres">
      <dgm:prSet presAssocID="{E18C1DF5-A700-4F6C-BE3A-B902C5750F1C}" presName="connectorText" presStyleLbl="sibTrans2D1" presStyleIdx="0" presStyleCnt="3"/>
      <dgm:spPr/>
    </dgm:pt>
    <dgm:pt modelId="{6186148D-E343-436A-852B-E6D005E8ADCA}" type="pres">
      <dgm:prSet presAssocID="{7A398F26-6656-4C43-B310-38147626D8AD}" presName="node" presStyleLbl="node1" presStyleIdx="1" presStyleCnt="3">
        <dgm:presLayoutVars>
          <dgm:bulletEnabled val="1"/>
        </dgm:presLayoutVars>
      </dgm:prSet>
      <dgm:spPr/>
    </dgm:pt>
    <dgm:pt modelId="{F714F51D-A981-4BA3-AA5A-625B33F4C4F6}" type="pres">
      <dgm:prSet presAssocID="{7F2D985B-B0D2-47C0-AFC0-D11369AF4CDC}" presName="sibTrans" presStyleLbl="sibTrans2D1" presStyleIdx="1" presStyleCnt="3"/>
      <dgm:spPr/>
    </dgm:pt>
    <dgm:pt modelId="{82B4B694-E743-47E0-95BF-3B028519FC2A}" type="pres">
      <dgm:prSet presAssocID="{7F2D985B-B0D2-47C0-AFC0-D11369AF4CDC}" presName="connectorText" presStyleLbl="sibTrans2D1" presStyleIdx="1" presStyleCnt="3"/>
      <dgm:spPr/>
    </dgm:pt>
    <dgm:pt modelId="{E6370A1A-37C3-4B41-972A-EB52C2B483D7}" type="pres">
      <dgm:prSet presAssocID="{9A787E2D-3784-484F-A83B-EBB9C76C3C06}" presName="node" presStyleLbl="node1" presStyleIdx="2" presStyleCnt="3">
        <dgm:presLayoutVars>
          <dgm:bulletEnabled val="1"/>
        </dgm:presLayoutVars>
      </dgm:prSet>
      <dgm:spPr/>
    </dgm:pt>
    <dgm:pt modelId="{09B12A04-32B4-40B8-A6FC-0D5D93A12D48}" type="pres">
      <dgm:prSet presAssocID="{E0F84787-2087-41D8-AEA4-055FF1A79D41}" presName="sibTrans" presStyleLbl="sibTrans2D1" presStyleIdx="2" presStyleCnt="3"/>
      <dgm:spPr/>
    </dgm:pt>
    <dgm:pt modelId="{9A23FE13-8A41-4B4F-A4C9-717BC96DD02F}" type="pres">
      <dgm:prSet presAssocID="{E0F84787-2087-41D8-AEA4-055FF1A79D41}" presName="connectorText" presStyleLbl="sibTrans2D1" presStyleIdx="2" presStyleCnt="3"/>
      <dgm:spPr/>
    </dgm:pt>
  </dgm:ptLst>
  <dgm:cxnLst>
    <dgm:cxn modelId="{C266AF2A-A677-4CC8-BA94-C9CCA9C4D867}" srcId="{C0BE0457-3D8C-4EB6-A3D1-E5F93B408BBA}" destId="{9A787E2D-3784-484F-A83B-EBB9C76C3C06}" srcOrd="2" destOrd="0" parTransId="{512CEF83-8BB8-4BD5-841B-DA6C15FFFA0A}" sibTransId="{E0F84787-2087-41D8-AEA4-055FF1A79D41}"/>
    <dgm:cxn modelId="{0267613D-FB12-44B4-B9F7-C1F0DD8ABF04}" type="presOf" srcId="{C0BE0457-3D8C-4EB6-A3D1-E5F93B408BBA}" destId="{116520D6-D79E-42A4-93F8-D6DB729C509D}" srcOrd="0" destOrd="0" presId="urn:microsoft.com/office/officeart/2005/8/layout/cycle2"/>
    <dgm:cxn modelId="{28E7F062-26BD-4C5B-9CA2-D059C18B9BF7}" srcId="{C0BE0457-3D8C-4EB6-A3D1-E5F93B408BBA}" destId="{7A398F26-6656-4C43-B310-38147626D8AD}" srcOrd="1" destOrd="0" parTransId="{064FB0D0-1D82-4FB2-88F4-19E508D10DB9}" sibTransId="{7F2D985B-B0D2-47C0-AFC0-D11369AF4CDC}"/>
    <dgm:cxn modelId="{00532C85-DC94-4D1A-BA59-29E417E0B5EB}" type="presOf" srcId="{E18C1DF5-A700-4F6C-BE3A-B902C5750F1C}" destId="{396A4957-577F-45AA-9A61-051643B5CA19}" srcOrd="0" destOrd="0" presId="urn:microsoft.com/office/officeart/2005/8/layout/cycle2"/>
    <dgm:cxn modelId="{01D80694-70C8-4D59-AC91-4BBA5A51A897}" type="presOf" srcId="{E18C1DF5-A700-4F6C-BE3A-B902C5750F1C}" destId="{BCE668DA-4D15-4715-BE58-9D8F55906F26}" srcOrd="1" destOrd="0" presId="urn:microsoft.com/office/officeart/2005/8/layout/cycle2"/>
    <dgm:cxn modelId="{DF2DA49C-B03C-4971-9519-EF2A94561008}" srcId="{C0BE0457-3D8C-4EB6-A3D1-E5F93B408BBA}" destId="{B5CF8653-4516-4651-83D3-9DE6EBD82BBF}" srcOrd="0" destOrd="0" parTransId="{D845B479-83F6-4AB7-B6EA-0C6D8C538B40}" sibTransId="{E18C1DF5-A700-4F6C-BE3A-B902C5750F1C}"/>
    <dgm:cxn modelId="{4BDDA6A4-BD9E-4464-B145-747FDD1F3D72}" type="presOf" srcId="{7F2D985B-B0D2-47C0-AFC0-D11369AF4CDC}" destId="{82B4B694-E743-47E0-95BF-3B028519FC2A}" srcOrd="1" destOrd="0" presId="urn:microsoft.com/office/officeart/2005/8/layout/cycle2"/>
    <dgm:cxn modelId="{31A4DBA9-16BD-4AC7-836D-E9C00A62E341}" type="presOf" srcId="{E0F84787-2087-41D8-AEA4-055FF1A79D41}" destId="{9A23FE13-8A41-4B4F-A4C9-717BC96DD02F}" srcOrd="1" destOrd="0" presId="urn:microsoft.com/office/officeart/2005/8/layout/cycle2"/>
    <dgm:cxn modelId="{7F6C3FB0-68EE-490A-AB77-A4769707F31C}" type="presOf" srcId="{E0F84787-2087-41D8-AEA4-055FF1A79D41}" destId="{09B12A04-32B4-40B8-A6FC-0D5D93A12D48}" srcOrd="0" destOrd="0" presId="urn:microsoft.com/office/officeart/2005/8/layout/cycle2"/>
    <dgm:cxn modelId="{355A01C5-265A-4A6D-A388-D80CB9FD450C}" type="presOf" srcId="{B5CF8653-4516-4651-83D3-9DE6EBD82BBF}" destId="{ADA3BCD4-6F86-4B8D-9CD3-6D86F77AAD5C}" srcOrd="0" destOrd="0" presId="urn:microsoft.com/office/officeart/2005/8/layout/cycle2"/>
    <dgm:cxn modelId="{278082F2-C691-4F63-A1F0-C3F293FC744C}" type="presOf" srcId="{7A398F26-6656-4C43-B310-38147626D8AD}" destId="{6186148D-E343-436A-852B-E6D005E8ADCA}" srcOrd="0" destOrd="0" presId="urn:microsoft.com/office/officeart/2005/8/layout/cycle2"/>
    <dgm:cxn modelId="{EFD1F7FB-8AC3-484C-9FEE-12624376EA72}" type="presOf" srcId="{9A787E2D-3784-484F-A83B-EBB9C76C3C06}" destId="{E6370A1A-37C3-4B41-972A-EB52C2B483D7}" srcOrd="0" destOrd="0" presId="urn:microsoft.com/office/officeart/2005/8/layout/cycle2"/>
    <dgm:cxn modelId="{CA63AFFC-EE60-440A-95FD-2D78B4BA8D2E}" type="presOf" srcId="{7F2D985B-B0D2-47C0-AFC0-D11369AF4CDC}" destId="{F714F51D-A981-4BA3-AA5A-625B33F4C4F6}" srcOrd="0" destOrd="0" presId="urn:microsoft.com/office/officeart/2005/8/layout/cycle2"/>
    <dgm:cxn modelId="{3E416C2C-6A86-4634-9796-C84E09FF4855}" type="presParOf" srcId="{116520D6-D79E-42A4-93F8-D6DB729C509D}" destId="{ADA3BCD4-6F86-4B8D-9CD3-6D86F77AAD5C}" srcOrd="0" destOrd="0" presId="urn:microsoft.com/office/officeart/2005/8/layout/cycle2"/>
    <dgm:cxn modelId="{3E7736B4-D8B6-4A0C-B46A-542ECFF32F68}" type="presParOf" srcId="{116520D6-D79E-42A4-93F8-D6DB729C509D}" destId="{396A4957-577F-45AA-9A61-051643B5CA19}" srcOrd="1" destOrd="0" presId="urn:microsoft.com/office/officeart/2005/8/layout/cycle2"/>
    <dgm:cxn modelId="{6B8125BE-E397-475C-A99C-EE054AF03ECB}" type="presParOf" srcId="{396A4957-577F-45AA-9A61-051643B5CA19}" destId="{BCE668DA-4D15-4715-BE58-9D8F55906F26}" srcOrd="0" destOrd="0" presId="urn:microsoft.com/office/officeart/2005/8/layout/cycle2"/>
    <dgm:cxn modelId="{0511472C-0137-40D9-AF9C-7AC0C49EB125}" type="presParOf" srcId="{116520D6-D79E-42A4-93F8-D6DB729C509D}" destId="{6186148D-E343-436A-852B-E6D005E8ADCA}" srcOrd="2" destOrd="0" presId="urn:microsoft.com/office/officeart/2005/8/layout/cycle2"/>
    <dgm:cxn modelId="{3DCD8763-68E0-49BF-8EFF-A8DBC56AA6C5}" type="presParOf" srcId="{116520D6-D79E-42A4-93F8-D6DB729C509D}" destId="{F714F51D-A981-4BA3-AA5A-625B33F4C4F6}" srcOrd="3" destOrd="0" presId="urn:microsoft.com/office/officeart/2005/8/layout/cycle2"/>
    <dgm:cxn modelId="{AEA3FFC4-7C06-4E66-B2F2-5EC8FEB410F1}" type="presParOf" srcId="{F714F51D-A981-4BA3-AA5A-625B33F4C4F6}" destId="{82B4B694-E743-47E0-95BF-3B028519FC2A}" srcOrd="0" destOrd="0" presId="urn:microsoft.com/office/officeart/2005/8/layout/cycle2"/>
    <dgm:cxn modelId="{9FD68F56-2EA9-4425-88C4-C0DB85F2D123}" type="presParOf" srcId="{116520D6-D79E-42A4-93F8-D6DB729C509D}" destId="{E6370A1A-37C3-4B41-972A-EB52C2B483D7}" srcOrd="4" destOrd="0" presId="urn:microsoft.com/office/officeart/2005/8/layout/cycle2"/>
    <dgm:cxn modelId="{28D1924A-7773-4F06-9FF3-1E37EE75ED4E}" type="presParOf" srcId="{116520D6-D79E-42A4-93F8-D6DB729C509D}" destId="{09B12A04-32B4-40B8-A6FC-0D5D93A12D48}" srcOrd="5" destOrd="0" presId="urn:microsoft.com/office/officeart/2005/8/layout/cycle2"/>
    <dgm:cxn modelId="{C67FCB7C-B544-4F09-BC75-0CA686D0F2BC}" type="presParOf" srcId="{09B12A04-32B4-40B8-A6FC-0D5D93A12D48}" destId="{9A23FE13-8A41-4B4F-A4C9-717BC96DD02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3BCD4-6F86-4B8D-9CD3-6D86F77AAD5C}">
      <dsp:nvSpPr>
        <dsp:cNvPr id="0" name=""/>
        <dsp:cNvSpPr/>
      </dsp:nvSpPr>
      <dsp:spPr>
        <a:xfrm>
          <a:off x="1501455" y="420"/>
          <a:ext cx="1223867" cy="12238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Jump</a:t>
          </a:r>
        </a:p>
      </dsp:txBody>
      <dsp:txXfrm>
        <a:off x="1680686" y="179651"/>
        <a:ext cx="865405" cy="865405"/>
      </dsp:txXfrm>
    </dsp:sp>
    <dsp:sp modelId="{396A4957-577F-45AA-9A61-051643B5CA19}">
      <dsp:nvSpPr>
        <dsp:cNvPr id="0" name=""/>
        <dsp:cNvSpPr/>
      </dsp:nvSpPr>
      <dsp:spPr>
        <a:xfrm rot="3600000">
          <a:off x="2405502" y="1194399"/>
          <a:ext cx="326341" cy="413055"/>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429978" y="1234617"/>
        <a:ext cx="228439" cy="247833"/>
      </dsp:txXfrm>
    </dsp:sp>
    <dsp:sp modelId="{6186148D-E343-436A-852B-E6D005E8ADCA}">
      <dsp:nvSpPr>
        <dsp:cNvPr id="0" name=""/>
        <dsp:cNvSpPr/>
      </dsp:nvSpPr>
      <dsp:spPr>
        <a:xfrm>
          <a:off x="2421258" y="1593564"/>
          <a:ext cx="1223867" cy="12238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Jive</a:t>
          </a:r>
        </a:p>
      </dsp:txBody>
      <dsp:txXfrm>
        <a:off x="2600489" y="1772795"/>
        <a:ext cx="865405" cy="865405"/>
      </dsp:txXfrm>
    </dsp:sp>
    <dsp:sp modelId="{F714F51D-A981-4BA3-AA5A-625B33F4C4F6}">
      <dsp:nvSpPr>
        <dsp:cNvPr id="0" name=""/>
        <dsp:cNvSpPr/>
      </dsp:nvSpPr>
      <dsp:spPr>
        <a:xfrm rot="10800000">
          <a:off x="1959455" y="1998970"/>
          <a:ext cx="326341" cy="413055"/>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2057357" y="2081581"/>
        <a:ext cx="228439" cy="247833"/>
      </dsp:txXfrm>
    </dsp:sp>
    <dsp:sp modelId="{E6370A1A-37C3-4B41-972A-EB52C2B483D7}">
      <dsp:nvSpPr>
        <dsp:cNvPr id="0" name=""/>
        <dsp:cNvSpPr/>
      </dsp:nvSpPr>
      <dsp:spPr>
        <a:xfrm>
          <a:off x="581653" y="1593564"/>
          <a:ext cx="1223867" cy="12238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Wail</a:t>
          </a:r>
        </a:p>
      </dsp:txBody>
      <dsp:txXfrm>
        <a:off x="760884" y="1772795"/>
        <a:ext cx="865405" cy="865405"/>
      </dsp:txXfrm>
    </dsp:sp>
    <dsp:sp modelId="{09B12A04-32B4-40B8-A6FC-0D5D93A12D48}">
      <dsp:nvSpPr>
        <dsp:cNvPr id="0" name=""/>
        <dsp:cNvSpPr/>
      </dsp:nvSpPr>
      <dsp:spPr>
        <a:xfrm rot="18000000">
          <a:off x="1485699" y="1210397"/>
          <a:ext cx="326341" cy="413055"/>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510175" y="1335401"/>
        <a:ext cx="228439" cy="2478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8B9842-8E57-FA7B-7478-DA412A8794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5C62FE-88B7-0EC8-CDBC-5AF99272B4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088991-3BD6-5945-A53D-477BACF5905D}" type="datetimeFigureOut">
              <a:rPr lang="en-US" smtClean="0"/>
              <a:t>11/6/2024</a:t>
            </a:fld>
            <a:endParaRPr lang="en-US"/>
          </a:p>
        </p:txBody>
      </p:sp>
      <p:sp>
        <p:nvSpPr>
          <p:cNvPr id="4" name="Footer Placeholder 3">
            <a:extLst>
              <a:ext uri="{FF2B5EF4-FFF2-40B4-BE49-F238E27FC236}">
                <a16:creationId xmlns:a16="http://schemas.microsoft.com/office/drawing/2014/main" id="{0A025C13-6B8D-C011-C705-95ADF35F83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8C2207-B0CB-1138-0457-10588AA549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A42495-FACE-F749-8D87-3175C066BC5C}" type="slidenum">
              <a:rPr lang="en-US" smtClean="0"/>
              <a:t>‹#›</a:t>
            </a:fld>
            <a:endParaRPr lang="en-US"/>
          </a:p>
        </p:txBody>
      </p:sp>
    </p:spTree>
    <p:extLst>
      <p:ext uri="{BB962C8B-B14F-4D97-AF65-F5344CB8AC3E}">
        <p14:creationId xmlns:p14="http://schemas.microsoft.com/office/powerpoint/2010/main" val="23390389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D9B68-2129-E747-B5AF-0553D7866B9D}"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9B8B0-6DDC-8945-BE88-15F72254A718}" type="slidenum">
              <a:rPr lang="en-US" smtClean="0"/>
              <a:t>‹#›</a:t>
            </a:fld>
            <a:endParaRPr lang="en-US"/>
          </a:p>
        </p:txBody>
      </p:sp>
    </p:spTree>
    <p:extLst>
      <p:ext uri="{BB962C8B-B14F-4D97-AF65-F5344CB8AC3E}">
        <p14:creationId xmlns:p14="http://schemas.microsoft.com/office/powerpoint/2010/main" val="251004654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a:t>
            </a:fld>
            <a:endParaRPr lang="en-US"/>
          </a:p>
        </p:txBody>
      </p:sp>
    </p:spTree>
    <p:extLst>
      <p:ext uri="{BB962C8B-B14F-4D97-AF65-F5344CB8AC3E}">
        <p14:creationId xmlns:p14="http://schemas.microsoft.com/office/powerpoint/2010/main" val="18364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10</a:t>
            </a:fld>
            <a:endParaRPr lang="en-US"/>
          </a:p>
        </p:txBody>
      </p:sp>
    </p:spTree>
    <p:extLst>
      <p:ext uri="{BB962C8B-B14F-4D97-AF65-F5344CB8AC3E}">
        <p14:creationId xmlns:p14="http://schemas.microsoft.com/office/powerpoint/2010/main" val="272727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11</a:t>
            </a:fld>
            <a:endParaRPr lang="en-US"/>
          </a:p>
        </p:txBody>
      </p:sp>
    </p:spTree>
    <p:extLst>
      <p:ext uri="{BB962C8B-B14F-4D97-AF65-F5344CB8AC3E}">
        <p14:creationId xmlns:p14="http://schemas.microsoft.com/office/powerpoint/2010/main" val="45845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12</a:t>
            </a:fld>
            <a:endParaRPr lang="en-US"/>
          </a:p>
        </p:txBody>
      </p:sp>
    </p:spTree>
    <p:extLst>
      <p:ext uri="{BB962C8B-B14F-4D97-AF65-F5344CB8AC3E}">
        <p14:creationId xmlns:p14="http://schemas.microsoft.com/office/powerpoint/2010/main" val="303984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13</a:t>
            </a:fld>
            <a:endParaRPr lang="en-US"/>
          </a:p>
        </p:txBody>
      </p:sp>
    </p:spTree>
    <p:extLst>
      <p:ext uri="{BB962C8B-B14F-4D97-AF65-F5344CB8AC3E}">
        <p14:creationId xmlns:p14="http://schemas.microsoft.com/office/powerpoint/2010/main" val="269632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14</a:t>
            </a:fld>
            <a:endParaRPr lang="en-US"/>
          </a:p>
        </p:txBody>
      </p:sp>
    </p:spTree>
    <p:extLst>
      <p:ext uri="{BB962C8B-B14F-4D97-AF65-F5344CB8AC3E}">
        <p14:creationId xmlns:p14="http://schemas.microsoft.com/office/powerpoint/2010/main" val="102870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15</a:t>
            </a:fld>
            <a:endParaRPr lang="en-US"/>
          </a:p>
        </p:txBody>
      </p:sp>
    </p:spTree>
    <p:extLst>
      <p:ext uri="{BB962C8B-B14F-4D97-AF65-F5344CB8AC3E}">
        <p14:creationId xmlns:p14="http://schemas.microsoft.com/office/powerpoint/2010/main" val="411710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16</a:t>
            </a:fld>
            <a:endParaRPr lang="en-US"/>
          </a:p>
        </p:txBody>
      </p:sp>
    </p:spTree>
    <p:extLst>
      <p:ext uri="{BB962C8B-B14F-4D97-AF65-F5344CB8AC3E}">
        <p14:creationId xmlns:p14="http://schemas.microsoft.com/office/powerpoint/2010/main" val="276595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17</a:t>
            </a:fld>
            <a:endParaRPr lang="en-US"/>
          </a:p>
        </p:txBody>
      </p:sp>
    </p:spTree>
    <p:extLst>
      <p:ext uri="{BB962C8B-B14F-4D97-AF65-F5344CB8AC3E}">
        <p14:creationId xmlns:p14="http://schemas.microsoft.com/office/powerpoint/2010/main" val="1845829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19</a:t>
            </a:fld>
            <a:endParaRPr lang="en-US"/>
          </a:p>
        </p:txBody>
      </p:sp>
    </p:spTree>
    <p:extLst>
      <p:ext uri="{BB962C8B-B14F-4D97-AF65-F5344CB8AC3E}">
        <p14:creationId xmlns:p14="http://schemas.microsoft.com/office/powerpoint/2010/main" val="219421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20</a:t>
            </a:fld>
            <a:endParaRPr lang="en-US"/>
          </a:p>
        </p:txBody>
      </p:sp>
    </p:spTree>
    <p:extLst>
      <p:ext uri="{BB962C8B-B14F-4D97-AF65-F5344CB8AC3E}">
        <p14:creationId xmlns:p14="http://schemas.microsoft.com/office/powerpoint/2010/main" val="151067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a:t>
            </a:fld>
            <a:endParaRPr lang="en-US"/>
          </a:p>
        </p:txBody>
      </p:sp>
    </p:spTree>
    <p:extLst>
      <p:ext uri="{BB962C8B-B14F-4D97-AF65-F5344CB8AC3E}">
        <p14:creationId xmlns:p14="http://schemas.microsoft.com/office/powerpoint/2010/main" val="79079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21</a:t>
            </a:fld>
            <a:endParaRPr lang="en-US"/>
          </a:p>
        </p:txBody>
      </p:sp>
    </p:spTree>
    <p:extLst>
      <p:ext uri="{BB962C8B-B14F-4D97-AF65-F5344CB8AC3E}">
        <p14:creationId xmlns:p14="http://schemas.microsoft.com/office/powerpoint/2010/main" val="3958079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22</a:t>
            </a:fld>
            <a:endParaRPr lang="en-US"/>
          </a:p>
        </p:txBody>
      </p:sp>
    </p:spTree>
    <p:extLst>
      <p:ext uri="{BB962C8B-B14F-4D97-AF65-F5344CB8AC3E}">
        <p14:creationId xmlns:p14="http://schemas.microsoft.com/office/powerpoint/2010/main" val="304919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23</a:t>
            </a:fld>
            <a:endParaRPr lang="en-US"/>
          </a:p>
        </p:txBody>
      </p:sp>
    </p:spTree>
    <p:extLst>
      <p:ext uri="{BB962C8B-B14F-4D97-AF65-F5344CB8AC3E}">
        <p14:creationId xmlns:p14="http://schemas.microsoft.com/office/powerpoint/2010/main" val="279726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24</a:t>
            </a:fld>
            <a:endParaRPr lang="en-US"/>
          </a:p>
        </p:txBody>
      </p:sp>
    </p:spTree>
    <p:extLst>
      <p:ext uri="{BB962C8B-B14F-4D97-AF65-F5344CB8AC3E}">
        <p14:creationId xmlns:p14="http://schemas.microsoft.com/office/powerpoint/2010/main" val="2275976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25</a:t>
            </a:fld>
            <a:endParaRPr lang="en-US"/>
          </a:p>
        </p:txBody>
      </p:sp>
    </p:spTree>
    <p:extLst>
      <p:ext uri="{BB962C8B-B14F-4D97-AF65-F5344CB8AC3E}">
        <p14:creationId xmlns:p14="http://schemas.microsoft.com/office/powerpoint/2010/main" val="3773569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26</a:t>
            </a:fld>
            <a:endParaRPr lang="en-US"/>
          </a:p>
        </p:txBody>
      </p:sp>
    </p:spTree>
    <p:extLst>
      <p:ext uri="{BB962C8B-B14F-4D97-AF65-F5344CB8AC3E}">
        <p14:creationId xmlns:p14="http://schemas.microsoft.com/office/powerpoint/2010/main" val="3935166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27</a:t>
            </a:fld>
            <a:endParaRPr lang="en-US"/>
          </a:p>
        </p:txBody>
      </p:sp>
    </p:spTree>
    <p:extLst>
      <p:ext uri="{BB962C8B-B14F-4D97-AF65-F5344CB8AC3E}">
        <p14:creationId xmlns:p14="http://schemas.microsoft.com/office/powerpoint/2010/main" val="83799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28</a:t>
            </a:fld>
            <a:endParaRPr lang="en-US"/>
          </a:p>
        </p:txBody>
      </p:sp>
    </p:spTree>
    <p:extLst>
      <p:ext uri="{BB962C8B-B14F-4D97-AF65-F5344CB8AC3E}">
        <p14:creationId xmlns:p14="http://schemas.microsoft.com/office/powerpoint/2010/main" val="3643476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29</a:t>
            </a:fld>
            <a:endParaRPr lang="en-US"/>
          </a:p>
        </p:txBody>
      </p:sp>
    </p:spTree>
    <p:extLst>
      <p:ext uri="{BB962C8B-B14F-4D97-AF65-F5344CB8AC3E}">
        <p14:creationId xmlns:p14="http://schemas.microsoft.com/office/powerpoint/2010/main" val="1313271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30</a:t>
            </a:fld>
            <a:endParaRPr lang="en-US"/>
          </a:p>
        </p:txBody>
      </p:sp>
    </p:spTree>
    <p:extLst>
      <p:ext uri="{BB962C8B-B14F-4D97-AF65-F5344CB8AC3E}">
        <p14:creationId xmlns:p14="http://schemas.microsoft.com/office/powerpoint/2010/main" val="132439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a:t>
            </a:fld>
            <a:endParaRPr lang="en-US"/>
          </a:p>
        </p:txBody>
      </p:sp>
    </p:spTree>
    <p:extLst>
      <p:ext uri="{BB962C8B-B14F-4D97-AF65-F5344CB8AC3E}">
        <p14:creationId xmlns:p14="http://schemas.microsoft.com/office/powerpoint/2010/main" val="506814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31</a:t>
            </a:fld>
            <a:endParaRPr lang="en-US"/>
          </a:p>
        </p:txBody>
      </p:sp>
    </p:spTree>
    <p:extLst>
      <p:ext uri="{BB962C8B-B14F-4D97-AF65-F5344CB8AC3E}">
        <p14:creationId xmlns:p14="http://schemas.microsoft.com/office/powerpoint/2010/main" val="1464376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32</a:t>
            </a:fld>
            <a:endParaRPr lang="en-US"/>
          </a:p>
        </p:txBody>
      </p:sp>
    </p:spTree>
    <p:extLst>
      <p:ext uri="{BB962C8B-B14F-4D97-AF65-F5344CB8AC3E}">
        <p14:creationId xmlns:p14="http://schemas.microsoft.com/office/powerpoint/2010/main" val="1441760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9B8B0-6DDC-8945-BE88-15F72254A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501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34</a:t>
            </a:fld>
            <a:endParaRPr lang="en-US"/>
          </a:p>
        </p:txBody>
      </p:sp>
    </p:spTree>
    <p:extLst>
      <p:ext uri="{BB962C8B-B14F-4D97-AF65-F5344CB8AC3E}">
        <p14:creationId xmlns:p14="http://schemas.microsoft.com/office/powerpoint/2010/main" val="3780566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35</a:t>
            </a:fld>
            <a:endParaRPr lang="en-US"/>
          </a:p>
        </p:txBody>
      </p:sp>
    </p:spTree>
    <p:extLst>
      <p:ext uri="{BB962C8B-B14F-4D97-AF65-F5344CB8AC3E}">
        <p14:creationId xmlns:p14="http://schemas.microsoft.com/office/powerpoint/2010/main" val="3734262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36</a:t>
            </a:fld>
            <a:endParaRPr lang="en-US"/>
          </a:p>
        </p:txBody>
      </p:sp>
    </p:spTree>
    <p:extLst>
      <p:ext uri="{BB962C8B-B14F-4D97-AF65-F5344CB8AC3E}">
        <p14:creationId xmlns:p14="http://schemas.microsoft.com/office/powerpoint/2010/main" val="3936501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37</a:t>
            </a:fld>
            <a:endParaRPr lang="en-US"/>
          </a:p>
        </p:txBody>
      </p:sp>
    </p:spTree>
    <p:extLst>
      <p:ext uri="{BB962C8B-B14F-4D97-AF65-F5344CB8AC3E}">
        <p14:creationId xmlns:p14="http://schemas.microsoft.com/office/powerpoint/2010/main" val="1038407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38</a:t>
            </a:fld>
            <a:endParaRPr lang="en-US"/>
          </a:p>
        </p:txBody>
      </p:sp>
    </p:spTree>
    <p:extLst>
      <p:ext uri="{BB962C8B-B14F-4D97-AF65-F5344CB8AC3E}">
        <p14:creationId xmlns:p14="http://schemas.microsoft.com/office/powerpoint/2010/main" val="2261605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39</a:t>
            </a:fld>
            <a:endParaRPr lang="en-US"/>
          </a:p>
        </p:txBody>
      </p:sp>
    </p:spTree>
    <p:extLst>
      <p:ext uri="{BB962C8B-B14F-4D97-AF65-F5344CB8AC3E}">
        <p14:creationId xmlns:p14="http://schemas.microsoft.com/office/powerpoint/2010/main" val="3588058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40</a:t>
            </a:fld>
            <a:endParaRPr lang="en-US"/>
          </a:p>
        </p:txBody>
      </p:sp>
    </p:spTree>
    <p:extLst>
      <p:ext uri="{BB962C8B-B14F-4D97-AF65-F5344CB8AC3E}">
        <p14:creationId xmlns:p14="http://schemas.microsoft.com/office/powerpoint/2010/main" val="31386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4</a:t>
            </a:fld>
            <a:endParaRPr lang="en-US"/>
          </a:p>
        </p:txBody>
      </p:sp>
    </p:spTree>
    <p:extLst>
      <p:ext uri="{BB962C8B-B14F-4D97-AF65-F5344CB8AC3E}">
        <p14:creationId xmlns:p14="http://schemas.microsoft.com/office/powerpoint/2010/main" val="3919308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41</a:t>
            </a:fld>
            <a:endParaRPr lang="en-US"/>
          </a:p>
        </p:txBody>
      </p:sp>
    </p:spTree>
    <p:extLst>
      <p:ext uri="{BB962C8B-B14F-4D97-AF65-F5344CB8AC3E}">
        <p14:creationId xmlns:p14="http://schemas.microsoft.com/office/powerpoint/2010/main" val="2521226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42</a:t>
            </a:fld>
            <a:endParaRPr lang="en-US"/>
          </a:p>
        </p:txBody>
      </p:sp>
    </p:spTree>
    <p:extLst>
      <p:ext uri="{BB962C8B-B14F-4D97-AF65-F5344CB8AC3E}">
        <p14:creationId xmlns:p14="http://schemas.microsoft.com/office/powerpoint/2010/main" val="2706404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43</a:t>
            </a:fld>
            <a:endParaRPr lang="en-US"/>
          </a:p>
        </p:txBody>
      </p:sp>
    </p:spTree>
    <p:extLst>
      <p:ext uri="{BB962C8B-B14F-4D97-AF65-F5344CB8AC3E}">
        <p14:creationId xmlns:p14="http://schemas.microsoft.com/office/powerpoint/2010/main" val="3496753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45</a:t>
            </a:fld>
            <a:endParaRPr lang="en-US"/>
          </a:p>
        </p:txBody>
      </p:sp>
    </p:spTree>
    <p:extLst>
      <p:ext uri="{BB962C8B-B14F-4D97-AF65-F5344CB8AC3E}">
        <p14:creationId xmlns:p14="http://schemas.microsoft.com/office/powerpoint/2010/main" val="386221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9B8B0-6DDC-8945-BE88-15F72254A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45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9B8B0-6DDC-8945-BE88-15F72254A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16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7</a:t>
            </a:fld>
            <a:endParaRPr lang="en-US"/>
          </a:p>
        </p:txBody>
      </p:sp>
    </p:spTree>
    <p:extLst>
      <p:ext uri="{BB962C8B-B14F-4D97-AF65-F5344CB8AC3E}">
        <p14:creationId xmlns:p14="http://schemas.microsoft.com/office/powerpoint/2010/main" val="122751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8</a:t>
            </a:fld>
            <a:endParaRPr lang="en-US"/>
          </a:p>
        </p:txBody>
      </p:sp>
    </p:spTree>
    <p:extLst>
      <p:ext uri="{BB962C8B-B14F-4D97-AF65-F5344CB8AC3E}">
        <p14:creationId xmlns:p14="http://schemas.microsoft.com/office/powerpoint/2010/main" val="421393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A9B8B0-6DDC-8945-BE88-15F72254A718}" type="slidenum">
              <a:rPr lang="en-US" smtClean="0"/>
              <a:t>9</a:t>
            </a:fld>
            <a:endParaRPr lang="en-US"/>
          </a:p>
        </p:txBody>
      </p:sp>
    </p:spTree>
    <p:extLst>
      <p:ext uri="{BB962C8B-B14F-4D97-AF65-F5344CB8AC3E}">
        <p14:creationId xmlns:p14="http://schemas.microsoft.com/office/powerpoint/2010/main" val="34443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Cover &amp; Cov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748973" y="884281"/>
            <a:ext cx="4961709" cy="1353813"/>
          </a:xfrm>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747771" y="3018574"/>
            <a:ext cx="4964113" cy="2581049"/>
          </a:xfrm>
          <a:prstGeom prst="rect">
            <a:avLst/>
          </a:prstGeom>
        </p:spPr>
        <p:txBody>
          <a:bodyPr>
            <a:normAutofit/>
          </a:bodyPr>
          <a:lstStyle>
            <a:lvl1pPr marL="0" indent="0">
              <a:buNone/>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8183" y="0"/>
            <a:ext cx="5503817" cy="6210300"/>
          </a:xfrm>
          <a:prstGeom prst="rect">
            <a:avLst/>
          </a:prstGeom>
        </p:spPr>
        <p:txBody>
          <a:bodyPr/>
          <a:lstStyle>
            <a:lvl1pPr marL="0" indent="0">
              <a:buNone/>
              <a:defRPr/>
            </a:lvl1pPr>
          </a:lstStyle>
          <a:p>
            <a:r>
              <a:rPr lang="en-US" dirty="0"/>
              <a:t>Book Cover; make sure alt text is not redundant with visible slide text</a:t>
            </a:r>
          </a:p>
        </p:txBody>
      </p:sp>
      <p:sp>
        <p:nvSpPr>
          <p:cNvPr id="2" name="Footer Placeholder 1">
            <a:extLst>
              <a:ext uri="{FF2B5EF4-FFF2-40B4-BE49-F238E27FC236}">
                <a16:creationId xmlns:a16="http://schemas.microsoft.com/office/drawing/2014/main" id="{2E10CD88-DF03-806F-52A4-C453AF6444B9}"/>
              </a:ext>
            </a:extLst>
          </p:cNvPr>
          <p:cNvSpPr>
            <a:spLocks noGrp="1"/>
          </p:cNvSpPr>
          <p:nvPr>
            <p:ph type="ftr" sz="quarter" idx="13"/>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74913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244043" y="1148345"/>
            <a:ext cx="5412811" cy="4851861"/>
          </a:xfrm>
          <a:prstGeom prst="rect">
            <a:avLst/>
          </a:prstGeom>
        </p:spPr>
        <p:txBody>
          <a:bodyPr/>
          <a:lstStyle>
            <a:lvl1pPr marL="0" indent="0">
              <a:buNone/>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239825" y="6017701"/>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2" name="Footer Placeholder 1">
            <a:extLst>
              <a:ext uri="{FF2B5EF4-FFF2-40B4-BE49-F238E27FC236}">
                <a16:creationId xmlns:a16="http://schemas.microsoft.com/office/drawing/2014/main" id="{1374C3FD-BDAC-D02F-4FF4-F8EBD5A0CA11}"/>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6407592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6580"/>
            <a:ext cx="5434057" cy="495561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305006" y="1219200"/>
            <a:ext cx="5467894" cy="4724400"/>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300788" y="5948578"/>
            <a:ext cx="5472112" cy="212725"/>
          </a:xfrm>
          <a:prstGeom prst="rect">
            <a:avLst/>
          </a:prstGeom>
          <a:solidFill>
            <a:schemeClr val="bg1"/>
          </a:solidFill>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25641174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0"/>
            <a:ext cx="11353800" cy="2288182"/>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9333149" cy="2417618"/>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39347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1"/>
            <a:ext cx="11353800" cy="2124074"/>
          </a:xfrm>
          <a:prstGeom prst="rect">
            <a:avLst/>
          </a:prstGeom>
        </p:spPr>
        <p:txBody>
          <a:bodyPr/>
          <a:lstStyle>
            <a:lvl1pPr>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355337"/>
            <a:ext cx="5472112" cy="212725"/>
          </a:xfrm>
          <a:prstGeom prst="rect">
            <a:avLst/>
          </a:prstGeom>
        </p:spPr>
        <p:txBody>
          <a:bodyPr/>
          <a:lstStyle>
            <a:lvl1pPr>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60129"/>
            <a:ext cx="4509978" cy="1764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48275" y="3948563"/>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4560129"/>
            <a:ext cx="4509978" cy="1764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83884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1"/>
            <a:ext cx="4509978" cy="228478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4498233" cy="212725"/>
          </a:xfrm>
          <a:prstGeom prst="rect">
            <a:avLst/>
          </a:prstGeom>
        </p:spPr>
        <p:txBody>
          <a:bodyPr/>
          <a:lstStyle>
            <a:lvl1pPr>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3135"/>
            <a:ext cx="4509978" cy="242146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19200"/>
            <a:ext cx="4509978" cy="228478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516303"/>
            <a:ext cx="4498233" cy="212725"/>
          </a:xfrm>
          <a:prstGeom prst="rect">
            <a:avLst/>
          </a:prstGeom>
        </p:spPr>
        <p:txBody>
          <a:bodyPr/>
          <a:lstStyle>
            <a:lvl1pPr>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3903135"/>
            <a:ext cx="4509978" cy="242146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61254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229295"/>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858293"/>
            <a:ext cx="4509978"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229191"/>
            <a:ext cx="4498233"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0"/>
            <a:ext cx="4509978" cy="169117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48275" y="1229295"/>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858292"/>
            <a:ext cx="4509978"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4229191"/>
            <a:ext cx="4498233"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5248275" y="4633420"/>
            <a:ext cx="4509978" cy="169117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2</a:t>
            </a:r>
          </a:p>
        </p:txBody>
      </p:sp>
    </p:spTree>
    <p:extLst>
      <p:ext uri="{BB962C8B-B14F-4D97-AF65-F5344CB8AC3E}">
        <p14:creationId xmlns:p14="http://schemas.microsoft.com/office/powerpoint/2010/main" val="31675358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28725"/>
            <a:ext cx="4509978" cy="2022267"/>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69511"/>
            <a:ext cx="4498233" cy="208047"/>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622220"/>
            <a:ext cx="4509978" cy="112259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28724"/>
            <a:ext cx="4509978" cy="2022267"/>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269511"/>
            <a:ext cx="4498233" cy="208047"/>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5248275" y="3622220"/>
            <a:ext cx="4509978" cy="112259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924424"/>
            <a:ext cx="9333149" cy="1400175"/>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2185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33057"/>
            <a:ext cx="4509978" cy="2449308"/>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89112"/>
            <a:ext cx="4498233" cy="212725"/>
          </a:xfrm>
          <a:prstGeom prst="rect">
            <a:avLst/>
          </a:prstGeom>
        </p:spPr>
        <p:txBody>
          <a:bodyPr/>
          <a:lstStyle>
            <a:lvl1pPr>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33056"/>
            <a:ext cx="4509978" cy="2449308"/>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689112"/>
            <a:ext cx="4498233" cy="212725"/>
          </a:xfrm>
          <a:prstGeom prst="rect">
            <a:avLst/>
          </a:prstGeom>
        </p:spPr>
        <p:txBody>
          <a:bodyPr/>
          <a:lstStyle>
            <a:lvl1pPr>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9333149" cy="224898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2003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9200"/>
            <a:ext cx="5434057" cy="4953000"/>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305550" y="1219200"/>
            <a:ext cx="5467350" cy="4953000"/>
          </a:xfrm>
          <a:solidFill>
            <a:schemeClr val="bg1"/>
          </a:solidFill>
        </p:spPr>
        <p:txBody>
          <a:bodyPr/>
          <a:lstStyle/>
          <a:p>
            <a:endParaRPr lang="en-US"/>
          </a:p>
        </p:txBody>
      </p:sp>
    </p:spTree>
    <p:extLst>
      <p:ext uri="{BB962C8B-B14F-4D97-AF65-F5344CB8AC3E}">
        <p14:creationId xmlns:p14="http://schemas.microsoft.com/office/powerpoint/2010/main" val="88948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219200"/>
            <a:ext cx="9333149" cy="2516188"/>
          </a:xfrm>
        </p:spPr>
        <p:txBody>
          <a:bodyPr/>
          <a:lstStyle/>
          <a:p>
            <a:endParaRPr lang="en-US"/>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79165"/>
            <a:ext cx="9333149" cy="234543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E047B458-51DD-F40A-1341-359B5ABEEACB}"/>
              </a:ext>
            </a:extLst>
          </p:cNvPr>
          <p:cNvSpPr>
            <a:spLocks noGrp="1"/>
          </p:cNvSpPr>
          <p:nvPr>
            <p:ph type="sldNum" sz="quarter" idx="4"/>
          </p:nvPr>
        </p:nvSpPr>
        <p:spPr>
          <a:xfrm>
            <a:off x="0" y="6458185"/>
            <a:ext cx="657225" cy="246221"/>
          </a:xfrm>
          <a:prstGeom prst="rect">
            <a:avLst/>
          </a:prstGeom>
        </p:spPr>
        <p:txBody>
          <a:bodyPr vert="horz" wrap="square" lIns="118872" tIns="45720" rIns="45720" bIns="45720" rtlCol="0" anchor="ctr">
            <a:spAutoFit/>
          </a:bodyPr>
          <a:lstStyle>
            <a:lvl1pPr algn="l">
              <a:defRPr lang="en-US" sz="1000" smtClean="0">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D30AAD5A-EE4C-7069-5D97-5ED5A899177B}"/>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9" name="Footer Placeholder 4">
            <a:extLst>
              <a:ext uri="{FF2B5EF4-FFF2-40B4-BE49-F238E27FC236}">
                <a16:creationId xmlns:a16="http://schemas.microsoft.com/office/drawing/2014/main" id="{5DCD5C14-AB63-B255-2797-2108BB6FBC47}"/>
              </a:ext>
            </a:extLst>
          </p:cNvPr>
          <p:cNvSpPr>
            <a:spLocks noGrp="1"/>
          </p:cNvSpPr>
          <p:nvPr>
            <p:ph type="ftr" sz="quarter" idx="3"/>
          </p:nvPr>
        </p:nvSpPr>
        <p:spPr>
          <a:xfrm>
            <a:off x="10210800" y="6454337"/>
            <a:ext cx="14478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0518395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rge Cover &amp; Cover Info">
    <p:spTree>
      <p:nvGrpSpPr>
        <p:cNvPr id="1" name=""/>
        <p:cNvGrpSpPr/>
        <p:nvPr/>
      </p:nvGrpSpPr>
      <p:grpSpPr>
        <a:xfrm>
          <a:off x="0" y="0"/>
          <a:ext cx="0" cy="0"/>
          <a:chOff x="0" y="0"/>
          <a:chExt cx="0" cy="0"/>
        </a:xfrm>
      </p:grpSpPr>
      <p:pic>
        <p:nvPicPr>
          <p:cNvPr id="2" name="3d cube background">
            <a:extLst>
              <a:ext uri="{FF2B5EF4-FFF2-40B4-BE49-F238E27FC236}">
                <a16:creationId xmlns:a16="http://schemas.microsoft.com/office/drawing/2014/main" id="{8068DBC7-946D-19F6-2960-AC8E9B258C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1051123" y="1432921"/>
            <a:ext cx="4928258" cy="1397743"/>
          </a:xfrm>
          <a:solidFill>
            <a:schemeClr val="accent1"/>
          </a:solidFill>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1057873" y="3304822"/>
            <a:ext cx="4913558" cy="2348556"/>
          </a:xfrm>
          <a:prstGeom prst="rect">
            <a:avLst/>
          </a:prstGeom>
          <a:solidFill>
            <a:schemeClr val="accent1"/>
          </a:solidFill>
        </p:spPr>
        <p:txBody>
          <a:bodyPr>
            <a:normAutofit/>
          </a:bodyPr>
          <a:lstStyle>
            <a:lvl1pPr>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917635" y="0"/>
            <a:ext cx="5274365" cy="6122504"/>
          </a:xfrm>
          <a:prstGeom prst="rect">
            <a:avLst/>
          </a:prstGeom>
          <a:solidFill>
            <a:schemeClr val="accent1"/>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148592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1"/>
            <a:ext cx="6096000" cy="5991497"/>
          </a:xfrm>
          <a:prstGeom prst="rect">
            <a:avLst/>
          </a:prstGeom>
        </p:spPr>
        <p:txBody>
          <a:bodyPr/>
          <a:lstStyle>
            <a:lvl1pPr marL="0" indent="0">
              <a:buNone/>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096000" y="5997575"/>
            <a:ext cx="6096000" cy="212725"/>
          </a:xfrm>
          <a:prstGeom prst="rect">
            <a:avLst/>
          </a:prstGeom>
        </p:spPr>
        <p:txBody>
          <a:bodyPr/>
          <a:lstStyle>
            <a:lvl1pPr marL="0" indent="0">
              <a:buNone/>
              <a:defRPr sz="900"/>
            </a:lvl1pPr>
          </a:lstStyle>
          <a:p>
            <a:r>
              <a:rPr lang="en-US" dirty="0"/>
              <a:t>Access the text alternative for slide images. Credit © 20xx </a:t>
            </a:r>
          </a:p>
        </p:txBody>
      </p:sp>
      <p:sp>
        <p:nvSpPr>
          <p:cNvPr id="2" name="Footer Placeholder 1">
            <a:extLst>
              <a:ext uri="{FF2B5EF4-FFF2-40B4-BE49-F238E27FC236}">
                <a16:creationId xmlns:a16="http://schemas.microsoft.com/office/drawing/2014/main" id="{2DFD5A3B-E919-FA65-E970-A39CBA5E35F7}"/>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7977866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Gray Behind Text Large Cover &amp; Cover Info">
    <p:spTree>
      <p:nvGrpSpPr>
        <p:cNvPr id="1" name=""/>
        <p:cNvGrpSpPr/>
        <p:nvPr/>
      </p:nvGrpSpPr>
      <p:grpSpPr>
        <a:xfrm>
          <a:off x="0" y="0"/>
          <a:ext cx="0" cy="0"/>
          <a:chOff x="0" y="0"/>
          <a:chExt cx="0" cy="0"/>
        </a:xfrm>
      </p:grpSpPr>
      <p:pic>
        <p:nvPicPr>
          <p:cNvPr id="2" name="3d cube background">
            <a:extLst>
              <a:ext uri="{FF2B5EF4-FFF2-40B4-BE49-F238E27FC236}">
                <a16:creationId xmlns:a16="http://schemas.microsoft.com/office/drawing/2014/main" id="{8068DBC7-946D-19F6-2960-AC8E9B258C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1051123" y="1432921"/>
            <a:ext cx="4928258" cy="1397743"/>
          </a:xfrm>
          <a:solidFill>
            <a:schemeClr val="bg2"/>
          </a:solidFill>
        </p:spPr>
        <p:txBody>
          <a:bodyPr vert="horz" lIns="91440" tIns="45720" rIns="91440" bIns="45720" rtlCol="0" anchor="ctr">
            <a:normAutofit/>
          </a:bodyPr>
          <a:lstStyle>
            <a:lvl1pPr>
              <a:defRPr lang="en-US" dirty="0">
                <a:solidFill>
                  <a:schemeClr val="accent1"/>
                </a:solidFill>
              </a:defRPr>
            </a:lvl1pPr>
          </a:lstStyle>
          <a:p>
            <a:pPr lvl="0"/>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1057873" y="3304822"/>
            <a:ext cx="4913558" cy="2348556"/>
          </a:xfrm>
          <a:prstGeom prst="rect">
            <a:avLst/>
          </a:prstGeom>
          <a:solidFill>
            <a:schemeClr val="bg2"/>
          </a:solidFill>
        </p:spPr>
        <p:txBody>
          <a:bodyPr vert="horz" lIns="91440" tIns="45720" rIns="91440" bIns="45720" rtlCol="0">
            <a:normAutofit/>
          </a:bodyPr>
          <a:lstStyle>
            <a:lvl1pPr>
              <a:defRPr lang="en-US" dirty="0">
                <a:solidFill>
                  <a:schemeClr val="tx1"/>
                </a:solidFill>
              </a:defRPr>
            </a:lvl1pPr>
          </a:lstStyle>
          <a:p>
            <a:pPr lvl="0"/>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917635" y="0"/>
            <a:ext cx="5274365" cy="6122504"/>
          </a:xfrm>
          <a:prstGeom prst="rect">
            <a:avLst/>
          </a:prstGeom>
          <a:solidFill>
            <a:schemeClr val="accent1"/>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16471204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mall Cover &amp; Cover Info">
    <p:bg>
      <p:bgPr>
        <a:solidFill>
          <a:schemeClr val="accent1"/>
        </a:solidFill>
        <a:effectLst/>
      </p:bgPr>
    </p:bg>
    <p:spTree>
      <p:nvGrpSpPr>
        <p:cNvPr id="1" name=""/>
        <p:cNvGrpSpPr/>
        <p:nvPr/>
      </p:nvGrpSpPr>
      <p:grpSpPr>
        <a:xfrm>
          <a:off x="0" y="0"/>
          <a:ext cx="0" cy="0"/>
          <a:chOff x="0" y="0"/>
          <a:chExt cx="0" cy="0"/>
        </a:xfrm>
      </p:grpSpPr>
      <p:pic>
        <p:nvPicPr>
          <p:cNvPr id="2" name="3d cube background">
            <a:extLst>
              <a:ext uri="{FF2B5EF4-FFF2-40B4-BE49-F238E27FC236}">
                <a16:creationId xmlns:a16="http://schemas.microsoft.com/office/drawing/2014/main" id="{5197063F-7F99-0EF1-E78F-56F7102C5CE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Title 1">
            <a:extLst>
              <a:ext uri="{FF2B5EF4-FFF2-40B4-BE49-F238E27FC236}">
                <a16:creationId xmlns:a16="http://schemas.microsoft.com/office/drawing/2014/main" id="{B471FF08-076A-9C11-223D-7E9A8107281B}"/>
              </a:ext>
            </a:extLst>
          </p:cNvPr>
          <p:cNvSpPr>
            <a:spLocks noGrp="1"/>
          </p:cNvSpPr>
          <p:nvPr>
            <p:ph type="title" hasCustomPrompt="1"/>
          </p:nvPr>
        </p:nvSpPr>
        <p:spPr>
          <a:xfrm>
            <a:off x="1051123" y="1432921"/>
            <a:ext cx="4928258" cy="1397743"/>
          </a:xfrm>
          <a:solidFill>
            <a:schemeClr val="accent1"/>
          </a:solidFill>
        </p:spPr>
        <p:txBody>
          <a:bodyPr>
            <a:normAutofit/>
          </a:bodyPr>
          <a:lstStyle>
            <a:lvl1pPr>
              <a:defRPr sz="3600"/>
            </a:lvl1pPr>
          </a:lstStyle>
          <a:p>
            <a:r>
              <a:rPr lang="en-US" dirty="0"/>
              <a:t>PowerPoint Title</a:t>
            </a:r>
          </a:p>
        </p:txBody>
      </p:sp>
      <p:sp>
        <p:nvSpPr>
          <p:cNvPr id="4" name="Text Placeholder 4">
            <a:extLst>
              <a:ext uri="{FF2B5EF4-FFF2-40B4-BE49-F238E27FC236}">
                <a16:creationId xmlns:a16="http://schemas.microsoft.com/office/drawing/2014/main" id="{8BF85B3D-2772-FE79-4E5F-9922A4285964}"/>
              </a:ext>
            </a:extLst>
          </p:cNvPr>
          <p:cNvSpPr>
            <a:spLocks noGrp="1"/>
          </p:cNvSpPr>
          <p:nvPr>
            <p:ph type="body" sz="quarter" idx="12" hasCustomPrompt="1"/>
          </p:nvPr>
        </p:nvSpPr>
        <p:spPr>
          <a:xfrm>
            <a:off x="1057873" y="3304822"/>
            <a:ext cx="4913558" cy="2348556"/>
          </a:xfrm>
          <a:prstGeom prst="rect">
            <a:avLst/>
          </a:prstGeom>
          <a:solidFill>
            <a:schemeClr val="accent1"/>
          </a:solidFill>
        </p:spPr>
        <p:txBody>
          <a:bodyPr>
            <a:normAutofit/>
          </a:bodyPr>
          <a:lstStyle>
            <a:lvl1pPr>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7047" y="1200647"/>
            <a:ext cx="4214191" cy="4464753"/>
          </a:xfrm>
          <a:prstGeom prst="rect">
            <a:avLst/>
          </a:prstGeom>
          <a:solidFill>
            <a:schemeClr val="accent1"/>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31615190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y Behind Text Small Cover &amp; Cover Info">
    <p:bg>
      <p:bgPr>
        <a:solidFill>
          <a:schemeClr val="accent1"/>
        </a:solidFill>
        <a:effectLst/>
      </p:bgPr>
    </p:bg>
    <p:spTree>
      <p:nvGrpSpPr>
        <p:cNvPr id="1" name=""/>
        <p:cNvGrpSpPr/>
        <p:nvPr/>
      </p:nvGrpSpPr>
      <p:grpSpPr>
        <a:xfrm>
          <a:off x="0" y="0"/>
          <a:ext cx="0" cy="0"/>
          <a:chOff x="0" y="0"/>
          <a:chExt cx="0" cy="0"/>
        </a:xfrm>
      </p:grpSpPr>
      <p:pic>
        <p:nvPicPr>
          <p:cNvPr id="2" name="3d cube background">
            <a:extLst>
              <a:ext uri="{FF2B5EF4-FFF2-40B4-BE49-F238E27FC236}">
                <a16:creationId xmlns:a16="http://schemas.microsoft.com/office/drawing/2014/main" id="{5197063F-7F99-0EF1-E78F-56F7102C5CE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Title 1">
            <a:extLst>
              <a:ext uri="{FF2B5EF4-FFF2-40B4-BE49-F238E27FC236}">
                <a16:creationId xmlns:a16="http://schemas.microsoft.com/office/drawing/2014/main" id="{B471FF08-076A-9C11-223D-7E9A8107281B}"/>
              </a:ext>
            </a:extLst>
          </p:cNvPr>
          <p:cNvSpPr>
            <a:spLocks noGrp="1"/>
          </p:cNvSpPr>
          <p:nvPr>
            <p:ph type="title" hasCustomPrompt="1"/>
          </p:nvPr>
        </p:nvSpPr>
        <p:spPr>
          <a:xfrm>
            <a:off x="1051123" y="1432921"/>
            <a:ext cx="4928258" cy="1397743"/>
          </a:xfrm>
          <a:solidFill>
            <a:schemeClr val="bg2"/>
          </a:solidFill>
        </p:spPr>
        <p:txBody>
          <a:bodyPr>
            <a:normAutofit/>
          </a:bodyPr>
          <a:lstStyle>
            <a:lvl1pPr>
              <a:defRPr sz="3600">
                <a:solidFill>
                  <a:schemeClr val="tx1"/>
                </a:solidFill>
              </a:defRPr>
            </a:lvl1pPr>
          </a:lstStyle>
          <a:p>
            <a:r>
              <a:rPr lang="en-US" dirty="0"/>
              <a:t>PowerPoint Title</a:t>
            </a:r>
          </a:p>
        </p:txBody>
      </p:sp>
      <p:sp>
        <p:nvSpPr>
          <p:cNvPr id="4" name="Text Placeholder 4">
            <a:extLst>
              <a:ext uri="{FF2B5EF4-FFF2-40B4-BE49-F238E27FC236}">
                <a16:creationId xmlns:a16="http://schemas.microsoft.com/office/drawing/2014/main" id="{8BF85B3D-2772-FE79-4E5F-9922A4285964}"/>
              </a:ext>
            </a:extLst>
          </p:cNvPr>
          <p:cNvSpPr>
            <a:spLocks noGrp="1"/>
          </p:cNvSpPr>
          <p:nvPr>
            <p:ph type="body" sz="quarter" idx="12" hasCustomPrompt="1"/>
          </p:nvPr>
        </p:nvSpPr>
        <p:spPr>
          <a:xfrm>
            <a:off x="1057873" y="3304822"/>
            <a:ext cx="4913558" cy="2348556"/>
          </a:xfrm>
          <a:prstGeom prst="rect">
            <a:avLst/>
          </a:prstGeom>
          <a:solidFill>
            <a:schemeClr val="bg2"/>
          </a:solidFill>
        </p:spPr>
        <p:txBody>
          <a:bodyPr>
            <a:normAutofit/>
          </a:bodyPr>
          <a:lstStyle>
            <a:lvl1pPr>
              <a:defRPr sz="2400">
                <a:solidFill>
                  <a:schemeClr val="tx1"/>
                </a:solidFill>
              </a:defRPr>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7047" y="1200647"/>
            <a:ext cx="4214191" cy="4464753"/>
          </a:xfrm>
          <a:prstGeom prst="rect">
            <a:avLst/>
          </a:prstGeom>
          <a:solidFill>
            <a:schemeClr val="accent1"/>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2075233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p:spPr>
        <p:txBody>
          <a:bodyPr>
            <a:normAutofit/>
          </a:bodyPr>
          <a:lstStyle>
            <a:lvl1pPr>
              <a:defRPr sz="2400"/>
            </a:lvl1pPr>
          </a:lstStyle>
          <a:p>
            <a:r>
              <a:rPr lang="en-US" dirty="0"/>
              <a:t>Secondary info.</a:t>
            </a:r>
          </a:p>
        </p:txBody>
      </p:sp>
    </p:spTree>
    <p:extLst>
      <p:ext uri="{BB962C8B-B14F-4D97-AF65-F5344CB8AC3E}">
        <p14:creationId xmlns:p14="http://schemas.microsoft.com/office/powerpoint/2010/main" val="4144605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ay Behind Text 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a:solidFill>
            <a:schemeClr val="bg2"/>
          </a:solidFill>
        </p:spPr>
        <p:txBody>
          <a:bodyPr>
            <a:normAutofit/>
          </a:bodyPr>
          <a:lstStyle>
            <a:lvl1pPr>
              <a:defRPr sz="2400">
                <a:solidFill>
                  <a:schemeClr val="tx1"/>
                </a:solidFill>
              </a:defRPr>
            </a:lvl1pPr>
          </a:lstStyle>
          <a:p>
            <a:r>
              <a:rPr lang="en-US" dirty="0"/>
              <a:t>Secondary info.</a:t>
            </a:r>
          </a:p>
        </p:txBody>
      </p:sp>
    </p:spTree>
    <p:extLst>
      <p:ext uri="{BB962C8B-B14F-4D97-AF65-F5344CB8AC3E}">
        <p14:creationId xmlns:p14="http://schemas.microsoft.com/office/powerpoint/2010/main" val="37232913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11239500" cy="5067300"/>
          </a:xfrm>
          <a:prstGeom prst="rect">
            <a:avLst/>
          </a:prstGeom>
        </p:spPr>
        <p:txBody>
          <a:bodyPr anchor="t">
            <a:normAutofit/>
          </a:bodyPr>
          <a:lstStyle>
            <a:lvl1pPr marL="0" indent="0">
              <a:buFont typeface="Arial" panose="020B0604020202020204" pitchFamily="34" charset="0"/>
              <a:buNone/>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187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a:defRPr sz="2800" b="1"/>
            </a:lvl1pPr>
          </a:lstStyle>
          <a:p>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5431131" cy="4355371"/>
          </a:xfrm>
          <a:prstGeom prst="rect">
            <a:avLst/>
          </a:prstGeom>
        </p:spPr>
        <p:txBody>
          <a:bodyPr anchor="t"/>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1153095"/>
            <a:ext cx="5431131" cy="495996"/>
          </a:xfrm>
          <a:prstGeom prst="rect">
            <a:avLst/>
          </a:prstGeom>
        </p:spPr>
        <p:txBody>
          <a:bodyPr>
            <a:noAutofit/>
          </a:bodyPr>
          <a:lstStyle>
            <a:lvl1pPr>
              <a:defRPr sz="2800" b="1"/>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1854929"/>
            <a:ext cx="5431131" cy="4355371"/>
          </a:xfrm>
          <a:prstGeom prst="rect">
            <a:avLst/>
          </a:prstGeom>
        </p:spPr>
        <p:txBody>
          <a:bodyPr anchor="t"/>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007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153095"/>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6225537" y="1153095"/>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49193"/>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65770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3001"/>
            <a:ext cx="11239500" cy="4953000"/>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20256083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ull Width 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9595" y="1143000"/>
            <a:ext cx="12172810" cy="4953000"/>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a:defRPr sz="900"/>
            </a:lvl1pPr>
          </a:lstStyle>
          <a:p>
            <a:r>
              <a:rPr lang="en-US" dirty="0"/>
              <a:t>Access the text alternative for slide images. Credit © 20xx </a:t>
            </a:r>
          </a:p>
        </p:txBody>
      </p:sp>
      <p:sp>
        <p:nvSpPr>
          <p:cNvPr id="4" name="Slide Number Placeholder 5">
            <a:extLst>
              <a:ext uri="{FF2B5EF4-FFF2-40B4-BE49-F238E27FC236}">
                <a16:creationId xmlns:a16="http://schemas.microsoft.com/office/drawing/2014/main" id="{C78F9B60-5175-7D4C-55DA-702C5F0AAF37}"/>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3" name="Optional Text Placeholder">
            <a:extLst>
              <a:ext uri="{FF2B5EF4-FFF2-40B4-BE49-F238E27FC236}">
                <a16:creationId xmlns:a16="http://schemas.microsoft.com/office/drawing/2014/main" id="{17B75F65-0E67-53C5-0A63-5180459818F4}"/>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5" name="Footer Placeholder 4">
            <a:extLst>
              <a:ext uri="{FF2B5EF4-FFF2-40B4-BE49-F238E27FC236}">
                <a16:creationId xmlns:a16="http://schemas.microsoft.com/office/drawing/2014/main" id="{9C52D0D8-C7C5-D1F7-A06F-AD282E404E9C}"/>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12770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50723"/>
            <a:ext cx="11239500" cy="2356659"/>
          </a:xfrm>
          <a:prstGeom prst="rect">
            <a:avLst/>
          </a:prstGeom>
        </p:spPr>
        <p:txBody>
          <a:bodyPr/>
          <a:lstStyle>
            <a:lvl1pPr marL="0" indent="0">
              <a:buNone/>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11239500" cy="2417618"/>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B828224-97C2-61EE-5F01-2FDAC9D06442}"/>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9218604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6556"/>
            <a:ext cx="7846011" cy="5063744"/>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146556"/>
            <a:ext cx="3657600" cy="3657600"/>
          </a:xfrm>
          <a:prstGeom prst="rect">
            <a:avLst/>
          </a:prstGeom>
        </p:spPr>
        <p:txBody>
          <a:bodyPr/>
          <a:lstStyle>
            <a:lvl1pPr>
              <a:defRPr/>
            </a:lvl1pPr>
          </a:lstStyle>
          <a:p>
            <a:r>
              <a:rPr lang="en-US" dirty="0"/>
              <a:t>Simple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p:spPr>
        <p:txBody>
          <a:bodyPr/>
          <a:lstStyle>
            <a:lvl1pPr>
              <a:defRPr sz="900"/>
            </a:lvl1pPr>
          </a:lstStyle>
          <a:p>
            <a:r>
              <a:rPr lang="en-US" dirty="0"/>
              <a:t>Access the text alternative for slide images. Credit © 20xx </a:t>
            </a:r>
          </a:p>
        </p:txBody>
      </p:sp>
      <p:sp>
        <p:nvSpPr>
          <p:cNvPr id="4" name="Slide Number Placeholder 5">
            <a:extLst>
              <a:ext uri="{FF2B5EF4-FFF2-40B4-BE49-F238E27FC236}">
                <a16:creationId xmlns:a16="http://schemas.microsoft.com/office/drawing/2014/main" id="{E91303EA-959F-C049-852D-48639B949B84}"/>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E4DFF3AA-78DF-540C-F327-EE12627412FE}"/>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5" name="Footer Placeholder 4">
            <a:extLst>
              <a:ext uri="{FF2B5EF4-FFF2-40B4-BE49-F238E27FC236}">
                <a16:creationId xmlns:a16="http://schemas.microsoft.com/office/drawing/2014/main" id="{C6537EBA-5F5D-257B-52BF-FEA49055A3F4}"/>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7467463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244043" y="1148345"/>
            <a:ext cx="5412811" cy="4851861"/>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239825" y="6017701"/>
            <a:ext cx="5416987" cy="212725"/>
          </a:xfrm>
          <a:prstGeom prst="rect">
            <a:avLst/>
          </a:prstGeom>
        </p:spPr>
        <p:txBody>
          <a:bodyPr/>
          <a:lstStyle>
            <a:lvl1pPr>
              <a:defRPr sz="900"/>
            </a:lvl1pPr>
          </a:lstStyle>
          <a:p>
            <a:r>
              <a:rPr lang="en-US" dirty="0"/>
              <a:t>Access the text alternative for slide images. Credit © 20xx </a:t>
            </a:r>
          </a:p>
        </p:txBody>
      </p:sp>
      <p:sp>
        <p:nvSpPr>
          <p:cNvPr id="4" name="Slide Number Placeholder 5">
            <a:extLst>
              <a:ext uri="{FF2B5EF4-FFF2-40B4-BE49-F238E27FC236}">
                <a16:creationId xmlns:a16="http://schemas.microsoft.com/office/drawing/2014/main" id="{9986050C-5059-CB1F-4A0A-22546B937485}"/>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8180E203-90EE-A537-DA35-A306DF355AF3}"/>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5" name="Footer Placeholder 4">
            <a:extLst>
              <a:ext uri="{FF2B5EF4-FFF2-40B4-BE49-F238E27FC236}">
                <a16:creationId xmlns:a16="http://schemas.microsoft.com/office/drawing/2014/main" id="{72CCC3B8-2F06-B5C4-4E5E-D0DD2BD375E7}"/>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7839673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lternate 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1"/>
            <a:ext cx="6096000" cy="5991497"/>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096000" y="5997575"/>
            <a:ext cx="6096000" cy="212725"/>
          </a:xfrm>
          <a:prstGeom prst="rect">
            <a:avLst/>
          </a:prstGeom>
        </p:spPr>
        <p:txBody>
          <a:bodyPr/>
          <a:lstStyle>
            <a:lvl1pPr>
              <a:defRPr sz="900"/>
            </a:lvl1pPr>
          </a:lstStyle>
          <a:p>
            <a:r>
              <a:rPr lang="en-US" dirty="0"/>
              <a:t>Access the text alternative for slide images. Credit © 20xx </a:t>
            </a:r>
          </a:p>
        </p:txBody>
      </p:sp>
      <p:sp>
        <p:nvSpPr>
          <p:cNvPr id="4" name="Slide Number Placeholder 5">
            <a:extLst>
              <a:ext uri="{FF2B5EF4-FFF2-40B4-BE49-F238E27FC236}">
                <a16:creationId xmlns:a16="http://schemas.microsoft.com/office/drawing/2014/main" id="{A228BF4B-7572-58CE-AEA9-51BDA265D50C}"/>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3816B140-CB7B-BC9D-73C8-E046C41F2740}"/>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5" name="Footer Placeholder 4">
            <a:extLst>
              <a:ext uri="{FF2B5EF4-FFF2-40B4-BE49-F238E27FC236}">
                <a16:creationId xmlns:a16="http://schemas.microsoft.com/office/drawing/2014/main" id="{346FC8AE-FF59-5715-8723-1DCDC866452D}"/>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5986944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50723"/>
            <a:ext cx="11239500" cy="2356659"/>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11239500" cy="2417618"/>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7DDD83EB-A74F-C2BD-DD48-DDBC10ED8982}"/>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3" name="Optional Text Placeholder">
            <a:extLst>
              <a:ext uri="{FF2B5EF4-FFF2-40B4-BE49-F238E27FC236}">
                <a16:creationId xmlns:a16="http://schemas.microsoft.com/office/drawing/2014/main" id="{761CAFEC-1976-A031-8692-1C0748B60179}"/>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5" name="Footer Placeholder 4">
            <a:extLst>
              <a:ext uri="{FF2B5EF4-FFF2-40B4-BE49-F238E27FC236}">
                <a16:creationId xmlns:a16="http://schemas.microsoft.com/office/drawing/2014/main" id="{88CF8BEF-C612-35B7-12C3-B28C69A1F84D}"/>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1686562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6360"/>
            <a:ext cx="11239424" cy="2356659"/>
          </a:xfrm>
          <a:prstGeom prst="rect">
            <a:avLst/>
          </a:prstGeom>
        </p:spPr>
        <p:txBody>
          <a:bodyPr/>
          <a:lstStyle>
            <a:lvl1pPr>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7262"/>
            <a:ext cx="5416987" cy="212725"/>
          </a:xfrm>
          <a:prstGeom prst="rect">
            <a:avLst/>
          </a:prstGeom>
        </p:spPr>
        <p:txBody>
          <a:bodyPr/>
          <a:lstStyle>
            <a:lvl1pPr>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5431131" cy="495996"/>
          </a:xfrm>
          <a:prstGeom prst="rect">
            <a:avLst/>
          </a:prstGeom>
        </p:spPr>
        <p:txBody>
          <a:bodyPr vert="horz" lIns="91440" tIns="45720" rIns="91440" bIns="45720" rtlCol="0">
            <a:noAutofit/>
          </a:bodyPr>
          <a:lstStyle>
            <a:lvl1pPr>
              <a:defRPr lang="en-US" sz="2800" b="1" dirty="0"/>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16583"/>
            <a:ext cx="5431131" cy="180732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3948563"/>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516583"/>
            <a:ext cx="5431131" cy="180732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8D84F19-9DD2-89FB-5AF3-94174E4D8554}"/>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3D8C7530-AF8E-1F29-F70C-D8DD409A6F1C}"/>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9" name="Footer Placeholder 4">
            <a:extLst>
              <a:ext uri="{FF2B5EF4-FFF2-40B4-BE49-F238E27FC236}">
                <a16:creationId xmlns:a16="http://schemas.microsoft.com/office/drawing/2014/main" id="{D0FDB681-1671-D4CA-1231-DE7828A6782B}"/>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0415164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1"/>
            <a:ext cx="5431131"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5416987" cy="212725"/>
          </a:xfrm>
          <a:prstGeom prst="rect">
            <a:avLst/>
          </a:prstGeom>
        </p:spPr>
        <p:txBody>
          <a:bodyPr/>
          <a:lstStyle>
            <a:lvl1pPr>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59589"/>
            <a:ext cx="5431131" cy="245956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0688" y="1147330"/>
            <a:ext cx="5431131"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31512" y="3516303"/>
            <a:ext cx="5416987" cy="212725"/>
          </a:xfrm>
          <a:prstGeom prst="rect">
            <a:avLst/>
          </a:prstGeom>
        </p:spPr>
        <p:txBody>
          <a:bodyPr/>
          <a:lstStyle>
            <a:lvl1pPr>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59589"/>
            <a:ext cx="5431131" cy="245956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8087A183-FCA6-884B-CD86-B24D1455E56D}"/>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3" name="Optional Text Placeholder">
            <a:extLst>
              <a:ext uri="{FF2B5EF4-FFF2-40B4-BE49-F238E27FC236}">
                <a16:creationId xmlns:a16="http://schemas.microsoft.com/office/drawing/2014/main" id="{0B3C7369-2B1D-A0EA-45BD-93ABA524FB6A}"/>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6" name="Footer Placeholder 4">
            <a:extLst>
              <a:ext uri="{FF2B5EF4-FFF2-40B4-BE49-F238E27FC236}">
                <a16:creationId xmlns:a16="http://schemas.microsoft.com/office/drawing/2014/main" id="{9DA9F959-8397-0BDC-7C9C-1AD716148D39}"/>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9389821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782093"/>
            <a:ext cx="5431131"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152991"/>
            <a:ext cx="5416987"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1"/>
            <a:ext cx="5431131" cy="1576806"/>
          </a:xfrm>
          <a:prstGeom prst="rect">
            <a:avLst/>
          </a:prstGeom>
        </p:spPr>
        <p:txBody>
          <a:bodyPr vert="horz" lIns="91440" tIns="45720" rIns="91440" bIns="45720" rtlCol="0" anchor="t">
            <a:normAutofit/>
          </a:bodyPr>
          <a:lstStyle>
            <a:lvl1pPr>
              <a:defRPr lang="en-US" dirty="0"/>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34246" y="1153095"/>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782092"/>
            <a:ext cx="5431131"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4152991"/>
            <a:ext cx="5416987"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4633421"/>
            <a:ext cx="5431131" cy="1576806"/>
          </a:xfrm>
          <a:prstGeom prst="rect">
            <a:avLst/>
          </a:prstGeom>
        </p:spPr>
        <p:txBody>
          <a:bodyPr vert="horz" lIns="91440" tIns="45720" rIns="91440" bIns="45720" rtlCol="0" anchor="t">
            <a:normAutofit/>
          </a:bodyPr>
          <a:lstStyle>
            <a:lvl1pPr>
              <a:defRPr lang="en-US" dirty="0"/>
            </a:lvl1pPr>
          </a:lstStyle>
          <a:p>
            <a:pPr lvl="0"/>
            <a:r>
              <a:rPr lang="en-US" dirty="0"/>
              <a:t>Caption 2</a:t>
            </a:r>
          </a:p>
        </p:txBody>
      </p:sp>
      <p:sp>
        <p:nvSpPr>
          <p:cNvPr id="9" name="Slide Number Placeholder 5">
            <a:extLst>
              <a:ext uri="{FF2B5EF4-FFF2-40B4-BE49-F238E27FC236}">
                <a16:creationId xmlns:a16="http://schemas.microsoft.com/office/drawing/2014/main" id="{58CC7664-613A-53CA-32D8-079FB329E807}"/>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6" name="Optional Text Placeholder">
            <a:extLst>
              <a:ext uri="{FF2B5EF4-FFF2-40B4-BE49-F238E27FC236}">
                <a16:creationId xmlns:a16="http://schemas.microsoft.com/office/drawing/2014/main" id="{4EB383ED-A6A3-14BA-7DCF-58D4A8FB7B4F}"/>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13" name="Footer Placeholder 4">
            <a:extLst>
              <a:ext uri="{FF2B5EF4-FFF2-40B4-BE49-F238E27FC236}">
                <a16:creationId xmlns:a16="http://schemas.microsoft.com/office/drawing/2014/main" id="{D73393CF-386B-1EC8-F106-6BA4A2F98658}"/>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8579806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0"/>
            <a:ext cx="5431131" cy="2067742"/>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28912"/>
            <a:ext cx="5416987"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579223"/>
            <a:ext cx="5431131" cy="1079863"/>
          </a:xfrm>
          <a:prstGeom prst="rect">
            <a:avLst/>
          </a:prstGeom>
        </p:spPr>
        <p:txBody>
          <a:bodyPr vert="horz" lIns="91440" tIns="45720" rIns="91440" bIns="45720" rtlCol="0" anchor="t">
            <a:normAutofit/>
          </a:bodyPr>
          <a:lstStyle>
            <a:lvl1pPr>
              <a:defRPr lang="en-US" dirty="0"/>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29"/>
            <a:ext cx="5431131" cy="2067742"/>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228912"/>
            <a:ext cx="5416987"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3579223"/>
            <a:ext cx="5431131" cy="1079863"/>
          </a:xfrm>
          <a:prstGeom prst="rect">
            <a:avLst/>
          </a:prstGeom>
        </p:spPr>
        <p:txBody>
          <a:bodyPr vert="horz" lIns="91440" tIns="45720" rIns="91440" bIns="45720" rtlCol="0" anchor="t">
            <a:normAutofit/>
          </a:bodyPr>
          <a:lstStyle>
            <a:lvl1pPr>
              <a:defRPr lang="en-US" dirty="0"/>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804474"/>
            <a:ext cx="11239424" cy="140473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4B77CCB-B3FE-586A-159C-99020C8E9EE3}"/>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4" name="Optional Text Placeholder">
            <a:extLst>
              <a:ext uri="{FF2B5EF4-FFF2-40B4-BE49-F238E27FC236}">
                <a16:creationId xmlns:a16="http://schemas.microsoft.com/office/drawing/2014/main" id="{EC285934-76EB-8588-D500-D0BA8853F1AF}"/>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9" name="Footer Placeholder 4">
            <a:extLst>
              <a:ext uri="{FF2B5EF4-FFF2-40B4-BE49-F238E27FC236}">
                <a16:creationId xmlns:a16="http://schemas.microsoft.com/office/drawing/2014/main" id="{9B612457-CD81-EF12-D7A4-0E406A2CA63A}"/>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4474460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2"/>
            <a:ext cx="5431131" cy="2449308"/>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03387"/>
            <a:ext cx="5416987" cy="212725"/>
          </a:xfrm>
          <a:prstGeom prst="rect">
            <a:avLst/>
          </a:prstGeom>
        </p:spPr>
        <p:txBody>
          <a:bodyPr/>
          <a:lstStyle>
            <a:lvl1pPr>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31"/>
            <a:ext cx="5431131" cy="2449308"/>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603387"/>
            <a:ext cx="5416987" cy="212725"/>
          </a:xfrm>
          <a:prstGeom prst="rect">
            <a:avLst/>
          </a:prstGeom>
        </p:spPr>
        <p:txBody>
          <a:bodyPr/>
          <a:lstStyle>
            <a:lvl1pPr>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11239424" cy="2133601"/>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22139832-A554-9383-7454-57210E7604ED}"/>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4" name="Optional Text Placeholder">
            <a:extLst>
              <a:ext uri="{FF2B5EF4-FFF2-40B4-BE49-F238E27FC236}">
                <a16:creationId xmlns:a16="http://schemas.microsoft.com/office/drawing/2014/main" id="{874AF978-1864-03DE-5033-76B7244FB122}"/>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6" name="Footer Placeholder 4">
            <a:extLst>
              <a:ext uri="{FF2B5EF4-FFF2-40B4-BE49-F238E27FC236}">
                <a16:creationId xmlns:a16="http://schemas.microsoft.com/office/drawing/2014/main" id="{87775B2E-BFA1-43F2-2477-79F65B417ADA}"/>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116623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ull Width Tabl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C01BD5E3-0A1E-A4C0-6C4B-A8E04DC67D29}"/>
              </a:ext>
            </a:extLst>
          </p:cNvPr>
          <p:cNvSpPr>
            <a:spLocks noGrp="1"/>
          </p:cNvSpPr>
          <p:nvPr>
            <p:ph type="tbl" sz="quarter" idx="14"/>
          </p:nvPr>
        </p:nvSpPr>
        <p:spPr>
          <a:xfrm>
            <a:off x="0" y="1143000"/>
            <a:ext cx="12192000" cy="5067300"/>
          </a:xfrm>
        </p:spPr>
        <p:txBody>
          <a:bodyPr/>
          <a:lstStyle/>
          <a:p>
            <a:endParaRPr lang="en-US"/>
          </a:p>
        </p:txBody>
      </p:sp>
      <p:sp>
        <p:nvSpPr>
          <p:cNvPr id="3" name="Slide Number Placeholder 5">
            <a:extLst>
              <a:ext uri="{FF2B5EF4-FFF2-40B4-BE49-F238E27FC236}">
                <a16:creationId xmlns:a16="http://schemas.microsoft.com/office/drawing/2014/main" id="{398DD968-FAE2-0481-A04F-573B0CBABD8E}"/>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65E7C9A6-F3AE-D75F-91DE-6D38D5F3489B}"/>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5" name="Footer Placeholder 4">
            <a:extLst>
              <a:ext uri="{FF2B5EF4-FFF2-40B4-BE49-F238E27FC236}">
                <a16:creationId xmlns:a16="http://schemas.microsoft.com/office/drawing/2014/main" id="{066F2EC0-BE5A-306A-7575-71A66F80043F}"/>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7108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6360"/>
            <a:ext cx="11239424" cy="2356659"/>
          </a:xfrm>
          <a:prstGeom prst="rect">
            <a:avLst/>
          </a:prstGeom>
        </p:spPr>
        <p:txBody>
          <a:bodyPr/>
          <a:lstStyle>
            <a:lvl1pPr marL="0" indent="0">
              <a:buNone/>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7262"/>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5431131" cy="495996"/>
          </a:xfrm>
          <a:prstGeom prst="rect">
            <a:avLst/>
          </a:prstGeom>
        </p:spPr>
        <p:txBody>
          <a:bodyPr vert="horz" lIns="91440" tIns="45720" rIns="91440" bIns="45720" rtlCol="0">
            <a:noAutofit/>
          </a:bodyPr>
          <a:lstStyle>
            <a:lvl1pPr marL="0" indent="0">
              <a:buNone/>
              <a:defRPr lang="en-US" sz="2800" b="1" dirty="0"/>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16583"/>
            <a:ext cx="5431131" cy="180732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3948563"/>
            <a:ext cx="5431131" cy="495996"/>
          </a:xfrm>
          <a:prstGeom prst="rect">
            <a:avLst/>
          </a:prstGeom>
        </p:spPr>
        <p:txBody>
          <a:bodyPr>
            <a:noAutofit/>
          </a:bodyPr>
          <a:lstStyle>
            <a:lvl1pPr marL="0" indent="0">
              <a:buNone/>
              <a:defRPr lang="en-US" sz="2800" b="1" kern="1200" dirty="0">
                <a:solidFill>
                  <a:schemeClr val="tx1"/>
                </a:solidFill>
                <a:latin typeface="Arial" panose="020B0604020202020204" pitchFamily="34" charset="0"/>
                <a:ea typeface="+mn-ea"/>
                <a:cs typeface="Arial" panose="020B0604020202020204" pitchFamily="34" charset="0"/>
              </a:defRPr>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516583"/>
            <a:ext cx="5431131" cy="180732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9D034CBB-91D3-2A81-8AA8-45EA1954C7ED}"/>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814616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244587" y="1143000"/>
            <a:ext cx="5412273" cy="5067300"/>
          </a:xfrm>
        </p:spPr>
        <p:txBody>
          <a:bodyPr/>
          <a:lstStyle/>
          <a:p>
            <a:endParaRPr lang="en-US"/>
          </a:p>
        </p:txBody>
      </p:sp>
      <p:sp>
        <p:nvSpPr>
          <p:cNvPr id="3" name="Slide Number Placeholder 5">
            <a:extLst>
              <a:ext uri="{FF2B5EF4-FFF2-40B4-BE49-F238E27FC236}">
                <a16:creationId xmlns:a16="http://schemas.microsoft.com/office/drawing/2014/main" id="{5BF2B7F0-F447-D961-7096-2B3F9952BD75}"/>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87E6ECDB-2F4D-A32A-2056-3B0EFC9A65C9}"/>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4" name="Footer Placeholder 4">
            <a:extLst>
              <a:ext uri="{FF2B5EF4-FFF2-40B4-BE49-F238E27FC236}">
                <a16:creationId xmlns:a16="http://schemas.microsoft.com/office/drawing/2014/main" id="{B53C5FA9-5504-4293-9D07-5F07B62E82CD}"/>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1995309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lternate 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B9CD1702-057F-1DB6-DC4F-8CECBD178829}"/>
              </a:ext>
            </a:extLst>
          </p:cNvPr>
          <p:cNvSpPr>
            <a:spLocks noGrp="1"/>
          </p:cNvSpPr>
          <p:nvPr>
            <p:ph type="tbl" sz="quarter" idx="13"/>
          </p:nvPr>
        </p:nvSpPr>
        <p:spPr>
          <a:xfrm>
            <a:off x="6096000" y="0"/>
            <a:ext cx="6096000" cy="6210300"/>
          </a:xfrm>
        </p:spPr>
        <p:txBody>
          <a:bodyPr/>
          <a:lstStyle/>
          <a:p>
            <a:endParaRPr lang="en-US"/>
          </a:p>
        </p:txBody>
      </p:sp>
      <p:sp>
        <p:nvSpPr>
          <p:cNvPr id="3" name="Slide Number Placeholder 5">
            <a:extLst>
              <a:ext uri="{FF2B5EF4-FFF2-40B4-BE49-F238E27FC236}">
                <a16:creationId xmlns:a16="http://schemas.microsoft.com/office/drawing/2014/main" id="{87801EFF-AB69-7C9B-FC6D-59CEEF0D9B6F}"/>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62FC46C2-92FB-F35B-42F3-2E57614BD48C}"/>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4" name="Footer Placeholder 4">
            <a:extLst>
              <a:ext uri="{FF2B5EF4-FFF2-40B4-BE49-F238E27FC236}">
                <a16:creationId xmlns:a16="http://schemas.microsoft.com/office/drawing/2014/main" id="{650F82AD-F501-1D57-E057-BB87521F433D}"/>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3684384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142999"/>
            <a:ext cx="11239424" cy="2862943"/>
          </a:xfrm>
        </p:spPr>
        <p:txBody>
          <a:bodyPr/>
          <a:lstStyle/>
          <a:p>
            <a:endParaRPr lang="en-US"/>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249782"/>
            <a:ext cx="11239424" cy="207481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F414F427-1165-201B-ACFF-18CD25CA2DD7}"/>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82D60CB4-640E-ADD0-55B6-ABC26DC0C5E1}"/>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5" name="Footer Placeholder 4">
            <a:extLst>
              <a:ext uri="{FF2B5EF4-FFF2-40B4-BE49-F238E27FC236}">
                <a16:creationId xmlns:a16="http://schemas.microsoft.com/office/drawing/2014/main" id="{FBEC31DB-0B46-9602-935F-936A4FBB1B2C}"/>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0296776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rge Cover &amp; Cover Info">
    <p:spTree>
      <p:nvGrpSpPr>
        <p:cNvPr id="1" name=""/>
        <p:cNvGrpSpPr/>
        <p:nvPr/>
      </p:nvGrpSpPr>
      <p:grpSpPr>
        <a:xfrm>
          <a:off x="0" y="0"/>
          <a:ext cx="0" cy="0"/>
          <a:chOff x="0" y="0"/>
          <a:chExt cx="0" cy="0"/>
        </a:xfrm>
      </p:grpSpPr>
      <p:pic>
        <p:nvPicPr>
          <p:cNvPr id="5" name="3d cube background blue">
            <a:extLst>
              <a:ext uri="{FF2B5EF4-FFF2-40B4-BE49-F238E27FC236}">
                <a16:creationId xmlns:a16="http://schemas.microsoft.com/office/drawing/2014/main" id="{D29AB594-1A3F-E844-9F91-B23BB64D433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1051123" y="1432921"/>
            <a:ext cx="4928258" cy="1397743"/>
          </a:xfrm>
          <a:solidFill>
            <a:schemeClr val="tx2"/>
          </a:solidFill>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1057873" y="3304822"/>
            <a:ext cx="4913558" cy="2348556"/>
          </a:xfrm>
          <a:prstGeom prst="rect">
            <a:avLst/>
          </a:prstGeom>
          <a:solidFill>
            <a:schemeClr val="tx2"/>
          </a:solidFill>
        </p:spPr>
        <p:txBody>
          <a:bodyPr>
            <a:normAutofit/>
          </a:bodyPr>
          <a:lstStyle>
            <a:lvl1pPr>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917635" y="0"/>
            <a:ext cx="5274365" cy="6122504"/>
          </a:xfrm>
          <a:prstGeom prst="rect">
            <a:avLst/>
          </a:prstGeom>
          <a:solidFill>
            <a:schemeClr val="tx2"/>
          </a:solidFill>
        </p:spPr>
        <p:txBody>
          <a:bodyPr/>
          <a:lstStyle>
            <a:lvl1pPr>
              <a:defRPr/>
            </a:lvl1pPr>
          </a:lstStyle>
          <a:p>
            <a:r>
              <a:rPr lang="en-US" dirty="0"/>
              <a:t>Book Cover; make sure alt text is not redundant with visible slide text</a:t>
            </a:r>
          </a:p>
        </p:txBody>
      </p:sp>
      <p:sp>
        <p:nvSpPr>
          <p:cNvPr id="3" name="Slide Number Placeholder 5">
            <a:extLst>
              <a:ext uri="{FF2B5EF4-FFF2-40B4-BE49-F238E27FC236}">
                <a16:creationId xmlns:a16="http://schemas.microsoft.com/office/drawing/2014/main" id="{E296C5F4-4823-8E11-CB77-DBC97D402535}"/>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4" name="Footer Placeholder 4">
            <a:extLst>
              <a:ext uri="{FF2B5EF4-FFF2-40B4-BE49-F238E27FC236}">
                <a16:creationId xmlns:a16="http://schemas.microsoft.com/office/drawing/2014/main" id="{C69C30B4-FF9F-7C39-DE42-F1705DEAB19B}"/>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58455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ray Behind Text Large Cover &amp; Cover Info">
    <p:spTree>
      <p:nvGrpSpPr>
        <p:cNvPr id="1" name=""/>
        <p:cNvGrpSpPr/>
        <p:nvPr/>
      </p:nvGrpSpPr>
      <p:grpSpPr>
        <a:xfrm>
          <a:off x="0" y="0"/>
          <a:ext cx="0" cy="0"/>
          <a:chOff x="0" y="0"/>
          <a:chExt cx="0" cy="0"/>
        </a:xfrm>
      </p:grpSpPr>
      <p:pic>
        <p:nvPicPr>
          <p:cNvPr id="5" name="3d cube background blue">
            <a:extLst>
              <a:ext uri="{FF2B5EF4-FFF2-40B4-BE49-F238E27FC236}">
                <a16:creationId xmlns:a16="http://schemas.microsoft.com/office/drawing/2014/main" id="{20870D3F-13E4-F649-EBFF-D0C9D5F40CC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1051123" y="1432921"/>
            <a:ext cx="4928258" cy="1397743"/>
          </a:xfrm>
          <a:solidFill>
            <a:schemeClr val="bg2"/>
          </a:solidFill>
        </p:spPr>
        <p:txBody>
          <a:bodyPr vert="horz" lIns="91440" tIns="45720" rIns="91440" bIns="45720" rtlCol="0" anchor="ctr">
            <a:normAutofit/>
          </a:bodyPr>
          <a:lstStyle>
            <a:lvl1pPr>
              <a:defRPr lang="en-US" dirty="0">
                <a:solidFill>
                  <a:schemeClr val="tx1"/>
                </a:solidFill>
              </a:defRPr>
            </a:lvl1pPr>
          </a:lstStyle>
          <a:p>
            <a:pPr lvl="0"/>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1057873" y="3304822"/>
            <a:ext cx="4913558" cy="2348556"/>
          </a:xfrm>
          <a:prstGeom prst="rect">
            <a:avLst/>
          </a:prstGeom>
          <a:solidFill>
            <a:schemeClr val="bg2"/>
          </a:solidFill>
        </p:spPr>
        <p:txBody>
          <a:bodyPr vert="horz" lIns="91440" tIns="45720" rIns="91440" bIns="45720" rtlCol="0">
            <a:normAutofit/>
          </a:bodyPr>
          <a:lstStyle>
            <a:lvl1pPr>
              <a:defRPr lang="en-US" dirty="0">
                <a:solidFill>
                  <a:schemeClr val="tx1"/>
                </a:solidFill>
              </a:defRPr>
            </a:lvl1pPr>
          </a:lstStyle>
          <a:p>
            <a:pPr lvl="0"/>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917635" y="0"/>
            <a:ext cx="5274365" cy="6122504"/>
          </a:xfrm>
          <a:prstGeom prst="rect">
            <a:avLst/>
          </a:prstGeom>
          <a:solidFill>
            <a:schemeClr val="tx2"/>
          </a:solidFill>
        </p:spPr>
        <p:txBody>
          <a:bodyPr/>
          <a:lstStyle>
            <a:lvl1pPr>
              <a:defRPr/>
            </a:lvl1pPr>
          </a:lstStyle>
          <a:p>
            <a:r>
              <a:rPr lang="en-US" dirty="0"/>
              <a:t>Book Cover; make sure alt text is not redundant with visible slide text</a:t>
            </a:r>
          </a:p>
        </p:txBody>
      </p:sp>
      <p:sp>
        <p:nvSpPr>
          <p:cNvPr id="3" name="Slide Number Placeholder 5">
            <a:extLst>
              <a:ext uri="{FF2B5EF4-FFF2-40B4-BE49-F238E27FC236}">
                <a16:creationId xmlns:a16="http://schemas.microsoft.com/office/drawing/2014/main" id="{E296C5F4-4823-8E11-CB77-DBC97D402535}"/>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4" name="Footer Placeholder 4">
            <a:extLst>
              <a:ext uri="{FF2B5EF4-FFF2-40B4-BE49-F238E27FC236}">
                <a16:creationId xmlns:a16="http://schemas.microsoft.com/office/drawing/2014/main" id="{C69C30B4-FF9F-7C39-DE42-F1705DEAB19B}"/>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202329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mall Cover &amp; Cover Info">
    <p:spTree>
      <p:nvGrpSpPr>
        <p:cNvPr id="1" name=""/>
        <p:cNvGrpSpPr/>
        <p:nvPr/>
      </p:nvGrpSpPr>
      <p:grpSpPr>
        <a:xfrm>
          <a:off x="0" y="0"/>
          <a:ext cx="0" cy="0"/>
          <a:chOff x="0" y="0"/>
          <a:chExt cx="0" cy="0"/>
        </a:xfrm>
      </p:grpSpPr>
      <p:pic>
        <p:nvPicPr>
          <p:cNvPr id="7" name="3d cube background blue">
            <a:extLst>
              <a:ext uri="{FF2B5EF4-FFF2-40B4-BE49-F238E27FC236}">
                <a16:creationId xmlns:a16="http://schemas.microsoft.com/office/drawing/2014/main" id="{A4B06379-68BE-E749-A4EC-ECF57A5A8F8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3" name="Title 1">
            <a:extLst>
              <a:ext uri="{FF2B5EF4-FFF2-40B4-BE49-F238E27FC236}">
                <a16:creationId xmlns:a16="http://schemas.microsoft.com/office/drawing/2014/main" id="{B471FF08-076A-9C11-223D-7E9A8107281B}"/>
              </a:ext>
            </a:extLst>
          </p:cNvPr>
          <p:cNvSpPr>
            <a:spLocks noGrp="1"/>
          </p:cNvSpPr>
          <p:nvPr>
            <p:ph type="title" hasCustomPrompt="1"/>
          </p:nvPr>
        </p:nvSpPr>
        <p:spPr>
          <a:xfrm>
            <a:off x="1051123" y="1432921"/>
            <a:ext cx="4928258" cy="1397743"/>
          </a:xfrm>
          <a:solidFill>
            <a:schemeClr val="tx2"/>
          </a:solidFill>
        </p:spPr>
        <p:txBody>
          <a:bodyPr>
            <a:normAutofit/>
          </a:bodyPr>
          <a:lstStyle>
            <a:lvl1pPr>
              <a:defRPr sz="3600"/>
            </a:lvl1pPr>
          </a:lstStyle>
          <a:p>
            <a:r>
              <a:rPr lang="en-US" dirty="0"/>
              <a:t>PowerPoint Title</a:t>
            </a:r>
          </a:p>
        </p:txBody>
      </p:sp>
      <p:sp>
        <p:nvSpPr>
          <p:cNvPr id="4" name="Text Placeholder 4">
            <a:extLst>
              <a:ext uri="{FF2B5EF4-FFF2-40B4-BE49-F238E27FC236}">
                <a16:creationId xmlns:a16="http://schemas.microsoft.com/office/drawing/2014/main" id="{8BF85B3D-2772-FE79-4E5F-9922A4285964}"/>
              </a:ext>
            </a:extLst>
          </p:cNvPr>
          <p:cNvSpPr>
            <a:spLocks noGrp="1"/>
          </p:cNvSpPr>
          <p:nvPr>
            <p:ph type="body" sz="quarter" idx="12" hasCustomPrompt="1"/>
          </p:nvPr>
        </p:nvSpPr>
        <p:spPr>
          <a:xfrm>
            <a:off x="1057873" y="3304822"/>
            <a:ext cx="4913558" cy="2348556"/>
          </a:xfrm>
          <a:prstGeom prst="rect">
            <a:avLst/>
          </a:prstGeom>
          <a:solidFill>
            <a:schemeClr val="tx2"/>
          </a:solidFill>
        </p:spPr>
        <p:txBody>
          <a:bodyPr>
            <a:normAutofit/>
          </a:bodyPr>
          <a:lstStyle>
            <a:lvl1pPr>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7047" y="1200647"/>
            <a:ext cx="4214191" cy="4464753"/>
          </a:xfrm>
          <a:prstGeom prst="rect">
            <a:avLst/>
          </a:prstGeom>
          <a:solidFill>
            <a:schemeClr val="tx2"/>
          </a:solidFill>
        </p:spPr>
        <p:txBody>
          <a:bodyPr/>
          <a:lstStyle>
            <a:lvl1pPr>
              <a:defRPr/>
            </a:lvl1pPr>
          </a:lstStyle>
          <a:p>
            <a:r>
              <a:rPr lang="en-US" dirty="0"/>
              <a:t>Book Cover; make sure alt text is not redundant with visible slide text</a:t>
            </a:r>
          </a:p>
        </p:txBody>
      </p:sp>
      <p:sp>
        <p:nvSpPr>
          <p:cNvPr id="5" name="Slide Number Placeholder 5">
            <a:extLst>
              <a:ext uri="{FF2B5EF4-FFF2-40B4-BE49-F238E27FC236}">
                <a16:creationId xmlns:a16="http://schemas.microsoft.com/office/drawing/2014/main" id="{34B38202-7E30-B9A8-3617-D169C96D67E7}"/>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6" name="Footer Placeholder 4">
            <a:extLst>
              <a:ext uri="{FF2B5EF4-FFF2-40B4-BE49-F238E27FC236}">
                <a16:creationId xmlns:a16="http://schemas.microsoft.com/office/drawing/2014/main" id="{6DC4CE79-13D3-E738-EB96-71E3C409CAA3}"/>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5433592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Gray Behind Text Small Cover &amp; Cover Info">
    <p:spTree>
      <p:nvGrpSpPr>
        <p:cNvPr id="1" name=""/>
        <p:cNvGrpSpPr/>
        <p:nvPr/>
      </p:nvGrpSpPr>
      <p:grpSpPr>
        <a:xfrm>
          <a:off x="0" y="0"/>
          <a:ext cx="0" cy="0"/>
          <a:chOff x="0" y="0"/>
          <a:chExt cx="0" cy="0"/>
        </a:xfrm>
      </p:grpSpPr>
      <p:pic>
        <p:nvPicPr>
          <p:cNvPr id="7" name="3d cube background blue">
            <a:extLst>
              <a:ext uri="{FF2B5EF4-FFF2-40B4-BE49-F238E27FC236}">
                <a16:creationId xmlns:a16="http://schemas.microsoft.com/office/drawing/2014/main" id="{A901B346-EE72-D5BD-11D9-8291B635C4C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3" name="Title 1">
            <a:extLst>
              <a:ext uri="{FF2B5EF4-FFF2-40B4-BE49-F238E27FC236}">
                <a16:creationId xmlns:a16="http://schemas.microsoft.com/office/drawing/2014/main" id="{B471FF08-076A-9C11-223D-7E9A8107281B}"/>
              </a:ext>
            </a:extLst>
          </p:cNvPr>
          <p:cNvSpPr>
            <a:spLocks noGrp="1"/>
          </p:cNvSpPr>
          <p:nvPr>
            <p:ph type="title" hasCustomPrompt="1"/>
          </p:nvPr>
        </p:nvSpPr>
        <p:spPr>
          <a:xfrm>
            <a:off x="1051123" y="1432921"/>
            <a:ext cx="4928258" cy="1397743"/>
          </a:xfrm>
          <a:solidFill>
            <a:schemeClr val="bg2"/>
          </a:solidFill>
        </p:spPr>
        <p:txBody>
          <a:bodyPr>
            <a:normAutofit/>
          </a:bodyPr>
          <a:lstStyle>
            <a:lvl1pPr>
              <a:defRPr sz="3600">
                <a:solidFill>
                  <a:schemeClr val="tx1"/>
                </a:solidFill>
              </a:defRPr>
            </a:lvl1pPr>
          </a:lstStyle>
          <a:p>
            <a:r>
              <a:rPr lang="en-US" dirty="0"/>
              <a:t>PowerPoint Title</a:t>
            </a:r>
          </a:p>
        </p:txBody>
      </p:sp>
      <p:sp>
        <p:nvSpPr>
          <p:cNvPr id="4" name="Text Placeholder 4">
            <a:extLst>
              <a:ext uri="{FF2B5EF4-FFF2-40B4-BE49-F238E27FC236}">
                <a16:creationId xmlns:a16="http://schemas.microsoft.com/office/drawing/2014/main" id="{8BF85B3D-2772-FE79-4E5F-9922A4285964}"/>
              </a:ext>
            </a:extLst>
          </p:cNvPr>
          <p:cNvSpPr>
            <a:spLocks noGrp="1"/>
          </p:cNvSpPr>
          <p:nvPr>
            <p:ph type="body" sz="quarter" idx="12" hasCustomPrompt="1"/>
          </p:nvPr>
        </p:nvSpPr>
        <p:spPr>
          <a:xfrm>
            <a:off x="1057873" y="3304822"/>
            <a:ext cx="4913558" cy="2348556"/>
          </a:xfrm>
          <a:prstGeom prst="rect">
            <a:avLst/>
          </a:prstGeom>
          <a:solidFill>
            <a:schemeClr val="bg2"/>
          </a:solidFill>
        </p:spPr>
        <p:txBody>
          <a:bodyPr>
            <a:normAutofit/>
          </a:bodyPr>
          <a:lstStyle>
            <a:lvl1pPr>
              <a:defRPr sz="2400">
                <a:solidFill>
                  <a:schemeClr val="tx1"/>
                </a:solidFill>
              </a:defRPr>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7047" y="1200647"/>
            <a:ext cx="4214191" cy="4464753"/>
          </a:xfrm>
          <a:prstGeom prst="rect">
            <a:avLst/>
          </a:prstGeom>
          <a:solidFill>
            <a:schemeClr val="tx2"/>
          </a:solidFill>
        </p:spPr>
        <p:txBody>
          <a:bodyPr/>
          <a:lstStyle>
            <a:lvl1pPr>
              <a:defRPr/>
            </a:lvl1pPr>
          </a:lstStyle>
          <a:p>
            <a:r>
              <a:rPr lang="en-US" dirty="0"/>
              <a:t>Book Cover; make sure alt text is not redundant with visible slide text</a:t>
            </a:r>
          </a:p>
        </p:txBody>
      </p:sp>
      <p:sp>
        <p:nvSpPr>
          <p:cNvPr id="5" name="Slide Number Placeholder 5">
            <a:extLst>
              <a:ext uri="{FF2B5EF4-FFF2-40B4-BE49-F238E27FC236}">
                <a16:creationId xmlns:a16="http://schemas.microsoft.com/office/drawing/2014/main" id="{34B38202-7E30-B9A8-3617-D169C96D67E7}"/>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6" name="Footer Placeholder 4">
            <a:extLst>
              <a:ext uri="{FF2B5EF4-FFF2-40B4-BE49-F238E27FC236}">
                <a16:creationId xmlns:a16="http://schemas.microsoft.com/office/drawing/2014/main" id="{6DC4CE79-13D3-E738-EB96-71E3C409CAA3}"/>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3486360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p:spPr>
        <p:txBody>
          <a:bodyPr>
            <a:normAutofit/>
          </a:bodyPr>
          <a:lstStyle>
            <a:lvl1pPr>
              <a:defRPr sz="2400"/>
            </a:lvl1pPr>
          </a:lstStyle>
          <a:p>
            <a:r>
              <a:rPr lang="en-US" dirty="0"/>
              <a:t>Secondary info.</a:t>
            </a:r>
          </a:p>
        </p:txBody>
      </p:sp>
      <p:sp>
        <p:nvSpPr>
          <p:cNvPr id="2" name="Slide Number Placeholder 5">
            <a:extLst>
              <a:ext uri="{FF2B5EF4-FFF2-40B4-BE49-F238E27FC236}">
                <a16:creationId xmlns:a16="http://schemas.microsoft.com/office/drawing/2014/main" id="{E23A0D7D-A0C2-0EBF-85CF-169243ED94EB}"/>
              </a:ext>
            </a:extLst>
          </p:cNvPr>
          <p:cNvSpPr>
            <a:spLocks noGrp="1"/>
          </p:cNvSpPr>
          <p:nvPr>
            <p:ph type="sldNum" sz="quarter" idx="4"/>
          </p:nvPr>
        </p:nvSpPr>
        <p:spPr>
          <a:xfrm>
            <a:off x="0" y="6460570"/>
            <a:ext cx="657225" cy="246221"/>
          </a:xfrm>
          <a:prstGeom prst="rect">
            <a:avLst/>
          </a:prstGeom>
        </p:spPr>
        <p:txBody>
          <a:bodyPr vert="horz" wrap="square" lIns="118872" tIns="45720" rIns="45720" bIns="45720" rtlCol="0" anchor="ctr">
            <a:spAutoFit/>
          </a:bodyPr>
          <a:lstStyle>
            <a:lvl1pPr algn="l">
              <a:defRPr lang="en-US" sz="1000" smtClean="0">
                <a:solidFill>
                  <a:schemeClr val="bg1"/>
                </a:solidFill>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3" name="Footer Placeholder 4">
            <a:extLst>
              <a:ext uri="{FF2B5EF4-FFF2-40B4-BE49-F238E27FC236}">
                <a16:creationId xmlns:a16="http://schemas.microsoft.com/office/drawing/2014/main" id="{11CA4E49-D4C7-7E65-182B-0849699BD1A8}"/>
              </a:ext>
            </a:extLst>
          </p:cNvPr>
          <p:cNvSpPr>
            <a:spLocks noGrp="1"/>
          </p:cNvSpPr>
          <p:nvPr>
            <p:ph type="ftr" sz="quarter" idx="3"/>
          </p:nvPr>
        </p:nvSpPr>
        <p:spPr>
          <a:xfrm>
            <a:off x="9753600" y="6456722"/>
            <a:ext cx="19050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733639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Gray Behind Text 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a:solidFill>
            <a:schemeClr val="bg2"/>
          </a:solidFill>
        </p:spPr>
        <p:txBody>
          <a:bodyPr>
            <a:normAutofit/>
          </a:bodyPr>
          <a:lstStyle>
            <a:lvl1pPr>
              <a:defRPr sz="2400">
                <a:solidFill>
                  <a:schemeClr val="tx1"/>
                </a:solidFill>
              </a:defRPr>
            </a:lvl1pPr>
          </a:lstStyle>
          <a:p>
            <a:r>
              <a:rPr lang="en-US" dirty="0"/>
              <a:t>Secondary info.</a:t>
            </a:r>
          </a:p>
        </p:txBody>
      </p:sp>
    </p:spTree>
    <p:extLst>
      <p:ext uri="{BB962C8B-B14F-4D97-AF65-F5344CB8AC3E}">
        <p14:creationId xmlns:p14="http://schemas.microsoft.com/office/powerpoint/2010/main" val="6831351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11239500" cy="5067300"/>
          </a:xfrm>
          <a:prstGeom prst="rect">
            <a:avLst/>
          </a:prstGeom>
        </p:spPr>
        <p:txBody>
          <a:bodyPr anchor="t">
            <a:normAutofit/>
          </a:bodyPr>
          <a:lstStyle>
            <a:lvl1pPr marL="0" indent="0">
              <a:buFont typeface="Arial" panose="020B0604020202020204" pitchFamily="34" charset="0"/>
              <a:buNone/>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856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1"/>
            <a:ext cx="5431131" cy="2356659"/>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59589"/>
            <a:ext cx="5431131" cy="245956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0688" y="1147330"/>
            <a:ext cx="5431131" cy="2356659"/>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31512" y="3516303"/>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59589"/>
            <a:ext cx="5431131" cy="245956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CB54F59-ACEF-9068-EE8F-89D523508C8F}"/>
              </a:ext>
            </a:extLst>
          </p:cNvPr>
          <p:cNvSpPr>
            <a:spLocks noGrp="1"/>
          </p:cNvSpPr>
          <p:nvPr>
            <p:ph type="ftr" sz="quarter" idx="18"/>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510441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a:defRPr sz="2800" b="1"/>
            </a:lvl1pPr>
          </a:lstStyle>
          <a:p>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5431131" cy="4355371"/>
          </a:xfrm>
          <a:prstGeom prst="rect">
            <a:avLst/>
          </a:prstGeom>
        </p:spPr>
        <p:txBody>
          <a:bodyPr anchor="t"/>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1153095"/>
            <a:ext cx="5431131" cy="495996"/>
          </a:xfrm>
          <a:prstGeom prst="rect">
            <a:avLst/>
          </a:prstGeom>
        </p:spPr>
        <p:txBody>
          <a:bodyPr>
            <a:noAutofit/>
          </a:bodyPr>
          <a:lstStyle>
            <a:lvl1pPr>
              <a:defRPr sz="2800" b="1"/>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1854929"/>
            <a:ext cx="5431131" cy="4355371"/>
          </a:xfrm>
          <a:prstGeom prst="rect">
            <a:avLst/>
          </a:prstGeom>
        </p:spPr>
        <p:txBody>
          <a:bodyPr anchor="t"/>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00464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153095"/>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6225537" y="1153095"/>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49193"/>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62085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3001"/>
            <a:ext cx="11239500" cy="4953000"/>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19611235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ull Width 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9595" y="1143000"/>
            <a:ext cx="12172810" cy="4953000"/>
          </a:xfrm>
          <a:prstGeom prst="rect">
            <a:avLst/>
          </a:prstGeom>
        </p:spPr>
        <p:txBody>
          <a:bodyPr/>
          <a:lstStyle>
            <a:lvl1pPr>
              <a:defRPr/>
            </a:lvl1pPr>
          </a:lstStyle>
          <a:p>
            <a:r>
              <a:rPr lang="en-US" dirty="0"/>
              <a:t>Information-rich image</a:t>
            </a:r>
          </a:p>
        </p:txBody>
      </p:sp>
    </p:spTree>
    <p:extLst>
      <p:ext uri="{BB962C8B-B14F-4D97-AF65-F5344CB8AC3E}">
        <p14:creationId xmlns:p14="http://schemas.microsoft.com/office/powerpoint/2010/main" val="2774092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6556"/>
            <a:ext cx="7846011" cy="5063744"/>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146556"/>
            <a:ext cx="3657600" cy="3657600"/>
          </a:xfrm>
          <a:prstGeom prst="rect">
            <a:avLst/>
          </a:prstGeom>
        </p:spPr>
        <p:txBody>
          <a:bodyPr/>
          <a:lstStyle>
            <a:lvl1pPr>
              <a:defRPr/>
            </a:lvl1pPr>
          </a:lstStyle>
          <a:p>
            <a:r>
              <a:rPr lang="en-US" dirty="0"/>
              <a:t>Simple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19695019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244043" y="1148345"/>
            <a:ext cx="5412811" cy="4851861"/>
          </a:xfrm>
          <a:prstGeom prst="rect">
            <a:avLst/>
          </a:prstGeom>
        </p:spPr>
        <p:txBody>
          <a:bodyPr/>
          <a:lstStyle>
            <a:lvl1pPr>
              <a:defRPr/>
            </a:lvl1pPr>
          </a:lstStyle>
          <a:p>
            <a:r>
              <a:rPr lang="en-US" dirty="0"/>
              <a:t>Information-rich image</a:t>
            </a:r>
          </a:p>
        </p:txBody>
      </p:sp>
    </p:spTree>
    <p:extLst>
      <p:ext uri="{BB962C8B-B14F-4D97-AF65-F5344CB8AC3E}">
        <p14:creationId xmlns:p14="http://schemas.microsoft.com/office/powerpoint/2010/main" val="22409288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lternate 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1"/>
            <a:ext cx="6096000" cy="5991497"/>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096000" y="5997575"/>
            <a:ext cx="6096000"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4307371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50723"/>
            <a:ext cx="11239500" cy="2356659"/>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11239500" cy="2417618"/>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16486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6360"/>
            <a:ext cx="11239424" cy="2356659"/>
          </a:xfrm>
          <a:prstGeom prst="rect">
            <a:avLst/>
          </a:prstGeom>
        </p:spPr>
        <p:txBody>
          <a:bodyPr/>
          <a:lstStyle>
            <a:lvl1pPr>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7262"/>
            <a:ext cx="5416987" cy="212725"/>
          </a:xfrm>
          <a:prstGeom prst="rect">
            <a:avLst/>
          </a:prstGeom>
        </p:spPr>
        <p:txBody>
          <a:bodyPr/>
          <a:lstStyle>
            <a:lvl1pPr>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5431131" cy="495996"/>
          </a:xfrm>
          <a:prstGeom prst="rect">
            <a:avLst/>
          </a:prstGeom>
        </p:spPr>
        <p:txBody>
          <a:bodyPr vert="horz" lIns="91440" tIns="45720" rIns="91440" bIns="45720" rtlCol="0">
            <a:noAutofit/>
          </a:bodyPr>
          <a:lstStyle>
            <a:lvl1pPr>
              <a:defRPr lang="en-US" sz="2800" b="1" dirty="0"/>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16583"/>
            <a:ext cx="5431131" cy="180732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3948563"/>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516583"/>
            <a:ext cx="5431131" cy="180732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7569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1"/>
            <a:ext cx="5431131"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5416987" cy="212725"/>
          </a:xfrm>
          <a:prstGeom prst="rect">
            <a:avLst/>
          </a:prstGeom>
        </p:spPr>
        <p:txBody>
          <a:bodyPr/>
          <a:lstStyle>
            <a:lvl1pPr>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59589"/>
            <a:ext cx="5431131" cy="245956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0688" y="1147330"/>
            <a:ext cx="5431131"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31512" y="3516303"/>
            <a:ext cx="5416987" cy="212725"/>
          </a:xfrm>
          <a:prstGeom prst="rect">
            <a:avLst/>
          </a:prstGeom>
        </p:spPr>
        <p:txBody>
          <a:bodyPr/>
          <a:lstStyle>
            <a:lvl1pPr>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59589"/>
            <a:ext cx="5431131" cy="245956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24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marL="0" indent="0">
              <a:buNone/>
              <a:defRPr lang="en-US" sz="2800" b="1" kern="1200" dirty="0">
                <a:solidFill>
                  <a:schemeClr val="tx1"/>
                </a:solidFill>
                <a:latin typeface="Arial" panose="020B0604020202020204" pitchFamily="34" charset="0"/>
                <a:ea typeface="+mn-ea"/>
                <a:cs typeface="Arial" panose="020B0604020202020204" pitchFamily="34" charset="0"/>
              </a:defRPr>
            </a:lvl1pPr>
          </a:lstStyle>
          <a:p>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782093"/>
            <a:ext cx="5431131" cy="2356659"/>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152991"/>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1"/>
            <a:ext cx="5431131" cy="1576806"/>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34246" y="1153095"/>
            <a:ext cx="5431131" cy="495996"/>
          </a:xfrm>
          <a:prstGeom prst="rect">
            <a:avLst/>
          </a:prstGeom>
        </p:spPr>
        <p:txBody>
          <a:bodyPr>
            <a:noAutofit/>
          </a:bodyPr>
          <a:lstStyle>
            <a:lvl1pPr marL="0" indent="0">
              <a:buNone/>
              <a:defRPr lang="en-US" sz="2800" b="1" kern="1200" dirty="0">
                <a:solidFill>
                  <a:schemeClr val="tx1"/>
                </a:solidFill>
                <a:latin typeface="Arial" panose="020B0604020202020204" pitchFamily="34" charset="0"/>
                <a:ea typeface="+mn-ea"/>
                <a:cs typeface="Arial" panose="020B0604020202020204" pitchFamily="34" charset="0"/>
              </a:defRPr>
            </a:lvl1pPr>
          </a:lstStyle>
          <a:p>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782092"/>
            <a:ext cx="5431131" cy="2356659"/>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4152991"/>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4633421"/>
            <a:ext cx="5431131" cy="1576806"/>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2</a:t>
            </a:r>
          </a:p>
        </p:txBody>
      </p:sp>
      <p:sp>
        <p:nvSpPr>
          <p:cNvPr id="6" name="Footer Placeholder 5">
            <a:extLst>
              <a:ext uri="{FF2B5EF4-FFF2-40B4-BE49-F238E27FC236}">
                <a16:creationId xmlns:a16="http://schemas.microsoft.com/office/drawing/2014/main" id="{BB5CBA1A-2445-36ED-B816-92EC1441CBEC}"/>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6155931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782093"/>
            <a:ext cx="5431131"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152991"/>
            <a:ext cx="5416987"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1"/>
            <a:ext cx="5431131" cy="1576806"/>
          </a:xfrm>
          <a:prstGeom prst="rect">
            <a:avLst/>
          </a:prstGeom>
        </p:spPr>
        <p:txBody>
          <a:bodyPr vert="horz" lIns="91440" tIns="45720" rIns="91440" bIns="45720" rtlCol="0" anchor="t">
            <a:normAutofit/>
          </a:bodyPr>
          <a:lstStyle>
            <a:lvl1pPr>
              <a:defRPr lang="en-US" dirty="0"/>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34246" y="1153095"/>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782092"/>
            <a:ext cx="5431131"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4152991"/>
            <a:ext cx="5416987"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4633421"/>
            <a:ext cx="5431131" cy="1576806"/>
          </a:xfrm>
          <a:prstGeom prst="rect">
            <a:avLst/>
          </a:prstGeom>
        </p:spPr>
        <p:txBody>
          <a:bodyPr vert="horz" lIns="91440" tIns="45720" rIns="91440" bIns="45720" rtlCol="0" anchor="t">
            <a:normAutofit/>
          </a:bodyPr>
          <a:lstStyle>
            <a:lvl1pPr>
              <a:defRPr lang="en-US" dirty="0"/>
            </a:lvl1pPr>
          </a:lstStyle>
          <a:p>
            <a:pPr lvl="0"/>
            <a:r>
              <a:rPr lang="en-US" dirty="0"/>
              <a:t>Caption 2</a:t>
            </a:r>
          </a:p>
        </p:txBody>
      </p:sp>
    </p:spTree>
    <p:extLst>
      <p:ext uri="{BB962C8B-B14F-4D97-AF65-F5344CB8AC3E}">
        <p14:creationId xmlns:p14="http://schemas.microsoft.com/office/powerpoint/2010/main" val="12543597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0"/>
            <a:ext cx="5431131" cy="2067742"/>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28912"/>
            <a:ext cx="5416987"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579223"/>
            <a:ext cx="5431131" cy="1079863"/>
          </a:xfrm>
          <a:prstGeom prst="rect">
            <a:avLst/>
          </a:prstGeom>
        </p:spPr>
        <p:txBody>
          <a:bodyPr vert="horz" lIns="91440" tIns="45720" rIns="91440" bIns="45720" rtlCol="0" anchor="t">
            <a:normAutofit/>
          </a:bodyPr>
          <a:lstStyle>
            <a:lvl1pPr>
              <a:defRPr lang="en-US" dirty="0"/>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29"/>
            <a:ext cx="5431131" cy="2067742"/>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228912"/>
            <a:ext cx="5416987"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3579223"/>
            <a:ext cx="5431131" cy="1079863"/>
          </a:xfrm>
          <a:prstGeom prst="rect">
            <a:avLst/>
          </a:prstGeom>
        </p:spPr>
        <p:txBody>
          <a:bodyPr vert="horz" lIns="91440" tIns="45720" rIns="91440" bIns="45720" rtlCol="0" anchor="t">
            <a:normAutofit/>
          </a:bodyPr>
          <a:lstStyle>
            <a:lvl1pPr>
              <a:defRPr lang="en-US" dirty="0"/>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804474"/>
            <a:ext cx="11239424" cy="140473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62056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2"/>
            <a:ext cx="5431131" cy="2449308"/>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03387"/>
            <a:ext cx="5416987" cy="212725"/>
          </a:xfrm>
          <a:prstGeom prst="rect">
            <a:avLst/>
          </a:prstGeom>
        </p:spPr>
        <p:txBody>
          <a:bodyPr/>
          <a:lstStyle>
            <a:lvl1pPr>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31"/>
            <a:ext cx="5431131" cy="2449308"/>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603387"/>
            <a:ext cx="5416987" cy="212725"/>
          </a:xfrm>
          <a:prstGeom prst="rect">
            <a:avLst/>
          </a:prstGeom>
        </p:spPr>
        <p:txBody>
          <a:bodyPr/>
          <a:lstStyle>
            <a:lvl1pPr>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11239424" cy="2133601"/>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73664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ull Width Tabl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C01BD5E3-0A1E-A4C0-6C4B-A8E04DC67D29}"/>
              </a:ext>
            </a:extLst>
          </p:cNvPr>
          <p:cNvSpPr>
            <a:spLocks noGrp="1"/>
          </p:cNvSpPr>
          <p:nvPr>
            <p:ph type="tbl" sz="quarter" idx="14"/>
          </p:nvPr>
        </p:nvSpPr>
        <p:spPr>
          <a:xfrm>
            <a:off x="0" y="1143000"/>
            <a:ext cx="12192000" cy="5067300"/>
          </a:xfrm>
        </p:spPr>
        <p:txBody>
          <a:bodyPr/>
          <a:lstStyle/>
          <a:p>
            <a:endParaRPr lang="en-US"/>
          </a:p>
        </p:txBody>
      </p:sp>
    </p:spTree>
    <p:extLst>
      <p:ext uri="{BB962C8B-B14F-4D97-AF65-F5344CB8AC3E}">
        <p14:creationId xmlns:p14="http://schemas.microsoft.com/office/powerpoint/2010/main" val="380128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244587" y="1143000"/>
            <a:ext cx="5412273" cy="5067300"/>
          </a:xfrm>
        </p:spPr>
        <p:txBody>
          <a:bodyPr/>
          <a:lstStyle/>
          <a:p>
            <a:endParaRPr lang="en-US"/>
          </a:p>
        </p:txBody>
      </p:sp>
    </p:spTree>
    <p:extLst>
      <p:ext uri="{BB962C8B-B14F-4D97-AF65-F5344CB8AC3E}">
        <p14:creationId xmlns:p14="http://schemas.microsoft.com/office/powerpoint/2010/main" val="7175849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lternate 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B9CD1702-057F-1DB6-DC4F-8CECBD178829}"/>
              </a:ext>
            </a:extLst>
          </p:cNvPr>
          <p:cNvSpPr>
            <a:spLocks noGrp="1"/>
          </p:cNvSpPr>
          <p:nvPr>
            <p:ph type="tbl" sz="quarter" idx="13"/>
          </p:nvPr>
        </p:nvSpPr>
        <p:spPr>
          <a:xfrm>
            <a:off x="6096000" y="0"/>
            <a:ext cx="6096000" cy="6210300"/>
          </a:xfrm>
        </p:spPr>
        <p:txBody>
          <a:bodyPr/>
          <a:lstStyle/>
          <a:p>
            <a:endParaRPr lang="en-US"/>
          </a:p>
        </p:txBody>
      </p:sp>
    </p:spTree>
    <p:extLst>
      <p:ext uri="{BB962C8B-B14F-4D97-AF65-F5344CB8AC3E}">
        <p14:creationId xmlns:p14="http://schemas.microsoft.com/office/powerpoint/2010/main" val="25991770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142999"/>
            <a:ext cx="11239424" cy="2862943"/>
          </a:xfrm>
        </p:spPr>
        <p:txBody>
          <a:bodyPr/>
          <a:lstStyle/>
          <a:p>
            <a:endParaRPr lang="en-US"/>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249782"/>
            <a:ext cx="11239424" cy="207481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26465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arge Cover &amp; Cover Info">
    <p:spTree>
      <p:nvGrpSpPr>
        <p:cNvPr id="1" name=""/>
        <p:cNvGrpSpPr/>
        <p:nvPr/>
      </p:nvGrpSpPr>
      <p:grpSpPr>
        <a:xfrm>
          <a:off x="0" y="0"/>
          <a:ext cx="0" cy="0"/>
          <a:chOff x="0" y="0"/>
          <a:chExt cx="0" cy="0"/>
        </a:xfrm>
      </p:grpSpPr>
      <p:pic>
        <p:nvPicPr>
          <p:cNvPr id="2" name="3d cube background purple">
            <a:extLst>
              <a:ext uri="{FF2B5EF4-FFF2-40B4-BE49-F238E27FC236}">
                <a16:creationId xmlns:a16="http://schemas.microsoft.com/office/drawing/2014/main" id="{4712B5B8-B8AA-A571-3332-F0E9AF28A94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334" y="152400"/>
            <a:ext cx="12187066" cy="6858000"/>
          </a:xfrm>
          <a:prstGeom prst="rect">
            <a:avLst/>
          </a:prstGeom>
        </p:spPr>
      </p:pic>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1051123" y="1432921"/>
            <a:ext cx="4928258" cy="1397743"/>
          </a:xfrm>
          <a:solidFill>
            <a:srgbClr val="440B7F"/>
          </a:solidFill>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1057873" y="3304822"/>
            <a:ext cx="4913558" cy="2348556"/>
          </a:xfrm>
          <a:prstGeom prst="rect">
            <a:avLst/>
          </a:prstGeom>
          <a:solidFill>
            <a:srgbClr val="440B7F"/>
          </a:solidFill>
        </p:spPr>
        <p:txBody>
          <a:bodyPr>
            <a:normAutofit/>
          </a:bodyPr>
          <a:lstStyle>
            <a:lvl1pPr>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917635" y="0"/>
            <a:ext cx="5274365" cy="6122504"/>
          </a:xfrm>
          <a:prstGeom prst="rect">
            <a:avLst/>
          </a:prstGeom>
          <a:solidFill>
            <a:srgbClr val="440B7F"/>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20220581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ay Behind Text Large Cover &amp; Cover Info">
    <p:spTree>
      <p:nvGrpSpPr>
        <p:cNvPr id="1" name=""/>
        <p:cNvGrpSpPr/>
        <p:nvPr/>
      </p:nvGrpSpPr>
      <p:grpSpPr>
        <a:xfrm>
          <a:off x="0" y="0"/>
          <a:ext cx="0" cy="0"/>
          <a:chOff x="0" y="0"/>
          <a:chExt cx="0" cy="0"/>
        </a:xfrm>
      </p:grpSpPr>
      <p:pic>
        <p:nvPicPr>
          <p:cNvPr id="2" name="3d cube background purple">
            <a:extLst>
              <a:ext uri="{FF2B5EF4-FFF2-40B4-BE49-F238E27FC236}">
                <a16:creationId xmlns:a16="http://schemas.microsoft.com/office/drawing/2014/main" id="{D0372895-58EE-32C2-0CCD-D2ADB494849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334" y="152400"/>
            <a:ext cx="12187066" cy="6858000"/>
          </a:xfrm>
          <a:prstGeom prst="rect">
            <a:avLst/>
          </a:prstGeom>
        </p:spPr>
      </p:pic>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1051123" y="1432921"/>
            <a:ext cx="4928258" cy="1397743"/>
          </a:xfrm>
          <a:solidFill>
            <a:schemeClr val="bg2"/>
          </a:solidFill>
        </p:spPr>
        <p:txBody>
          <a:bodyPr vert="horz" lIns="91440" tIns="45720" rIns="91440" bIns="45720" rtlCol="0" anchor="ctr">
            <a:normAutofit/>
          </a:bodyPr>
          <a:lstStyle>
            <a:lvl1pPr>
              <a:defRPr lang="en-US" dirty="0">
                <a:solidFill>
                  <a:srgbClr val="440B7F"/>
                </a:solidFill>
              </a:defRPr>
            </a:lvl1pPr>
          </a:lstStyle>
          <a:p>
            <a:pPr lvl="0"/>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1057873" y="3304822"/>
            <a:ext cx="4913558" cy="2348556"/>
          </a:xfrm>
          <a:prstGeom prst="rect">
            <a:avLst/>
          </a:prstGeom>
          <a:solidFill>
            <a:schemeClr val="bg2"/>
          </a:solidFill>
        </p:spPr>
        <p:txBody>
          <a:bodyPr vert="horz" lIns="91440" tIns="45720" rIns="91440" bIns="45720" rtlCol="0">
            <a:normAutofit/>
          </a:bodyPr>
          <a:lstStyle>
            <a:lvl1pPr>
              <a:defRPr lang="en-US" dirty="0">
                <a:solidFill>
                  <a:schemeClr val="tx1"/>
                </a:solidFill>
              </a:defRPr>
            </a:lvl1pPr>
          </a:lstStyle>
          <a:p>
            <a:pPr lvl="0"/>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917635" y="0"/>
            <a:ext cx="5274365" cy="6122504"/>
          </a:xfrm>
          <a:prstGeom prst="rect">
            <a:avLst/>
          </a:prstGeom>
          <a:solidFill>
            <a:srgbClr val="440B7F"/>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38085125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mall Cover &amp; Cover Info">
    <p:spTree>
      <p:nvGrpSpPr>
        <p:cNvPr id="1" name=""/>
        <p:cNvGrpSpPr/>
        <p:nvPr/>
      </p:nvGrpSpPr>
      <p:grpSpPr>
        <a:xfrm>
          <a:off x="0" y="0"/>
          <a:ext cx="0" cy="0"/>
          <a:chOff x="0" y="0"/>
          <a:chExt cx="0" cy="0"/>
        </a:xfrm>
      </p:grpSpPr>
      <p:pic>
        <p:nvPicPr>
          <p:cNvPr id="2" name="3d cube background purple">
            <a:extLst>
              <a:ext uri="{FF2B5EF4-FFF2-40B4-BE49-F238E27FC236}">
                <a16:creationId xmlns:a16="http://schemas.microsoft.com/office/drawing/2014/main" id="{6CB97D2D-3214-7353-4D4A-7C1FB967E75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334" y="152400"/>
            <a:ext cx="12187066" cy="6858000"/>
          </a:xfrm>
          <a:prstGeom prst="rect">
            <a:avLst/>
          </a:prstGeom>
        </p:spPr>
      </p:pic>
      <p:sp>
        <p:nvSpPr>
          <p:cNvPr id="3" name="Title 1">
            <a:extLst>
              <a:ext uri="{FF2B5EF4-FFF2-40B4-BE49-F238E27FC236}">
                <a16:creationId xmlns:a16="http://schemas.microsoft.com/office/drawing/2014/main" id="{B471FF08-076A-9C11-223D-7E9A8107281B}"/>
              </a:ext>
            </a:extLst>
          </p:cNvPr>
          <p:cNvSpPr>
            <a:spLocks noGrp="1"/>
          </p:cNvSpPr>
          <p:nvPr>
            <p:ph type="title" hasCustomPrompt="1"/>
          </p:nvPr>
        </p:nvSpPr>
        <p:spPr>
          <a:xfrm>
            <a:off x="1051123" y="1432921"/>
            <a:ext cx="4928258" cy="1397743"/>
          </a:xfrm>
          <a:solidFill>
            <a:srgbClr val="440B7F"/>
          </a:solidFill>
        </p:spPr>
        <p:txBody>
          <a:bodyPr>
            <a:normAutofit/>
          </a:bodyPr>
          <a:lstStyle>
            <a:lvl1pPr>
              <a:defRPr sz="3600"/>
            </a:lvl1pPr>
          </a:lstStyle>
          <a:p>
            <a:r>
              <a:rPr lang="en-US" dirty="0"/>
              <a:t>PowerPoint Title</a:t>
            </a:r>
          </a:p>
        </p:txBody>
      </p:sp>
      <p:sp>
        <p:nvSpPr>
          <p:cNvPr id="4" name="Text Placeholder 4">
            <a:extLst>
              <a:ext uri="{FF2B5EF4-FFF2-40B4-BE49-F238E27FC236}">
                <a16:creationId xmlns:a16="http://schemas.microsoft.com/office/drawing/2014/main" id="{8BF85B3D-2772-FE79-4E5F-9922A4285964}"/>
              </a:ext>
            </a:extLst>
          </p:cNvPr>
          <p:cNvSpPr>
            <a:spLocks noGrp="1"/>
          </p:cNvSpPr>
          <p:nvPr>
            <p:ph type="body" sz="quarter" idx="12" hasCustomPrompt="1"/>
          </p:nvPr>
        </p:nvSpPr>
        <p:spPr>
          <a:xfrm>
            <a:off x="1057873" y="3304822"/>
            <a:ext cx="4913558" cy="2348556"/>
          </a:xfrm>
          <a:prstGeom prst="rect">
            <a:avLst/>
          </a:prstGeom>
          <a:solidFill>
            <a:srgbClr val="440B7F"/>
          </a:solidFill>
        </p:spPr>
        <p:txBody>
          <a:bodyPr>
            <a:normAutofit/>
          </a:bodyPr>
          <a:lstStyle>
            <a:lvl1pPr>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7047" y="1200647"/>
            <a:ext cx="4214191" cy="4464753"/>
          </a:xfrm>
          <a:prstGeom prst="rect">
            <a:avLst/>
          </a:prstGeom>
          <a:solidFill>
            <a:srgbClr val="440B7F"/>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98502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0"/>
            <a:ext cx="5431131" cy="2067742"/>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28912"/>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579223"/>
            <a:ext cx="5431131" cy="1079863"/>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29"/>
            <a:ext cx="5431131" cy="2067742"/>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228912"/>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3579223"/>
            <a:ext cx="5431131" cy="1079863"/>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804474"/>
            <a:ext cx="11239424" cy="140473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E1B9C0D-D071-172F-8531-898FABBA60F1}"/>
              </a:ext>
            </a:extLst>
          </p:cNvPr>
          <p:cNvSpPr>
            <a:spLocks noGrp="1"/>
          </p:cNvSpPr>
          <p:nvPr>
            <p:ph type="ftr" sz="quarter" idx="19"/>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3629011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Gray Behind Text Small Cover &amp; Cover Info">
    <p:spTree>
      <p:nvGrpSpPr>
        <p:cNvPr id="1" name=""/>
        <p:cNvGrpSpPr/>
        <p:nvPr/>
      </p:nvGrpSpPr>
      <p:grpSpPr>
        <a:xfrm>
          <a:off x="0" y="0"/>
          <a:ext cx="0" cy="0"/>
          <a:chOff x="0" y="0"/>
          <a:chExt cx="0" cy="0"/>
        </a:xfrm>
      </p:grpSpPr>
      <p:pic>
        <p:nvPicPr>
          <p:cNvPr id="2" name="3d cube background purple">
            <a:extLst>
              <a:ext uri="{FF2B5EF4-FFF2-40B4-BE49-F238E27FC236}">
                <a16:creationId xmlns:a16="http://schemas.microsoft.com/office/drawing/2014/main" id="{18202C88-3686-9826-2272-5555F8E9A49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334" y="152400"/>
            <a:ext cx="12187066" cy="6858000"/>
          </a:xfrm>
          <a:prstGeom prst="rect">
            <a:avLst/>
          </a:prstGeom>
        </p:spPr>
      </p:pic>
      <p:sp>
        <p:nvSpPr>
          <p:cNvPr id="3" name="Title 1">
            <a:extLst>
              <a:ext uri="{FF2B5EF4-FFF2-40B4-BE49-F238E27FC236}">
                <a16:creationId xmlns:a16="http://schemas.microsoft.com/office/drawing/2014/main" id="{B471FF08-076A-9C11-223D-7E9A8107281B}"/>
              </a:ext>
            </a:extLst>
          </p:cNvPr>
          <p:cNvSpPr>
            <a:spLocks noGrp="1"/>
          </p:cNvSpPr>
          <p:nvPr>
            <p:ph type="title" hasCustomPrompt="1"/>
          </p:nvPr>
        </p:nvSpPr>
        <p:spPr>
          <a:xfrm>
            <a:off x="1051123" y="1432921"/>
            <a:ext cx="4928258" cy="1397743"/>
          </a:xfrm>
          <a:solidFill>
            <a:schemeClr val="bg2"/>
          </a:solidFill>
        </p:spPr>
        <p:txBody>
          <a:bodyPr>
            <a:normAutofit/>
          </a:bodyPr>
          <a:lstStyle>
            <a:lvl1pPr>
              <a:defRPr sz="3600">
                <a:solidFill>
                  <a:srgbClr val="440B7F"/>
                </a:solidFill>
              </a:defRPr>
            </a:lvl1pPr>
          </a:lstStyle>
          <a:p>
            <a:r>
              <a:rPr lang="en-US" dirty="0"/>
              <a:t>PowerPoint Title</a:t>
            </a:r>
          </a:p>
        </p:txBody>
      </p:sp>
      <p:sp>
        <p:nvSpPr>
          <p:cNvPr id="4" name="Text Placeholder 4">
            <a:extLst>
              <a:ext uri="{FF2B5EF4-FFF2-40B4-BE49-F238E27FC236}">
                <a16:creationId xmlns:a16="http://schemas.microsoft.com/office/drawing/2014/main" id="{8BF85B3D-2772-FE79-4E5F-9922A4285964}"/>
              </a:ext>
            </a:extLst>
          </p:cNvPr>
          <p:cNvSpPr>
            <a:spLocks noGrp="1"/>
          </p:cNvSpPr>
          <p:nvPr>
            <p:ph type="body" sz="quarter" idx="12" hasCustomPrompt="1"/>
          </p:nvPr>
        </p:nvSpPr>
        <p:spPr>
          <a:xfrm>
            <a:off x="1057873" y="3304822"/>
            <a:ext cx="4913558" cy="2348556"/>
          </a:xfrm>
          <a:prstGeom prst="rect">
            <a:avLst/>
          </a:prstGeom>
          <a:solidFill>
            <a:schemeClr val="bg2"/>
          </a:solidFill>
        </p:spPr>
        <p:txBody>
          <a:bodyPr>
            <a:normAutofit/>
          </a:bodyPr>
          <a:lstStyle>
            <a:lvl1pPr>
              <a:defRPr sz="2400">
                <a:solidFill>
                  <a:schemeClr val="tx1"/>
                </a:solidFill>
              </a:defRPr>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7047" y="1200647"/>
            <a:ext cx="4214191" cy="4464753"/>
          </a:xfrm>
          <a:prstGeom prst="rect">
            <a:avLst/>
          </a:prstGeom>
          <a:solidFill>
            <a:srgbClr val="440B7F"/>
          </a:solidFill>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17643099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p:spPr>
        <p:txBody>
          <a:bodyPr>
            <a:normAutofit/>
          </a:bodyPr>
          <a:lstStyle>
            <a:lvl1pPr>
              <a:defRPr sz="2400"/>
            </a:lvl1pPr>
          </a:lstStyle>
          <a:p>
            <a:r>
              <a:rPr lang="en-US" dirty="0"/>
              <a:t>Secondary info.</a:t>
            </a:r>
          </a:p>
        </p:txBody>
      </p:sp>
    </p:spTree>
    <p:extLst>
      <p:ext uri="{BB962C8B-B14F-4D97-AF65-F5344CB8AC3E}">
        <p14:creationId xmlns:p14="http://schemas.microsoft.com/office/powerpoint/2010/main" val="163633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ray Behind Text 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a:solidFill>
            <a:schemeClr val="bg2"/>
          </a:solidFill>
        </p:spPr>
        <p:txBody>
          <a:bodyPr>
            <a:normAutofit/>
          </a:bodyPr>
          <a:lstStyle>
            <a:lvl1pPr>
              <a:defRPr sz="2400">
                <a:solidFill>
                  <a:schemeClr val="tx1"/>
                </a:solidFill>
              </a:defRPr>
            </a:lvl1pPr>
          </a:lstStyle>
          <a:p>
            <a:r>
              <a:rPr lang="en-US" dirty="0"/>
              <a:t>Secondary info.</a:t>
            </a:r>
          </a:p>
        </p:txBody>
      </p:sp>
    </p:spTree>
    <p:extLst>
      <p:ext uri="{BB962C8B-B14F-4D97-AF65-F5344CB8AC3E}">
        <p14:creationId xmlns:p14="http://schemas.microsoft.com/office/powerpoint/2010/main" val="40966041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11239500" cy="5067300"/>
          </a:xfrm>
          <a:prstGeom prst="rect">
            <a:avLst/>
          </a:prstGeom>
        </p:spPr>
        <p:txBody>
          <a:bodyPr anchor="t">
            <a:normAutofit/>
          </a:bodyPr>
          <a:lstStyle>
            <a:lvl1pPr marL="0" indent="0">
              <a:buFont typeface="Arial" panose="020B0604020202020204" pitchFamily="34" charset="0"/>
              <a:buNone/>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43392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a:defRPr sz="2800" b="1"/>
            </a:lvl1pPr>
          </a:lstStyle>
          <a:p>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5431131" cy="4355371"/>
          </a:xfrm>
          <a:prstGeom prst="rect">
            <a:avLst/>
          </a:prstGeom>
        </p:spPr>
        <p:txBody>
          <a:bodyPr anchor="t"/>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1153095"/>
            <a:ext cx="5431131" cy="495996"/>
          </a:xfrm>
          <a:prstGeom prst="rect">
            <a:avLst/>
          </a:prstGeom>
        </p:spPr>
        <p:txBody>
          <a:bodyPr>
            <a:noAutofit/>
          </a:bodyPr>
          <a:lstStyle>
            <a:lvl1pPr>
              <a:defRPr sz="2800" b="1"/>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1854929"/>
            <a:ext cx="5431131" cy="4355371"/>
          </a:xfrm>
          <a:prstGeom prst="rect">
            <a:avLst/>
          </a:prstGeom>
        </p:spPr>
        <p:txBody>
          <a:bodyPr anchor="t"/>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1285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153095"/>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6225537" y="1153095"/>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49193"/>
            <a:ext cx="5431131" cy="24754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73499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3001"/>
            <a:ext cx="11239500" cy="4953000"/>
          </a:xfrm>
          <a:prstGeom prst="rect">
            <a:avLst/>
          </a:prstGeom>
        </p:spPr>
        <p:txBody>
          <a:bodyPr/>
          <a:lstStyle>
            <a:lvl1pPr>
              <a:defRPr/>
            </a:lvl1pPr>
          </a:lstStyle>
          <a:p>
            <a:r>
              <a:rPr lang="en-US" dirty="0"/>
              <a:t>Information-rich image</a:t>
            </a:r>
          </a:p>
        </p:txBody>
      </p:sp>
    </p:spTree>
    <p:extLst>
      <p:ext uri="{BB962C8B-B14F-4D97-AF65-F5344CB8AC3E}">
        <p14:creationId xmlns:p14="http://schemas.microsoft.com/office/powerpoint/2010/main" val="12335102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ull Width 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9595" y="1143000"/>
            <a:ext cx="12172810" cy="4953000"/>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4925245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6556"/>
            <a:ext cx="7846011" cy="5063744"/>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146556"/>
            <a:ext cx="3657600" cy="3657600"/>
          </a:xfrm>
          <a:prstGeom prst="rect">
            <a:avLst/>
          </a:prstGeom>
        </p:spPr>
        <p:txBody>
          <a:bodyPr/>
          <a:lstStyle>
            <a:lvl1pPr>
              <a:defRPr/>
            </a:lvl1pPr>
          </a:lstStyle>
          <a:p>
            <a:r>
              <a:rPr lang="en-US" dirty="0"/>
              <a:t>Simple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32999665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244043" y="1148345"/>
            <a:ext cx="5412811" cy="4851861"/>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239825" y="6017701"/>
            <a:ext cx="5416987"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2736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2"/>
            <a:ext cx="5431131" cy="2449308"/>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03387"/>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31"/>
            <a:ext cx="5431131" cy="2449308"/>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603387"/>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11239424" cy="2133601"/>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9867CA8-144A-F177-E52A-7F90E3D89A91}"/>
              </a:ext>
            </a:extLst>
          </p:cNvPr>
          <p:cNvSpPr>
            <a:spLocks noGrp="1"/>
          </p:cNvSpPr>
          <p:nvPr>
            <p:ph type="ftr" sz="quarter" idx="19"/>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5741954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lternate 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1"/>
            <a:ext cx="6096000" cy="5991497"/>
          </a:xfrm>
          <a:prstGeom prst="rect">
            <a:avLst/>
          </a:prstGeom>
        </p:spPr>
        <p:txBody>
          <a:bodyPr/>
          <a:lstStyle>
            <a:lvl1pPr>
              <a:defRPr/>
            </a:lvl1pPr>
          </a:lstStyle>
          <a:p>
            <a:r>
              <a:rPr lang="en-US" dirty="0"/>
              <a:t>Information-rich image</a:t>
            </a:r>
          </a:p>
        </p:txBody>
      </p:sp>
    </p:spTree>
    <p:extLst>
      <p:ext uri="{BB962C8B-B14F-4D97-AF65-F5344CB8AC3E}">
        <p14:creationId xmlns:p14="http://schemas.microsoft.com/office/powerpoint/2010/main" val="32369471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50723"/>
            <a:ext cx="11239500" cy="2356659"/>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11239500" cy="2417618"/>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21898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6360"/>
            <a:ext cx="11239424" cy="2356659"/>
          </a:xfrm>
          <a:prstGeom prst="rect">
            <a:avLst/>
          </a:prstGeom>
        </p:spPr>
        <p:txBody>
          <a:bodyPr/>
          <a:lstStyle>
            <a:lvl1pPr>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7262"/>
            <a:ext cx="5416987" cy="212725"/>
          </a:xfrm>
          <a:prstGeom prst="rect">
            <a:avLst/>
          </a:prstGeom>
        </p:spPr>
        <p:txBody>
          <a:bodyPr/>
          <a:lstStyle>
            <a:lvl1pPr>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5431131" cy="495996"/>
          </a:xfrm>
          <a:prstGeom prst="rect">
            <a:avLst/>
          </a:prstGeom>
        </p:spPr>
        <p:txBody>
          <a:bodyPr vert="horz" lIns="91440" tIns="45720" rIns="91440" bIns="45720" rtlCol="0">
            <a:noAutofit/>
          </a:bodyPr>
          <a:lstStyle>
            <a:lvl1pPr>
              <a:defRPr lang="en-US" sz="2800" b="1" dirty="0"/>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16583"/>
            <a:ext cx="5431131" cy="180732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3948563"/>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516583"/>
            <a:ext cx="5431131" cy="180732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7994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1"/>
            <a:ext cx="5431131"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5416987" cy="212725"/>
          </a:xfrm>
          <a:prstGeom prst="rect">
            <a:avLst/>
          </a:prstGeom>
        </p:spPr>
        <p:txBody>
          <a:bodyPr/>
          <a:lstStyle>
            <a:lvl1pPr>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59589"/>
            <a:ext cx="5431131" cy="245956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0688" y="1147330"/>
            <a:ext cx="5431131"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31512" y="3516303"/>
            <a:ext cx="5416987" cy="212725"/>
          </a:xfrm>
          <a:prstGeom prst="rect">
            <a:avLst/>
          </a:prstGeom>
        </p:spPr>
        <p:txBody>
          <a:bodyPr/>
          <a:lstStyle>
            <a:lvl1pPr>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59589"/>
            <a:ext cx="5431131" cy="245956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00433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782093"/>
            <a:ext cx="5431131"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152991"/>
            <a:ext cx="5416987"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1"/>
            <a:ext cx="5431131" cy="1576806"/>
          </a:xfrm>
          <a:prstGeom prst="rect">
            <a:avLst/>
          </a:prstGeom>
        </p:spPr>
        <p:txBody>
          <a:bodyPr vert="horz" lIns="91440" tIns="45720" rIns="91440" bIns="45720" rtlCol="0" anchor="t">
            <a:normAutofit/>
          </a:bodyPr>
          <a:lstStyle>
            <a:lvl1pPr>
              <a:defRPr lang="en-US" dirty="0"/>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34246" y="1153095"/>
            <a:ext cx="5431131" cy="495996"/>
          </a:xfrm>
          <a:prstGeom prst="rect">
            <a:avLst/>
          </a:prstGeom>
        </p:spPr>
        <p:txBody>
          <a:bodyPr>
            <a:noAutofit/>
          </a:bodyPr>
          <a:lstStyle>
            <a:lvl1pPr>
              <a:defRPr lang="en-US" sz="2800" b="1" kern="1200" dirty="0">
                <a:solidFill>
                  <a:schemeClr val="bg1"/>
                </a:solidFill>
                <a:latin typeface="Arial" panose="020B0604020202020204" pitchFamily="34" charset="0"/>
                <a:ea typeface="+mn-ea"/>
                <a:cs typeface="Arial" panose="020B0604020202020204" pitchFamily="34" charset="0"/>
              </a:defRPr>
            </a:lvl1pPr>
          </a:lstStyle>
          <a:p>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782092"/>
            <a:ext cx="5431131"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4152991"/>
            <a:ext cx="5416987"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4633421"/>
            <a:ext cx="5431131" cy="1576806"/>
          </a:xfrm>
          <a:prstGeom prst="rect">
            <a:avLst/>
          </a:prstGeom>
        </p:spPr>
        <p:txBody>
          <a:bodyPr vert="horz" lIns="91440" tIns="45720" rIns="91440" bIns="45720" rtlCol="0" anchor="t">
            <a:normAutofit/>
          </a:bodyPr>
          <a:lstStyle>
            <a:lvl1pPr>
              <a:defRPr lang="en-US" dirty="0"/>
            </a:lvl1pPr>
          </a:lstStyle>
          <a:p>
            <a:pPr lvl="0"/>
            <a:r>
              <a:rPr lang="en-US" dirty="0"/>
              <a:t>Caption 2</a:t>
            </a:r>
          </a:p>
        </p:txBody>
      </p:sp>
    </p:spTree>
    <p:extLst>
      <p:ext uri="{BB962C8B-B14F-4D97-AF65-F5344CB8AC3E}">
        <p14:creationId xmlns:p14="http://schemas.microsoft.com/office/powerpoint/2010/main" val="42450210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0"/>
            <a:ext cx="5431131" cy="2067742"/>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28912"/>
            <a:ext cx="5416987"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579223"/>
            <a:ext cx="5431131" cy="1079863"/>
          </a:xfrm>
          <a:prstGeom prst="rect">
            <a:avLst/>
          </a:prstGeom>
        </p:spPr>
        <p:txBody>
          <a:bodyPr vert="horz" lIns="91440" tIns="45720" rIns="91440" bIns="45720" rtlCol="0" anchor="t">
            <a:normAutofit/>
          </a:bodyPr>
          <a:lstStyle>
            <a:lvl1pPr>
              <a:defRPr lang="en-US" dirty="0"/>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29"/>
            <a:ext cx="5431131" cy="2067742"/>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228912"/>
            <a:ext cx="5416987"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3579223"/>
            <a:ext cx="5431131" cy="1079863"/>
          </a:xfrm>
          <a:prstGeom prst="rect">
            <a:avLst/>
          </a:prstGeom>
        </p:spPr>
        <p:txBody>
          <a:bodyPr vert="horz" lIns="91440" tIns="45720" rIns="91440" bIns="45720" rtlCol="0" anchor="t">
            <a:normAutofit/>
          </a:bodyPr>
          <a:lstStyle>
            <a:lvl1pPr>
              <a:defRPr lang="en-US" dirty="0"/>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804474"/>
            <a:ext cx="11239424" cy="140473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1459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2"/>
            <a:ext cx="5431131" cy="2449308"/>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03387"/>
            <a:ext cx="5416987" cy="212725"/>
          </a:xfrm>
          <a:prstGeom prst="rect">
            <a:avLst/>
          </a:prstGeom>
        </p:spPr>
        <p:txBody>
          <a:bodyPr/>
          <a:lstStyle>
            <a:lvl1pPr>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31"/>
            <a:ext cx="5431131" cy="2449308"/>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603387"/>
            <a:ext cx="5416987" cy="212725"/>
          </a:xfrm>
          <a:prstGeom prst="rect">
            <a:avLst/>
          </a:prstGeom>
        </p:spPr>
        <p:txBody>
          <a:bodyPr/>
          <a:lstStyle>
            <a:lvl1pPr>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11239424" cy="2133601"/>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891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ull Width Tabl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C01BD5E3-0A1E-A4C0-6C4B-A8E04DC67D29}"/>
              </a:ext>
            </a:extLst>
          </p:cNvPr>
          <p:cNvSpPr>
            <a:spLocks noGrp="1"/>
          </p:cNvSpPr>
          <p:nvPr>
            <p:ph type="tbl" sz="quarter" idx="14"/>
          </p:nvPr>
        </p:nvSpPr>
        <p:spPr>
          <a:xfrm>
            <a:off x="0" y="1143000"/>
            <a:ext cx="12192000" cy="5067300"/>
          </a:xfrm>
        </p:spPr>
        <p:txBody>
          <a:bodyPr/>
          <a:lstStyle/>
          <a:p>
            <a:endParaRPr lang="en-US"/>
          </a:p>
        </p:txBody>
      </p:sp>
    </p:spTree>
    <p:extLst>
      <p:ext uri="{BB962C8B-B14F-4D97-AF65-F5344CB8AC3E}">
        <p14:creationId xmlns:p14="http://schemas.microsoft.com/office/powerpoint/2010/main" val="14489979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244587" y="1143000"/>
            <a:ext cx="5412273" cy="5067300"/>
          </a:xfrm>
        </p:spPr>
        <p:txBody>
          <a:bodyPr/>
          <a:lstStyle/>
          <a:p>
            <a:endParaRPr lang="en-US"/>
          </a:p>
        </p:txBody>
      </p:sp>
    </p:spTree>
    <p:extLst>
      <p:ext uri="{BB962C8B-B14F-4D97-AF65-F5344CB8AC3E}">
        <p14:creationId xmlns:p14="http://schemas.microsoft.com/office/powerpoint/2010/main" val="12170897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lternate 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B9CD1702-057F-1DB6-DC4F-8CECBD178829}"/>
              </a:ext>
            </a:extLst>
          </p:cNvPr>
          <p:cNvSpPr>
            <a:spLocks noGrp="1"/>
          </p:cNvSpPr>
          <p:nvPr>
            <p:ph type="tbl" sz="quarter" idx="13"/>
          </p:nvPr>
        </p:nvSpPr>
        <p:spPr>
          <a:xfrm>
            <a:off x="6096000" y="0"/>
            <a:ext cx="6096000" cy="6210300"/>
          </a:xfrm>
        </p:spPr>
        <p:txBody>
          <a:bodyPr/>
          <a:lstStyle/>
          <a:p>
            <a:endParaRPr lang="en-US"/>
          </a:p>
        </p:txBody>
      </p:sp>
    </p:spTree>
    <p:extLst>
      <p:ext uri="{BB962C8B-B14F-4D97-AF65-F5344CB8AC3E}">
        <p14:creationId xmlns:p14="http://schemas.microsoft.com/office/powerpoint/2010/main" val="238280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Width Tabl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C01BD5E3-0A1E-A4C0-6C4B-A8E04DC67D29}"/>
              </a:ext>
            </a:extLst>
          </p:cNvPr>
          <p:cNvSpPr>
            <a:spLocks noGrp="1"/>
          </p:cNvSpPr>
          <p:nvPr>
            <p:ph type="tbl" sz="quarter" idx="14"/>
          </p:nvPr>
        </p:nvSpPr>
        <p:spPr>
          <a:xfrm>
            <a:off x="0" y="1143000"/>
            <a:ext cx="12192000" cy="5067300"/>
          </a:xfrm>
        </p:spPr>
        <p:txBody>
          <a:bodyPr/>
          <a:lstStyle>
            <a:lvl1pPr marL="0" indent="0">
              <a:buNone/>
              <a:defRPr/>
            </a:lvl1pPr>
          </a:lstStyle>
          <a:p>
            <a:r>
              <a:rPr lang="en-US"/>
              <a:t>Click icon to add table</a:t>
            </a:r>
          </a:p>
        </p:txBody>
      </p:sp>
      <p:sp>
        <p:nvSpPr>
          <p:cNvPr id="2" name="Footer Placeholder 1">
            <a:extLst>
              <a:ext uri="{FF2B5EF4-FFF2-40B4-BE49-F238E27FC236}">
                <a16:creationId xmlns:a16="http://schemas.microsoft.com/office/drawing/2014/main" id="{5121022A-3A2F-C12E-ADF5-C3A85AE3FAD8}"/>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42868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142999"/>
            <a:ext cx="11239424" cy="2862943"/>
          </a:xfrm>
        </p:spPr>
        <p:txBody>
          <a:bodyPr/>
          <a:lstStyle/>
          <a:p>
            <a:endParaRPr lang="en-US"/>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249782"/>
            <a:ext cx="11239424" cy="207481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124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244587" y="1143000"/>
            <a:ext cx="5412273" cy="5067300"/>
          </a:xfrm>
        </p:spPr>
        <p:txBody>
          <a:bodyPr/>
          <a:lstStyle>
            <a:lvl1pPr marL="0" indent="0">
              <a:buNone/>
              <a:defRPr/>
            </a:lvl1pPr>
          </a:lstStyle>
          <a:p>
            <a:r>
              <a:rPr lang="en-US"/>
              <a:t>Click icon to add table</a:t>
            </a:r>
          </a:p>
        </p:txBody>
      </p:sp>
      <p:sp>
        <p:nvSpPr>
          <p:cNvPr id="2" name="Footer Placeholder 1">
            <a:extLst>
              <a:ext uri="{FF2B5EF4-FFF2-40B4-BE49-F238E27FC236}">
                <a16:creationId xmlns:a16="http://schemas.microsoft.com/office/drawing/2014/main" id="{BCA179B8-17AB-EB42-62BD-83C7981EAFBE}"/>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06062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over &amp; Cov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748973" y="884289"/>
            <a:ext cx="4961709" cy="1353813"/>
          </a:xfrm>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747771" y="3018574"/>
            <a:ext cx="4964113" cy="2415575"/>
          </a:xfrm>
          <a:prstGeom prst="rect">
            <a:avLst/>
          </a:prstGeom>
        </p:spPr>
        <p:txBody>
          <a:bodyPr>
            <a:normAutofit/>
          </a:bodyPr>
          <a:lstStyle>
            <a:lvl1pPr marL="0" indent="0">
              <a:buNone/>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441970" y="885009"/>
            <a:ext cx="5003470" cy="4780391"/>
          </a:xfrm>
          <a:prstGeom prst="rect">
            <a:avLst/>
          </a:prstGeom>
        </p:spPr>
        <p:txBody>
          <a:bodyPr/>
          <a:lstStyle>
            <a:lvl1pPr marL="0" indent="0">
              <a:buNone/>
              <a:defRPr/>
            </a:lvl1pPr>
          </a:lstStyle>
          <a:p>
            <a:r>
              <a:rPr lang="en-US" dirty="0"/>
              <a:t>Book Cover; make sure alt text is not redundant with visible slide text</a:t>
            </a:r>
          </a:p>
        </p:txBody>
      </p:sp>
      <p:sp>
        <p:nvSpPr>
          <p:cNvPr id="2" name="Footer Placeholder 1">
            <a:extLst>
              <a:ext uri="{FF2B5EF4-FFF2-40B4-BE49-F238E27FC236}">
                <a16:creationId xmlns:a16="http://schemas.microsoft.com/office/drawing/2014/main" id="{997BEF47-F1EE-16C7-F242-C65099D1B852}"/>
              </a:ext>
            </a:extLst>
          </p:cNvPr>
          <p:cNvSpPr>
            <a:spLocks noGrp="1"/>
          </p:cNvSpPr>
          <p:nvPr>
            <p:ph type="ftr" sz="quarter" idx="13"/>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1339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ernate 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a:extLst>
              <a:ext uri="{FF2B5EF4-FFF2-40B4-BE49-F238E27FC236}">
                <a16:creationId xmlns:a16="http://schemas.microsoft.com/office/drawing/2014/main" id="{B9CD1702-057F-1DB6-DC4F-8CECBD178829}"/>
              </a:ext>
            </a:extLst>
          </p:cNvPr>
          <p:cNvSpPr>
            <a:spLocks noGrp="1"/>
          </p:cNvSpPr>
          <p:nvPr>
            <p:ph type="tbl" sz="quarter" idx="13"/>
          </p:nvPr>
        </p:nvSpPr>
        <p:spPr>
          <a:xfrm>
            <a:off x="6096000" y="0"/>
            <a:ext cx="6096000" cy="6210300"/>
          </a:xfrm>
        </p:spPr>
        <p:txBody>
          <a:bodyPr/>
          <a:lstStyle>
            <a:lvl1pPr marL="0" indent="0">
              <a:buNone/>
              <a:defRPr u="none"/>
            </a:lvl1pPr>
          </a:lstStyle>
          <a:p>
            <a:r>
              <a:rPr lang="en-US"/>
              <a:t>Click icon to add table</a:t>
            </a:r>
          </a:p>
        </p:txBody>
      </p:sp>
      <p:sp>
        <p:nvSpPr>
          <p:cNvPr id="2" name="Footer Placeholder 1">
            <a:extLst>
              <a:ext uri="{FF2B5EF4-FFF2-40B4-BE49-F238E27FC236}">
                <a16:creationId xmlns:a16="http://schemas.microsoft.com/office/drawing/2014/main" id="{AADFB473-C17F-76E5-1FCD-CF5847AFF7D8}"/>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74694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142999"/>
            <a:ext cx="11239424" cy="2862943"/>
          </a:xfrm>
        </p:spPr>
        <p:txBody>
          <a:bodyPr/>
          <a:lstStyle>
            <a:lvl1pPr marL="0" indent="0">
              <a:buNone/>
              <a:defRPr/>
            </a:lvl1pPr>
          </a:lstStyle>
          <a:p>
            <a:r>
              <a:rPr lang="en-US"/>
              <a:t>Click icon to add table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249782"/>
            <a:ext cx="11239424" cy="207481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DEDADAA1-5787-8103-0C77-B01C88681456}"/>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156442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lternativ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 – Text Alternative</a:t>
            </a:r>
          </a:p>
        </p:txBody>
      </p:sp>
      <p:sp>
        <p:nvSpPr>
          <p:cNvPr id="3" name="Return to parent slide placeholder">
            <a:extLst>
              <a:ext uri="{FF2B5EF4-FFF2-40B4-BE49-F238E27FC236}">
                <a16:creationId xmlns:a16="http://schemas.microsoft.com/office/drawing/2014/main" id="{E99D84FC-14A2-873A-04DA-DC21F4101D0B}"/>
              </a:ext>
            </a:extLst>
          </p:cNvPr>
          <p:cNvSpPr>
            <a:spLocks noGrp="1"/>
          </p:cNvSpPr>
          <p:nvPr>
            <p:ph type="body" sz="quarter" idx="13" hasCustomPrompt="1"/>
          </p:nvPr>
        </p:nvSpPr>
        <p:spPr>
          <a:xfrm>
            <a:off x="419100" y="876300"/>
            <a:ext cx="11239424" cy="377734"/>
          </a:xfrm>
        </p:spPr>
        <p:txBody>
          <a:bodyPr anchor="ctr">
            <a:normAutofit/>
          </a:bodyPr>
          <a:lstStyle>
            <a:lvl1pPr>
              <a:defRPr lang="en-US" sz="1600" dirty="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Return to parent slide containing images.</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67246"/>
            <a:ext cx="11239424" cy="4545874"/>
          </a:xfrm>
          <a:prstGeom prst="rect">
            <a:avLst/>
          </a:prstGeom>
        </p:spPr>
        <p:txBody>
          <a:bodyPr vert="horz" lIns="91440" tIns="45720" rIns="91440" bIns="45720" rtlCol="0" anchor="t">
            <a:normAutofit/>
          </a:bodyPr>
          <a:lstStyle>
            <a:lvl1pPr marL="0" indent="0">
              <a:buNone/>
              <a:defRPr lang="en-US" sz="2000" dirty="0"/>
            </a:lvl1pPr>
            <a:lvl2pPr>
              <a:defRPr lang="en-US" sz="1800" dirty="0"/>
            </a:lvl2pPr>
            <a:lvl3pPr>
              <a:defRPr lang="en-US" sz="1800" dirty="0"/>
            </a:lvl3pPr>
            <a:lvl4pPr>
              <a:defRPr lang="en-US" sz="1800" dirty="0"/>
            </a:lvl4pPr>
            <a:lvl5pPr>
              <a:defRPr lang="en-US"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turn to parent slide placeholder 2">
            <a:extLst>
              <a:ext uri="{FF2B5EF4-FFF2-40B4-BE49-F238E27FC236}">
                <a16:creationId xmlns:a16="http://schemas.microsoft.com/office/drawing/2014/main" id="{441E083D-9AB5-33B3-1B08-5C01CAE4C3FF}"/>
              </a:ext>
            </a:extLst>
          </p:cNvPr>
          <p:cNvSpPr>
            <a:spLocks noGrp="1"/>
          </p:cNvSpPr>
          <p:nvPr>
            <p:ph type="body" sz="quarter" idx="14" hasCustomPrompt="1"/>
          </p:nvPr>
        </p:nvSpPr>
        <p:spPr>
          <a:xfrm>
            <a:off x="419100" y="6017627"/>
            <a:ext cx="11239424" cy="305889"/>
          </a:xfrm>
        </p:spPr>
        <p:txBody>
          <a:bodyPr anchor="ctr">
            <a:noAutofit/>
          </a:bodyPr>
          <a:lstStyle>
            <a:lvl1pPr marL="0" indent="0">
              <a:buNone/>
              <a:defRPr sz="1600"/>
            </a:lvl1pPr>
          </a:lstStyle>
          <a:p>
            <a:pPr lvl="0"/>
            <a:r>
              <a:rPr lang="en-US" dirty="0"/>
              <a:t>Return to parent slide containing images.</a:t>
            </a:r>
          </a:p>
        </p:txBody>
      </p:sp>
      <p:sp>
        <p:nvSpPr>
          <p:cNvPr id="2" name="Footer Placeholder 1">
            <a:extLst>
              <a:ext uri="{FF2B5EF4-FFF2-40B4-BE49-F238E27FC236}">
                <a16:creationId xmlns:a16="http://schemas.microsoft.com/office/drawing/2014/main" id="{82BA3DE7-4EAD-7CBF-4F07-1699382222F5}"/>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055348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Cover &amp; Cov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748973" y="884281"/>
            <a:ext cx="4961709" cy="1353813"/>
          </a:xfrm>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747771" y="3018574"/>
            <a:ext cx="4964113" cy="2581049"/>
          </a:xfrm>
          <a:prstGeom prst="rect">
            <a:avLst/>
          </a:prstGeom>
        </p:spPr>
        <p:txBody>
          <a:bodyPr>
            <a:normAutofit/>
          </a:bodyPr>
          <a:lstStyle>
            <a:lvl1pPr marL="0" indent="0">
              <a:buNone/>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688183" y="0"/>
            <a:ext cx="5503817" cy="6210300"/>
          </a:xfrm>
          <a:prstGeom prst="rect">
            <a:avLst/>
          </a:prstGeom>
        </p:spPr>
        <p:txBody>
          <a:bodyPr/>
          <a:lstStyle>
            <a:lvl1pPr marL="0" indent="0">
              <a:buNone/>
              <a:defRPr/>
            </a:lvl1pPr>
          </a:lstStyle>
          <a:p>
            <a:r>
              <a:rPr lang="en-US" dirty="0"/>
              <a:t>Book Cover; make sure alt text is not redundant with visible slide text</a:t>
            </a:r>
          </a:p>
        </p:txBody>
      </p:sp>
    </p:spTree>
    <p:extLst>
      <p:ext uri="{BB962C8B-B14F-4D97-AF65-F5344CB8AC3E}">
        <p14:creationId xmlns:p14="http://schemas.microsoft.com/office/powerpoint/2010/main" val="3241852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Cover &amp; Cov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748973" y="884289"/>
            <a:ext cx="4961709" cy="1353813"/>
          </a:xfrm>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747771" y="3018574"/>
            <a:ext cx="4964113" cy="2415575"/>
          </a:xfrm>
          <a:prstGeom prst="rect">
            <a:avLst/>
          </a:prstGeom>
        </p:spPr>
        <p:txBody>
          <a:bodyPr>
            <a:normAutofit/>
          </a:bodyPr>
          <a:lstStyle>
            <a:lvl1pPr marL="0" indent="0">
              <a:buNone/>
              <a:defRPr sz="24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441970" y="885009"/>
            <a:ext cx="5003470" cy="4780391"/>
          </a:xfrm>
          <a:prstGeom prst="rect">
            <a:avLst/>
          </a:prstGeom>
        </p:spPr>
        <p:txBody>
          <a:bodyPr/>
          <a:lstStyle>
            <a:lvl1pPr marL="0" indent="0">
              <a:buNone/>
              <a:defRPr/>
            </a:lvl1pPr>
          </a:lstStyle>
          <a:p>
            <a:r>
              <a:rPr lang="en-US" dirty="0"/>
              <a:t>Book Cover; make sure alt text is not redundant with visible slide text</a:t>
            </a:r>
          </a:p>
        </p:txBody>
      </p:sp>
    </p:spTree>
    <p:extLst>
      <p:ext uri="{BB962C8B-B14F-4D97-AF65-F5344CB8AC3E}">
        <p14:creationId xmlns:p14="http://schemas.microsoft.com/office/powerpoint/2010/main" val="3928868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p:spPr>
        <p:txBody>
          <a:bodyPr>
            <a:normAutofit/>
          </a:bodyPr>
          <a:lstStyle>
            <a:lvl1pPr marL="0" indent="0">
              <a:buNone/>
              <a:defRPr sz="2400"/>
            </a:lvl1pPr>
          </a:lstStyle>
          <a:p>
            <a:r>
              <a:rPr lang="en-US" dirty="0"/>
              <a:t>Secondary info.</a:t>
            </a:r>
          </a:p>
        </p:txBody>
      </p:sp>
      <p:sp>
        <p:nvSpPr>
          <p:cNvPr id="2" name="Footer Placeholder 1">
            <a:extLst>
              <a:ext uri="{FF2B5EF4-FFF2-40B4-BE49-F238E27FC236}">
                <a16:creationId xmlns:a16="http://schemas.microsoft.com/office/drawing/2014/main" id="{66D6A9A9-15B9-6338-24F2-3E95B6F270D5}"/>
              </a:ext>
            </a:extLst>
          </p:cNvPr>
          <p:cNvSpPr>
            <a:spLocks noGrp="1"/>
          </p:cNvSpPr>
          <p:nvPr>
            <p:ph type="ftr" sz="quarter" idx="13"/>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95289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11239500" cy="5067300"/>
          </a:xfrm>
          <a:prstGeom prst="rect">
            <a:avLst/>
          </a:prstGeom>
        </p:spPr>
        <p:txBody>
          <a:bodyPr anchor="t">
            <a:normAutofit/>
          </a:bodyPr>
          <a:lstStyle>
            <a:lvl1pPr marL="0" indent="0">
              <a:buFont typeface="Arial" panose="020B0604020202020204" pitchFamily="34" charset="0"/>
              <a:buNone/>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B55AF680-6829-8DB8-CB6C-E5EB2A24D8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032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marL="0" indent="0">
              <a:buNone/>
              <a:defRPr sz="2800" b="1"/>
            </a:lvl1pPr>
          </a:lstStyle>
          <a:p>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5431131" cy="4355371"/>
          </a:xfrm>
          <a:prstGeom prst="rect">
            <a:avLst/>
          </a:prstGeom>
        </p:spPr>
        <p:txBody>
          <a:bodyPr anchor="t"/>
          <a:lstStyle>
            <a:lvl1pPr marL="0" indent="0">
              <a:buNone/>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1153095"/>
            <a:ext cx="5431131" cy="495996"/>
          </a:xfrm>
          <a:prstGeom prst="rect">
            <a:avLst/>
          </a:prstGeom>
        </p:spPr>
        <p:txBody>
          <a:bodyPr>
            <a:noAutofit/>
          </a:bodyPr>
          <a:lstStyle>
            <a:lvl1pPr marL="0" indent="0">
              <a:buNone/>
              <a:defRPr sz="2800" b="1"/>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1854929"/>
            <a:ext cx="5431131" cy="4355371"/>
          </a:xfrm>
          <a:prstGeom prst="rect">
            <a:avLst/>
          </a:prstGeom>
        </p:spPr>
        <p:txBody>
          <a:bodyPr anchor="t"/>
          <a:lstStyle>
            <a:lvl1pPr marL="0" indent="0">
              <a:buNone/>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7800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153095"/>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6225537" y="1153095"/>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49193"/>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8675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3001"/>
            <a:ext cx="11239500" cy="4953000"/>
          </a:xfrm>
          <a:prstGeom prst="rect">
            <a:avLst/>
          </a:prstGeom>
        </p:spPr>
        <p:txBody>
          <a:bodyPr/>
          <a:lstStyle>
            <a:lvl1pPr marL="0" indent="0">
              <a:buNone/>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marL="0" indent="0">
              <a:buNone/>
              <a:defRPr sz="900"/>
            </a:lvl1pPr>
          </a:lstStyle>
          <a:p>
            <a:r>
              <a:rPr lang="en-US" dirty="0"/>
              <a:t>Access the text alternative for slide images. Credit © 20xx </a:t>
            </a:r>
          </a:p>
        </p:txBody>
      </p:sp>
    </p:spTree>
    <p:extLst>
      <p:ext uri="{BB962C8B-B14F-4D97-AF65-F5344CB8AC3E}">
        <p14:creationId xmlns:p14="http://schemas.microsoft.com/office/powerpoint/2010/main" val="74557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10496168"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10501254" cy="2415575"/>
          </a:xfrm>
          <a:prstGeom prst="rect">
            <a:avLst/>
          </a:prstGeom>
        </p:spPr>
        <p:txBody>
          <a:bodyPr>
            <a:normAutofit/>
          </a:bodyPr>
          <a:lstStyle>
            <a:lvl1pPr marL="0" indent="0">
              <a:buNone/>
              <a:defRPr sz="2400"/>
            </a:lvl1pPr>
          </a:lstStyle>
          <a:p>
            <a:r>
              <a:rPr lang="en-US" dirty="0"/>
              <a:t>Secondary info.</a:t>
            </a:r>
          </a:p>
        </p:txBody>
      </p:sp>
      <p:sp>
        <p:nvSpPr>
          <p:cNvPr id="2" name="Footer Placeholder 1">
            <a:extLst>
              <a:ext uri="{FF2B5EF4-FFF2-40B4-BE49-F238E27FC236}">
                <a16:creationId xmlns:a16="http://schemas.microsoft.com/office/drawing/2014/main" id="{66D6A9A9-15B9-6338-24F2-3E95B6F270D5}"/>
              </a:ext>
            </a:extLst>
          </p:cNvPr>
          <p:cNvSpPr>
            <a:spLocks noGrp="1"/>
          </p:cNvSpPr>
          <p:nvPr>
            <p:ph type="ftr" sz="quarter" idx="13"/>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319099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Width 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9595" y="1143000"/>
            <a:ext cx="12172810" cy="4953000"/>
          </a:xfrm>
          <a:prstGeom prst="rect">
            <a:avLst/>
          </a:prstGeom>
        </p:spPr>
        <p:txBody>
          <a:bodyPr/>
          <a:lstStyle>
            <a:lvl1pPr marL="0" indent="0">
              <a:buNone/>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marL="0" indent="0">
              <a:buNone/>
              <a:defRPr sz="900"/>
            </a:lvl1pPr>
          </a:lstStyle>
          <a:p>
            <a:r>
              <a:rPr lang="en-US" dirty="0"/>
              <a:t>Access the text alternative for slide images. Credit © 20xx </a:t>
            </a:r>
          </a:p>
        </p:txBody>
      </p:sp>
    </p:spTree>
    <p:extLst>
      <p:ext uri="{BB962C8B-B14F-4D97-AF65-F5344CB8AC3E}">
        <p14:creationId xmlns:p14="http://schemas.microsoft.com/office/powerpoint/2010/main" val="2295436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6556"/>
            <a:ext cx="7846011" cy="5063744"/>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146556"/>
            <a:ext cx="3657600" cy="3657600"/>
          </a:xfrm>
          <a:prstGeom prst="rect">
            <a:avLst/>
          </a:prstGeom>
        </p:spPr>
        <p:txBody>
          <a:bodyPr/>
          <a:lstStyle>
            <a:lvl1pPr marL="0" indent="0">
              <a:buNone/>
              <a:defRPr/>
            </a:lvl1pPr>
          </a:lstStyle>
          <a:p>
            <a:r>
              <a:rPr lang="en-US" dirty="0"/>
              <a:t>Simple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p:spPr>
        <p:txBody>
          <a:bodyPr/>
          <a:lstStyle>
            <a:lvl1pPr marL="0" indent="0">
              <a:buNone/>
              <a:defRPr sz="900"/>
            </a:lvl1pPr>
          </a:lstStyle>
          <a:p>
            <a:r>
              <a:rPr lang="en-US" dirty="0"/>
              <a:t>Access the text alternative for slide images. Credit © 20xx </a:t>
            </a:r>
          </a:p>
        </p:txBody>
      </p:sp>
    </p:spTree>
    <p:extLst>
      <p:ext uri="{BB962C8B-B14F-4D97-AF65-F5344CB8AC3E}">
        <p14:creationId xmlns:p14="http://schemas.microsoft.com/office/powerpoint/2010/main" val="296284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244043" y="1148345"/>
            <a:ext cx="5412811" cy="4851861"/>
          </a:xfrm>
          <a:prstGeom prst="rect">
            <a:avLst/>
          </a:prstGeom>
        </p:spPr>
        <p:txBody>
          <a:bodyPr/>
          <a:lstStyle>
            <a:lvl1pPr marL="0" indent="0">
              <a:buNone/>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239825" y="6017701"/>
            <a:ext cx="5416987" cy="212725"/>
          </a:xfrm>
          <a:prstGeom prst="rect">
            <a:avLst/>
          </a:prstGeom>
        </p:spPr>
        <p:txBody>
          <a:bodyPr/>
          <a:lstStyle>
            <a:lvl1pPr marL="0" indent="0">
              <a:buNone/>
              <a:defRPr sz="900"/>
            </a:lvl1pPr>
          </a:lstStyle>
          <a:p>
            <a:r>
              <a:rPr lang="en-US" dirty="0"/>
              <a:t>Access the text alternative for slide images. Credit © 20xx </a:t>
            </a:r>
          </a:p>
        </p:txBody>
      </p:sp>
    </p:spTree>
    <p:extLst>
      <p:ext uri="{BB962C8B-B14F-4D97-AF65-F5344CB8AC3E}">
        <p14:creationId xmlns:p14="http://schemas.microsoft.com/office/powerpoint/2010/main" val="113689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ternate 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1"/>
            <a:ext cx="6096000" cy="5991497"/>
          </a:xfrm>
          <a:prstGeom prst="rect">
            <a:avLst/>
          </a:prstGeom>
        </p:spPr>
        <p:txBody>
          <a:bodyPr/>
          <a:lstStyle>
            <a:lvl1pPr marL="0" indent="0">
              <a:buNone/>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096000" y="5997575"/>
            <a:ext cx="6096000" cy="212725"/>
          </a:xfrm>
          <a:prstGeom prst="rect">
            <a:avLst/>
          </a:prstGeom>
        </p:spPr>
        <p:txBody>
          <a:bodyPr/>
          <a:lstStyle>
            <a:lvl1pPr marL="0" indent="0">
              <a:buNone/>
              <a:defRPr sz="900"/>
            </a:lvl1pPr>
          </a:lstStyle>
          <a:p>
            <a:r>
              <a:rPr lang="en-US" dirty="0"/>
              <a:t>Access the text alternative for slide images. Credit © 20xx </a:t>
            </a:r>
          </a:p>
        </p:txBody>
      </p:sp>
    </p:spTree>
    <p:extLst>
      <p:ext uri="{BB962C8B-B14F-4D97-AF65-F5344CB8AC3E}">
        <p14:creationId xmlns:p14="http://schemas.microsoft.com/office/powerpoint/2010/main" val="2951537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50723"/>
            <a:ext cx="11239500" cy="2356659"/>
          </a:xfrm>
          <a:prstGeom prst="rect">
            <a:avLst/>
          </a:prstGeom>
        </p:spPr>
        <p:txBody>
          <a:bodyPr/>
          <a:lstStyle>
            <a:lvl1pPr marL="0" indent="0">
              <a:buNone/>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11239500" cy="2417618"/>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053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6360"/>
            <a:ext cx="11239424" cy="2356659"/>
          </a:xfrm>
          <a:prstGeom prst="rect">
            <a:avLst/>
          </a:prstGeom>
        </p:spPr>
        <p:txBody>
          <a:bodyPr/>
          <a:lstStyle>
            <a:lvl1pPr marL="0" indent="0">
              <a:buNone/>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7262"/>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5431131" cy="495996"/>
          </a:xfrm>
          <a:prstGeom prst="rect">
            <a:avLst/>
          </a:prstGeom>
        </p:spPr>
        <p:txBody>
          <a:bodyPr vert="horz" lIns="91440" tIns="45720" rIns="91440" bIns="45720" rtlCol="0">
            <a:noAutofit/>
          </a:bodyPr>
          <a:lstStyle>
            <a:lvl1pPr marL="0" indent="0">
              <a:buNone/>
              <a:defRPr lang="en-US" sz="2800" b="1" dirty="0"/>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16583"/>
            <a:ext cx="5431131" cy="180732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3948563"/>
            <a:ext cx="5431131" cy="495996"/>
          </a:xfrm>
          <a:prstGeom prst="rect">
            <a:avLst/>
          </a:prstGeom>
        </p:spPr>
        <p:txBody>
          <a:bodyPr>
            <a:noAutofit/>
          </a:bodyPr>
          <a:lstStyle>
            <a:lvl1pPr marL="0" indent="0">
              <a:buNone/>
              <a:defRPr lang="en-US" sz="2800" b="1" kern="1200" dirty="0">
                <a:solidFill>
                  <a:schemeClr val="tx1"/>
                </a:solidFill>
                <a:latin typeface="Arial" panose="020B0604020202020204" pitchFamily="34" charset="0"/>
                <a:ea typeface="+mn-ea"/>
                <a:cs typeface="Arial" panose="020B0604020202020204" pitchFamily="34" charset="0"/>
              </a:defRPr>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516583"/>
            <a:ext cx="5431131" cy="180732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2869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1"/>
            <a:ext cx="5431131" cy="2356659"/>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59589"/>
            <a:ext cx="5431131" cy="245956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0688" y="1147330"/>
            <a:ext cx="5431131" cy="2356659"/>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31512" y="3516303"/>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59589"/>
            <a:ext cx="5431131" cy="2459565"/>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3509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marL="0" indent="0">
              <a:buNone/>
              <a:defRPr lang="en-US" sz="2800" b="1" kern="1200" dirty="0">
                <a:solidFill>
                  <a:schemeClr val="tx1"/>
                </a:solidFill>
                <a:latin typeface="Arial" panose="020B0604020202020204" pitchFamily="34" charset="0"/>
                <a:ea typeface="+mn-ea"/>
                <a:cs typeface="Arial" panose="020B0604020202020204" pitchFamily="34" charset="0"/>
              </a:defRPr>
            </a:lvl1pPr>
          </a:lstStyle>
          <a:p>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782093"/>
            <a:ext cx="5431131" cy="2356659"/>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152991"/>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1"/>
            <a:ext cx="5431131" cy="1576806"/>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34246" y="1153095"/>
            <a:ext cx="5431131" cy="495996"/>
          </a:xfrm>
          <a:prstGeom prst="rect">
            <a:avLst/>
          </a:prstGeom>
        </p:spPr>
        <p:txBody>
          <a:bodyPr>
            <a:noAutofit/>
          </a:bodyPr>
          <a:lstStyle>
            <a:lvl1pPr marL="0" indent="0">
              <a:buNone/>
              <a:defRPr lang="en-US" sz="2800" b="1" kern="1200" dirty="0">
                <a:solidFill>
                  <a:schemeClr val="tx1"/>
                </a:solidFill>
                <a:latin typeface="Arial" panose="020B0604020202020204" pitchFamily="34" charset="0"/>
                <a:ea typeface="+mn-ea"/>
                <a:cs typeface="Arial" panose="020B0604020202020204" pitchFamily="34" charset="0"/>
              </a:defRPr>
            </a:lvl1pPr>
          </a:lstStyle>
          <a:p>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782092"/>
            <a:ext cx="5431131" cy="2356659"/>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4152991"/>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4633421"/>
            <a:ext cx="5431131" cy="1576806"/>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2</a:t>
            </a:r>
          </a:p>
        </p:txBody>
      </p:sp>
    </p:spTree>
    <p:extLst>
      <p:ext uri="{BB962C8B-B14F-4D97-AF65-F5344CB8AC3E}">
        <p14:creationId xmlns:p14="http://schemas.microsoft.com/office/powerpoint/2010/main" val="3778264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0"/>
            <a:ext cx="5431131" cy="2067742"/>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28912"/>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579223"/>
            <a:ext cx="5431131" cy="1079863"/>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29"/>
            <a:ext cx="5431131" cy="2067742"/>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228912"/>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3579223"/>
            <a:ext cx="5431131" cy="1079863"/>
          </a:xfrm>
          <a:prstGeom prst="rect">
            <a:avLst/>
          </a:prstGeom>
        </p:spPr>
        <p:txBody>
          <a:bodyPr vert="horz" lIns="91440" tIns="45720" rIns="91440" bIns="45720" rtlCol="0" anchor="t">
            <a:normAutofit/>
          </a:bodyPr>
          <a:lstStyle>
            <a:lvl1pPr marL="0" indent="0">
              <a:buNone/>
              <a:defRPr lang="en-US" dirty="0"/>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804474"/>
            <a:ext cx="11239424" cy="140473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811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7332"/>
            <a:ext cx="5431131" cy="2449308"/>
          </a:xfrm>
          <a:prstGeom prst="rect">
            <a:avLst/>
          </a:prstGeom>
        </p:spPr>
        <p:txBody>
          <a:bodyPr/>
          <a:lstStyle>
            <a:lvl1pPr marL="0" indent="0">
              <a:buNone/>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03387"/>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147331"/>
            <a:ext cx="5431131" cy="2449308"/>
          </a:xfrm>
          <a:prstGeom prst="rect">
            <a:avLst/>
          </a:prstGeom>
        </p:spPr>
        <p:txBody>
          <a:bodyPr/>
          <a:lstStyle>
            <a:lvl1pPr marL="0" indent="0">
              <a:buNone/>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603387"/>
            <a:ext cx="5416987" cy="212725"/>
          </a:xfrm>
          <a:prstGeom prst="rect">
            <a:avLst/>
          </a:prstGeom>
        </p:spPr>
        <p:txBody>
          <a:bodyPr/>
          <a:lstStyle>
            <a:lvl1pPr marL="0" indent="0">
              <a:buNone/>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11239424" cy="2133601"/>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590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11239500" cy="5067300"/>
          </a:xfrm>
          <a:prstGeom prst="rect">
            <a:avLst/>
          </a:prstGeom>
        </p:spPr>
        <p:txBody>
          <a:bodyPr anchor="t">
            <a:normAutofit/>
          </a:bodyPr>
          <a:lstStyle>
            <a:lvl1pPr marL="0" indent="0">
              <a:buFont typeface="Arial" panose="020B0604020202020204" pitchFamily="34" charset="0"/>
              <a:buNone/>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B55AF680-6829-8DB8-CB6C-E5EB2A24D89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1460F89-B04D-884F-5F37-AA00AE98AB86}"/>
              </a:ext>
            </a:extLst>
          </p:cNvPr>
          <p:cNvSpPr>
            <a:spLocks noGrp="1"/>
          </p:cNvSpPr>
          <p:nvPr>
            <p:ph type="ftr" sz="quarter" idx="13"/>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511606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Width Tabl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C01BD5E3-0A1E-A4C0-6C4B-A8E04DC67D29}"/>
              </a:ext>
            </a:extLst>
          </p:cNvPr>
          <p:cNvSpPr>
            <a:spLocks noGrp="1"/>
          </p:cNvSpPr>
          <p:nvPr>
            <p:ph type="tbl" sz="quarter" idx="14"/>
          </p:nvPr>
        </p:nvSpPr>
        <p:spPr>
          <a:xfrm>
            <a:off x="0" y="1143000"/>
            <a:ext cx="12192000" cy="5067300"/>
          </a:xfrm>
        </p:spPr>
        <p:txBody>
          <a:bodyPr/>
          <a:lstStyle>
            <a:lvl1pPr marL="0" indent="0">
              <a:buNone/>
              <a:defRPr/>
            </a:lvl1pPr>
          </a:lstStyle>
          <a:p>
            <a:r>
              <a:rPr lang="en-US"/>
              <a:t>Click icon to add table</a:t>
            </a:r>
          </a:p>
        </p:txBody>
      </p:sp>
    </p:spTree>
    <p:extLst>
      <p:ext uri="{BB962C8B-B14F-4D97-AF65-F5344CB8AC3E}">
        <p14:creationId xmlns:p14="http://schemas.microsoft.com/office/powerpoint/2010/main" val="1332444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3000"/>
            <a:ext cx="5379315" cy="5067300"/>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244587" y="1143000"/>
            <a:ext cx="5412273" cy="5067300"/>
          </a:xfrm>
        </p:spPr>
        <p:txBody>
          <a:bodyPr/>
          <a:lstStyle>
            <a:lvl1pPr marL="0" indent="0">
              <a:buNone/>
              <a:defRPr/>
            </a:lvl1pPr>
          </a:lstStyle>
          <a:p>
            <a:r>
              <a:rPr lang="en-US"/>
              <a:t>Click icon to add table</a:t>
            </a:r>
          </a:p>
        </p:txBody>
      </p:sp>
    </p:spTree>
    <p:extLst>
      <p:ext uri="{BB962C8B-B14F-4D97-AF65-F5344CB8AC3E}">
        <p14:creationId xmlns:p14="http://schemas.microsoft.com/office/powerpoint/2010/main" val="347912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ternate 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84664"/>
            <a:ext cx="5434057" cy="4825636"/>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a:extLst>
              <a:ext uri="{FF2B5EF4-FFF2-40B4-BE49-F238E27FC236}">
                <a16:creationId xmlns:a16="http://schemas.microsoft.com/office/drawing/2014/main" id="{B9CD1702-057F-1DB6-DC4F-8CECBD178829}"/>
              </a:ext>
            </a:extLst>
          </p:cNvPr>
          <p:cNvSpPr>
            <a:spLocks noGrp="1"/>
          </p:cNvSpPr>
          <p:nvPr>
            <p:ph type="tbl" sz="quarter" idx="13"/>
          </p:nvPr>
        </p:nvSpPr>
        <p:spPr>
          <a:xfrm>
            <a:off x="6096000" y="0"/>
            <a:ext cx="6096000" cy="6210300"/>
          </a:xfrm>
        </p:spPr>
        <p:txBody>
          <a:bodyPr/>
          <a:lstStyle>
            <a:lvl1pPr marL="0" indent="0">
              <a:buNone/>
              <a:defRPr u="none"/>
            </a:lvl1pPr>
          </a:lstStyle>
          <a:p>
            <a:r>
              <a:rPr lang="en-US"/>
              <a:t>Click icon to add table</a:t>
            </a:r>
          </a:p>
        </p:txBody>
      </p:sp>
    </p:spTree>
    <p:extLst>
      <p:ext uri="{BB962C8B-B14F-4D97-AF65-F5344CB8AC3E}">
        <p14:creationId xmlns:p14="http://schemas.microsoft.com/office/powerpoint/2010/main" val="3577099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142999"/>
            <a:ext cx="11239424" cy="2862943"/>
          </a:xfrm>
        </p:spPr>
        <p:txBody>
          <a:bodyPr/>
          <a:lstStyle>
            <a:lvl1pPr marL="0" indent="0">
              <a:buNone/>
              <a:defRPr/>
            </a:lvl1pPr>
          </a:lstStyle>
          <a:p>
            <a:r>
              <a:rPr lang="en-US"/>
              <a:t>Click icon to add table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249782"/>
            <a:ext cx="11239424" cy="207481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2299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lternativ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 – Text Alternative</a:t>
            </a:r>
          </a:p>
        </p:txBody>
      </p:sp>
      <p:sp>
        <p:nvSpPr>
          <p:cNvPr id="3" name="Return to parent slide placeholder">
            <a:extLst>
              <a:ext uri="{FF2B5EF4-FFF2-40B4-BE49-F238E27FC236}">
                <a16:creationId xmlns:a16="http://schemas.microsoft.com/office/drawing/2014/main" id="{E99D84FC-14A2-873A-04DA-DC21F4101D0B}"/>
              </a:ext>
            </a:extLst>
          </p:cNvPr>
          <p:cNvSpPr>
            <a:spLocks noGrp="1"/>
          </p:cNvSpPr>
          <p:nvPr>
            <p:ph type="body" sz="quarter" idx="13" hasCustomPrompt="1"/>
          </p:nvPr>
        </p:nvSpPr>
        <p:spPr>
          <a:xfrm>
            <a:off x="419100" y="876300"/>
            <a:ext cx="11239424" cy="377734"/>
          </a:xfrm>
        </p:spPr>
        <p:txBody>
          <a:bodyPr anchor="ctr">
            <a:normAutofit/>
          </a:bodyPr>
          <a:lstStyle>
            <a:lvl1pPr>
              <a:defRPr lang="en-US" sz="1600" dirty="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Return to parent slide containing images.</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367246"/>
            <a:ext cx="11239424" cy="4545874"/>
          </a:xfrm>
          <a:prstGeom prst="rect">
            <a:avLst/>
          </a:prstGeom>
        </p:spPr>
        <p:txBody>
          <a:bodyPr vert="horz" lIns="91440" tIns="45720" rIns="91440" bIns="45720" rtlCol="0" anchor="t">
            <a:normAutofit/>
          </a:bodyPr>
          <a:lstStyle>
            <a:lvl1pPr marL="0" indent="0">
              <a:buNone/>
              <a:defRPr lang="en-US" sz="2000" dirty="0"/>
            </a:lvl1pPr>
            <a:lvl2pPr>
              <a:defRPr lang="en-US" sz="1800" dirty="0"/>
            </a:lvl2pPr>
            <a:lvl3pPr>
              <a:defRPr lang="en-US" sz="1800" dirty="0"/>
            </a:lvl3pPr>
            <a:lvl4pPr>
              <a:defRPr lang="en-US" sz="1800" dirty="0"/>
            </a:lvl4pPr>
            <a:lvl5pPr>
              <a:defRPr lang="en-US"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turn to parent slide placeholder 2">
            <a:extLst>
              <a:ext uri="{FF2B5EF4-FFF2-40B4-BE49-F238E27FC236}">
                <a16:creationId xmlns:a16="http://schemas.microsoft.com/office/drawing/2014/main" id="{441E083D-9AB5-33B3-1B08-5C01CAE4C3FF}"/>
              </a:ext>
            </a:extLst>
          </p:cNvPr>
          <p:cNvSpPr>
            <a:spLocks noGrp="1"/>
          </p:cNvSpPr>
          <p:nvPr>
            <p:ph type="body" sz="quarter" idx="14" hasCustomPrompt="1"/>
          </p:nvPr>
        </p:nvSpPr>
        <p:spPr>
          <a:xfrm>
            <a:off x="419100" y="6017627"/>
            <a:ext cx="11239424" cy="305889"/>
          </a:xfrm>
        </p:spPr>
        <p:txBody>
          <a:bodyPr anchor="ctr">
            <a:noAutofit/>
          </a:bodyPr>
          <a:lstStyle>
            <a:lvl1pPr marL="0" indent="0">
              <a:buNone/>
              <a:defRPr sz="1600"/>
            </a:lvl1pPr>
          </a:lstStyle>
          <a:p>
            <a:pPr lvl="0"/>
            <a:r>
              <a:rPr lang="en-US" dirty="0"/>
              <a:t>Return to parent slide containing images.</a:t>
            </a:r>
          </a:p>
        </p:txBody>
      </p:sp>
    </p:spTree>
    <p:extLst>
      <p:ext uri="{BB962C8B-B14F-4D97-AF65-F5344CB8AC3E}">
        <p14:creationId xmlns:p14="http://schemas.microsoft.com/office/powerpoint/2010/main" val="3620076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5" name="Subtitle">
            <a:extLst>
              <a:ext uri="{FF2B5EF4-FFF2-40B4-BE49-F238E27FC236}">
                <a16:creationId xmlns:a16="http://schemas.microsoft.com/office/drawing/2014/main" id="{C44D7320-B0CD-6B5D-15A4-D0F99F3393CF}"/>
              </a:ext>
            </a:extLst>
          </p:cNvPr>
          <p:cNvSpPr>
            <a:spLocks noGrp="1"/>
          </p:cNvSpPr>
          <p:nvPr>
            <p:ph type="body" sz="quarter" idx="13"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28800"/>
            <a:ext cx="11239500" cy="4381500"/>
          </a:xfrm>
          <a:prstGeom prst="rect">
            <a:avLst/>
          </a:prstGeom>
        </p:spPr>
        <p:txBody>
          <a:bodyPr anchor="t">
            <a:normAutofit/>
          </a:bodyPr>
          <a:lstStyle>
            <a:lvl1pPr marL="0" indent="0">
              <a:buFont typeface="Arial" panose="020B0604020202020204" pitchFamily="34" charset="0"/>
              <a:buNone/>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CB5B3F02-37D4-9ECB-EF54-8E1838751DFB}"/>
              </a:ext>
            </a:extLst>
          </p:cNvPr>
          <p:cNvSpPr>
            <a:spLocks noGrp="1"/>
          </p:cNvSpPr>
          <p:nvPr>
            <p:ph type="ftr" sz="quarter" idx="14"/>
          </p:nvPr>
        </p:nvSpPr>
        <p:spPr/>
        <p:txBody>
          <a:bodyPr/>
          <a:lstStyle/>
          <a:p>
            <a:pPr>
              <a:lnSpc>
                <a:spcPct val="98000"/>
              </a:lnSpc>
            </a:pPr>
            <a:r>
              <a:rPr lang="en-US" sz="1000" dirty="0"/>
              <a:t>Writing educational alt text to support the WHY of learning</a:t>
            </a:r>
            <a:r>
              <a:rPr lang="en-US" dirty="0"/>
              <a:t> | AHG 2024 | Laura Ciporen</a:t>
            </a:r>
          </a:p>
        </p:txBody>
      </p:sp>
    </p:spTree>
    <p:extLst>
      <p:ext uri="{BB962C8B-B14F-4D97-AF65-F5344CB8AC3E}">
        <p14:creationId xmlns:p14="http://schemas.microsoft.com/office/powerpoint/2010/main" val="3912614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4D1B0DC1-4C18-3ED1-E2EA-81FAFAE16C64}"/>
              </a:ext>
            </a:extLst>
          </p:cNvPr>
          <p:cNvSpPr>
            <a:spLocks noGrp="1"/>
          </p:cNvSpPr>
          <p:nvPr>
            <p:ph type="body" sz="quarter" idx="13"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611088"/>
            <a:ext cx="5431131" cy="226125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063344"/>
            <a:ext cx="5431131" cy="226125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6225537" y="1611088"/>
            <a:ext cx="5431131" cy="226125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063344"/>
            <a:ext cx="5431131" cy="226125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D150E8E5-4DFC-8ECA-12FD-49797272FF1D}"/>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567731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5" name="Subtitle">
            <a:extLst>
              <a:ext uri="{FF2B5EF4-FFF2-40B4-BE49-F238E27FC236}">
                <a16:creationId xmlns:a16="http://schemas.microsoft.com/office/drawing/2014/main" id="{43370344-3935-0DE9-035E-66B78DEF611B}"/>
              </a:ext>
            </a:extLst>
          </p:cNvPr>
          <p:cNvSpPr>
            <a:spLocks noGrp="1"/>
          </p:cNvSpPr>
          <p:nvPr>
            <p:ph type="body" sz="quarter" idx="21"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600199"/>
            <a:ext cx="11239500" cy="4495801"/>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a:defRPr sz="900"/>
            </a:lvl1pPr>
          </a:lstStyle>
          <a:p>
            <a:r>
              <a:rPr lang="en-US" dirty="0"/>
              <a:t>Access the text alternative for slide images. Credit © 20xx </a:t>
            </a:r>
          </a:p>
        </p:txBody>
      </p:sp>
      <p:sp>
        <p:nvSpPr>
          <p:cNvPr id="3" name="Footer Placeholder 2">
            <a:extLst>
              <a:ext uri="{FF2B5EF4-FFF2-40B4-BE49-F238E27FC236}">
                <a16:creationId xmlns:a16="http://schemas.microsoft.com/office/drawing/2014/main" id="{9EDFD309-D4C1-0BFC-3B6E-21DBA4AF1406}"/>
              </a:ext>
            </a:extLst>
          </p:cNvPr>
          <p:cNvSpPr>
            <a:spLocks noGrp="1"/>
          </p:cNvSpPr>
          <p:nvPr>
            <p:ph type="ftr" sz="quarter" idx="22"/>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544751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Width 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Subtitle">
            <a:extLst>
              <a:ext uri="{FF2B5EF4-FFF2-40B4-BE49-F238E27FC236}">
                <a16:creationId xmlns:a16="http://schemas.microsoft.com/office/drawing/2014/main" id="{CEDFD54E-9D7D-3EE3-7343-A98B401127FD}"/>
              </a:ext>
            </a:extLst>
          </p:cNvPr>
          <p:cNvSpPr>
            <a:spLocks noGrp="1"/>
          </p:cNvSpPr>
          <p:nvPr>
            <p:ph type="body" sz="quarter" idx="14"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9595" y="1600200"/>
            <a:ext cx="12172810" cy="4495800"/>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a:defRPr sz="900"/>
            </a:lvl1pPr>
          </a:lstStyle>
          <a:p>
            <a:r>
              <a:rPr lang="en-US" dirty="0"/>
              <a:t>Access the text alternative for slide images. Credit © 20xx </a:t>
            </a:r>
          </a:p>
        </p:txBody>
      </p:sp>
      <p:sp>
        <p:nvSpPr>
          <p:cNvPr id="7" name="Footer Placeholder 6">
            <a:extLst>
              <a:ext uri="{FF2B5EF4-FFF2-40B4-BE49-F238E27FC236}">
                <a16:creationId xmlns:a16="http://schemas.microsoft.com/office/drawing/2014/main" id="{A053DD8D-5627-E9DB-E606-1716DA55B641}"/>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419937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BB07F39D-6C50-E7AC-5954-7901BD892677}"/>
              </a:ext>
            </a:extLst>
          </p:cNvPr>
          <p:cNvSpPr>
            <a:spLocks noGrp="1"/>
          </p:cNvSpPr>
          <p:nvPr>
            <p:ph type="body" sz="quarter" idx="14"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28800"/>
            <a:ext cx="7846011" cy="4381499"/>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611089"/>
            <a:ext cx="3657600" cy="3358533"/>
          </a:xfrm>
          <a:prstGeom prst="rect">
            <a:avLst/>
          </a:prstGeom>
        </p:spPr>
        <p:txBody>
          <a:bodyPr/>
          <a:lstStyle>
            <a:lvl1pPr>
              <a:defRPr/>
            </a:lvl1pPr>
          </a:lstStyle>
          <a:p>
            <a:r>
              <a:rPr lang="en-US" dirty="0"/>
              <a:t>Simple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977655"/>
            <a:ext cx="3657600" cy="212725"/>
          </a:xfrm>
          <a:prstGeom prst="rect">
            <a:avLst/>
          </a:prstGeom>
        </p:spPr>
        <p:txBody>
          <a:bodyPr/>
          <a:lstStyle>
            <a:lvl1pPr>
              <a:defRPr sz="900"/>
            </a:lvl1pPr>
          </a:lstStyle>
          <a:p>
            <a:r>
              <a:rPr lang="en-US" dirty="0"/>
              <a:t>Access the text alternative for slide images. Credit © 20xx </a:t>
            </a:r>
          </a:p>
        </p:txBody>
      </p:sp>
      <p:sp>
        <p:nvSpPr>
          <p:cNvPr id="7" name="Footer Placeholder 6">
            <a:extLst>
              <a:ext uri="{FF2B5EF4-FFF2-40B4-BE49-F238E27FC236}">
                <a16:creationId xmlns:a16="http://schemas.microsoft.com/office/drawing/2014/main" id="{BC2FA6D9-5A92-B497-0D6F-8E84B7A2C61C}"/>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63928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153095"/>
            <a:ext cx="5431131" cy="495996"/>
          </a:xfrm>
          <a:prstGeom prst="rect">
            <a:avLst/>
          </a:prstGeom>
        </p:spPr>
        <p:txBody>
          <a:bodyPr>
            <a:noAutofit/>
          </a:bodyPr>
          <a:lstStyle>
            <a:lvl1pPr marL="0" indent="0">
              <a:buNone/>
              <a:defRPr sz="2800" b="1"/>
            </a:lvl1pPr>
          </a:lstStyle>
          <a:p>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5431131" cy="4355371"/>
          </a:xfrm>
          <a:prstGeom prst="rect">
            <a:avLst/>
          </a:prstGeom>
        </p:spPr>
        <p:txBody>
          <a:bodyPr anchor="t"/>
          <a:lstStyle>
            <a:lvl1pPr marL="0" indent="0">
              <a:buNone/>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1153095"/>
            <a:ext cx="5431131" cy="495996"/>
          </a:xfrm>
          <a:prstGeom prst="rect">
            <a:avLst/>
          </a:prstGeom>
        </p:spPr>
        <p:txBody>
          <a:bodyPr>
            <a:noAutofit/>
          </a:bodyPr>
          <a:lstStyle>
            <a:lvl1pPr marL="0" indent="0">
              <a:buNone/>
              <a:defRPr sz="2800" b="1"/>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1854929"/>
            <a:ext cx="5431131" cy="4355371"/>
          </a:xfrm>
          <a:prstGeom prst="rect">
            <a:avLst/>
          </a:prstGeom>
        </p:spPr>
        <p:txBody>
          <a:bodyPr anchor="t"/>
          <a:lstStyle>
            <a:lvl1pPr marL="0" indent="0">
              <a:buNone/>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AB9D63BE-CAE9-AF34-765D-30C54E7E1912}"/>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479851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C65F382E-7C09-163A-B1BC-364B19B04BB3}"/>
              </a:ext>
            </a:extLst>
          </p:cNvPr>
          <p:cNvSpPr>
            <a:spLocks noGrp="1"/>
          </p:cNvSpPr>
          <p:nvPr>
            <p:ph type="body" sz="quarter" idx="14"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28800"/>
            <a:ext cx="5379315" cy="4381500"/>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244043" y="1586107"/>
            <a:ext cx="5412811" cy="4414099"/>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239825" y="6017701"/>
            <a:ext cx="5416987" cy="212725"/>
          </a:xfrm>
          <a:prstGeom prst="rect">
            <a:avLst/>
          </a:prstGeom>
        </p:spPr>
        <p:txBody>
          <a:bodyPr/>
          <a:lstStyle>
            <a:lvl1pPr>
              <a:defRPr sz="900"/>
            </a:lvl1pPr>
          </a:lstStyle>
          <a:p>
            <a:r>
              <a:rPr lang="en-US" dirty="0"/>
              <a:t>Access the text alternative for slide images. Credit © 20xx </a:t>
            </a:r>
          </a:p>
        </p:txBody>
      </p:sp>
      <p:sp>
        <p:nvSpPr>
          <p:cNvPr id="7" name="Footer Placeholder 6">
            <a:extLst>
              <a:ext uri="{FF2B5EF4-FFF2-40B4-BE49-F238E27FC236}">
                <a16:creationId xmlns:a16="http://schemas.microsoft.com/office/drawing/2014/main" id="{23C6D30D-68E9-EB94-A1A9-C324F1AEFDD3}"/>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915899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ternate 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8E721267-D859-EAE9-2392-CE1A8CD44AEC}"/>
              </a:ext>
            </a:extLst>
          </p:cNvPr>
          <p:cNvSpPr>
            <a:spLocks noGrp="1"/>
          </p:cNvSpPr>
          <p:nvPr>
            <p:ph type="body" sz="quarter" idx="14" hasCustomPrompt="1"/>
          </p:nvPr>
        </p:nvSpPr>
        <p:spPr>
          <a:xfrm>
            <a:off x="419100" y="1158962"/>
            <a:ext cx="5415643" cy="441238"/>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63634"/>
            <a:ext cx="5434057" cy="434666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1"/>
            <a:ext cx="6096000" cy="5991497"/>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096000" y="5997575"/>
            <a:ext cx="6096000" cy="212725"/>
          </a:xfrm>
          <a:prstGeom prst="rect">
            <a:avLst/>
          </a:prstGeom>
        </p:spPr>
        <p:txBody>
          <a:bodyPr/>
          <a:lstStyle>
            <a:lvl1pPr>
              <a:defRPr sz="900"/>
            </a:lvl1pPr>
          </a:lstStyle>
          <a:p>
            <a:r>
              <a:rPr lang="en-US" dirty="0"/>
              <a:t>Access the text alternative for slide images. Credit © 20xx </a:t>
            </a:r>
          </a:p>
        </p:txBody>
      </p:sp>
      <p:sp>
        <p:nvSpPr>
          <p:cNvPr id="7" name="Footer Placeholder 6">
            <a:extLst>
              <a:ext uri="{FF2B5EF4-FFF2-40B4-BE49-F238E27FC236}">
                <a16:creationId xmlns:a16="http://schemas.microsoft.com/office/drawing/2014/main" id="{D2DD44F5-2C88-7188-B96C-4E822E4979D4}"/>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627672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3" name="Subtitle">
            <a:extLst>
              <a:ext uri="{FF2B5EF4-FFF2-40B4-BE49-F238E27FC236}">
                <a16:creationId xmlns:a16="http://schemas.microsoft.com/office/drawing/2014/main" id="{46F353A6-16F6-D842-1052-295A053628B5}"/>
              </a:ext>
            </a:extLst>
          </p:cNvPr>
          <p:cNvSpPr>
            <a:spLocks noGrp="1"/>
          </p:cNvSpPr>
          <p:nvPr>
            <p:ph type="body" sz="quarter" idx="14"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612273"/>
            <a:ext cx="11239500" cy="2356659"/>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977244"/>
            <a:ext cx="5472112" cy="212725"/>
          </a:xfrm>
          <a:prstGeom prst="rect">
            <a:avLst/>
          </a:prstGeom>
        </p:spPr>
        <p:txBody>
          <a:bodyPr/>
          <a:lstStyle>
            <a:lvl1pPr>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406536"/>
            <a:ext cx="11239500" cy="1918063"/>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0A5D4424-EBE9-D218-B7EC-70966E6949A7}"/>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598981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F712E688-AB67-BF90-786D-3201D35BC5DE}"/>
              </a:ext>
            </a:extLst>
          </p:cNvPr>
          <p:cNvSpPr>
            <a:spLocks noGrp="1"/>
          </p:cNvSpPr>
          <p:nvPr>
            <p:ph type="body" sz="quarter" idx="20"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600200"/>
            <a:ext cx="11239424" cy="2216334"/>
          </a:xfrm>
          <a:prstGeom prst="rect">
            <a:avLst/>
          </a:prstGeom>
        </p:spPr>
        <p:txBody>
          <a:bodyPr/>
          <a:lstStyle>
            <a:lvl1pPr>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830777"/>
            <a:ext cx="5416987" cy="212725"/>
          </a:xfrm>
          <a:prstGeom prst="rect">
            <a:avLst/>
          </a:prstGeom>
        </p:spPr>
        <p:txBody>
          <a:bodyPr/>
          <a:lstStyle>
            <a:lvl1pPr>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4241081"/>
            <a:ext cx="5431131" cy="403782"/>
          </a:xfrm>
          <a:prstGeom prst="rect">
            <a:avLst/>
          </a:prstGeom>
        </p:spPr>
        <p:txBody>
          <a:bodyPr vert="horz" lIns="91440" tIns="45720" rIns="91440" bIns="45720" rtlCol="0">
            <a:noAutofit/>
          </a:bodyPr>
          <a:lstStyle>
            <a:lvl1pPr>
              <a:defRPr lang="en-US" sz="2800" b="1" dirty="0"/>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650377"/>
            <a:ext cx="5431131" cy="1673531"/>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6225537" y="4241081"/>
            <a:ext cx="5431131" cy="403782"/>
          </a:xfrm>
          <a:prstGeom prst="rect">
            <a:avLst/>
          </a:prstGeom>
        </p:spPr>
        <p:txBody>
          <a:bodyPr>
            <a:noAutofit/>
          </a:bodyPr>
          <a:lstStyle>
            <a:lvl1pPr>
              <a:defRPr lang="en-US" sz="2800" b="1" kern="1200" dirty="0">
                <a:solidFill>
                  <a:schemeClr val="tx1"/>
                </a:solidFill>
                <a:latin typeface="Arial" panose="020B0604020202020204" pitchFamily="34" charset="0"/>
                <a:ea typeface="+mn-ea"/>
                <a:cs typeface="Arial" panose="020B0604020202020204" pitchFamily="34" charset="0"/>
              </a:defRPr>
            </a:lvl1pPr>
          </a:lstStyle>
          <a:p>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650377"/>
            <a:ext cx="5431131" cy="1673531"/>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56B63EF0-75F3-F921-D1F2-6F9ED0751F94}"/>
              </a:ext>
            </a:extLst>
          </p:cNvPr>
          <p:cNvSpPr>
            <a:spLocks noGrp="1"/>
          </p:cNvSpPr>
          <p:nvPr>
            <p:ph type="ftr" sz="quarter" idx="21"/>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223218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Subtitle">
            <a:extLst>
              <a:ext uri="{FF2B5EF4-FFF2-40B4-BE49-F238E27FC236}">
                <a16:creationId xmlns:a16="http://schemas.microsoft.com/office/drawing/2014/main" id="{51FBBD3C-2018-3E63-0F6B-1400FDF77899}"/>
              </a:ext>
            </a:extLst>
          </p:cNvPr>
          <p:cNvSpPr>
            <a:spLocks noGrp="1"/>
          </p:cNvSpPr>
          <p:nvPr>
            <p:ph type="body" sz="quarter" idx="18"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611091"/>
            <a:ext cx="5431131" cy="2145452"/>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768856"/>
            <a:ext cx="5416987" cy="212725"/>
          </a:xfrm>
          <a:prstGeom prst="rect">
            <a:avLst/>
          </a:prstGeom>
        </p:spPr>
        <p:txBody>
          <a:bodyPr/>
          <a:lstStyle>
            <a:lvl1pPr>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080019"/>
            <a:ext cx="5431131" cy="223913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0688" y="1611090"/>
            <a:ext cx="5431131" cy="2145452"/>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31512" y="3768856"/>
            <a:ext cx="5416987" cy="212725"/>
          </a:xfrm>
          <a:prstGeom prst="rect">
            <a:avLst/>
          </a:prstGeom>
        </p:spPr>
        <p:txBody>
          <a:bodyPr/>
          <a:lstStyle>
            <a:lvl1pPr>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4080019"/>
            <a:ext cx="5431131" cy="2239135"/>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E42384D7-3BD7-C7EF-80A4-3695468E5350}"/>
              </a:ext>
            </a:extLst>
          </p:cNvPr>
          <p:cNvSpPr>
            <a:spLocks noGrp="1"/>
          </p:cNvSpPr>
          <p:nvPr>
            <p:ph type="ftr" sz="quarter" idx="19"/>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665164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Subtitle">
            <a:extLst>
              <a:ext uri="{FF2B5EF4-FFF2-40B4-BE49-F238E27FC236}">
                <a16:creationId xmlns:a16="http://schemas.microsoft.com/office/drawing/2014/main" id="{33CC1C84-F29E-C41A-BFEC-AFD27BF85222}"/>
              </a:ext>
            </a:extLst>
          </p:cNvPr>
          <p:cNvSpPr>
            <a:spLocks noGrp="1"/>
          </p:cNvSpPr>
          <p:nvPr>
            <p:ph type="body" sz="quarter" idx="19"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600200"/>
            <a:ext cx="5431131" cy="1867430"/>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481471"/>
            <a:ext cx="5416987"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858015"/>
            <a:ext cx="5431131" cy="975251"/>
          </a:xfrm>
          <a:prstGeom prst="rect">
            <a:avLst/>
          </a:prstGeom>
        </p:spPr>
        <p:txBody>
          <a:bodyPr vert="horz" lIns="91440" tIns="45720" rIns="91440" bIns="45720" rtlCol="0" anchor="t">
            <a:normAutofit/>
          </a:bodyPr>
          <a:lstStyle>
            <a:lvl1pPr>
              <a:defRPr lang="en-US" dirty="0"/>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600199"/>
            <a:ext cx="5431131" cy="1867430"/>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481471"/>
            <a:ext cx="5416987"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6234246" y="3858015"/>
            <a:ext cx="5431131" cy="975251"/>
          </a:xfrm>
          <a:prstGeom prst="rect">
            <a:avLst/>
          </a:prstGeom>
        </p:spPr>
        <p:txBody>
          <a:bodyPr vert="horz" lIns="91440" tIns="45720" rIns="91440" bIns="45720" rtlCol="0" anchor="t">
            <a:normAutofit/>
          </a:bodyPr>
          <a:lstStyle>
            <a:lvl1pPr>
              <a:defRPr lang="en-US" dirty="0"/>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5053774"/>
            <a:ext cx="11239424" cy="1268654"/>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AAB570BA-E3A9-4A0D-7B0E-B9BB5F010E71}"/>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046141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4" name="Subtitle">
            <a:extLst>
              <a:ext uri="{FF2B5EF4-FFF2-40B4-BE49-F238E27FC236}">
                <a16:creationId xmlns:a16="http://schemas.microsoft.com/office/drawing/2014/main" id="{1261185D-E522-58EA-F4EE-CD377A8D7F17}"/>
              </a:ext>
            </a:extLst>
          </p:cNvPr>
          <p:cNvSpPr>
            <a:spLocks noGrp="1"/>
          </p:cNvSpPr>
          <p:nvPr>
            <p:ph type="body" sz="quarter" idx="19"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611091"/>
            <a:ext cx="5431131" cy="2238102"/>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855940"/>
            <a:ext cx="5416987" cy="212725"/>
          </a:xfrm>
          <a:prstGeom prst="rect">
            <a:avLst/>
          </a:prstGeom>
        </p:spPr>
        <p:txBody>
          <a:bodyPr/>
          <a:lstStyle>
            <a:lvl1pPr>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6229397" y="1611090"/>
            <a:ext cx="5431131" cy="2238102"/>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6240221" y="3855940"/>
            <a:ext cx="5416987" cy="212725"/>
          </a:xfrm>
          <a:prstGeom prst="rect">
            <a:avLst/>
          </a:prstGeom>
        </p:spPr>
        <p:txBody>
          <a:bodyPr/>
          <a:lstStyle>
            <a:lvl1pPr>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259593"/>
            <a:ext cx="11239424" cy="2065007"/>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63BAB09-BBD1-29F4-4228-9BFE959687AE}"/>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736359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Width Tabl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445696E4-F63C-18C4-F510-A63611F3899F}"/>
              </a:ext>
            </a:extLst>
          </p:cNvPr>
          <p:cNvSpPr>
            <a:spLocks noGrp="1"/>
          </p:cNvSpPr>
          <p:nvPr>
            <p:ph type="body" sz="quarter" idx="13"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a:t>Subtitle</a:t>
            </a:r>
            <a:endParaRPr lang="en-US" dirty="0"/>
          </a:p>
        </p:txBody>
      </p:sp>
      <p:sp>
        <p:nvSpPr>
          <p:cNvPr id="4" name="Table Placeholder">
            <a:extLst>
              <a:ext uri="{FF2B5EF4-FFF2-40B4-BE49-F238E27FC236}">
                <a16:creationId xmlns:a16="http://schemas.microsoft.com/office/drawing/2014/main" id="{C01BD5E3-0A1E-A4C0-6C4B-A8E04DC67D29}"/>
              </a:ext>
            </a:extLst>
          </p:cNvPr>
          <p:cNvSpPr>
            <a:spLocks noGrp="1"/>
          </p:cNvSpPr>
          <p:nvPr>
            <p:ph type="tbl" sz="quarter" idx="14"/>
          </p:nvPr>
        </p:nvSpPr>
        <p:spPr>
          <a:xfrm>
            <a:off x="0" y="1600200"/>
            <a:ext cx="12192000" cy="4724400"/>
          </a:xfrm>
        </p:spPr>
        <p:txBody>
          <a:bodyPr/>
          <a:lstStyle/>
          <a:p>
            <a:endParaRPr lang="en-US"/>
          </a:p>
        </p:txBody>
      </p:sp>
      <p:sp>
        <p:nvSpPr>
          <p:cNvPr id="7" name="Footer Placeholder 6">
            <a:extLst>
              <a:ext uri="{FF2B5EF4-FFF2-40B4-BE49-F238E27FC236}">
                <a16:creationId xmlns:a16="http://schemas.microsoft.com/office/drawing/2014/main" id="{27D9EDF0-DA33-BC5C-0959-50C7C5FB2ECA}"/>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679679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800AC616-552F-96E2-D9F7-30F0EFBF882E}"/>
              </a:ext>
            </a:extLst>
          </p:cNvPr>
          <p:cNvSpPr>
            <a:spLocks noGrp="1"/>
          </p:cNvSpPr>
          <p:nvPr>
            <p:ph type="body" sz="quarter" idx="14"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28800"/>
            <a:ext cx="5379315" cy="4494714"/>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244587" y="1600200"/>
            <a:ext cx="5412273" cy="4723314"/>
          </a:xfrm>
        </p:spPr>
        <p:txBody>
          <a:bodyPr/>
          <a:lstStyle/>
          <a:p>
            <a:endParaRPr lang="en-US"/>
          </a:p>
        </p:txBody>
      </p:sp>
      <p:sp>
        <p:nvSpPr>
          <p:cNvPr id="6" name="Footer Placeholder 5">
            <a:extLst>
              <a:ext uri="{FF2B5EF4-FFF2-40B4-BE49-F238E27FC236}">
                <a16:creationId xmlns:a16="http://schemas.microsoft.com/office/drawing/2014/main" id="{CA369478-D8D4-4387-13DB-B6CE36F53CD9}"/>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564712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lternate 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4"/>
            <a:ext cx="5425468" cy="911855"/>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8895744A-DEA7-CA5F-8E11-A65255C186C0}"/>
              </a:ext>
            </a:extLst>
          </p:cNvPr>
          <p:cNvSpPr>
            <a:spLocks noGrp="1"/>
          </p:cNvSpPr>
          <p:nvPr>
            <p:ph type="body" sz="quarter" idx="14" hasCustomPrompt="1"/>
          </p:nvPr>
        </p:nvSpPr>
        <p:spPr>
          <a:xfrm>
            <a:off x="419100" y="1158961"/>
            <a:ext cx="5424351"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924594"/>
            <a:ext cx="5434057" cy="4285706"/>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B9CD1702-057F-1DB6-DC4F-8CECBD178829}"/>
              </a:ext>
            </a:extLst>
          </p:cNvPr>
          <p:cNvSpPr>
            <a:spLocks noGrp="1"/>
          </p:cNvSpPr>
          <p:nvPr>
            <p:ph type="tbl" sz="quarter" idx="13"/>
          </p:nvPr>
        </p:nvSpPr>
        <p:spPr>
          <a:xfrm>
            <a:off x="6096000" y="0"/>
            <a:ext cx="6096000" cy="6210300"/>
          </a:xfrm>
        </p:spPr>
        <p:txBody>
          <a:bodyPr/>
          <a:lstStyle/>
          <a:p>
            <a:endParaRPr lang="en-US"/>
          </a:p>
        </p:txBody>
      </p:sp>
      <p:sp>
        <p:nvSpPr>
          <p:cNvPr id="6" name="Footer Placeholder 5">
            <a:extLst>
              <a:ext uri="{FF2B5EF4-FFF2-40B4-BE49-F238E27FC236}">
                <a16:creationId xmlns:a16="http://schemas.microsoft.com/office/drawing/2014/main" id="{D2F13B9B-3DFB-568B-4D4D-CC8E7904B7C0}"/>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79637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153095"/>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6225537" y="1153095"/>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6225537" y="3849193"/>
            <a:ext cx="5431131" cy="2475407"/>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C1CD432D-F807-49E2-243E-72874FEEA14F}"/>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4416162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2" name="Subtitle">
            <a:extLst>
              <a:ext uri="{FF2B5EF4-FFF2-40B4-BE49-F238E27FC236}">
                <a16:creationId xmlns:a16="http://schemas.microsoft.com/office/drawing/2014/main" id="{C63003D5-B753-06B2-4EA2-F1577647AE58}"/>
              </a:ext>
            </a:extLst>
          </p:cNvPr>
          <p:cNvSpPr>
            <a:spLocks noGrp="1"/>
          </p:cNvSpPr>
          <p:nvPr>
            <p:ph type="body" sz="quarter" idx="13" hasCustomPrompt="1"/>
          </p:nvPr>
        </p:nvSpPr>
        <p:spPr>
          <a:xfrm>
            <a:off x="419100" y="888995"/>
            <a:ext cx="11239500" cy="457200"/>
          </a:xfrm>
        </p:spPr>
        <p:txBody>
          <a:bodyPr vert="horz" lIns="91440" tIns="45720" rIns="91440" bIns="45720" rtlCol="0">
            <a:noAutofit/>
          </a:bodyPr>
          <a:lstStyle>
            <a:lvl1pPr>
              <a:defRPr lang="en-US" sz="2800" b="0" kern="1200" dirty="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r>
              <a:rPr lang="en-US" dirty="0"/>
              <a:t>Subtitle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611089"/>
            <a:ext cx="11239424" cy="2656113"/>
          </a:xfrm>
        </p:spPr>
        <p:txBody>
          <a:bodyPr/>
          <a:lstStyle/>
          <a:p>
            <a:endParaRPr lang="en-US" dirty="0"/>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399675"/>
            <a:ext cx="11239424" cy="1924924"/>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7ABA34A6-0B79-A1E8-441F-26B5F2131D1F}"/>
              </a:ext>
            </a:extLst>
          </p:cNvPr>
          <p:cNvSpPr>
            <a:spLocks noGrp="1"/>
          </p:cNvSpPr>
          <p:nvPr>
            <p:ph type="ftr" sz="quarter" idx="15"/>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949197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8905684"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8909999" cy="2415575"/>
          </a:xfrm>
          <a:prstGeom prst="rect">
            <a:avLst/>
          </a:prstGeom>
        </p:spPr>
        <p:txBody>
          <a:bodyPr>
            <a:normAutofit/>
          </a:bodyPr>
          <a:lstStyle>
            <a:lvl1pPr>
              <a:defRPr sz="2400"/>
            </a:lvl1pPr>
          </a:lstStyle>
          <a:p>
            <a:r>
              <a:rPr lang="en-US" dirty="0"/>
              <a:t>Secondary info.</a:t>
            </a:r>
          </a:p>
        </p:txBody>
      </p:sp>
    </p:spTree>
    <p:extLst>
      <p:ext uri="{BB962C8B-B14F-4D97-AF65-F5344CB8AC3E}">
        <p14:creationId xmlns:p14="http://schemas.microsoft.com/office/powerpoint/2010/main" val="2544294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 Cover &amp; Cov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425123" y="888643"/>
            <a:ext cx="4961709" cy="1353813"/>
          </a:xfrm>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23921" y="3018574"/>
            <a:ext cx="4964113" cy="2581049"/>
          </a:xfrm>
          <a:prstGeom prst="rect">
            <a:avLst/>
          </a:prstGeom>
        </p:spPr>
        <p:txBody>
          <a:bodyPr>
            <a:normAutofit/>
          </a:bodyPr>
          <a:lstStyle>
            <a:lvl1pPr>
              <a:defRPr sz="28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552450"/>
            <a:ext cx="4991101" cy="5619750"/>
          </a:xfrm>
          <a:prstGeom prst="rect">
            <a:avLst/>
          </a:prstGeom>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3604561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18740"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9200"/>
            <a:ext cx="9324975" cy="5105400"/>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16723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17285"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229295"/>
            <a:ext cx="4505325"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4505325" cy="446967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57800" y="1229295"/>
            <a:ext cx="4505325"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57800" y="1854929"/>
            <a:ext cx="4505325" cy="446967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890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229295"/>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5248275" y="1229295"/>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3849193"/>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648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0"/>
            <a:ext cx="11353800" cy="4920343"/>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54400"/>
            <a:ext cx="5472112"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3133858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47128"/>
            <a:ext cx="7846011" cy="5077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219200"/>
            <a:ext cx="3657600" cy="3584956"/>
          </a:xfrm>
          <a:prstGeom prst="rect">
            <a:avLst/>
          </a:prstGeom>
        </p:spPr>
        <p:txBody>
          <a:bodyPr/>
          <a:lstStyle>
            <a:lvl1pPr>
              <a:defRPr/>
            </a:lvl1pPr>
          </a:lstStyle>
          <a:p>
            <a:r>
              <a:rPr lang="en-US" dirty="0"/>
              <a:t>Simple image</a:t>
            </a:r>
          </a:p>
        </p:txBody>
      </p:sp>
      <p:sp>
        <p:nvSpPr>
          <p:cNvPr id="3" name="Image Credit and Alternative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a:solidFill>
            <a:schemeClr val="bg1"/>
          </a:solidFill>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20911866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6580"/>
            <a:ext cx="5434057" cy="495561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305006" y="1219200"/>
            <a:ext cx="5467894" cy="4724400"/>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300788" y="5948578"/>
            <a:ext cx="5472112" cy="212725"/>
          </a:xfrm>
          <a:prstGeom prst="rect">
            <a:avLst/>
          </a:prstGeom>
          <a:solidFill>
            <a:schemeClr val="bg1"/>
          </a:solidFill>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3865687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0"/>
            <a:ext cx="11353800" cy="2288182"/>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9333149" cy="2417618"/>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16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84"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143001"/>
            <a:ext cx="11239500" cy="4953000"/>
          </a:xfrm>
          <a:prstGeom prst="rect">
            <a:avLst/>
          </a:prstGeom>
        </p:spPr>
        <p:txBody>
          <a:bodyPr/>
          <a:lstStyle>
            <a:lvl1pPr marL="0" indent="0">
              <a:buNone/>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marL="0" indent="0">
              <a:buNone/>
              <a:defRPr sz="900"/>
            </a:lvl1pPr>
          </a:lstStyle>
          <a:p>
            <a:r>
              <a:rPr lang="en-US" dirty="0"/>
              <a:t>Access the text alternative for slide images. Credit © 20xx </a:t>
            </a:r>
          </a:p>
        </p:txBody>
      </p:sp>
      <p:sp>
        <p:nvSpPr>
          <p:cNvPr id="3" name="Footer Placeholder 2">
            <a:extLst>
              <a:ext uri="{FF2B5EF4-FFF2-40B4-BE49-F238E27FC236}">
                <a16:creationId xmlns:a16="http://schemas.microsoft.com/office/drawing/2014/main" id="{C2FAE2D4-C051-5A64-A17A-7DBE2D279AD4}"/>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941486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1"/>
            <a:ext cx="11353800" cy="2124074"/>
          </a:xfrm>
          <a:prstGeom prst="rect">
            <a:avLst/>
          </a:prstGeom>
        </p:spPr>
        <p:txBody>
          <a:bodyPr/>
          <a:lstStyle>
            <a:lvl1pPr>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355337"/>
            <a:ext cx="5472112" cy="212725"/>
          </a:xfrm>
          <a:prstGeom prst="rect">
            <a:avLst/>
          </a:prstGeom>
        </p:spPr>
        <p:txBody>
          <a:bodyPr/>
          <a:lstStyle>
            <a:lvl1pPr>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60129"/>
            <a:ext cx="4509978" cy="1764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48275" y="3948563"/>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4560129"/>
            <a:ext cx="4509978" cy="1764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28189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1"/>
            <a:ext cx="4509978" cy="228478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4498233" cy="212725"/>
          </a:xfrm>
          <a:prstGeom prst="rect">
            <a:avLst/>
          </a:prstGeom>
        </p:spPr>
        <p:txBody>
          <a:bodyPr/>
          <a:lstStyle>
            <a:lvl1pPr>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3135"/>
            <a:ext cx="4509978" cy="242146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19200"/>
            <a:ext cx="4509978" cy="228478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516303"/>
            <a:ext cx="4498233" cy="212725"/>
          </a:xfrm>
          <a:prstGeom prst="rect">
            <a:avLst/>
          </a:prstGeom>
        </p:spPr>
        <p:txBody>
          <a:bodyPr/>
          <a:lstStyle>
            <a:lvl1pPr>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3903135"/>
            <a:ext cx="4509978" cy="242146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07250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229295"/>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858293"/>
            <a:ext cx="4509978"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229191"/>
            <a:ext cx="4498233"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0"/>
            <a:ext cx="4509978" cy="169117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48275" y="1229295"/>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858292"/>
            <a:ext cx="4509978"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4229191"/>
            <a:ext cx="4498233"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5248275" y="4633420"/>
            <a:ext cx="4509978" cy="169117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2</a:t>
            </a:r>
          </a:p>
        </p:txBody>
      </p:sp>
    </p:spTree>
    <p:extLst>
      <p:ext uri="{BB962C8B-B14F-4D97-AF65-F5344CB8AC3E}">
        <p14:creationId xmlns:p14="http://schemas.microsoft.com/office/powerpoint/2010/main" val="1421448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28725"/>
            <a:ext cx="4509978" cy="2022267"/>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69511"/>
            <a:ext cx="4498233" cy="208047"/>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622220"/>
            <a:ext cx="4509978" cy="112259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28724"/>
            <a:ext cx="4509978" cy="2022267"/>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269511"/>
            <a:ext cx="4498233" cy="208047"/>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5248275" y="3622220"/>
            <a:ext cx="4509978" cy="112259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924424"/>
            <a:ext cx="9333149" cy="1400175"/>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11985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33057"/>
            <a:ext cx="4509978" cy="2449308"/>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89112"/>
            <a:ext cx="4498233" cy="212725"/>
          </a:xfrm>
          <a:prstGeom prst="rect">
            <a:avLst/>
          </a:prstGeom>
        </p:spPr>
        <p:txBody>
          <a:bodyPr/>
          <a:lstStyle>
            <a:lvl1pPr>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33056"/>
            <a:ext cx="4509978" cy="2449308"/>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689112"/>
            <a:ext cx="4498233" cy="212725"/>
          </a:xfrm>
          <a:prstGeom prst="rect">
            <a:avLst/>
          </a:prstGeom>
        </p:spPr>
        <p:txBody>
          <a:bodyPr/>
          <a:lstStyle>
            <a:lvl1pPr>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9333149" cy="224898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4580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9200"/>
            <a:ext cx="5434057" cy="4953000"/>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305550" y="1219200"/>
            <a:ext cx="5467350" cy="4953000"/>
          </a:xfrm>
          <a:solidFill>
            <a:schemeClr val="bg1"/>
          </a:solidFill>
        </p:spPr>
        <p:txBody>
          <a:bodyPr/>
          <a:lstStyle/>
          <a:p>
            <a:endParaRPr lang="en-US"/>
          </a:p>
        </p:txBody>
      </p:sp>
    </p:spTree>
    <p:extLst>
      <p:ext uri="{BB962C8B-B14F-4D97-AF65-F5344CB8AC3E}">
        <p14:creationId xmlns:p14="http://schemas.microsoft.com/office/powerpoint/2010/main" val="41815569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219200"/>
            <a:ext cx="9333149" cy="2516188"/>
          </a:xfrm>
        </p:spPr>
        <p:txBody>
          <a:bodyPr/>
          <a:lstStyle/>
          <a:p>
            <a:endParaRPr lang="en-US"/>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79165"/>
            <a:ext cx="9333149" cy="234543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9413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8905684" cy="1353813"/>
          </a:xfrm>
        </p:spPr>
        <p:txBody>
          <a:bodyPr>
            <a:normAutofit/>
          </a:bodyPr>
          <a:lstStyle>
            <a:lvl1pPr>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8909999" cy="2415575"/>
          </a:xfrm>
          <a:prstGeom prst="rect">
            <a:avLst/>
          </a:prstGeom>
        </p:spPr>
        <p:txBody>
          <a:bodyPr>
            <a:normAutofit/>
          </a:bodyPr>
          <a:lstStyle>
            <a:lvl1pPr>
              <a:defRPr sz="2400"/>
            </a:lvl1pPr>
          </a:lstStyle>
          <a:p>
            <a:r>
              <a:rPr lang="en-US" dirty="0"/>
              <a:t>Secondary info.</a:t>
            </a:r>
          </a:p>
        </p:txBody>
      </p:sp>
    </p:spTree>
    <p:extLst>
      <p:ext uri="{BB962C8B-B14F-4D97-AF65-F5344CB8AC3E}">
        <p14:creationId xmlns:p14="http://schemas.microsoft.com/office/powerpoint/2010/main" val="2367119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mall Cover &amp; Cov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425123" y="888643"/>
            <a:ext cx="4961709" cy="1353813"/>
          </a:xfrm>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23921" y="3018574"/>
            <a:ext cx="4964113" cy="2581049"/>
          </a:xfrm>
          <a:prstGeom prst="rect">
            <a:avLst/>
          </a:prstGeom>
        </p:spPr>
        <p:txBody>
          <a:bodyPr>
            <a:normAutofit/>
          </a:bodyPr>
          <a:lstStyle>
            <a:lvl1pPr>
              <a:defRPr sz="28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552450"/>
            <a:ext cx="4991101" cy="5619750"/>
          </a:xfrm>
          <a:prstGeom prst="rect">
            <a:avLst/>
          </a:prstGeom>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30036449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18740"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9200"/>
            <a:ext cx="9324975" cy="5105400"/>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79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9595" y="1143000"/>
            <a:ext cx="12172810" cy="4953000"/>
          </a:xfrm>
          <a:prstGeom prst="rect">
            <a:avLst/>
          </a:prstGeom>
        </p:spPr>
        <p:txBody>
          <a:bodyPr/>
          <a:lstStyle>
            <a:lvl1pPr marL="0" indent="0">
              <a:buNone/>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10855"/>
            <a:ext cx="5472112" cy="212725"/>
          </a:xfrm>
          <a:prstGeom prst="rect">
            <a:avLst/>
          </a:prstGeom>
        </p:spPr>
        <p:txBody>
          <a:bodyPr/>
          <a:lstStyle>
            <a:lvl1pPr marL="0" indent="0">
              <a:buNone/>
              <a:defRPr sz="900"/>
            </a:lvl1pPr>
          </a:lstStyle>
          <a:p>
            <a:r>
              <a:rPr lang="en-US" dirty="0"/>
              <a:t>Access the text alternative for slide images. Credit © 20xx </a:t>
            </a:r>
          </a:p>
        </p:txBody>
      </p:sp>
      <p:sp>
        <p:nvSpPr>
          <p:cNvPr id="3" name="Footer Placeholder 2">
            <a:extLst>
              <a:ext uri="{FF2B5EF4-FFF2-40B4-BE49-F238E27FC236}">
                <a16:creationId xmlns:a16="http://schemas.microsoft.com/office/drawing/2014/main" id="{6CF4A064-AA8E-7C67-0865-5D4036F9CE15}"/>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558605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17285"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229295"/>
            <a:ext cx="4505325"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4505325" cy="446967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57800" y="1229295"/>
            <a:ext cx="4505325"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57800" y="1854929"/>
            <a:ext cx="4505325" cy="446967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354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229295"/>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5248275" y="1229295"/>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3849193"/>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C97B108-C660-B984-7666-5DAEBE628CBD}"/>
              </a:ext>
            </a:extLst>
          </p:cNvPr>
          <p:cNvSpPr>
            <a:spLocks noGrp="1"/>
          </p:cNvSpPr>
          <p:nvPr>
            <p:ph type="sldNum" sz="quarter" idx="4"/>
          </p:nvPr>
        </p:nvSpPr>
        <p:spPr>
          <a:xfrm>
            <a:off x="0" y="6458185"/>
            <a:ext cx="657225" cy="246221"/>
          </a:xfrm>
          <a:prstGeom prst="rect">
            <a:avLst/>
          </a:prstGeom>
        </p:spPr>
        <p:txBody>
          <a:bodyPr vert="horz" wrap="square" lIns="118872" tIns="45720" rIns="45720" bIns="45720" rtlCol="0" anchor="ctr">
            <a:spAutoFit/>
          </a:bodyPr>
          <a:lstStyle>
            <a:lvl1pPr algn="l">
              <a:defRPr lang="en-US" sz="1000" smtClean="0">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B8951DC1-DBD7-48AB-E124-128D32E5842C}"/>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7" name="Footer Placeholder 4">
            <a:extLst>
              <a:ext uri="{FF2B5EF4-FFF2-40B4-BE49-F238E27FC236}">
                <a16:creationId xmlns:a16="http://schemas.microsoft.com/office/drawing/2014/main" id="{1533628E-8BE5-ADFF-E6D3-484A2D1DECEC}"/>
              </a:ext>
            </a:extLst>
          </p:cNvPr>
          <p:cNvSpPr>
            <a:spLocks noGrp="1"/>
          </p:cNvSpPr>
          <p:nvPr>
            <p:ph type="ftr" sz="quarter" idx="3"/>
          </p:nvPr>
        </p:nvSpPr>
        <p:spPr>
          <a:xfrm>
            <a:off x="10210800" y="6454337"/>
            <a:ext cx="14478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917819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0"/>
            <a:ext cx="11353800" cy="4920343"/>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54400"/>
            <a:ext cx="5472112" cy="212725"/>
          </a:xfrm>
          <a:prstGeom prst="rect">
            <a:avLst/>
          </a:prstGeom>
        </p:spPr>
        <p:txBody>
          <a:bodyPr/>
          <a:lstStyle>
            <a:lvl1pPr>
              <a:defRPr sz="900"/>
            </a:lvl1pPr>
          </a:lstStyle>
          <a:p>
            <a:r>
              <a:rPr lang="en-US" dirty="0"/>
              <a:t>Access the text alternative for slide images. Credit © 20xx </a:t>
            </a:r>
          </a:p>
        </p:txBody>
      </p:sp>
      <p:sp>
        <p:nvSpPr>
          <p:cNvPr id="4" name="Slide Number Placeholder 5">
            <a:extLst>
              <a:ext uri="{FF2B5EF4-FFF2-40B4-BE49-F238E27FC236}">
                <a16:creationId xmlns:a16="http://schemas.microsoft.com/office/drawing/2014/main" id="{5CF8FBE3-6E0E-CC4A-FECB-CE53E540B43D}"/>
              </a:ext>
            </a:extLst>
          </p:cNvPr>
          <p:cNvSpPr>
            <a:spLocks noGrp="1"/>
          </p:cNvSpPr>
          <p:nvPr>
            <p:ph type="sldNum" sz="quarter" idx="4"/>
          </p:nvPr>
        </p:nvSpPr>
        <p:spPr>
          <a:xfrm>
            <a:off x="0" y="6458185"/>
            <a:ext cx="657225" cy="246221"/>
          </a:xfrm>
          <a:prstGeom prst="rect">
            <a:avLst/>
          </a:prstGeom>
        </p:spPr>
        <p:txBody>
          <a:bodyPr vert="horz" wrap="square" lIns="118872" tIns="45720" rIns="45720" bIns="45720" rtlCol="0" anchor="ctr">
            <a:spAutoFit/>
          </a:bodyPr>
          <a:lstStyle>
            <a:lvl1pPr algn="l">
              <a:defRPr lang="en-US" sz="1000" smtClean="0">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3" name="Optional Text Placeholder">
            <a:extLst>
              <a:ext uri="{FF2B5EF4-FFF2-40B4-BE49-F238E27FC236}">
                <a16:creationId xmlns:a16="http://schemas.microsoft.com/office/drawing/2014/main" id="{3E58970D-8133-06C5-C0AC-28B46EEC2C39}"/>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9" name="Footer Placeholder 4">
            <a:extLst>
              <a:ext uri="{FF2B5EF4-FFF2-40B4-BE49-F238E27FC236}">
                <a16:creationId xmlns:a16="http://schemas.microsoft.com/office/drawing/2014/main" id="{8A19F4BA-228E-E8F2-8041-C20DFDD86F49}"/>
              </a:ext>
            </a:extLst>
          </p:cNvPr>
          <p:cNvSpPr>
            <a:spLocks noGrp="1"/>
          </p:cNvSpPr>
          <p:nvPr>
            <p:ph type="ftr" sz="quarter" idx="3"/>
          </p:nvPr>
        </p:nvSpPr>
        <p:spPr>
          <a:xfrm>
            <a:off x="10210800" y="6454337"/>
            <a:ext cx="14478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0187189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47128"/>
            <a:ext cx="7846011" cy="5077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219200"/>
            <a:ext cx="3657600" cy="3584956"/>
          </a:xfrm>
          <a:prstGeom prst="rect">
            <a:avLst/>
          </a:prstGeom>
        </p:spPr>
        <p:txBody>
          <a:bodyPr/>
          <a:lstStyle>
            <a:lvl1pPr>
              <a:defRPr/>
            </a:lvl1pPr>
          </a:lstStyle>
          <a:p>
            <a:r>
              <a:rPr lang="en-US" dirty="0"/>
              <a:t>Simple image</a:t>
            </a:r>
          </a:p>
        </p:txBody>
      </p:sp>
      <p:sp>
        <p:nvSpPr>
          <p:cNvPr id="3" name="Image Credit and Alternative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a:solidFill>
            <a:schemeClr val="bg1"/>
          </a:solidFill>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3795796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6580"/>
            <a:ext cx="5434057" cy="495561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305006" y="1219200"/>
            <a:ext cx="5467894" cy="4724400"/>
          </a:xfrm>
          <a:prstGeom prst="rect">
            <a:avLst/>
          </a:prstGeom>
        </p:spPr>
        <p:txBody>
          <a:bodyPr/>
          <a:lstStyle>
            <a:lvl1pPr>
              <a:defRPr/>
            </a:lvl1pPr>
          </a:lstStyle>
          <a:p>
            <a:r>
              <a:rPr lang="en-US" dirty="0"/>
              <a:t>Information-rich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6300788" y="5948578"/>
            <a:ext cx="5472112" cy="212725"/>
          </a:xfrm>
          <a:prstGeom prst="rect">
            <a:avLst/>
          </a:prstGeom>
          <a:solidFill>
            <a:schemeClr val="bg1"/>
          </a:solidFill>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8714084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op-Bottom Imag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0"/>
            <a:ext cx="11353800" cy="2288182"/>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3515694"/>
            <a:ext cx="5472112" cy="212725"/>
          </a:xfrm>
          <a:prstGeom prst="rect">
            <a:avLst/>
          </a:prstGeom>
        </p:spPr>
        <p:txBody>
          <a:bodyPr/>
          <a:lstStyle>
            <a:lvl1pPr>
              <a:defRPr sz="900"/>
            </a:lvl1pPr>
          </a:lstStyle>
          <a:p>
            <a:r>
              <a:rPr lang="en-US" dirty="0"/>
              <a:t>Access the text alternative for slide images. Credit © 20xx </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6982"/>
            <a:ext cx="9333149" cy="2417618"/>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56635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mp; 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1"/>
            <a:ext cx="11353800" cy="2124074"/>
          </a:xfrm>
          <a:prstGeom prst="rect">
            <a:avLst/>
          </a:prstGeom>
        </p:spPr>
        <p:txBody>
          <a:bodyPr/>
          <a:lstStyle>
            <a:lvl1pPr>
              <a:defRPr/>
            </a:lvl1pPr>
          </a:lstStyle>
          <a:p>
            <a:r>
              <a:rPr lang="en-US" dirty="0"/>
              <a:t>Information-rich image</a:t>
            </a:r>
          </a:p>
        </p:txBody>
      </p:sp>
      <p:sp>
        <p:nvSpPr>
          <p:cNvPr id="7" name="Image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355337"/>
            <a:ext cx="5472112" cy="212725"/>
          </a:xfrm>
          <a:prstGeom prst="rect">
            <a:avLst/>
          </a:prstGeom>
        </p:spPr>
        <p:txBody>
          <a:bodyPr/>
          <a:lstStyle>
            <a:lvl1pPr>
              <a:defRPr sz="900"/>
            </a:lvl1pPr>
          </a:lstStyle>
          <a:p>
            <a:r>
              <a:rPr lang="en-US" dirty="0"/>
              <a:t>Access the text alternative for slide images. Credit © 20xx </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3948563"/>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4560129"/>
            <a:ext cx="4509978" cy="1764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48275" y="3948563"/>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4560129"/>
            <a:ext cx="4509978" cy="1764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04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nnamed Compare Image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1"/>
            <a:ext cx="4509978" cy="228478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516303"/>
            <a:ext cx="4498233" cy="212725"/>
          </a:xfrm>
          <a:prstGeom prst="rect">
            <a:avLst/>
          </a:prstGeom>
        </p:spPr>
        <p:txBody>
          <a:bodyPr/>
          <a:lstStyle>
            <a:lvl1pPr>
              <a:defRPr sz="900"/>
            </a:lvl1pPr>
          </a:lstStyle>
          <a:p>
            <a:r>
              <a:rPr lang="en-US" dirty="0"/>
              <a:t>Access the text alternative for slide images. Credit © 20xx </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03135"/>
            <a:ext cx="4509978" cy="242146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19200"/>
            <a:ext cx="4509978" cy="228478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516303"/>
            <a:ext cx="4498233" cy="212725"/>
          </a:xfrm>
          <a:prstGeom prst="rect">
            <a:avLst/>
          </a:prstGeom>
        </p:spPr>
        <p:txBody>
          <a:bodyPr/>
          <a:lstStyle>
            <a:lvl1pPr>
              <a:defRPr sz="900"/>
            </a:lvl1pPr>
          </a:lstStyle>
          <a:p>
            <a:r>
              <a:rPr lang="en-US" dirty="0"/>
              <a:t>Access the text alternative for slide images. Credit © 20xx </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3903135"/>
            <a:ext cx="4509978" cy="242146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7891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amed, Captioned Compare Imag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3" name="Image 1 title">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229295"/>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Image 1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858293"/>
            <a:ext cx="4509978" cy="2356659"/>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4229191"/>
            <a:ext cx="4498233" cy="212725"/>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4633420"/>
            <a:ext cx="4509978" cy="169117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1</a:t>
            </a:r>
          </a:p>
        </p:txBody>
      </p:sp>
      <p:sp>
        <p:nvSpPr>
          <p:cNvPr id="4" name="Image 2 title">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48275" y="1229295"/>
            <a:ext cx="4509978"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Image 2 title</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858292"/>
            <a:ext cx="4509978" cy="2356659"/>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4229191"/>
            <a:ext cx="4498233" cy="212725"/>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5248275" y="4633420"/>
            <a:ext cx="4509978" cy="169117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2</a:t>
            </a:r>
          </a:p>
        </p:txBody>
      </p:sp>
    </p:spTree>
    <p:extLst>
      <p:ext uri="{BB962C8B-B14F-4D97-AF65-F5344CB8AC3E}">
        <p14:creationId xmlns:p14="http://schemas.microsoft.com/office/powerpoint/2010/main" val="30788597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Unnamed Compare Image, Caption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28725"/>
            <a:ext cx="4509978" cy="2022267"/>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269511"/>
            <a:ext cx="4498233" cy="208047"/>
          </a:xfrm>
          <a:prstGeom prst="rect">
            <a:avLst/>
          </a:prstGeom>
        </p:spPr>
        <p:txBody>
          <a:bodyPr/>
          <a:lstStyle>
            <a:lvl1pPr>
              <a:defRPr sz="900"/>
            </a:lvl1pPr>
          </a:lstStyle>
          <a:p>
            <a:r>
              <a:rPr lang="en-US" dirty="0"/>
              <a:t>Access the text alternative for slide images. Credit © 20xx </a:t>
            </a:r>
          </a:p>
        </p:txBody>
      </p:sp>
      <p:sp>
        <p:nvSpPr>
          <p:cNvPr id="11" name="Caption 1 Placeholder">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19100" y="3622220"/>
            <a:ext cx="4509978" cy="112259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1</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28724"/>
            <a:ext cx="4509978" cy="2022267"/>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269511"/>
            <a:ext cx="4498233" cy="208047"/>
          </a:xfrm>
          <a:prstGeom prst="rect">
            <a:avLst/>
          </a:prstGeom>
        </p:spPr>
        <p:txBody>
          <a:bodyPr/>
          <a:lstStyle>
            <a:lvl1pPr>
              <a:defRPr sz="900"/>
            </a:lvl1pPr>
          </a:lstStyle>
          <a:p>
            <a:r>
              <a:rPr lang="en-US" dirty="0"/>
              <a:t>Access the text alternative for slide images. Credit © 20xx </a:t>
            </a:r>
          </a:p>
        </p:txBody>
      </p:sp>
      <p:sp>
        <p:nvSpPr>
          <p:cNvPr id="5" name="Caption 2 Placeholder">
            <a:extLst>
              <a:ext uri="{FF2B5EF4-FFF2-40B4-BE49-F238E27FC236}">
                <a16:creationId xmlns:a16="http://schemas.microsoft.com/office/drawing/2014/main" id="{EEED3803-81E2-DF0B-4DF8-53488C645FAE}"/>
              </a:ext>
            </a:extLst>
          </p:cNvPr>
          <p:cNvSpPr>
            <a:spLocks noGrp="1"/>
          </p:cNvSpPr>
          <p:nvPr>
            <p:ph type="body" sz="quarter" idx="16" hasCustomPrompt="1"/>
          </p:nvPr>
        </p:nvSpPr>
        <p:spPr>
          <a:xfrm>
            <a:off x="5248275" y="3622220"/>
            <a:ext cx="4509978" cy="112259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stStyle>
          <a:p>
            <a:pPr lvl="0"/>
            <a:r>
              <a:rPr lang="en-US" dirty="0"/>
              <a:t>Caption 2</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924424"/>
            <a:ext cx="9333149" cy="1400175"/>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86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11231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146556"/>
            <a:ext cx="7846011" cy="5063744"/>
          </a:xfrm>
          <a:prstGeom prst="rect">
            <a:avLst/>
          </a:prstGeom>
        </p:spPr>
        <p:txBody>
          <a:bodyPr vert="horz" lIns="91440" tIns="45720" rIns="91440" bIns="45720" rtlCol="0" anchor="t">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146556"/>
            <a:ext cx="3657600" cy="3657600"/>
          </a:xfrm>
          <a:prstGeom prst="rect">
            <a:avLst/>
          </a:prstGeom>
        </p:spPr>
        <p:txBody>
          <a:bodyPr/>
          <a:lstStyle>
            <a:lvl1pPr marL="0" indent="0">
              <a:buNone/>
              <a:defRPr/>
            </a:lvl1pPr>
          </a:lstStyle>
          <a:p>
            <a:r>
              <a:rPr lang="en-US" dirty="0"/>
              <a:t>Simple image</a:t>
            </a:r>
          </a:p>
        </p:txBody>
      </p:sp>
      <p:sp>
        <p:nvSpPr>
          <p:cNvPr id="3" name="Image Credit Text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p:spPr>
        <p:txBody>
          <a:bodyPr/>
          <a:lstStyle>
            <a:lvl1pPr marL="0" indent="0">
              <a:buNone/>
              <a:defRPr sz="900"/>
            </a:lvl1pPr>
          </a:lstStyle>
          <a:p>
            <a:r>
              <a:rPr lang="en-US" dirty="0"/>
              <a:t>Access the text alternative for slide images. Credit © 20xx </a:t>
            </a:r>
          </a:p>
        </p:txBody>
      </p:sp>
      <p:sp>
        <p:nvSpPr>
          <p:cNvPr id="2" name="Footer Placeholder 1">
            <a:extLst>
              <a:ext uri="{FF2B5EF4-FFF2-40B4-BE49-F238E27FC236}">
                <a16:creationId xmlns:a16="http://schemas.microsoft.com/office/drawing/2014/main" id="{A6E09902-78D9-FBBE-C5B3-E608202A2C12}"/>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2362896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Unnamed 2 Images &amp;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1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33057"/>
            <a:ext cx="4509978" cy="2449308"/>
          </a:xfrm>
          <a:prstGeom prst="rect">
            <a:avLst/>
          </a:prstGeom>
        </p:spPr>
        <p:txBody>
          <a:bodyPr/>
          <a:lstStyle>
            <a:lvl1pPr>
              <a:defRPr/>
            </a:lvl1pPr>
          </a:lstStyle>
          <a:p>
            <a:r>
              <a:rPr lang="en-US" dirty="0"/>
              <a:t>Information-rich image</a:t>
            </a:r>
          </a:p>
        </p:txBody>
      </p:sp>
      <p:sp>
        <p:nvSpPr>
          <p:cNvPr id="7" name="Image 1 Credit Text Placeholder">
            <a:extLst>
              <a:ext uri="{FF2B5EF4-FFF2-40B4-BE49-F238E27FC236}">
                <a16:creationId xmlns:a16="http://schemas.microsoft.com/office/drawing/2014/main" id="{C7ED2CB4-A7AA-C034-87FE-D161CB25A7B6}"/>
              </a:ext>
            </a:extLst>
          </p:cNvPr>
          <p:cNvSpPr>
            <a:spLocks noGrp="1"/>
          </p:cNvSpPr>
          <p:nvPr>
            <p:ph type="body" sz="quarter" idx="13" hasCustomPrompt="1"/>
          </p:nvPr>
        </p:nvSpPr>
        <p:spPr>
          <a:xfrm>
            <a:off x="427413" y="3689112"/>
            <a:ext cx="4498233" cy="212725"/>
          </a:xfrm>
          <a:prstGeom prst="rect">
            <a:avLst/>
          </a:prstGeom>
        </p:spPr>
        <p:txBody>
          <a:bodyPr/>
          <a:lstStyle>
            <a:lvl1pPr>
              <a:defRPr sz="900"/>
            </a:lvl1pPr>
          </a:lstStyle>
          <a:p>
            <a:r>
              <a:rPr lang="en-US" dirty="0"/>
              <a:t>Access the text alternative for slide images. Credit © 20xx </a:t>
            </a:r>
          </a:p>
        </p:txBody>
      </p:sp>
      <p:sp>
        <p:nvSpPr>
          <p:cNvPr id="2" name="Picture 2 Placeholder">
            <a:extLst>
              <a:ext uri="{FF2B5EF4-FFF2-40B4-BE49-F238E27FC236}">
                <a16:creationId xmlns:a16="http://schemas.microsoft.com/office/drawing/2014/main" id="{128B01AA-39DC-F500-C54C-BE62D24D629C}"/>
              </a:ext>
            </a:extLst>
          </p:cNvPr>
          <p:cNvSpPr>
            <a:spLocks noGrp="1"/>
          </p:cNvSpPr>
          <p:nvPr>
            <p:ph type="pic" sz="quarter" idx="15" hasCustomPrompt="1"/>
          </p:nvPr>
        </p:nvSpPr>
        <p:spPr>
          <a:xfrm>
            <a:off x="5243426" y="1233056"/>
            <a:ext cx="4509978" cy="2449308"/>
          </a:xfrm>
          <a:prstGeom prst="rect">
            <a:avLst/>
          </a:prstGeom>
        </p:spPr>
        <p:txBody>
          <a:bodyPr/>
          <a:lstStyle>
            <a:lvl1pPr>
              <a:defRPr/>
            </a:lvl1pPr>
          </a:lstStyle>
          <a:p>
            <a:r>
              <a:rPr lang="en-US" dirty="0"/>
              <a:t>Information-rich image</a:t>
            </a:r>
          </a:p>
        </p:txBody>
      </p:sp>
      <p:sp>
        <p:nvSpPr>
          <p:cNvPr id="12" name="Image 2 Credit Text Placeholder">
            <a:extLst>
              <a:ext uri="{FF2B5EF4-FFF2-40B4-BE49-F238E27FC236}">
                <a16:creationId xmlns:a16="http://schemas.microsoft.com/office/drawing/2014/main" id="{1ABA1AF0-399A-5EA0-E769-316EA2A499FE}"/>
              </a:ext>
            </a:extLst>
          </p:cNvPr>
          <p:cNvSpPr>
            <a:spLocks noGrp="1"/>
          </p:cNvSpPr>
          <p:nvPr>
            <p:ph type="body" sz="quarter" idx="17" hasCustomPrompt="1"/>
          </p:nvPr>
        </p:nvSpPr>
        <p:spPr>
          <a:xfrm>
            <a:off x="5254250" y="3689112"/>
            <a:ext cx="4498233" cy="212725"/>
          </a:xfrm>
          <a:prstGeom prst="rect">
            <a:avLst/>
          </a:prstGeom>
        </p:spPr>
        <p:txBody>
          <a:bodyPr/>
          <a:lstStyle>
            <a:lvl1pPr>
              <a:defRPr sz="900"/>
            </a:lvl1pPr>
          </a:lstStyle>
          <a:p>
            <a:r>
              <a:rPr lang="en-US" dirty="0"/>
              <a:t>Access the text alternative for slide images. Credit © 20xx </a:t>
            </a:r>
          </a:p>
        </p:txBody>
      </p:sp>
      <p:sp>
        <p:nvSpPr>
          <p:cNvPr id="3" name="General Text Placeholder">
            <a:extLst>
              <a:ext uri="{FF2B5EF4-FFF2-40B4-BE49-F238E27FC236}">
                <a16:creationId xmlns:a16="http://schemas.microsoft.com/office/drawing/2014/main" id="{B0DE69A4-040D-0147-0702-8DE9A881F228}"/>
              </a:ext>
            </a:extLst>
          </p:cNvPr>
          <p:cNvSpPr>
            <a:spLocks noGrp="1"/>
          </p:cNvSpPr>
          <p:nvPr>
            <p:ph type="body" sz="quarter" idx="18" hasCustomPrompt="1"/>
          </p:nvPr>
        </p:nvSpPr>
        <p:spPr>
          <a:xfrm>
            <a:off x="419100" y="4075611"/>
            <a:ext cx="9333149" cy="2248989"/>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General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0188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de-by-Side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9200"/>
            <a:ext cx="5434057" cy="4953000"/>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a:extLst>
              <a:ext uri="{FF2B5EF4-FFF2-40B4-BE49-F238E27FC236}">
                <a16:creationId xmlns:a16="http://schemas.microsoft.com/office/drawing/2014/main" id="{1542F522-BB99-6C97-C2E8-F622EC0B36BB}"/>
              </a:ext>
            </a:extLst>
          </p:cNvPr>
          <p:cNvSpPr>
            <a:spLocks noGrp="1"/>
          </p:cNvSpPr>
          <p:nvPr>
            <p:ph type="tbl" sz="quarter" idx="13"/>
          </p:nvPr>
        </p:nvSpPr>
        <p:spPr>
          <a:xfrm>
            <a:off x="6305550" y="1219200"/>
            <a:ext cx="5467350" cy="4953000"/>
          </a:xfrm>
          <a:solidFill>
            <a:schemeClr val="bg1"/>
          </a:solidFill>
        </p:spPr>
        <p:txBody>
          <a:bodyPr/>
          <a:lstStyle/>
          <a:p>
            <a:endParaRPr lang="en-US"/>
          </a:p>
        </p:txBody>
      </p:sp>
    </p:spTree>
    <p:extLst>
      <p:ext uri="{BB962C8B-B14F-4D97-AF65-F5344CB8AC3E}">
        <p14:creationId xmlns:p14="http://schemas.microsoft.com/office/powerpoint/2010/main" val="32150933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p-Bottom Tabl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4" name="Table Placeholder">
            <a:extLst>
              <a:ext uri="{FF2B5EF4-FFF2-40B4-BE49-F238E27FC236}">
                <a16:creationId xmlns:a16="http://schemas.microsoft.com/office/drawing/2014/main" id="{2F68B21D-0BB8-96C4-932D-5E9A919360B2}"/>
              </a:ext>
            </a:extLst>
          </p:cNvPr>
          <p:cNvSpPr>
            <a:spLocks noGrp="1"/>
          </p:cNvSpPr>
          <p:nvPr>
            <p:ph type="tbl" sz="quarter" idx="14"/>
          </p:nvPr>
        </p:nvSpPr>
        <p:spPr>
          <a:xfrm>
            <a:off x="419100" y="1219200"/>
            <a:ext cx="9333149" cy="2516188"/>
          </a:xfrm>
        </p:spPr>
        <p:txBody>
          <a:bodyPr/>
          <a:lstStyle/>
          <a:p>
            <a:endParaRPr lang="en-US"/>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979165"/>
            <a:ext cx="9333149" cy="2345436"/>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5961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or Simple Cov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847916" y="884289"/>
            <a:ext cx="8905684" cy="1353813"/>
          </a:xfrm>
        </p:spPr>
        <p:txBody>
          <a:bodyPr>
            <a:normAutofit/>
          </a:bodyPr>
          <a:lstStyle>
            <a:lvl1pPr>
              <a:lnSpc>
                <a:spcPct val="98000"/>
              </a:lnSpc>
              <a:defRPr sz="3600"/>
            </a:lvl1pPr>
          </a:lstStyle>
          <a:p>
            <a:r>
              <a:rPr lang="en-US" dirty="0"/>
              <a:t>Section or PPT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845373" y="3018574"/>
            <a:ext cx="8909999" cy="2415575"/>
          </a:xfrm>
          <a:prstGeom prst="rect">
            <a:avLst/>
          </a:prstGeom>
        </p:spPr>
        <p:txBody>
          <a:bodyPr>
            <a:normAutofit/>
          </a:bodyPr>
          <a:lstStyle>
            <a:lvl1pPr>
              <a:lnSpc>
                <a:spcPct val="98000"/>
              </a:lnSpc>
              <a:defRPr sz="2400"/>
            </a:lvl1pPr>
          </a:lstStyle>
          <a:p>
            <a:r>
              <a:rPr lang="en-US" dirty="0"/>
              <a:t>Secondary info.</a:t>
            </a:r>
          </a:p>
        </p:txBody>
      </p:sp>
    </p:spTree>
    <p:extLst>
      <p:ext uri="{BB962C8B-B14F-4D97-AF65-F5344CB8AC3E}">
        <p14:creationId xmlns:p14="http://schemas.microsoft.com/office/powerpoint/2010/main" val="10391783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mall Cover &amp; Cov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8A089-14D8-0314-FBA5-9FF95C8D91F0}"/>
              </a:ext>
            </a:extLst>
          </p:cNvPr>
          <p:cNvSpPr>
            <a:spLocks noGrp="1"/>
          </p:cNvSpPr>
          <p:nvPr>
            <p:ph type="title" hasCustomPrompt="1"/>
          </p:nvPr>
        </p:nvSpPr>
        <p:spPr>
          <a:xfrm>
            <a:off x="425123" y="888643"/>
            <a:ext cx="4961709" cy="1353813"/>
          </a:xfrm>
        </p:spPr>
        <p:txBody>
          <a:bodyPr>
            <a:normAutofit/>
          </a:bodyPr>
          <a:lstStyle>
            <a:lvl1pPr>
              <a:defRPr sz="3600"/>
            </a:lvl1pPr>
          </a:lstStyle>
          <a:p>
            <a:r>
              <a:rPr lang="en-US" dirty="0"/>
              <a:t>PowerPoint Title</a:t>
            </a:r>
          </a:p>
        </p:txBody>
      </p:sp>
      <p:sp>
        <p:nvSpPr>
          <p:cNvPr id="11" name="Text Placeholder 4">
            <a:extLst>
              <a:ext uri="{FF2B5EF4-FFF2-40B4-BE49-F238E27FC236}">
                <a16:creationId xmlns:a16="http://schemas.microsoft.com/office/drawing/2014/main" id="{69B89AB0-FE97-1D3B-2195-6C40F898C4E5}"/>
              </a:ext>
            </a:extLst>
          </p:cNvPr>
          <p:cNvSpPr>
            <a:spLocks noGrp="1"/>
          </p:cNvSpPr>
          <p:nvPr>
            <p:ph type="body" sz="quarter" idx="12" hasCustomPrompt="1"/>
          </p:nvPr>
        </p:nvSpPr>
        <p:spPr>
          <a:xfrm>
            <a:off x="423921" y="3018574"/>
            <a:ext cx="4964113" cy="2581049"/>
          </a:xfrm>
          <a:prstGeom prst="rect">
            <a:avLst/>
          </a:prstGeom>
        </p:spPr>
        <p:txBody>
          <a:bodyPr>
            <a:normAutofit/>
          </a:bodyPr>
          <a:lstStyle>
            <a:lvl1pPr>
              <a:defRPr sz="2800"/>
            </a:lvl1pPr>
          </a:lstStyle>
          <a:p>
            <a:r>
              <a:rPr lang="en-US" dirty="0"/>
              <a:t>Book details or other secondary info.</a:t>
            </a:r>
          </a:p>
        </p:txBody>
      </p:sp>
      <p:sp>
        <p:nvSpPr>
          <p:cNvPr id="10" name="Picture Placeholder 3">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6096000" y="552450"/>
            <a:ext cx="4991101" cy="5619750"/>
          </a:xfrm>
          <a:prstGeom prst="rect">
            <a:avLst/>
          </a:prstGeom>
        </p:spPr>
        <p:txBody>
          <a:bodyPr/>
          <a:lstStyle>
            <a:lvl1pPr>
              <a:defRPr/>
            </a:lvl1pPr>
          </a:lstStyle>
          <a:p>
            <a:r>
              <a:rPr lang="en-US" dirty="0"/>
              <a:t>Book Cover; make sure alt text is not redundant with visible slide text</a:t>
            </a:r>
          </a:p>
        </p:txBody>
      </p:sp>
    </p:spTree>
    <p:extLst>
      <p:ext uri="{BB962C8B-B14F-4D97-AF65-F5344CB8AC3E}">
        <p14:creationId xmlns:p14="http://schemas.microsoft.com/office/powerpoint/2010/main" val="9963217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18740"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19200"/>
            <a:ext cx="9324975" cy="5105400"/>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939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amed Compare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17285"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hasCustomPrompt="1"/>
          </p:nvPr>
        </p:nvSpPr>
        <p:spPr>
          <a:xfrm>
            <a:off x="419100" y="1229295"/>
            <a:ext cx="4505325"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1 head</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854929"/>
            <a:ext cx="4505325" cy="446967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hasCustomPrompt="1"/>
          </p:nvPr>
        </p:nvSpPr>
        <p:spPr>
          <a:xfrm>
            <a:off x="5257800" y="1229295"/>
            <a:ext cx="4505325" cy="495996"/>
          </a:xfrm>
          <a:prstGeom prst="rect">
            <a:avLst/>
          </a:prstGeom>
        </p:spPr>
        <p:txBody>
          <a:bodyPr vert="horz" lIns="91440" tIns="45720" rIns="91440" bIns="45720" rtlCol="0">
            <a:noAutofit/>
          </a:bodyPr>
          <a:lstStyle>
            <a:lvl1pPr>
              <a:defRPr lang="en-US" sz="2800" b="1" dirty="0">
                <a:latin typeface="Arial" panose="020B0604020202020204" pitchFamily="34" charset="0"/>
                <a:cs typeface="Arial" panose="020B0604020202020204" pitchFamily="34" charset="0"/>
              </a:defRPr>
            </a:lvl1pPr>
          </a:lstStyle>
          <a:p>
            <a:pPr lvl="0"/>
            <a:r>
              <a:rPr lang="en-US" dirty="0"/>
              <a:t>Text 2 head</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57800" y="1854929"/>
            <a:ext cx="4505325" cy="4469671"/>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F47032-1B76-C6A7-1B07-B7A899BEE5B8}"/>
              </a:ext>
            </a:extLst>
          </p:cNvPr>
          <p:cNvSpPr>
            <a:spLocks noGrp="1"/>
          </p:cNvSpPr>
          <p:nvPr>
            <p:ph type="sldNum" sz="quarter" idx="4"/>
          </p:nvPr>
        </p:nvSpPr>
        <p:spPr>
          <a:xfrm>
            <a:off x="0" y="6458185"/>
            <a:ext cx="657225" cy="246221"/>
          </a:xfrm>
          <a:prstGeom prst="rect">
            <a:avLst/>
          </a:prstGeom>
        </p:spPr>
        <p:txBody>
          <a:bodyPr vert="horz" wrap="square" lIns="118872" tIns="45720" rIns="45720" bIns="45720" rtlCol="0" anchor="ctr">
            <a:spAutoFit/>
          </a:bodyPr>
          <a:lstStyle>
            <a:lvl1pPr algn="l">
              <a:defRPr lang="en-US" sz="1000" smtClean="0">
                <a:latin typeface="Arial" panose="020B0604020202020204" pitchFamily="34" charset="0"/>
                <a:cs typeface="Arial" panose="020B0604020202020204" pitchFamily="34" charset="0"/>
              </a:defRPr>
            </a:lvl1pPr>
          </a:lstStyle>
          <a:p>
            <a:r>
              <a:rPr lang="en-US"/>
              <a:t>Slide </a:t>
            </a:r>
            <a:fld id="{41C896C9-53BC-4DAE-8EAC-319240164831}" type="slidenum">
              <a:rPr smtClean="0"/>
              <a:pPr/>
              <a:t>‹#›</a:t>
            </a:fld>
            <a:endParaRPr dirty="0"/>
          </a:p>
        </p:txBody>
      </p:sp>
      <p:sp>
        <p:nvSpPr>
          <p:cNvPr id="2" name="Optional Text Placeholder">
            <a:extLst>
              <a:ext uri="{FF2B5EF4-FFF2-40B4-BE49-F238E27FC236}">
                <a16:creationId xmlns:a16="http://schemas.microsoft.com/office/drawing/2014/main" id="{E815190F-5FC4-9A63-E6B6-7C1CFBC25A89}"/>
              </a:ext>
            </a:extLst>
          </p:cNvPr>
          <p:cNvSpPr>
            <a:spLocks noGrp="1"/>
          </p:cNvSpPr>
          <p:nvPr>
            <p:ph type="body" sz="quarter" idx="20" hasCustomPrompt="1"/>
          </p:nvPr>
        </p:nvSpPr>
        <p:spPr>
          <a:xfrm>
            <a:off x="763426" y="6462244"/>
            <a:ext cx="5713573" cy="237757"/>
          </a:xfrm>
        </p:spPr>
        <p:txBody>
          <a:bodyPr vert="horz" wrap="square" lIns="45720" tIns="45720" rIns="45720" bIns="45720" rtlCol="0" anchor="ctr">
            <a:spAutoFit/>
          </a:bodyPr>
          <a:lstStyle>
            <a:lvl1pPr>
              <a:defRPr lang="en-US" sz="1000" dirty="0" smtClean="0">
                <a:latin typeface="Arial" panose="020B0604020202020204" pitchFamily="34" charset="0"/>
                <a:cs typeface="Arial" panose="020B0604020202020204" pitchFamily="34" charset="0"/>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Optional Additional Info (LO etc.)</a:t>
            </a:r>
          </a:p>
        </p:txBody>
      </p:sp>
      <p:sp>
        <p:nvSpPr>
          <p:cNvPr id="7" name="Footer Placeholder 4">
            <a:extLst>
              <a:ext uri="{FF2B5EF4-FFF2-40B4-BE49-F238E27FC236}">
                <a16:creationId xmlns:a16="http://schemas.microsoft.com/office/drawing/2014/main" id="{F2D4A370-B226-849D-519C-E9F315CB64F1}"/>
              </a:ext>
            </a:extLst>
          </p:cNvPr>
          <p:cNvSpPr>
            <a:spLocks noGrp="1"/>
          </p:cNvSpPr>
          <p:nvPr>
            <p:ph type="ftr" sz="quarter" idx="3"/>
          </p:nvPr>
        </p:nvSpPr>
        <p:spPr>
          <a:xfrm>
            <a:off x="10210800" y="6454337"/>
            <a:ext cx="1447800" cy="253916"/>
          </a:xfrm>
          <a:prstGeom prst="rect">
            <a:avLst/>
          </a:prstGeom>
        </p:spPr>
        <p:txBody>
          <a:bodyPr vert="horz" wrap="square" lIns="45720" tIns="45720" rIns="45720" bIns="45720" rtlCol="0" anchor="ctr">
            <a:spAutoFit/>
          </a:bodyPr>
          <a:lstStyle>
            <a:lvl1pPr algn="r">
              <a:defRPr lang="en-US" sz="1000" kern="1200">
                <a:solidFill>
                  <a:schemeClr val="bg1"/>
                </a:solidFill>
                <a:latin typeface="Arial" panose="020B0604020202020204" pitchFamily="34" charset="0"/>
                <a:ea typeface="+mn-ea"/>
                <a:cs typeface="Arial" panose="020B0604020202020204" pitchFamily="34" charset="0"/>
              </a:defRPr>
            </a:lvl1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6425801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Blocks of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3" name="Text 1 head">
            <a:extLst>
              <a:ext uri="{FF2B5EF4-FFF2-40B4-BE49-F238E27FC236}">
                <a16:creationId xmlns:a16="http://schemas.microsoft.com/office/drawing/2014/main" id="{9EAD2DA6-8C42-04E4-3CD3-67B68242837A}"/>
              </a:ext>
            </a:extLst>
          </p:cNvPr>
          <p:cNvSpPr>
            <a:spLocks noGrp="1"/>
          </p:cNvSpPr>
          <p:nvPr>
            <p:ph type="body" sz="quarter" idx="18"/>
          </p:nvPr>
        </p:nvSpPr>
        <p:spPr>
          <a:xfrm>
            <a:off x="419100" y="1229295"/>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1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3849193"/>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2 head">
            <a:extLst>
              <a:ext uri="{FF2B5EF4-FFF2-40B4-BE49-F238E27FC236}">
                <a16:creationId xmlns:a16="http://schemas.microsoft.com/office/drawing/2014/main" id="{8ECFB0C9-A1BB-ED2C-C8A3-43F9F1C28F5B}"/>
              </a:ext>
            </a:extLst>
          </p:cNvPr>
          <p:cNvSpPr>
            <a:spLocks noGrp="1"/>
          </p:cNvSpPr>
          <p:nvPr>
            <p:ph type="body" sz="quarter" idx="19"/>
          </p:nvPr>
        </p:nvSpPr>
        <p:spPr>
          <a:xfrm>
            <a:off x="5248275" y="1229295"/>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2 Placeholder">
            <a:extLst>
              <a:ext uri="{FF2B5EF4-FFF2-40B4-BE49-F238E27FC236}">
                <a16:creationId xmlns:a16="http://schemas.microsoft.com/office/drawing/2014/main" id="{EEED3803-81E2-DF0B-4DF8-53488C645FAE}"/>
              </a:ext>
            </a:extLst>
          </p:cNvPr>
          <p:cNvSpPr>
            <a:spLocks noGrp="1"/>
          </p:cNvSpPr>
          <p:nvPr>
            <p:ph type="body" sz="quarter" idx="16"/>
          </p:nvPr>
        </p:nvSpPr>
        <p:spPr>
          <a:xfrm>
            <a:off x="5248275" y="3849193"/>
            <a:ext cx="4509978" cy="2475407"/>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79011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419100" y="1219200"/>
            <a:ext cx="11353800" cy="4920343"/>
          </a:xfrm>
          <a:prstGeom prst="rect">
            <a:avLst/>
          </a:prstGeom>
        </p:spPr>
        <p:txBody>
          <a:bodyPr/>
          <a:lstStyle>
            <a:lvl1pPr>
              <a:defRPr/>
            </a:lvl1pPr>
          </a:lstStyle>
          <a:p>
            <a:r>
              <a:rPr lang="en-US" dirty="0"/>
              <a:t>Information-rich image</a:t>
            </a:r>
          </a:p>
        </p:txBody>
      </p:sp>
      <p:sp>
        <p:nvSpPr>
          <p:cNvPr id="2" name="Image Credit Text Placeholder">
            <a:extLst>
              <a:ext uri="{FF2B5EF4-FFF2-40B4-BE49-F238E27FC236}">
                <a16:creationId xmlns:a16="http://schemas.microsoft.com/office/drawing/2014/main" id="{2A4ED50F-ABC3-F9BE-5303-2EF3DD26C6DB}"/>
              </a:ext>
            </a:extLst>
          </p:cNvPr>
          <p:cNvSpPr>
            <a:spLocks noGrp="1"/>
          </p:cNvSpPr>
          <p:nvPr>
            <p:ph type="body" sz="quarter" idx="13" hasCustomPrompt="1"/>
          </p:nvPr>
        </p:nvSpPr>
        <p:spPr>
          <a:xfrm>
            <a:off x="427413" y="6154400"/>
            <a:ext cx="5472112" cy="212725"/>
          </a:xfrm>
          <a:prstGeom prst="rect">
            <a:avLst/>
          </a:prstGeom>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4665157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mall Decorative Image, text, source info">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708A089-14D8-0314-FBA5-9FF95C8D91F0}"/>
              </a:ext>
            </a:extLst>
          </p:cNvPr>
          <p:cNvSpPr>
            <a:spLocks noGrp="1"/>
          </p:cNvSpPr>
          <p:nvPr>
            <p:ph type="title" hasCustomPrompt="1"/>
          </p:nvPr>
        </p:nvSpPr>
        <p:spPr>
          <a:xfrm>
            <a:off x="426692" y="231145"/>
            <a:ext cx="9326908" cy="645156"/>
          </a:xfrm>
        </p:spPr>
        <p:txBody>
          <a:bodyPr>
            <a:normAutofit/>
          </a:bodyPr>
          <a:lstStyle>
            <a:lvl1pPr>
              <a:defRPr sz="3600"/>
            </a:lvl1pPr>
          </a:lstStyle>
          <a:p>
            <a:r>
              <a:rPr lang="en-US" dirty="0"/>
              <a:t>Slide Title</a:t>
            </a:r>
          </a:p>
        </p:txBody>
      </p:sp>
      <p:sp>
        <p:nvSpPr>
          <p:cNvPr id="11" name="Text Placeholder">
            <a:extLst>
              <a:ext uri="{FF2B5EF4-FFF2-40B4-BE49-F238E27FC236}">
                <a16:creationId xmlns:a16="http://schemas.microsoft.com/office/drawing/2014/main" id="{69B89AB0-FE97-1D3B-2195-6C40F898C4E5}"/>
              </a:ext>
            </a:extLst>
          </p:cNvPr>
          <p:cNvSpPr>
            <a:spLocks noGrp="1"/>
          </p:cNvSpPr>
          <p:nvPr>
            <p:ph type="body" sz="quarter" idx="12"/>
          </p:nvPr>
        </p:nvSpPr>
        <p:spPr>
          <a:xfrm>
            <a:off x="419100" y="1247128"/>
            <a:ext cx="7846011" cy="5077472"/>
          </a:xfrm>
          <a:prstGeom prst="rect">
            <a:avLst/>
          </a:prstGeom>
        </p:spPr>
        <p:txBody>
          <a:bodyPr vert="horz" lIns="91440" tIns="45720" rIns="91440" bIns="45720" rtlCol="0" anchor="t">
            <a:normAutofit/>
          </a:bodyPr>
          <a:lstStyle>
            <a:lvl1pPr>
              <a:defRPr lang="en-US" sz="2400" dirty="0">
                <a:latin typeface="Arial" panose="020B0604020202020204" pitchFamily="34" charset="0"/>
                <a:cs typeface="Arial" panose="020B0604020202020204" pitchFamily="34" charset="0"/>
              </a:defRPr>
            </a:lvl1pPr>
            <a:lvl2pPr>
              <a:defRPr lang="en-US" sz="2000" dirty="0">
                <a:latin typeface="Arial" panose="020B0604020202020204" pitchFamily="34" charset="0"/>
                <a:cs typeface="Arial" panose="020B0604020202020204" pitchFamily="34" charset="0"/>
              </a:defRPr>
            </a:lvl2pPr>
            <a:lvl3pPr>
              <a:defRPr lang="en-US" sz="2000" dirty="0">
                <a:latin typeface="Arial" panose="020B0604020202020204" pitchFamily="34" charset="0"/>
                <a:cs typeface="Arial" panose="020B0604020202020204" pitchFamily="34" charset="0"/>
              </a:defRPr>
            </a:lvl3pPr>
            <a:lvl4pPr>
              <a:defRPr lang="en-US" sz="2000" dirty="0">
                <a:latin typeface="Arial" panose="020B0604020202020204" pitchFamily="34" charset="0"/>
                <a:cs typeface="Arial" panose="020B0604020202020204" pitchFamily="34" charset="0"/>
              </a:defRPr>
            </a:lvl4pPr>
            <a:lvl5pPr>
              <a:defRPr lang="en-US" sz="2000" dirty="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a:extLst>
              <a:ext uri="{FF2B5EF4-FFF2-40B4-BE49-F238E27FC236}">
                <a16:creationId xmlns:a16="http://schemas.microsoft.com/office/drawing/2014/main" id="{55F0DA7F-2B05-FC1D-7FD3-BC9E4DDC05A2}"/>
              </a:ext>
            </a:extLst>
          </p:cNvPr>
          <p:cNvSpPr>
            <a:spLocks noGrp="1"/>
          </p:cNvSpPr>
          <p:nvPr>
            <p:ph type="pic" sz="quarter" idx="11" hasCustomPrompt="1"/>
          </p:nvPr>
        </p:nvSpPr>
        <p:spPr>
          <a:xfrm>
            <a:off x="8534400" y="1219200"/>
            <a:ext cx="3657600" cy="3584956"/>
          </a:xfrm>
          <a:prstGeom prst="rect">
            <a:avLst/>
          </a:prstGeom>
        </p:spPr>
        <p:txBody>
          <a:bodyPr/>
          <a:lstStyle>
            <a:lvl1pPr>
              <a:defRPr/>
            </a:lvl1pPr>
          </a:lstStyle>
          <a:p>
            <a:r>
              <a:rPr lang="en-US" dirty="0"/>
              <a:t>Simple image</a:t>
            </a:r>
          </a:p>
        </p:txBody>
      </p:sp>
      <p:sp>
        <p:nvSpPr>
          <p:cNvPr id="3" name="Image Credit and Alternative Placeholder">
            <a:extLst>
              <a:ext uri="{FF2B5EF4-FFF2-40B4-BE49-F238E27FC236}">
                <a16:creationId xmlns:a16="http://schemas.microsoft.com/office/drawing/2014/main" id="{6E190C2A-96D6-BEE5-4223-CE6C1643EC0F}"/>
              </a:ext>
            </a:extLst>
          </p:cNvPr>
          <p:cNvSpPr>
            <a:spLocks noGrp="1"/>
          </p:cNvSpPr>
          <p:nvPr>
            <p:ph type="body" sz="quarter" idx="13" hasCustomPrompt="1"/>
          </p:nvPr>
        </p:nvSpPr>
        <p:spPr>
          <a:xfrm>
            <a:off x="8534400" y="4812188"/>
            <a:ext cx="3657600" cy="212725"/>
          </a:xfrm>
          <a:prstGeom prst="rect">
            <a:avLst/>
          </a:prstGeom>
          <a:solidFill>
            <a:schemeClr val="bg1"/>
          </a:solidFill>
        </p:spPr>
        <p:txBody>
          <a:bodyPr/>
          <a:lstStyle>
            <a:lvl1pPr>
              <a:defRPr sz="900"/>
            </a:lvl1pPr>
          </a:lstStyle>
          <a:p>
            <a:r>
              <a:rPr lang="en-US" dirty="0"/>
              <a:t>Access the text alternative for slide images. Credit © 20xx </a:t>
            </a:r>
          </a:p>
        </p:txBody>
      </p:sp>
    </p:spTree>
    <p:extLst>
      <p:ext uri="{BB962C8B-B14F-4D97-AF65-F5344CB8AC3E}">
        <p14:creationId xmlns:p14="http://schemas.microsoft.com/office/powerpoint/2010/main" val="23553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image" Target="../media/image2.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5.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3.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6.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theme" Target="../theme/theme7.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theme" Target="../theme/theme8.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theme" Target="../theme/theme9.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11241024" cy="630936"/>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143000"/>
            <a:ext cx="11239500" cy="5067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C8E51C6-CA88-8B48-DFFA-110BB397E40E}"/>
              </a:ext>
            </a:extLst>
          </p:cNvPr>
          <p:cNvSpPr>
            <a:spLocks noGrp="1"/>
          </p:cNvSpPr>
          <p:nvPr>
            <p:ph type="ftr" sz="quarter" idx="3"/>
          </p:nvPr>
        </p:nvSpPr>
        <p:spPr>
          <a:xfrm>
            <a:off x="417576" y="6458493"/>
            <a:ext cx="11241024" cy="243143"/>
          </a:xfrm>
          <a:prstGeom prst="rect">
            <a:avLst/>
          </a:prstGeom>
        </p:spPr>
        <p:txBody>
          <a:bodyPr vert="horz" wrap="square" lIns="45720" tIns="45720" rIns="45720" bIns="45720" rtlCol="0" anchor="ctr">
            <a:spAutoFit/>
          </a:bodyPr>
          <a:lstStyle>
            <a:lvl1pPr algn="r">
              <a:lnSpc>
                <a:spcPct val="98000"/>
              </a:lnSpc>
              <a:defRPr lang="en-US" sz="1000" kern="1200">
                <a:solidFill>
                  <a:schemeClr val="tx1"/>
                </a:solidFill>
                <a:latin typeface="Arial" panose="020B0604020202020204" pitchFamily="34" charset="0"/>
                <a:ea typeface="+mn-ea"/>
                <a:cs typeface="Arial" panose="020B0604020202020204" pitchFamily="34" charset="0"/>
              </a:defRPr>
            </a:lvl1pPr>
          </a:lstStyle>
          <a:p>
            <a:pPr>
              <a:lnSpc>
                <a:spcPct val="98000"/>
              </a:lnSpc>
            </a:pPr>
            <a:r>
              <a:rPr lang="en-US" sz="1000" dirty="0"/>
              <a:t>Writing educational alt text to support the WHY of learning</a:t>
            </a:r>
            <a:r>
              <a:rPr lang="en-US" dirty="0"/>
              <a:t> | AHG 2024 | Laura Ciporen</a:t>
            </a:r>
          </a:p>
        </p:txBody>
      </p:sp>
    </p:spTree>
    <p:extLst>
      <p:ext uri="{BB962C8B-B14F-4D97-AF65-F5344CB8AC3E}">
        <p14:creationId xmlns:p14="http://schemas.microsoft.com/office/powerpoint/2010/main" val="3594821688"/>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71"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Lst>
  <p:hf sldNum="0" hdr="0" dt="0"/>
  <p:txStyles>
    <p:titleStyle>
      <a:lvl1pPr algn="l" defTabSz="914400" rtl="0" eaLnBrk="1" latinLnBrk="0" hangingPunct="1">
        <a:lnSpc>
          <a:spcPct val="98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8000"/>
        </a:lnSpc>
        <a:spcBef>
          <a:spcPts val="1000"/>
        </a:spcBef>
        <a:spcAft>
          <a:spcPts val="14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userDrawn="1">
          <p15:clr>
            <a:srgbClr val="F26B43"/>
          </p15:clr>
        </p15:guide>
        <p15:guide id="4" pos="264" userDrawn="1">
          <p15:clr>
            <a:srgbClr val="F26B43"/>
          </p15:clr>
        </p15:guide>
        <p15:guide id="5" orient="horz" pos="552" userDrawn="1">
          <p15:clr>
            <a:srgbClr val="F26B43"/>
          </p15:clr>
        </p15:guide>
        <p15:guide id="7" orient="horz" pos="144" userDrawn="1">
          <p15:clr>
            <a:srgbClr val="F26B43"/>
          </p15:clr>
        </p15:guide>
        <p15:guide id="9" orient="horz" pos="3984" userDrawn="1">
          <p15:clr>
            <a:srgbClr val="F26B43"/>
          </p15:clr>
        </p15:guide>
        <p15:guide id="10" orient="horz" pos="720" userDrawn="1">
          <p15:clr>
            <a:srgbClr val="F26B43"/>
          </p15:clr>
        </p15:guide>
        <p15:guide id="11" orient="horz" pos="3912" userDrawn="1">
          <p15:clr>
            <a:srgbClr val="F26B43"/>
          </p15:clr>
        </p15:guide>
        <p15:guide id="13"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96000">
              <a:schemeClr val="bg1"/>
            </a:gs>
            <a:gs pos="100000">
              <a:srgbClr val="440B7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11241024" cy="630936"/>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143000"/>
            <a:ext cx="11239500" cy="5067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C8E51C6-CA88-8B48-DFFA-110BB397E40E}"/>
              </a:ext>
            </a:extLst>
          </p:cNvPr>
          <p:cNvSpPr>
            <a:spLocks noGrp="1"/>
          </p:cNvSpPr>
          <p:nvPr>
            <p:ph type="ftr" sz="quarter" idx="3"/>
          </p:nvPr>
        </p:nvSpPr>
        <p:spPr>
          <a:xfrm>
            <a:off x="417576" y="6458493"/>
            <a:ext cx="11241024" cy="243143"/>
          </a:xfrm>
          <a:prstGeom prst="rect">
            <a:avLst/>
          </a:prstGeom>
        </p:spPr>
        <p:txBody>
          <a:bodyPr vert="horz" wrap="square" lIns="45720" tIns="45720" rIns="45720" bIns="45720" rtlCol="0" anchor="ctr">
            <a:spAutoFit/>
          </a:bodyPr>
          <a:lstStyle>
            <a:lvl1pPr algn="r">
              <a:lnSpc>
                <a:spcPct val="98000"/>
              </a:lnSpc>
              <a:defRPr lang="en-US" sz="1000" kern="1200">
                <a:solidFill>
                  <a:schemeClr val="tx1"/>
                </a:solidFill>
                <a:latin typeface="Arial" panose="020B0604020202020204" pitchFamily="34" charset="0"/>
                <a:ea typeface="+mn-ea"/>
                <a:cs typeface="Arial" panose="020B0604020202020204" pitchFamily="34" charset="0"/>
              </a:defRPr>
            </a:lvl1pPr>
          </a:lstStyle>
          <a:p>
            <a:pPr>
              <a:lnSpc>
                <a:spcPct val="98000"/>
              </a:lnSpc>
            </a:pPr>
            <a:r>
              <a:rPr lang="en-US" sz="1000" dirty="0"/>
              <a:t>Writing educational alt text to support the WHY of learning</a:t>
            </a:r>
            <a:r>
              <a:rPr lang="en-US" dirty="0"/>
              <a:t> | AHG 2024 | Laura Ciporen</a:t>
            </a:r>
          </a:p>
        </p:txBody>
      </p:sp>
    </p:spTree>
    <p:extLst>
      <p:ext uri="{BB962C8B-B14F-4D97-AF65-F5344CB8AC3E}">
        <p14:creationId xmlns:p14="http://schemas.microsoft.com/office/powerpoint/2010/main" val="3749340678"/>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 id="2147484401" r:id="rId17"/>
    <p:sldLayoutId id="2147484402" r:id="rId18"/>
    <p:sldLayoutId id="2147484403" r:id="rId19"/>
    <p:sldLayoutId id="2147484404" r:id="rId20"/>
    <p:sldLayoutId id="2147484405" r:id="rId21"/>
    <p:sldLayoutId id="2147484406" r:id="rId22"/>
  </p:sldLayoutIdLst>
  <p:hf sldNum="0" hdr="0" dt="0"/>
  <p:txStyles>
    <p:titleStyle>
      <a:lvl1pPr algn="l" defTabSz="914400" rtl="0" eaLnBrk="1" latinLnBrk="0" hangingPunct="1">
        <a:lnSpc>
          <a:spcPct val="98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8000"/>
        </a:lnSpc>
        <a:spcBef>
          <a:spcPts val="1000"/>
        </a:spcBef>
        <a:spcAft>
          <a:spcPts val="14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userDrawn="1">
          <p15:clr>
            <a:srgbClr val="F26B43"/>
          </p15:clr>
        </p15:guide>
        <p15:guide id="4" pos="264" userDrawn="1">
          <p15:clr>
            <a:srgbClr val="F26B43"/>
          </p15:clr>
        </p15:guide>
        <p15:guide id="5" orient="horz" pos="552" userDrawn="1">
          <p15:clr>
            <a:srgbClr val="F26B43"/>
          </p15:clr>
        </p15:guide>
        <p15:guide id="7" orient="horz" pos="144" userDrawn="1">
          <p15:clr>
            <a:srgbClr val="F26B43"/>
          </p15:clr>
        </p15:guide>
        <p15:guide id="9" orient="horz" pos="3984" userDrawn="1">
          <p15:clr>
            <a:srgbClr val="F26B43"/>
          </p15:clr>
        </p15:guide>
        <p15:guide id="10" orient="horz" pos="720" userDrawn="1">
          <p15:clr>
            <a:srgbClr val="F26B43"/>
          </p15:clr>
        </p15:guide>
        <p15:guide id="11" orient="horz" pos="3912" userDrawn="1">
          <p15:clr>
            <a:srgbClr val="F26B43"/>
          </p15:clr>
        </p15:guide>
        <p15:guide id="13"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11241024" cy="630936"/>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828800"/>
            <a:ext cx="11239500" cy="4381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19E54BA4-8C18-53AC-5C6D-C03234A499D7}"/>
              </a:ext>
            </a:extLst>
          </p:cNvPr>
          <p:cNvSpPr>
            <a:spLocks noGrp="1"/>
          </p:cNvSpPr>
          <p:nvPr>
            <p:ph type="ftr" sz="quarter" idx="3"/>
          </p:nvPr>
        </p:nvSpPr>
        <p:spPr>
          <a:xfrm>
            <a:off x="417576" y="6458493"/>
            <a:ext cx="11241024" cy="243143"/>
          </a:xfrm>
          <a:prstGeom prst="rect">
            <a:avLst/>
          </a:prstGeom>
        </p:spPr>
        <p:txBody>
          <a:bodyPr vert="horz" wrap="square" lIns="45720" tIns="45720" rIns="45720" bIns="45720" rtlCol="0" anchor="ctr">
            <a:spAutoFit/>
          </a:bodyPr>
          <a:lstStyle>
            <a:lvl1pPr algn="r">
              <a:lnSpc>
                <a:spcPct val="98000"/>
              </a:lnSpc>
              <a:defRPr lang="en-US" sz="1000" kern="1200">
                <a:solidFill>
                  <a:schemeClr val="tx1"/>
                </a:solidFill>
                <a:latin typeface="Arial" panose="020B0604020202020204" pitchFamily="34" charset="0"/>
                <a:ea typeface="+mn-ea"/>
                <a:cs typeface="Arial" panose="020B0604020202020204" pitchFamily="34" charset="0"/>
              </a:defRPr>
            </a:lvl1pPr>
          </a:lstStyle>
          <a:p>
            <a:pPr>
              <a:lnSpc>
                <a:spcPct val="98000"/>
              </a:lnSpc>
            </a:pPr>
            <a:r>
              <a:rPr lang="en-US" sz="1000" dirty="0"/>
              <a:t>Writing educational alt text to support the WHY of learning</a:t>
            </a:r>
            <a:r>
              <a:rPr lang="en-US" dirty="0"/>
              <a:t> | AHG 2024 | Laura Ciporen</a:t>
            </a:r>
          </a:p>
        </p:txBody>
      </p:sp>
    </p:spTree>
    <p:extLst>
      <p:ext uri="{BB962C8B-B14F-4D97-AF65-F5344CB8AC3E}">
        <p14:creationId xmlns:p14="http://schemas.microsoft.com/office/powerpoint/2010/main" val="377000371"/>
      </p:ext>
    </p:extLst>
  </p:cSld>
  <p:clrMap bg1="lt1" tx1="dk1" bg2="lt2" tx2="dk2" accent1="accent1" accent2="accent2" accent3="accent3" accent4="accent4" accent5="accent5" accent6="accent6" hlink="hlink" folHlink="folHlink"/>
  <p:sldLayoutIdLst>
    <p:sldLayoutId id="2147484230" r:id="rId1"/>
    <p:sldLayoutId id="2147484232" r:id="rId2"/>
    <p:sldLayoutId id="2147484233" r:id="rId3"/>
    <p:sldLayoutId id="2147484235" r:id="rId4"/>
    <p:sldLayoutId id="2147484236" r:id="rId5"/>
    <p:sldLayoutId id="2147484237" r:id="rId6"/>
    <p:sldLayoutId id="2147484238" r:id="rId7"/>
    <p:sldLayoutId id="2147484239" r:id="rId8"/>
    <p:sldLayoutId id="2147484240" r:id="rId9"/>
    <p:sldLayoutId id="2147484241" r:id="rId10"/>
    <p:sldLayoutId id="2147484243" r:id="rId11"/>
    <p:sldLayoutId id="2147484244" r:id="rId12"/>
    <p:sldLayoutId id="2147484245" r:id="rId13"/>
    <p:sldLayoutId id="2147484246" r:id="rId14"/>
    <p:sldLayoutId id="2147484247" r:id="rId15"/>
    <p:sldLayoutId id="2147484248" r:id="rId16"/>
  </p:sldLayoutIdLst>
  <p:hf sldNum="0" hdr="0" dt="0"/>
  <p:txStyles>
    <p:titleStyle>
      <a:lvl1pPr algn="l" defTabSz="914400" rtl="0" eaLnBrk="1" latinLnBrk="0" hangingPunct="1">
        <a:lnSpc>
          <a:spcPct val="98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8000"/>
        </a:lnSpc>
        <a:spcBef>
          <a:spcPts val="1000"/>
        </a:spcBef>
        <a:spcAft>
          <a:spcPts val="14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userDrawn="1">
          <p15:clr>
            <a:srgbClr val="F26B43"/>
          </p15:clr>
        </p15:guide>
        <p15:guide id="4" pos="264" userDrawn="1">
          <p15:clr>
            <a:srgbClr val="F26B43"/>
          </p15:clr>
        </p15:guide>
        <p15:guide id="5" orient="horz" pos="552" userDrawn="1">
          <p15:clr>
            <a:srgbClr val="F26B43"/>
          </p15:clr>
        </p15:guide>
        <p15:guide id="7" orient="horz" pos="144" userDrawn="1">
          <p15:clr>
            <a:srgbClr val="F26B43"/>
          </p15:clr>
        </p15:guide>
        <p15:guide id="9" orient="horz" pos="3984" userDrawn="1">
          <p15:clr>
            <a:srgbClr val="F26B43"/>
          </p15:clr>
        </p15:guide>
        <p15:guide id="10" orient="horz" pos="1008" userDrawn="1">
          <p15:clr>
            <a:srgbClr val="F26B43"/>
          </p15:clr>
        </p15:guide>
        <p15:guide id="11" orient="horz" pos="3912" userDrawn="1">
          <p15:clr>
            <a:srgbClr val="F26B43"/>
          </p15:clr>
        </p15:guide>
        <p15:guide id="13" pos="7680" userDrawn="1">
          <p15:clr>
            <a:srgbClr val="F26B43"/>
          </p15:clr>
        </p15:guide>
        <p15:guide id="14" orient="horz" pos="11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9336024" cy="630936"/>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219200"/>
            <a:ext cx="93345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red">
            <a:extLst>
              <a:ext uri="{FF2B5EF4-FFF2-40B4-BE49-F238E27FC236}">
                <a16:creationId xmlns:a16="http://schemas.microsoft.com/office/drawing/2014/main" id="{9C1CEE84-A0FE-5C95-2B87-6DE9603C0195}"/>
              </a:ext>
              <a:ext uri="{C183D7F6-B498-43B3-948B-1728B52AA6E4}">
                <adec:decorative xmlns:adec="http://schemas.microsoft.com/office/drawing/2017/decorative" val="1"/>
              </a:ext>
            </a:extLst>
          </p:cNvPr>
          <p:cNvSpPr/>
          <p:nvPr userDrawn="1"/>
        </p:nvSpPr>
        <p:spPr>
          <a:xfrm>
            <a:off x="10210800" y="0"/>
            <a:ext cx="1981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pPr>
            <a:endParaRPr lang="en-US"/>
          </a:p>
        </p:txBody>
      </p:sp>
      <p:pic>
        <p:nvPicPr>
          <p:cNvPr id="10" name="MHE grid red">
            <a:extLst>
              <a:ext uri="{FF2B5EF4-FFF2-40B4-BE49-F238E27FC236}">
                <a16:creationId xmlns:a16="http://schemas.microsoft.com/office/drawing/2014/main" id="{EA9CD6AA-08E6-8522-C6A7-6B3131A20135}"/>
              </a:ext>
              <a:ext uri="{C183D7F6-B498-43B3-948B-1728B52AA6E4}">
                <adec:decorative xmlns:adec="http://schemas.microsoft.com/office/drawing/2017/decorative" val="1"/>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b="-2712"/>
          <a:stretch/>
        </p:blipFill>
        <p:spPr>
          <a:xfrm>
            <a:off x="10220326" y="-1"/>
            <a:ext cx="1981200" cy="6858001"/>
          </a:xfrm>
          <a:prstGeom prst="rect">
            <a:avLst/>
          </a:prstGeom>
        </p:spPr>
      </p:pic>
      <p:sp>
        <p:nvSpPr>
          <p:cNvPr id="5" name="Footer Placeholder 4">
            <a:extLst>
              <a:ext uri="{FF2B5EF4-FFF2-40B4-BE49-F238E27FC236}">
                <a16:creationId xmlns:a16="http://schemas.microsoft.com/office/drawing/2014/main" id="{7E141CED-3CC5-240B-EDFB-6921D39775BE}"/>
              </a:ext>
            </a:extLst>
          </p:cNvPr>
          <p:cNvSpPr txBox="1">
            <a:spLocks/>
          </p:cNvSpPr>
          <p:nvPr userDrawn="1"/>
        </p:nvSpPr>
        <p:spPr>
          <a:xfrm>
            <a:off x="417576" y="6458493"/>
            <a:ext cx="9334500" cy="243143"/>
          </a:xfrm>
          <a:prstGeom prst="rect">
            <a:avLst/>
          </a:prstGeom>
        </p:spPr>
        <p:txBody>
          <a:bodyPr vert="horz" wrap="square" lIns="45720" tIns="45720" rIns="45720" bIns="45720" rtlCol="0" anchor="ctr">
            <a:spAutoFit/>
          </a:bodyPr>
          <a:lstStyle>
            <a:defPPr>
              <a:defRPr lang="en-US"/>
            </a:defPPr>
            <a:lvl1pPr marL="0" algn="r" defTabSz="914400" rtl="0" eaLnBrk="1" latinLnBrk="0" hangingPunct="1">
              <a:defRPr lang="en-US"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8000"/>
              </a:lnSpc>
            </a:pPr>
            <a:r>
              <a:rPr lang="en-US" sz="1000" dirty="0"/>
              <a:t>Writing educational alt text to support the WHY of learning</a:t>
            </a:r>
            <a:r>
              <a:rPr lang="en-US" dirty="0"/>
              <a:t> | AHG 2024 | Laura Ciporen</a:t>
            </a:r>
          </a:p>
        </p:txBody>
      </p:sp>
    </p:spTree>
    <p:extLst>
      <p:ext uri="{BB962C8B-B14F-4D97-AF65-F5344CB8AC3E}">
        <p14:creationId xmlns:p14="http://schemas.microsoft.com/office/powerpoint/2010/main" val="459958874"/>
      </p:ext>
    </p:extLst>
  </p:cSld>
  <p:clrMap bg1="lt1" tx1="dk1" bg2="lt2" tx2="dk2" accent1="accent1" accent2="accent2" accent3="accent3" accent4="accent4" accent5="accent5" accent6="accent6" hlink="hlink" folHlink="folHlink"/>
  <p:sldLayoutIdLst>
    <p:sldLayoutId id="2147484272" r:id="rId1"/>
    <p:sldLayoutId id="2147484142" r:id="rId2"/>
    <p:sldLayoutId id="2147484144" r:id="rId3"/>
    <p:sldLayoutId id="2147484145" r:id="rId4"/>
    <p:sldLayoutId id="2147484146" r:id="rId5"/>
    <p:sldLayoutId id="2147484147" r:id="rId6"/>
    <p:sldLayoutId id="2147484149" r:id="rId7"/>
    <p:sldLayoutId id="2147484150" r:id="rId8"/>
    <p:sldLayoutId id="2147484152" r:id="rId9"/>
    <p:sldLayoutId id="2147484153" r:id="rId10"/>
    <p:sldLayoutId id="2147484154" r:id="rId11"/>
    <p:sldLayoutId id="2147484155" r:id="rId12"/>
    <p:sldLayoutId id="2147484156" r:id="rId13"/>
    <p:sldLayoutId id="2147484157" r:id="rId14"/>
    <p:sldLayoutId id="2147484159" r:id="rId15"/>
    <p:sldLayoutId id="2147484161" r:id="rId16"/>
  </p:sldLayoutIdLst>
  <p:hf sldNum="0" hdr="0" dt="0"/>
  <p:txStyles>
    <p:titleStyle>
      <a:lvl1pPr algn="l" defTabSz="914400" rtl="0" eaLnBrk="1" latinLnBrk="0" hangingPunct="1">
        <a:lnSpc>
          <a:spcPct val="98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8000"/>
        </a:lnSpc>
        <a:spcBef>
          <a:spcPts val="1000"/>
        </a:spcBef>
        <a:spcAft>
          <a:spcPts val="14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userDrawn="1">
          <p15:clr>
            <a:srgbClr val="F26B43"/>
          </p15:clr>
        </p15:guide>
        <p15:guide id="4" pos="264" userDrawn="1">
          <p15:clr>
            <a:srgbClr val="F26B43"/>
          </p15:clr>
        </p15:guide>
        <p15:guide id="5" orient="horz" pos="552" userDrawn="1">
          <p15:clr>
            <a:srgbClr val="F26B43"/>
          </p15:clr>
        </p15:guide>
        <p15:guide id="7" orient="horz" pos="144" userDrawn="1">
          <p15:clr>
            <a:srgbClr val="F26B43"/>
          </p15:clr>
        </p15:guide>
        <p15:guide id="10" orient="horz" pos="768" userDrawn="1">
          <p15:clr>
            <a:srgbClr val="F26B43"/>
          </p15:clr>
        </p15:guide>
        <p15:guide id="11" orient="horz" pos="3888" userDrawn="1">
          <p15:clr>
            <a:srgbClr val="F26B43"/>
          </p15:clr>
        </p15:guide>
        <p15:guide id="12" pos="6432" userDrawn="1">
          <p15:clr>
            <a:srgbClr val="F26B43"/>
          </p15:clr>
        </p15:guide>
        <p15:guide id="13" pos="6144" userDrawn="1">
          <p15:clr>
            <a:srgbClr val="F26B43"/>
          </p15:clr>
        </p15:guide>
        <p15:guide id="14" orient="horz" pos="398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9336024" cy="630936"/>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219200"/>
            <a:ext cx="93345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blue">
            <a:extLst>
              <a:ext uri="{FF2B5EF4-FFF2-40B4-BE49-F238E27FC236}">
                <a16:creationId xmlns:a16="http://schemas.microsoft.com/office/drawing/2014/main" id="{9C1CEE84-A0FE-5C95-2B87-6DE9603C0195}"/>
              </a:ext>
              <a:ext uri="{C183D7F6-B498-43B3-948B-1728B52AA6E4}">
                <adec:decorative xmlns:adec="http://schemas.microsoft.com/office/drawing/2017/decorative" val="1"/>
              </a:ext>
            </a:extLst>
          </p:cNvPr>
          <p:cNvSpPr/>
          <p:nvPr userDrawn="1"/>
        </p:nvSpPr>
        <p:spPr>
          <a:xfrm>
            <a:off x="10210800" y="0"/>
            <a:ext cx="19811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pPr>
            <a:endParaRPr lang="en-US"/>
          </a:p>
        </p:txBody>
      </p:sp>
      <p:pic>
        <p:nvPicPr>
          <p:cNvPr id="10" name="MHE grid blue">
            <a:extLst>
              <a:ext uri="{FF2B5EF4-FFF2-40B4-BE49-F238E27FC236}">
                <a16:creationId xmlns:a16="http://schemas.microsoft.com/office/drawing/2014/main" id="{EA9CD6AA-08E6-8522-C6A7-6B3131A20135}"/>
              </a:ext>
              <a:ext uri="{C183D7F6-B498-43B3-948B-1728B52AA6E4}">
                <adec:decorative xmlns:adec="http://schemas.microsoft.com/office/drawing/2017/decorative" val="1"/>
              </a:ext>
            </a:extLst>
          </p:cNvPr>
          <p:cNvPicPr>
            <a:picLocks noChangeAspect="1"/>
          </p:cNvPicPr>
          <p:nvPr userDrawn="1"/>
        </p:nvPicPr>
        <p:blipFill>
          <a:blip r:embed="rId18" cstate="email">
            <a:extLst>
              <a:ext uri="{28A0092B-C50C-407E-A947-70E740481C1C}">
                <a14:useLocalDpi xmlns:a14="http://schemas.microsoft.com/office/drawing/2010/main"/>
              </a:ext>
            </a:extLst>
          </a:blip>
          <a:srcRect/>
          <a:stretch/>
        </p:blipFill>
        <p:spPr>
          <a:xfrm>
            <a:off x="10220326" y="-202412"/>
            <a:ext cx="1981200" cy="6858001"/>
          </a:xfrm>
          <a:prstGeom prst="rect">
            <a:avLst/>
          </a:prstGeom>
        </p:spPr>
      </p:pic>
      <p:sp>
        <p:nvSpPr>
          <p:cNvPr id="6" name="Footer Placeholder 4">
            <a:extLst>
              <a:ext uri="{FF2B5EF4-FFF2-40B4-BE49-F238E27FC236}">
                <a16:creationId xmlns:a16="http://schemas.microsoft.com/office/drawing/2014/main" id="{AD4C59A9-A494-D6F9-2FAF-A9935B5C385B}"/>
              </a:ext>
            </a:extLst>
          </p:cNvPr>
          <p:cNvSpPr txBox="1">
            <a:spLocks/>
          </p:cNvSpPr>
          <p:nvPr userDrawn="1"/>
        </p:nvSpPr>
        <p:spPr>
          <a:xfrm>
            <a:off x="417576" y="6458493"/>
            <a:ext cx="9334500" cy="243143"/>
          </a:xfrm>
          <a:prstGeom prst="rect">
            <a:avLst/>
          </a:prstGeom>
        </p:spPr>
        <p:txBody>
          <a:bodyPr vert="horz" wrap="square" lIns="45720" tIns="45720" rIns="45720" bIns="45720" rtlCol="0" anchor="ctr">
            <a:spAutoFit/>
          </a:bodyPr>
          <a:lstStyle>
            <a:defPPr>
              <a:defRPr lang="en-US"/>
            </a:defPPr>
            <a:lvl1pPr marL="0" algn="r" defTabSz="914400" rtl="0" eaLnBrk="1" latinLnBrk="0" hangingPunct="1">
              <a:defRPr lang="en-US"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8000"/>
              </a:lnSpc>
            </a:pPr>
            <a:r>
              <a:rPr lang="en-US" sz="1000" dirty="0"/>
              <a:t>Writing educational alt text to support the WHY of learning</a:t>
            </a:r>
            <a:r>
              <a:rPr lang="en-US" dirty="0"/>
              <a:t> | AHG 2024 | Laura Ciporen</a:t>
            </a:r>
          </a:p>
        </p:txBody>
      </p:sp>
    </p:spTree>
    <p:extLst>
      <p:ext uri="{BB962C8B-B14F-4D97-AF65-F5344CB8AC3E}">
        <p14:creationId xmlns:p14="http://schemas.microsoft.com/office/powerpoint/2010/main" val="2453542118"/>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Lst>
  <p:hf sldNum="0" hdr="0" dt="0"/>
  <p:txStyles>
    <p:titleStyle>
      <a:lvl1pPr algn="l" defTabSz="914400" rtl="0" eaLnBrk="1" latinLnBrk="0" hangingPunct="1">
        <a:lnSpc>
          <a:spcPct val="98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8000"/>
        </a:lnSpc>
        <a:spcBef>
          <a:spcPts val="1000"/>
        </a:spcBef>
        <a:spcAft>
          <a:spcPts val="14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userDrawn="1">
          <p15:clr>
            <a:srgbClr val="F26B43"/>
          </p15:clr>
        </p15:guide>
        <p15:guide id="4" pos="264" userDrawn="1">
          <p15:clr>
            <a:srgbClr val="F26B43"/>
          </p15:clr>
        </p15:guide>
        <p15:guide id="5" orient="horz" pos="552" userDrawn="1">
          <p15:clr>
            <a:srgbClr val="F26B43"/>
          </p15:clr>
        </p15:guide>
        <p15:guide id="7" orient="horz" pos="144" userDrawn="1">
          <p15:clr>
            <a:srgbClr val="F26B43"/>
          </p15:clr>
        </p15:guide>
        <p15:guide id="10" orient="horz" pos="768" userDrawn="1">
          <p15:clr>
            <a:srgbClr val="F26B43"/>
          </p15:clr>
        </p15:guide>
        <p15:guide id="11" orient="horz" pos="3888" userDrawn="1">
          <p15:clr>
            <a:srgbClr val="F26B43"/>
          </p15:clr>
        </p15:guide>
        <p15:guide id="12" pos="6432" userDrawn="1">
          <p15:clr>
            <a:srgbClr val="F26B43"/>
          </p15:clr>
        </p15:guide>
        <p15:guide id="13" pos="6144" userDrawn="1">
          <p15:clr>
            <a:srgbClr val="F26B43"/>
          </p15:clr>
        </p15:guide>
        <p15:guide id="14" orient="horz" pos="398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9336024" cy="630936"/>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219200"/>
            <a:ext cx="93345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purple">
            <a:extLst>
              <a:ext uri="{FF2B5EF4-FFF2-40B4-BE49-F238E27FC236}">
                <a16:creationId xmlns:a16="http://schemas.microsoft.com/office/drawing/2014/main" id="{9C1CEE84-A0FE-5C95-2B87-6DE9603C0195}"/>
              </a:ext>
              <a:ext uri="{C183D7F6-B498-43B3-948B-1728B52AA6E4}">
                <adec:decorative xmlns:adec="http://schemas.microsoft.com/office/drawing/2017/decorative" val="1"/>
              </a:ext>
            </a:extLst>
          </p:cNvPr>
          <p:cNvSpPr/>
          <p:nvPr userDrawn="1"/>
        </p:nvSpPr>
        <p:spPr>
          <a:xfrm>
            <a:off x="10210800" y="0"/>
            <a:ext cx="1981199" cy="6858000"/>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pPr>
            <a:endParaRPr lang="en-US"/>
          </a:p>
        </p:txBody>
      </p:sp>
      <p:pic>
        <p:nvPicPr>
          <p:cNvPr id="10" name="MHE grid purple">
            <a:extLst>
              <a:ext uri="{FF2B5EF4-FFF2-40B4-BE49-F238E27FC236}">
                <a16:creationId xmlns:a16="http://schemas.microsoft.com/office/drawing/2014/main" id="{EA9CD6AA-08E6-8522-C6A7-6B3131A20135}"/>
              </a:ext>
              <a:ext uri="{C183D7F6-B498-43B3-948B-1728B52AA6E4}">
                <adec:decorative xmlns:adec="http://schemas.microsoft.com/office/drawing/2017/decorative" val="1"/>
              </a:ext>
            </a:extLst>
          </p:cNvPr>
          <p:cNvPicPr>
            <a:picLocks noChangeAspect="1"/>
          </p:cNvPicPr>
          <p:nvPr userDrawn="1"/>
        </p:nvPicPr>
        <p:blipFill>
          <a:blip r:embed="rId18" cstate="email">
            <a:extLst>
              <a:ext uri="{28A0092B-C50C-407E-A947-70E740481C1C}">
                <a14:useLocalDpi xmlns:a14="http://schemas.microsoft.com/office/drawing/2010/main"/>
              </a:ext>
            </a:extLst>
          </a:blip>
          <a:srcRect/>
          <a:stretch/>
        </p:blipFill>
        <p:spPr>
          <a:xfrm>
            <a:off x="10220326" y="-202412"/>
            <a:ext cx="1981200" cy="6858001"/>
          </a:xfrm>
          <a:prstGeom prst="rect">
            <a:avLst/>
          </a:prstGeom>
        </p:spPr>
      </p:pic>
      <p:sp>
        <p:nvSpPr>
          <p:cNvPr id="6" name="Footer Placeholder 4">
            <a:extLst>
              <a:ext uri="{FF2B5EF4-FFF2-40B4-BE49-F238E27FC236}">
                <a16:creationId xmlns:a16="http://schemas.microsoft.com/office/drawing/2014/main" id="{3229D312-F326-1FD1-62F4-88A380A00A93}"/>
              </a:ext>
            </a:extLst>
          </p:cNvPr>
          <p:cNvSpPr txBox="1">
            <a:spLocks/>
          </p:cNvSpPr>
          <p:nvPr userDrawn="1"/>
        </p:nvSpPr>
        <p:spPr>
          <a:xfrm>
            <a:off x="417576" y="6458493"/>
            <a:ext cx="9334500" cy="243143"/>
          </a:xfrm>
          <a:prstGeom prst="rect">
            <a:avLst/>
          </a:prstGeom>
        </p:spPr>
        <p:txBody>
          <a:bodyPr vert="horz" wrap="square" lIns="45720" tIns="45720" rIns="45720" bIns="45720" rtlCol="0" anchor="ctr">
            <a:spAutoFit/>
          </a:bodyPr>
          <a:lstStyle>
            <a:defPPr>
              <a:defRPr lang="en-US"/>
            </a:defPPr>
            <a:lvl1pPr marL="0" algn="r" defTabSz="914400" rtl="0" eaLnBrk="1" latinLnBrk="0" hangingPunct="1">
              <a:defRPr lang="en-US"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8000"/>
              </a:lnSpc>
            </a:pPr>
            <a:r>
              <a:rPr lang="en-US" sz="1000" dirty="0"/>
              <a:t>Writing educational alt text to support the WHY of learning</a:t>
            </a:r>
            <a:r>
              <a:rPr lang="en-US" dirty="0"/>
              <a:t> | AHG 2024 | Laura Ciporen</a:t>
            </a:r>
          </a:p>
        </p:txBody>
      </p:sp>
    </p:spTree>
    <p:extLst>
      <p:ext uri="{BB962C8B-B14F-4D97-AF65-F5344CB8AC3E}">
        <p14:creationId xmlns:p14="http://schemas.microsoft.com/office/powerpoint/2010/main" val="115174401"/>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Lst>
  <p:hf sldNum="0" hdr="0" dt="0"/>
  <p:txStyles>
    <p:titleStyle>
      <a:lvl1pPr algn="l" defTabSz="914400" rtl="0" eaLnBrk="1" latinLnBrk="0" hangingPunct="1">
        <a:lnSpc>
          <a:spcPct val="98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8000"/>
        </a:lnSpc>
        <a:spcBef>
          <a:spcPts val="1000"/>
        </a:spcBef>
        <a:spcAft>
          <a:spcPts val="14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userDrawn="1">
          <p15:clr>
            <a:srgbClr val="F26B43"/>
          </p15:clr>
        </p15:guide>
        <p15:guide id="4" pos="264" userDrawn="1">
          <p15:clr>
            <a:srgbClr val="F26B43"/>
          </p15:clr>
        </p15:guide>
        <p15:guide id="5" orient="horz" pos="552" userDrawn="1">
          <p15:clr>
            <a:srgbClr val="F26B43"/>
          </p15:clr>
        </p15:guide>
        <p15:guide id="7" orient="horz" pos="144" userDrawn="1">
          <p15:clr>
            <a:srgbClr val="F26B43"/>
          </p15:clr>
        </p15:guide>
        <p15:guide id="10" orient="horz" pos="768" userDrawn="1">
          <p15:clr>
            <a:srgbClr val="F26B43"/>
          </p15:clr>
        </p15:guide>
        <p15:guide id="11" orient="horz" pos="3888" userDrawn="1">
          <p15:clr>
            <a:srgbClr val="F26B43"/>
          </p15:clr>
        </p15:guide>
        <p15:guide id="12" pos="6432" userDrawn="1">
          <p15:clr>
            <a:srgbClr val="F26B43"/>
          </p15:clr>
        </p15:guide>
        <p15:guide id="13" pos="6144" userDrawn="1">
          <p15:clr>
            <a:srgbClr val="F26B43"/>
          </p15:clr>
        </p15:guide>
        <p15:guide id="14" orient="horz" pos="398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11241024" cy="630936"/>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143000"/>
            <a:ext cx="11239500" cy="5067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C76B3FE2-EABB-71F8-C885-A9D7A719A9C7}"/>
              </a:ext>
            </a:extLst>
          </p:cNvPr>
          <p:cNvSpPr txBox="1">
            <a:spLocks/>
          </p:cNvSpPr>
          <p:nvPr userDrawn="1"/>
        </p:nvSpPr>
        <p:spPr>
          <a:xfrm>
            <a:off x="417575" y="6458493"/>
            <a:ext cx="11239499" cy="243143"/>
          </a:xfrm>
          <a:prstGeom prst="rect">
            <a:avLst/>
          </a:prstGeom>
        </p:spPr>
        <p:txBody>
          <a:bodyPr vert="horz" wrap="square" lIns="45720" tIns="45720" rIns="45720" bIns="45720" rtlCol="0" anchor="ctr">
            <a:spAutoFit/>
          </a:bodyPr>
          <a:lstStyle>
            <a:defPPr>
              <a:defRPr lang="en-US"/>
            </a:defPPr>
            <a:lvl1pPr marL="0" algn="r" defTabSz="914400" rtl="0" eaLnBrk="1" latinLnBrk="0" hangingPunct="1">
              <a:defRPr lang="en-US"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8000"/>
              </a:lnSpc>
            </a:pPr>
            <a:r>
              <a:rPr lang="en-US" dirty="0">
                <a:solidFill>
                  <a:schemeClr val="bg1"/>
                </a:solidFill>
              </a:rPr>
              <a:t>Writing educational alt text to support the WHY of learning | AHG 2024 | Laura Ciporen</a:t>
            </a:r>
          </a:p>
        </p:txBody>
      </p:sp>
    </p:spTree>
    <p:extLst>
      <p:ext uri="{BB962C8B-B14F-4D97-AF65-F5344CB8AC3E}">
        <p14:creationId xmlns:p14="http://schemas.microsoft.com/office/powerpoint/2010/main" val="3430387763"/>
      </p:ext>
    </p:extLst>
  </p:cSld>
  <p:clrMap bg1="lt1" tx1="dk1" bg2="lt2" tx2="dk2" accent1="accent1" accent2="accent2" accent3="accent3" accent4="accent4" accent5="accent5" accent6="accent6" hlink="hlink" folHlink="folHlink"/>
  <p:sldLayoutIdLst>
    <p:sldLayoutId id="2147484250" r:id="rId1"/>
    <p:sldLayoutId id="2147484297" r:id="rId2"/>
    <p:sldLayoutId id="2147484251" r:id="rId3"/>
    <p:sldLayoutId id="2147484298" r:id="rId4"/>
    <p:sldLayoutId id="2147484273" r:id="rId5"/>
    <p:sldLayoutId id="2147484299" r:id="rId6"/>
    <p:sldLayoutId id="2147484252" r:id="rId7"/>
    <p:sldLayoutId id="2147484253" r:id="rId8"/>
    <p:sldLayoutId id="2147484254" r:id="rId9"/>
    <p:sldLayoutId id="2147484255" r:id="rId10"/>
    <p:sldLayoutId id="2147484257" r:id="rId11"/>
    <p:sldLayoutId id="2147484258" r:id="rId12"/>
    <p:sldLayoutId id="2147484259" r:id="rId13"/>
    <p:sldLayoutId id="2147484260" r:id="rId14"/>
    <p:sldLayoutId id="2147484261" r:id="rId15"/>
    <p:sldLayoutId id="2147484262" r:id="rId16"/>
    <p:sldLayoutId id="2147484263" r:id="rId17"/>
    <p:sldLayoutId id="2147484264" r:id="rId18"/>
    <p:sldLayoutId id="2147484265" r:id="rId19"/>
    <p:sldLayoutId id="2147484266" r:id="rId20"/>
    <p:sldLayoutId id="2147484267" r:id="rId21"/>
    <p:sldLayoutId id="2147484268" r:id="rId22"/>
    <p:sldLayoutId id="2147484269" r:id="rId23"/>
    <p:sldLayoutId id="2147484270" r:id="rId24"/>
  </p:sldLayoutIdLst>
  <p:hf sldNum="0" hdr="0" dt="0"/>
  <p:txStyles>
    <p:titleStyle>
      <a:lvl1pPr algn="l" defTabSz="914400" rtl="0" eaLnBrk="1" latinLnBrk="0" hangingPunct="1">
        <a:lnSpc>
          <a:spcPct val="98000"/>
        </a:lnSpc>
        <a:spcBef>
          <a:spcPct val="0"/>
        </a:spcBef>
        <a:buNone/>
        <a:defRPr lang="en-US" sz="36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8000"/>
        </a:lnSpc>
        <a:spcBef>
          <a:spcPts val="1000"/>
        </a:spcBef>
        <a:spcAft>
          <a:spcPts val="1400"/>
        </a:spcAft>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p15:clr>
            <a:srgbClr val="F26B43"/>
          </p15:clr>
        </p15:guide>
        <p15:guide id="4" pos="264">
          <p15:clr>
            <a:srgbClr val="F26B43"/>
          </p15:clr>
        </p15:guide>
        <p15:guide id="5" orient="horz" pos="552">
          <p15:clr>
            <a:srgbClr val="F26B43"/>
          </p15:clr>
        </p15:guide>
        <p15:guide id="7" orient="horz" pos="144">
          <p15:clr>
            <a:srgbClr val="F26B43"/>
          </p15:clr>
        </p15:guide>
        <p15:guide id="9" orient="horz" pos="4224" userDrawn="1">
          <p15:clr>
            <a:srgbClr val="F26B43"/>
          </p15:clr>
        </p15:guide>
        <p15:guide id="10" orient="horz" pos="720">
          <p15:clr>
            <a:srgbClr val="F26B43"/>
          </p15:clr>
        </p15:guide>
        <p15:guide id="11" orient="horz" pos="3912">
          <p15:clr>
            <a:srgbClr val="F26B43"/>
          </p15:clr>
        </p15:guide>
        <p15:guide id="12" pos="6144">
          <p15:clr>
            <a:srgbClr val="F26B43"/>
          </p15:clr>
        </p15:guide>
        <p15:guide id="13" pos="7680">
          <p15:clr>
            <a:srgbClr val="F26B43"/>
          </p15:clr>
        </p15:guide>
        <p15:guide id="14" orient="horz" pos="405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11241024" cy="630936"/>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143000"/>
            <a:ext cx="11239500" cy="5067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426C136E-0519-4F6C-94E8-3B9E2CC024E0}"/>
              </a:ext>
            </a:extLst>
          </p:cNvPr>
          <p:cNvSpPr txBox="1">
            <a:spLocks/>
          </p:cNvSpPr>
          <p:nvPr userDrawn="1"/>
        </p:nvSpPr>
        <p:spPr>
          <a:xfrm>
            <a:off x="417575" y="6458493"/>
            <a:ext cx="11239499" cy="243143"/>
          </a:xfrm>
          <a:prstGeom prst="rect">
            <a:avLst/>
          </a:prstGeom>
        </p:spPr>
        <p:txBody>
          <a:bodyPr vert="horz" wrap="square" lIns="45720" tIns="45720" rIns="45720" bIns="45720" rtlCol="0" anchor="ctr">
            <a:spAutoFit/>
          </a:bodyPr>
          <a:lstStyle>
            <a:defPPr>
              <a:defRPr lang="en-US"/>
            </a:defPPr>
            <a:lvl1pPr marL="0" algn="r" defTabSz="914400" rtl="0" eaLnBrk="1" latinLnBrk="0" hangingPunct="1">
              <a:defRPr lang="en-US"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8000"/>
              </a:lnSpc>
            </a:pPr>
            <a:r>
              <a:rPr lang="en-US" dirty="0">
                <a:solidFill>
                  <a:schemeClr val="bg1"/>
                </a:solidFill>
              </a:rPr>
              <a:t>Writing educational alt text to support the WHY of learning | AHG 2024 | Laura Ciporen</a:t>
            </a:r>
          </a:p>
        </p:txBody>
      </p:sp>
    </p:spTree>
    <p:extLst>
      <p:ext uri="{BB962C8B-B14F-4D97-AF65-F5344CB8AC3E}">
        <p14:creationId xmlns:p14="http://schemas.microsoft.com/office/powerpoint/2010/main" val="3387551351"/>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2" r:id="rId3"/>
    <p:sldLayoutId id="2147484304" r:id="rId4"/>
    <p:sldLayoutId id="2147484305" r:id="rId5"/>
    <p:sldLayoutId id="2147484382"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 id="2147484316" r:id="rId17"/>
    <p:sldLayoutId id="2147484317" r:id="rId18"/>
    <p:sldLayoutId id="2147484318" r:id="rId19"/>
    <p:sldLayoutId id="2147484319" r:id="rId20"/>
    <p:sldLayoutId id="2147484320" r:id="rId21"/>
    <p:sldLayoutId id="2147484321" r:id="rId22"/>
    <p:sldLayoutId id="2147484322" r:id="rId23"/>
    <p:sldLayoutId id="2147484323" r:id="rId24"/>
  </p:sldLayoutIdLst>
  <p:hf sldNum="0" hdr="0" dt="0"/>
  <p:txStyles>
    <p:titleStyle>
      <a:lvl1pPr algn="l" defTabSz="914400" rtl="0" eaLnBrk="1" latinLnBrk="0" hangingPunct="1">
        <a:lnSpc>
          <a:spcPct val="98000"/>
        </a:lnSpc>
        <a:spcBef>
          <a:spcPct val="0"/>
        </a:spcBef>
        <a:buNone/>
        <a:defRPr lang="en-US" sz="36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8000"/>
        </a:lnSpc>
        <a:spcBef>
          <a:spcPts val="1000"/>
        </a:spcBef>
        <a:spcAft>
          <a:spcPts val="1400"/>
        </a:spcAft>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p15:clr>
            <a:srgbClr val="F26B43"/>
          </p15:clr>
        </p15:guide>
        <p15:guide id="4" pos="264">
          <p15:clr>
            <a:srgbClr val="F26B43"/>
          </p15:clr>
        </p15:guide>
        <p15:guide id="5" orient="horz" pos="552">
          <p15:clr>
            <a:srgbClr val="F26B43"/>
          </p15:clr>
        </p15:guide>
        <p15:guide id="7" orient="horz" pos="144">
          <p15:clr>
            <a:srgbClr val="F26B43"/>
          </p15:clr>
        </p15:guide>
        <p15:guide id="9" orient="horz" pos="3984">
          <p15:clr>
            <a:srgbClr val="F26B43"/>
          </p15:clr>
        </p15:guide>
        <p15:guide id="10" orient="horz" pos="720">
          <p15:clr>
            <a:srgbClr val="F26B43"/>
          </p15:clr>
        </p15:guide>
        <p15:guide id="11" orient="horz" pos="3912">
          <p15:clr>
            <a:srgbClr val="F26B43"/>
          </p15:clr>
        </p15:guide>
        <p15:guide id="12" pos="6144">
          <p15:clr>
            <a:srgbClr val="F26B43"/>
          </p15:clr>
        </p15:guide>
        <p15:guide id="13" pos="76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40B7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9D690-419D-6BC9-986E-A59F4593256E}"/>
              </a:ext>
            </a:extLst>
          </p:cNvPr>
          <p:cNvSpPr>
            <a:spLocks noGrp="1"/>
          </p:cNvSpPr>
          <p:nvPr>
            <p:ph type="title"/>
          </p:nvPr>
        </p:nvSpPr>
        <p:spPr>
          <a:xfrm>
            <a:off x="417576" y="249716"/>
            <a:ext cx="11241024" cy="630936"/>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AAD9E35F-5B68-CFB5-031C-30D5C40678C8}"/>
              </a:ext>
            </a:extLst>
          </p:cNvPr>
          <p:cNvSpPr>
            <a:spLocks noGrp="1"/>
          </p:cNvSpPr>
          <p:nvPr>
            <p:ph type="body" idx="1"/>
          </p:nvPr>
        </p:nvSpPr>
        <p:spPr>
          <a:xfrm>
            <a:off x="419100" y="1143000"/>
            <a:ext cx="11239500" cy="5067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2B46E2A4-2BDF-68CC-4A13-B31A36213A04}"/>
              </a:ext>
            </a:extLst>
          </p:cNvPr>
          <p:cNvSpPr txBox="1">
            <a:spLocks/>
          </p:cNvSpPr>
          <p:nvPr userDrawn="1"/>
        </p:nvSpPr>
        <p:spPr>
          <a:xfrm>
            <a:off x="417575" y="6458493"/>
            <a:ext cx="11239499" cy="243143"/>
          </a:xfrm>
          <a:prstGeom prst="rect">
            <a:avLst/>
          </a:prstGeom>
        </p:spPr>
        <p:txBody>
          <a:bodyPr vert="horz" wrap="square" lIns="45720" tIns="45720" rIns="45720" bIns="45720" rtlCol="0" anchor="ctr">
            <a:spAutoFit/>
          </a:bodyPr>
          <a:lstStyle>
            <a:defPPr>
              <a:defRPr lang="en-US"/>
            </a:defPPr>
            <a:lvl1pPr marL="0" algn="r" defTabSz="914400" rtl="0" eaLnBrk="1" latinLnBrk="0" hangingPunct="1">
              <a:defRPr lang="en-US"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8000"/>
              </a:lnSpc>
            </a:pPr>
            <a:r>
              <a:rPr lang="en-US" dirty="0">
                <a:solidFill>
                  <a:schemeClr val="bg1"/>
                </a:solidFill>
              </a:rPr>
              <a:t>Writing educational alt text to support the WHY of learning | AHG 2024 | Laura Ciporen</a:t>
            </a:r>
          </a:p>
        </p:txBody>
      </p:sp>
    </p:spTree>
    <p:extLst>
      <p:ext uri="{BB962C8B-B14F-4D97-AF65-F5344CB8AC3E}">
        <p14:creationId xmlns:p14="http://schemas.microsoft.com/office/powerpoint/2010/main" val="3965014717"/>
      </p:ext>
    </p:extLst>
  </p:cSld>
  <p:clrMap bg1="lt1" tx1="dk1" bg2="lt2" tx2="dk2" accent1="accent1" accent2="accent2" accent3="accent3" accent4="accent4" accent5="accent5" accent6="accent6" hlink="hlink" folHlink="folHlink"/>
  <p:sldLayoutIdLst>
    <p:sldLayoutId id="2147484325" r:id="rId1"/>
    <p:sldLayoutId id="2147484327" r:id="rId2"/>
    <p:sldLayoutId id="2147484326" r:id="rId3"/>
    <p:sldLayoutId id="2147484328" r:id="rId4"/>
    <p:sldLayoutId id="2147484329" r:id="rId5"/>
    <p:sldLayoutId id="2147484383"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 id="2147484342" r:id="rId19"/>
    <p:sldLayoutId id="2147484343" r:id="rId20"/>
    <p:sldLayoutId id="2147484344" r:id="rId21"/>
    <p:sldLayoutId id="2147484345" r:id="rId22"/>
    <p:sldLayoutId id="2147484346" r:id="rId23"/>
    <p:sldLayoutId id="2147484347" r:id="rId24"/>
  </p:sldLayoutIdLst>
  <p:hf sldNum="0" hdr="0" dt="0"/>
  <p:txStyles>
    <p:titleStyle>
      <a:lvl1pPr algn="l" defTabSz="914400" rtl="0" eaLnBrk="1" latinLnBrk="0" hangingPunct="1">
        <a:lnSpc>
          <a:spcPct val="98000"/>
        </a:lnSpc>
        <a:spcBef>
          <a:spcPct val="0"/>
        </a:spcBef>
        <a:buNone/>
        <a:defRPr lang="en-US" sz="36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8000"/>
        </a:lnSpc>
        <a:spcBef>
          <a:spcPts val="1000"/>
        </a:spcBef>
        <a:spcAft>
          <a:spcPts val="1400"/>
        </a:spcAft>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8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44">
          <p15:clr>
            <a:srgbClr val="F26B43"/>
          </p15:clr>
        </p15:guide>
        <p15:guide id="4" pos="264">
          <p15:clr>
            <a:srgbClr val="F26B43"/>
          </p15:clr>
        </p15:guide>
        <p15:guide id="5" orient="horz" pos="552">
          <p15:clr>
            <a:srgbClr val="F26B43"/>
          </p15:clr>
        </p15:guide>
        <p15:guide id="7" orient="horz" pos="144">
          <p15:clr>
            <a:srgbClr val="F26B43"/>
          </p15:clr>
        </p15:guide>
        <p15:guide id="9" orient="horz" pos="3984">
          <p15:clr>
            <a:srgbClr val="F26B43"/>
          </p15:clr>
        </p15:guide>
        <p15:guide id="10" orient="horz" pos="720">
          <p15:clr>
            <a:srgbClr val="F26B43"/>
          </p15:clr>
        </p15:guide>
        <p15:guide id="11" orient="horz" pos="3912">
          <p15:clr>
            <a:srgbClr val="F26B43"/>
          </p15:clr>
        </p15:guide>
        <p15:guide id="12" pos="6144">
          <p15:clr>
            <a:srgbClr val="F26B43"/>
          </p15:clr>
        </p15:guide>
        <p15:guide id="13"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58.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slide" Target="slide4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Grouped bar chart with 3 categories: preschool, primary, secondary. Each has brightly colored bars of green, blue, yellow, red. Height of each color varies by group.">
            <a:extLst>
              <a:ext uri="{FF2B5EF4-FFF2-40B4-BE49-F238E27FC236}">
                <a16:creationId xmlns:a16="http://schemas.microsoft.com/office/drawing/2014/main" id="{2827815D-7594-2AC3-0859-4D741626C7B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b="-138"/>
          <a:stretch/>
        </p:blipFill>
        <p:spPr>
          <a:xfrm>
            <a:off x="4076700" y="1122917"/>
            <a:ext cx="8115299" cy="4603176"/>
          </a:xfrm>
        </p:spPr>
      </p:pic>
      <p:sp>
        <p:nvSpPr>
          <p:cNvPr id="8" name="Title 7">
            <a:extLst>
              <a:ext uri="{FF2B5EF4-FFF2-40B4-BE49-F238E27FC236}">
                <a16:creationId xmlns:a16="http://schemas.microsoft.com/office/drawing/2014/main" id="{2AF52FE8-3C3B-05D4-ECF9-F6BA3B2007D2}"/>
              </a:ext>
            </a:extLst>
          </p:cNvPr>
          <p:cNvSpPr>
            <a:spLocks noGrp="1"/>
          </p:cNvSpPr>
          <p:nvPr>
            <p:ph type="title"/>
          </p:nvPr>
        </p:nvSpPr>
        <p:spPr>
          <a:xfrm>
            <a:off x="397286" y="522551"/>
            <a:ext cx="4799865" cy="1978054"/>
          </a:xfrm>
          <a:solidFill>
            <a:srgbClr val="E3EDFD"/>
          </a:solidFill>
        </p:spPr>
        <p:txBody>
          <a:bodyPr>
            <a:normAutofit/>
          </a:bodyPr>
          <a:lstStyle/>
          <a:p>
            <a:r>
              <a:rPr lang="en-US" sz="3600" dirty="0"/>
              <a:t>Writing educational alt text to support the WHY of learning</a:t>
            </a:r>
            <a:endParaRPr lang="en-US" dirty="0"/>
          </a:p>
        </p:txBody>
      </p:sp>
      <p:sp>
        <p:nvSpPr>
          <p:cNvPr id="13" name="TextBox 12">
            <a:extLst>
              <a:ext uri="{FF2B5EF4-FFF2-40B4-BE49-F238E27FC236}">
                <a16:creationId xmlns:a16="http://schemas.microsoft.com/office/drawing/2014/main" id="{FC2C452B-4AF5-214E-D6E3-16F60BBE2F13}"/>
              </a:ext>
            </a:extLst>
          </p:cNvPr>
          <p:cNvSpPr txBox="1"/>
          <p:nvPr/>
        </p:nvSpPr>
        <p:spPr>
          <a:xfrm>
            <a:off x="397285" y="4109777"/>
            <a:ext cx="2791884" cy="1282402"/>
          </a:xfrm>
          <a:prstGeom prst="rect">
            <a:avLst/>
          </a:prstGeom>
          <a:noFill/>
        </p:spPr>
        <p:txBody>
          <a:bodyPr wrap="square" rtlCol="0">
            <a:spAutoFit/>
          </a:bodyPr>
          <a:lstStyle/>
          <a:p>
            <a:pPr>
              <a:spcAft>
                <a:spcPts val="2800"/>
              </a:spcAft>
            </a:pPr>
            <a:r>
              <a:rPr lang="en-US" dirty="0"/>
              <a:t>Laura Ciporen</a:t>
            </a:r>
          </a:p>
          <a:p>
            <a:r>
              <a:rPr lang="en-US" dirty="0"/>
              <a:t>Accessing Higher Ground</a:t>
            </a:r>
          </a:p>
          <a:p>
            <a:r>
              <a:rPr lang="en-US" dirty="0"/>
              <a:t>11/14/2024</a:t>
            </a:r>
          </a:p>
        </p:txBody>
      </p:sp>
    </p:spTree>
    <p:extLst>
      <p:ext uri="{BB962C8B-B14F-4D97-AF65-F5344CB8AC3E}">
        <p14:creationId xmlns:p14="http://schemas.microsoft.com/office/powerpoint/2010/main" val="71952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213038-DAB0-6D90-DCD7-004420AC2665}"/>
              </a:ext>
            </a:extLst>
          </p:cNvPr>
          <p:cNvSpPr>
            <a:spLocks noGrp="1"/>
          </p:cNvSpPr>
          <p:nvPr>
            <p:ph type="title"/>
          </p:nvPr>
        </p:nvSpPr>
        <p:spPr/>
        <p:txBody>
          <a:bodyPr/>
          <a:lstStyle/>
          <a:p>
            <a:r>
              <a:rPr lang="en-US" dirty="0"/>
              <a:t>What does a good image description do?</a:t>
            </a:r>
          </a:p>
        </p:txBody>
      </p:sp>
      <p:sp>
        <p:nvSpPr>
          <p:cNvPr id="2" name="Text Placeholder 1">
            <a:extLst>
              <a:ext uri="{FF2B5EF4-FFF2-40B4-BE49-F238E27FC236}">
                <a16:creationId xmlns:a16="http://schemas.microsoft.com/office/drawing/2014/main" id="{8D973BFC-4BB3-1298-5275-AD3DAE763650}"/>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Conveys in </a:t>
            </a:r>
            <a:r>
              <a:rPr lang="en-US" i="1" dirty="0"/>
              <a:t>text</a:t>
            </a:r>
            <a:r>
              <a:rPr lang="en-US" dirty="0"/>
              <a:t> the same information that an image conveys visually.</a:t>
            </a:r>
          </a:p>
          <a:p>
            <a:pPr marL="342900" indent="-342900">
              <a:buFont typeface="Arial" panose="020B0604020202020204" pitchFamily="34" charset="0"/>
              <a:buChar char="•"/>
            </a:pPr>
            <a:r>
              <a:rPr lang="en-US" dirty="0"/>
              <a:t>Image descriptions are about meaning and emotion, NOT visual representation.</a:t>
            </a:r>
          </a:p>
        </p:txBody>
      </p:sp>
      <p:grpSp>
        <p:nvGrpSpPr>
          <p:cNvPr id="16" name="Group 15" descr="Clip art of dinosaur skull with lit lightbulb above it.">
            <a:extLst>
              <a:ext uri="{FF2B5EF4-FFF2-40B4-BE49-F238E27FC236}">
                <a16:creationId xmlns:a16="http://schemas.microsoft.com/office/drawing/2014/main" id="{5FB6A499-14FE-DFA0-22E4-2CD300E370DE}"/>
              </a:ext>
            </a:extLst>
          </p:cNvPr>
          <p:cNvGrpSpPr/>
          <p:nvPr/>
        </p:nvGrpSpPr>
        <p:grpSpPr>
          <a:xfrm>
            <a:off x="7655668" y="1705325"/>
            <a:ext cx="3503627" cy="3942649"/>
            <a:chOff x="1605064" y="3151760"/>
            <a:chExt cx="1976384" cy="2224035"/>
          </a:xfrm>
        </p:grpSpPr>
        <p:pic>
          <p:nvPicPr>
            <p:cNvPr id="17" name="Graphic 16" descr="Dinosaur Head Skeleton with solid fill">
              <a:extLst>
                <a:ext uri="{FF2B5EF4-FFF2-40B4-BE49-F238E27FC236}">
                  <a16:creationId xmlns:a16="http://schemas.microsoft.com/office/drawing/2014/main" id="{C726ECFC-28B8-B5CA-F2E0-4A5BDB172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2264" y="3856611"/>
              <a:ext cx="1519184" cy="1519184"/>
            </a:xfrm>
            <a:prstGeom prst="rect">
              <a:avLst/>
            </a:prstGeom>
          </p:spPr>
        </p:pic>
        <p:pic>
          <p:nvPicPr>
            <p:cNvPr id="18" name="Graphic 17" descr="Lights On with solid fill">
              <a:extLst>
                <a:ext uri="{FF2B5EF4-FFF2-40B4-BE49-F238E27FC236}">
                  <a16:creationId xmlns:a16="http://schemas.microsoft.com/office/drawing/2014/main" id="{FA4F49C6-75E1-DF8D-797A-C6DA775441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998771">
              <a:off x="1605064" y="3151760"/>
              <a:ext cx="914400" cy="914400"/>
            </a:xfrm>
            <a:prstGeom prst="rect">
              <a:avLst/>
            </a:prstGeom>
          </p:spPr>
        </p:pic>
      </p:grpSp>
      <p:sp>
        <p:nvSpPr>
          <p:cNvPr id="4" name="Footer Placeholder 3">
            <a:extLst>
              <a:ext uri="{FF2B5EF4-FFF2-40B4-BE49-F238E27FC236}">
                <a16:creationId xmlns:a16="http://schemas.microsoft.com/office/drawing/2014/main" id="{AA8373E3-61F2-3B60-0389-30ADCEF55983}"/>
              </a:ext>
            </a:extLst>
          </p:cNvPr>
          <p:cNvSpPr>
            <a:spLocks noGrp="1"/>
          </p:cNvSpPr>
          <p:nvPr>
            <p:ph type="ftr" sz="quarter" idx="4294967295"/>
          </p:nvPr>
        </p:nvSpPr>
        <p:spPr>
          <a:xfrm>
            <a:off x="0" y="6457950"/>
            <a:ext cx="11241088" cy="244475"/>
          </a:xfrm>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84649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8F34-0599-9612-9F8F-066832C25CA0}"/>
              </a:ext>
            </a:extLst>
          </p:cNvPr>
          <p:cNvSpPr>
            <a:spLocks noGrp="1"/>
          </p:cNvSpPr>
          <p:nvPr>
            <p:ph type="title"/>
          </p:nvPr>
        </p:nvSpPr>
        <p:spPr/>
        <p:txBody>
          <a:bodyPr>
            <a:normAutofit/>
          </a:bodyPr>
          <a:lstStyle/>
          <a:p>
            <a:r>
              <a:rPr lang="en-US" dirty="0"/>
              <a:t>Image descriptions are not captions</a:t>
            </a:r>
          </a:p>
        </p:txBody>
      </p:sp>
      <p:sp>
        <p:nvSpPr>
          <p:cNvPr id="3" name="Text Placeholder 2">
            <a:extLst>
              <a:ext uri="{FF2B5EF4-FFF2-40B4-BE49-F238E27FC236}">
                <a16:creationId xmlns:a16="http://schemas.microsoft.com/office/drawing/2014/main" id="{EE92032E-C081-1976-46D4-B3E0F7CC4720}"/>
              </a:ext>
            </a:extLst>
          </p:cNvPr>
          <p:cNvSpPr>
            <a:spLocks noGrp="1"/>
          </p:cNvSpPr>
          <p:nvPr>
            <p:ph type="body" sz="quarter" idx="12"/>
          </p:nvPr>
        </p:nvSpPr>
        <p:spPr>
          <a:xfrm>
            <a:off x="423921" y="3018574"/>
            <a:ext cx="5307028" cy="2581049"/>
          </a:xfrm>
        </p:spPr>
        <p:txBody>
          <a:bodyPr/>
          <a:lstStyle/>
          <a:p>
            <a:r>
              <a:rPr lang="en-US" dirty="0"/>
              <a:t>Captions are ABOUT the image.</a:t>
            </a:r>
          </a:p>
          <a:p>
            <a:r>
              <a:rPr lang="en-US" dirty="0"/>
              <a:t>Descriptions ARE the image.</a:t>
            </a:r>
          </a:p>
        </p:txBody>
      </p:sp>
      <p:pic>
        <p:nvPicPr>
          <p:cNvPr id="7" name="Picture Placeholder 6" descr="An elementary school teacher sits next to a studious girl as he focuses her attention on a section in her textbook.">
            <a:extLst>
              <a:ext uri="{FF2B5EF4-FFF2-40B4-BE49-F238E27FC236}">
                <a16:creationId xmlns:a16="http://schemas.microsoft.com/office/drawing/2014/main" id="{26F286DF-90D6-B28E-4A7C-943A9B947B7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0926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A7FE-5B63-A86D-1A10-681D0E660010}"/>
              </a:ext>
            </a:extLst>
          </p:cNvPr>
          <p:cNvSpPr>
            <a:spLocks noGrp="1"/>
          </p:cNvSpPr>
          <p:nvPr>
            <p:ph type="title"/>
          </p:nvPr>
        </p:nvSpPr>
        <p:spPr/>
        <p:txBody>
          <a:bodyPr/>
          <a:lstStyle/>
          <a:p>
            <a:r>
              <a:rPr lang="en-US" dirty="0"/>
              <a:t>Function of captions</a:t>
            </a:r>
          </a:p>
        </p:txBody>
      </p:sp>
      <p:sp>
        <p:nvSpPr>
          <p:cNvPr id="3" name="Text Placeholder 2">
            <a:extLst>
              <a:ext uri="{FF2B5EF4-FFF2-40B4-BE49-F238E27FC236}">
                <a16:creationId xmlns:a16="http://schemas.microsoft.com/office/drawing/2014/main" id="{85D6C502-3451-99D0-11CE-A57F26638F9C}"/>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Title / Identifier</a:t>
            </a:r>
          </a:p>
          <a:p>
            <a:pPr marL="342900" indent="-342900">
              <a:buFont typeface="Arial" panose="020B0604020202020204" pitchFamily="34" charset="0"/>
              <a:buChar char="•"/>
            </a:pPr>
            <a:r>
              <a:rPr lang="en-US" dirty="0"/>
              <a:t>Explanation / Setting the scene</a:t>
            </a:r>
          </a:p>
          <a:p>
            <a:pPr marL="342900" indent="-342900">
              <a:buFont typeface="Arial" panose="020B0604020202020204" pitchFamily="34" charset="0"/>
              <a:buChar char="•"/>
            </a:pPr>
            <a:r>
              <a:rPr lang="en-US" dirty="0"/>
              <a:t>Provide information about the image</a:t>
            </a:r>
          </a:p>
          <a:p>
            <a:pPr marL="342900" indent="-342900">
              <a:buFont typeface="Arial" panose="020B0604020202020204" pitchFamily="34" charset="0"/>
              <a:buChar char="•"/>
            </a:pPr>
            <a:r>
              <a:rPr lang="en-US" dirty="0"/>
              <a:t>What’s in the caption may not be directly evident in the image</a:t>
            </a:r>
          </a:p>
          <a:p>
            <a:pPr marL="342900" indent="-342900">
              <a:buFont typeface="Arial" panose="020B0604020202020204" pitchFamily="34" charset="0"/>
              <a:buChar char="•"/>
            </a:pPr>
            <a:r>
              <a:rPr lang="en-US" dirty="0"/>
              <a:t>Available and useful to everyone</a:t>
            </a:r>
          </a:p>
          <a:p>
            <a:pPr marL="342900" indent="-342900">
              <a:buFont typeface="Arial" panose="020B0604020202020204" pitchFamily="34" charset="0"/>
              <a:buChar char="•"/>
            </a:pPr>
            <a:r>
              <a:rPr lang="en-US" dirty="0"/>
              <a:t>Supplement to, not replacement for the image</a:t>
            </a:r>
          </a:p>
        </p:txBody>
      </p:sp>
      <p:pic>
        <p:nvPicPr>
          <p:cNvPr id="7" name="Picture Placeholder 9" descr="Screenshot of online NY Times article: Netanyahu, arms crossed, wearing a serious expression, looks away from Bennet, seated beside him, who looks the other way as he speaks to his audience.">
            <a:extLst>
              <a:ext uri="{FF2B5EF4-FFF2-40B4-BE49-F238E27FC236}">
                <a16:creationId xmlns:a16="http://schemas.microsoft.com/office/drawing/2014/main" id="{B92FF438-26F7-F374-767D-73B8F52CE38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r="-2"/>
          <a:stretch/>
        </p:blipFill>
        <p:spPr bwMode="auto">
          <a:xfrm>
            <a:off x="8482516" y="1391055"/>
            <a:ext cx="3646619" cy="3657600"/>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CBB7B38-9F32-3524-955C-4F3C28A6CF90}"/>
              </a:ext>
            </a:extLst>
          </p:cNvPr>
          <p:cNvSpPr>
            <a:spLocks noGrp="1"/>
          </p:cNvSpPr>
          <p:nvPr>
            <p:ph type="body" sz="quarter" idx="13"/>
          </p:nvPr>
        </p:nvSpPr>
        <p:spPr>
          <a:xfrm>
            <a:off x="8394970" y="5065106"/>
            <a:ext cx="3797029" cy="645157"/>
          </a:xfrm>
        </p:spPr>
        <p:txBody>
          <a:bodyPr>
            <a:normAutofit/>
          </a:bodyPr>
          <a:lstStyle/>
          <a:p>
            <a:r>
              <a:rPr lang="en-US" dirty="0"/>
              <a:t>Prime Minister Benjamin Netanyahu, right, seen with then-Education Minister Naftali Bennett at the weekly cabinet meeting at the Prime Minister's Office in Jerusalem, on August 30, 2016. (Emil Salman/Pool)</a:t>
            </a:r>
          </a:p>
        </p:txBody>
      </p:sp>
      <p:sp>
        <p:nvSpPr>
          <p:cNvPr id="6" name="Footer Placeholder 5">
            <a:extLst>
              <a:ext uri="{FF2B5EF4-FFF2-40B4-BE49-F238E27FC236}">
                <a16:creationId xmlns:a16="http://schemas.microsoft.com/office/drawing/2014/main" id="{003912CC-6585-05AA-FE6E-76C69866BBCF}"/>
              </a:ext>
            </a:extLst>
          </p:cNvPr>
          <p:cNvSpPr>
            <a:spLocks noGrp="1"/>
          </p:cNvSpPr>
          <p:nvPr>
            <p:ph type="ftr" sz="quarter" idx="4294967295"/>
          </p:nvPr>
        </p:nvSpPr>
        <p:spPr>
          <a:xfrm>
            <a:off x="417576" y="6458493"/>
            <a:ext cx="11241024" cy="243143"/>
          </a:xfrm>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1907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91A-3E6D-E6AC-D0C5-624BD9642EFB}"/>
              </a:ext>
            </a:extLst>
          </p:cNvPr>
          <p:cNvSpPr>
            <a:spLocks noGrp="1"/>
          </p:cNvSpPr>
          <p:nvPr>
            <p:ph type="title"/>
          </p:nvPr>
        </p:nvSpPr>
        <p:spPr/>
        <p:txBody>
          <a:bodyPr/>
          <a:lstStyle/>
          <a:p>
            <a:r>
              <a:rPr lang="en-US" dirty="0"/>
              <a:t>Art caption example: like museum plaques</a:t>
            </a:r>
          </a:p>
        </p:txBody>
      </p:sp>
      <p:pic>
        <p:nvPicPr>
          <p:cNvPr id="7" name="Picture Placeholder 18" descr="2-tone blue watercolor reminiscent of dark sun in sky over water. Horizontally split almost in half. Light blue above dark blue. Black circle sits toward right in middle of light blue. Paint is roughly streaked at the edges, not quite touching borders of canvas.">
            <a:extLst>
              <a:ext uri="{FF2B5EF4-FFF2-40B4-BE49-F238E27FC236}">
                <a16:creationId xmlns:a16="http://schemas.microsoft.com/office/drawing/2014/main" id="{7B2B2800-DD58-E0D2-B59B-EF02DF9EE5AE}"/>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3221477" y="1203800"/>
            <a:ext cx="5749047" cy="3809185"/>
          </a:xfrm>
        </p:spPr>
      </p:pic>
      <p:sp>
        <p:nvSpPr>
          <p:cNvPr id="3" name="Text Placeholder 2">
            <a:extLst>
              <a:ext uri="{FF2B5EF4-FFF2-40B4-BE49-F238E27FC236}">
                <a16:creationId xmlns:a16="http://schemas.microsoft.com/office/drawing/2014/main" id="{DEB11DB5-1BDB-F6C5-6D60-794F0502B97F}"/>
              </a:ext>
            </a:extLst>
          </p:cNvPr>
          <p:cNvSpPr>
            <a:spLocks noGrp="1"/>
          </p:cNvSpPr>
          <p:nvPr>
            <p:ph type="body" sz="quarter" idx="12"/>
          </p:nvPr>
        </p:nvSpPr>
        <p:spPr>
          <a:xfrm>
            <a:off x="419100" y="5340484"/>
            <a:ext cx="11239500" cy="984115"/>
          </a:xfrm>
        </p:spPr>
        <p:txBody>
          <a:bodyPr/>
          <a:lstStyle/>
          <a:p>
            <a:r>
              <a:rPr lang="en-US" dirty="0"/>
              <a:t>Ugo Rondinone, </a:t>
            </a:r>
            <a:r>
              <a:rPr lang="en-US" dirty="0" err="1"/>
              <a:t>Erstermärzzweitausendundeinundzwanzig</a:t>
            </a:r>
            <a:r>
              <a:rPr lang="en-US" dirty="0"/>
              <a:t>, 2021. Watercolor on canvas in artist’s frame. 78 ¾ x 118 1/8 (200 x 300 cm).</a:t>
            </a:r>
          </a:p>
        </p:txBody>
      </p:sp>
      <p:sp>
        <p:nvSpPr>
          <p:cNvPr id="6" name="Footer Placeholder 5">
            <a:extLst>
              <a:ext uri="{FF2B5EF4-FFF2-40B4-BE49-F238E27FC236}">
                <a16:creationId xmlns:a16="http://schemas.microsoft.com/office/drawing/2014/main" id="{C4DBCE83-C2D4-DCF9-D885-652EBD7E0A7A}"/>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02565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7E66-C005-A0D5-3089-DD2EE137F7DE}"/>
              </a:ext>
            </a:extLst>
          </p:cNvPr>
          <p:cNvSpPr>
            <a:spLocks noGrp="1"/>
          </p:cNvSpPr>
          <p:nvPr>
            <p:ph type="title"/>
          </p:nvPr>
        </p:nvSpPr>
        <p:spPr/>
        <p:txBody>
          <a:bodyPr>
            <a:normAutofit/>
          </a:bodyPr>
          <a:lstStyle/>
          <a:p>
            <a:r>
              <a:rPr lang="en-US" dirty="0"/>
              <a:t>Quiz 1: Caption or alt text (description)?</a:t>
            </a:r>
          </a:p>
        </p:txBody>
      </p:sp>
      <p:sp>
        <p:nvSpPr>
          <p:cNvPr id="7" name="Text Placeholder 6">
            <a:extLst>
              <a:ext uri="{FF2B5EF4-FFF2-40B4-BE49-F238E27FC236}">
                <a16:creationId xmlns:a16="http://schemas.microsoft.com/office/drawing/2014/main" id="{2AD87F44-A5DA-6DAC-A53E-4F75D90931F4}"/>
              </a:ext>
            </a:extLst>
          </p:cNvPr>
          <p:cNvSpPr>
            <a:spLocks noGrp="1"/>
          </p:cNvSpPr>
          <p:nvPr>
            <p:ph type="body" sz="quarter" idx="12"/>
          </p:nvPr>
        </p:nvSpPr>
        <p:spPr>
          <a:xfrm>
            <a:off x="419100" y="1361872"/>
            <a:ext cx="3540057" cy="4962728"/>
          </a:xfrm>
        </p:spPr>
        <p:txBody>
          <a:bodyPr/>
          <a:lstStyle/>
          <a:p>
            <a:r>
              <a:rPr lang="en-US" dirty="0"/>
              <a:t>Bar graph illustrates the growth of scientific publications in exercise physiology from 1950 to 2021.</a:t>
            </a:r>
          </a:p>
        </p:txBody>
      </p:sp>
      <p:pic>
        <p:nvPicPr>
          <p:cNvPr id="10" name="Picture Placeholder 9" descr="Alt text not provided because attendees to determine whether slide's contents are appropriate alt text.">
            <a:extLst>
              <a:ext uri="{FF2B5EF4-FFF2-40B4-BE49-F238E27FC236}">
                <a16:creationId xmlns:a16="http://schemas.microsoft.com/office/drawing/2014/main" id="{12669CE4-662C-3F94-51D0-9A3F09D300B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b="-1513"/>
          <a:stretch/>
        </p:blipFill>
        <p:spPr>
          <a:xfrm>
            <a:off x="5018148" y="1226500"/>
            <a:ext cx="7107128" cy="4485934"/>
          </a:xfrm>
        </p:spPr>
      </p:pic>
      <p:sp>
        <p:nvSpPr>
          <p:cNvPr id="5" name="Footer Placeholder 4">
            <a:extLst>
              <a:ext uri="{FF2B5EF4-FFF2-40B4-BE49-F238E27FC236}">
                <a16:creationId xmlns:a16="http://schemas.microsoft.com/office/drawing/2014/main" id="{9BEC9A32-5066-D440-A04F-A7611BC4ED7A}"/>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327095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5794-A6C7-122F-11E3-25FDB7194A0C}"/>
              </a:ext>
            </a:extLst>
          </p:cNvPr>
          <p:cNvSpPr>
            <a:spLocks noGrp="1"/>
          </p:cNvSpPr>
          <p:nvPr>
            <p:ph type="title"/>
          </p:nvPr>
        </p:nvSpPr>
        <p:spPr>
          <a:xfrm>
            <a:off x="425123" y="888642"/>
            <a:ext cx="5304468" cy="1426541"/>
          </a:xfrm>
        </p:spPr>
        <p:txBody>
          <a:bodyPr>
            <a:normAutofit/>
          </a:bodyPr>
          <a:lstStyle/>
          <a:p>
            <a:r>
              <a:rPr lang="en-US" dirty="0"/>
              <a:t>What makes a good description?</a:t>
            </a:r>
          </a:p>
        </p:txBody>
      </p:sp>
      <p:sp>
        <p:nvSpPr>
          <p:cNvPr id="3" name="Text Placeholder 2">
            <a:extLst>
              <a:ext uri="{FF2B5EF4-FFF2-40B4-BE49-F238E27FC236}">
                <a16:creationId xmlns:a16="http://schemas.microsoft.com/office/drawing/2014/main" id="{99B05A67-95C8-4DC3-4B26-C6F8A2BC0E1F}"/>
              </a:ext>
            </a:extLst>
          </p:cNvPr>
          <p:cNvSpPr>
            <a:spLocks noGrp="1"/>
          </p:cNvSpPr>
          <p:nvPr>
            <p:ph type="body" sz="quarter" idx="12"/>
          </p:nvPr>
        </p:nvSpPr>
        <p:spPr>
          <a:xfrm>
            <a:off x="423921" y="3018574"/>
            <a:ext cx="4964113" cy="2950784"/>
          </a:xfrm>
        </p:spPr>
        <p:txBody>
          <a:bodyPr>
            <a:normAutofit/>
          </a:bodyPr>
          <a:lstStyle/>
          <a:p>
            <a:r>
              <a:rPr lang="en-US" dirty="0"/>
              <a:t>Image descriptions should convey an image’s information, meaning and personality.</a:t>
            </a:r>
          </a:p>
          <a:p>
            <a:r>
              <a:rPr lang="en-US" dirty="0"/>
              <a:t>They should not actually </a:t>
            </a:r>
            <a:r>
              <a:rPr lang="en-US" i="1" dirty="0"/>
              <a:t>describe</a:t>
            </a:r>
            <a:r>
              <a:rPr lang="en-US" dirty="0"/>
              <a:t> images.</a:t>
            </a:r>
          </a:p>
        </p:txBody>
      </p:sp>
      <p:pic>
        <p:nvPicPr>
          <p:cNvPr id="7" name="Picture Placeholder 6" descr="An elementary school girl struts her stuff for the camera. She's wearing a school uniform and has a big, square, red backpack.">
            <a:extLst>
              <a:ext uri="{FF2B5EF4-FFF2-40B4-BE49-F238E27FC236}">
                <a16:creationId xmlns:a16="http://schemas.microsoft.com/office/drawing/2014/main" id="{8ECCDB8F-0C51-92AB-EA7E-A6472E932DC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932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3B5D-43E7-3370-AD74-9F7F4E53AA11}"/>
              </a:ext>
            </a:extLst>
          </p:cNvPr>
          <p:cNvSpPr>
            <a:spLocks noGrp="1"/>
          </p:cNvSpPr>
          <p:nvPr>
            <p:ph type="title"/>
          </p:nvPr>
        </p:nvSpPr>
        <p:spPr/>
        <p:txBody>
          <a:bodyPr>
            <a:normAutofit/>
          </a:bodyPr>
          <a:lstStyle/>
          <a:p>
            <a:r>
              <a:rPr lang="en-US" dirty="0"/>
              <a:t>Flowchart: describing vs. conveying info example</a:t>
            </a:r>
          </a:p>
        </p:txBody>
      </p:sp>
      <p:graphicFrame>
        <p:nvGraphicFramePr>
          <p:cNvPr id="3" name="Diagram 2" descr="Step 1 leads to step 2 which leads to step 3 which leads back to step 1.">
            <a:extLst>
              <a:ext uri="{FF2B5EF4-FFF2-40B4-BE49-F238E27FC236}">
                <a16:creationId xmlns:a16="http://schemas.microsoft.com/office/drawing/2014/main" id="{02A8B341-4C03-FB9C-47D6-88D4C7D0ECFC}"/>
              </a:ext>
            </a:extLst>
          </p:cNvPr>
          <p:cNvGraphicFramePr/>
          <p:nvPr>
            <p:extLst>
              <p:ext uri="{D42A27DB-BD31-4B8C-83A1-F6EECF244321}">
                <p14:modId xmlns:p14="http://schemas.microsoft.com/office/powerpoint/2010/main" val="2073186483"/>
              </p:ext>
            </p:extLst>
          </p:nvPr>
        </p:nvGraphicFramePr>
        <p:xfrm>
          <a:off x="-250204" y="1676400"/>
          <a:ext cx="4226779" cy="2817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a:extLst>
              <a:ext uri="{FF2B5EF4-FFF2-40B4-BE49-F238E27FC236}">
                <a16:creationId xmlns:a16="http://schemas.microsoft.com/office/drawing/2014/main" id="{43DB85EE-CDEF-4420-39D9-0E10AFE2DFBB}"/>
              </a:ext>
            </a:extLst>
          </p:cNvPr>
          <p:cNvSpPr>
            <a:spLocks noGrp="1"/>
          </p:cNvSpPr>
          <p:nvPr>
            <p:ph type="body" sz="quarter" idx="18"/>
          </p:nvPr>
        </p:nvSpPr>
        <p:spPr>
          <a:xfrm>
            <a:off x="3678865" y="1292438"/>
            <a:ext cx="7977803" cy="495996"/>
          </a:xfrm>
          <a:solidFill>
            <a:schemeClr val="accent6">
              <a:lumMod val="50000"/>
              <a:alpha val="12157"/>
            </a:schemeClr>
          </a:solidFill>
        </p:spPr>
        <p:txBody>
          <a:bodyPr/>
          <a:lstStyle/>
          <a:p>
            <a:r>
              <a:rPr lang="en-US" sz="2800" b="1" dirty="0">
                <a:solidFill>
                  <a:srgbClr val="000000"/>
                </a:solidFill>
                <a:effectLst/>
                <a:latin typeface="Calibri" panose="020F0502020204030204" pitchFamily="34" charset="0"/>
                <a:ea typeface="Calibri" panose="020F0502020204030204" pitchFamily="34" charset="0"/>
              </a:rPr>
              <a:t>Visual Description</a:t>
            </a:r>
            <a:endParaRPr lang="en-US" dirty="0"/>
          </a:p>
        </p:txBody>
      </p:sp>
      <p:sp>
        <p:nvSpPr>
          <p:cNvPr id="9" name="Text Placeholder 8">
            <a:extLst>
              <a:ext uri="{FF2B5EF4-FFF2-40B4-BE49-F238E27FC236}">
                <a16:creationId xmlns:a16="http://schemas.microsoft.com/office/drawing/2014/main" id="{5B31465F-9806-E33E-9090-D5A84CC894F2}"/>
              </a:ext>
            </a:extLst>
          </p:cNvPr>
          <p:cNvSpPr>
            <a:spLocks noGrp="1"/>
          </p:cNvSpPr>
          <p:nvPr>
            <p:ph type="body" sz="quarter" idx="12"/>
          </p:nvPr>
        </p:nvSpPr>
        <p:spPr>
          <a:xfrm>
            <a:off x="3678865" y="1860458"/>
            <a:ext cx="7977803" cy="1807325"/>
          </a:xfrm>
        </p:spPr>
        <p:txBody>
          <a:bodyPr>
            <a:normAutofit/>
          </a:bodyPr>
          <a:lstStyle/>
          <a:p>
            <a:pPr marL="0" indent="0">
              <a:spcBef>
                <a:spcPts val="0"/>
              </a:spcBef>
              <a:spcAft>
                <a:spcPts val="1000"/>
              </a:spcAft>
              <a:buNone/>
            </a:pPr>
            <a:r>
              <a:rPr lang="en-US" sz="2400" dirty="0">
                <a:solidFill>
                  <a:srgbClr val="000000"/>
                </a:solidFill>
                <a:effectLst/>
                <a:latin typeface="Calibri" panose="020F0502020204030204" pitchFamily="34" charset="0"/>
                <a:ea typeface="Calibri" panose="020F0502020204030204" pitchFamily="34" charset="0"/>
              </a:rPr>
              <a:t>Three red circles create the points of a triangle. In between each is a thick purple </a:t>
            </a:r>
            <a:r>
              <a:rPr lang="en-US" dirty="0">
                <a:solidFill>
                  <a:srgbClr val="000000"/>
                </a:solidFill>
                <a:latin typeface="Calibri" panose="020F0502020204030204" pitchFamily="34" charset="0"/>
                <a:ea typeface="Calibri" panose="020F0502020204030204" pitchFamily="34" charset="0"/>
              </a:rPr>
              <a:t>arrow pointing from one circle to the next in a clockwise order. </a:t>
            </a:r>
            <a:r>
              <a:rPr lang="en-US" sz="2400" dirty="0">
                <a:solidFill>
                  <a:srgbClr val="000000"/>
                </a:solidFill>
                <a:effectLst/>
                <a:latin typeface="Calibri" panose="020F0502020204030204" pitchFamily="34" charset="0"/>
                <a:ea typeface="Calibri" panose="020F0502020204030204" pitchFamily="34" charset="0"/>
              </a:rPr>
              <a:t>The top circle reads “Jump,” the lower right circle reads “Jive,” the lower left circle reads “Wail.”</a:t>
            </a:r>
          </a:p>
        </p:txBody>
      </p:sp>
      <p:sp>
        <p:nvSpPr>
          <p:cNvPr id="13" name="Text Placeholder 12">
            <a:extLst>
              <a:ext uri="{FF2B5EF4-FFF2-40B4-BE49-F238E27FC236}">
                <a16:creationId xmlns:a16="http://schemas.microsoft.com/office/drawing/2014/main" id="{2FD99CAF-36C9-4B3D-DE15-4DAA6486ABC9}"/>
              </a:ext>
            </a:extLst>
          </p:cNvPr>
          <p:cNvSpPr>
            <a:spLocks noGrp="1"/>
          </p:cNvSpPr>
          <p:nvPr>
            <p:ph type="body" sz="quarter" idx="19"/>
          </p:nvPr>
        </p:nvSpPr>
        <p:spPr>
          <a:xfrm>
            <a:off x="3678865" y="3948563"/>
            <a:ext cx="7977803" cy="495996"/>
          </a:xfrm>
          <a:solidFill>
            <a:schemeClr val="accent6">
              <a:lumMod val="50000"/>
              <a:alpha val="12157"/>
            </a:schemeClr>
          </a:solidFill>
        </p:spPr>
        <p:txBody>
          <a:bodyPr vert="horz" lIns="91440" tIns="45720" rIns="91440" bIns="45720" rtlCol="0">
            <a:noAutofit/>
          </a:bodyPr>
          <a:lstStyle/>
          <a:p>
            <a:r>
              <a:rPr lang="en-US" dirty="0">
                <a:solidFill>
                  <a:srgbClr val="000000"/>
                </a:solidFill>
                <a:latin typeface="Calibri" panose="020F0502020204030204" pitchFamily="34" charset="0"/>
                <a:ea typeface="Calibri" panose="020F0502020204030204" pitchFamily="34" charset="0"/>
              </a:rPr>
              <a:t>Conveying Information</a:t>
            </a:r>
          </a:p>
        </p:txBody>
      </p:sp>
      <p:sp>
        <p:nvSpPr>
          <p:cNvPr id="11" name="Text Placeholder 10">
            <a:extLst>
              <a:ext uri="{FF2B5EF4-FFF2-40B4-BE49-F238E27FC236}">
                <a16:creationId xmlns:a16="http://schemas.microsoft.com/office/drawing/2014/main" id="{14FFDEB6-35A4-5162-21BD-CC5AF0FF2C1A}"/>
              </a:ext>
            </a:extLst>
          </p:cNvPr>
          <p:cNvSpPr>
            <a:spLocks noGrp="1"/>
          </p:cNvSpPr>
          <p:nvPr>
            <p:ph type="body" sz="quarter" idx="16"/>
          </p:nvPr>
        </p:nvSpPr>
        <p:spPr>
          <a:xfrm>
            <a:off x="3678865" y="4516583"/>
            <a:ext cx="7977803" cy="1807325"/>
          </a:xfrm>
        </p:spPr>
        <p:txBody>
          <a:bodyPr/>
          <a:lstStyle/>
          <a:p>
            <a:pPr marL="0" indent="0">
              <a:spcBef>
                <a:spcPts val="0"/>
              </a:spcBef>
              <a:spcAft>
                <a:spcPts val="1000"/>
              </a:spcAft>
              <a:buNone/>
            </a:pPr>
            <a:r>
              <a:rPr lang="en-US" sz="2400" dirty="0">
                <a:solidFill>
                  <a:srgbClr val="000000"/>
                </a:solidFill>
                <a:effectLst/>
                <a:latin typeface="Calibri" panose="020F0502020204030204" pitchFamily="34" charset="0"/>
                <a:ea typeface="Calibri" panose="020F0502020204030204" pitchFamily="34" charset="0"/>
              </a:rPr>
              <a:t>Circular flow </a:t>
            </a:r>
            <a:r>
              <a:rPr lang="en-US" dirty="0">
                <a:solidFill>
                  <a:srgbClr val="000000"/>
                </a:solidFill>
                <a:latin typeface="Calibri" panose="020F0502020204030204" pitchFamily="34" charset="0"/>
                <a:ea typeface="Calibri" panose="020F0502020204030204" pitchFamily="34" charset="0"/>
              </a:rPr>
              <a:t>chart. </a:t>
            </a:r>
            <a:r>
              <a:rPr lang="en-US" sz="2400" dirty="0">
                <a:solidFill>
                  <a:srgbClr val="000000"/>
                </a:solidFill>
                <a:effectLst/>
                <a:latin typeface="Calibri" panose="020F0502020204030204" pitchFamily="34" charset="0"/>
                <a:ea typeface="Calibri" panose="020F0502020204030204" pitchFamily="34" charset="0"/>
              </a:rPr>
              <a:t>Jump leads to Jive which leads to Wail which leads back to Jump.</a:t>
            </a:r>
          </a:p>
        </p:txBody>
      </p:sp>
      <p:sp>
        <p:nvSpPr>
          <p:cNvPr id="7" name="Footer Placeholder 6">
            <a:extLst>
              <a:ext uri="{FF2B5EF4-FFF2-40B4-BE49-F238E27FC236}">
                <a16:creationId xmlns:a16="http://schemas.microsoft.com/office/drawing/2014/main" id="{180A7ECA-0E6D-66CE-A379-91313F348A1B}"/>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02313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3B5D-43E7-3370-AD74-9F7F4E53AA11}"/>
              </a:ext>
            </a:extLst>
          </p:cNvPr>
          <p:cNvSpPr>
            <a:spLocks noGrp="1"/>
          </p:cNvSpPr>
          <p:nvPr>
            <p:ph type="title"/>
          </p:nvPr>
        </p:nvSpPr>
        <p:spPr/>
        <p:txBody>
          <a:bodyPr>
            <a:normAutofit/>
          </a:bodyPr>
          <a:lstStyle/>
          <a:p>
            <a:r>
              <a:rPr lang="en-US" dirty="0"/>
              <a:t>Exceptions: sometimes appearance IS important</a:t>
            </a:r>
          </a:p>
        </p:txBody>
      </p:sp>
      <p:pic>
        <p:nvPicPr>
          <p:cNvPr id="8" name="Picture Placeholder 7" descr="Recycle with solid fill.">
            <a:extLst>
              <a:ext uri="{FF2B5EF4-FFF2-40B4-BE49-F238E27FC236}">
                <a16:creationId xmlns:a16="http://schemas.microsoft.com/office/drawing/2014/main" id="{661844C7-0F5A-D7FE-C2DE-A86CAD18617D}"/>
              </a:ext>
            </a:extLst>
          </p:cNvPr>
          <p:cNvPicPr>
            <a:picLocks noChangeAspect="1"/>
          </p:cNvPicPr>
          <p:nvPr/>
        </p:nvPicPr>
        <p:blipFill>
          <a:blip r:embed="rId3">
            <a:extLst>
              <a:ext uri="{96DAC541-7B7A-43D3-8B79-37D633B846F1}">
                <asvg:svgBlip xmlns:asvg="http://schemas.microsoft.com/office/drawing/2016/SVG/main" r:embed="rId4"/>
              </a:ext>
            </a:extLst>
          </a:blip>
          <a:srcRect t="366" b="366"/>
          <a:stretch>
            <a:fillRect/>
          </a:stretch>
        </p:blipFill>
        <p:spPr>
          <a:xfrm>
            <a:off x="-4275" y="1749426"/>
            <a:ext cx="3526049" cy="3500666"/>
          </a:xfrm>
          <a:prstGeom prst="rect">
            <a:avLst/>
          </a:prstGeom>
        </p:spPr>
      </p:pic>
      <p:sp>
        <p:nvSpPr>
          <p:cNvPr id="9" name="Text Placeholder 8">
            <a:extLst>
              <a:ext uri="{FF2B5EF4-FFF2-40B4-BE49-F238E27FC236}">
                <a16:creationId xmlns:a16="http://schemas.microsoft.com/office/drawing/2014/main" id="{5B31465F-9806-E33E-9090-D5A84CC894F2}"/>
              </a:ext>
            </a:extLst>
          </p:cNvPr>
          <p:cNvSpPr>
            <a:spLocks noGrp="1"/>
          </p:cNvSpPr>
          <p:nvPr>
            <p:ph type="body" sz="quarter" idx="12"/>
          </p:nvPr>
        </p:nvSpPr>
        <p:spPr>
          <a:xfrm>
            <a:off x="3678865" y="1860458"/>
            <a:ext cx="7977803" cy="4029979"/>
          </a:xfrm>
        </p:spPr>
        <p:txBody>
          <a:bodyPr>
            <a:normAutofit/>
          </a:bodyPr>
          <a:lstStyle/>
          <a:p>
            <a:pPr marL="0" indent="0">
              <a:buNone/>
            </a:pPr>
            <a:r>
              <a:rPr lang="en-US" dirty="0"/>
              <a:t>If only an idea matters and not the visual representation of that idea, what do we do with this?</a:t>
            </a:r>
          </a:p>
          <a:p>
            <a:pPr marL="342900" indent="-342900">
              <a:buFont typeface="Arial" panose="020B0604020202020204" pitchFamily="34" charset="0"/>
              <a:buChar char="•"/>
            </a:pPr>
            <a:r>
              <a:rPr lang="en-US" dirty="0"/>
              <a:t>Signaling that content is being recycled from earlier lesson: “Recycle.”</a:t>
            </a:r>
          </a:p>
          <a:p>
            <a:pPr marL="342900" indent="-342900">
              <a:buFont typeface="Arial" panose="020B0604020202020204" pitchFamily="34" charset="0"/>
              <a:buChar char="•"/>
            </a:pPr>
            <a:r>
              <a:rPr lang="en-US" dirty="0"/>
              <a:t>About actual recycling: “Recycling symbol.”</a:t>
            </a:r>
          </a:p>
          <a:p>
            <a:pPr marL="342900" indent="-342900">
              <a:buFont typeface="Arial" panose="020B0604020202020204" pitchFamily="34" charset="0"/>
              <a:buChar char="•"/>
            </a:pPr>
            <a:r>
              <a:rPr lang="en-US" dirty="0"/>
              <a:t>But consider: is there a time to describe what the symbol looks like?</a:t>
            </a:r>
          </a:p>
        </p:txBody>
      </p:sp>
      <p:sp>
        <p:nvSpPr>
          <p:cNvPr id="7" name="Footer Placeholder 6">
            <a:extLst>
              <a:ext uri="{FF2B5EF4-FFF2-40B4-BE49-F238E27FC236}">
                <a16:creationId xmlns:a16="http://schemas.microsoft.com/office/drawing/2014/main" id="{180A7ECA-0E6D-66CE-A379-91313F348A1B}"/>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17720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7B86EF-C587-FC49-E05F-B343D3188FA8}"/>
              </a:ext>
            </a:extLst>
          </p:cNvPr>
          <p:cNvSpPr>
            <a:spLocks noGrp="1"/>
          </p:cNvSpPr>
          <p:nvPr>
            <p:ph type="title"/>
          </p:nvPr>
        </p:nvSpPr>
        <p:spPr/>
        <p:txBody>
          <a:bodyPr>
            <a:normAutofit fontScale="90000"/>
          </a:bodyPr>
          <a:lstStyle/>
          <a:p>
            <a:r>
              <a:rPr lang="en-US" dirty="0"/>
              <a:t>Why the emphasis on “educational” alt text?</a:t>
            </a:r>
          </a:p>
        </p:txBody>
      </p:sp>
      <p:sp>
        <p:nvSpPr>
          <p:cNvPr id="9" name="Text Placeholder 8">
            <a:extLst>
              <a:ext uri="{FF2B5EF4-FFF2-40B4-BE49-F238E27FC236}">
                <a16:creationId xmlns:a16="http://schemas.microsoft.com/office/drawing/2014/main" id="{B6DB1CCD-BED9-BE6D-9B4D-C46F719C50D5}"/>
              </a:ext>
            </a:extLst>
          </p:cNvPr>
          <p:cNvSpPr>
            <a:spLocks noGrp="1"/>
          </p:cNvSpPr>
          <p:nvPr>
            <p:ph type="body" sz="quarter" idx="12"/>
          </p:nvPr>
        </p:nvSpPr>
        <p:spPr/>
        <p:txBody>
          <a:bodyPr/>
          <a:lstStyle/>
          <a:p>
            <a:r>
              <a:rPr lang="en-US" dirty="0"/>
              <a:t>What makes us so special?</a:t>
            </a:r>
          </a:p>
        </p:txBody>
      </p:sp>
      <p:pic>
        <p:nvPicPr>
          <p:cNvPr id="11" name="Picture Placeholder 10" descr="A young adult in an orange shirt speaks in front of a college class. Her gaze and open hands engage her audience. Her hair is in a loose box braid bun.">
            <a:extLst>
              <a:ext uri="{FF2B5EF4-FFF2-40B4-BE49-F238E27FC236}">
                <a16:creationId xmlns:a16="http://schemas.microsoft.com/office/drawing/2014/main" id="{2B6EEFC8-CEF1-0416-7E18-4F39B1E1622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b="-15"/>
          <a:stretch/>
        </p:blipFill>
        <p:spPr>
          <a:xfrm>
            <a:off x="6480118" y="885009"/>
            <a:ext cx="4965322" cy="4780391"/>
          </a:xfrm>
        </p:spPr>
      </p:pic>
      <p:sp>
        <p:nvSpPr>
          <p:cNvPr id="6" name="Footer Placeholder 5">
            <a:extLst>
              <a:ext uri="{FF2B5EF4-FFF2-40B4-BE49-F238E27FC236}">
                <a16:creationId xmlns:a16="http://schemas.microsoft.com/office/drawing/2014/main" id="{FB8B58D7-3BC7-93B4-09FA-DE8CDE47958B}"/>
              </a:ext>
            </a:extLst>
          </p:cNvPr>
          <p:cNvSpPr>
            <a:spLocks noGrp="1"/>
          </p:cNvSpPr>
          <p:nvPr>
            <p:ph type="ftr" sz="quarter" idx="4294967295"/>
          </p:nvPr>
        </p:nvSpPr>
        <p:spPr>
          <a:xfrm>
            <a:off x="417576" y="6458493"/>
            <a:ext cx="11241024" cy="243143"/>
          </a:xfrm>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42907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687F-C52D-64B7-7FA3-8D9A011BBCA9}"/>
              </a:ext>
            </a:extLst>
          </p:cNvPr>
          <p:cNvSpPr>
            <a:spLocks noGrp="1"/>
          </p:cNvSpPr>
          <p:nvPr>
            <p:ph type="title"/>
          </p:nvPr>
        </p:nvSpPr>
        <p:spPr/>
        <p:txBody>
          <a:bodyPr>
            <a:normAutofit/>
          </a:bodyPr>
          <a:lstStyle/>
          <a:p>
            <a:r>
              <a:rPr lang="en-US" dirty="0"/>
              <a:t>Comparison: informational vs. educational content</a:t>
            </a:r>
          </a:p>
        </p:txBody>
      </p:sp>
      <p:sp>
        <p:nvSpPr>
          <p:cNvPr id="5" name="Text Placeholder 4">
            <a:extLst>
              <a:ext uri="{FF2B5EF4-FFF2-40B4-BE49-F238E27FC236}">
                <a16:creationId xmlns:a16="http://schemas.microsoft.com/office/drawing/2014/main" id="{30AADD92-0033-3CBB-4C4B-7CC97C728D46}"/>
              </a:ext>
            </a:extLst>
          </p:cNvPr>
          <p:cNvSpPr>
            <a:spLocks noGrp="1"/>
          </p:cNvSpPr>
          <p:nvPr>
            <p:ph type="body" sz="quarter" idx="18"/>
          </p:nvPr>
        </p:nvSpPr>
        <p:spPr>
          <a:xfrm>
            <a:off x="419101" y="1155127"/>
            <a:ext cx="4844016" cy="495996"/>
          </a:xfrm>
          <a:solidFill>
            <a:srgbClr val="008000">
              <a:alpha val="12157"/>
            </a:srgbClr>
          </a:solidFill>
        </p:spPr>
        <p:txBody>
          <a:bodyPr/>
          <a:lstStyle/>
          <a:p>
            <a:pPr defTabSz="574675"/>
            <a:r>
              <a:rPr lang="en-US" b="1" dirty="0"/>
              <a:t>	Informational Content</a:t>
            </a:r>
          </a:p>
        </p:txBody>
      </p:sp>
      <p:pic>
        <p:nvPicPr>
          <p:cNvPr id="10" name="Graphic 9">
            <a:extLst>
              <a:ext uri="{FF2B5EF4-FFF2-40B4-BE49-F238E27FC236}">
                <a16:creationId xmlns:a16="http://schemas.microsoft.com/office/drawing/2014/main" id="{9D2ACF68-81F4-1071-DCCC-CF82DE5A46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108" y="1195317"/>
            <a:ext cx="411480" cy="411480"/>
          </a:xfrm>
          <a:prstGeom prst="rect">
            <a:avLst/>
          </a:prstGeom>
        </p:spPr>
      </p:pic>
      <p:sp>
        <p:nvSpPr>
          <p:cNvPr id="6" name="Text Placeholder 5">
            <a:extLst>
              <a:ext uri="{FF2B5EF4-FFF2-40B4-BE49-F238E27FC236}">
                <a16:creationId xmlns:a16="http://schemas.microsoft.com/office/drawing/2014/main" id="{82DEF924-750A-18CD-E1E2-968703C57F7C}"/>
              </a:ext>
            </a:extLst>
          </p:cNvPr>
          <p:cNvSpPr>
            <a:spLocks noGrp="1"/>
          </p:cNvSpPr>
          <p:nvPr>
            <p:ph type="body" sz="quarter" idx="12"/>
          </p:nvPr>
        </p:nvSpPr>
        <p:spPr>
          <a:xfrm>
            <a:off x="419101" y="1929949"/>
            <a:ext cx="4844016" cy="4393960"/>
          </a:xfrm>
        </p:spPr>
        <p:txBody>
          <a:bodyPr vert="horz" lIns="91440" tIns="45720" rIns="91440" bIns="45720" rtlCol="0" anchor="t">
            <a:normAutofit/>
          </a:bodyPr>
          <a:lstStyle/>
          <a:p>
            <a:pPr marL="285750" indent="-285750">
              <a:spcAft>
                <a:spcPts val="1200"/>
              </a:spcAft>
              <a:buChar char="•"/>
            </a:pPr>
            <a:r>
              <a:rPr lang="en-US" sz="2200" dirty="0"/>
              <a:t>Telling the user things / provide information</a:t>
            </a:r>
          </a:p>
          <a:p>
            <a:pPr marL="285750" indent="-285750">
              <a:spcAft>
                <a:spcPts val="1200"/>
              </a:spcAft>
              <a:buChar char="•"/>
            </a:pPr>
            <a:r>
              <a:rPr lang="en-US" sz="2200" dirty="0"/>
              <a:t>Keep user’s interest (voluntary)</a:t>
            </a:r>
          </a:p>
          <a:p>
            <a:pPr marL="285750" indent="-285750">
              <a:spcAft>
                <a:spcPts val="1200"/>
              </a:spcAft>
              <a:buChar char="•"/>
            </a:pPr>
            <a:r>
              <a:rPr lang="en-US" sz="2200" dirty="0"/>
              <a:t>Individual; no comparison to others</a:t>
            </a:r>
          </a:p>
        </p:txBody>
      </p:sp>
      <p:sp>
        <p:nvSpPr>
          <p:cNvPr id="7" name="Text Placeholder 6">
            <a:extLst>
              <a:ext uri="{FF2B5EF4-FFF2-40B4-BE49-F238E27FC236}">
                <a16:creationId xmlns:a16="http://schemas.microsoft.com/office/drawing/2014/main" id="{D3D5A2D7-9C1C-E2D3-EA3B-4131DAA78E6D}"/>
              </a:ext>
            </a:extLst>
          </p:cNvPr>
          <p:cNvSpPr>
            <a:spLocks noGrp="1"/>
          </p:cNvSpPr>
          <p:nvPr>
            <p:ph type="body" sz="quarter" idx="19"/>
          </p:nvPr>
        </p:nvSpPr>
        <p:spPr>
          <a:xfrm>
            <a:off x="5582093" y="1155127"/>
            <a:ext cx="6074575" cy="495996"/>
          </a:xfrm>
          <a:solidFill>
            <a:srgbClr val="008000">
              <a:alpha val="12157"/>
            </a:srgbClr>
          </a:solidFill>
        </p:spPr>
        <p:txBody>
          <a:bodyPr/>
          <a:lstStyle/>
          <a:p>
            <a:pPr defTabSz="690563"/>
            <a:r>
              <a:rPr lang="en-US" b="1" dirty="0"/>
              <a:t>	Educational Content</a:t>
            </a:r>
          </a:p>
        </p:txBody>
      </p:sp>
      <p:pic>
        <p:nvPicPr>
          <p:cNvPr id="11" name="Graphic 10">
            <a:extLst>
              <a:ext uri="{FF2B5EF4-FFF2-40B4-BE49-F238E27FC236}">
                <a16:creationId xmlns:a16="http://schemas.microsoft.com/office/drawing/2014/main" id="{C851246D-15BA-2265-7A15-6F392CB2AF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1371" y="1154829"/>
            <a:ext cx="493776" cy="493776"/>
          </a:xfrm>
          <a:prstGeom prst="rect">
            <a:avLst/>
          </a:prstGeom>
        </p:spPr>
      </p:pic>
      <p:sp>
        <p:nvSpPr>
          <p:cNvPr id="8" name="Text Placeholder 7">
            <a:extLst>
              <a:ext uri="{FF2B5EF4-FFF2-40B4-BE49-F238E27FC236}">
                <a16:creationId xmlns:a16="http://schemas.microsoft.com/office/drawing/2014/main" id="{D4765624-61E8-F61A-4352-CA5CD8108DEB}"/>
              </a:ext>
            </a:extLst>
          </p:cNvPr>
          <p:cNvSpPr>
            <a:spLocks noGrp="1"/>
          </p:cNvSpPr>
          <p:nvPr>
            <p:ph type="body" sz="quarter" idx="16"/>
          </p:nvPr>
        </p:nvSpPr>
        <p:spPr>
          <a:xfrm>
            <a:off x="5582093" y="1929948"/>
            <a:ext cx="6074575" cy="4393960"/>
          </a:xfrm>
        </p:spPr>
        <p:txBody>
          <a:bodyPr>
            <a:normAutofit lnSpcReduction="10000"/>
          </a:bodyPr>
          <a:lstStyle/>
          <a:p>
            <a:pPr marL="285750" indent="-285750">
              <a:spcAft>
                <a:spcPts val="1200"/>
              </a:spcAft>
              <a:buFont typeface="Arial" panose="020B0604020202020204" pitchFamily="34" charset="0"/>
              <a:buChar char="•"/>
            </a:pPr>
            <a:r>
              <a:rPr lang="en-US" sz="2200" dirty="0"/>
              <a:t>Helping the user understand things and be able to use them later</a:t>
            </a:r>
          </a:p>
          <a:p>
            <a:pPr marL="285750" indent="-285750">
              <a:spcAft>
                <a:spcPts val="1200"/>
              </a:spcAft>
              <a:buFont typeface="Arial" panose="020B0604020202020204" pitchFamily="34" charset="0"/>
              <a:buChar char="•"/>
            </a:pPr>
            <a:r>
              <a:rPr lang="en-US" sz="2200" dirty="0"/>
              <a:t>Consequences for not knowing/understanding</a:t>
            </a:r>
          </a:p>
          <a:p>
            <a:pPr marL="285750" indent="-285750">
              <a:spcAft>
                <a:spcPts val="1200"/>
              </a:spcAft>
              <a:buFont typeface="Arial" panose="020B0604020202020204" pitchFamily="34" charset="0"/>
              <a:buChar char="•"/>
            </a:pPr>
            <a:r>
              <a:rPr lang="en-US" sz="2200" dirty="0"/>
              <a:t>Group use; equity of information</a:t>
            </a:r>
          </a:p>
          <a:p>
            <a:pPr marL="285750" indent="-285750">
              <a:spcAft>
                <a:spcPts val="1200"/>
              </a:spcAft>
              <a:buFont typeface="Arial" panose="020B0604020202020204" pitchFamily="34" charset="0"/>
              <a:buChar char="•"/>
            </a:pPr>
            <a:r>
              <a:rPr lang="en-US" sz="2200" dirty="0"/>
              <a:t>Clear aim for what user is supposed to get out of the content</a:t>
            </a:r>
          </a:p>
          <a:p>
            <a:pPr marL="285750" indent="-285750">
              <a:spcAft>
                <a:spcPts val="1200"/>
              </a:spcAft>
              <a:buFont typeface="Arial" panose="020B0604020202020204" pitchFamily="34" charset="0"/>
              <a:buChar char="•"/>
            </a:pPr>
            <a:r>
              <a:rPr lang="en-US" sz="2200" dirty="0"/>
              <a:t>Allowing students to participate in discussion</a:t>
            </a:r>
          </a:p>
          <a:p>
            <a:pPr marL="285750" indent="-285750">
              <a:spcAft>
                <a:spcPts val="1200"/>
              </a:spcAft>
              <a:buFont typeface="Arial" panose="020B0604020202020204" pitchFamily="34" charset="0"/>
              <a:buChar char="•"/>
            </a:pPr>
            <a:r>
              <a:rPr lang="en-US" sz="2200" dirty="0"/>
              <a:t>Assessments vs. content presentations</a:t>
            </a:r>
          </a:p>
        </p:txBody>
      </p:sp>
      <p:sp>
        <p:nvSpPr>
          <p:cNvPr id="9" name="Footer Placeholder 8">
            <a:extLst>
              <a:ext uri="{FF2B5EF4-FFF2-40B4-BE49-F238E27FC236}">
                <a16:creationId xmlns:a16="http://schemas.microsoft.com/office/drawing/2014/main" id="{3225BF47-DF3E-C5A4-F572-B7F565E55014}"/>
              </a:ext>
            </a:extLst>
          </p:cNvPr>
          <p:cNvSpPr>
            <a:spLocks noGrp="1"/>
          </p:cNvSpPr>
          <p:nvPr>
            <p:ph type="ftr" sz="quarter" idx="20"/>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0917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151C-24E4-1750-64E5-061948CCAF1B}"/>
              </a:ext>
            </a:extLst>
          </p:cNvPr>
          <p:cNvSpPr>
            <a:spLocks noGrp="1"/>
          </p:cNvSpPr>
          <p:nvPr>
            <p:ph type="title"/>
          </p:nvPr>
        </p:nvSpPr>
        <p:spPr>
          <a:xfrm>
            <a:off x="847916" y="884289"/>
            <a:ext cx="8905684" cy="1353813"/>
          </a:xfrm>
        </p:spPr>
        <p:txBody>
          <a:bodyPr/>
          <a:lstStyle/>
          <a:p>
            <a:r>
              <a:rPr lang="en-US" dirty="0"/>
              <a:t>About me</a:t>
            </a:r>
          </a:p>
        </p:txBody>
      </p:sp>
      <p:sp>
        <p:nvSpPr>
          <p:cNvPr id="3" name="Text Placeholder 2">
            <a:extLst>
              <a:ext uri="{FF2B5EF4-FFF2-40B4-BE49-F238E27FC236}">
                <a16:creationId xmlns:a16="http://schemas.microsoft.com/office/drawing/2014/main" id="{337FAFBC-F9E3-B8C5-8D4C-E07E332BF694}"/>
              </a:ext>
            </a:extLst>
          </p:cNvPr>
          <p:cNvSpPr>
            <a:spLocks noGrp="1"/>
          </p:cNvSpPr>
          <p:nvPr>
            <p:ph type="body" sz="quarter" idx="12"/>
          </p:nvPr>
        </p:nvSpPr>
        <p:spPr>
          <a:xfrm>
            <a:off x="846138" y="2610854"/>
            <a:ext cx="8909050" cy="3362908"/>
          </a:xfrm>
        </p:spPr>
        <p:txBody>
          <a:bodyPr>
            <a:noAutofit/>
          </a:bodyPr>
          <a:lstStyle/>
          <a:p>
            <a:r>
              <a:rPr lang="en-US" dirty="0"/>
              <a:t>Laura Ciporen, CPACC. Brooklyn, NY. She/Her</a:t>
            </a:r>
          </a:p>
          <a:p>
            <a:r>
              <a:rPr lang="en-US" dirty="0"/>
              <a:t>Digital Content Accessibility Manager for McGraw Hill Higher Ed.</a:t>
            </a:r>
          </a:p>
          <a:p>
            <a:r>
              <a:rPr lang="en-US" dirty="0"/>
              <a:t>100% focused on </a:t>
            </a:r>
            <a:r>
              <a:rPr lang="en-US" i="1" dirty="0"/>
              <a:t>content</a:t>
            </a:r>
            <a:r>
              <a:rPr lang="en-US" dirty="0"/>
              <a:t> accessibility since 2015</a:t>
            </a:r>
          </a:p>
          <a:p>
            <a:r>
              <a:rPr lang="en-US" dirty="0"/>
              <a:t>Instructional design for 6 years prior</a:t>
            </a:r>
          </a:p>
          <a:p>
            <a:r>
              <a:rPr lang="en-US" dirty="0"/>
              <a:t>M.A. in Educational Communication and Technology from NYU</a:t>
            </a:r>
          </a:p>
        </p:txBody>
      </p:sp>
    </p:spTree>
    <p:extLst>
      <p:ext uri="{BB962C8B-B14F-4D97-AF65-F5344CB8AC3E}">
        <p14:creationId xmlns:p14="http://schemas.microsoft.com/office/powerpoint/2010/main" val="1096125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203FA-696B-C84B-473E-697B1157D93F}"/>
              </a:ext>
            </a:extLst>
          </p:cNvPr>
          <p:cNvSpPr>
            <a:spLocks noGrp="1"/>
          </p:cNvSpPr>
          <p:nvPr>
            <p:ph type="title"/>
          </p:nvPr>
        </p:nvSpPr>
        <p:spPr>
          <a:xfrm>
            <a:off x="426692" y="231145"/>
            <a:ext cx="9631708" cy="645156"/>
          </a:xfrm>
        </p:spPr>
        <p:txBody>
          <a:bodyPr>
            <a:normAutofit/>
          </a:bodyPr>
          <a:lstStyle/>
          <a:p>
            <a:r>
              <a:rPr lang="en-US" dirty="0"/>
              <a:t>My THREE image categories for education</a:t>
            </a:r>
          </a:p>
        </p:txBody>
      </p:sp>
      <p:sp>
        <p:nvSpPr>
          <p:cNvPr id="2" name="Text Placeholder 1">
            <a:extLst>
              <a:ext uri="{FF2B5EF4-FFF2-40B4-BE49-F238E27FC236}">
                <a16:creationId xmlns:a16="http://schemas.microsoft.com/office/drawing/2014/main" id="{35624BD9-2353-505E-CB27-2487492027F8}"/>
              </a:ext>
            </a:extLst>
          </p:cNvPr>
          <p:cNvSpPr>
            <a:spLocks noGrp="1"/>
          </p:cNvSpPr>
          <p:nvPr>
            <p:ph type="body" sz="quarter" idx="12"/>
          </p:nvPr>
        </p:nvSpPr>
        <p:spPr>
          <a:xfrm>
            <a:off x="419100" y="1219200"/>
            <a:ext cx="9639300" cy="5105400"/>
          </a:xfrm>
        </p:spPr>
        <p:txBody>
          <a:bodyPr>
            <a:normAutofit/>
          </a:bodyPr>
          <a:lstStyle/>
          <a:p>
            <a:pPr marL="342900" indent="-342900">
              <a:buFont typeface="+mj-lt"/>
              <a:buAutoNum type="arabicPeriod"/>
            </a:pPr>
            <a:r>
              <a:rPr lang="en-US" b="1" dirty="0"/>
              <a:t>Content</a:t>
            </a:r>
            <a:r>
              <a:rPr lang="en-US" dirty="0"/>
              <a:t> (informational considers this “non-decorative”)</a:t>
            </a:r>
          </a:p>
          <a:p>
            <a:pPr marL="1028700" lvl="1" indent="-342900"/>
            <a:r>
              <a:rPr lang="en-US" dirty="0"/>
              <a:t>Directly help students learn the material.</a:t>
            </a:r>
          </a:p>
          <a:p>
            <a:pPr marL="1028700" lvl="1" indent="-342900"/>
            <a:r>
              <a:rPr lang="en-US" dirty="0"/>
              <a:t>Need full descriptions.</a:t>
            </a:r>
          </a:p>
          <a:p>
            <a:pPr marL="342900" indent="-342900">
              <a:buFont typeface="+mj-lt"/>
              <a:buAutoNum type="arabicPeriod"/>
            </a:pPr>
            <a:r>
              <a:rPr lang="en-US" b="1" dirty="0"/>
              <a:t>Non-Content</a:t>
            </a:r>
            <a:r>
              <a:rPr lang="en-US" dirty="0"/>
              <a:t> (informational considers this “decorative”)</a:t>
            </a:r>
          </a:p>
          <a:p>
            <a:pPr marL="1028700" lvl="1" indent="-342900"/>
            <a:r>
              <a:rPr lang="en-US" dirty="0"/>
              <a:t>Enhance the experience; contribute something.</a:t>
            </a:r>
          </a:p>
          <a:p>
            <a:pPr marL="1028700" lvl="1" indent="-342900"/>
            <a:r>
              <a:rPr lang="en-US" dirty="0"/>
              <a:t>If removed, would not impede learning the material.</a:t>
            </a:r>
          </a:p>
          <a:p>
            <a:pPr marL="1028700" lvl="1" indent="-342900"/>
            <a:r>
              <a:rPr lang="en-US" dirty="0"/>
              <a:t>ALSO need full descriptions.</a:t>
            </a:r>
            <a:endParaRPr lang="en-US" b="0" dirty="0"/>
          </a:p>
          <a:p>
            <a:pPr marL="342900" indent="-342900">
              <a:buFont typeface="+mj-lt"/>
              <a:buAutoNum type="arabicPeriod"/>
            </a:pPr>
            <a:r>
              <a:rPr lang="en-US" b="1" dirty="0"/>
              <a:t>Decorative</a:t>
            </a:r>
          </a:p>
          <a:p>
            <a:pPr marL="1028700" lvl="1" indent="-342900"/>
            <a:r>
              <a:rPr lang="en-US" dirty="0"/>
              <a:t>FILLER. You could replace it with a doodle of a flower.</a:t>
            </a:r>
          </a:p>
          <a:p>
            <a:pPr marL="1028700" lvl="1" indent="-342900"/>
            <a:r>
              <a:rPr lang="en-US" dirty="0"/>
              <a:t>Contain no information at all that isn’t already completely in the text.</a:t>
            </a:r>
          </a:p>
          <a:p>
            <a:pPr marL="1028700" lvl="1" indent="-342900"/>
            <a:r>
              <a:rPr lang="en-US" dirty="0"/>
              <a:t>The ONLY images that </a:t>
            </a:r>
            <a:r>
              <a:rPr lang="en-US" i="1" dirty="0"/>
              <a:t>don’t</a:t>
            </a:r>
            <a:r>
              <a:rPr lang="en-US" dirty="0"/>
              <a:t> need descriptions.</a:t>
            </a:r>
          </a:p>
        </p:txBody>
      </p:sp>
    </p:spTree>
    <p:extLst>
      <p:ext uri="{BB962C8B-B14F-4D97-AF65-F5344CB8AC3E}">
        <p14:creationId xmlns:p14="http://schemas.microsoft.com/office/powerpoint/2010/main" val="283060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3C7B-76D3-7269-B14E-DB52FADF1021}"/>
              </a:ext>
            </a:extLst>
          </p:cNvPr>
          <p:cNvSpPr>
            <a:spLocks noGrp="1"/>
          </p:cNvSpPr>
          <p:nvPr>
            <p:ph type="title"/>
          </p:nvPr>
        </p:nvSpPr>
        <p:spPr/>
        <p:txBody>
          <a:bodyPr/>
          <a:lstStyle/>
          <a:p>
            <a:r>
              <a:rPr lang="en-US" dirty="0"/>
              <a:t>Content image example</a:t>
            </a:r>
          </a:p>
        </p:txBody>
      </p:sp>
      <p:sp>
        <p:nvSpPr>
          <p:cNvPr id="7" name="Text Placeholder 6">
            <a:extLst>
              <a:ext uri="{FF2B5EF4-FFF2-40B4-BE49-F238E27FC236}">
                <a16:creationId xmlns:a16="http://schemas.microsoft.com/office/drawing/2014/main" id="{7592841B-7D14-DCC8-4EF7-CE563EFEFBC3}"/>
              </a:ext>
            </a:extLst>
          </p:cNvPr>
          <p:cNvSpPr>
            <a:spLocks noGrp="1"/>
          </p:cNvSpPr>
          <p:nvPr>
            <p:ph type="body" sz="quarter" idx="12"/>
          </p:nvPr>
        </p:nvSpPr>
        <p:spPr/>
        <p:txBody>
          <a:bodyPr/>
          <a:lstStyle/>
          <a:p>
            <a:r>
              <a:rPr lang="en-US" dirty="0"/>
              <a:t>Text discusses the migration of various North American peoples and where they founded their territories.</a:t>
            </a:r>
          </a:p>
        </p:txBody>
      </p:sp>
      <p:pic>
        <p:nvPicPr>
          <p:cNvPr id="10" name="Picture Placeholder 11" descr="Map of North America showing migration routes starting from the far northwest and broadening to span the width of the continent as they move south.">
            <a:extLst>
              <a:ext uri="{FF2B5EF4-FFF2-40B4-BE49-F238E27FC236}">
                <a16:creationId xmlns:a16="http://schemas.microsoft.com/office/drawing/2014/main" id="{3990F48F-7C86-ECE5-5F7E-E08604FBEEF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b="-594"/>
          <a:stretch/>
        </p:blipFill>
        <p:spPr>
          <a:xfrm>
            <a:off x="6243638" y="1147763"/>
            <a:ext cx="5413375" cy="5062537"/>
          </a:xfrm>
        </p:spPr>
      </p:pic>
      <p:sp>
        <p:nvSpPr>
          <p:cNvPr id="5" name="Footer Placeholder 4">
            <a:extLst>
              <a:ext uri="{FF2B5EF4-FFF2-40B4-BE49-F238E27FC236}">
                <a16:creationId xmlns:a16="http://schemas.microsoft.com/office/drawing/2014/main" id="{3958D4E1-D9AF-6BE9-788C-081DF325C891}"/>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04589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A943-DA64-A5B6-9DA7-9A1ABF44E01D}"/>
              </a:ext>
            </a:extLst>
          </p:cNvPr>
          <p:cNvSpPr>
            <a:spLocks noGrp="1"/>
          </p:cNvSpPr>
          <p:nvPr>
            <p:ph type="title"/>
          </p:nvPr>
        </p:nvSpPr>
        <p:spPr/>
        <p:txBody>
          <a:bodyPr/>
          <a:lstStyle/>
          <a:p>
            <a:r>
              <a:rPr lang="en-US" dirty="0"/>
              <a:t>Non-content image example</a:t>
            </a:r>
          </a:p>
        </p:txBody>
      </p:sp>
      <p:sp>
        <p:nvSpPr>
          <p:cNvPr id="17" name="Text Placeholder 16">
            <a:extLst>
              <a:ext uri="{FF2B5EF4-FFF2-40B4-BE49-F238E27FC236}">
                <a16:creationId xmlns:a16="http://schemas.microsoft.com/office/drawing/2014/main" id="{598A7D2A-6C3F-1D10-16E8-ECDD8C7038E5}"/>
              </a:ext>
            </a:extLst>
          </p:cNvPr>
          <p:cNvSpPr>
            <a:spLocks noGrp="1"/>
          </p:cNvSpPr>
          <p:nvPr>
            <p:ph type="body" sz="quarter" idx="12"/>
          </p:nvPr>
        </p:nvSpPr>
        <p:spPr/>
        <p:txBody>
          <a:bodyPr/>
          <a:lstStyle/>
          <a:p>
            <a:r>
              <a:rPr lang="en-US" dirty="0"/>
              <a:t>Why do we include pictures of Abraham Lincoln when we talk about Abraham Lincoln but the only describe the image as being Abraham Lincoln?</a:t>
            </a:r>
          </a:p>
        </p:txBody>
      </p:sp>
      <p:pic>
        <p:nvPicPr>
          <p:cNvPr id="16" name="Picture Placeholder 15" descr="Black &amp; white, grainy photo of Abraham Lincoln. His face is gaunt, beard neatly trimmed. He wears a dark suit with vest and bowtie.">
            <a:extLst>
              <a:ext uri="{FF2B5EF4-FFF2-40B4-BE49-F238E27FC236}">
                <a16:creationId xmlns:a16="http://schemas.microsoft.com/office/drawing/2014/main" id="{B9C2E2CE-1983-BD5A-910E-8265B0F14C2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8534400" y="1146555"/>
            <a:ext cx="3657600" cy="4435095"/>
          </a:xfrm>
        </p:spPr>
      </p:pic>
      <p:sp>
        <p:nvSpPr>
          <p:cNvPr id="6" name="Footer Placeholder 5">
            <a:extLst>
              <a:ext uri="{FF2B5EF4-FFF2-40B4-BE49-F238E27FC236}">
                <a16:creationId xmlns:a16="http://schemas.microsoft.com/office/drawing/2014/main" id="{A46BE2DA-A842-761F-FBFC-C8ED4741670B}"/>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2170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8C346-F15A-4128-9BF7-C09D91E79E9A}"/>
              </a:ext>
            </a:extLst>
          </p:cNvPr>
          <p:cNvSpPr>
            <a:spLocks noGrp="1"/>
          </p:cNvSpPr>
          <p:nvPr>
            <p:ph type="title"/>
          </p:nvPr>
        </p:nvSpPr>
        <p:spPr/>
        <p:txBody>
          <a:bodyPr/>
          <a:lstStyle/>
          <a:p>
            <a:r>
              <a:rPr lang="en-US" dirty="0"/>
              <a:t>Decorative image example</a:t>
            </a:r>
          </a:p>
        </p:txBody>
      </p:sp>
      <p:pic>
        <p:nvPicPr>
          <p:cNvPr id="5" name="Graphic 4" descr="Icon: graduation cap.">
            <a:extLst>
              <a:ext uri="{FF2B5EF4-FFF2-40B4-BE49-F238E27FC236}">
                <a16:creationId xmlns:a16="http://schemas.microsoft.com/office/drawing/2014/main" id="{61BBA7B2-035E-FD35-C590-8D56BD1168A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1143000"/>
            <a:ext cx="493776" cy="493776"/>
          </a:xfrm>
          <a:prstGeom prst="rect">
            <a:avLst/>
          </a:prstGeom>
        </p:spPr>
      </p:pic>
      <p:sp>
        <p:nvSpPr>
          <p:cNvPr id="2" name="Text Placeholder 1">
            <a:extLst>
              <a:ext uri="{FF2B5EF4-FFF2-40B4-BE49-F238E27FC236}">
                <a16:creationId xmlns:a16="http://schemas.microsoft.com/office/drawing/2014/main" id="{B0D61E7D-A1DF-66F2-0724-91843460E9EA}"/>
              </a:ext>
            </a:extLst>
          </p:cNvPr>
          <p:cNvSpPr>
            <a:spLocks noGrp="1"/>
          </p:cNvSpPr>
          <p:nvPr>
            <p:ph type="body" sz="quarter" idx="12"/>
          </p:nvPr>
        </p:nvSpPr>
        <p:spPr/>
        <p:txBody>
          <a:bodyPr/>
          <a:lstStyle/>
          <a:p>
            <a:r>
              <a:rPr lang="en-US" b="1" dirty="0"/>
              <a:t>	Educational Content</a:t>
            </a:r>
          </a:p>
        </p:txBody>
      </p:sp>
      <p:sp>
        <p:nvSpPr>
          <p:cNvPr id="4" name="Footer Placeholder 3">
            <a:extLst>
              <a:ext uri="{FF2B5EF4-FFF2-40B4-BE49-F238E27FC236}">
                <a16:creationId xmlns:a16="http://schemas.microsoft.com/office/drawing/2014/main" id="{BCF7A1CD-52E3-41EC-D04B-93424B87DF51}"/>
              </a:ext>
            </a:extLst>
          </p:cNvPr>
          <p:cNvSpPr>
            <a:spLocks noGrp="1"/>
          </p:cNvSpPr>
          <p:nvPr>
            <p:ph type="ftr" sz="quarter" idx="13"/>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2492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06E9-B791-6337-4CF2-BB5DCA9F9B7E}"/>
              </a:ext>
            </a:extLst>
          </p:cNvPr>
          <p:cNvSpPr>
            <a:spLocks noGrp="1"/>
          </p:cNvSpPr>
          <p:nvPr>
            <p:ph type="title"/>
          </p:nvPr>
        </p:nvSpPr>
        <p:spPr>
          <a:xfrm>
            <a:off x="426692" y="231145"/>
            <a:ext cx="11683792" cy="645156"/>
          </a:xfrm>
        </p:spPr>
        <p:txBody>
          <a:bodyPr>
            <a:normAutofit/>
          </a:bodyPr>
          <a:lstStyle/>
          <a:p>
            <a:r>
              <a:rPr lang="en-US" dirty="0"/>
              <a:t>Evidence for the importance of non-content images</a:t>
            </a:r>
          </a:p>
        </p:txBody>
      </p:sp>
      <p:sp>
        <p:nvSpPr>
          <p:cNvPr id="3" name="Text Placeholder 2">
            <a:extLst>
              <a:ext uri="{FF2B5EF4-FFF2-40B4-BE49-F238E27FC236}">
                <a16:creationId xmlns:a16="http://schemas.microsoft.com/office/drawing/2014/main" id="{56B8BCD7-2606-2C86-BD1F-751FE4E1958C}"/>
              </a:ext>
            </a:extLst>
          </p:cNvPr>
          <p:cNvSpPr>
            <a:spLocks noGrp="1"/>
          </p:cNvSpPr>
          <p:nvPr>
            <p:ph type="body" sz="quarter" idx="12"/>
          </p:nvPr>
        </p:nvSpPr>
        <p:spPr/>
        <p:txBody>
          <a:bodyPr>
            <a:noAutofit/>
          </a:bodyPr>
          <a:lstStyle/>
          <a:p>
            <a:pPr>
              <a:lnSpc>
                <a:spcPct val="118000"/>
              </a:lnSpc>
            </a:pPr>
            <a:r>
              <a:rPr lang="en-US" sz="2000" dirty="0"/>
              <a:t>Smith, B. D., &amp; </a:t>
            </a:r>
            <a:r>
              <a:rPr lang="en-US" sz="2000" dirty="0" err="1"/>
              <a:t>Elifson</a:t>
            </a:r>
            <a:r>
              <a:rPr lang="en-US" sz="2000" dirty="0"/>
              <a:t>, J. M. (1986). Do Pictures Make a Difference in College Textbooks? </a:t>
            </a:r>
            <a:r>
              <a:rPr lang="en-US" sz="2000" i="1" dirty="0"/>
              <a:t>Reading Horizons: A Journal of Literacy and Language Arts, 26 (4).</a:t>
            </a:r>
          </a:p>
          <a:p>
            <a:pPr marL="514350" indent="-514350">
              <a:lnSpc>
                <a:spcPct val="118000"/>
              </a:lnSpc>
              <a:buFont typeface="+mj-lt"/>
              <a:buAutoNum type="arabicPeriod"/>
            </a:pPr>
            <a:r>
              <a:rPr lang="en-US" sz="2000" dirty="0"/>
              <a:t>"Including pictures, such as those of people, buildings, artifacts and landscapes in college history text material does not seem to increase a college student's comprehension of the material, even when the pictures have been selected because they support the main ideas of the text.”</a:t>
            </a:r>
          </a:p>
          <a:p>
            <a:pPr marL="514350" indent="-514350">
              <a:lnSpc>
                <a:spcPct val="118000"/>
              </a:lnSpc>
              <a:buFont typeface="+mj-lt"/>
              <a:buAutoNum type="arabicPeriod"/>
            </a:pPr>
            <a:r>
              <a:rPr lang="en-US" sz="2000" dirty="0"/>
              <a:t>“Student preference proved to be overwhelmingly in favor of pictures. Of the 145 students, 119 chose the passage with pictures, while only 26 chose the passage without pictures. The passage with pictures was preferred by 82% of the students.”</a:t>
            </a:r>
            <a:endParaRPr lang="en-US" sz="2800" b="1" dirty="0">
              <a:solidFill>
                <a:srgbClr val="440B7F"/>
              </a:solidFill>
              <a:ea typeface="+mj-ea"/>
            </a:endParaRPr>
          </a:p>
        </p:txBody>
      </p:sp>
      <p:pic>
        <p:nvPicPr>
          <p:cNvPr id="8" name="Picture Placeholder 7" descr="Two students sit at a table and collaborate on a project. Their notebooks are open and they both are looking at the same page.">
            <a:extLst>
              <a:ext uri="{FF2B5EF4-FFF2-40B4-BE49-F238E27FC236}">
                <a16:creationId xmlns:a16="http://schemas.microsoft.com/office/drawing/2014/main" id="{F87DB259-D02D-6882-EAC3-A09622DA5C1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6" name="Footer Placeholder 5">
            <a:extLst>
              <a:ext uri="{FF2B5EF4-FFF2-40B4-BE49-F238E27FC236}">
                <a16:creationId xmlns:a16="http://schemas.microsoft.com/office/drawing/2014/main" id="{AD84931A-9550-939D-7856-22EB040BBAF9}"/>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79483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06E9-B791-6337-4CF2-BB5DCA9F9B7E}"/>
              </a:ext>
            </a:extLst>
          </p:cNvPr>
          <p:cNvSpPr>
            <a:spLocks noGrp="1"/>
          </p:cNvSpPr>
          <p:nvPr>
            <p:ph type="title"/>
          </p:nvPr>
        </p:nvSpPr>
        <p:spPr>
          <a:xfrm>
            <a:off x="426692" y="231145"/>
            <a:ext cx="11683792" cy="645156"/>
          </a:xfrm>
        </p:spPr>
        <p:txBody>
          <a:bodyPr>
            <a:normAutofit/>
          </a:bodyPr>
          <a:lstStyle/>
          <a:p>
            <a:r>
              <a:rPr lang="en-US" dirty="0"/>
              <a:t>Anecdotes for importance of non-content images</a:t>
            </a:r>
          </a:p>
        </p:txBody>
      </p:sp>
      <p:sp>
        <p:nvSpPr>
          <p:cNvPr id="3" name="Text Placeholder 2">
            <a:extLst>
              <a:ext uri="{FF2B5EF4-FFF2-40B4-BE49-F238E27FC236}">
                <a16:creationId xmlns:a16="http://schemas.microsoft.com/office/drawing/2014/main" id="{56B8BCD7-2606-2C86-BD1F-751FE4E1958C}"/>
              </a:ext>
            </a:extLst>
          </p:cNvPr>
          <p:cNvSpPr>
            <a:spLocks noGrp="1"/>
          </p:cNvSpPr>
          <p:nvPr>
            <p:ph type="body" sz="quarter" idx="12"/>
          </p:nvPr>
        </p:nvSpPr>
        <p:spPr/>
        <p:txBody>
          <a:bodyPr>
            <a:normAutofit fontScale="92500"/>
          </a:bodyPr>
          <a:lstStyle/>
          <a:p>
            <a:r>
              <a:rPr lang="en-US" sz="2400" dirty="0"/>
              <a:t>User study: 8 SR users read 3 versions of 3 readings:</a:t>
            </a:r>
            <a:br>
              <a:rPr lang="en-US" sz="2400" dirty="0"/>
            </a:br>
            <a:r>
              <a:rPr lang="en-US" sz="2400" dirty="0"/>
              <a:t>Which level of descriptions did you prefer, and why?</a:t>
            </a:r>
          </a:p>
          <a:p>
            <a:r>
              <a:rPr lang="en-US" dirty="0"/>
              <a:t>The screen reader users wanted the highest level of description…and more.</a:t>
            </a:r>
          </a:p>
          <a:p>
            <a:pPr marL="342900" indent="-342900">
              <a:buFont typeface="Arial" panose="020B0604020202020204" pitchFamily="34" charset="0"/>
              <a:buChar char="•"/>
            </a:pPr>
            <a:r>
              <a:rPr lang="en-US" dirty="0"/>
              <a:t>“This was my favorite version by far. I finally got the descriptions of the pictures I just had a feeling I was missing. This is great, because for an E-Book on nutrition you want those images in the mind as you read along.”</a:t>
            </a:r>
          </a:p>
          <a:p>
            <a:pPr marL="342900" indent="-342900">
              <a:buFont typeface="Arial" panose="020B0604020202020204" pitchFamily="34" charset="0"/>
              <a:buChar char="•"/>
            </a:pPr>
            <a:r>
              <a:rPr lang="en-US" dirty="0"/>
              <a:t>“Finally! I've gained some extra context that I didn't even know was missing. The descriptions of the image content itself really added to my understanding of what the captions were referring to.”</a:t>
            </a:r>
          </a:p>
        </p:txBody>
      </p:sp>
      <p:pic>
        <p:nvPicPr>
          <p:cNvPr id="7" name="Picture Placeholder 7" descr="Young woman happily eating granola with milk, berries, and nuts.">
            <a:extLst>
              <a:ext uri="{FF2B5EF4-FFF2-40B4-BE49-F238E27FC236}">
                <a16:creationId xmlns:a16="http://schemas.microsoft.com/office/drawing/2014/main" id="{8907C634-648B-4FD0-E908-12718512FF22}"/>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b="-20"/>
          <a:stretch/>
        </p:blipFill>
        <p:spPr>
          <a:xfrm>
            <a:off x="8534400" y="978195"/>
            <a:ext cx="3657600" cy="3997842"/>
          </a:xfrm>
        </p:spPr>
      </p:pic>
      <p:sp>
        <p:nvSpPr>
          <p:cNvPr id="6" name="Footer Placeholder 5">
            <a:extLst>
              <a:ext uri="{FF2B5EF4-FFF2-40B4-BE49-F238E27FC236}">
                <a16:creationId xmlns:a16="http://schemas.microsoft.com/office/drawing/2014/main" id="{AD84931A-9550-939D-7856-22EB040BBAF9}"/>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6991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06E9-B791-6337-4CF2-BB5DCA9F9B7E}"/>
              </a:ext>
            </a:extLst>
          </p:cNvPr>
          <p:cNvSpPr>
            <a:spLocks noGrp="1"/>
          </p:cNvSpPr>
          <p:nvPr>
            <p:ph type="title"/>
          </p:nvPr>
        </p:nvSpPr>
        <p:spPr>
          <a:xfrm>
            <a:off x="426692" y="231145"/>
            <a:ext cx="11683792" cy="645156"/>
          </a:xfrm>
        </p:spPr>
        <p:txBody>
          <a:bodyPr>
            <a:normAutofit/>
          </a:bodyPr>
          <a:lstStyle/>
          <a:p>
            <a:r>
              <a:rPr lang="en-US" dirty="0"/>
              <a:t>Anecdotes continued….</a:t>
            </a:r>
          </a:p>
        </p:txBody>
      </p:sp>
      <p:sp>
        <p:nvSpPr>
          <p:cNvPr id="3" name="Text Placeholder 2">
            <a:extLst>
              <a:ext uri="{FF2B5EF4-FFF2-40B4-BE49-F238E27FC236}">
                <a16:creationId xmlns:a16="http://schemas.microsoft.com/office/drawing/2014/main" id="{56B8BCD7-2606-2C86-BD1F-751FE4E1958C}"/>
              </a:ext>
            </a:extLst>
          </p:cNvPr>
          <p:cNvSpPr>
            <a:spLocks noGrp="1"/>
          </p:cNvSpPr>
          <p:nvPr>
            <p:ph type="body" sz="quarter" idx="12"/>
          </p:nvPr>
        </p:nvSpPr>
        <p:spPr/>
        <p:txBody>
          <a:bodyPr>
            <a:normAutofit/>
          </a:bodyPr>
          <a:lstStyle/>
          <a:p>
            <a:r>
              <a:rPr lang="en-US" sz="2400" dirty="0"/>
              <a:t>User study: </a:t>
            </a:r>
            <a:r>
              <a:rPr lang="en-US" dirty="0"/>
              <a:t>3 sighted students read the same content.</a:t>
            </a:r>
          </a:p>
          <a:p>
            <a:pPr marL="342900" indent="-342900">
              <a:buFont typeface="Arial" panose="020B0604020202020204" pitchFamily="34" charset="0"/>
              <a:buChar char="•"/>
            </a:pPr>
            <a:r>
              <a:rPr lang="en-US" dirty="0"/>
              <a:t>Didn’t spend much time on the images; mainly only glanced at them.</a:t>
            </a:r>
          </a:p>
          <a:p>
            <a:pPr marL="342900" indent="-342900">
              <a:buFont typeface="Arial" panose="020B0604020202020204" pitchFamily="34" charset="0"/>
              <a:buChar char="•"/>
            </a:pPr>
            <a:r>
              <a:rPr lang="en-US" dirty="0"/>
              <a:t>Wanted them there, just like the 1986 study.</a:t>
            </a:r>
          </a:p>
        </p:txBody>
      </p:sp>
      <p:pic>
        <p:nvPicPr>
          <p:cNvPr id="7" name="Picture Placeholder 8" descr="A group of college students sit on the lawn studying. The student in the foreground balances his notebook on his prosthetic leg.">
            <a:extLst>
              <a:ext uri="{FF2B5EF4-FFF2-40B4-BE49-F238E27FC236}">
                <a16:creationId xmlns:a16="http://schemas.microsoft.com/office/drawing/2014/main" id="{D60B0B6F-8B26-0643-5238-E3C707797EF3}"/>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8534400" y="1146175"/>
            <a:ext cx="3657600" cy="3657600"/>
          </a:xfrm>
        </p:spPr>
      </p:pic>
      <p:sp>
        <p:nvSpPr>
          <p:cNvPr id="6" name="Footer Placeholder 5">
            <a:extLst>
              <a:ext uri="{FF2B5EF4-FFF2-40B4-BE49-F238E27FC236}">
                <a16:creationId xmlns:a16="http://schemas.microsoft.com/office/drawing/2014/main" id="{AD84931A-9550-939D-7856-22EB040BBAF9}"/>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2180169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2A48-9F2B-48B8-7CBE-862A0C1CFBBA}"/>
              </a:ext>
            </a:extLst>
          </p:cNvPr>
          <p:cNvSpPr>
            <a:spLocks noGrp="1"/>
          </p:cNvSpPr>
          <p:nvPr>
            <p:ph type="title"/>
          </p:nvPr>
        </p:nvSpPr>
        <p:spPr/>
        <p:txBody>
          <a:bodyPr/>
          <a:lstStyle/>
          <a:p>
            <a:r>
              <a:rPr lang="en-US" dirty="0"/>
              <a:t>Generating the description</a:t>
            </a:r>
          </a:p>
        </p:txBody>
      </p:sp>
      <p:sp>
        <p:nvSpPr>
          <p:cNvPr id="8" name="Text Placeholder 7">
            <a:extLst>
              <a:ext uri="{FF2B5EF4-FFF2-40B4-BE49-F238E27FC236}">
                <a16:creationId xmlns:a16="http://schemas.microsoft.com/office/drawing/2014/main" id="{2D103FA3-28B0-8695-AA23-01FC738CAC46}"/>
              </a:ext>
            </a:extLst>
          </p:cNvPr>
          <p:cNvSpPr>
            <a:spLocks noGrp="1"/>
          </p:cNvSpPr>
          <p:nvPr>
            <p:ph type="body" sz="quarter" idx="12"/>
          </p:nvPr>
        </p:nvSpPr>
        <p:spPr/>
        <p:txBody>
          <a:bodyPr/>
          <a:lstStyle/>
          <a:p>
            <a:r>
              <a:rPr lang="en-US" dirty="0"/>
              <a:t>Ask the following questions.</a:t>
            </a:r>
          </a:p>
          <a:p>
            <a:r>
              <a:rPr lang="en-US" dirty="0"/>
              <a:t>(Of the person who choose the image, if you can, or yourself if you cannot.)</a:t>
            </a:r>
          </a:p>
        </p:txBody>
      </p:sp>
    </p:spTree>
    <p:extLst>
      <p:ext uri="{BB962C8B-B14F-4D97-AF65-F5344CB8AC3E}">
        <p14:creationId xmlns:p14="http://schemas.microsoft.com/office/powerpoint/2010/main" val="354775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8D6C-A2C3-40B9-86C8-729CA46CA7ED}"/>
              </a:ext>
            </a:extLst>
          </p:cNvPr>
          <p:cNvSpPr>
            <a:spLocks noGrp="1"/>
          </p:cNvSpPr>
          <p:nvPr>
            <p:ph type="title"/>
          </p:nvPr>
        </p:nvSpPr>
        <p:spPr/>
        <p:txBody>
          <a:bodyPr>
            <a:normAutofit fontScale="90000"/>
          </a:bodyPr>
          <a:lstStyle/>
          <a:p>
            <a:r>
              <a:rPr lang="en-US" dirty="0"/>
              <a:t>My essential questions for image descriptions</a:t>
            </a:r>
          </a:p>
        </p:txBody>
      </p:sp>
      <p:sp>
        <p:nvSpPr>
          <p:cNvPr id="3" name="Text Placeholder 2">
            <a:extLst>
              <a:ext uri="{FF2B5EF4-FFF2-40B4-BE49-F238E27FC236}">
                <a16:creationId xmlns:a16="http://schemas.microsoft.com/office/drawing/2014/main" id="{5B8CA2C5-BD3F-D295-4F02-684B3E38EB87}"/>
              </a:ext>
            </a:extLst>
          </p:cNvPr>
          <p:cNvSpPr>
            <a:spLocks noGrp="1"/>
          </p:cNvSpPr>
          <p:nvPr>
            <p:ph type="body" sz="quarter" idx="12"/>
          </p:nvPr>
        </p:nvSpPr>
        <p:spPr/>
        <p:txBody>
          <a:bodyPr/>
          <a:lstStyle/>
          <a:p>
            <a:pPr marL="342900" indent="-342900">
              <a:buFont typeface="+mj-lt"/>
              <a:buAutoNum type="arabicPeriod"/>
            </a:pPr>
            <a:r>
              <a:rPr lang="en-US" dirty="0"/>
              <a:t>WHY is </a:t>
            </a:r>
            <a:r>
              <a:rPr lang="en-US" i="1" dirty="0"/>
              <a:t>this</a:t>
            </a:r>
            <a:r>
              <a:rPr lang="en-US" dirty="0"/>
              <a:t> image </a:t>
            </a:r>
            <a:r>
              <a:rPr lang="en-US" i="1" dirty="0"/>
              <a:t>here</a:t>
            </a:r>
            <a:r>
              <a:rPr lang="en-US" dirty="0"/>
              <a:t>?</a:t>
            </a:r>
          </a:p>
          <a:p>
            <a:pPr marL="342900" indent="-342900">
              <a:buFont typeface="+mj-lt"/>
              <a:buAutoNum type="arabicPeriod"/>
            </a:pPr>
            <a:r>
              <a:rPr lang="en-US" dirty="0"/>
              <a:t>What </a:t>
            </a:r>
            <a:r>
              <a:rPr lang="en-US" i="1" dirty="0"/>
              <a:t>relevant</a:t>
            </a:r>
            <a:r>
              <a:rPr lang="en-US" dirty="0"/>
              <a:t> information will the sighted audience get from the image?</a:t>
            </a:r>
          </a:p>
          <a:p>
            <a:pPr marL="342900" indent="-342900">
              <a:buFont typeface="+mj-lt"/>
              <a:buAutoNum type="arabicPeriod"/>
            </a:pPr>
            <a:r>
              <a:rPr lang="en-US" dirty="0"/>
              <a:t>How will this image be used in the educational setting?</a:t>
            </a:r>
          </a:p>
        </p:txBody>
      </p:sp>
      <p:pic>
        <p:nvPicPr>
          <p:cNvPr id="8" name="Picture Placeholder 7" descr="Image of railing with pillars covering electrical panel in middle of actual railing with pillars.">
            <a:extLst>
              <a:ext uri="{FF2B5EF4-FFF2-40B4-BE49-F238E27FC236}">
                <a16:creationId xmlns:a16="http://schemas.microsoft.com/office/drawing/2014/main" id="{6DA30651-DE84-62EA-D228-DFE3FF295A4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447290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6681-0B80-250D-1225-DDC0A614F745}"/>
              </a:ext>
            </a:extLst>
          </p:cNvPr>
          <p:cNvSpPr>
            <a:spLocks noGrp="1"/>
          </p:cNvSpPr>
          <p:nvPr>
            <p:ph type="title"/>
          </p:nvPr>
        </p:nvSpPr>
        <p:spPr>
          <a:xfrm>
            <a:off x="748973" y="884281"/>
            <a:ext cx="5347027" cy="1353813"/>
          </a:xfrm>
        </p:spPr>
        <p:txBody>
          <a:bodyPr>
            <a:normAutofit/>
          </a:bodyPr>
          <a:lstStyle/>
          <a:p>
            <a:r>
              <a:rPr lang="en-US" dirty="0"/>
              <a:t>When do you need a subject matter expert?</a:t>
            </a:r>
          </a:p>
        </p:txBody>
      </p:sp>
      <p:sp>
        <p:nvSpPr>
          <p:cNvPr id="3" name="Text Placeholder 2">
            <a:extLst>
              <a:ext uri="{FF2B5EF4-FFF2-40B4-BE49-F238E27FC236}">
                <a16:creationId xmlns:a16="http://schemas.microsoft.com/office/drawing/2014/main" id="{1394A6AF-7DBF-2186-7EA1-1D4682962A8F}"/>
              </a:ext>
            </a:extLst>
          </p:cNvPr>
          <p:cNvSpPr>
            <a:spLocks noGrp="1"/>
          </p:cNvSpPr>
          <p:nvPr>
            <p:ph type="body" sz="quarter" idx="12"/>
          </p:nvPr>
        </p:nvSpPr>
        <p:spPr/>
        <p:txBody>
          <a:bodyPr/>
          <a:lstStyle/>
          <a:p>
            <a:r>
              <a:rPr lang="en-US" dirty="0"/>
              <a:t>When reading the context around the image is not enough.</a:t>
            </a:r>
          </a:p>
        </p:txBody>
      </p:sp>
      <p:pic>
        <p:nvPicPr>
          <p:cNvPr id="5" name="Picture Placeholder 5" descr="Woman smiles vibrantly in a room lined with reference books. She is middle aged and has short white hair and round glasses. Her arms are crossed over a dusky pink blouse.">
            <a:extLst>
              <a:ext uri="{FF2B5EF4-FFF2-40B4-BE49-F238E27FC236}">
                <a16:creationId xmlns:a16="http://schemas.microsoft.com/office/drawing/2014/main" id="{6B5A7380-0A5B-58A3-1C0B-9E51DED0C12C}"/>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6688138" y="0"/>
            <a:ext cx="5503862" cy="6210300"/>
          </a:xfrm>
        </p:spPr>
      </p:pic>
      <p:sp>
        <p:nvSpPr>
          <p:cNvPr id="4" name="Footer Placeholder 5">
            <a:extLst>
              <a:ext uri="{FF2B5EF4-FFF2-40B4-BE49-F238E27FC236}">
                <a16:creationId xmlns:a16="http://schemas.microsoft.com/office/drawing/2014/main" id="{AE0C67FB-366D-F6CE-5AA6-59607E1EDB2E}"/>
              </a:ext>
            </a:extLst>
          </p:cNvPr>
          <p:cNvSpPr txBox="1">
            <a:spLocks/>
          </p:cNvSpPr>
          <p:nvPr/>
        </p:nvSpPr>
        <p:spPr>
          <a:xfrm>
            <a:off x="417576" y="6458493"/>
            <a:ext cx="11241024" cy="243143"/>
          </a:xfrm>
          <a:prstGeom prst="rect">
            <a:avLst/>
          </a:prstGeom>
        </p:spPr>
        <p:txBody>
          <a:bodyPr vert="horz" wrap="square" lIns="45720" tIns="45720" rIns="45720" bIns="45720" rtlCol="0" anchor="ctr">
            <a:spAutoFit/>
          </a:bodyPr>
          <a:lstStyle>
            <a:defPPr>
              <a:defRPr lang="en-US"/>
            </a:defPPr>
            <a:lvl1pPr marL="0" algn="r" defTabSz="914400" rtl="0" eaLnBrk="1" latinLnBrk="0" hangingPunct="1">
              <a:lnSpc>
                <a:spcPct val="98000"/>
              </a:lnSpc>
              <a:defRPr lang="en-US"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56954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151C-24E4-1750-64E5-061948CCAF1B}"/>
              </a:ext>
            </a:extLst>
          </p:cNvPr>
          <p:cNvSpPr>
            <a:spLocks noGrp="1"/>
          </p:cNvSpPr>
          <p:nvPr>
            <p:ph type="title"/>
          </p:nvPr>
        </p:nvSpPr>
        <p:spPr/>
        <p:txBody>
          <a:bodyPr/>
          <a:lstStyle/>
          <a:p>
            <a:r>
              <a:rPr lang="en-US" dirty="0"/>
              <a:t>About the Session</a:t>
            </a:r>
          </a:p>
        </p:txBody>
      </p:sp>
      <p:sp>
        <p:nvSpPr>
          <p:cNvPr id="3" name="Text Placeholder 2">
            <a:extLst>
              <a:ext uri="{FF2B5EF4-FFF2-40B4-BE49-F238E27FC236}">
                <a16:creationId xmlns:a16="http://schemas.microsoft.com/office/drawing/2014/main" id="{337FAFBC-F9E3-B8C5-8D4C-E07E332BF694}"/>
              </a:ext>
            </a:extLst>
          </p:cNvPr>
          <p:cNvSpPr>
            <a:spLocks noGrp="1"/>
          </p:cNvSpPr>
          <p:nvPr>
            <p:ph type="body" sz="quarter" idx="12"/>
          </p:nvPr>
        </p:nvSpPr>
        <p:spPr>
          <a:xfrm>
            <a:off x="419100" y="1247128"/>
            <a:ext cx="7183179" cy="5077472"/>
          </a:xfrm>
        </p:spPr>
        <p:txBody>
          <a:bodyPr>
            <a:normAutofit/>
          </a:bodyPr>
          <a:lstStyle/>
          <a:p>
            <a:pPr>
              <a:lnSpc>
                <a:spcPct val="118000"/>
              </a:lnSpc>
            </a:pPr>
            <a:r>
              <a:rPr lang="en-US" dirty="0"/>
              <a:t>At the end of the session, you will have a specific methodology to apply to writing and evaluating image descriptions for educational materials.</a:t>
            </a:r>
          </a:p>
          <a:p>
            <a:pPr>
              <a:lnSpc>
                <a:spcPct val="118000"/>
              </a:lnSpc>
            </a:pPr>
            <a:r>
              <a:rPr lang="en-US" dirty="0"/>
              <a:t>This will be participatory. The audience will be called on.</a:t>
            </a:r>
          </a:p>
        </p:txBody>
      </p:sp>
      <p:pic>
        <p:nvPicPr>
          <p:cNvPr id="7" name="Picture Placeholder 6" descr="Meme: Boromir saying One does not simply walk in to Mordor while holding his hand in the shape of an O. Still from The Fellowship of the Ring movie.">
            <a:extLst>
              <a:ext uri="{FF2B5EF4-FFF2-40B4-BE49-F238E27FC236}">
                <a16:creationId xmlns:a16="http://schemas.microsoft.com/office/drawing/2014/main" id="{58ED877C-4825-3D96-01CD-028D70D277D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968343" y="1227232"/>
            <a:ext cx="4223657" cy="3584956"/>
          </a:xfrm>
        </p:spPr>
      </p:pic>
      <p:sp>
        <p:nvSpPr>
          <p:cNvPr id="5" name="Text Placeholder 4">
            <a:extLst>
              <a:ext uri="{FF2B5EF4-FFF2-40B4-BE49-F238E27FC236}">
                <a16:creationId xmlns:a16="http://schemas.microsoft.com/office/drawing/2014/main" id="{FC60D606-FB2C-D5FF-EDE3-3C8FB31CE499}"/>
              </a:ext>
            </a:extLst>
          </p:cNvPr>
          <p:cNvSpPr>
            <a:spLocks noGrp="1"/>
          </p:cNvSpPr>
          <p:nvPr>
            <p:ph type="body" sz="quarter" idx="13"/>
          </p:nvPr>
        </p:nvSpPr>
        <p:spPr>
          <a:xfrm>
            <a:off x="8534400" y="4812188"/>
            <a:ext cx="3657600" cy="412955"/>
          </a:xfrm>
        </p:spPr>
        <p:txBody>
          <a:bodyPr>
            <a:noAutofit/>
          </a:bodyPr>
          <a:lstStyle/>
          <a:p>
            <a:r>
              <a:rPr lang="en-US" sz="1800" dirty="0"/>
              <a:t>One does not simply write alt text.</a:t>
            </a:r>
          </a:p>
        </p:txBody>
      </p:sp>
    </p:spTree>
    <p:extLst>
      <p:ext uri="{BB962C8B-B14F-4D97-AF65-F5344CB8AC3E}">
        <p14:creationId xmlns:p14="http://schemas.microsoft.com/office/powerpoint/2010/main" val="2398038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CAE6-5AA7-7855-FE2C-21E3882A8927}"/>
              </a:ext>
            </a:extLst>
          </p:cNvPr>
          <p:cNvSpPr>
            <a:spLocks noGrp="1"/>
          </p:cNvSpPr>
          <p:nvPr>
            <p:ph type="title"/>
          </p:nvPr>
        </p:nvSpPr>
        <p:spPr>
          <a:xfrm>
            <a:off x="1477264" y="1623421"/>
            <a:ext cx="3951986" cy="1397743"/>
          </a:xfrm>
        </p:spPr>
        <p:txBody>
          <a:bodyPr lIns="182880" rIns="182880">
            <a:normAutofit/>
          </a:bodyPr>
          <a:lstStyle/>
          <a:p>
            <a:pPr algn="ctr"/>
            <a:r>
              <a:rPr lang="en-US" dirty="0"/>
              <a:t>WHY is only a</a:t>
            </a:r>
            <a:br>
              <a:rPr lang="en-US" dirty="0"/>
            </a:br>
            <a:r>
              <a:rPr lang="en-US" dirty="0"/>
              <a:t>3-letter word</a:t>
            </a:r>
          </a:p>
        </p:txBody>
      </p:sp>
      <p:pic>
        <p:nvPicPr>
          <p:cNvPr id="7" name="Picture Placeholder 6" descr="Paper speech bubble with 3 cutout paper stars in different colors. Held by a hand.">
            <a:extLst>
              <a:ext uri="{FF2B5EF4-FFF2-40B4-BE49-F238E27FC236}">
                <a16:creationId xmlns:a16="http://schemas.microsoft.com/office/drawing/2014/main" id="{C50D4770-9D04-D27F-57C9-7CB449DA8C8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6477001" y="0"/>
            <a:ext cx="5715000" cy="4467225"/>
          </a:xfrm>
        </p:spPr>
      </p:pic>
      <p:sp>
        <p:nvSpPr>
          <p:cNvPr id="12" name="Text Placeholder 4">
            <a:extLst>
              <a:ext uri="{FF2B5EF4-FFF2-40B4-BE49-F238E27FC236}">
                <a16:creationId xmlns:a16="http://schemas.microsoft.com/office/drawing/2014/main" id="{B3CF4867-E4D5-9C7E-AC82-AC29240C9227}"/>
              </a:ext>
            </a:extLst>
          </p:cNvPr>
          <p:cNvSpPr>
            <a:spLocks noGrp="1"/>
          </p:cNvSpPr>
          <p:nvPr>
            <p:ph type="body" sz="quarter" idx="12"/>
          </p:nvPr>
        </p:nvSpPr>
        <p:spPr>
          <a:xfrm>
            <a:off x="1477263" y="4171005"/>
            <a:ext cx="4237737" cy="919278"/>
          </a:xfrm>
        </p:spPr>
        <p:txBody>
          <a:bodyPr tIns="91440" rIns="0" bIns="91440"/>
          <a:lstStyle/>
          <a:p>
            <a:r>
              <a:rPr lang="en-US" dirty="0"/>
              <a:t>Asking the image decision makers why an image is used.</a:t>
            </a:r>
          </a:p>
        </p:txBody>
      </p:sp>
    </p:spTree>
    <p:extLst>
      <p:ext uri="{BB962C8B-B14F-4D97-AF65-F5344CB8AC3E}">
        <p14:creationId xmlns:p14="http://schemas.microsoft.com/office/powerpoint/2010/main" val="3726105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EC5E-A7B5-8282-FB7D-E0DE7B322E6D}"/>
              </a:ext>
            </a:extLst>
          </p:cNvPr>
          <p:cNvSpPr>
            <a:spLocks noGrp="1"/>
          </p:cNvSpPr>
          <p:nvPr>
            <p:ph type="title"/>
          </p:nvPr>
        </p:nvSpPr>
        <p:spPr>
          <a:xfrm>
            <a:off x="426692" y="231144"/>
            <a:ext cx="4183408" cy="1292856"/>
          </a:xfrm>
          <a:solidFill>
            <a:srgbClr val="440B7F">
              <a:alpha val="10980"/>
            </a:srgbClr>
          </a:solidFill>
        </p:spPr>
        <p:txBody>
          <a:bodyPr>
            <a:normAutofit fontScale="90000"/>
          </a:bodyPr>
          <a:lstStyle/>
          <a:p>
            <a:r>
              <a:rPr lang="en-US" dirty="0"/>
              <a:t>Question 1: Why is </a:t>
            </a:r>
            <a:r>
              <a:rPr lang="en-US" i="1" dirty="0"/>
              <a:t>this</a:t>
            </a:r>
            <a:r>
              <a:rPr lang="en-US" dirty="0"/>
              <a:t> image </a:t>
            </a:r>
            <a:r>
              <a:rPr lang="en-US" i="1" dirty="0"/>
              <a:t>here</a:t>
            </a:r>
            <a:r>
              <a:rPr lang="en-US" dirty="0"/>
              <a:t>?</a:t>
            </a:r>
          </a:p>
        </p:txBody>
      </p:sp>
      <p:sp>
        <p:nvSpPr>
          <p:cNvPr id="3" name="Text Placeholder 2">
            <a:extLst>
              <a:ext uri="{FF2B5EF4-FFF2-40B4-BE49-F238E27FC236}">
                <a16:creationId xmlns:a16="http://schemas.microsoft.com/office/drawing/2014/main" id="{46EB72C6-6614-6EB6-CB87-E70C68D6447E}"/>
              </a:ext>
            </a:extLst>
          </p:cNvPr>
          <p:cNvSpPr>
            <a:spLocks noGrp="1"/>
          </p:cNvSpPr>
          <p:nvPr>
            <p:ph type="body" sz="quarter" idx="12"/>
          </p:nvPr>
        </p:nvSpPr>
        <p:spPr>
          <a:xfrm>
            <a:off x="419100" y="2047875"/>
            <a:ext cx="4505325" cy="4248149"/>
          </a:xfrm>
        </p:spPr>
        <p:txBody>
          <a:bodyPr>
            <a:normAutofit/>
          </a:bodyPr>
          <a:lstStyle/>
          <a:p>
            <a:pPr marL="342900" indent="-342900">
              <a:buFont typeface="Arial" panose="020B0604020202020204" pitchFamily="34" charset="0"/>
              <a:buChar char="•"/>
            </a:pPr>
            <a:r>
              <a:rPr lang="en-US" dirty="0"/>
              <a:t>Is it content, non-content, or decorative?</a:t>
            </a:r>
          </a:p>
          <a:p>
            <a:pPr marL="342900" indent="-342900">
              <a:buFont typeface="Arial" panose="020B0604020202020204" pitchFamily="34" charset="0"/>
              <a:buChar char="•"/>
            </a:pPr>
            <a:r>
              <a:rPr lang="en-US" dirty="0"/>
              <a:t>What does this representation of the concept have that others do not?</a:t>
            </a:r>
          </a:p>
          <a:p>
            <a:pPr marL="342900" indent="-342900">
              <a:buFont typeface="Arial" panose="020B0604020202020204" pitchFamily="34" charset="0"/>
              <a:buChar char="•"/>
            </a:pPr>
            <a:r>
              <a:rPr lang="en-US" dirty="0"/>
              <a:t>If it were removed, what would be lacking?</a:t>
            </a:r>
          </a:p>
          <a:p>
            <a:pPr marL="342900" indent="-342900">
              <a:buFont typeface="Arial" panose="020B0604020202020204" pitchFamily="34" charset="0"/>
              <a:buChar char="•"/>
            </a:pPr>
            <a:r>
              <a:rPr lang="en-US" dirty="0"/>
              <a:t>What does its presence add that text alone does not?</a:t>
            </a:r>
          </a:p>
        </p:txBody>
      </p:sp>
      <p:pic>
        <p:nvPicPr>
          <p:cNvPr id="23" name="Picture Placeholder 22" descr="Step 1 in the process for rolling pasta through a pasta machine. Description to be determined in session.">
            <a:extLst>
              <a:ext uri="{FF2B5EF4-FFF2-40B4-BE49-F238E27FC236}">
                <a16:creationId xmlns:a16="http://schemas.microsoft.com/office/drawing/2014/main" id="{8CBC7205-85AF-B7E3-3C00-2072923A217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778"/>
          <a:stretch/>
        </p:blipFill>
        <p:spPr>
          <a:xfrm>
            <a:off x="5334000" y="-4"/>
            <a:ext cx="3214577" cy="3472570"/>
          </a:xfrm>
        </p:spPr>
      </p:pic>
      <p:pic>
        <p:nvPicPr>
          <p:cNvPr id="8" name="Picture Placeholder 22" descr="Step 2 in the process for rolling pasta through a pasta machine. Description to be determined in session.">
            <a:extLst>
              <a:ext uri="{FF2B5EF4-FFF2-40B4-BE49-F238E27FC236}">
                <a16:creationId xmlns:a16="http://schemas.microsoft.com/office/drawing/2014/main" id="{8173AEBE-DCBF-F50C-C4E3-5ECDAC5CD52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25023" y="-4"/>
            <a:ext cx="3357452" cy="3472570"/>
          </a:xfrm>
          <a:prstGeom prst="rect">
            <a:avLst/>
          </a:prstGeom>
        </p:spPr>
      </p:pic>
      <p:sp>
        <p:nvSpPr>
          <p:cNvPr id="6" name="TextBox 5">
            <a:extLst>
              <a:ext uri="{FF2B5EF4-FFF2-40B4-BE49-F238E27FC236}">
                <a16:creationId xmlns:a16="http://schemas.microsoft.com/office/drawing/2014/main" id="{ED85B528-6965-01E3-BC7A-2F47043C164E}"/>
              </a:ext>
            </a:extLst>
          </p:cNvPr>
          <p:cNvSpPr txBox="1"/>
          <p:nvPr/>
        </p:nvSpPr>
        <p:spPr>
          <a:xfrm>
            <a:off x="5443870" y="3635035"/>
            <a:ext cx="6643329" cy="2031325"/>
          </a:xfrm>
          <a:prstGeom prst="rect">
            <a:avLst/>
          </a:prstGeom>
          <a:noFill/>
        </p:spPr>
        <p:txBody>
          <a:bodyPr wrap="square" rtlCol="0">
            <a:spAutoFit/>
          </a:bodyPr>
          <a:lstStyle/>
          <a:p>
            <a:r>
              <a:rPr lang="en-US" b="1" dirty="0"/>
              <a:t>(Step 1) </a:t>
            </a:r>
            <a:r>
              <a:rPr lang="en-US" dirty="0"/>
              <a:t>Begin by putting a piece of dough through the widest setting, usually #1.</a:t>
            </a:r>
          </a:p>
          <a:p>
            <a:r>
              <a:rPr lang="en-US" b="1" dirty="0"/>
              <a:t>(Step 2) </a:t>
            </a:r>
            <a:r>
              <a:rPr lang="en-US" dirty="0"/>
              <a:t>Decrease the distance between the two rollers, making the strip of dough progressively thinner. Note that as the dough becomes longer, it will become more fragile. Dust with flour between </a:t>
            </a:r>
            <a:r>
              <a:rPr lang="en-US" dirty="0" err="1"/>
              <a:t>rollings</a:t>
            </a:r>
            <a:r>
              <a:rPr lang="en-US" dirty="0"/>
              <a:t> if necessary. (</a:t>
            </a:r>
            <a:r>
              <a:rPr lang="en-US" i="1" dirty="0"/>
              <a:t>How to Cook Everything</a:t>
            </a:r>
            <a:r>
              <a:rPr lang="en-US" dirty="0"/>
              <a:t>, p. 156 - how to make pasta using a pasta machine)</a:t>
            </a:r>
          </a:p>
        </p:txBody>
      </p:sp>
      <p:sp>
        <p:nvSpPr>
          <p:cNvPr id="4" name="Footer Placeholder 3">
            <a:extLst>
              <a:ext uri="{FF2B5EF4-FFF2-40B4-BE49-F238E27FC236}">
                <a16:creationId xmlns:a16="http://schemas.microsoft.com/office/drawing/2014/main" id="{43E9D6CB-437E-4142-C1C6-429A83BF1CDA}"/>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068612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EC5E-A7B5-8282-FB7D-E0DE7B322E6D}"/>
              </a:ext>
            </a:extLst>
          </p:cNvPr>
          <p:cNvSpPr>
            <a:spLocks noGrp="1"/>
          </p:cNvSpPr>
          <p:nvPr>
            <p:ph type="title"/>
          </p:nvPr>
        </p:nvSpPr>
        <p:spPr>
          <a:xfrm>
            <a:off x="426692" y="231144"/>
            <a:ext cx="11231908" cy="1435731"/>
          </a:xfrm>
          <a:solidFill>
            <a:schemeClr val="accent6">
              <a:lumMod val="50000"/>
              <a:alpha val="10980"/>
            </a:schemeClr>
          </a:solidFill>
        </p:spPr>
        <p:txBody>
          <a:bodyPr>
            <a:normAutofit/>
          </a:bodyPr>
          <a:lstStyle/>
          <a:p>
            <a:r>
              <a:rPr lang="en-US" dirty="0"/>
              <a:t>Question 2: What </a:t>
            </a:r>
            <a:r>
              <a:rPr lang="en-US" i="1" dirty="0"/>
              <a:t>relevant</a:t>
            </a:r>
            <a:r>
              <a:rPr lang="en-US" dirty="0"/>
              <a:t> information will the sighted audience get from the image?</a:t>
            </a:r>
          </a:p>
        </p:txBody>
      </p:sp>
      <p:sp>
        <p:nvSpPr>
          <p:cNvPr id="3" name="Text Placeholder 2">
            <a:extLst>
              <a:ext uri="{FF2B5EF4-FFF2-40B4-BE49-F238E27FC236}">
                <a16:creationId xmlns:a16="http://schemas.microsoft.com/office/drawing/2014/main" id="{46EB72C6-6614-6EB6-CB87-E70C68D6447E}"/>
              </a:ext>
            </a:extLst>
          </p:cNvPr>
          <p:cNvSpPr>
            <a:spLocks noGrp="1"/>
          </p:cNvSpPr>
          <p:nvPr>
            <p:ph type="body" sz="quarter" idx="12"/>
          </p:nvPr>
        </p:nvSpPr>
        <p:spPr>
          <a:xfrm>
            <a:off x="419100" y="1775638"/>
            <a:ext cx="6086475" cy="4931386"/>
          </a:xfrm>
        </p:spPr>
        <p:txBody>
          <a:bodyPr>
            <a:normAutofit lnSpcReduction="10000"/>
          </a:bodyPr>
          <a:lstStyle/>
          <a:p>
            <a:pPr marL="342900" indent="-342900">
              <a:buFont typeface="Arial" panose="020B0604020202020204" pitchFamily="34" charset="0"/>
              <a:buChar char="•"/>
            </a:pPr>
            <a:r>
              <a:rPr lang="en-US" dirty="0"/>
              <a:t>What is this image saying that the surrounding text is not? </a:t>
            </a:r>
          </a:p>
          <a:p>
            <a:pPr marL="342900" indent="-342900">
              <a:buFont typeface="Arial" panose="020B0604020202020204" pitchFamily="34" charset="0"/>
              <a:buChar char="•"/>
            </a:pPr>
            <a:r>
              <a:rPr lang="en-US" dirty="0"/>
              <a:t>Evoked emotions are sometimes “relevant information.”</a:t>
            </a:r>
          </a:p>
          <a:p>
            <a:pPr marL="342900" indent="-342900">
              <a:spcAft>
                <a:spcPts val="500"/>
              </a:spcAft>
              <a:buFont typeface="Arial" panose="020B0604020202020204" pitchFamily="34" charset="0"/>
              <a:buChar char="•"/>
            </a:pPr>
            <a:r>
              <a:rPr lang="en-US" dirty="0"/>
              <a:t>Remember your audience: what would THEY, get out of looking at this image? </a:t>
            </a:r>
          </a:p>
          <a:p>
            <a:pPr marL="1028700" lvl="1" indent="-342900">
              <a:spcBef>
                <a:spcPts val="0"/>
              </a:spcBef>
              <a:spcAft>
                <a:spcPts val="1200"/>
              </a:spcAft>
            </a:pPr>
            <a:r>
              <a:rPr lang="en-US" dirty="0"/>
              <a:t>Note: This is not necessarily what the person who chose the image WANTS people to get out of it.</a:t>
            </a:r>
          </a:p>
          <a:p>
            <a:pPr marL="342900" indent="-342900">
              <a:buFont typeface="Arial" panose="020B0604020202020204" pitchFamily="34" charset="0"/>
              <a:buChar char="•"/>
            </a:pPr>
            <a:r>
              <a:rPr lang="en-US" dirty="0"/>
              <a:t>Immediately obvious or most important information = alt text. Further details = extended description</a:t>
            </a:r>
          </a:p>
        </p:txBody>
      </p:sp>
      <p:pic>
        <p:nvPicPr>
          <p:cNvPr id="23" name="Picture Placeholder 22" descr="Step 1 in the process for rolling pasta through a pasta machine. Description to be determined in session.">
            <a:extLst>
              <a:ext uri="{FF2B5EF4-FFF2-40B4-BE49-F238E27FC236}">
                <a16:creationId xmlns:a16="http://schemas.microsoft.com/office/drawing/2014/main" id="{8CBC7205-85AF-B7E3-3C00-2072923A217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6570928" y="1842363"/>
            <a:ext cx="2509277" cy="2680292"/>
          </a:xfrm>
        </p:spPr>
      </p:pic>
      <p:pic>
        <p:nvPicPr>
          <p:cNvPr id="8" name="Picture Placeholder 22" descr="Step 2 in the process for rolling pasta through a pasta machine. Description to be determined in session.">
            <a:extLst>
              <a:ext uri="{FF2B5EF4-FFF2-40B4-BE49-F238E27FC236}">
                <a16:creationId xmlns:a16="http://schemas.microsoft.com/office/drawing/2014/main" id="{45EE677E-B7CA-3D9E-BD4B-763C11EE5AE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324753" y="1842363"/>
            <a:ext cx="2679412" cy="2680292"/>
          </a:xfrm>
          <a:prstGeom prst="rect">
            <a:avLst/>
          </a:prstGeom>
        </p:spPr>
      </p:pic>
      <p:sp>
        <p:nvSpPr>
          <p:cNvPr id="5" name="TextBox 4">
            <a:extLst>
              <a:ext uri="{FF2B5EF4-FFF2-40B4-BE49-F238E27FC236}">
                <a16:creationId xmlns:a16="http://schemas.microsoft.com/office/drawing/2014/main" id="{FBBE1E6B-4EB5-436C-C604-B0145D734809}"/>
              </a:ext>
            </a:extLst>
          </p:cNvPr>
          <p:cNvSpPr txBox="1"/>
          <p:nvPr/>
        </p:nvSpPr>
        <p:spPr>
          <a:xfrm>
            <a:off x="6570928" y="4635888"/>
            <a:ext cx="5516271" cy="1600438"/>
          </a:xfrm>
          <a:prstGeom prst="rect">
            <a:avLst/>
          </a:prstGeom>
          <a:noFill/>
        </p:spPr>
        <p:txBody>
          <a:bodyPr wrap="square" rtlCol="0">
            <a:spAutoFit/>
          </a:bodyPr>
          <a:lstStyle/>
          <a:p>
            <a:r>
              <a:rPr lang="en-US" sz="1400" b="1" dirty="0"/>
              <a:t>(Step 1) </a:t>
            </a:r>
            <a:r>
              <a:rPr lang="en-US" sz="1400" dirty="0"/>
              <a:t>Begin by putting a piece of dough through the widest setting, usually #1.</a:t>
            </a:r>
          </a:p>
          <a:p>
            <a:r>
              <a:rPr lang="en-US" sz="1400" b="1" dirty="0"/>
              <a:t>(Step 2) </a:t>
            </a:r>
            <a:r>
              <a:rPr lang="en-US" sz="1400" dirty="0"/>
              <a:t>Decrease the distance between the two rollers, making the strip of dough progressively thinner. Note that as the dough becomes longer, it will become more fragile. Dust with flour between </a:t>
            </a:r>
            <a:r>
              <a:rPr lang="en-US" sz="1400" dirty="0" err="1"/>
              <a:t>rollings</a:t>
            </a:r>
            <a:r>
              <a:rPr lang="en-US" sz="1400" dirty="0"/>
              <a:t> if necessary. (</a:t>
            </a:r>
            <a:r>
              <a:rPr lang="en-US" sz="1400" i="1" dirty="0"/>
              <a:t>How to Cook Everything</a:t>
            </a:r>
            <a:r>
              <a:rPr lang="en-US" sz="1400" dirty="0"/>
              <a:t>, p. 156 - how to make pasta using a pasta machine)</a:t>
            </a:r>
          </a:p>
        </p:txBody>
      </p:sp>
      <p:sp>
        <p:nvSpPr>
          <p:cNvPr id="4" name="Footer Placeholder 3">
            <a:extLst>
              <a:ext uri="{FF2B5EF4-FFF2-40B4-BE49-F238E27FC236}">
                <a16:creationId xmlns:a16="http://schemas.microsoft.com/office/drawing/2014/main" id="{43E9D6CB-437E-4142-C1C6-429A83BF1CDA}"/>
              </a:ext>
            </a:extLst>
          </p:cNvPr>
          <p:cNvSpPr>
            <a:spLocks noGrp="1"/>
          </p:cNvSpPr>
          <p:nvPr>
            <p:ph type="ftr" sz="quarter" idx="14"/>
          </p:nvPr>
        </p:nvSpPr>
        <p:spPr>
          <a:xfrm>
            <a:off x="417576" y="6453107"/>
            <a:ext cx="11241024" cy="253916"/>
          </a:xfrm>
        </p:spPr>
        <p:txBody>
          <a:bodyPr/>
          <a:lstStyle/>
          <a:p>
            <a:r>
              <a:rPr lang="en-US" dirty="0"/>
              <a:t>Writing educational alt text to support the WHY of learning | AHG 2024 | Laura Ciporen</a:t>
            </a:r>
          </a:p>
        </p:txBody>
      </p:sp>
    </p:spTree>
    <p:extLst>
      <p:ext uri="{BB962C8B-B14F-4D97-AF65-F5344CB8AC3E}">
        <p14:creationId xmlns:p14="http://schemas.microsoft.com/office/powerpoint/2010/main" val="3341145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EC5E-A7B5-8282-FB7D-E0DE7B322E6D}"/>
              </a:ext>
            </a:extLst>
          </p:cNvPr>
          <p:cNvSpPr>
            <a:spLocks noGrp="1"/>
          </p:cNvSpPr>
          <p:nvPr>
            <p:ph type="title"/>
          </p:nvPr>
        </p:nvSpPr>
        <p:spPr>
          <a:xfrm>
            <a:off x="426692" y="231144"/>
            <a:ext cx="11231908" cy="1435731"/>
          </a:xfrm>
          <a:solidFill>
            <a:srgbClr val="008000">
              <a:alpha val="10980"/>
            </a:srgbClr>
          </a:solidFill>
        </p:spPr>
        <p:txBody>
          <a:bodyPr>
            <a:normAutofit/>
          </a:bodyPr>
          <a:lstStyle/>
          <a:p>
            <a:r>
              <a:rPr lang="en-US" dirty="0"/>
              <a:t>Question 3: How will this image be used in the educational setting?</a:t>
            </a:r>
          </a:p>
        </p:txBody>
      </p:sp>
      <p:sp>
        <p:nvSpPr>
          <p:cNvPr id="3" name="Text Placeholder 2">
            <a:extLst>
              <a:ext uri="{FF2B5EF4-FFF2-40B4-BE49-F238E27FC236}">
                <a16:creationId xmlns:a16="http://schemas.microsoft.com/office/drawing/2014/main" id="{46EB72C6-6614-6EB6-CB87-E70C68D6447E}"/>
              </a:ext>
            </a:extLst>
          </p:cNvPr>
          <p:cNvSpPr>
            <a:spLocks noGrp="1"/>
          </p:cNvSpPr>
          <p:nvPr>
            <p:ph type="body" sz="quarter" idx="12"/>
          </p:nvPr>
        </p:nvSpPr>
        <p:spPr>
          <a:xfrm>
            <a:off x="419100" y="1775638"/>
            <a:ext cx="6086475" cy="4404740"/>
          </a:xfrm>
        </p:spPr>
        <p:txBody>
          <a:bodyPr>
            <a:normAutofit/>
          </a:bodyPr>
          <a:lstStyle/>
          <a:p>
            <a:pPr marL="342900" indent="-342900">
              <a:buFont typeface="Arial" panose="020B0604020202020204" pitchFamily="34" charset="0"/>
              <a:buChar char="•"/>
            </a:pPr>
            <a:r>
              <a:rPr lang="en-US" dirty="0"/>
              <a:t>Learning the material?</a:t>
            </a:r>
          </a:p>
          <a:p>
            <a:pPr marL="342900" indent="-342900">
              <a:buFont typeface="Arial" panose="020B0604020202020204" pitchFamily="34" charset="0"/>
              <a:buChar char="•"/>
            </a:pPr>
            <a:r>
              <a:rPr lang="en-US" dirty="0"/>
              <a:t>Discussion?</a:t>
            </a:r>
          </a:p>
          <a:p>
            <a:pPr marL="342900" indent="-342900">
              <a:buFont typeface="Arial" panose="020B0604020202020204" pitchFamily="34" charset="0"/>
              <a:buChar char="•"/>
            </a:pPr>
            <a:r>
              <a:rPr lang="en-US" dirty="0"/>
              <a:t>Assessment?</a:t>
            </a:r>
          </a:p>
        </p:txBody>
      </p:sp>
      <p:pic>
        <p:nvPicPr>
          <p:cNvPr id="23" name="Picture Placeholder 22" descr="Step 1 in the process for rolling pasta through a pasta machine. Description to be determined in session.">
            <a:extLst>
              <a:ext uri="{FF2B5EF4-FFF2-40B4-BE49-F238E27FC236}">
                <a16:creationId xmlns:a16="http://schemas.microsoft.com/office/drawing/2014/main" id="{8CBC7205-85AF-B7E3-3C00-2072923A217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6570929" y="1842363"/>
            <a:ext cx="2573072" cy="2680292"/>
          </a:xfrm>
        </p:spPr>
      </p:pic>
      <p:pic>
        <p:nvPicPr>
          <p:cNvPr id="6" name="Picture Placeholder 22" descr="Step 2 in the process for rolling pasta through a pasta machine. Description to be determined in session.">
            <a:extLst>
              <a:ext uri="{FF2B5EF4-FFF2-40B4-BE49-F238E27FC236}">
                <a16:creationId xmlns:a16="http://schemas.microsoft.com/office/drawing/2014/main" id="{BC3A0F89-3D7E-EE7C-294A-3C699242887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346019" y="1842363"/>
            <a:ext cx="2658146" cy="2680292"/>
          </a:xfrm>
          <a:prstGeom prst="rect">
            <a:avLst/>
          </a:prstGeom>
        </p:spPr>
      </p:pic>
      <p:sp>
        <p:nvSpPr>
          <p:cNvPr id="5" name="TextBox 4">
            <a:extLst>
              <a:ext uri="{FF2B5EF4-FFF2-40B4-BE49-F238E27FC236}">
                <a16:creationId xmlns:a16="http://schemas.microsoft.com/office/drawing/2014/main" id="{FBBE1E6B-4EB5-436C-C604-B0145D734809}"/>
              </a:ext>
            </a:extLst>
          </p:cNvPr>
          <p:cNvSpPr txBox="1"/>
          <p:nvPr/>
        </p:nvSpPr>
        <p:spPr>
          <a:xfrm>
            <a:off x="6570928" y="4795383"/>
            <a:ext cx="551627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libri" panose="020F0502020204030204"/>
                <a:ea typeface="+mn-ea"/>
                <a:cs typeface="+mn-cs"/>
              </a:rPr>
              <a:t>(Step 1) </a:t>
            </a:r>
            <a:r>
              <a:rPr kumimoji="0" lang="en-US" sz="1400" b="0" i="0" u="none" strike="noStrike" kern="1200" cap="none" spc="0" normalizeH="0" baseline="0" noProof="0" dirty="0">
                <a:ln>
                  <a:noFill/>
                </a:ln>
                <a:solidFill>
                  <a:srgbClr val="333333"/>
                </a:solidFill>
                <a:effectLst/>
                <a:uLnTx/>
                <a:uFillTx/>
                <a:latin typeface="Calibri" panose="020F0502020204030204"/>
                <a:ea typeface="+mn-ea"/>
                <a:cs typeface="+mn-cs"/>
              </a:rPr>
              <a:t>Begin by putting a piece of dough through the widest setting, usually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libri" panose="020F0502020204030204"/>
                <a:ea typeface="+mn-ea"/>
                <a:cs typeface="+mn-cs"/>
              </a:rPr>
              <a:t>(Step 2) </a:t>
            </a:r>
            <a:r>
              <a:rPr kumimoji="0" lang="en-US" sz="1400" b="0" i="0" u="none" strike="noStrike" kern="1200" cap="none" spc="0" normalizeH="0" baseline="0" noProof="0" dirty="0">
                <a:ln>
                  <a:noFill/>
                </a:ln>
                <a:solidFill>
                  <a:srgbClr val="333333"/>
                </a:solidFill>
                <a:effectLst/>
                <a:uLnTx/>
                <a:uFillTx/>
                <a:latin typeface="Calibri" panose="020F0502020204030204"/>
                <a:ea typeface="+mn-ea"/>
                <a:cs typeface="+mn-cs"/>
              </a:rPr>
              <a:t>Decrease the distance between the two rollers, making the strip of dough progressively thinner. Note that as the dough becomes longer, it will become more fragile. Dust with flour between </a:t>
            </a:r>
            <a:r>
              <a:rPr kumimoji="0" lang="en-US" sz="1400" b="0" i="0" u="none" strike="noStrike" kern="1200" cap="none" spc="0" normalizeH="0" baseline="0" noProof="0" dirty="0" err="1">
                <a:ln>
                  <a:noFill/>
                </a:ln>
                <a:solidFill>
                  <a:srgbClr val="333333"/>
                </a:solidFill>
                <a:effectLst/>
                <a:uLnTx/>
                <a:uFillTx/>
                <a:latin typeface="Calibri" panose="020F0502020204030204"/>
                <a:ea typeface="+mn-ea"/>
                <a:cs typeface="+mn-cs"/>
              </a:rPr>
              <a:t>rollings</a:t>
            </a:r>
            <a:r>
              <a:rPr kumimoji="0" lang="en-US" sz="1400" b="0" i="0" u="none" strike="noStrike" kern="1200" cap="none" spc="0" normalizeH="0" baseline="0" noProof="0" dirty="0">
                <a:ln>
                  <a:noFill/>
                </a:ln>
                <a:solidFill>
                  <a:srgbClr val="333333"/>
                </a:solidFill>
                <a:effectLst/>
                <a:uLnTx/>
                <a:uFillTx/>
                <a:latin typeface="Calibri" panose="020F0502020204030204"/>
                <a:ea typeface="+mn-ea"/>
                <a:cs typeface="+mn-cs"/>
              </a:rPr>
              <a:t> if necessary. (</a:t>
            </a:r>
            <a:r>
              <a:rPr kumimoji="0" lang="en-US" sz="1400" b="0" i="1" u="none" strike="noStrike" kern="1200" cap="none" spc="0" normalizeH="0" baseline="0" noProof="0" dirty="0">
                <a:ln>
                  <a:noFill/>
                </a:ln>
                <a:solidFill>
                  <a:srgbClr val="333333"/>
                </a:solidFill>
                <a:effectLst/>
                <a:uLnTx/>
                <a:uFillTx/>
                <a:latin typeface="Calibri" panose="020F0502020204030204"/>
                <a:ea typeface="+mn-ea"/>
                <a:cs typeface="+mn-cs"/>
              </a:rPr>
              <a:t>How to Cook Everything</a:t>
            </a:r>
            <a:r>
              <a:rPr kumimoji="0" lang="en-US" sz="1400" b="0" i="0" u="none" strike="noStrike" kern="1200" cap="none" spc="0" normalizeH="0" baseline="0" noProof="0" dirty="0">
                <a:ln>
                  <a:noFill/>
                </a:ln>
                <a:solidFill>
                  <a:srgbClr val="333333"/>
                </a:solidFill>
                <a:effectLst/>
                <a:uLnTx/>
                <a:uFillTx/>
                <a:latin typeface="Calibri" panose="020F0502020204030204"/>
                <a:ea typeface="+mn-ea"/>
                <a:cs typeface="+mn-cs"/>
              </a:rPr>
              <a:t>, p. 156 - how to make pasta using a pasta machine)</a:t>
            </a:r>
          </a:p>
        </p:txBody>
      </p:sp>
      <p:sp>
        <p:nvSpPr>
          <p:cNvPr id="4" name="Footer Placeholder 3">
            <a:extLst>
              <a:ext uri="{FF2B5EF4-FFF2-40B4-BE49-F238E27FC236}">
                <a16:creationId xmlns:a16="http://schemas.microsoft.com/office/drawing/2014/main" id="{43E9D6CB-437E-4142-C1C6-429A83BF1CDA}"/>
              </a:ext>
            </a:extLst>
          </p:cNvPr>
          <p:cNvSpPr>
            <a:spLocks noGrp="1"/>
          </p:cNvSpPr>
          <p:nvPr>
            <p:ph type="ftr" sz="quarter" idx="14"/>
          </p:nvPr>
        </p:nvSpPr>
        <p:spPr>
          <a:xfrm>
            <a:off x="417576" y="6458493"/>
            <a:ext cx="11241024" cy="243143"/>
          </a:xfrm>
        </p:spPr>
        <p:txBody>
          <a:bodyPr/>
          <a:lstStyle/>
          <a:p>
            <a:r>
              <a:rPr lang="en-US" dirty="0"/>
              <a:t>Writing educational alt text to support the WHY of learning | AHG 2024 | Laura Ciporen</a:t>
            </a:r>
          </a:p>
        </p:txBody>
      </p:sp>
    </p:spTree>
    <p:extLst>
      <p:ext uri="{BB962C8B-B14F-4D97-AF65-F5344CB8AC3E}">
        <p14:creationId xmlns:p14="http://schemas.microsoft.com/office/powerpoint/2010/main" val="339323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EC94-5AD7-EF65-F4CF-E21A8440E061}"/>
              </a:ext>
            </a:extLst>
          </p:cNvPr>
          <p:cNvSpPr>
            <a:spLocks noGrp="1"/>
          </p:cNvSpPr>
          <p:nvPr>
            <p:ph type="title"/>
          </p:nvPr>
        </p:nvSpPr>
        <p:spPr>
          <a:xfrm>
            <a:off x="276727" y="252663"/>
            <a:ext cx="4111785" cy="1353813"/>
          </a:xfrm>
          <a:solidFill>
            <a:srgbClr val="440B7F">
              <a:alpha val="12157"/>
            </a:srgbClr>
          </a:solidFill>
        </p:spPr>
        <p:txBody>
          <a:bodyPr>
            <a:normAutofit/>
          </a:bodyPr>
          <a:lstStyle/>
          <a:p>
            <a:pPr algn="ctr"/>
            <a:r>
              <a:rPr lang="en-US" sz="4400" dirty="0"/>
              <a:t>Let’s try it!</a:t>
            </a:r>
          </a:p>
        </p:txBody>
      </p:sp>
      <p:pic>
        <p:nvPicPr>
          <p:cNvPr id="6" name="Picture Placeholder 5" descr="A girl with purple glasses purses her lips in concentration as she writes on a whiteboard with a large, black marker. Her classmate stands beside her.">
            <a:extLst>
              <a:ext uri="{FF2B5EF4-FFF2-40B4-BE49-F238E27FC236}">
                <a16:creationId xmlns:a16="http://schemas.microsoft.com/office/drawing/2014/main" id="{ABDCAD1E-FFE5-DC1F-D652-DC03C20F302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r="-1"/>
          <a:stretch/>
        </p:blipFill>
        <p:spPr>
          <a:xfrm>
            <a:off x="4079631" y="1239254"/>
            <a:ext cx="8112369" cy="5366084"/>
          </a:xfrm>
        </p:spPr>
      </p:pic>
      <p:sp>
        <p:nvSpPr>
          <p:cNvPr id="3" name="Footer Placeholder 6">
            <a:extLst>
              <a:ext uri="{FF2B5EF4-FFF2-40B4-BE49-F238E27FC236}">
                <a16:creationId xmlns:a16="http://schemas.microsoft.com/office/drawing/2014/main" id="{D4B27A03-CE84-6309-F256-E965A3A26737}"/>
              </a:ext>
            </a:extLst>
          </p:cNvPr>
          <p:cNvSpPr txBox="1">
            <a:spLocks/>
          </p:cNvSpPr>
          <p:nvPr/>
        </p:nvSpPr>
        <p:spPr>
          <a:xfrm>
            <a:off x="949214" y="6617980"/>
            <a:ext cx="11241024" cy="243143"/>
          </a:xfrm>
          <a:prstGeom prst="rect">
            <a:avLst/>
          </a:prstGeom>
        </p:spPr>
        <p:txBody>
          <a:bodyPr vert="horz" wrap="square" lIns="45720" tIns="45720" rIns="45720" bIns="45720" rtlCol="0" anchor="ctr">
            <a:spAutoFit/>
          </a:bodyPr>
          <a:lstStyle>
            <a:defPPr>
              <a:defRPr lang="en-US"/>
            </a:defPPr>
            <a:lvl1pPr algn="r">
              <a:lnSpc>
                <a:spcPct val="98000"/>
              </a:lnSpc>
              <a:defRPr lang="en-US" sz="1000">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Writing educational alt text to support the WHY of learning | AHG 2024 | Laura Ciporen</a:t>
            </a:r>
          </a:p>
        </p:txBody>
      </p:sp>
    </p:spTree>
    <p:extLst>
      <p:ext uri="{BB962C8B-B14F-4D97-AF65-F5344CB8AC3E}">
        <p14:creationId xmlns:p14="http://schemas.microsoft.com/office/powerpoint/2010/main" val="1725949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2CD8-80DD-AC26-9ED4-D76AEC8F3CB8}"/>
              </a:ext>
            </a:extLst>
          </p:cNvPr>
          <p:cNvSpPr>
            <a:spLocks noGrp="1"/>
          </p:cNvSpPr>
          <p:nvPr>
            <p:ph type="title"/>
          </p:nvPr>
        </p:nvSpPr>
        <p:spPr/>
        <p:txBody>
          <a:bodyPr/>
          <a:lstStyle/>
          <a:p>
            <a:r>
              <a:rPr lang="en-US"/>
              <a:t>Context matters!</a:t>
            </a:r>
            <a:endParaRPr lang="en-US" dirty="0"/>
          </a:p>
        </p:txBody>
      </p:sp>
      <p:sp>
        <p:nvSpPr>
          <p:cNvPr id="10" name="Text Placeholder 9">
            <a:extLst>
              <a:ext uri="{FF2B5EF4-FFF2-40B4-BE49-F238E27FC236}">
                <a16:creationId xmlns:a16="http://schemas.microsoft.com/office/drawing/2014/main" id="{3AB1DDEC-2F80-921A-57AB-48692E415D0A}"/>
              </a:ext>
            </a:extLst>
          </p:cNvPr>
          <p:cNvSpPr>
            <a:spLocks noGrp="1"/>
          </p:cNvSpPr>
          <p:nvPr>
            <p:ph type="body" sz="quarter" idx="12"/>
          </p:nvPr>
        </p:nvSpPr>
        <p:spPr>
          <a:xfrm>
            <a:off x="419101" y="1384664"/>
            <a:ext cx="4590872" cy="4825636"/>
          </a:xfrm>
        </p:spPr>
        <p:txBody>
          <a:bodyPr/>
          <a:lstStyle/>
          <a:p>
            <a:pPr marL="342900" indent="-342900">
              <a:buFont typeface="+mj-lt"/>
              <a:buAutoNum type="arabicPeriod"/>
            </a:pPr>
            <a:r>
              <a:rPr lang="en-US" dirty="0"/>
              <a:t>WHY is </a:t>
            </a:r>
            <a:r>
              <a:rPr lang="en-US" i="1" dirty="0"/>
              <a:t>this</a:t>
            </a:r>
            <a:r>
              <a:rPr lang="en-US" dirty="0"/>
              <a:t> image </a:t>
            </a:r>
            <a:r>
              <a:rPr lang="en-US" i="1" dirty="0"/>
              <a:t>here</a:t>
            </a:r>
            <a:r>
              <a:rPr lang="en-US" dirty="0"/>
              <a:t>?</a:t>
            </a:r>
          </a:p>
          <a:p>
            <a:pPr marL="342900" indent="-342900">
              <a:buFont typeface="+mj-lt"/>
              <a:buAutoNum type="arabicPeriod"/>
            </a:pPr>
            <a:r>
              <a:rPr lang="en-US" dirty="0"/>
              <a:t>What </a:t>
            </a:r>
            <a:r>
              <a:rPr lang="en-US" i="1" dirty="0"/>
              <a:t>relevant</a:t>
            </a:r>
            <a:r>
              <a:rPr lang="en-US" dirty="0"/>
              <a:t> information will the sighted audience get from the image?</a:t>
            </a:r>
          </a:p>
          <a:p>
            <a:pPr marL="342900" indent="-342900">
              <a:buFont typeface="+mj-lt"/>
              <a:buAutoNum type="arabicPeriod"/>
            </a:pPr>
            <a:r>
              <a:rPr lang="en-US" dirty="0"/>
              <a:t>How will this image be used in the educational setting?</a:t>
            </a:r>
          </a:p>
        </p:txBody>
      </p:sp>
      <p:pic>
        <p:nvPicPr>
          <p:cNvPr id="8" name="Picture Placeholder 11" descr="Alt text to be determined!">
            <a:extLst>
              <a:ext uri="{FF2B5EF4-FFF2-40B4-BE49-F238E27FC236}">
                <a16:creationId xmlns:a16="http://schemas.microsoft.com/office/drawing/2014/main" id="{2F63386A-671D-3241-C859-A10693FE863A}"/>
              </a:ext>
            </a:extLst>
          </p:cNvPr>
          <p:cNvPicPr>
            <a:picLocks noGrp="1" noChangeAspect="1"/>
          </p:cNvPicPr>
          <p:nvPr>
            <p:ph type="tbl" sz="quarter" idx="13"/>
          </p:nvPr>
        </p:nvPicPr>
        <p:blipFill>
          <a:blip r:embed="rId3" cstate="email">
            <a:extLst>
              <a:ext uri="{28A0092B-C50C-407E-A947-70E740481C1C}">
                <a14:useLocalDpi xmlns:a14="http://schemas.microsoft.com/office/drawing/2010/main"/>
              </a:ext>
            </a:extLst>
          </a:blip>
          <a:srcRect/>
          <a:stretch/>
        </p:blipFill>
        <p:spPr>
          <a:xfrm>
            <a:off x="5394533" y="0"/>
            <a:ext cx="6789408" cy="5389646"/>
          </a:xfrm>
        </p:spPr>
      </p:pic>
      <p:sp>
        <p:nvSpPr>
          <p:cNvPr id="9" name="TextBox 8">
            <a:extLst>
              <a:ext uri="{FF2B5EF4-FFF2-40B4-BE49-F238E27FC236}">
                <a16:creationId xmlns:a16="http://schemas.microsoft.com/office/drawing/2014/main" id="{C1602419-720C-BEDA-A5B0-603BA44FCB1D}"/>
              </a:ext>
            </a:extLst>
          </p:cNvPr>
          <p:cNvSpPr txBox="1"/>
          <p:nvPr/>
        </p:nvSpPr>
        <p:spPr>
          <a:xfrm>
            <a:off x="5394533" y="5389646"/>
            <a:ext cx="5516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333333"/>
                </a:solidFill>
                <a:effectLst/>
                <a:uLnTx/>
                <a:uFillTx/>
                <a:latin typeface="Calibri" panose="020F0502020204030204"/>
                <a:ea typeface="+mn-ea"/>
                <a:cs typeface="+mn-cs"/>
              </a:rPr>
              <a:t>Selling rice in Iringa, Tanzania. © Laura Ciporen 2016</a:t>
            </a:r>
          </a:p>
        </p:txBody>
      </p:sp>
      <p:sp>
        <p:nvSpPr>
          <p:cNvPr id="7" name="Footer Placeholder 6">
            <a:extLst>
              <a:ext uri="{FF2B5EF4-FFF2-40B4-BE49-F238E27FC236}">
                <a16:creationId xmlns:a16="http://schemas.microsoft.com/office/drawing/2014/main" id="{69D9F907-C625-641F-9AA1-9D80E9C0C292}"/>
              </a:ext>
            </a:extLst>
          </p:cNvPr>
          <p:cNvSpPr>
            <a:spLocks noGrp="1"/>
          </p:cNvSpPr>
          <p:nvPr>
            <p:ph type="ftr" sz="quarter" idx="14"/>
          </p:nvPr>
        </p:nvSpPr>
        <p:spPr/>
        <p:txBody>
          <a:bodyPr/>
          <a:lstStyle/>
          <a:p>
            <a:r>
              <a:rPr lang="en-US" dirty="0"/>
              <a:t>Writing educational alt text to support the WHY of learning | AHG 2024 | Laura Ciporen</a:t>
            </a:r>
          </a:p>
        </p:txBody>
      </p:sp>
    </p:spTree>
    <p:extLst>
      <p:ext uri="{BB962C8B-B14F-4D97-AF65-F5344CB8AC3E}">
        <p14:creationId xmlns:p14="http://schemas.microsoft.com/office/powerpoint/2010/main" val="311646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2A4-A2E4-F634-EF92-B3C24A2BEC00}"/>
              </a:ext>
            </a:extLst>
          </p:cNvPr>
          <p:cNvSpPr>
            <a:spLocks noGrp="1"/>
          </p:cNvSpPr>
          <p:nvPr>
            <p:ph type="title"/>
          </p:nvPr>
        </p:nvSpPr>
        <p:spPr/>
        <p:txBody>
          <a:bodyPr/>
          <a:lstStyle/>
          <a:p>
            <a:r>
              <a:rPr lang="en-US" dirty="0"/>
              <a:t>Audience matters!</a:t>
            </a:r>
          </a:p>
        </p:txBody>
      </p:sp>
      <p:sp>
        <p:nvSpPr>
          <p:cNvPr id="3" name="Text Placeholder 2">
            <a:extLst>
              <a:ext uri="{FF2B5EF4-FFF2-40B4-BE49-F238E27FC236}">
                <a16:creationId xmlns:a16="http://schemas.microsoft.com/office/drawing/2014/main" id="{2696EE1A-AEC4-D554-0B46-C58D1488916E}"/>
              </a:ext>
            </a:extLst>
          </p:cNvPr>
          <p:cNvSpPr>
            <a:spLocks noGrp="1"/>
          </p:cNvSpPr>
          <p:nvPr>
            <p:ph type="body" sz="quarter" idx="12"/>
          </p:nvPr>
        </p:nvSpPr>
        <p:spPr>
          <a:xfrm>
            <a:off x="419100" y="1143000"/>
            <a:ext cx="7019925" cy="5067300"/>
          </a:xfrm>
        </p:spPr>
        <p:txBody>
          <a:bodyPr>
            <a:normAutofit/>
          </a:bodyPr>
          <a:lstStyle/>
          <a:p>
            <a:pPr marL="0" indent="0" algn="l">
              <a:buNone/>
            </a:pPr>
            <a:r>
              <a:rPr lang="en-US" sz="2400" dirty="0">
                <a:effectLst/>
                <a:latin typeface="Proxima Nova" panose="02000506030000020004" pitchFamily="50" charset="0"/>
                <a:ea typeface="Calibri" panose="020F0502020204030204" pitchFamily="34" charset="0"/>
                <a:cs typeface="Times New Roman" panose="02020603050405020304" pitchFamily="18" charset="0"/>
              </a:rPr>
              <a:t>Use one sheet of notebook paper to make a 5-Tab Foldable. Label the tabs as illustrated. Use the Foldable to identify how forces act on objects. Under the tabs, define terms, list examples, and explain real-world applications.</a:t>
            </a:r>
            <a:endParaRPr lang="en-US" dirty="0"/>
          </a:p>
        </p:txBody>
      </p:sp>
      <p:pic>
        <p:nvPicPr>
          <p:cNvPr id="9" name="Picture Placeholder 7" descr="Five-tab foldable reading forces in the margin. Tabs read: Gravity, Friction, Magnetism, Applied Forces, Normal Forces.">
            <a:extLst>
              <a:ext uri="{FF2B5EF4-FFF2-40B4-BE49-F238E27FC236}">
                <a16:creationId xmlns:a16="http://schemas.microsoft.com/office/drawing/2014/main" id="{493DDFF1-AB88-1DA1-1191-CA47DF6CB680}"/>
              </a:ext>
            </a:extLst>
          </p:cNvPr>
          <p:cNvPicPr>
            <a:picLocks noGrp="1"/>
          </p:cNvPicPr>
          <p:nvPr>
            <p:ph type="pic" sz="quarter" idx="11"/>
          </p:nvPr>
        </p:nvPicPr>
        <p:blipFill rotWithShape="1">
          <a:blip r:embed="rId3" cstate="email">
            <a:extLst>
              <a:ext uri="{28A0092B-C50C-407E-A947-70E740481C1C}">
                <a14:useLocalDpi xmlns:a14="http://schemas.microsoft.com/office/drawing/2010/main"/>
              </a:ext>
            </a:extLst>
          </a:blip>
          <a:srcRect l="-646"/>
          <a:stretch/>
        </p:blipFill>
        <p:spPr bwMode="auto">
          <a:xfrm>
            <a:off x="9155860" y="31882"/>
            <a:ext cx="3036139" cy="6189052"/>
          </a:xfrm>
          <a:prstGeom prst="rect">
            <a:avLst/>
          </a:prstGeom>
          <a:noFill/>
          <a:ln>
            <a:noFill/>
          </a:ln>
        </p:spPr>
      </p:pic>
      <p:sp>
        <p:nvSpPr>
          <p:cNvPr id="6" name="Footer Placeholder 5">
            <a:extLst>
              <a:ext uri="{FF2B5EF4-FFF2-40B4-BE49-F238E27FC236}">
                <a16:creationId xmlns:a16="http://schemas.microsoft.com/office/drawing/2014/main" id="{A1C8E131-0A1F-B6CB-2F2E-DEFE6ECB153A}"/>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2739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2CD8-80DD-AC26-9ED4-D76AEC8F3CB8}"/>
              </a:ext>
            </a:extLst>
          </p:cNvPr>
          <p:cNvSpPr>
            <a:spLocks noGrp="1"/>
          </p:cNvSpPr>
          <p:nvPr>
            <p:ph type="title"/>
          </p:nvPr>
        </p:nvSpPr>
        <p:spPr/>
        <p:txBody>
          <a:bodyPr/>
          <a:lstStyle/>
          <a:p>
            <a:r>
              <a:rPr lang="en-US" dirty="0"/>
              <a:t>Purpose matters!</a:t>
            </a:r>
          </a:p>
        </p:txBody>
      </p:sp>
      <p:sp>
        <p:nvSpPr>
          <p:cNvPr id="10" name="Text Placeholder 9">
            <a:extLst>
              <a:ext uri="{FF2B5EF4-FFF2-40B4-BE49-F238E27FC236}">
                <a16:creationId xmlns:a16="http://schemas.microsoft.com/office/drawing/2014/main" id="{3AB1DDEC-2F80-921A-57AB-48692E415D0A}"/>
              </a:ext>
            </a:extLst>
          </p:cNvPr>
          <p:cNvSpPr>
            <a:spLocks noGrp="1"/>
          </p:cNvSpPr>
          <p:nvPr>
            <p:ph type="body" sz="quarter" idx="12"/>
          </p:nvPr>
        </p:nvSpPr>
        <p:spPr/>
        <p:txBody>
          <a:bodyPr/>
          <a:lstStyle/>
          <a:p>
            <a:pPr marL="0" indent="0">
              <a:spcBef>
                <a:spcPts val="0"/>
              </a:spcBef>
              <a:spcAft>
                <a:spcPts val="1800"/>
              </a:spcAft>
              <a:buNone/>
            </a:pPr>
            <a:r>
              <a:rPr lang="en-US" dirty="0"/>
              <a:t>Which architectural style is this?</a:t>
            </a:r>
          </a:p>
          <a:p>
            <a:pPr marL="342900" indent="-342900">
              <a:spcBef>
                <a:spcPts val="0"/>
              </a:spcBef>
              <a:spcAft>
                <a:spcPts val="400"/>
              </a:spcAft>
              <a:buFont typeface="+mj-lt"/>
              <a:buAutoNum type="alphaLcParenR"/>
            </a:pPr>
            <a:r>
              <a:rPr lang="en-US" dirty="0"/>
              <a:t>Neo-classical</a:t>
            </a:r>
          </a:p>
          <a:p>
            <a:pPr marL="342900" indent="-342900">
              <a:spcBef>
                <a:spcPts val="0"/>
              </a:spcBef>
              <a:spcAft>
                <a:spcPts val="400"/>
              </a:spcAft>
              <a:buFont typeface="+mj-lt"/>
              <a:buAutoNum type="alphaLcParenR"/>
            </a:pPr>
            <a:r>
              <a:rPr lang="en-US" dirty="0"/>
              <a:t>Colonial</a:t>
            </a:r>
          </a:p>
          <a:p>
            <a:pPr marL="342900" indent="-342900">
              <a:spcBef>
                <a:spcPts val="0"/>
              </a:spcBef>
              <a:spcAft>
                <a:spcPts val="400"/>
              </a:spcAft>
              <a:buFont typeface="+mj-lt"/>
              <a:buAutoNum type="alphaLcParenR"/>
            </a:pPr>
            <a:r>
              <a:rPr lang="en-US" dirty="0"/>
              <a:t>Gothic Revival</a:t>
            </a:r>
          </a:p>
          <a:p>
            <a:pPr marL="342900" indent="-342900">
              <a:spcBef>
                <a:spcPts val="0"/>
              </a:spcBef>
              <a:spcAft>
                <a:spcPts val="400"/>
              </a:spcAft>
              <a:buFont typeface="+mj-lt"/>
              <a:buAutoNum type="alphaLcParenR"/>
            </a:pPr>
            <a:r>
              <a:rPr lang="en-US" dirty="0"/>
              <a:t>Georgian</a:t>
            </a:r>
          </a:p>
        </p:txBody>
      </p:sp>
      <p:pic>
        <p:nvPicPr>
          <p:cNvPr id="5" name="Picture 2" descr="Large house. Description to be discussed in workshop.">
            <a:extLst>
              <a:ext uri="{FF2B5EF4-FFF2-40B4-BE49-F238E27FC236}">
                <a16:creationId xmlns:a16="http://schemas.microsoft.com/office/drawing/2014/main" id="{DBA12236-8961-FD67-CC30-7C42116C71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09"/>
          <a:stretch/>
        </p:blipFill>
        <p:spPr bwMode="auto">
          <a:xfrm>
            <a:off x="5662663" y="1141857"/>
            <a:ext cx="6529337" cy="42037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69D9F907-C625-641F-9AA1-9D80E9C0C292}"/>
              </a:ext>
            </a:extLst>
          </p:cNvPr>
          <p:cNvSpPr>
            <a:spLocks noGrp="1"/>
          </p:cNvSpPr>
          <p:nvPr>
            <p:ph type="ftr" sz="quarter" idx="14"/>
          </p:nvPr>
        </p:nvSpPr>
        <p:spPr/>
        <p:txBody>
          <a:bodyPr/>
          <a:lstStyle/>
          <a:p>
            <a:r>
              <a:rPr lang="en-US" dirty="0"/>
              <a:t>Writing educational alt text to support the WHY of learning | AHG 2024 | Laura Ciporen</a:t>
            </a:r>
          </a:p>
        </p:txBody>
      </p:sp>
    </p:spTree>
    <p:extLst>
      <p:ext uri="{BB962C8B-B14F-4D97-AF65-F5344CB8AC3E}">
        <p14:creationId xmlns:p14="http://schemas.microsoft.com/office/powerpoint/2010/main" val="1778217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F52FE8-3C3B-05D4-ECF9-F6BA3B2007D2}"/>
              </a:ext>
            </a:extLst>
          </p:cNvPr>
          <p:cNvSpPr>
            <a:spLocks noGrp="1"/>
          </p:cNvSpPr>
          <p:nvPr>
            <p:ph type="title"/>
          </p:nvPr>
        </p:nvSpPr>
        <p:spPr>
          <a:xfrm>
            <a:off x="748973" y="884281"/>
            <a:ext cx="3327727" cy="1353813"/>
          </a:xfrm>
          <a:solidFill>
            <a:srgbClr val="E3EDFD"/>
          </a:solidFill>
        </p:spPr>
        <p:txBody>
          <a:bodyPr>
            <a:normAutofit/>
          </a:bodyPr>
          <a:lstStyle/>
          <a:p>
            <a:r>
              <a:rPr lang="en-US"/>
              <a:t>Questions?</a:t>
            </a:r>
            <a:endParaRPr lang="en-US" dirty="0"/>
          </a:p>
        </p:txBody>
      </p:sp>
      <p:sp>
        <p:nvSpPr>
          <p:cNvPr id="4" name="Text Placeholder 3">
            <a:extLst>
              <a:ext uri="{FF2B5EF4-FFF2-40B4-BE49-F238E27FC236}">
                <a16:creationId xmlns:a16="http://schemas.microsoft.com/office/drawing/2014/main" id="{C149CD81-F422-3724-49AE-83E97651B337}"/>
              </a:ext>
            </a:extLst>
          </p:cNvPr>
          <p:cNvSpPr>
            <a:spLocks noGrp="1"/>
          </p:cNvSpPr>
          <p:nvPr>
            <p:ph type="body" sz="quarter" idx="12"/>
          </p:nvPr>
        </p:nvSpPr>
        <p:spPr>
          <a:xfrm>
            <a:off x="747772" y="3018574"/>
            <a:ext cx="3005522" cy="2581049"/>
          </a:xfrm>
        </p:spPr>
        <p:txBody>
          <a:bodyPr/>
          <a:lstStyle/>
          <a:p>
            <a:r>
              <a:rPr lang="en-US" sz="2400" dirty="0"/>
              <a:t>Need to go over anything again?</a:t>
            </a:r>
            <a:endParaRPr lang="en-US" dirty="0"/>
          </a:p>
        </p:txBody>
      </p:sp>
      <p:pic>
        <p:nvPicPr>
          <p:cNvPr id="12" name="Picture Placeholder 11" descr="Colorful bar chart from first slide, how showing that it is about children's favorite colors in preschool, primary, and secondary.">
            <a:extLst>
              <a:ext uri="{FF2B5EF4-FFF2-40B4-BE49-F238E27FC236}">
                <a16:creationId xmlns:a16="http://schemas.microsoft.com/office/drawing/2014/main" id="{2827815D-7594-2AC3-0859-4D741626C7B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4076700" y="1025236"/>
            <a:ext cx="8115300" cy="5302027"/>
          </a:xfrm>
        </p:spPr>
      </p:pic>
      <p:sp>
        <p:nvSpPr>
          <p:cNvPr id="5" name="Footer Placeholder 6">
            <a:extLst>
              <a:ext uri="{FF2B5EF4-FFF2-40B4-BE49-F238E27FC236}">
                <a16:creationId xmlns:a16="http://schemas.microsoft.com/office/drawing/2014/main" id="{89CDDDAE-4526-130B-2AA9-F72BBEA23105}"/>
              </a:ext>
            </a:extLst>
          </p:cNvPr>
          <p:cNvSpPr txBox="1">
            <a:spLocks/>
          </p:cNvSpPr>
          <p:nvPr/>
        </p:nvSpPr>
        <p:spPr>
          <a:xfrm>
            <a:off x="417576" y="6458493"/>
            <a:ext cx="11241024" cy="243143"/>
          </a:xfrm>
          <a:prstGeom prst="rect">
            <a:avLst/>
          </a:prstGeom>
        </p:spPr>
        <p:txBody>
          <a:bodyPr vert="horz" wrap="square" lIns="45720" tIns="45720" rIns="45720" bIns="45720" rtlCol="0" anchor="ctr">
            <a:spAutoFit/>
          </a:bodyPr>
          <a:lstStyle>
            <a:defPPr>
              <a:defRPr lang="en-US"/>
            </a:defPPr>
            <a:lvl1pPr algn="r">
              <a:lnSpc>
                <a:spcPct val="98000"/>
              </a:lnSpc>
              <a:defRPr lang="en-US" sz="1000">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Writing educational alt text to support the WHY of learning | AHG 2024 | Laura Ciporen</a:t>
            </a:r>
          </a:p>
        </p:txBody>
      </p:sp>
    </p:spTree>
    <p:extLst>
      <p:ext uri="{BB962C8B-B14F-4D97-AF65-F5344CB8AC3E}">
        <p14:creationId xmlns:p14="http://schemas.microsoft.com/office/powerpoint/2010/main" val="3018432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7F385-B792-16BE-D86F-EDE3EC7DE4AF}"/>
              </a:ext>
            </a:extLst>
          </p:cNvPr>
          <p:cNvSpPr>
            <a:spLocks noGrp="1"/>
          </p:cNvSpPr>
          <p:nvPr>
            <p:ph type="title"/>
          </p:nvPr>
        </p:nvSpPr>
        <p:spPr/>
        <p:txBody>
          <a:bodyPr/>
          <a:lstStyle/>
          <a:p>
            <a:r>
              <a:rPr lang="en-US" dirty="0"/>
              <a:t>Structure of good image descriptions</a:t>
            </a:r>
          </a:p>
        </p:txBody>
      </p:sp>
      <p:sp>
        <p:nvSpPr>
          <p:cNvPr id="2" name="Text Placeholder 1">
            <a:extLst>
              <a:ext uri="{FF2B5EF4-FFF2-40B4-BE49-F238E27FC236}">
                <a16:creationId xmlns:a16="http://schemas.microsoft.com/office/drawing/2014/main" id="{40A45354-E5B0-CCD9-9361-98D0A16DDC85}"/>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Start with an overview / summary where applicable.</a:t>
            </a:r>
          </a:p>
          <a:p>
            <a:pPr marL="342900" indent="-342900">
              <a:buFont typeface="Arial" panose="020B0604020202020204" pitchFamily="34" charset="0"/>
              <a:buChar char="•"/>
            </a:pPr>
            <a:r>
              <a:rPr lang="en-US" dirty="0"/>
              <a:t>Move from general to specific at every level of the description.</a:t>
            </a:r>
          </a:p>
          <a:p>
            <a:pPr marL="342900" indent="-342900">
              <a:buFont typeface="Arial" panose="020B0604020202020204" pitchFamily="34" charset="0"/>
              <a:buChar char="•"/>
            </a:pPr>
            <a:r>
              <a:rPr lang="en-US" dirty="0"/>
              <a:t>Order the elements of a description the same way each time for ease of comparison.</a:t>
            </a:r>
          </a:p>
          <a:p>
            <a:pPr marL="342900" indent="-342900">
              <a:buFont typeface="Arial" panose="020B0604020202020204" pitchFamily="34" charset="0"/>
              <a:buChar char="•"/>
            </a:pPr>
            <a:r>
              <a:rPr lang="en-US" dirty="0"/>
              <a:t>Relate the parts of the image to each other or a common reference point.</a:t>
            </a:r>
          </a:p>
          <a:p>
            <a:pPr marL="342900" indent="-342900">
              <a:buFont typeface="Arial" panose="020B0604020202020204" pitchFamily="34" charset="0"/>
              <a:buChar char="•"/>
            </a:pPr>
            <a:r>
              <a:rPr lang="en-US" dirty="0"/>
              <a:t>Organize descriptions of the parts of an image logically.</a:t>
            </a:r>
          </a:p>
        </p:txBody>
      </p:sp>
    </p:spTree>
    <p:extLst>
      <p:ext uri="{BB962C8B-B14F-4D97-AF65-F5344CB8AC3E}">
        <p14:creationId xmlns:p14="http://schemas.microsoft.com/office/powerpoint/2010/main" val="151229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9D05-7F3B-0EB9-CD1B-144D819DBC9C}"/>
              </a:ext>
            </a:extLst>
          </p:cNvPr>
          <p:cNvSpPr>
            <a:spLocks noGrp="1"/>
          </p:cNvSpPr>
          <p:nvPr>
            <p:ph type="title"/>
          </p:nvPr>
        </p:nvSpPr>
        <p:spPr>
          <a:xfrm>
            <a:off x="425123" y="888643"/>
            <a:ext cx="4991101" cy="1353813"/>
          </a:xfrm>
        </p:spPr>
        <p:txBody>
          <a:bodyPr/>
          <a:lstStyle/>
          <a:p>
            <a:r>
              <a:rPr lang="en-US" dirty="0"/>
              <a:t>Background concepts to keep in mind</a:t>
            </a:r>
          </a:p>
        </p:txBody>
      </p:sp>
      <p:sp>
        <p:nvSpPr>
          <p:cNvPr id="3" name="Text Placeholder 2">
            <a:extLst>
              <a:ext uri="{FF2B5EF4-FFF2-40B4-BE49-F238E27FC236}">
                <a16:creationId xmlns:a16="http://schemas.microsoft.com/office/drawing/2014/main" id="{5A9DF046-FFD6-BD64-0A99-45DDFA66D173}"/>
              </a:ext>
            </a:extLst>
          </p:cNvPr>
          <p:cNvSpPr>
            <a:spLocks noGrp="1"/>
          </p:cNvSpPr>
          <p:nvPr>
            <p:ph type="body" sz="quarter" idx="12"/>
          </p:nvPr>
        </p:nvSpPr>
        <p:spPr>
          <a:xfrm>
            <a:off x="330611" y="3018574"/>
            <a:ext cx="6794089" cy="2581049"/>
          </a:xfrm>
        </p:spPr>
        <p:txBody>
          <a:bodyPr>
            <a:noAutofit/>
          </a:bodyPr>
          <a:lstStyle/>
          <a:p>
            <a:pPr marL="457200" indent="-457200">
              <a:spcBef>
                <a:spcPts val="600"/>
              </a:spcBef>
              <a:spcAft>
                <a:spcPts val="600"/>
              </a:spcAft>
              <a:buFont typeface="Arial" panose="020B0604020202020204" pitchFamily="34" charset="0"/>
              <a:buChar char="•"/>
            </a:pPr>
            <a:r>
              <a:rPr lang="en-US" dirty="0"/>
              <a:t>Two parts to a description</a:t>
            </a:r>
          </a:p>
          <a:p>
            <a:pPr marL="457200" indent="-457200">
              <a:spcBef>
                <a:spcPts val="600"/>
              </a:spcBef>
              <a:spcAft>
                <a:spcPts val="600"/>
              </a:spcAft>
              <a:buFont typeface="Arial" panose="020B0604020202020204" pitchFamily="34" charset="0"/>
              <a:buChar char="•"/>
            </a:pPr>
            <a:r>
              <a:rPr lang="en-US" dirty="0"/>
              <a:t>Image descriptions are content</a:t>
            </a:r>
          </a:p>
          <a:p>
            <a:pPr marL="457200" indent="-457200">
              <a:spcBef>
                <a:spcPts val="600"/>
              </a:spcBef>
              <a:spcAft>
                <a:spcPts val="600"/>
              </a:spcAft>
              <a:buFont typeface="Arial" panose="020B0604020202020204" pitchFamily="34" charset="0"/>
              <a:buChar char="•"/>
            </a:pPr>
            <a:r>
              <a:rPr lang="en-US" dirty="0"/>
              <a:t>What image descriptions are &amp; are not</a:t>
            </a:r>
          </a:p>
          <a:p>
            <a:pPr marL="457200" indent="-457200">
              <a:spcBef>
                <a:spcPts val="600"/>
              </a:spcBef>
              <a:spcAft>
                <a:spcPts val="600"/>
              </a:spcAft>
              <a:buFont typeface="Arial" panose="020B0604020202020204" pitchFamily="34" charset="0"/>
              <a:buChar char="•"/>
            </a:pPr>
            <a:r>
              <a:rPr lang="en-US" dirty="0"/>
              <a:t>Educational vs. informational content</a:t>
            </a:r>
          </a:p>
        </p:txBody>
      </p:sp>
      <p:pic>
        <p:nvPicPr>
          <p:cNvPr id="7" name="Picture Placeholder 6" descr="Comparison of opaque, translucent, transparent. ​ ​Wall with ​​3 windows through which parts of a giraffe are not seen, partially seen, or completely seen.">
            <a:extLst>
              <a:ext uri="{FF2B5EF4-FFF2-40B4-BE49-F238E27FC236}">
                <a16:creationId xmlns:a16="http://schemas.microsoft.com/office/drawing/2014/main" id="{583F87C0-64A1-77CC-83ED-ACCA2A46DBF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1439" r="-44"/>
          <a:stretch/>
        </p:blipFill>
        <p:spPr>
          <a:xfrm>
            <a:off x="7271385" y="1038225"/>
            <a:ext cx="4053840" cy="4495800"/>
          </a:xfrm>
        </p:spPr>
      </p:pic>
    </p:spTree>
    <p:extLst>
      <p:ext uri="{BB962C8B-B14F-4D97-AF65-F5344CB8AC3E}">
        <p14:creationId xmlns:p14="http://schemas.microsoft.com/office/powerpoint/2010/main" val="2537762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2613-629C-4AA2-5785-F5CD145056C9}"/>
              </a:ext>
            </a:extLst>
          </p:cNvPr>
          <p:cNvSpPr>
            <a:spLocks noGrp="1"/>
          </p:cNvSpPr>
          <p:nvPr>
            <p:ph type="title"/>
          </p:nvPr>
        </p:nvSpPr>
        <p:spPr/>
        <p:txBody>
          <a:bodyPr>
            <a:normAutofit/>
          </a:bodyPr>
          <a:lstStyle/>
          <a:p>
            <a:r>
              <a:rPr lang="en-US" dirty="0"/>
              <a:t>Style of image does NOT always matter</a:t>
            </a:r>
          </a:p>
        </p:txBody>
      </p:sp>
      <p:sp>
        <p:nvSpPr>
          <p:cNvPr id="9" name="Text Placeholder 8">
            <a:extLst>
              <a:ext uri="{FF2B5EF4-FFF2-40B4-BE49-F238E27FC236}">
                <a16:creationId xmlns:a16="http://schemas.microsoft.com/office/drawing/2014/main" id="{1333AFD9-4D8E-5448-DD31-A14C1D3E1351}"/>
              </a:ext>
            </a:extLst>
          </p:cNvPr>
          <p:cNvSpPr>
            <a:spLocks noGrp="1"/>
          </p:cNvSpPr>
          <p:nvPr>
            <p:ph type="body" sz="quarter" idx="12"/>
          </p:nvPr>
        </p:nvSpPr>
        <p:spPr/>
        <p:txBody>
          <a:bodyPr/>
          <a:lstStyle/>
          <a:p>
            <a:r>
              <a:rPr lang="en-US" dirty="0"/>
              <a:t>Only mention the format of the image if the format tells you something about the image.</a:t>
            </a:r>
          </a:p>
          <a:p>
            <a:pPr marL="342900" indent="-342900">
              <a:buFont typeface="Arial" panose="020B0604020202020204" pitchFamily="34" charset="0"/>
              <a:buChar char="•"/>
            </a:pPr>
            <a:r>
              <a:rPr lang="en-US" dirty="0"/>
              <a:t>Photo of: (only if one would expect an illustration)</a:t>
            </a:r>
          </a:p>
          <a:p>
            <a:pPr marL="342900" indent="-342900">
              <a:buFont typeface="Arial" panose="020B0604020202020204" pitchFamily="34" charset="0"/>
              <a:buChar char="•"/>
            </a:pPr>
            <a:r>
              <a:rPr lang="en-US" dirty="0"/>
              <a:t>Illustration of: (only if one would expect a photo)</a:t>
            </a:r>
          </a:p>
          <a:p>
            <a:pPr marL="342900" indent="-342900">
              <a:buFont typeface="Arial" panose="020B0604020202020204" pitchFamily="34" charset="0"/>
              <a:buChar char="•"/>
            </a:pPr>
            <a:r>
              <a:rPr lang="en-US" dirty="0"/>
              <a:t>Archival photo: (usually)</a:t>
            </a:r>
          </a:p>
          <a:p>
            <a:pPr marL="342900" indent="-342900">
              <a:buFont typeface="Arial" panose="020B0604020202020204" pitchFamily="34" charset="0"/>
              <a:buChar char="•"/>
            </a:pPr>
            <a:r>
              <a:rPr lang="en-US" dirty="0"/>
              <a:t>Black and white drawing: (usually)</a:t>
            </a:r>
          </a:p>
          <a:p>
            <a:pPr marL="342900" indent="-342900">
              <a:buFont typeface="Arial" panose="020B0604020202020204" pitchFamily="34" charset="0"/>
              <a:buChar char="•"/>
            </a:pPr>
            <a:r>
              <a:rPr lang="en-US" dirty="0"/>
              <a:t>Cartoon: / Comic strip: (always)</a:t>
            </a:r>
          </a:p>
          <a:p>
            <a:pPr marL="342900" indent="-342900">
              <a:buFont typeface="Arial" panose="020B0604020202020204" pitchFamily="34" charset="0"/>
              <a:buChar char="•"/>
            </a:pPr>
            <a:r>
              <a:rPr lang="en-US" dirty="0"/>
              <a:t>Bar chart: / Line graph: (always)</a:t>
            </a:r>
          </a:p>
          <a:p>
            <a:pPr marL="342900" indent="-342900">
              <a:buFont typeface="Arial" panose="020B0604020202020204" pitchFamily="34" charset="0"/>
              <a:buChar char="•"/>
            </a:pPr>
            <a:endParaRPr lang="en-US" dirty="0"/>
          </a:p>
        </p:txBody>
      </p:sp>
      <p:pic>
        <p:nvPicPr>
          <p:cNvPr id="8" name="Picture Placeholder 7" descr="A book on a wooden table: The Medium is the Massage: an Inventory of Effects&#10;Marshall McLuhan, Quentin Fiore, produced by Jerome Agel.">
            <a:extLst>
              <a:ext uri="{FF2B5EF4-FFF2-40B4-BE49-F238E27FC236}">
                <a16:creationId xmlns:a16="http://schemas.microsoft.com/office/drawing/2014/main" id="{CB2B1921-DC54-A13D-EE95-55919D2A049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t="-481" b="-133"/>
          <a:stretch/>
        </p:blipFill>
        <p:spPr>
          <a:xfrm>
            <a:off x="8812890" y="1146556"/>
            <a:ext cx="2960010" cy="4164665"/>
          </a:xfrm>
        </p:spPr>
      </p:pic>
      <p:sp>
        <p:nvSpPr>
          <p:cNvPr id="11" name="Rectangle 10">
            <a:extLst>
              <a:ext uri="{FF2B5EF4-FFF2-40B4-BE49-F238E27FC236}">
                <a16:creationId xmlns:a16="http://schemas.microsoft.com/office/drawing/2014/main" id="{AEDE37AB-1B58-9E36-0ADA-0164168E71A8}"/>
              </a:ext>
            </a:extLst>
          </p:cNvPr>
          <p:cNvSpPr/>
          <p:nvPr/>
        </p:nvSpPr>
        <p:spPr>
          <a:xfrm>
            <a:off x="11243588" y="1146556"/>
            <a:ext cx="529312"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none" spc="0" dirty="0">
                <a:ln w="9525">
                  <a:solidFill>
                    <a:schemeClr val="bg1"/>
                  </a:solidFill>
                  <a:prstDash val="solid"/>
                </a:ln>
                <a:solidFill>
                  <a:schemeClr val="accent1"/>
                </a:solidFill>
                <a:effectLst>
                  <a:outerShdw blurRad="12700" dist="38100" dir="2700000" algn="tl" rotWithShape="0">
                    <a:schemeClr val="bg1">
                      <a:lumMod val="50000"/>
                    </a:schemeClr>
                  </a:outerShdw>
                </a:effectLst>
              </a:rPr>
              <a:t>*</a:t>
            </a:r>
          </a:p>
        </p:txBody>
      </p:sp>
      <p:sp>
        <p:nvSpPr>
          <p:cNvPr id="10" name="Text Placeholder 9">
            <a:extLst>
              <a:ext uri="{FF2B5EF4-FFF2-40B4-BE49-F238E27FC236}">
                <a16:creationId xmlns:a16="http://schemas.microsoft.com/office/drawing/2014/main" id="{172A4E41-08AC-F0D3-CDEC-07251C57CF1A}"/>
              </a:ext>
            </a:extLst>
          </p:cNvPr>
          <p:cNvSpPr>
            <a:spLocks noGrp="1"/>
          </p:cNvSpPr>
          <p:nvPr>
            <p:ph type="body" sz="quarter" idx="13"/>
          </p:nvPr>
        </p:nvSpPr>
        <p:spPr>
          <a:xfrm>
            <a:off x="8534400" y="5311044"/>
            <a:ext cx="3657600" cy="899256"/>
          </a:xfrm>
        </p:spPr>
        <p:txBody>
          <a:bodyPr>
            <a:normAutofit/>
          </a:bodyPr>
          <a:lstStyle/>
          <a:p>
            <a:r>
              <a:rPr lang="en-US" sz="1600" b="1" dirty="0">
                <a:solidFill>
                  <a:schemeClr val="accent1"/>
                </a:solidFill>
              </a:rPr>
              <a:t>*</a:t>
            </a:r>
            <a:r>
              <a:rPr lang="en-US" sz="1200" dirty="0"/>
              <a:t> True story: I studied this book in grad school and until I put this slide together I thought the title was “the medium is the MESSAGE.” I kept it in anyway because it still makes a related point.</a:t>
            </a:r>
          </a:p>
        </p:txBody>
      </p:sp>
      <p:sp>
        <p:nvSpPr>
          <p:cNvPr id="6" name="Footer Placeholder 5">
            <a:extLst>
              <a:ext uri="{FF2B5EF4-FFF2-40B4-BE49-F238E27FC236}">
                <a16:creationId xmlns:a16="http://schemas.microsoft.com/office/drawing/2014/main" id="{77E1A364-27C7-21A4-51A5-DC810E525CD2}"/>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342276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6915-BE95-6BBC-9FD0-0362D6815F56}"/>
              </a:ext>
            </a:extLst>
          </p:cNvPr>
          <p:cNvSpPr>
            <a:spLocks noGrp="1"/>
          </p:cNvSpPr>
          <p:nvPr>
            <p:ph type="title"/>
          </p:nvPr>
        </p:nvSpPr>
        <p:spPr/>
        <p:txBody>
          <a:bodyPr/>
          <a:lstStyle/>
          <a:p>
            <a:r>
              <a:rPr lang="en-US" dirty="0"/>
              <a:t>Compare / Contrast</a:t>
            </a:r>
          </a:p>
        </p:txBody>
      </p:sp>
      <p:sp>
        <p:nvSpPr>
          <p:cNvPr id="7" name="Text Placeholder 6">
            <a:extLst>
              <a:ext uri="{FF2B5EF4-FFF2-40B4-BE49-F238E27FC236}">
                <a16:creationId xmlns:a16="http://schemas.microsoft.com/office/drawing/2014/main" id="{E09E0F60-F82B-CAA0-F8E5-CA7C10B1C3DA}"/>
              </a:ext>
            </a:extLst>
          </p:cNvPr>
          <p:cNvSpPr>
            <a:spLocks noGrp="1"/>
          </p:cNvSpPr>
          <p:nvPr>
            <p:ph type="body" sz="quarter" idx="18"/>
          </p:nvPr>
        </p:nvSpPr>
        <p:spPr>
          <a:solidFill>
            <a:srgbClr val="440B7F">
              <a:alpha val="12157"/>
            </a:srgbClr>
          </a:solidFill>
        </p:spPr>
        <p:txBody>
          <a:bodyPr/>
          <a:lstStyle/>
          <a:p>
            <a:r>
              <a:rPr lang="en-US" dirty="0"/>
              <a:t>All very similar</a:t>
            </a:r>
          </a:p>
        </p:txBody>
      </p:sp>
      <p:sp>
        <p:nvSpPr>
          <p:cNvPr id="3" name="Text Placeholder 2">
            <a:extLst>
              <a:ext uri="{FF2B5EF4-FFF2-40B4-BE49-F238E27FC236}">
                <a16:creationId xmlns:a16="http://schemas.microsoft.com/office/drawing/2014/main" id="{3C2F0666-7F3C-AD3B-5BFB-0D261D5D5B2C}"/>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dirty="0"/>
              <a:t>Describe common parts of 1</a:t>
            </a:r>
            <a:r>
              <a:rPr lang="en-US" baseline="30000" dirty="0"/>
              <a:t>st</a:t>
            </a:r>
            <a:r>
              <a:rPr lang="en-US" dirty="0"/>
              <a:t> image then point out how it is unique</a:t>
            </a:r>
          </a:p>
          <a:p>
            <a:pPr marL="342900" indent="-342900">
              <a:buFont typeface="Arial" panose="020B0604020202020204" pitchFamily="34" charset="0"/>
              <a:buChar char="•"/>
            </a:pPr>
            <a:r>
              <a:rPr lang="en-US" dirty="0"/>
              <a:t>For all others, say “same as first except…”</a:t>
            </a:r>
          </a:p>
        </p:txBody>
      </p:sp>
      <p:sp>
        <p:nvSpPr>
          <p:cNvPr id="8" name="Text Placeholder 7">
            <a:extLst>
              <a:ext uri="{FF2B5EF4-FFF2-40B4-BE49-F238E27FC236}">
                <a16:creationId xmlns:a16="http://schemas.microsoft.com/office/drawing/2014/main" id="{089A0731-5065-AAEE-88B4-17B2C7742238}"/>
              </a:ext>
            </a:extLst>
          </p:cNvPr>
          <p:cNvSpPr>
            <a:spLocks noGrp="1"/>
          </p:cNvSpPr>
          <p:nvPr>
            <p:ph type="body" sz="quarter" idx="19"/>
          </p:nvPr>
        </p:nvSpPr>
        <p:spPr>
          <a:solidFill>
            <a:srgbClr val="440B7F">
              <a:alpha val="12157"/>
            </a:srgbClr>
          </a:solidFill>
        </p:spPr>
        <p:txBody>
          <a:bodyPr/>
          <a:lstStyle/>
          <a:p>
            <a:r>
              <a:rPr lang="en-US" dirty="0"/>
              <a:t>Very different</a:t>
            </a:r>
          </a:p>
        </p:txBody>
      </p:sp>
      <p:sp>
        <p:nvSpPr>
          <p:cNvPr id="6" name="Text Placeholder 5">
            <a:extLst>
              <a:ext uri="{FF2B5EF4-FFF2-40B4-BE49-F238E27FC236}">
                <a16:creationId xmlns:a16="http://schemas.microsoft.com/office/drawing/2014/main" id="{4101657E-BC7D-DB4D-21DB-E4EE03AB1265}"/>
              </a:ext>
            </a:extLst>
          </p:cNvPr>
          <p:cNvSpPr>
            <a:spLocks noGrp="1"/>
          </p:cNvSpPr>
          <p:nvPr>
            <p:ph type="body" sz="quarter" idx="16"/>
          </p:nvPr>
        </p:nvSpPr>
        <p:spPr/>
        <p:txBody>
          <a:bodyPr/>
          <a:lstStyle/>
          <a:p>
            <a:pPr marL="342900" indent="-342900">
              <a:buFont typeface="Arial" panose="020B0604020202020204" pitchFamily="34" charset="0"/>
              <a:buChar char="•"/>
            </a:pPr>
            <a:r>
              <a:rPr lang="en-US" dirty="0"/>
              <a:t>Describe attributes in same order</a:t>
            </a:r>
          </a:p>
          <a:p>
            <a:pPr marL="342900" indent="-342900">
              <a:buFont typeface="Arial" panose="020B0604020202020204" pitchFamily="34" charset="0"/>
              <a:buChar char="•"/>
            </a:pPr>
            <a:r>
              <a:rPr lang="en-US" dirty="0"/>
              <a:t>Use comparative language</a:t>
            </a:r>
          </a:p>
        </p:txBody>
      </p:sp>
    </p:spTree>
    <p:extLst>
      <p:ext uri="{BB962C8B-B14F-4D97-AF65-F5344CB8AC3E}">
        <p14:creationId xmlns:p14="http://schemas.microsoft.com/office/powerpoint/2010/main" val="3606007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2A4-A2E4-F634-EF92-B3C24A2BEC00}"/>
              </a:ext>
            </a:extLst>
          </p:cNvPr>
          <p:cNvSpPr>
            <a:spLocks noGrp="1"/>
          </p:cNvSpPr>
          <p:nvPr>
            <p:ph type="title"/>
          </p:nvPr>
        </p:nvSpPr>
        <p:spPr/>
        <p:txBody>
          <a:bodyPr/>
          <a:lstStyle/>
          <a:p>
            <a:r>
              <a:rPr lang="en-US" dirty="0"/>
              <a:t>Image used as an example / compare &amp; contrast</a:t>
            </a:r>
          </a:p>
        </p:txBody>
      </p:sp>
      <p:sp>
        <p:nvSpPr>
          <p:cNvPr id="3" name="Text Placeholder 2">
            <a:extLst>
              <a:ext uri="{FF2B5EF4-FFF2-40B4-BE49-F238E27FC236}">
                <a16:creationId xmlns:a16="http://schemas.microsoft.com/office/drawing/2014/main" id="{2696EE1A-AEC4-D554-0B46-C58D1488916E}"/>
              </a:ext>
            </a:extLst>
          </p:cNvPr>
          <p:cNvSpPr>
            <a:spLocks noGrp="1"/>
          </p:cNvSpPr>
          <p:nvPr>
            <p:ph type="body" sz="quarter" idx="12"/>
          </p:nvPr>
        </p:nvSpPr>
        <p:spPr>
          <a:xfrm>
            <a:off x="419100" y="1143000"/>
            <a:ext cx="7019925" cy="5067300"/>
          </a:xfrm>
        </p:spPr>
        <p:txBody>
          <a:bodyPr>
            <a:normAutofit/>
          </a:bodyPr>
          <a:lstStyle/>
          <a:p>
            <a:r>
              <a:rPr lang="en-US" sz="2400" dirty="0">
                <a:effectLst/>
                <a:latin typeface="Proxima Nova" panose="02000506030000020004" pitchFamily="50" charset="0"/>
                <a:ea typeface="Calibri" panose="020F0502020204030204" pitchFamily="34" charset="0"/>
                <a:cs typeface="Times New Roman" panose="02020603050405020304" pitchFamily="18" charset="0"/>
              </a:rPr>
              <a:t>Text discusses designers’ use of form and function. Quote applying to example: </a:t>
            </a:r>
          </a:p>
          <a:p>
            <a:r>
              <a:rPr lang="en-US" sz="2400" dirty="0">
                <a:effectLst/>
                <a:latin typeface="Proxima Nova" panose="02000506030000020004" pitchFamily="50" charset="0"/>
                <a:ea typeface="Calibri" panose="020F0502020204030204" pitchFamily="34" charset="0"/>
                <a:cs typeface="Times New Roman" panose="02020603050405020304" pitchFamily="18" charset="0"/>
              </a:rPr>
              <a:t>“Before creating a new line of aquatic gear, designer Bob Evans carefully analyzes the needs of different types of swimmers. The basic Force Fin (9.5A) provides the required maneuverability for snorkeling. He designed the Multi Force Fin (9.5B) as a strength- training device. The </a:t>
            </a:r>
            <a:r>
              <a:rPr lang="en-US" sz="2400" dirty="0" err="1">
                <a:effectLst/>
                <a:latin typeface="Proxima Nova" panose="02000506030000020004" pitchFamily="50" charset="0"/>
                <a:ea typeface="Calibri" panose="020F0502020204030204" pitchFamily="34" charset="0"/>
                <a:cs typeface="Times New Roman" panose="02020603050405020304" pitchFamily="18" charset="0"/>
              </a:rPr>
              <a:t>Excellerating</a:t>
            </a:r>
            <a:r>
              <a:rPr lang="en-US" sz="2400" dirty="0">
                <a:effectLst/>
                <a:latin typeface="Proxima Nova" panose="02000506030000020004" pitchFamily="50" charset="0"/>
                <a:ea typeface="Calibri" panose="020F0502020204030204" pitchFamily="34" charset="0"/>
                <a:cs typeface="Times New Roman" panose="02020603050405020304" pitchFamily="18" charset="0"/>
              </a:rPr>
              <a:t> Force Fin (9.5C) provides the extended power that scuba divers need. For designers such as Evans, the form must fulfill a specific function, or purpose.”</a:t>
            </a:r>
            <a:endParaRPr lang="en-US" dirty="0"/>
          </a:p>
        </p:txBody>
      </p:sp>
      <p:pic>
        <p:nvPicPr>
          <p:cNvPr id="7" name="Snagit_PPTD594" descr="Text describing the relationship between form and function for designers, using the example of swim fins.">
            <a:extLst>
              <a:ext uri="{FF2B5EF4-FFF2-40B4-BE49-F238E27FC236}">
                <a16:creationId xmlns:a16="http://schemas.microsoft.com/office/drawing/2014/main" id="{5FB95992-19D5-431E-B54B-DD807A46DAA7}"/>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r="-4" b="-98"/>
          <a:stretch/>
        </p:blipFill>
        <p:spPr>
          <a:xfrm>
            <a:off x="7696200" y="1147763"/>
            <a:ext cx="3960813" cy="4852987"/>
          </a:xfrm>
          <a:ln>
            <a:solidFill>
              <a:schemeClr val="tx1"/>
            </a:solidFill>
          </a:ln>
        </p:spPr>
      </p:pic>
      <p:sp>
        <p:nvSpPr>
          <p:cNvPr id="6" name="Footer Placeholder 5">
            <a:extLst>
              <a:ext uri="{FF2B5EF4-FFF2-40B4-BE49-F238E27FC236}">
                <a16:creationId xmlns:a16="http://schemas.microsoft.com/office/drawing/2014/main" id="{A1C8E131-0A1F-B6CB-2F2E-DEFE6ECB153A}"/>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253819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772C-C1F9-05CB-972A-EB620BB5A136}"/>
              </a:ext>
            </a:extLst>
          </p:cNvPr>
          <p:cNvSpPr>
            <a:spLocks noGrp="1"/>
          </p:cNvSpPr>
          <p:nvPr>
            <p:ph type="title"/>
          </p:nvPr>
        </p:nvSpPr>
        <p:spPr/>
        <p:txBody>
          <a:bodyPr/>
          <a:lstStyle/>
          <a:p>
            <a:r>
              <a:rPr lang="en-US" dirty="0"/>
              <a:t>Poor image choices</a:t>
            </a:r>
          </a:p>
        </p:txBody>
      </p:sp>
      <p:pic>
        <p:nvPicPr>
          <p:cNvPr id="7" name="Picture Placeholder 6" descr="Goblin shark">
            <a:extLst>
              <a:ext uri="{FF2B5EF4-FFF2-40B4-BE49-F238E27FC236}">
                <a16:creationId xmlns:a16="http://schemas.microsoft.com/office/drawing/2014/main" id="{204CBD97-A635-CF5F-DA55-160EA9B1CC4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4083983" y="1134054"/>
            <a:ext cx="8108017" cy="3633928"/>
          </a:xfrm>
        </p:spPr>
      </p:pic>
      <p:sp>
        <p:nvSpPr>
          <p:cNvPr id="8" name="Text Placeholder 7">
            <a:extLst>
              <a:ext uri="{FF2B5EF4-FFF2-40B4-BE49-F238E27FC236}">
                <a16:creationId xmlns:a16="http://schemas.microsoft.com/office/drawing/2014/main" id="{B398B157-767A-F31B-464A-335FA10CEBD7}"/>
              </a:ext>
            </a:extLst>
          </p:cNvPr>
          <p:cNvSpPr>
            <a:spLocks noGrp="1"/>
          </p:cNvSpPr>
          <p:nvPr>
            <p:ph type="body" sz="quarter" idx="12"/>
          </p:nvPr>
        </p:nvSpPr>
        <p:spPr>
          <a:xfrm>
            <a:off x="748713" y="3906982"/>
            <a:ext cx="10287886" cy="2417618"/>
          </a:xfrm>
          <a:solidFill>
            <a:schemeClr val="bg1"/>
          </a:solidFill>
        </p:spPr>
        <p:txBody>
          <a:bodyPr/>
          <a:lstStyle/>
          <a:p>
            <a:r>
              <a:rPr lang="en-US" dirty="0"/>
              <a:t>If you can impact image choice: make sure the images are describable.</a:t>
            </a:r>
          </a:p>
        </p:txBody>
      </p:sp>
      <p:sp>
        <p:nvSpPr>
          <p:cNvPr id="6" name="Footer Placeholder 5">
            <a:extLst>
              <a:ext uri="{FF2B5EF4-FFF2-40B4-BE49-F238E27FC236}">
                <a16:creationId xmlns:a16="http://schemas.microsoft.com/office/drawing/2014/main" id="{D4307851-2EF5-D8A0-121C-913096339E61}"/>
              </a:ext>
            </a:extLst>
          </p:cNvPr>
          <p:cNvSpPr>
            <a:spLocks noGrp="1"/>
          </p:cNvSpPr>
          <p:nvPr>
            <p:ph type="ftr" sz="quarter" idx="4294967295"/>
          </p:nvPr>
        </p:nvSpPr>
        <p:spPr>
          <a:xfrm>
            <a:off x="417576" y="6458493"/>
            <a:ext cx="11241024" cy="243143"/>
          </a:xfrm>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1801138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2276-C4A9-9BD6-9F0D-ABB07D0155C3}"/>
              </a:ext>
            </a:extLst>
          </p:cNvPr>
          <p:cNvSpPr>
            <a:spLocks noGrp="1"/>
          </p:cNvSpPr>
          <p:nvPr>
            <p:ph type="title"/>
          </p:nvPr>
        </p:nvSpPr>
        <p:spPr>
          <a:xfrm>
            <a:off x="847916" y="884289"/>
            <a:ext cx="10496168" cy="1353813"/>
          </a:xfrm>
        </p:spPr>
        <p:txBody>
          <a:bodyPr/>
          <a:lstStyle/>
          <a:p>
            <a:r>
              <a:rPr lang="en-US" dirty="0"/>
              <a:t>Accessibility Content:</a:t>
            </a:r>
            <a:br>
              <a:rPr lang="en-US" dirty="0"/>
            </a:br>
            <a:r>
              <a:rPr lang="en-US" dirty="0"/>
              <a:t>Extended Descriptions for Images</a:t>
            </a:r>
          </a:p>
        </p:txBody>
      </p:sp>
      <p:sp>
        <p:nvSpPr>
          <p:cNvPr id="3" name="Text Placeholder 2">
            <a:extLst>
              <a:ext uri="{FF2B5EF4-FFF2-40B4-BE49-F238E27FC236}">
                <a16:creationId xmlns:a16="http://schemas.microsoft.com/office/drawing/2014/main" id="{C95E6850-0C62-090E-9099-CF0C79412D0B}"/>
              </a:ext>
            </a:extLst>
          </p:cNvPr>
          <p:cNvSpPr>
            <a:spLocks noGrp="1"/>
          </p:cNvSpPr>
          <p:nvPr>
            <p:ph type="body" sz="quarter" idx="12"/>
          </p:nvPr>
        </p:nvSpPr>
        <p:spPr>
          <a:xfrm>
            <a:off x="845373" y="3018574"/>
            <a:ext cx="10501254" cy="2415575"/>
          </a:xfrm>
        </p:spPr>
        <p:txBody>
          <a:bodyPr/>
          <a:lstStyle/>
          <a:p>
            <a:r>
              <a:rPr lang="en-US" dirty="0"/>
              <a:t>Note: These slides are hidden from the slideshow but can be accessed by links in some slides with images.</a:t>
            </a:r>
          </a:p>
        </p:txBody>
      </p:sp>
      <p:sp>
        <p:nvSpPr>
          <p:cNvPr id="4" name="Footer Placeholder 3">
            <a:extLst>
              <a:ext uri="{FF2B5EF4-FFF2-40B4-BE49-F238E27FC236}">
                <a16:creationId xmlns:a16="http://schemas.microsoft.com/office/drawing/2014/main" id="{6E49B11F-1661-A4DE-E009-98CA7F8413EA}"/>
              </a:ext>
            </a:extLst>
          </p:cNvPr>
          <p:cNvSpPr>
            <a:spLocks noGrp="1"/>
          </p:cNvSpPr>
          <p:nvPr>
            <p:ph type="ftr" sz="quarter" idx="13"/>
          </p:nvPr>
        </p:nvSpPr>
        <p:spPr>
          <a:xfrm>
            <a:off x="417576" y="6453107"/>
            <a:ext cx="11241024" cy="253916"/>
          </a:xfrm>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4134111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6FFF82-D8C9-B767-A577-13EB7FC514F4}"/>
              </a:ext>
            </a:extLst>
          </p:cNvPr>
          <p:cNvSpPr>
            <a:spLocks noGrp="1"/>
          </p:cNvSpPr>
          <p:nvPr>
            <p:ph type="title"/>
          </p:nvPr>
        </p:nvSpPr>
        <p:spPr/>
        <p:txBody>
          <a:bodyPr/>
          <a:lstStyle/>
          <a:p>
            <a:r>
              <a:rPr lang="en-US" dirty="0"/>
              <a:t>Extended description for slide Giraffe reminder</a:t>
            </a:r>
          </a:p>
        </p:txBody>
      </p:sp>
      <p:sp>
        <p:nvSpPr>
          <p:cNvPr id="19" name="Text Placeholder 18">
            <a:extLst>
              <a:ext uri="{FF2B5EF4-FFF2-40B4-BE49-F238E27FC236}">
                <a16:creationId xmlns:a16="http://schemas.microsoft.com/office/drawing/2014/main" id="{63D2E0B2-2029-B23A-1C2D-55719D3E45E9}"/>
              </a:ext>
            </a:extLst>
          </p:cNvPr>
          <p:cNvSpPr>
            <a:spLocks noGrp="1"/>
          </p:cNvSpPr>
          <p:nvPr>
            <p:ph type="body" sz="quarter" idx="13"/>
          </p:nvPr>
        </p:nvSpPr>
        <p:spPr/>
        <p:txBody>
          <a:bodyPr/>
          <a:lstStyle/>
          <a:p>
            <a:pPr marL="0" indent="0">
              <a:buNone/>
            </a:pPr>
            <a:r>
              <a:rPr lang="en-US" dirty="0">
                <a:hlinkClick r:id="rId3" action="ppaction://hlinksldjump"/>
              </a:rPr>
              <a:t>Return to parent slide.</a:t>
            </a:r>
          </a:p>
        </p:txBody>
      </p:sp>
      <p:pic>
        <p:nvPicPr>
          <p:cNvPr id="2" name="Picture Placeholder 6" descr="Comparison of opaque, translucent, transparent. ​ ​Wall with ​​3 windows through which parts of a giraffe are not seen, partially seen, or completely seen. ">
            <a:extLst>
              <a:ext uri="{FF2B5EF4-FFF2-40B4-BE49-F238E27FC236}">
                <a16:creationId xmlns:a16="http://schemas.microsoft.com/office/drawing/2014/main" id="{FC5B76E1-A3A3-425B-6063-8F048B0CF7C6}"/>
              </a:ext>
            </a:extLst>
          </p:cNvPr>
          <p:cNvPicPr>
            <a:picLocks noChangeAspect="1"/>
          </p:cNvPicPr>
          <p:nvPr/>
        </p:nvPicPr>
        <p:blipFill>
          <a:blip r:embed="rId4" cstate="email">
            <a:extLst>
              <a:ext uri="{28A0092B-C50C-407E-A947-70E740481C1C}">
                <a14:useLocalDpi xmlns:a14="http://schemas.microsoft.com/office/drawing/2010/main"/>
              </a:ext>
            </a:extLst>
          </a:blip>
          <a:srcRect t="-150" b="-150"/>
          <a:stretch/>
        </p:blipFill>
        <p:spPr>
          <a:xfrm>
            <a:off x="170122" y="1383625"/>
            <a:ext cx="3997842" cy="4385133"/>
          </a:xfrm>
          <a:prstGeom prst="rect">
            <a:avLst/>
          </a:prstGeom>
        </p:spPr>
      </p:pic>
      <p:sp>
        <p:nvSpPr>
          <p:cNvPr id="18" name="Text Placeholder 17">
            <a:extLst>
              <a:ext uri="{FF2B5EF4-FFF2-40B4-BE49-F238E27FC236}">
                <a16:creationId xmlns:a16="http://schemas.microsoft.com/office/drawing/2014/main" id="{5268B77F-CE40-3918-1442-060108288731}"/>
              </a:ext>
            </a:extLst>
          </p:cNvPr>
          <p:cNvSpPr>
            <a:spLocks noGrp="1"/>
          </p:cNvSpPr>
          <p:nvPr>
            <p:ph type="body" sz="quarter" idx="12"/>
          </p:nvPr>
        </p:nvSpPr>
        <p:spPr>
          <a:xfrm>
            <a:off x="4710222" y="1383626"/>
            <a:ext cx="6948301" cy="4529494"/>
          </a:xfrm>
        </p:spPr>
        <p:txBody>
          <a:bodyPr/>
          <a:lstStyle/>
          <a:p>
            <a:pPr marL="342900" indent="-342900">
              <a:buFont typeface="Arial" panose="020B0604020202020204" pitchFamily="34" charset="0"/>
              <a:buChar char="•"/>
            </a:pPr>
            <a:r>
              <a:rPr lang="en-US" dirty="0"/>
              <a:t>​​​Opaque: Window is covered with closed shutters, there is no view of the giraffe outside at all. </a:t>
            </a:r>
          </a:p>
          <a:p>
            <a:pPr marL="342900" indent="-342900">
              <a:buFont typeface="Arial" panose="020B0604020202020204" pitchFamily="34" charset="0"/>
              <a:buChar char="•"/>
            </a:pPr>
            <a:r>
              <a:rPr lang="en-US" dirty="0"/>
              <a:t>​​Translucent: A hazy view of the giraffe's midsection through sheer curtains; details are difficult to see, colors are washed out.  </a:t>
            </a:r>
          </a:p>
          <a:p>
            <a:pPr marL="342900" indent="-342900">
              <a:buFont typeface="Arial" panose="020B0604020202020204" pitchFamily="34" charset="0"/>
              <a:buChar char="•"/>
            </a:pPr>
            <a:r>
              <a:rPr lang="en-US" dirty="0"/>
              <a:t>​​​Transparent: Clear view of giraffe's head outside. </a:t>
            </a:r>
          </a:p>
        </p:txBody>
      </p:sp>
      <p:sp>
        <p:nvSpPr>
          <p:cNvPr id="20" name="Text Placeholder 19">
            <a:extLst>
              <a:ext uri="{FF2B5EF4-FFF2-40B4-BE49-F238E27FC236}">
                <a16:creationId xmlns:a16="http://schemas.microsoft.com/office/drawing/2014/main" id="{E5F392F2-5FD5-A523-C99E-01319A44886D}"/>
              </a:ext>
            </a:extLst>
          </p:cNvPr>
          <p:cNvSpPr>
            <a:spLocks noGrp="1"/>
          </p:cNvSpPr>
          <p:nvPr>
            <p:ph type="body" sz="quarter" idx="14"/>
          </p:nvPr>
        </p:nvSpPr>
        <p:spPr/>
        <p:txBody>
          <a:bodyPr/>
          <a:lstStyle/>
          <a:p>
            <a:r>
              <a:rPr lang="en-US" dirty="0">
                <a:hlinkClick r:id="rId3" action="ppaction://hlinksldjump"/>
              </a:rPr>
              <a:t>Return to parent slide.</a:t>
            </a:r>
          </a:p>
        </p:txBody>
      </p:sp>
      <p:sp>
        <p:nvSpPr>
          <p:cNvPr id="10" name="Footer Placeholder 9">
            <a:extLst>
              <a:ext uri="{FF2B5EF4-FFF2-40B4-BE49-F238E27FC236}">
                <a16:creationId xmlns:a16="http://schemas.microsoft.com/office/drawing/2014/main" id="{ED1921D8-E62E-BD4B-8517-0F04D37AD011}"/>
              </a:ext>
            </a:extLst>
          </p:cNvPr>
          <p:cNvSpPr>
            <a:spLocks noGrp="1"/>
          </p:cNvSpPr>
          <p:nvPr>
            <p:ph type="ftr" sz="quarter" idx="15"/>
          </p:nvPr>
        </p:nvSpPr>
        <p:spPr>
          <a:xfrm>
            <a:off x="417576" y="6453107"/>
            <a:ext cx="11241024" cy="253916"/>
          </a:xfrm>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20845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8E2A-0161-F0D1-537F-05719EE303FA}"/>
              </a:ext>
            </a:extLst>
          </p:cNvPr>
          <p:cNvSpPr>
            <a:spLocks noGrp="1"/>
          </p:cNvSpPr>
          <p:nvPr>
            <p:ph type="title"/>
          </p:nvPr>
        </p:nvSpPr>
        <p:spPr/>
        <p:txBody>
          <a:bodyPr/>
          <a:lstStyle/>
          <a:p>
            <a:r>
              <a:rPr lang="en-US" dirty="0"/>
              <a:t>Two parts to an image description</a:t>
            </a:r>
          </a:p>
        </p:txBody>
      </p:sp>
      <p:sp>
        <p:nvSpPr>
          <p:cNvPr id="3" name="Text Placeholder 2">
            <a:extLst>
              <a:ext uri="{FF2B5EF4-FFF2-40B4-BE49-F238E27FC236}">
                <a16:creationId xmlns:a16="http://schemas.microsoft.com/office/drawing/2014/main" id="{BEE3B87A-788C-067D-D6CF-B381F3A9638D}"/>
              </a:ext>
            </a:extLst>
          </p:cNvPr>
          <p:cNvSpPr>
            <a:spLocks noGrp="1"/>
          </p:cNvSpPr>
          <p:nvPr>
            <p:ph type="body" sz="quarter" idx="18"/>
          </p:nvPr>
        </p:nvSpPr>
        <p:spPr>
          <a:solidFill>
            <a:srgbClr val="440B7F">
              <a:alpha val="12157"/>
            </a:srgbClr>
          </a:solidFill>
        </p:spPr>
        <p:txBody>
          <a:bodyPr/>
          <a:lstStyle/>
          <a:p>
            <a:r>
              <a:rPr lang="en-US" dirty="0"/>
              <a:t>Alt text (text alternative)</a:t>
            </a:r>
          </a:p>
        </p:txBody>
      </p:sp>
      <p:sp>
        <p:nvSpPr>
          <p:cNvPr id="4" name="Text Placeholder 3">
            <a:extLst>
              <a:ext uri="{FF2B5EF4-FFF2-40B4-BE49-F238E27FC236}">
                <a16:creationId xmlns:a16="http://schemas.microsoft.com/office/drawing/2014/main" id="{106D60B9-34D5-65A4-2B21-29106C67D2B8}"/>
              </a:ext>
            </a:extLst>
          </p:cNvPr>
          <p:cNvSpPr>
            <a:spLocks noGrp="1"/>
          </p:cNvSpPr>
          <p:nvPr>
            <p:ph type="body" sz="quarter" idx="12"/>
          </p:nvPr>
        </p:nvSpPr>
        <p:spPr/>
        <p:txBody>
          <a:bodyPr>
            <a:normAutofit lnSpcReduction="10000"/>
          </a:bodyPr>
          <a:lstStyle/>
          <a:p>
            <a:pPr marL="285750" indent="-285750">
              <a:buFont typeface="Arial" panose="020B0604020202020204" pitchFamily="34" charset="0"/>
              <a:buChar char="•"/>
            </a:pPr>
            <a:r>
              <a:rPr lang="en-US" b="0" dirty="0"/>
              <a:t>What assistive technology automatically says when it gets to an image and what users see if an image fails to load.</a:t>
            </a:r>
          </a:p>
          <a:p>
            <a:pPr marL="285750" indent="-285750">
              <a:buFont typeface="Arial" panose="020B0604020202020204" pitchFamily="34" charset="0"/>
              <a:buChar char="•"/>
            </a:pPr>
            <a:r>
              <a:rPr lang="en-US" b="0" dirty="0"/>
              <a:t>Like glancing at the image. It should be the most obvious and important information in the image.</a:t>
            </a:r>
          </a:p>
          <a:p>
            <a:pPr marL="285750" indent="-285750">
              <a:buFont typeface="Arial" panose="020B0604020202020204" pitchFamily="34" charset="0"/>
              <a:buChar char="•"/>
            </a:pPr>
            <a:r>
              <a:rPr lang="en-US" dirty="0"/>
              <a:t>Try to keep to 150 characters, including spaces and punctuation. (Or your definition of acceptable character count.)</a:t>
            </a:r>
            <a:endParaRPr lang="en-US" b="0" dirty="0"/>
          </a:p>
        </p:txBody>
      </p:sp>
      <p:sp>
        <p:nvSpPr>
          <p:cNvPr id="5" name="Text Placeholder 4">
            <a:extLst>
              <a:ext uri="{FF2B5EF4-FFF2-40B4-BE49-F238E27FC236}">
                <a16:creationId xmlns:a16="http://schemas.microsoft.com/office/drawing/2014/main" id="{037E4B90-833F-6062-D776-637C7BDB8D66}"/>
              </a:ext>
            </a:extLst>
          </p:cNvPr>
          <p:cNvSpPr>
            <a:spLocks noGrp="1"/>
          </p:cNvSpPr>
          <p:nvPr>
            <p:ph type="body" sz="quarter" idx="19"/>
          </p:nvPr>
        </p:nvSpPr>
        <p:spPr>
          <a:solidFill>
            <a:srgbClr val="440B7F">
              <a:alpha val="12157"/>
            </a:srgbClr>
          </a:solidFill>
        </p:spPr>
        <p:txBody>
          <a:bodyPr/>
          <a:lstStyle/>
          <a:p>
            <a:r>
              <a:rPr lang="en-US" dirty="0"/>
              <a:t>Extended description</a:t>
            </a:r>
          </a:p>
        </p:txBody>
      </p:sp>
      <p:sp>
        <p:nvSpPr>
          <p:cNvPr id="6" name="Text Placeholder 5">
            <a:extLst>
              <a:ext uri="{FF2B5EF4-FFF2-40B4-BE49-F238E27FC236}">
                <a16:creationId xmlns:a16="http://schemas.microsoft.com/office/drawing/2014/main" id="{1E59509A-EE9F-1CFE-6CC6-441460BB3EB6}"/>
              </a:ext>
            </a:extLst>
          </p:cNvPr>
          <p:cNvSpPr>
            <a:spLocks noGrp="1"/>
          </p:cNvSpPr>
          <p:nvPr>
            <p:ph type="body" sz="quarter" idx="16"/>
          </p:nvPr>
        </p:nvSpPr>
        <p:spPr/>
        <p:txBody>
          <a:bodyPr>
            <a:normAutofit/>
          </a:bodyPr>
          <a:lstStyle/>
          <a:p>
            <a:pPr marL="342900" indent="-342900">
              <a:buFont typeface="Arial" panose="020B0604020202020204" pitchFamily="34" charset="0"/>
              <a:buChar char="•"/>
            </a:pPr>
            <a:r>
              <a:rPr lang="en-US" dirty="0"/>
              <a:t>​​​Like studying the image. You have to decide to do it (description may be elsewhere on the page or accessed via a link etc.). There are a lot of details.</a:t>
            </a:r>
          </a:p>
          <a:p>
            <a:pPr marL="342900" indent="-342900">
              <a:buFont typeface="Arial" panose="020B0604020202020204" pitchFamily="34" charset="0"/>
              <a:buChar char="•"/>
            </a:pPr>
            <a:r>
              <a:rPr lang="en-US" dirty="0"/>
              <a:t>Not </a:t>
            </a:r>
            <a:r>
              <a:rPr lang="en-US" i="1" dirty="0"/>
              <a:t>always</a:t>
            </a:r>
            <a:r>
              <a:rPr lang="en-US" dirty="0"/>
              <a:t> necessary. (But usually, for educational materials.)</a:t>
            </a:r>
          </a:p>
          <a:p>
            <a:pPr marL="342900" indent="-342900">
              <a:buFont typeface="Arial" panose="020B0604020202020204" pitchFamily="34" charset="0"/>
              <a:buChar char="•"/>
            </a:pPr>
            <a:r>
              <a:rPr lang="en-US" dirty="0"/>
              <a:t>Accompanies but DOES NOT REPLACE alt text. </a:t>
            </a:r>
          </a:p>
        </p:txBody>
      </p:sp>
      <p:sp>
        <p:nvSpPr>
          <p:cNvPr id="7" name="Footer Placeholder 6">
            <a:extLst>
              <a:ext uri="{FF2B5EF4-FFF2-40B4-BE49-F238E27FC236}">
                <a16:creationId xmlns:a16="http://schemas.microsoft.com/office/drawing/2014/main" id="{49B2B1A2-EB46-616E-5824-9B1416169CCD}"/>
              </a:ext>
            </a:extLst>
          </p:cNvPr>
          <p:cNvSpPr>
            <a:spLocks noGrp="1"/>
          </p:cNvSpPr>
          <p:nvPr>
            <p:ph type="ftr" sz="quarter" idx="20"/>
          </p:nvPr>
        </p:nvSpPr>
        <p:spPr/>
        <p:txBody>
          <a:bodyPr/>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10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Writing educational alt text to support the WHY of learning | AHG 2024 | Laura Ciporen</a:t>
            </a:r>
            <a:endPar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798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8E2A-0161-F0D1-537F-05719EE303FA}"/>
              </a:ext>
            </a:extLst>
          </p:cNvPr>
          <p:cNvSpPr>
            <a:spLocks noGrp="1"/>
          </p:cNvSpPr>
          <p:nvPr>
            <p:ph type="title"/>
          </p:nvPr>
        </p:nvSpPr>
        <p:spPr/>
        <p:txBody>
          <a:bodyPr/>
          <a:lstStyle/>
          <a:p>
            <a:r>
              <a:rPr lang="en-US" dirty="0"/>
              <a:t>Example of full image description</a:t>
            </a:r>
          </a:p>
        </p:txBody>
      </p:sp>
      <p:sp>
        <p:nvSpPr>
          <p:cNvPr id="3" name="Text Placeholder 2">
            <a:extLst>
              <a:ext uri="{FF2B5EF4-FFF2-40B4-BE49-F238E27FC236}">
                <a16:creationId xmlns:a16="http://schemas.microsoft.com/office/drawing/2014/main" id="{BEE3B87A-788C-067D-D6CF-B381F3A9638D}"/>
              </a:ext>
            </a:extLst>
          </p:cNvPr>
          <p:cNvSpPr>
            <a:spLocks noGrp="1"/>
          </p:cNvSpPr>
          <p:nvPr>
            <p:ph type="body" sz="quarter" idx="18"/>
          </p:nvPr>
        </p:nvSpPr>
        <p:spPr>
          <a:solidFill>
            <a:schemeClr val="accent6">
              <a:lumMod val="50000"/>
              <a:alpha val="12157"/>
            </a:schemeClr>
          </a:solidFill>
        </p:spPr>
        <p:txBody>
          <a:bodyPr/>
          <a:lstStyle/>
          <a:p>
            <a:r>
              <a:rPr lang="en-US" dirty="0"/>
              <a:t>Alt text</a:t>
            </a:r>
          </a:p>
        </p:txBody>
      </p:sp>
      <p:sp>
        <p:nvSpPr>
          <p:cNvPr id="4" name="Text Placeholder 3">
            <a:extLst>
              <a:ext uri="{FF2B5EF4-FFF2-40B4-BE49-F238E27FC236}">
                <a16:creationId xmlns:a16="http://schemas.microsoft.com/office/drawing/2014/main" id="{106D60B9-34D5-65A4-2B21-29106C67D2B8}"/>
              </a:ext>
            </a:extLst>
          </p:cNvPr>
          <p:cNvSpPr>
            <a:spLocks noGrp="1"/>
          </p:cNvSpPr>
          <p:nvPr>
            <p:ph type="body" sz="quarter" idx="12"/>
          </p:nvPr>
        </p:nvSpPr>
        <p:spPr/>
        <p:txBody>
          <a:bodyPr>
            <a:normAutofit/>
          </a:bodyPr>
          <a:lstStyle/>
          <a:p>
            <a:r>
              <a:rPr lang="en-US" dirty="0"/>
              <a:t>Comparison of opaque, translucent, transparent. ​￼​Wall with ​​3 windows through which parts of a giraffe are not seen, partially seen, or completely seen. </a:t>
            </a:r>
          </a:p>
        </p:txBody>
      </p:sp>
      <p:sp>
        <p:nvSpPr>
          <p:cNvPr id="5" name="Text Placeholder 4">
            <a:extLst>
              <a:ext uri="{FF2B5EF4-FFF2-40B4-BE49-F238E27FC236}">
                <a16:creationId xmlns:a16="http://schemas.microsoft.com/office/drawing/2014/main" id="{037E4B90-833F-6062-D776-637C7BDB8D66}"/>
              </a:ext>
            </a:extLst>
          </p:cNvPr>
          <p:cNvSpPr>
            <a:spLocks noGrp="1"/>
          </p:cNvSpPr>
          <p:nvPr>
            <p:ph type="body" sz="quarter" idx="19"/>
          </p:nvPr>
        </p:nvSpPr>
        <p:spPr>
          <a:solidFill>
            <a:schemeClr val="accent6">
              <a:lumMod val="50000"/>
              <a:alpha val="12157"/>
            </a:schemeClr>
          </a:solidFill>
        </p:spPr>
        <p:txBody>
          <a:bodyPr/>
          <a:lstStyle/>
          <a:p>
            <a:r>
              <a:rPr lang="en-US" dirty="0"/>
              <a:t>Extended description</a:t>
            </a:r>
          </a:p>
        </p:txBody>
      </p:sp>
      <p:sp>
        <p:nvSpPr>
          <p:cNvPr id="6" name="Text Placeholder 5">
            <a:extLst>
              <a:ext uri="{FF2B5EF4-FFF2-40B4-BE49-F238E27FC236}">
                <a16:creationId xmlns:a16="http://schemas.microsoft.com/office/drawing/2014/main" id="{1E59509A-EE9F-1CFE-6CC6-441460BB3EB6}"/>
              </a:ext>
            </a:extLst>
          </p:cNvPr>
          <p:cNvSpPr>
            <a:spLocks noGrp="1"/>
          </p:cNvSpPr>
          <p:nvPr>
            <p:ph type="body" sz="quarter" idx="16"/>
          </p:nvPr>
        </p:nvSpPr>
        <p:spPr/>
        <p:txBody>
          <a:bodyPr>
            <a:normAutofit/>
          </a:bodyPr>
          <a:lstStyle/>
          <a:p>
            <a:pPr marL="342900" indent="-342900">
              <a:buFont typeface="Arial" panose="020B0604020202020204" pitchFamily="34" charset="0"/>
              <a:buChar char="•"/>
            </a:pPr>
            <a:r>
              <a:rPr lang="en-US" dirty="0"/>
              <a:t>​​​Opaque: Window is covered with closed shutters, there is no view of the giraffe outside at all. </a:t>
            </a:r>
          </a:p>
          <a:p>
            <a:pPr marL="342900" indent="-342900">
              <a:buFont typeface="Arial" panose="020B0604020202020204" pitchFamily="34" charset="0"/>
              <a:buChar char="•"/>
            </a:pPr>
            <a:r>
              <a:rPr lang="en-US" dirty="0"/>
              <a:t>​​Translucent: A hazy view of the giraffe's midsection through sheer curtains; details are difficult to see, colors are washed out.  </a:t>
            </a:r>
          </a:p>
          <a:p>
            <a:pPr marL="342900" indent="-342900">
              <a:buFont typeface="Arial" panose="020B0604020202020204" pitchFamily="34" charset="0"/>
              <a:buChar char="•"/>
            </a:pPr>
            <a:r>
              <a:rPr lang="en-US" dirty="0"/>
              <a:t>​​​Transparent: Clear view of giraffe's head outside. </a:t>
            </a:r>
          </a:p>
        </p:txBody>
      </p:sp>
      <p:sp>
        <p:nvSpPr>
          <p:cNvPr id="7" name="Footer Placeholder 6">
            <a:extLst>
              <a:ext uri="{FF2B5EF4-FFF2-40B4-BE49-F238E27FC236}">
                <a16:creationId xmlns:a16="http://schemas.microsoft.com/office/drawing/2014/main" id="{49B2B1A2-EB46-616E-5824-9B1416169CCD}"/>
              </a:ext>
            </a:extLst>
          </p:cNvPr>
          <p:cNvSpPr>
            <a:spLocks noGrp="1"/>
          </p:cNvSpPr>
          <p:nvPr>
            <p:ph type="ftr" sz="quarter" idx="20"/>
          </p:nvPr>
        </p:nvSpPr>
        <p:spPr/>
        <p:txBody>
          <a:bodyPr/>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10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Writing educational alt text to support the WHY of learning | AHG 2024 | Laura Ciporen</a:t>
            </a:r>
            <a:endParaRPr kumimoji="0" lang="en-US"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085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B8B9-3644-0A5B-7374-28C184094F8F}"/>
              </a:ext>
            </a:extLst>
          </p:cNvPr>
          <p:cNvSpPr>
            <a:spLocks noGrp="1"/>
          </p:cNvSpPr>
          <p:nvPr>
            <p:ph type="title"/>
          </p:nvPr>
        </p:nvSpPr>
        <p:spPr>
          <a:xfrm>
            <a:off x="6922742" y="1839598"/>
            <a:ext cx="4640608" cy="911855"/>
          </a:xfrm>
        </p:spPr>
        <p:txBody>
          <a:bodyPr/>
          <a:lstStyle/>
          <a:p>
            <a:pPr algn="ctr"/>
            <a:r>
              <a:rPr lang="en-US" dirty="0"/>
              <a:t>Giraffe reminder</a:t>
            </a:r>
          </a:p>
        </p:txBody>
      </p:sp>
      <p:pic>
        <p:nvPicPr>
          <p:cNvPr id="6" name="Picture Placeholder 6" descr="Comparison of opaque, translucent, transparent. ​ ​Wall with ​​3 windows through which parts of a giraffe are not seen, partially seen, or completely seen. ">
            <a:extLst>
              <a:ext uri="{FF2B5EF4-FFF2-40B4-BE49-F238E27FC236}">
                <a16:creationId xmlns:a16="http://schemas.microsoft.com/office/drawing/2014/main" id="{BFBCDC32-E7F6-50BD-D47C-E8074170563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t="-150" b="-150"/>
          <a:stretch/>
        </p:blipFill>
        <p:spPr>
          <a:xfrm>
            <a:off x="0" y="11294"/>
            <a:ext cx="5582853" cy="6123692"/>
          </a:xfrm>
        </p:spPr>
      </p:pic>
      <p:sp>
        <p:nvSpPr>
          <p:cNvPr id="9" name="TextBox 8">
            <a:hlinkClick r:id="rId4" action="ppaction://hlinksldjump"/>
            <a:extLst>
              <a:ext uri="{FF2B5EF4-FFF2-40B4-BE49-F238E27FC236}">
                <a16:creationId xmlns:a16="http://schemas.microsoft.com/office/drawing/2014/main" id="{2E88BB4C-7687-B3E3-168D-0CA73E4E73D3}"/>
              </a:ext>
            </a:extLst>
          </p:cNvPr>
          <p:cNvSpPr txBox="1"/>
          <p:nvPr/>
        </p:nvSpPr>
        <p:spPr>
          <a:xfrm>
            <a:off x="0" y="6134986"/>
            <a:ext cx="3434316" cy="276999"/>
          </a:xfrm>
          <a:prstGeom prst="rect">
            <a:avLst/>
          </a:prstGeom>
          <a:noFill/>
        </p:spPr>
        <p:txBody>
          <a:bodyPr wrap="square" rtlCol="0">
            <a:spAutoFit/>
          </a:bodyPr>
          <a:lstStyle/>
          <a:p>
            <a:r>
              <a:rPr lang="en-US" sz="1200" u="sng" dirty="0"/>
              <a:t>See extended description for the image on this slide.</a:t>
            </a:r>
          </a:p>
        </p:txBody>
      </p:sp>
      <p:sp>
        <p:nvSpPr>
          <p:cNvPr id="5" name="Footer Placeholder 4">
            <a:extLst>
              <a:ext uri="{FF2B5EF4-FFF2-40B4-BE49-F238E27FC236}">
                <a16:creationId xmlns:a16="http://schemas.microsoft.com/office/drawing/2014/main" id="{20BF3BD0-B2D6-F411-5004-DC0EDF4B257B}"/>
              </a:ext>
            </a:extLst>
          </p:cNvPr>
          <p:cNvSpPr>
            <a:spLocks noGrp="1"/>
          </p:cNvSpPr>
          <p:nvPr>
            <p:ph type="ftr" sz="quarter" idx="14"/>
          </p:nvPr>
        </p:nvSpPr>
        <p:spPr/>
        <p:txBody>
          <a:bodyPr/>
          <a:lstStyle/>
          <a:p>
            <a:r>
              <a:rPr lang="en-US"/>
              <a:t>Writing educational alt text to support the WHY of learning | AHG 2024 | Laura Ciporen</a:t>
            </a:r>
            <a:endParaRPr lang="en-US" dirty="0"/>
          </a:p>
        </p:txBody>
      </p:sp>
    </p:spTree>
    <p:extLst>
      <p:ext uri="{BB962C8B-B14F-4D97-AF65-F5344CB8AC3E}">
        <p14:creationId xmlns:p14="http://schemas.microsoft.com/office/powerpoint/2010/main" val="397134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ouble line graph showing that between 2000 and 2009, the divorce rate in Maine was very closely correlated with the per capita consumption of margarine.">
            <a:extLst>
              <a:ext uri="{FF2B5EF4-FFF2-40B4-BE49-F238E27FC236}">
                <a16:creationId xmlns:a16="http://schemas.microsoft.com/office/drawing/2014/main" id="{2C79490C-35DC-5BB4-80B5-D9F7861E488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23" r="1638"/>
          <a:stretch/>
        </p:blipFill>
        <p:spPr>
          <a:xfrm>
            <a:off x="4920916" y="1362877"/>
            <a:ext cx="7271084" cy="4422140"/>
          </a:xfrm>
        </p:spPr>
      </p:pic>
      <p:sp>
        <p:nvSpPr>
          <p:cNvPr id="2" name="Title 1">
            <a:extLst>
              <a:ext uri="{FF2B5EF4-FFF2-40B4-BE49-F238E27FC236}">
                <a16:creationId xmlns:a16="http://schemas.microsoft.com/office/drawing/2014/main" id="{5EF2642A-9F27-0967-3E56-7300AE3BCC73}"/>
              </a:ext>
            </a:extLst>
          </p:cNvPr>
          <p:cNvSpPr>
            <a:spLocks noGrp="1"/>
          </p:cNvSpPr>
          <p:nvPr>
            <p:ph type="title"/>
          </p:nvPr>
        </p:nvSpPr>
        <p:spPr>
          <a:xfrm>
            <a:off x="666112" y="664006"/>
            <a:ext cx="5305319" cy="1397743"/>
          </a:xfrm>
        </p:spPr>
        <p:txBody>
          <a:bodyPr lIns="457200"/>
          <a:lstStyle/>
          <a:p>
            <a:r>
              <a:rPr lang="en-US" dirty="0"/>
              <a:t>Image descriptions ARE content</a:t>
            </a:r>
          </a:p>
        </p:txBody>
      </p:sp>
    </p:spTree>
    <p:extLst>
      <p:ext uri="{BB962C8B-B14F-4D97-AF65-F5344CB8AC3E}">
        <p14:creationId xmlns:p14="http://schemas.microsoft.com/office/powerpoint/2010/main" val="240938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784A99-016C-5627-529C-48F44E292B21}"/>
              </a:ext>
            </a:extLst>
          </p:cNvPr>
          <p:cNvSpPr>
            <a:spLocks noGrp="1"/>
          </p:cNvSpPr>
          <p:nvPr>
            <p:ph type="title"/>
          </p:nvPr>
        </p:nvSpPr>
        <p:spPr>
          <a:xfrm>
            <a:off x="426692" y="231144"/>
            <a:ext cx="5010729" cy="1854831"/>
          </a:xfrm>
        </p:spPr>
        <p:txBody>
          <a:bodyPr>
            <a:noAutofit/>
          </a:bodyPr>
          <a:lstStyle/>
          <a:p>
            <a:r>
              <a:rPr lang="en-US" i="0" dirty="0"/>
              <a:t>Accessibility is not a numbers game, it’s an impact game</a:t>
            </a:r>
            <a:endParaRPr lang="en-US" dirty="0"/>
          </a:p>
        </p:txBody>
      </p:sp>
      <p:sp>
        <p:nvSpPr>
          <p:cNvPr id="9" name="Text Placeholder 8">
            <a:extLst>
              <a:ext uri="{FF2B5EF4-FFF2-40B4-BE49-F238E27FC236}">
                <a16:creationId xmlns:a16="http://schemas.microsoft.com/office/drawing/2014/main" id="{AB3B9F5C-D264-2113-1A90-917C28E3B8EC}"/>
              </a:ext>
            </a:extLst>
          </p:cNvPr>
          <p:cNvSpPr>
            <a:spLocks noGrp="1"/>
          </p:cNvSpPr>
          <p:nvPr>
            <p:ph type="body" sz="quarter" idx="12"/>
          </p:nvPr>
        </p:nvSpPr>
        <p:spPr>
          <a:xfrm>
            <a:off x="419101" y="3295650"/>
            <a:ext cx="5018662" cy="2914650"/>
          </a:xfrm>
        </p:spPr>
        <p:txBody>
          <a:bodyPr/>
          <a:lstStyle/>
          <a:p>
            <a:r>
              <a:rPr lang="en-US" dirty="0"/>
              <a:t>Image!</a:t>
            </a:r>
          </a:p>
          <a:p>
            <a:r>
              <a:rPr lang="en-US" dirty="0"/>
              <a:t>Counter-point: image.</a:t>
            </a:r>
          </a:p>
        </p:txBody>
      </p:sp>
      <p:pic>
        <p:nvPicPr>
          <p:cNvPr id="7" name="Picture Placeholder 7" descr="Twitter thread 1st post reads: thread where I explain the pros and cons of writing alt-text for the things you post. All the other posts simply say: image. Reply from other user reads Counterpoint: image.">
            <a:extLst>
              <a:ext uri="{FF2B5EF4-FFF2-40B4-BE49-F238E27FC236}">
                <a16:creationId xmlns:a16="http://schemas.microsoft.com/office/drawing/2014/main" id="{620850CA-2199-EE0F-B624-AA7ED07199EE}"/>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r="276" b="38"/>
          <a:stretch/>
        </p:blipFill>
        <p:spPr>
          <a:xfrm>
            <a:off x="5852160" y="-1"/>
            <a:ext cx="6339840" cy="6210301"/>
          </a:xfrm>
        </p:spPr>
      </p:pic>
    </p:spTree>
    <p:extLst>
      <p:ext uri="{BB962C8B-B14F-4D97-AF65-F5344CB8AC3E}">
        <p14:creationId xmlns:p14="http://schemas.microsoft.com/office/powerpoint/2010/main" val="3490363563"/>
      </p:ext>
    </p:extLst>
  </p:cSld>
  <p:clrMapOvr>
    <a:masterClrMapping/>
  </p:clrMapOvr>
</p:sld>
</file>

<file path=ppt/theme/theme1.xml><?xml version="1.0" encoding="utf-8"?>
<a:theme xmlns:a="http://schemas.openxmlformats.org/drawingml/2006/main" name="Plain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AD72F8E7-4174-4E3B-8E96-D27DC295A15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Border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AD72F8E7-4174-4E3B-8E96-D27DC295A15C}"/>
    </a:ext>
  </a:extLst>
</a:theme>
</file>

<file path=ppt/theme/theme3.xml><?xml version="1.0" encoding="utf-8"?>
<a:theme xmlns:a="http://schemas.openxmlformats.org/drawingml/2006/main" name="Layouts with Two-Part Title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F9C200FD-6F1C-40E7-A3E9-9146F131C1A8}"/>
    </a:ext>
  </a:extLst>
</a:theme>
</file>

<file path=ppt/theme/theme4.xml><?xml version="1.0" encoding="utf-8"?>
<a:theme xmlns:a="http://schemas.openxmlformats.org/drawingml/2006/main" name="Red Decorative Strip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FF5E8822-BCB9-4E44-BE97-E4AD30F89E29}"/>
    </a:ext>
  </a:extLst>
</a:theme>
</file>

<file path=ppt/theme/theme5.xml><?xml version="1.0" encoding="utf-8"?>
<a:theme xmlns:a="http://schemas.openxmlformats.org/drawingml/2006/main" name="Blue Decorative Strip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2846FCB4-AC19-422D-823F-2C23555A0C87}"/>
    </a:ext>
  </a:extLst>
</a:theme>
</file>

<file path=ppt/theme/theme6.xml><?xml version="1.0" encoding="utf-8"?>
<a:theme xmlns:a="http://schemas.openxmlformats.org/drawingml/2006/main" name="Purple Decorative Strip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8297565C-F511-455D-81C9-0EA751AD19AA}"/>
    </a:ext>
  </a:extLst>
</a:theme>
</file>

<file path=ppt/theme/theme7.xml><?xml version="1.0" encoding="utf-8"?>
<a:theme xmlns:a="http://schemas.openxmlformats.org/drawingml/2006/main" name="Red with White Text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71206D16-87C3-497C-89AF-83EE4B04A49F}"/>
    </a:ext>
  </a:extLst>
</a:theme>
</file>

<file path=ppt/theme/theme8.xml><?xml version="1.0" encoding="utf-8"?>
<a:theme xmlns:a="http://schemas.openxmlformats.org/drawingml/2006/main" name="Blue with White Text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421CEF9D-215F-4B36-99DF-F5CECC2D7769}"/>
    </a:ext>
  </a:extLst>
</a:theme>
</file>

<file path=ppt/theme/theme9.xml><?xml version="1.0" encoding="utf-8"?>
<a:theme xmlns:a="http://schemas.openxmlformats.org/drawingml/2006/main" name="Purple with White Text Layouts">
  <a:themeElements>
    <a:clrScheme name="MHECorporate202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20 Content McGraw Hill PPT Template-trying to fix things V2.potx" id="{B1553AEC-D3CB-498C-A62D-1A9A9F32B132}" vid="{DA72BEF9-6F19-4020-ABBE-23D415EE99D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D994BA40FACE46944501D8306AA600" ma:contentTypeVersion="14" ma:contentTypeDescription="Create a new document." ma:contentTypeScope="" ma:versionID="2b94ddd4d389095042c2b184ee16efef">
  <xsd:schema xmlns:xsd="http://www.w3.org/2001/XMLSchema" xmlns:xs="http://www.w3.org/2001/XMLSchema" xmlns:p="http://schemas.microsoft.com/office/2006/metadata/properties" xmlns:ns2="1b4d6b1d-f11e-4fed-9c09-e248e0afaeeb" xmlns:ns3="d0e2fd5f-fbd9-4736-89e1-f1b95e819553" targetNamespace="http://schemas.microsoft.com/office/2006/metadata/properties" ma:root="true" ma:fieldsID="ac07711f76bd240e5f227c299b2adbef" ns2:_="" ns3:_="">
    <xsd:import namespace="1b4d6b1d-f11e-4fed-9c09-e248e0afaeeb"/>
    <xsd:import namespace="d0e2fd5f-fbd9-4736-89e1-f1b95e8195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d6b1d-f11e-4fed-9c09-e248e0afae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e2fd5f-fbd9-4736-89e1-f1b95e81955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53a0bab-937a-4774-a740-912333fa9336}" ma:internalName="TaxCatchAll" ma:showField="CatchAllData" ma:web="d0e2fd5f-fbd9-4736-89e1-f1b95e8195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3D902-904E-4334-BFCA-87877CF04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d6b1d-f11e-4fed-9c09-e248e0afaeeb"/>
    <ds:schemaRef ds:uri="d0e2fd5f-fbd9-4736-89e1-f1b95e819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2827D6-6DC0-4774-96A1-CBE03911362A}">
  <ds:schemaRefs>
    <ds:schemaRef ds:uri="http://schemas.microsoft.com/sharepoint/v3/contenttype/forms"/>
  </ds:schemaRefs>
</ds:datastoreItem>
</file>

<file path=docMetadata/LabelInfo.xml><?xml version="1.0" encoding="utf-8"?>
<clbl:labelList xmlns:clbl="http://schemas.microsoft.com/office/2020/mipLabelMetadata">
  <clbl:label id="{f919b1ef-c0c3-4735-8fca-0928ec39d8d5}" enabled="0" method="" siteId="{f919b1ef-c0c3-4735-8fca-0928ec39d8d5}" removed="1"/>
</clbl:labelList>
</file>

<file path=docProps/app.xml><?xml version="1.0" encoding="utf-8"?>
<Properties xmlns="http://schemas.openxmlformats.org/officeDocument/2006/extended-properties" xmlns:vt="http://schemas.openxmlformats.org/officeDocument/2006/docPropsVTypes">
  <Template>2023-09-20 Content McGraw Hill PPT Template-trying to fix things V2</Template>
  <TotalTime>7643</TotalTime>
  <Words>2927</Words>
  <Application>Microsoft Office PowerPoint</Application>
  <PresentationFormat>Widescreen</PresentationFormat>
  <Paragraphs>278</Paragraphs>
  <Slides>45</Slides>
  <Notes>43</Notes>
  <HiddenSlides>7</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45</vt:i4>
      </vt:variant>
    </vt:vector>
  </HeadingPairs>
  <TitlesOfParts>
    <vt:vector size="57" baseType="lpstr">
      <vt:lpstr>Arial</vt:lpstr>
      <vt:lpstr>Calibri</vt:lpstr>
      <vt:lpstr>Proxima Nova</vt:lpstr>
      <vt:lpstr>Plain Layouts</vt:lpstr>
      <vt:lpstr>Border Layouts</vt:lpstr>
      <vt:lpstr>Layouts with Two-Part Titles</vt:lpstr>
      <vt:lpstr>Red Decorative Strip Layouts</vt:lpstr>
      <vt:lpstr>Blue Decorative Strip Layouts</vt:lpstr>
      <vt:lpstr>Purple Decorative Strip Layouts</vt:lpstr>
      <vt:lpstr>Red with White Text Layouts</vt:lpstr>
      <vt:lpstr>Blue with White Text Layouts</vt:lpstr>
      <vt:lpstr>Purple with White Text Layouts</vt:lpstr>
      <vt:lpstr>Writing educational alt text to support the WHY of learning</vt:lpstr>
      <vt:lpstr>About me</vt:lpstr>
      <vt:lpstr>About the Session</vt:lpstr>
      <vt:lpstr>Background concepts to keep in mind</vt:lpstr>
      <vt:lpstr>Two parts to an image description</vt:lpstr>
      <vt:lpstr>Example of full image description</vt:lpstr>
      <vt:lpstr>Giraffe reminder</vt:lpstr>
      <vt:lpstr>Image descriptions ARE content</vt:lpstr>
      <vt:lpstr>Accessibility is not a numbers game, it’s an impact game</vt:lpstr>
      <vt:lpstr>What does a good image description do?</vt:lpstr>
      <vt:lpstr>Image descriptions are not captions</vt:lpstr>
      <vt:lpstr>Function of captions</vt:lpstr>
      <vt:lpstr>Art caption example: like museum plaques</vt:lpstr>
      <vt:lpstr>Quiz 1: Caption or alt text (description)?</vt:lpstr>
      <vt:lpstr>What makes a good description?</vt:lpstr>
      <vt:lpstr>Flowchart: describing vs. conveying info example</vt:lpstr>
      <vt:lpstr>Exceptions: sometimes appearance IS important</vt:lpstr>
      <vt:lpstr>Why the emphasis on “educational” alt text?</vt:lpstr>
      <vt:lpstr>Comparison: informational vs. educational content</vt:lpstr>
      <vt:lpstr>My THREE image categories for education</vt:lpstr>
      <vt:lpstr>Content image example</vt:lpstr>
      <vt:lpstr>Non-content image example</vt:lpstr>
      <vt:lpstr>Decorative image example</vt:lpstr>
      <vt:lpstr>Evidence for the importance of non-content images</vt:lpstr>
      <vt:lpstr>Anecdotes for importance of non-content images</vt:lpstr>
      <vt:lpstr>Anecdotes continued….</vt:lpstr>
      <vt:lpstr>Generating the description</vt:lpstr>
      <vt:lpstr>My essential questions for image descriptions</vt:lpstr>
      <vt:lpstr>When do you need a subject matter expert?</vt:lpstr>
      <vt:lpstr>WHY is only a 3-letter word</vt:lpstr>
      <vt:lpstr>Question 1: Why is this image here?</vt:lpstr>
      <vt:lpstr>Question 2: What relevant information will the sighted audience get from the image?</vt:lpstr>
      <vt:lpstr>Question 3: How will this image be used in the educational setting?</vt:lpstr>
      <vt:lpstr>Let’s try it!</vt:lpstr>
      <vt:lpstr>Context matters!</vt:lpstr>
      <vt:lpstr>Audience matters!</vt:lpstr>
      <vt:lpstr>Purpose matters!</vt:lpstr>
      <vt:lpstr>Questions?</vt:lpstr>
      <vt:lpstr>Structure of good image descriptions</vt:lpstr>
      <vt:lpstr>Style of image does NOT always matter</vt:lpstr>
      <vt:lpstr>Compare / Contrast</vt:lpstr>
      <vt:lpstr>Image used as an example / compare &amp; contrast</vt:lpstr>
      <vt:lpstr>Poor image choices</vt:lpstr>
      <vt:lpstr>Accessibility Content: Extended Descriptions for Images</vt:lpstr>
      <vt:lpstr>Extended description for slide Giraffe reminder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Ciporen, Laura</dc:creator>
  <cp:lastModifiedBy>Ciporen, Laura</cp:lastModifiedBy>
  <cp:revision>3</cp:revision>
  <dcterms:created xsi:type="dcterms:W3CDTF">2024-10-28T22:14:27Z</dcterms:created>
  <dcterms:modified xsi:type="dcterms:W3CDTF">2024-11-11T03:31:03Z</dcterms:modified>
</cp:coreProperties>
</file>