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1"/>
    <p:sldMasterId id="2147483697" r:id="rId2"/>
    <p:sldMasterId id="2147483683" r:id="rId3"/>
  </p:sldMasterIdLst>
  <p:notesMasterIdLst>
    <p:notesMasterId r:id="rId29"/>
  </p:notesMasterIdLst>
  <p:handoutMasterIdLst>
    <p:handoutMasterId r:id="rId30"/>
  </p:handoutMasterIdLst>
  <p:sldIdLst>
    <p:sldId id="256" r:id="rId4"/>
    <p:sldId id="309" r:id="rId5"/>
    <p:sldId id="258" r:id="rId6"/>
    <p:sldId id="259" r:id="rId7"/>
    <p:sldId id="260" r:id="rId8"/>
    <p:sldId id="310" r:id="rId9"/>
    <p:sldId id="262" r:id="rId10"/>
    <p:sldId id="311" r:id="rId11"/>
    <p:sldId id="312" r:id="rId12"/>
    <p:sldId id="320" r:id="rId13"/>
    <p:sldId id="275" r:id="rId14"/>
    <p:sldId id="313" r:id="rId15"/>
    <p:sldId id="314" r:id="rId16"/>
    <p:sldId id="315" r:id="rId17"/>
    <p:sldId id="316" r:id="rId18"/>
    <p:sldId id="317" r:id="rId19"/>
    <p:sldId id="270" r:id="rId20"/>
    <p:sldId id="271" r:id="rId21"/>
    <p:sldId id="318" r:id="rId22"/>
    <p:sldId id="319" r:id="rId23"/>
    <p:sldId id="273" r:id="rId24"/>
    <p:sldId id="322" r:id="rId25"/>
    <p:sldId id="274" r:id="rId26"/>
    <p:sldId id="323" r:id="rId27"/>
    <p:sldId id="321" r:id="rId28"/>
  </p:sldIdLst>
  <p:sldSz cx="12192000" cy="6858000"/>
  <p:notesSz cx="6858000" cy="9144000"/>
  <p:embeddedFontLst>
    <p:embeddedFont>
      <p:font typeface="Roboto" panose="02000000000000000000" pitchFamily="2"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7B25A-A926-FCB8-184D-C59F8FBBDF7E}" name="Martincic, Isabella" initials="IM" userId="S::imartincic3@gatech.edu::b072486f-992e-446b-a1ba-cb272dd2e1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7"/>
    <a:srgbClr val="DCCC6A"/>
    <a:srgbClr val="54585A"/>
    <a:srgbClr val="FFCC00"/>
    <a:srgbClr val="004376"/>
    <a:srgbClr val="F9F6E5"/>
    <a:srgbClr val="FF640F"/>
    <a:srgbClr val="B3A369"/>
    <a:srgbClr val="6D6137"/>
    <a:srgbClr val="D6DB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A265C-4408-EE41-AF8E-B8464A0F44F4}" v="2671" dt="2024-11-14T04:38:03.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2"/>
    <p:restoredTop sz="94670"/>
  </p:normalViewPr>
  <p:slideViewPr>
    <p:cSldViewPr snapToGrid="0">
      <p:cViewPr varScale="1">
        <p:scale>
          <a:sx n="101" d="100"/>
          <a:sy n="101" d="100"/>
        </p:scale>
        <p:origin x="200" y="8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cic, Isabella" userId="b072486f-992e-446b-a1ba-cb272dd2e1ca" providerId="ADAL" clId="{0F1729AF-5E46-9748-AAB8-57BE40594DC2}"/>
    <pc:docChg chg="undo custSel addSld modSld">
      <pc:chgData name="Martincic, Isabella" userId="b072486f-992e-446b-a1ba-cb272dd2e1ca" providerId="ADAL" clId="{0F1729AF-5E46-9748-AAB8-57BE40594DC2}" dt="2024-11-08T20:55:22.161" v="631" actId="1076"/>
      <pc:docMkLst>
        <pc:docMk/>
      </pc:docMkLst>
      <pc:sldChg chg="modSp mod">
        <pc:chgData name="Martincic, Isabella" userId="b072486f-992e-446b-a1ba-cb272dd2e1ca" providerId="ADAL" clId="{0F1729AF-5E46-9748-AAB8-57BE40594DC2}" dt="2024-11-07T19:59:33.837" v="2" actId="1076"/>
        <pc:sldMkLst>
          <pc:docMk/>
          <pc:sldMk cId="1233826394" sldId="256"/>
        </pc:sldMkLst>
        <pc:spChg chg="mod">
          <ac:chgData name="Martincic, Isabella" userId="b072486f-992e-446b-a1ba-cb272dd2e1ca" providerId="ADAL" clId="{0F1729AF-5E46-9748-AAB8-57BE40594DC2}" dt="2024-11-07T19:59:31.706" v="1" actId="1076"/>
          <ac:spMkLst>
            <pc:docMk/>
            <pc:sldMk cId="1233826394" sldId="256"/>
            <ac:spMk id="2" creationId="{C544FEB2-170A-701F-AA9F-D81C02C9DC88}"/>
          </ac:spMkLst>
        </pc:spChg>
        <pc:spChg chg="mod">
          <ac:chgData name="Martincic, Isabella" userId="b072486f-992e-446b-a1ba-cb272dd2e1ca" providerId="ADAL" clId="{0F1729AF-5E46-9748-AAB8-57BE40594DC2}" dt="2024-11-07T19:59:33.837" v="2" actId="1076"/>
          <ac:spMkLst>
            <pc:docMk/>
            <pc:sldMk cId="1233826394" sldId="256"/>
            <ac:spMk id="3" creationId="{165D7DEE-5997-1CC4-778B-33ACD23BA4FB}"/>
          </ac:spMkLst>
        </pc:spChg>
      </pc:sldChg>
      <pc:sldChg chg="addSp delSp modSp mod">
        <pc:chgData name="Martincic, Isabella" userId="b072486f-992e-446b-a1ba-cb272dd2e1ca" providerId="ADAL" clId="{0F1729AF-5E46-9748-AAB8-57BE40594DC2}" dt="2024-11-08T20:54:34.054" v="629" actId="1076"/>
        <pc:sldMkLst>
          <pc:docMk/>
          <pc:sldMk cId="2880503096" sldId="273"/>
        </pc:sldMkLst>
        <pc:spChg chg="add del mod">
          <ac:chgData name="Martincic, Isabella" userId="b072486f-992e-446b-a1ba-cb272dd2e1ca" providerId="ADAL" clId="{0F1729AF-5E46-9748-AAB8-57BE40594DC2}" dt="2024-11-08T20:54:33.059" v="628" actId="20577"/>
          <ac:spMkLst>
            <pc:docMk/>
            <pc:sldMk cId="2880503096" sldId="273"/>
            <ac:spMk id="3" creationId="{D734F5E4-DFC9-B0BB-7766-2E4EA7E77622}"/>
          </ac:spMkLst>
        </pc:spChg>
        <pc:grpChg chg="mod">
          <ac:chgData name="Martincic, Isabella" userId="b072486f-992e-446b-a1ba-cb272dd2e1ca" providerId="ADAL" clId="{0F1729AF-5E46-9748-AAB8-57BE40594DC2}" dt="2024-11-08T20:54:34.054" v="629" actId="1076"/>
          <ac:grpSpMkLst>
            <pc:docMk/>
            <pc:sldMk cId="2880503096" sldId="273"/>
            <ac:grpSpMk id="39" creationId="{AA8855B2-5719-CFBD-F96E-F3A373C6D01B}"/>
          </ac:grpSpMkLst>
        </pc:grpChg>
      </pc:sldChg>
      <pc:sldChg chg="modSp mod">
        <pc:chgData name="Martincic, Isabella" userId="b072486f-992e-446b-a1ba-cb272dd2e1ca" providerId="ADAL" clId="{0F1729AF-5E46-9748-AAB8-57BE40594DC2}" dt="2024-11-08T20:55:22.161" v="631" actId="1076"/>
        <pc:sldMkLst>
          <pc:docMk/>
          <pc:sldMk cId="3189580112" sldId="315"/>
        </pc:sldMkLst>
        <pc:picChg chg="mod">
          <ac:chgData name="Martincic, Isabella" userId="b072486f-992e-446b-a1ba-cb272dd2e1ca" providerId="ADAL" clId="{0F1729AF-5E46-9748-AAB8-57BE40594DC2}" dt="2024-11-08T20:55:22.161" v="631" actId="1076"/>
          <ac:picMkLst>
            <pc:docMk/>
            <pc:sldMk cId="3189580112" sldId="315"/>
            <ac:picMk id="5" creationId="{D8712988-8884-5B63-A63B-F9C003014B7F}"/>
          </ac:picMkLst>
        </pc:picChg>
      </pc:sldChg>
      <pc:sldChg chg="delSp modSp new mod">
        <pc:chgData name="Martincic, Isabella" userId="b072486f-992e-446b-a1ba-cb272dd2e1ca" providerId="ADAL" clId="{0F1729AF-5E46-9748-AAB8-57BE40594DC2}" dt="2024-11-08T20:54:38.929" v="630" actId="1076"/>
        <pc:sldMkLst>
          <pc:docMk/>
          <pc:sldMk cId="652107764" sldId="319"/>
        </pc:sldMkLst>
        <pc:spChg chg="mod">
          <ac:chgData name="Martincic, Isabella" userId="b072486f-992e-446b-a1ba-cb272dd2e1ca" providerId="ADAL" clId="{0F1729AF-5E46-9748-AAB8-57BE40594DC2}" dt="2024-11-08T20:53:21.482" v="570" actId="20577"/>
          <ac:spMkLst>
            <pc:docMk/>
            <pc:sldMk cId="652107764" sldId="319"/>
            <ac:spMk id="2" creationId="{AC86A818-917A-3877-615C-F376BF4CF59E}"/>
          </ac:spMkLst>
        </pc:spChg>
        <pc:spChg chg="mod">
          <ac:chgData name="Martincic, Isabella" userId="b072486f-992e-446b-a1ba-cb272dd2e1ca" providerId="ADAL" clId="{0F1729AF-5E46-9748-AAB8-57BE40594DC2}" dt="2024-11-08T20:54:38.929" v="630" actId="1076"/>
          <ac:spMkLst>
            <pc:docMk/>
            <pc:sldMk cId="652107764" sldId="319"/>
            <ac:spMk id="3" creationId="{A127A2CB-29B7-38B9-30F3-A03D587180D4}"/>
          </ac:spMkLst>
        </pc:spChg>
        <pc:spChg chg="del">
          <ac:chgData name="Martincic, Isabella" userId="b072486f-992e-446b-a1ba-cb272dd2e1ca" providerId="ADAL" clId="{0F1729AF-5E46-9748-AAB8-57BE40594DC2}" dt="2024-11-08T20:46:03.496" v="39" actId="478"/>
          <ac:spMkLst>
            <pc:docMk/>
            <pc:sldMk cId="652107764" sldId="319"/>
            <ac:spMk id="4" creationId="{6356F1C5-0827-27DC-F10E-4BF3458A32CF}"/>
          </ac:spMkLst>
        </pc:spChg>
      </pc:sldChg>
    </pc:docChg>
  </pc:docChgLst>
  <pc:docChgLst>
    <pc:chgData name="Martincic, Isabella" userId="b072486f-992e-446b-a1ba-cb272dd2e1ca" providerId="ADAL" clId="{919A265C-4408-EE41-AF8E-B8464A0F44F4}"/>
    <pc:docChg chg="undo custSel addSld delSld modSld sldOrd">
      <pc:chgData name="Martincic, Isabella" userId="b072486f-992e-446b-a1ba-cb272dd2e1ca" providerId="ADAL" clId="{919A265C-4408-EE41-AF8E-B8464A0F44F4}" dt="2024-11-14T04:38:03.174" v="2668" actId="1076"/>
      <pc:docMkLst>
        <pc:docMk/>
      </pc:docMkLst>
      <pc:sldChg chg="addSp modSp mod">
        <pc:chgData name="Martincic, Isabella" userId="b072486f-992e-446b-a1ba-cb272dd2e1ca" providerId="ADAL" clId="{919A265C-4408-EE41-AF8E-B8464A0F44F4}" dt="2024-11-14T04:17:05.727" v="584" actId="962"/>
        <pc:sldMkLst>
          <pc:docMk/>
          <pc:sldMk cId="1233826394" sldId="256"/>
        </pc:sldMkLst>
        <pc:spChg chg="mod">
          <ac:chgData name="Martincic, Isabella" userId="b072486f-992e-446b-a1ba-cb272dd2e1ca" providerId="ADAL" clId="{919A265C-4408-EE41-AF8E-B8464A0F44F4}" dt="2024-11-14T03:54:36.855" v="228" actId="1076"/>
          <ac:spMkLst>
            <pc:docMk/>
            <pc:sldMk cId="1233826394" sldId="256"/>
            <ac:spMk id="2" creationId="{C544FEB2-170A-701F-AA9F-D81C02C9DC88}"/>
          </ac:spMkLst>
        </pc:spChg>
        <pc:spChg chg="mod">
          <ac:chgData name="Martincic, Isabella" userId="b072486f-992e-446b-a1ba-cb272dd2e1ca" providerId="ADAL" clId="{919A265C-4408-EE41-AF8E-B8464A0F44F4}" dt="2024-11-14T03:56:35.264" v="240" actId="1076"/>
          <ac:spMkLst>
            <pc:docMk/>
            <pc:sldMk cId="1233826394" sldId="256"/>
            <ac:spMk id="3" creationId="{165D7DEE-5997-1CC4-778B-33ACD23BA4FB}"/>
          </ac:spMkLst>
        </pc:spChg>
        <pc:spChg chg="add mod">
          <ac:chgData name="Martincic, Isabella" userId="b072486f-992e-446b-a1ba-cb272dd2e1ca" providerId="ADAL" clId="{919A265C-4408-EE41-AF8E-B8464A0F44F4}" dt="2024-11-14T03:56:32.836" v="239" actId="1076"/>
          <ac:spMkLst>
            <pc:docMk/>
            <pc:sldMk cId="1233826394" sldId="256"/>
            <ac:spMk id="4" creationId="{5718C824-1276-B3B0-221E-D16F49E2B411}"/>
          </ac:spMkLst>
        </pc:spChg>
        <pc:picChg chg="add mod ord">
          <ac:chgData name="Martincic, Isabella" userId="b072486f-992e-446b-a1ba-cb272dd2e1ca" providerId="ADAL" clId="{919A265C-4408-EE41-AF8E-B8464A0F44F4}" dt="2024-11-14T04:17:05.727" v="584" actId="962"/>
          <ac:picMkLst>
            <pc:docMk/>
            <pc:sldMk cId="1233826394" sldId="256"/>
            <ac:picMk id="5" creationId="{BA555418-7612-1E76-3541-2AE55F5B897B}"/>
          </ac:picMkLst>
        </pc:picChg>
      </pc:sldChg>
      <pc:sldChg chg="modSp mod">
        <pc:chgData name="Martincic, Isabella" userId="b072486f-992e-446b-a1ba-cb272dd2e1ca" providerId="ADAL" clId="{919A265C-4408-EE41-AF8E-B8464A0F44F4}" dt="2024-11-14T04:12:52.568" v="455" actId="13244"/>
        <pc:sldMkLst>
          <pc:docMk/>
          <pc:sldMk cId="2978512613" sldId="258"/>
        </pc:sldMkLst>
        <pc:spChg chg="ord">
          <ac:chgData name="Martincic, Isabella" userId="b072486f-992e-446b-a1ba-cb272dd2e1ca" providerId="ADAL" clId="{919A265C-4408-EE41-AF8E-B8464A0F44F4}" dt="2024-11-14T04:12:52.568" v="455" actId="13244"/>
          <ac:spMkLst>
            <pc:docMk/>
            <pc:sldMk cId="2978512613" sldId="258"/>
            <ac:spMk id="2" creationId="{34130F38-C521-8125-79B8-D5D655C40508}"/>
          </ac:spMkLst>
        </pc:spChg>
        <pc:spChg chg="mod">
          <ac:chgData name="Martincic, Isabella" userId="b072486f-992e-446b-a1ba-cb272dd2e1ca" providerId="ADAL" clId="{919A265C-4408-EE41-AF8E-B8464A0F44F4}" dt="2024-11-14T04:08:10.210" v="405" actId="1076"/>
          <ac:spMkLst>
            <pc:docMk/>
            <pc:sldMk cId="2978512613" sldId="258"/>
            <ac:spMk id="3" creationId="{6AD908E7-EF8E-F95C-9404-90EAE5E32E81}"/>
          </ac:spMkLst>
        </pc:spChg>
      </pc:sldChg>
      <pc:sldChg chg="addSp delSp modSp mod">
        <pc:chgData name="Martincic, Isabella" userId="b072486f-992e-446b-a1ba-cb272dd2e1ca" providerId="ADAL" clId="{919A265C-4408-EE41-AF8E-B8464A0F44F4}" dt="2024-11-14T04:38:03.174" v="2668" actId="1076"/>
        <pc:sldMkLst>
          <pc:docMk/>
          <pc:sldMk cId="2494678761" sldId="259"/>
        </pc:sldMkLst>
        <pc:spChg chg="mod ord">
          <ac:chgData name="Martincic, Isabella" userId="b072486f-992e-446b-a1ba-cb272dd2e1ca" providerId="ADAL" clId="{919A265C-4408-EE41-AF8E-B8464A0F44F4}" dt="2024-11-14T04:13:10.314" v="457" actId="13244"/>
          <ac:spMkLst>
            <pc:docMk/>
            <pc:sldMk cId="2494678761" sldId="259"/>
            <ac:spMk id="2" creationId="{7AE5E334-39DB-CC56-1AE3-F91096E44FCF}"/>
          </ac:spMkLst>
        </pc:spChg>
        <pc:spChg chg="mod">
          <ac:chgData name="Martincic, Isabella" userId="b072486f-992e-446b-a1ba-cb272dd2e1ca" providerId="ADAL" clId="{919A265C-4408-EE41-AF8E-B8464A0F44F4}" dt="2024-11-14T04:13:06.217" v="456" actId="14100"/>
          <ac:spMkLst>
            <pc:docMk/>
            <pc:sldMk cId="2494678761" sldId="259"/>
            <ac:spMk id="3" creationId="{C91E9D08-D41C-D6EF-77A0-6FEAC9E4DF16}"/>
          </ac:spMkLst>
        </pc:spChg>
        <pc:grpChg chg="del mod">
          <ac:chgData name="Martincic, Isabella" userId="b072486f-992e-446b-a1ba-cb272dd2e1ca" providerId="ADAL" clId="{919A265C-4408-EE41-AF8E-B8464A0F44F4}" dt="2024-11-14T04:37:53.699" v="2666" actId="478"/>
          <ac:grpSpMkLst>
            <pc:docMk/>
            <pc:sldMk cId="2494678761" sldId="259"/>
            <ac:grpSpMk id="44" creationId="{6D270533-28E7-1943-9B76-F8F94E37E22B}"/>
          </ac:grpSpMkLst>
        </pc:grpChg>
        <pc:picChg chg="add mod">
          <ac:chgData name="Martincic, Isabella" userId="b072486f-992e-446b-a1ba-cb272dd2e1ca" providerId="ADAL" clId="{919A265C-4408-EE41-AF8E-B8464A0F44F4}" dt="2024-11-14T04:38:03.174" v="2668" actId="1076"/>
          <ac:picMkLst>
            <pc:docMk/>
            <pc:sldMk cId="2494678761" sldId="259"/>
            <ac:picMk id="4" creationId="{9CB4DA9D-4AC1-5CA4-FA9F-A486B0DAC39B}"/>
          </ac:picMkLst>
        </pc:picChg>
        <pc:picChg chg="add mod">
          <ac:chgData name="Martincic, Isabella" userId="b072486f-992e-446b-a1ba-cb272dd2e1ca" providerId="ADAL" clId="{919A265C-4408-EE41-AF8E-B8464A0F44F4}" dt="2024-11-14T04:38:03.174" v="2668" actId="1076"/>
          <ac:picMkLst>
            <pc:docMk/>
            <pc:sldMk cId="2494678761" sldId="259"/>
            <ac:picMk id="5" creationId="{8F268346-8FDB-C3BA-87F9-B6B4CAA2B13B}"/>
          </ac:picMkLst>
        </pc:picChg>
      </pc:sldChg>
      <pc:sldChg chg="addSp delSp modSp mod">
        <pc:chgData name="Martincic, Isabella" userId="b072486f-992e-446b-a1ba-cb272dd2e1ca" providerId="ADAL" clId="{919A265C-4408-EE41-AF8E-B8464A0F44F4}" dt="2024-11-14T04:37:49.850" v="2665" actId="1076"/>
        <pc:sldMkLst>
          <pc:docMk/>
          <pc:sldMk cId="2482934759" sldId="260"/>
        </pc:sldMkLst>
        <pc:spChg chg="ord">
          <ac:chgData name="Martincic, Isabella" userId="b072486f-992e-446b-a1ba-cb272dd2e1ca" providerId="ADAL" clId="{919A265C-4408-EE41-AF8E-B8464A0F44F4}" dt="2024-11-14T04:13:40.698" v="460" actId="13244"/>
          <ac:spMkLst>
            <pc:docMk/>
            <pc:sldMk cId="2482934759" sldId="260"/>
            <ac:spMk id="2" creationId="{7D429E30-EA48-0E54-0C7F-FEC61C877C34}"/>
          </ac:spMkLst>
        </pc:spChg>
        <pc:grpChg chg="del">
          <ac:chgData name="Martincic, Isabella" userId="b072486f-992e-446b-a1ba-cb272dd2e1ca" providerId="ADAL" clId="{919A265C-4408-EE41-AF8E-B8464A0F44F4}" dt="2024-11-14T04:37:45.233" v="2663" actId="478"/>
          <ac:grpSpMkLst>
            <pc:docMk/>
            <pc:sldMk cId="2482934759" sldId="260"/>
            <ac:grpSpMk id="37" creationId="{57D9D526-CCC6-F60C-0338-BD1D1333D9A4}"/>
          </ac:grpSpMkLst>
        </pc:grpChg>
        <pc:picChg chg="add mod">
          <ac:chgData name="Martincic, Isabella" userId="b072486f-992e-446b-a1ba-cb272dd2e1ca" providerId="ADAL" clId="{919A265C-4408-EE41-AF8E-B8464A0F44F4}" dt="2024-11-14T04:37:49.850" v="2665" actId="1076"/>
          <ac:picMkLst>
            <pc:docMk/>
            <pc:sldMk cId="2482934759" sldId="260"/>
            <ac:picMk id="4" creationId="{895A68A7-FE92-CB64-9C59-1FFF6424F7DB}"/>
          </ac:picMkLst>
        </pc:picChg>
        <pc:picChg chg="add mod">
          <ac:chgData name="Martincic, Isabella" userId="b072486f-992e-446b-a1ba-cb272dd2e1ca" providerId="ADAL" clId="{919A265C-4408-EE41-AF8E-B8464A0F44F4}" dt="2024-11-14T04:37:49.850" v="2665" actId="1076"/>
          <ac:picMkLst>
            <pc:docMk/>
            <pc:sldMk cId="2482934759" sldId="260"/>
            <ac:picMk id="5" creationId="{01BA8BDF-7AAF-85A4-FBAB-472A337B14E3}"/>
          </ac:picMkLst>
        </pc:picChg>
      </pc:sldChg>
      <pc:sldChg chg="modSp mod">
        <pc:chgData name="Martincic, Isabella" userId="b072486f-992e-446b-a1ba-cb272dd2e1ca" providerId="ADAL" clId="{919A265C-4408-EE41-AF8E-B8464A0F44F4}" dt="2024-11-14T04:18:15.353" v="888" actId="962"/>
        <pc:sldMkLst>
          <pc:docMk/>
          <pc:sldMk cId="3342679335" sldId="262"/>
        </pc:sldMkLst>
        <pc:spChg chg="ord">
          <ac:chgData name="Martincic, Isabella" userId="b072486f-992e-446b-a1ba-cb272dd2e1ca" providerId="ADAL" clId="{919A265C-4408-EE41-AF8E-B8464A0F44F4}" dt="2024-11-14T04:13:59.672" v="464" actId="13244"/>
          <ac:spMkLst>
            <pc:docMk/>
            <pc:sldMk cId="3342679335" sldId="262"/>
            <ac:spMk id="2" creationId="{F2FC35F5-5E39-B80A-36C1-AF7B2CE90227}"/>
          </ac:spMkLst>
        </pc:spChg>
        <pc:grpChg chg="mod">
          <ac:chgData name="Martincic, Isabella" userId="b072486f-992e-446b-a1ba-cb272dd2e1ca" providerId="ADAL" clId="{919A265C-4408-EE41-AF8E-B8464A0F44F4}" dt="2024-11-14T04:18:15.353" v="888" actId="962"/>
          <ac:grpSpMkLst>
            <pc:docMk/>
            <pc:sldMk cId="3342679335" sldId="262"/>
            <ac:grpSpMk id="10" creationId="{2EA009ED-C9E9-5285-A424-54A8414F6C20}"/>
          </ac:grpSpMkLst>
        </pc:grpChg>
        <pc:picChg chg="ord">
          <ac:chgData name="Martincic, Isabella" userId="b072486f-992e-446b-a1ba-cb272dd2e1ca" providerId="ADAL" clId="{919A265C-4408-EE41-AF8E-B8464A0F44F4}" dt="2024-11-14T04:14:13.901" v="466" actId="13244"/>
          <ac:picMkLst>
            <pc:docMk/>
            <pc:sldMk cId="3342679335" sldId="262"/>
            <ac:picMk id="5" creationId="{BC279AE7-3EE8-611D-3998-1831B84E7961}"/>
          </ac:picMkLst>
        </pc:picChg>
        <pc:picChg chg="ord">
          <ac:chgData name="Martincic, Isabella" userId="b072486f-992e-446b-a1ba-cb272dd2e1ca" providerId="ADAL" clId="{919A265C-4408-EE41-AF8E-B8464A0F44F4}" dt="2024-11-14T04:14:04.706" v="465" actId="13244"/>
          <ac:picMkLst>
            <pc:docMk/>
            <pc:sldMk cId="3342679335" sldId="262"/>
            <ac:picMk id="7" creationId="{A16505A4-AD05-F544-1BB8-A87D06D5E99D}"/>
          </ac:picMkLst>
        </pc:picChg>
        <pc:picChg chg="ord">
          <ac:chgData name="Martincic, Isabella" userId="b072486f-992e-446b-a1ba-cb272dd2e1ca" providerId="ADAL" clId="{919A265C-4408-EE41-AF8E-B8464A0F44F4}" dt="2024-11-14T04:14:15.749" v="467" actId="13244"/>
          <ac:picMkLst>
            <pc:docMk/>
            <pc:sldMk cId="3342679335" sldId="262"/>
            <ac:picMk id="9" creationId="{75E847D9-4B91-DECD-0932-087D9E687278}"/>
          </ac:picMkLst>
        </pc:picChg>
      </pc:sldChg>
      <pc:sldChg chg="addSp delSp modSp mod">
        <pc:chgData name="Martincic, Isabella" userId="b072486f-992e-446b-a1ba-cb272dd2e1ca" providerId="ADAL" clId="{919A265C-4408-EE41-AF8E-B8464A0F44F4}" dt="2024-11-14T04:37:03.096" v="2655" actId="1076"/>
        <pc:sldMkLst>
          <pc:docMk/>
          <pc:sldMk cId="949016929" sldId="270"/>
        </pc:sldMkLst>
        <pc:spChg chg="ord">
          <ac:chgData name="Martincic, Isabella" userId="b072486f-992e-446b-a1ba-cb272dd2e1ca" providerId="ADAL" clId="{919A265C-4408-EE41-AF8E-B8464A0F44F4}" dt="2024-11-14T04:15:28.452" v="479" actId="13244"/>
          <ac:spMkLst>
            <pc:docMk/>
            <pc:sldMk cId="949016929" sldId="270"/>
            <ac:spMk id="2" creationId="{E1AFF05D-1A40-1DFF-A3D1-A0858B48F3EA}"/>
          </ac:spMkLst>
        </pc:spChg>
        <pc:grpChg chg="del">
          <ac:chgData name="Martincic, Isabella" userId="b072486f-992e-446b-a1ba-cb272dd2e1ca" providerId="ADAL" clId="{919A265C-4408-EE41-AF8E-B8464A0F44F4}" dt="2024-11-14T04:36:51.696" v="2654" actId="478"/>
          <ac:grpSpMkLst>
            <pc:docMk/>
            <pc:sldMk cId="949016929" sldId="270"/>
            <ac:grpSpMk id="22" creationId="{77333F46-570B-0636-5636-BDCC963C3F52}"/>
          </ac:grpSpMkLst>
        </pc:grpChg>
        <pc:picChg chg="add mod">
          <ac:chgData name="Martincic, Isabella" userId="b072486f-992e-446b-a1ba-cb272dd2e1ca" providerId="ADAL" clId="{919A265C-4408-EE41-AF8E-B8464A0F44F4}" dt="2024-11-14T04:37:03.096" v="2655" actId="1076"/>
          <ac:picMkLst>
            <pc:docMk/>
            <pc:sldMk cId="949016929" sldId="270"/>
            <ac:picMk id="19" creationId="{9F2AAE25-0BF4-4B30-76AD-C7777ECAC443}"/>
          </ac:picMkLst>
        </pc:picChg>
        <pc:picChg chg="add mod">
          <ac:chgData name="Martincic, Isabella" userId="b072486f-992e-446b-a1ba-cb272dd2e1ca" providerId="ADAL" clId="{919A265C-4408-EE41-AF8E-B8464A0F44F4}" dt="2024-11-14T04:37:03.096" v="2655" actId="1076"/>
          <ac:picMkLst>
            <pc:docMk/>
            <pc:sldMk cId="949016929" sldId="270"/>
            <ac:picMk id="23" creationId="{49C87C41-4C9B-7C7A-32ED-19B1D66308F8}"/>
          </ac:picMkLst>
        </pc:picChg>
      </pc:sldChg>
      <pc:sldChg chg="addSp delSp modSp mod">
        <pc:chgData name="Martincic, Isabella" userId="b072486f-992e-446b-a1ba-cb272dd2e1ca" providerId="ADAL" clId="{919A265C-4408-EE41-AF8E-B8464A0F44F4}" dt="2024-11-14T04:24:58.237" v="2612" actId="962"/>
        <pc:sldMkLst>
          <pc:docMk/>
          <pc:sldMk cId="1258837063" sldId="271"/>
        </pc:sldMkLst>
        <pc:spChg chg="ord">
          <ac:chgData name="Martincic, Isabella" userId="b072486f-992e-446b-a1ba-cb272dd2e1ca" providerId="ADAL" clId="{919A265C-4408-EE41-AF8E-B8464A0F44F4}" dt="2024-11-14T04:15:35.268" v="480" actId="13244"/>
          <ac:spMkLst>
            <pc:docMk/>
            <pc:sldMk cId="1258837063" sldId="271"/>
            <ac:spMk id="2" creationId="{0507DA0A-0F07-1E16-4412-E6DF5580C384}"/>
          </ac:spMkLst>
        </pc:spChg>
        <pc:spChg chg="mod">
          <ac:chgData name="Martincic, Isabella" userId="b072486f-992e-446b-a1ba-cb272dd2e1ca" providerId="ADAL" clId="{919A265C-4408-EE41-AF8E-B8464A0F44F4}" dt="2024-11-14T04:15:39.321" v="481" actId="14100"/>
          <ac:spMkLst>
            <pc:docMk/>
            <pc:sldMk cId="1258837063" sldId="271"/>
            <ac:spMk id="3" creationId="{71FDFFFD-7A25-A5BD-E512-3B923520DE59}"/>
          </ac:spMkLst>
        </pc:spChg>
        <pc:spChg chg="add del mod">
          <ac:chgData name="Martincic, Isabella" userId="b072486f-992e-446b-a1ba-cb272dd2e1ca" providerId="ADAL" clId="{919A265C-4408-EE41-AF8E-B8464A0F44F4}" dt="2024-11-14T04:24:51.374" v="2609"/>
          <ac:spMkLst>
            <pc:docMk/>
            <pc:sldMk cId="1258837063" sldId="271"/>
            <ac:spMk id="4" creationId="{AA257355-7883-E190-8665-67F7F4E91C54}"/>
          </ac:spMkLst>
        </pc:spChg>
        <pc:picChg chg="mod">
          <ac:chgData name="Martincic, Isabella" userId="b072486f-992e-446b-a1ba-cb272dd2e1ca" providerId="ADAL" clId="{919A265C-4408-EE41-AF8E-B8464A0F44F4}" dt="2024-11-14T04:24:48.357" v="2606" actId="962"/>
          <ac:picMkLst>
            <pc:docMk/>
            <pc:sldMk cId="1258837063" sldId="271"/>
            <ac:picMk id="5" creationId="{2D57CDC7-05AD-3E7F-9BED-5BF5F41C7ED1}"/>
          </ac:picMkLst>
        </pc:picChg>
        <pc:picChg chg="mod">
          <ac:chgData name="Martincic, Isabella" userId="b072486f-992e-446b-a1ba-cb272dd2e1ca" providerId="ADAL" clId="{919A265C-4408-EE41-AF8E-B8464A0F44F4}" dt="2024-11-14T04:24:50.100" v="2607" actId="962"/>
          <ac:picMkLst>
            <pc:docMk/>
            <pc:sldMk cId="1258837063" sldId="271"/>
            <ac:picMk id="7" creationId="{228BC692-A828-14A9-63FE-6B40A578EAD5}"/>
          </ac:picMkLst>
        </pc:picChg>
        <pc:picChg chg="mod">
          <ac:chgData name="Martincic, Isabella" userId="b072486f-992e-446b-a1ba-cb272dd2e1ca" providerId="ADAL" clId="{919A265C-4408-EE41-AF8E-B8464A0F44F4}" dt="2024-11-14T04:24:53.832" v="2610" actId="962"/>
          <ac:picMkLst>
            <pc:docMk/>
            <pc:sldMk cId="1258837063" sldId="271"/>
            <ac:picMk id="9" creationId="{BFFAE52B-75B9-2CB2-BB90-47A1C41AE6C9}"/>
          </ac:picMkLst>
        </pc:picChg>
        <pc:picChg chg="mod">
          <ac:chgData name="Martincic, Isabella" userId="b072486f-992e-446b-a1ba-cb272dd2e1ca" providerId="ADAL" clId="{919A265C-4408-EE41-AF8E-B8464A0F44F4}" dt="2024-11-14T04:24:58.237" v="2612" actId="962"/>
          <ac:picMkLst>
            <pc:docMk/>
            <pc:sldMk cId="1258837063" sldId="271"/>
            <ac:picMk id="11" creationId="{08BF7C12-AFDE-8B4A-1C07-55A601CB2330}"/>
          </ac:picMkLst>
        </pc:picChg>
        <pc:picChg chg="mod">
          <ac:chgData name="Martincic, Isabella" userId="b072486f-992e-446b-a1ba-cb272dd2e1ca" providerId="ADAL" clId="{919A265C-4408-EE41-AF8E-B8464A0F44F4}" dt="2024-11-14T04:24:55.906" v="2611" actId="962"/>
          <ac:picMkLst>
            <pc:docMk/>
            <pc:sldMk cId="1258837063" sldId="271"/>
            <ac:picMk id="13" creationId="{05C9A6A8-E44E-96D2-3C8C-EE041766A778}"/>
          </ac:picMkLst>
        </pc:picChg>
      </pc:sldChg>
      <pc:sldChg chg="addSp delSp modSp mod">
        <pc:chgData name="Martincic, Isabella" userId="b072486f-992e-446b-a1ba-cb272dd2e1ca" providerId="ADAL" clId="{919A265C-4408-EE41-AF8E-B8464A0F44F4}" dt="2024-11-14T04:36:34.972" v="2652" actId="478"/>
        <pc:sldMkLst>
          <pc:docMk/>
          <pc:sldMk cId="2880503096" sldId="273"/>
        </pc:sldMkLst>
        <pc:spChg chg="add del mod">
          <ac:chgData name="Martincic, Isabella" userId="b072486f-992e-446b-a1ba-cb272dd2e1ca" providerId="ADAL" clId="{919A265C-4408-EE41-AF8E-B8464A0F44F4}" dt="2024-11-14T04:36:34.972" v="2652" actId="478"/>
          <ac:spMkLst>
            <pc:docMk/>
            <pc:sldMk cId="2880503096" sldId="273"/>
            <ac:spMk id="8" creationId="{26E39137-B116-8DFB-1400-E4785CC65C68}"/>
          </ac:spMkLst>
        </pc:spChg>
        <pc:grpChg chg="add del mod">
          <ac:chgData name="Martincic, Isabella" userId="b072486f-992e-446b-a1ba-cb272dd2e1ca" providerId="ADAL" clId="{919A265C-4408-EE41-AF8E-B8464A0F44F4}" dt="2024-11-14T04:36:02.305" v="2645" actId="165"/>
          <ac:grpSpMkLst>
            <pc:docMk/>
            <pc:sldMk cId="2880503096" sldId="273"/>
            <ac:grpSpMk id="7" creationId="{68F4708C-9D0C-B335-6863-CA2AC973684C}"/>
          </ac:grpSpMkLst>
        </pc:grpChg>
        <pc:grpChg chg="del mod">
          <ac:chgData name="Martincic, Isabella" userId="b072486f-992e-446b-a1ba-cb272dd2e1ca" providerId="ADAL" clId="{919A265C-4408-EE41-AF8E-B8464A0F44F4}" dt="2024-11-14T04:35:23.433" v="2632" actId="478"/>
          <ac:grpSpMkLst>
            <pc:docMk/>
            <pc:sldMk cId="2880503096" sldId="273"/>
            <ac:grpSpMk id="39" creationId="{AA8855B2-5719-CFBD-F96E-F3A373C6D01B}"/>
          </ac:grpSpMkLst>
        </pc:grpChg>
        <pc:picChg chg="add mod topLvl">
          <ac:chgData name="Martincic, Isabella" userId="b072486f-992e-446b-a1ba-cb272dd2e1ca" providerId="ADAL" clId="{919A265C-4408-EE41-AF8E-B8464A0F44F4}" dt="2024-11-14T04:36:14.669" v="2647" actId="962"/>
          <ac:picMkLst>
            <pc:docMk/>
            <pc:sldMk cId="2880503096" sldId="273"/>
            <ac:picMk id="4" creationId="{0AEA6965-67C6-293E-C998-F0A01E7FA37D}"/>
          </ac:picMkLst>
        </pc:picChg>
        <pc:picChg chg="add mod topLvl">
          <ac:chgData name="Martincic, Isabella" userId="b072486f-992e-446b-a1ba-cb272dd2e1ca" providerId="ADAL" clId="{919A265C-4408-EE41-AF8E-B8464A0F44F4}" dt="2024-11-14T04:36:24.258" v="2649" actId="962"/>
          <ac:picMkLst>
            <pc:docMk/>
            <pc:sldMk cId="2880503096" sldId="273"/>
            <ac:picMk id="6" creationId="{E5B5D8D2-7C8F-0751-EA8C-2BD458796C52}"/>
          </ac:picMkLst>
        </pc:picChg>
      </pc:sldChg>
      <pc:sldChg chg="addSp delSp modSp mod ord modTransition">
        <pc:chgData name="Martincic, Isabella" userId="b072486f-992e-446b-a1ba-cb272dd2e1ca" providerId="ADAL" clId="{919A265C-4408-EE41-AF8E-B8464A0F44F4}" dt="2024-11-14T04:11:00.411" v="430"/>
        <pc:sldMkLst>
          <pc:docMk/>
          <pc:sldMk cId="2079842898" sldId="274"/>
        </pc:sldMkLst>
        <pc:spChg chg="mod">
          <ac:chgData name="Martincic, Isabella" userId="b072486f-992e-446b-a1ba-cb272dd2e1ca" providerId="ADAL" clId="{919A265C-4408-EE41-AF8E-B8464A0F44F4}" dt="2024-11-14T03:58:44.187" v="322" actId="1076"/>
          <ac:spMkLst>
            <pc:docMk/>
            <pc:sldMk cId="2079842898" sldId="274"/>
            <ac:spMk id="2" creationId="{6D9D6A00-DB19-5B87-0BDE-4707F4588133}"/>
          </ac:spMkLst>
        </pc:spChg>
        <pc:picChg chg="add del mod">
          <ac:chgData name="Martincic, Isabella" userId="b072486f-992e-446b-a1ba-cb272dd2e1ca" providerId="ADAL" clId="{919A265C-4408-EE41-AF8E-B8464A0F44F4}" dt="2024-11-14T03:58:21.510" v="305" actId="478"/>
          <ac:picMkLst>
            <pc:docMk/>
            <pc:sldMk cId="2079842898" sldId="274"/>
            <ac:picMk id="3" creationId="{84EF75E8-95F9-A13A-479F-89AE1505E39E}"/>
          </ac:picMkLst>
        </pc:picChg>
      </pc:sldChg>
      <pc:sldChg chg="modSp mod">
        <pc:chgData name="Martincic, Isabella" userId="b072486f-992e-446b-a1ba-cb272dd2e1ca" providerId="ADAL" clId="{919A265C-4408-EE41-AF8E-B8464A0F44F4}" dt="2024-11-14T04:21:28.110" v="1646" actId="962"/>
        <pc:sldMkLst>
          <pc:docMk/>
          <pc:sldMk cId="3089155899" sldId="275"/>
        </pc:sldMkLst>
        <pc:picChg chg="mod">
          <ac:chgData name="Martincic, Isabella" userId="b072486f-992e-446b-a1ba-cb272dd2e1ca" providerId="ADAL" clId="{919A265C-4408-EE41-AF8E-B8464A0F44F4}" dt="2024-11-14T04:21:28.110" v="1646" actId="962"/>
          <ac:picMkLst>
            <pc:docMk/>
            <pc:sldMk cId="3089155899" sldId="275"/>
            <ac:picMk id="5" creationId="{370E9E38-DCCF-C930-C554-D967B7225D5C}"/>
          </ac:picMkLst>
        </pc:picChg>
      </pc:sldChg>
      <pc:sldChg chg="modSp mod">
        <pc:chgData name="Martincic, Isabella" userId="b072486f-992e-446b-a1ba-cb272dd2e1ca" providerId="ADAL" clId="{919A265C-4408-EE41-AF8E-B8464A0F44F4}" dt="2024-11-14T04:12:50.131" v="454" actId="13244"/>
        <pc:sldMkLst>
          <pc:docMk/>
          <pc:sldMk cId="258205074" sldId="309"/>
        </pc:sldMkLst>
        <pc:spChg chg="ord">
          <ac:chgData name="Martincic, Isabella" userId="b072486f-992e-446b-a1ba-cb272dd2e1ca" providerId="ADAL" clId="{919A265C-4408-EE41-AF8E-B8464A0F44F4}" dt="2024-11-14T04:12:50.131" v="454" actId="13244"/>
          <ac:spMkLst>
            <pc:docMk/>
            <pc:sldMk cId="258205074" sldId="309"/>
            <ac:spMk id="2" creationId="{256D8568-D944-3970-D94F-9CFAF91DE9E3}"/>
          </ac:spMkLst>
        </pc:spChg>
        <pc:spChg chg="mod">
          <ac:chgData name="Martincic, Isabella" userId="b072486f-992e-446b-a1ba-cb272dd2e1ca" providerId="ADAL" clId="{919A265C-4408-EE41-AF8E-B8464A0F44F4}" dt="2024-11-14T04:08:02.699" v="403" actId="1076"/>
          <ac:spMkLst>
            <pc:docMk/>
            <pc:sldMk cId="258205074" sldId="309"/>
            <ac:spMk id="3" creationId="{981E3261-8E28-A78A-62A5-F9B2175510B8}"/>
          </ac:spMkLst>
        </pc:spChg>
      </pc:sldChg>
      <pc:sldChg chg="modSp mod">
        <pc:chgData name="Martincic, Isabella" userId="b072486f-992e-446b-a1ba-cb272dd2e1ca" providerId="ADAL" clId="{919A265C-4408-EE41-AF8E-B8464A0F44F4}" dt="2024-11-14T04:13:56.940" v="463" actId="1076"/>
        <pc:sldMkLst>
          <pc:docMk/>
          <pc:sldMk cId="3686634834" sldId="310"/>
        </pc:sldMkLst>
        <pc:spChg chg="ord">
          <ac:chgData name="Martincic, Isabella" userId="b072486f-992e-446b-a1ba-cb272dd2e1ca" providerId="ADAL" clId="{919A265C-4408-EE41-AF8E-B8464A0F44F4}" dt="2024-11-14T04:13:50.622" v="461" actId="13244"/>
          <ac:spMkLst>
            <pc:docMk/>
            <pc:sldMk cId="3686634834" sldId="310"/>
            <ac:spMk id="2" creationId="{E1500A13-D7BC-1BDF-38AA-430751F66856}"/>
          </ac:spMkLst>
        </pc:spChg>
        <pc:spChg chg="mod">
          <ac:chgData name="Martincic, Isabella" userId="b072486f-992e-446b-a1ba-cb272dd2e1ca" providerId="ADAL" clId="{919A265C-4408-EE41-AF8E-B8464A0F44F4}" dt="2024-11-14T04:13:56.940" v="463" actId="1076"/>
          <ac:spMkLst>
            <pc:docMk/>
            <pc:sldMk cId="3686634834" sldId="310"/>
            <ac:spMk id="3" creationId="{FBEC93CC-7232-2ABD-3BF1-117D7E7A1F44}"/>
          </ac:spMkLst>
        </pc:spChg>
      </pc:sldChg>
      <pc:sldChg chg="addSp delSp modSp mod">
        <pc:chgData name="Martincic, Isabella" userId="b072486f-992e-446b-a1ba-cb272dd2e1ca" providerId="ADAL" clId="{919A265C-4408-EE41-AF8E-B8464A0F44F4}" dt="2024-11-14T04:37:32.604" v="2662" actId="14100"/>
        <pc:sldMkLst>
          <pc:docMk/>
          <pc:sldMk cId="2387294486" sldId="311"/>
        </pc:sldMkLst>
        <pc:spChg chg="ord">
          <ac:chgData name="Martincic, Isabella" userId="b072486f-992e-446b-a1ba-cb272dd2e1ca" providerId="ADAL" clId="{919A265C-4408-EE41-AF8E-B8464A0F44F4}" dt="2024-11-14T04:14:20.967" v="468" actId="13244"/>
          <ac:spMkLst>
            <pc:docMk/>
            <pc:sldMk cId="2387294486" sldId="311"/>
            <ac:spMk id="2" creationId="{CADB71FE-0E0B-F6A2-4BD7-9C1DB10CC812}"/>
          </ac:spMkLst>
        </pc:spChg>
        <pc:grpChg chg="del">
          <ac:chgData name="Martincic, Isabella" userId="b072486f-992e-446b-a1ba-cb272dd2e1ca" providerId="ADAL" clId="{919A265C-4408-EE41-AF8E-B8464A0F44F4}" dt="2024-11-14T04:37:23.901" v="2659" actId="478"/>
          <ac:grpSpMkLst>
            <pc:docMk/>
            <pc:sldMk cId="2387294486" sldId="311"/>
            <ac:grpSpMk id="19" creationId="{EFA6DF35-71AB-043D-4443-BA5ACB76593C}"/>
          </ac:grpSpMkLst>
        </pc:grpChg>
        <pc:picChg chg="add mod">
          <ac:chgData name="Martincic, Isabella" userId="b072486f-992e-446b-a1ba-cb272dd2e1ca" providerId="ADAL" clId="{919A265C-4408-EE41-AF8E-B8464A0F44F4}" dt="2024-11-14T04:37:32.604" v="2662" actId="14100"/>
          <ac:picMkLst>
            <pc:docMk/>
            <pc:sldMk cId="2387294486" sldId="311"/>
            <ac:picMk id="4" creationId="{F62C29BD-E3B0-440C-3F5B-07825EB1A077}"/>
          </ac:picMkLst>
        </pc:picChg>
        <pc:picChg chg="add mod">
          <ac:chgData name="Martincic, Isabella" userId="b072486f-992e-446b-a1ba-cb272dd2e1ca" providerId="ADAL" clId="{919A265C-4408-EE41-AF8E-B8464A0F44F4}" dt="2024-11-14T04:37:32.604" v="2662" actId="14100"/>
          <ac:picMkLst>
            <pc:docMk/>
            <pc:sldMk cId="2387294486" sldId="311"/>
            <ac:picMk id="5" creationId="{7E202FEE-4E4C-E3E1-6B5A-E158776427F3}"/>
          </ac:picMkLst>
        </pc:picChg>
      </pc:sldChg>
      <pc:sldChg chg="modSp mod">
        <pc:chgData name="Martincic, Isabella" userId="b072486f-992e-446b-a1ba-cb272dd2e1ca" providerId="ADAL" clId="{919A265C-4408-EE41-AF8E-B8464A0F44F4}" dt="2024-11-14T04:19:31.514" v="918" actId="962"/>
        <pc:sldMkLst>
          <pc:docMk/>
          <pc:sldMk cId="3972951991" sldId="312"/>
        </pc:sldMkLst>
        <pc:spChg chg="ord">
          <ac:chgData name="Martincic, Isabella" userId="b072486f-992e-446b-a1ba-cb272dd2e1ca" providerId="ADAL" clId="{919A265C-4408-EE41-AF8E-B8464A0F44F4}" dt="2024-11-14T04:14:29.736" v="469" actId="13244"/>
          <ac:spMkLst>
            <pc:docMk/>
            <pc:sldMk cId="3972951991" sldId="312"/>
            <ac:spMk id="2" creationId="{FD8D4D2F-C081-4565-5783-9E2DDDE87741}"/>
          </ac:spMkLst>
        </pc:spChg>
        <pc:spChg chg="mod">
          <ac:chgData name="Martincic, Isabella" userId="b072486f-992e-446b-a1ba-cb272dd2e1ca" providerId="ADAL" clId="{919A265C-4408-EE41-AF8E-B8464A0F44F4}" dt="2024-11-14T04:14:35.994" v="471" actId="14100"/>
          <ac:spMkLst>
            <pc:docMk/>
            <pc:sldMk cId="3972951991" sldId="312"/>
            <ac:spMk id="3" creationId="{D2AB97CC-B9B0-9CCC-5E5B-D74B7599028D}"/>
          </ac:spMkLst>
        </pc:spChg>
        <pc:spChg chg="ord">
          <ac:chgData name="Martincic, Isabella" userId="b072486f-992e-446b-a1ba-cb272dd2e1ca" providerId="ADAL" clId="{919A265C-4408-EE41-AF8E-B8464A0F44F4}" dt="2024-11-14T04:14:40.734" v="472" actId="13244"/>
          <ac:spMkLst>
            <pc:docMk/>
            <pc:sldMk cId="3972951991" sldId="312"/>
            <ac:spMk id="4" creationId="{68B8C993-5133-8528-DE1A-925A167CA4FE}"/>
          </ac:spMkLst>
        </pc:spChg>
        <pc:picChg chg="mod">
          <ac:chgData name="Martincic, Isabella" userId="b072486f-992e-446b-a1ba-cb272dd2e1ca" providerId="ADAL" clId="{919A265C-4408-EE41-AF8E-B8464A0F44F4}" dt="2024-11-14T04:18:55.002" v="906" actId="962"/>
          <ac:picMkLst>
            <pc:docMk/>
            <pc:sldMk cId="3972951991" sldId="312"/>
            <ac:picMk id="1026" creationId="{8F4C6F0C-5E3F-E232-DD57-7CE951AE4215}"/>
          </ac:picMkLst>
        </pc:picChg>
        <pc:picChg chg="mod">
          <ac:chgData name="Martincic, Isabella" userId="b072486f-992e-446b-a1ba-cb272dd2e1ca" providerId="ADAL" clId="{919A265C-4408-EE41-AF8E-B8464A0F44F4}" dt="2024-11-14T04:19:31.514" v="918" actId="962"/>
          <ac:picMkLst>
            <pc:docMk/>
            <pc:sldMk cId="3972951991" sldId="312"/>
            <ac:picMk id="1028" creationId="{DDDDBBA4-CF43-4D0D-F5F9-CB87E8C87608}"/>
          </ac:picMkLst>
        </pc:picChg>
      </pc:sldChg>
      <pc:sldChg chg="modSp mod">
        <pc:chgData name="Martincic, Isabella" userId="b072486f-992e-446b-a1ba-cb272dd2e1ca" providerId="ADAL" clId="{919A265C-4408-EE41-AF8E-B8464A0F44F4}" dt="2024-11-14T04:24:07.412" v="2488" actId="962"/>
        <pc:sldMkLst>
          <pc:docMk/>
          <pc:sldMk cId="923658864" sldId="313"/>
        </pc:sldMkLst>
        <pc:spChg chg="ord">
          <ac:chgData name="Martincic, Isabella" userId="b072486f-992e-446b-a1ba-cb272dd2e1ca" providerId="ADAL" clId="{919A265C-4408-EE41-AF8E-B8464A0F44F4}" dt="2024-11-14T04:14:56.264" v="473" actId="13244"/>
          <ac:spMkLst>
            <pc:docMk/>
            <pc:sldMk cId="923658864" sldId="313"/>
            <ac:spMk id="2" creationId="{B3D411E7-CC53-BEEA-0E03-11D326EAFD4B}"/>
          </ac:spMkLst>
        </pc:spChg>
        <pc:picChg chg="mod">
          <ac:chgData name="Martincic, Isabella" userId="b072486f-992e-446b-a1ba-cb272dd2e1ca" providerId="ADAL" clId="{919A265C-4408-EE41-AF8E-B8464A0F44F4}" dt="2024-11-14T04:24:07.412" v="2488" actId="962"/>
          <ac:picMkLst>
            <pc:docMk/>
            <pc:sldMk cId="923658864" sldId="313"/>
            <ac:picMk id="5" creationId="{A528A507-A59E-FBA1-F1EF-462177DA861F}"/>
          </ac:picMkLst>
        </pc:picChg>
      </pc:sldChg>
      <pc:sldChg chg="modSp mod">
        <pc:chgData name="Martincic, Isabella" userId="b072486f-992e-446b-a1ba-cb272dd2e1ca" providerId="ADAL" clId="{919A265C-4408-EE41-AF8E-B8464A0F44F4}" dt="2024-11-14T04:24:00.046" v="2472" actId="962"/>
        <pc:sldMkLst>
          <pc:docMk/>
          <pc:sldMk cId="2284371805" sldId="314"/>
        </pc:sldMkLst>
        <pc:picChg chg="mod">
          <ac:chgData name="Martincic, Isabella" userId="b072486f-992e-446b-a1ba-cb272dd2e1ca" providerId="ADAL" clId="{919A265C-4408-EE41-AF8E-B8464A0F44F4}" dt="2024-11-14T04:24:00.046" v="2472" actId="962"/>
          <ac:picMkLst>
            <pc:docMk/>
            <pc:sldMk cId="2284371805" sldId="314"/>
            <ac:picMk id="5" creationId="{6BDE726B-0FA7-E26F-C09B-31059243F9FA}"/>
          </ac:picMkLst>
        </pc:picChg>
      </pc:sldChg>
      <pc:sldChg chg="modSp mod">
        <pc:chgData name="Martincic, Isabella" userId="b072486f-992e-446b-a1ba-cb272dd2e1ca" providerId="ADAL" clId="{919A265C-4408-EE41-AF8E-B8464A0F44F4}" dt="2024-11-14T04:23:55.153" v="2464" actId="962"/>
        <pc:sldMkLst>
          <pc:docMk/>
          <pc:sldMk cId="3189580112" sldId="315"/>
        </pc:sldMkLst>
        <pc:picChg chg="mod">
          <ac:chgData name="Martincic, Isabella" userId="b072486f-992e-446b-a1ba-cb272dd2e1ca" providerId="ADAL" clId="{919A265C-4408-EE41-AF8E-B8464A0F44F4}" dt="2024-11-14T04:23:55.153" v="2464" actId="962"/>
          <ac:picMkLst>
            <pc:docMk/>
            <pc:sldMk cId="3189580112" sldId="315"/>
            <ac:picMk id="5" creationId="{D8712988-8884-5B63-A63B-F9C003014B7F}"/>
          </ac:picMkLst>
        </pc:picChg>
      </pc:sldChg>
      <pc:sldChg chg="modSp mod">
        <pc:chgData name="Martincic, Isabella" userId="b072486f-992e-446b-a1ba-cb272dd2e1ca" providerId="ADAL" clId="{919A265C-4408-EE41-AF8E-B8464A0F44F4}" dt="2024-11-14T04:24:23.888" v="2546" actId="962"/>
        <pc:sldMkLst>
          <pc:docMk/>
          <pc:sldMk cId="3734787268" sldId="316"/>
        </pc:sldMkLst>
        <pc:spChg chg="mod ord">
          <ac:chgData name="Martincic, Isabella" userId="b072486f-992e-446b-a1ba-cb272dd2e1ca" providerId="ADAL" clId="{919A265C-4408-EE41-AF8E-B8464A0F44F4}" dt="2024-11-14T04:15:14.078" v="477" actId="13244"/>
          <ac:spMkLst>
            <pc:docMk/>
            <pc:sldMk cId="3734787268" sldId="316"/>
            <ac:spMk id="2" creationId="{D940C2EB-84CF-037B-7791-7C10A351588F}"/>
          </ac:spMkLst>
        </pc:spChg>
        <pc:spChg chg="mod">
          <ac:chgData name="Martincic, Isabella" userId="b072486f-992e-446b-a1ba-cb272dd2e1ca" providerId="ADAL" clId="{919A265C-4408-EE41-AF8E-B8464A0F44F4}" dt="2024-11-14T04:15:12.195" v="476" actId="1076"/>
          <ac:spMkLst>
            <pc:docMk/>
            <pc:sldMk cId="3734787268" sldId="316"/>
            <ac:spMk id="3" creationId="{62A6CDA3-A312-7AB8-3ADF-E02C937855B6}"/>
          </ac:spMkLst>
        </pc:spChg>
        <pc:picChg chg="mod">
          <ac:chgData name="Martincic, Isabella" userId="b072486f-992e-446b-a1ba-cb272dd2e1ca" providerId="ADAL" clId="{919A265C-4408-EE41-AF8E-B8464A0F44F4}" dt="2024-11-14T04:24:23.888" v="2546" actId="962"/>
          <ac:picMkLst>
            <pc:docMk/>
            <pc:sldMk cId="3734787268" sldId="316"/>
            <ac:picMk id="5" creationId="{EA776D5F-F4A5-C235-2F13-F549E9919E1F}"/>
          </ac:picMkLst>
        </pc:picChg>
      </pc:sldChg>
      <pc:sldChg chg="addSp delSp modSp mod">
        <pc:chgData name="Martincic, Isabella" userId="b072486f-992e-446b-a1ba-cb272dd2e1ca" providerId="ADAL" clId="{919A265C-4408-EE41-AF8E-B8464A0F44F4}" dt="2024-11-14T04:37:14.555" v="2658" actId="1076"/>
        <pc:sldMkLst>
          <pc:docMk/>
          <pc:sldMk cId="3506605907" sldId="317"/>
        </pc:sldMkLst>
        <pc:spChg chg="ord">
          <ac:chgData name="Martincic, Isabella" userId="b072486f-992e-446b-a1ba-cb272dd2e1ca" providerId="ADAL" clId="{919A265C-4408-EE41-AF8E-B8464A0F44F4}" dt="2024-11-14T04:15:21.345" v="478" actId="13244"/>
          <ac:spMkLst>
            <pc:docMk/>
            <pc:sldMk cId="3506605907" sldId="317"/>
            <ac:spMk id="2" creationId="{77B0F126-57F0-A618-7739-CA1F4CB57D0E}"/>
          </ac:spMkLst>
        </pc:spChg>
        <pc:grpChg chg="del">
          <ac:chgData name="Martincic, Isabella" userId="b072486f-992e-446b-a1ba-cb272dd2e1ca" providerId="ADAL" clId="{919A265C-4408-EE41-AF8E-B8464A0F44F4}" dt="2024-11-14T04:37:08.287" v="2656" actId="478"/>
          <ac:grpSpMkLst>
            <pc:docMk/>
            <pc:sldMk cId="3506605907" sldId="317"/>
            <ac:grpSpMk id="19" creationId="{1305DDA4-0749-CA33-C132-94298CD89BDE}"/>
          </ac:grpSpMkLst>
        </pc:grpChg>
        <pc:picChg chg="add mod">
          <ac:chgData name="Martincic, Isabella" userId="b072486f-992e-446b-a1ba-cb272dd2e1ca" providerId="ADAL" clId="{919A265C-4408-EE41-AF8E-B8464A0F44F4}" dt="2024-11-14T04:37:14.555" v="2658" actId="1076"/>
          <ac:picMkLst>
            <pc:docMk/>
            <pc:sldMk cId="3506605907" sldId="317"/>
            <ac:picMk id="4" creationId="{C563832E-A6D7-D083-0BDE-DF7740627F4D}"/>
          </ac:picMkLst>
        </pc:picChg>
        <pc:picChg chg="add mod">
          <ac:chgData name="Martincic, Isabella" userId="b072486f-992e-446b-a1ba-cb272dd2e1ca" providerId="ADAL" clId="{919A265C-4408-EE41-AF8E-B8464A0F44F4}" dt="2024-11-14T04:37:14.555" v="2658" actId="1076"/>
          <ac:picMkLst>
            <pc:docMk/>
            <pc:sldMk cId="3506605907" sldId="317"/>
            <ac:picMk id="5" creationId="{23CE8D4C-FA52-D8D0-C19A-ECA0285BE835}"/>
          </ac:picMkLst>
        </pc:picChg>
      </pc:sldChg>
      <pc:sldChg chg="modSp mod">
        <pc:chgData name="Martincic, Isabella" userId="b072486f-992e-446b-a1ba-cb272dd2e1ca" providerId="ADAL" clId="{919A265C-4408-EE41-AF8E-B8464A0F44F4}" dt="2024-11-14T04:15:50.394" v="482" actId="13244"/>
        <pc:sldMkLst>
          <pc:docMk/>
          <pc:sldMk cId="2285354891" sldId="318"/>
        </pc:sldMkLst>
        <pc:spChg chg="ord">
          <ac:chgData name="Martincic, Isabella" userId="b072486f-992e-446b-a1ba-cb272dd2e1ca" providerId="ADAL" clId="{919A265C-4408-EE41-AF8E-B8464A0F44F4}" dt="2024-11-14T04:15:50.394" v="482" actId="13244"/>
          <ac:spMkLst>
            <pc:docMk/>
            <pc:sldMk cId="2285354891" sldId="318"/>
            <ac:spMk id="2" creationId="{4F2C2B68-3871-858D-774D-F8E890BC75E8}"/>
          </ac:spMkLst>
        </pc:spChg>
      </pc:sldChg>
      <pc:sldChg chg="modSp mod">
        <pc:chgData name="Martincic, Isabella" userId="b072486f-992e-446b-a1ba-cb272dd2e1ca" providerId="ADAL" clId="{919A265C-4408-EE41-AF8E-B8464A0F44F4}" dt="2024-11-14T04:15:57.061" v="483" actId="14100"/>
        <pc:sldMkLst>
          <pc:docMk/>
          <pc:sldMk cId="652107764" sldId="319"/>
        </pc:sldMkLst>
        <pc:spChg chg="mod">
          <ac:chgData name="Martincic, Isabella" userId="b072486f-992e-446b-a1ba-cb272dd2e1ca" providerId="ADAL" clId="{919A265C-4408-EE41-AF8E-B8464A0F44F4}" dt="2024-11-14T04:15:57.061" v="483" actId="14100"/>
          <ac:spMkLst>
            <pc:docMk/>
            <pc:sldMk cId="652107764" sldId="319"/>
            <ac:spMk id="3" creationId="{A127A2CB-29B7-38B9-30F3-A03D587180D4}"/>
          </ac:spMkLst>
        </pc:spChg>
      </pc:sldChg>
      <pc:sldChg chg="addSp delSp modSp new mod">
        <pc:chgData name="Martincic, Isabella" userId="b072486f-992e-446b-a1ba-cb272dd2e1ca" providerId="ADAL" clId="{919A265C-4408-EE41-AF8E-B8464A0F44F4}" dt="2024-11-12T04:16:27.617" v="225" actId="1076"/>
        <pc:sldMkLst>
          <pc:docMk/>
          <pc:sldMk cId="4013856627" sldId="320"/>
        </pc:sldMkLst>
        <pc:spChg chg="mod">
          <ac:chgData name="Martincic, Isabella" userId="b072486f-992e-446b-a1ba-cb272dd2e1ca" providerId="ADAL" clId="{919A265C-4408-EE41-AF8E-B8464A0F44F4}" dt="2024-11-12T04:16:27.617" v="225" actId="1076"/>
          <ac:spMkLst>
            <pc:docMk/>
            <pc:sldMk cId="4013856627" sldId="320"/>
            <ac:spMk id="2" creationId="{02AEED1E-79B6-A62A-F5E1-D644B29337DE}"/>
          </ac:spMkLst>
        </pc:spChg>
        <pc:spChg chg="del">
          <ac:chgData name="Martincic, Isabella" userId="b072486f-992e-446b-a1ba-cb272dd2e1ca" providerId="ADAL" clId="{919A265C-4408-EE41-AF8E-B8464A0F44F4}" dt="2024-11-12T04:13:25.788" v="31" actId="478"/>
          <ac:spMkLst>
            <pc:docMk/>
            <pc:sldMk cId="4013856627" sldId="320"/>
            <ac:spMk id="3" creationId="{5A95E229-13F9-E77B-5D8C-36AB63EF8100}"/>
          </ac:spMkLst>
        </pc:spChg>
        <pc:spChg chg="del mod">
          <ac:chgData name="Martincic, Isabella" userId="b072486f-992e-446b-a1ba-cb272dd2e1ca" providerId="ADAL" clId="{919A265C-4408-EE41-AF8E-B8464A0F44F4}" dt="2024-11-12T04:13:28.635" v="33" actId="478"/>
          <ac:spMkLst>
            <pc:docMk/>
            <pc:sldMk cId="4013856627" sldId="320"/>
            <ac:spMk id="4" creationId="{E3FE77DD-DE01-2DA2-B6B7-D826A77E04EE}"/>
          </ac:spMkLst>
        </pc:spChg>
        <pc:spChg chg="add mod">
          <ac:chgData name="Martincic, Isabella" userId="b072486f-992e-446b-a1ba-cb272dd2e1ca" providerId="ADAL" clId="{919A265C-4408-EE41-AF8E-B8464A0F44F4}" dt="2024-11-12T04:16:24.995" v="224" actId="1076"/>
          <ac:spMkLst>
            <pc:docMk/>
            <pc:sldMk cId="4013856627" sldId="320"/>
            <ac:spMk id="5" creationId="{412860A7-3D37-A0EB-089E-1E7E4EABEA5E}"/>
          </ac:spMkLst>
        </pc:spChg>
      </pc:sldChg>
      <pc:sldChg chg="addSp delSp modSp add mod">
        <pc:chgData name="Martincic, Isabella" userId="b072486f-992e-446b-a1ba-cb272dd2e1ca" providerId="ADAL" clId="{919A265C-4408-EE41-AF8E-B8464A0F44F4}" dt="2024-11-14T04:25:16.089" v="2614" actId="962"/>
        <pc:sldMkLst>
          <pc:docMk/>
          <pc:sldMk cId="140586765" sldId="321"/>
        </pc:sldMkLst>
        <pc:spChg chg="del mod">
          <ac:chgData name="Martincic, Isabella" userId="b072486f-992e-446b-a1ba-cb272dd2e1ca" providerId="ADAL" clId="{919A265C-4408-EE41-AF8E-B8464A0F44F4}" dt="2024-11-14T03:58:49.330" v="324" actId="478"/>
          <ac:spMkLst>
            <pc:docMk/>
            <pc:sldMk cId="140586765" sldId="321"/>
            <ac:spMk id="2" creationId="{00F5B2CF-128E-E1EA-E0DC-638A4A752719}"/>
          </ac:spMkLst>
        </pc:spChg>
        <pc:spChg chg="mod">
          <ac:chgData name="Martincic, Isabella" userId="b072486f-992e-446b-a1ba-cb272dd2e1ca" providerId="ADAL" clId="{919A265C-4408-EE41-AF8E-B8464A0F44F4}" dt="2024-11-14T04:16:12.536" v="485" actId="14100"/>
          <ac:spMkLst>
            <pc:docMk/>
            <pc:sldMk cId="140586765" sldId="321"/>
            <ac:spMk id="3" creationId="{549AB9FD-CEA2-6D3C-851E-9D801311FE74}"/>
          </ac:spMkLst>
        </pc:spChg>
        <pc:spChg chg="mod">
          <ac:chgData name="Martincic, Isabella" userId="b072486f-992e-446b-a1ba-cb272dd2e1ca" providerId="ADAL" clId="{919A265C-4408-EE41-AF8E-B8464A0F44F4}" dt="2024-11-14T04:01:07.264" v="392" actId="1076"/>
          <ac:spMkLst>
            <pc:docMk/>
            <pc:sldMk cId="140586765" sldId="321"/>
            <ac:spMk id="4" creationId="{FC001DCA-0174-AFAF-3CB1-ACF18EB4F0F2}"/>
          </ac:spMkLst>
        </pc:spChg>
        <pc:spChg chg="add del mod">
          <ac:chgData name="Martincic, Isabella" userId="b072486f-992e-446b-a1ba-cb272dd2e1ca" providerId="ADAL" clId="{919A265C-4408-EE41-AF8E-B8464A0F44F4}" dt="2024-11-14T03:58:51.242" v="325" actId="478"/>
          <ac:spMkLst>
            <pc:docMk/>
            <pc:sldMk cId="140586765" sldId="321"/>
            <ac:spMk id="7" creationId="{62FB1D9A-F7FD-7C78-E588-AAB07530D062}"/>
          </ac:spMkLst>
        </pc:spChg>
        <pc:spChg chg="add mod ord">
          <ac:chgData name="Martincic, Isabella" userId="b072486f-992e-446b-a1ba-cb272dd2e1ca" providerId="ADAL" clId="{919A265C-4408-EE41-AF8E-B8464A0F44F4}" dt="2024-11-14T04:16:08.652" v="484" actId="13244"/>
          <ac:spMkLst>
            <pc:docMk/>
            <pc:sldMk cId="140586765" sldId="321"/>
            <ac:spMk id="8" creationId="{0A92076B-0B46-294F-82D9-928300D0A607}"/>
          </ac:spMkLst>
        </pc:spChg>
        <pc:picChg chg="mod ord">
          <ac:chgData name="Martincic, Isabella" userId="b072486f-992e-446b-a1ba-cb272dd2e1ca" providerId="ADAL" clId="{919A265C-4408-EE41-AF8E-B8464A0F44F4}" dt="2024-11-14T04:25:16.089" v="2614" actId="962"/>
          <ac:picMkLst>
            <pc:docMk/>
            <pc:sldMk cId="140586765" sldId="321"/>
            <ac:picMk id="5" creationId="{C0FD8778-5920-76E9-52EB-7607D51EA823}"/>
          </ac:picMkLst>
        </pc:picChg>
      </pc:sldChg>
      <pc:sldChg chg="addSp delSp modSp add mod">
        <pc:chgData name="Martincic, Isabella" userId="b072486f-992e-446b-a1ba-cb272dd2e1ca" providerId="ADAL" clId="{919A265C-4408-EE41-AF8E-B8464A0F44F4}" dt="2024-11-14T04:08:34.202" v="408" actId="255"/>
        <pc:sldMkLst>
          <pc:docMk/>
          <pc:sldMk cId="1022681930" sldId="322"/>
        </pc:sldMkLst>
        <pc:spChg chg="mod">
          <ac:chgData name="Martincic, Isabella" userId="b072486f-992e-446b-a1ba-cb272dd2e1ca" providerId="ADAL" clId="{919A265C-4408-EE41-AF8E-B8464A0F44F4}" dt="2024-11-14T04:08:34.202" v="408" actId="255"/>
          <ac:spMkLst>
            <pc:docMk/>
            <pc:sldMk cId="1022681930" sldId="322"/>
            <ac:spMk id="2" creationId="{074B7690-393C-C96F-7039-37A7A6ED4A7D}"/>
          </ac:spMkLst>
        </pc:spChg>
        <pc:spChg chg="del">
          <ac:chgData name="Martincic, Isabella" userId="b072486f-992e-446b-a1ba-cb272dd2e1ca" providerId="ADAL" clId="{919A265C-4408-EE41-AF8E-B8464A0F44F4}" dt="2024-11-14T04:01:39.905" v="397" actId="478"/>
          <ac:spMkLst>
            <pc:docMk/>
            <pc:sldMk cId="1022681930" sldId="322"/>
            <ac:spMk id="3" creationId="{766943AA-3FD8-BD90-967E-A3F59AC803C2}"/>
          </ac:spMkLst>
        </pc:spChg>
        <pc:spChg chg="del">
          <ac:chgData name="Martincic, Isabella" userId="b072486f-992e-446b-a1ba-cb272dd2e1ca" providerId="ADAL" clId="{919A265C-4408-EE41-AF8E-B8464A0F44F4}" dt="2024-11-14T04:01:43.248" v="399" actId="478"/>
          <ac:spMkLst>
            <pc:docMk/>
            <pc:sldMk cId="1022681930" sldId="322"/>
            <ac:spMk id="4" creationId="{568CF47F-1CF7-494B-5A3D-596D848B1D1C}"/>
          </ac:spMkLst>
        </pc:spChg>
        <pc:spChg chg="add del mod">
          <ac:chgData name="Martincic, Isabella" userId="b072486f-992e-446b-a1ba-cb272dd2e1ca" providerId="ADAL" clId="{919A265C-4408-EE41-AF8E-B8464A0F44F4}" dt="2024-11-14T04:01:41.680" v="398" actId="478"/>
          <ac:spMkLst>
            <pc:docMk/>
            <pc:sldMk cId="1022681930" sldId="322"/>
            <ac:spMk id="7" creationId="{8DCA235C-83D9-8E1B-2B3C-0F1F48DB2071}"/>
          </ac:spMkLst>
        </pc:spChg>
        <pc:picChg chg="del">
          <ac:chgData name="Martincic, Isabella" userId="b072486f-992e-446b-a1ba-cb272dd2e1ca" providerId="ADAL" clId="{919A265C-4408-EE41-AF8E-B8464A0F44F4}" dt="2024-11-14T04:01:33.444" v="396" actId="478"/>
          <ac:picMkLst>
            <pc:docMk/>
            <pc:sldMk cId="1022681930" sldId="322"/>
            <ac:picMk id="5" creationId="{1D37D753-1769-9AC6-C0A9-79FAC480CC46}"/>
          </ac:picMkLst>
        </pc:picChg>
      </pc:sldChg>
      <pc:sldChg chg="modSp add mod modTransition">
        <pc:chgData name="Martincic, Isabella" userId="b072486f-992e-446b-a1ba-cb272dd2e1ca" providerId="ADAL" clId="{919A265C-4408-EE41-AF8E-B8464A0F44F4}" dt="2024-11-14T04:11:04.439" v="431"/>
        <pc:sldMkLst>
          <pc:docMk/>
          <pc:sldMk cId="308187947" sldId="323"/>
        </pc:sldMkLst>
        <pc:spChg chg="mod">
          <ac:chgData name="Martincic, Isabella" userId="b072486f-992e-446b-a1ba-cb272dd2e1ca" providerId="ADAL" clId="{919A265C-4408-EE41-AF8E-B8464A0F44F4}" dt="2024-11-14T04:10:08.598" v="427" actId="20577"/>
          <ac:spMkLst>
            <pc:docMk/>
            <pc:sldMk cId="308187947" sldId="323"/>
            <ac:spMk id="2" creationId="{88FD3320-A8F0-28AF-15D7-DFBBBF5BD030}"/>
          </ac:spMkLst>
        </pc:spChg>
      </pc:sldChg>
      <pc:sldChg chg="add del">
        <pc:chgData name="Martincic, Isabella" userId="b072486f-992e-446b-a1ba-cb272dd2e1ca" providerId="ADAL" clId="{919A265C-4408-EE41-AF8E-B8464A0F44F4}" dt="2024-11-14T04:01:21.811" v="395" actId="2696"/>
        <pc:sldMkLst>
          <pc:docMk/>
          <pc:sldMk cId="2738800446" sldId="323"/>
        </pc:sldMkLst>
      </pc:sldChg>
    </pc:docChg>
  </pc:docChgLst>
  <pc:docChgLst>
    <pc:chgData name="Walker, Bruce N" userId="S::bw124@gatech.edu::85107fb7-90f1-4e14-b234-4604d1375331" providerId="AD" clId="Web-{A3464E3D-F6CA-6274-846C-9FAFE0E99AD9}"/>
    <pc:docChg chg="modSld">
      <pc:chgData name="Walker, Bruce N" userId="S::bw124@gatech.edu::85107fb7-90f1-4e14-b234-4604d1375331" providerId="AD" clId="Web-{A3464E3D-F6CA-6274-846C-9FAFE0E99AD9}" dt="2024-11-07T21:40:59.970" v="2" actId="20577"/>
      <pc:docMkLst>
        <pc:docMk/>
      </pc:docMkLst>
      <pc:sldChg chg="modSp">
        <pc:chgData name="Walker, Bruce N" userId="S::bw124@gatech.edu::85107fb7-90f1-4e14-b234-4604d1375331" providerId="AD" clId="Web-{A3464E3D-F6CA-6274-846C-9FAFE0E99AD9}" dt="2024-11-07T21:40:59.970" v="2" actId="20577"/>
        <pc:sldMkLst>
          <pc:docMk/>
          <pc:sldMk cId="2494678761" sldId="259"/>
        </pc:sldMkLst>
        <pc:spChg chg="mod">
          <ac:chgData name="Walker, Bruce N" userId="S::bw124@gatech.edu::85107fb7-90f1-4e14-b234-4604d1375331" providerId="AD" clId="Web-{A3464E3D-F6CA-6274-846C-9FAFE0E99AD9}" dt="2024-11-07T21:40:59.970" v="2" actId="20577"/>
          <ac:spMkLst>
            <pc:docMk/>
            <pc:sldMk cId="2494678761" sldId="259"/>
            <ac:spMk id="3" creationId="{C91E9D08-D41C-D6EF-77A0-6FEAC9E4DF1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11/13/24</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a:t>
            </a:fld>
            <a:endParaRPr lang="en-US"/>
          </a:p>
        </p:txBody>
      </p:sp>
    </p:spTree>
    <p:extLst>
      <p:ext uri="{BB962C8B-B14F-4D97-AF65-F5344CB8AC3E}">
        <p14:creationId xmlns:p14="http://schemas.microsoft.com/office/powerpoint/2010/main" val="261604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11</a:t>
            </a:fld>
            <a:endParaRPr lang="en-US"/>
          </a:p>
        </p:txBody>
      </p:sp>
    </p:spTree>
    <p:extLst>
      <p:ext uri="{BB962C8B-B14F-4D97-AF65-F5344CB8AC3E}">
        <p14:creationId xmlns:p14="http://schemas.microsoft.com/office/powerpoint/2010/main" val="3831962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12</a:t>
            </a:fld>
            <a:endParaRPr lang="en-US"/>
          </a:p>
        </p:txBody>
      </p:sp>
    </p:spTree>
    <p:extLst>
      <p:ext uri="{BB962C8B-B14F-4D97-AF65-F5344CB8AC3E}">
        <p14:creationId xmlns:p14="http://schemas.microsoft.com/office/powerpoint/2010/main" val="384390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13</a:t>
            </a:fld>
            <a:endParaRPr lang="en-US"/>
          </a:p>
        </p:txBody>
      </p:sp>
    </p:spTree>
    <p:extLst>
      <p:ext uri="{BB962C8B-B14F-4D97-AF65-F5344CB8AC3E}">
        <p14:creationId xmlns:p14="http://schemas.microsoft.com/office/powerpoint/2010/main" val="422822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14</a:t>
            </a:fld>
            <a:endParaRPr lang="en-US"/>
          </a:p>
        </p:txBody>
      </p:sp>
    </p:spTree>
    <p:extLst>
      <p:ext uri="{BB962C8B-B14F-4D97-AF65-F5344CB8AC3E}">
        <p14:creationId xmlns:p14="http://schemas.microsoft.com/office/powerpoint/2010/main" val="3223972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15</a:t>
            </a:fld>
            <a:endParaRPr lang="en-US"/>
          </a:p>
        </p:txBody>
      </p:sp>
    </p:spTree>
    <p:extLst>
      <p:ext uri="{BB962C8B-B14F-4D97-AF65-F5344CB8AC3E}">
        <p14:creationId xmlns:p14="http://schemas.microsoft.com/office/powerpoint/2010/main" val="1820005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16</a:t>
            </a:fld>
            <a:endParaRPr lang="en-US"/>
          </a:p>
        </p:txBody>
      </p:sp>
    </p:spTree>
    <p:extLst>
      <p:ext uri="{BB962C8B-B14F-4D97-AF65-F5344CB8AC3E}">
        <p14:creationId xmlns:p14="http://schemas.microsoft.com/office/powerpoint/2010/main" val="216625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17</a:t>
            </a:fld>
            <a:endParaRPr lang="en-US"/>
          </a:p>
        </p:txBody>
      </p:sp>
    </p:spTree>
    <p:extLst>
      <p:ext uri="{BB962C8B-B14F-4D97-AF65-F5344CB8AC3E}">
        <p14:creationId xmlns:p14="http://schemas.microsoft.com/office/powerpoint/2010/main" val="60081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18</a:t>
            </a:fld>
            <a:endParaRPr lang="en-US"/>
          </a:p>
        </p:txBody>
      </p:sp>
    </p:spTree>
    <p:extLst>
      <p:ext uri="{BB962C8B-B14F-4D97-AF65-F5344CB8AC3E}">
        <p14:creationId xmlns:p14="http://schemas.microsoft.com/office/powerpoint/2010/main" val="285074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19</a:t>
            </a:fld>
            <a:endParaRPr lang="en-US"/>
          </a:p>
        </p:txBody>
      </p:sp>
    </p:spTree>
    <p:extLst>
      <p:ext uri="{BB962C8B-B14F-4D97-AF65-F5344CB8AC3E}">
        <p14:creationId xmlns:p14="http://schemas.microsoft.com/office/powerpoint/2010/main" val="145990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21</a:t>
            </a:fld>
            <a:endParaRPr lang="en-US"/>
          </a:p>
        </p:txBody>
      </p:sp>
    </p:spTree>
    <p:extLst>
      <p:ext uri="{BB962C8B-B14F-4D97-AF65-F5344CB8AC3E}">
        <p14:creationId xmlns:p14="http://schemas.microsoft.com/office/powerpoint/2010/main" val="120588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2</a:t>
            </a:fld>
            <a:endParaRPr lang="en-US"/>
          </a:p>
        </p:txBody>
      </p:sp>
    </p:spTree>
    <p:extLst>
      <p:ext uri="{BB962C8B-B14F-4D97-AF65-F5344CB8AC3E}">
        <p14:creationId xmlns:p14="http://schemas.microsoft.com/office/powerpoint/2010/main" val="308596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C219F-596F-6DB8-636E-FD8E97D70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6B2CD-130C-7C88-EE4F-0A9F749E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2AF6D-8CB0-AB01-F630-C0A8764ACF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F47BD5-26AD-F59A-6DDF-B015B5C75619}"/>
              </a:ext>
            </a:extLst>
          </p:cNvPr>
          <p:cNvSpPr>
            <a:spLocks noGrp="1"/>
          </p:cNvSpPr>
          <p:nvPr>
            <p:ph type="sldNum" sz="quarter" idx="5"/>
          </p:nvPr>
        </p:nvSpPr>
        <p:spPr/>
        <p:txBody>
          <a:bodyPr/>
          <a:lstStyle/>
          <a:p>
            <a:fld id="{4335890D-F7FB-894D-AB64-D2052E1C2924}" type="slidenum">
              <a:rPr lang="en-US" smtClean="0"/>
              <a:t>22</a:t>
            </a:fld>
            <a:endParaRPr lang="en-US"/>
          </a:p>
        </p:txBody>
      </p:sp>
    </p:spTree>
    <p:extLst>
      <p:ext uri="{BB962C8B-B14F-4D97-AF65-F5344CB8AC3E}">
        <p14:creationId xmlns:p14="http://schemas.microsoft.com/office/powerpoint/2010/main" val="96327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23</a:t>
            </a:fld>
            <a:endParaRPr lang="en-US"/>
          </a:p>
        </p:txBody>
      </p:sp>
    </p:spTree>
    <p:extLst>
      <p:ext uri="{BB962C8B-B14F-4D97-AF65-F5344CB8AC3E}">
        <p14:creationId xmlns:p14="http://schemas.microsoft.com/office/powerpoint/2010/main" val="3624891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4F4B-C7C5-61F7-620D-D61E229D0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E0BA8-3CD0-81EF-B5A5-F11F3AA0B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D185B-DE33-0C94-4DA7-CC11D2D322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A24E41-5C45-FACC-6E39-65DFAD0CE5FE}"/>
              </a:ext>
            </a:extLst>
          </p:cNvPr>
          <p:cNvSpPr>
            <a:spLocks noGrp="1"/>
          </p:cNvSpPr>
          <p:nvPr>
            <p:ph type="sldNum" sz="quarter" idx="5"/>
          </p:nvPr>
        </p:nvSpPr>
        <p:spPr/>
        <p:txBody>
          <a:bodyPr/>
          <a:lstStyle/>
          <a:p>
            <a:fld id="{4335890D-F7FB-894D-AB64-D2052E1C2924}" type="slidenum">
              <a:rPr lang="en-US" smtClean="0"/>
              <a:t>24</a:t>
            </a:fld>
            <a:endParaRPr lang="en-US"/>
          </a:p>
        </p:txBody>
      </p:sp>
    </p:spTree>
    <p:extLst>
      <p:ext uri="{BB962C8B-B14F-4D97-AF65-F5344CB8AC3E}">
        <p14:creationId xmlns:p14="http://schemas.microsoft.com/office/powerpoint/2010/main" val="3235347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039BD-7C3A-9E66-B618-26D7D2D7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4BB3C-AB17-0040-FCFA-6E3633A178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20241-5958-11B0-2D21-D4DA056B05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460E4E-9FB4-FB1F-D50F-2A6A43B1E856}"/>
              </a:ext>
            </a:extLst>
          </p:cNvPr>
          <p:cNvSpPr>
            <a:spLocks noGrp="1"/>
          </p:cNvSpPr>
          <p:nvPr>
            <p:ph type="sldNum" sz="quarter" idx="5"/>
          </p:nvPr>
        </p:nvSpPr>
        <p:spPr/>
        <p:txBody>
          <a:bodyPr/>
          <a:lstStyle/>
          <a:p>
            <a:fld id="{4335890D-F7FB-894D-AB64-D2052E1C2924}" type="slidenum">
              <a:rPr lang="en-US" smtClean="0"/>
              <a:t>25</a:t>
            </a:fld>
            <a:endParaRPr lang="en-US"/>
          </a:p>
        </p:txBody>
      </p:sp>
    </p:spTree>
    <p:extLst>
      <p:ext uri="{BB962C8B-B14F-4D97-AF65-F5344CB8AC3E}">
        <p14:creationId xmlns:p14="http://schemas.microsoft.com/office/powerpoint/2010/main" val="411134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3</a:t>
            </a:fld>
            <a:endParaRPr lang="en-US"/>
          </a:p>
        </p:txBody>
      </p:sp>
    </p:spTree>
    <p:extLst>
      <p:ext uri="{BB962C8B-B14F-4D97-AF65-F5344CB8AC3E}">
        <p14:creationId xmlns:p14="http://schemas.microsoft.com/office/powerpoint/2010/main" val="102869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4</a:t>
            </a:fld>
            <a:endParaRPr lang="en-US"/>
          </a:p>
        </p:txBody>
      </p:sp>
    </p:spTree>
    <p:extLst>
      <p:ext uri="{BB962C8B-B14F-4D97-AF65-F5344CB8AC3E}">
        <p14:creationId xmlns:p14="http://schemas.microsoft.com/office/powerpoint/2010/main" val="3068005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5</a:t>
            </a:fld>
            <a:endParaRPr lang="en-US"/>
          </a:p>
        </p:txBody>
      </p:sp>
    </p:spTree>
    <p:extLst>
      <p:ext uri="{BB962C8B-B14F-4D97-AF65-F5344CB8AC3E}">
        <p14:creationId xmlns:p14="http://schemas.microsoft.com/office/powerpoint/2010/main" val="70887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6</a:t>
            </a:fld>
            <a:endParaRPr lang="en-US"/>
          </a:p>
        </p:txBody>
      </p:sp>
    </p:spTree>
    <p:extLst>
      <p:ext uri="{BB962C8B-B14F-4D97-AF65-F5344CB8AC3E}">
        <p14:creationId xmlns:p14="http://schemas.microsoft.com/office/powerpoint/2010/main" val="252006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7</a:t>
            </a:fld>
            <a:endParaRPr lang="en-US"/>
          </a:p>
        </p:txBody>
      </p:sp>
    </p:spTree>
    <p:extLst>
      <p:ext uri="{BB962C8B-B14F-4D97-AF65-F5344CB8AC3E}">
        <p14:creationId xmlns:p14="http://schemas.microsoft.com/office/powerpoint/2010/main" val="110464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8</a:t>
            </a:fld>
            <a:endParaRPr lang="en-US"/>
          </a:p>
        </p:txBody>
      </p:sp>
    </p:spTree>
    <p:extLst>
      <p:ext uri="{BB962C8B-B14F-4D97-AF65-F5344CB8AC3E}">
        <p14:creationId xmlns:p14="http://schemas.microsoft.com/office/powerpoint/2010/main" val="201568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5890D-F7FB-894D-AB64-D2052E1C2924}" type="slidenum">
              <a:rPr lang="en-US" smtClean="0"/>
              <a:t>9</a:t>
            </a:fld>
            <a:endParaRPr lang="en-US"/>
          </a:p>
        </p:txBody>
      </p:sp>
    </p:spTree>
    <p:extLst>
      <p:ext uri="{BB962C8B-B14F-4D97-AF65-F5344CB8AC3E}">
        <p14:creationId xmlns:p14="http://schemas.microsoft.com/office/powerpoint/2010/main" val="141748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11/13/24</a:t>
            </a:fld>
            <a:endParaRPr lang="en-US"/>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2918700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br>
              <a:rPr lang="en-US"/>
            </a:br>
            <a:r>
              <a:rPr lang="en-US"/>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0">
            <a:extLst>
              <a:ext uri="{FF2B5EF4-FFF2-40B4-BE49-F238E27FC236}">
                <a16:creationId xmlns:a16="http://schemas.microsoft.com/office/drawing/2014/main" id="{F64BEEBC-AE20-0931-2193-11EF8F682D9B}"/>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5" name="Text Placeholder 11">
            <a:extLst>
              <a:ext uri="{FF2B5EF4-FFF2-40B4-BE49-F238E27FC236}">
                <a16:creationId xmlns:a16="http://schemas.microsoft.com/office/drawing/2014/main" id="{D1BFEEB1-1250-CB23-C303-2290A9F73B30}"/>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a:t>Click to edit Master subtitle style</a:t>
            </a:r>
          </a:p>
        </p:txBody>
      </p:sp>
    </p:spTree>
    <p:extLst>
      <p:ext uri="{BB962C8B-B14F-4D97-AF65-F5344CB8AC3E}">
        <p14:creationId xmlns:p14="http://schemas.microsoft.com/office/powerpoint/2010/main" val="317493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E2BE-430A-83ED-A0F8-1BAF0BFAB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FDF0C-55BC-64B6-E379-F2FF28E0D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1A9B2-5966-CDFF-AC7A-687F7A630BF6}"/>
              </a:ext>
            </a:extLst>
          </p:cNvPr>
          <p:cNvSpPr>
            <a:spLocks noGrp="1"/>
          </p:cNvSpPr>
          <p:nvPr>
            <p:ph type="dt" sz="half" idx="10"/>
          </p:nvPr>
        </p:nvSpPr>
        <p:spPr/>
        <p:txBody>
          <a:bodyPr/>
          <a:lstStyle/>
          <a:p>
            <a:fld id="{2A88380D-A865-C043-9D6C-2D53ABA1C299}" type="datetimeFigureOut">
              <a:rPr lang="en-US" smtClean="0"/>
              <a:t>11/13/24</a:t>
            </a:fld>
            <a:endParaRPr lang="en-US"/>
          </a:p>
        </p:txBody>
      </p:sp>
      <p:sp>
        <p:nvSpPr>
          <p:cNvPr id="5" name="Footer Placeholder 4">
            <a:extLst>
              <a:ext uri="{FF2B5EF4-FFF2-40B4-BE49-F238E27FC236}">
                <a16:creationId xmlns:a16="http://schemas.microsoft.com/office/drawing/2014/main" id="{9635DBDC-B98D-F8D7-8F03-DCBC758C8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CEC7E-628E-E1E3-A8BC-361D423F5A79}"/>
              </a:ext>
            </a:extLst>
          </p:cNvPr>
          <p:cNvSpPr>
            <a:spLocks noGrp="1"/>
          </p:cNvSpPr>
          <p:nvPr>
            <p:ph type="sldNum" sz="quarter" idx="12"/>
          </p:nvPr>
        </p:nvSpPr>
        <p:spPr/>
        <p:txBody>
          <a:bodyPr/>
          <a:lstStyle/>
          <a:p>
            <a:fld id="{424CD33A-C67A-D543-8049-9EACBB93EABE}" type="slidenum">
              <a:rPr lang="en-US" smtClean="0"/>
              <a:t>‹#›</a:t>
            </a:fld>
            <a:endParaRPr lang="en-US"/>
          </a:p>
        </p:txBody>
      </p:sp>
    </p:spTree>
    <p:extLst>
      <p:ext uri="{BB962C8B-B14F-4D97-AF65-F5344CB8AC3E}">
        <p14:creationId xmlns:p14="http://schemas.microsoft.com/office/powerpoint/2010/main" val="2927175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11/13/24</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lvl1pPr algn="ctr">
              <a:defRPr sz="6000">
                <a:solidFill>
                  <a:srgbClr val="003057"/>
                </a:solidFill>
              </a:defRPr>
            </a:lvl1p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3" r:id="rId3"/>
    <p:sldLayoutId id="2147483708" r:id="rId4"/>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11/13/24</a:t>
            </a:fld>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 id="2147483709" r:id="rId9"/>
  </p:sldLayoutIdLst>
  <p:txStyles>
    <p:titleStyle>
      <a:lvl1pPr algn="ctr" defTabSz="914400" rtl="0" eaLnBrk="1" latinLnBrk="0" hangingPunct="1">
        <a:lnSpc>
          <a:spcPct val="90000"/>
        </a:lnSpc>
        <a:spcBef>
          <a:spcPct val="0"/>
        </a:spcBef>
        <a:buNone/>
        <a:defRPr sz="60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bruce.walker@psych.gatech.edu"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FEB2-170A-701F-AA9F-D81C02C9DC88}"/>
              </a:ext>
            </a:extLst>
          </p:cNvPr>
          <p:cNvSpPr>
            <a:spLocks noGrp="1"/>
          </p:cNvSpPr>
          <p:nvPr>
            <p:ph type="ctrTitle"/>
          </p:nvPr>
        </p:nvSpPr>
        <p:spPr>
          <a:xfrm>
            <a:off x="3046942" y="1120956"/>
            <a:ext cx="8588507" cy="3207702"/>
          </a:xfrm>
        </p:spPr>
        <p:txBody>
          <a:bodyPr>
            <a:normAutofit/>
          </a:bodyPr>
          <a:lstStyle/>
          <a:p>
            <a:r>
              <a:rPr lang="en-US" sz="5000" err="1"/>
              <a:t>AccessCORPS</a:t>
            </a:r>
            <a:r>
              <a:rPr lang="en-US" sz="5000"/>
              <a:t>: A Scalable Approach to Enhancing Higher Education Accessibility and Research </a:t>
            </a:r>
          </a:p>
        </p:txBody>
      </p:sp>
      <p:sp>
        <p:nvSpPr>
          <p:cNvPr id="3" name="Subtitle 2">
            <a:extLst>
              <a:ext uri="{FF2B5EF4-FFF2-40B4-BE49-F238E27FC236}">
                <a16:creationId xmlns:a16="http://schemas.microsoft.com/office/drawing/2014/main" id="{165D7DEE-5997-1CC4-778B-33ACD23BA4FB}"/>
              </a:ext>
            </a:extLst>
          </p:cNvPr>
          <p:cNvSpPr>
            <a:spLocks noGrp="1"/>
          </p:cNvSpPr>
          <p:nvPr>
            <p:ph type="subTitle" idx="1"/>
          </p:nvPr>
        </p:nvSpPr>
        <p:spPr>
          <a:xfrm>
            <a:off x="3297727" y="4603645"/>
            <a:ext cx="7678576" cy="580216"/>
          </a:xfrm>
        </p:spPr>
        <p:txBody>
          <a:bodyPr>
            <a:noAutofit/>
          </a:bodyPr>
          <a:lstStyle/>
          <a:p>
            <a:r>
              <a:rPr lang="en-US" sz="2500">
                <a:solidFill>
                  <a:srgbClr val="003057"/>
                </a:solidFill>
              </a:rPr>
              <a:t>Dr. Bruce Walker, Norah Sinclair, and Bella Martincic</a:t>
            </a:r>
          </a:p>
        </p:txBody>
      </p:sp>
      <p:pic>
        <p:nvPicPr>
          <p:cNvPr id="5" name="Picture 4" descr="QR code for the AccessCORPS website">
            <a:extLst>
              <a:ext uri="{FF2B5EF4-FFF2-40B4-BE49-F238E27FC236}">
                <a16:creationId xmlns:a16="http://schemas.microsoft.com/office/drawing/2014/main" id="{BA555418-7612-1E76-3541-2AE55F5B897B}"/>
              </a:ext>
            </a:extLst>
          </p:cNvPr>
          <p:cNvPicPr>
            <a:picLocks noChangeAspect="1"/>
          </p:cNvPicPr>
          <p:nvPr/>
        </p:nvPicPr>
        <p:blipFill>
          <a:blip r:embed="rId3"/>
          <a:stretch>
            <a:fillRect/>
          </a:stretch>
        </p:blipFill>
        <p:spPr>
          <a:xfrm>
            <a:off x="1215697" y="4413465"/>
            <a:ext cx="1625600" cy="1625600"/>
          </a:xfrm>
          <a:prstGeom prst="rect">
            <a:avLst/>
          </a:prstGeom>
        </p:spPr>
      </p:pic>
      <p:sp>
        <p:nvSpPr>
          <p:cNvPr id="4" name="Subtitle 2">
            <a:extLst>
              <a:ext uri="{FF2B5EF4-FFF2-40B4-BE49-F238E27FC236}">
                <a16:creationId xmlns:a16="http://schemas.microsoft.com/office/drawing/2014/main" id="{5718C824-1276-B3B0-221E-D16F49E2B411}"/>
              </a:ext>
            </a:extLst>
          </p:cNvPr>
          <p:cNvSpPr txBox="1">
            <a:spLocks/>
          </p:cNvSpPr>
          <p:nvPr/>
        </p:nvSpPr>
        <p:spPr>
          <a:xfrm>
            <a:off x="3317313" y="5458849"/>
            <a:ext cx="4607487" cy="580216"/>
          </a:xfrm>
          <a:prstGeom prst="rect">
            <a:avLst/>
          </a:prstGeom>
        </p:spPr>
        <p:txBody>
          <a:bodyPr vert="horz" lIns="91440" tIns="45720" rIns="91440" bIns="45720" rtlCol="0">
            <a:noAutofit/>
          </a:bodyPr>
          <a:lst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500">
                <a:solidFill>
                  <a:srgbClr val="003057"/>
                </a:solidFill>
              </a:rPr>
              <a:t>https://</a:t>
            </a:r>
            <a:r>
              <a:rPr lang="en-US" sz="2500" err="1">
                <a:solidFill>
                  <a:srgbClr val="003057"/>
                </a:solidFill>
              </a:rPr>
              <a:t>accesscorps.gatech.edu</a:t>
            </a:r>
            <a:endParaRPr lang="en-US" sz="2500">
              <a:solidFill>
                <a:srgbClr val="003057"/>
              </a:solidFill>
            </a:endParaRPr>
          </a:p>
        </p:txBody>
      </p:sp>
    </p:spTree>
    <p:extLst>
      <p:ext uri="{BB962C8B-B14F-4D97-AF65-F5344CB8AC3E}">
        <p14:creationId xmlns:p14="http://schemas.microsoft.com/office/powerpoint/2010/main" val="123382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ED1E-79B6-A62A-F5E1-D644B29337DE}"/>
              </a:ext>
            </a:extLst>
          </p:cNvPr>
          <p:cNvSpPr>
            <a:spLocks noGrp="1"/>
          </p:cNvSpPr>
          <p:nvPr>
            <p:ph type="title"/>
          </p:nvPr>
        </p:nvSpPr>
        <p:spPr>
          <a:xfrm>
            <a:off x="381000" y="382707"/>
            <a:ext cx="11430000" cy="1014761"/>
          </a:xfrm>
        </p:spPr>
        <p:txBody>
          <a:bodyPr/>
          <a:lstStyle/>
          <a:p>
            <a:r>
              <a:rPr lang="en-US"/>
              <a:t>Remediation: Code of Conduct</a:t>
            </a:r>
          </a:p>
        </p:txBody>
      </p:sp>
      <p:sp>
        <p:nvSpPr>
          <p:cNvPr id="5" name="TextBox 4">
            <a:extLst>
              <a:ext uri="{FF2B5EF4-FFF2-40B4-BE49-F238E27FC236}">
                <a16:creationId xmlns:a16="http://schemas.microsoft.com/office/drawing/2014/main" id="{412860A7-3D37-A0EB-089E-1E7E4EABEA5E}"/>
              </a:ext>
            </a:extLst>
          </p:cNvPr>
          <p:cNvSpPr txBox="1"/>
          <p:nvPr/>
        </p:nvSpPr>
        <p:spPr>
          <a:xfrm>
            <a:off x="716974" y="1480596"/>
            <a:ext cx="10089572" cy="4850046"/>
          </a:xfrm>
          <a:prstGeom prst="rect">
            <a:avLst/>
          </a:prstGeom>
          <a:noFill/>
        </p:spPr>
        <p:txBody>
          <a:bodyPr wrap="square" rtlCol="0">
            <a:spAutoFit/>
          </a:bodyPr>
          <a:lstStyle/>
          <a:p>
            <a:pPr marL="514350" indent="-514350">
              <a:lnSpc>
                <a:spcPct val="150000"/>
              </a:lnSpc>
              <a:buFont typeface="+mj-lt"/>
              <a:buAutoNum type="arabicPeriod"/>
            </a:pPr>
            <a:r>
              <a:rPr lang="en-US" sz="3500">
                <a:latin typeface="Roboto" panose="02000000000000000000" pitchFamily="2" charset="0"/>
                <a:ea typeface="Roboto" panose="02000000000000000000" pitchFamily="2" charset="0"/>
                <a:cs typeface="Roboto" panose="02000000000000000000" pitchFamily="2" charset="0"/>
              </a:rPr>
              <a:t>Confidentiality of Course Materials</a:t>
            </a:r>
          </a:p>
          <a:p>
            <a:pPr marL="514350" indent="-514350">
              <a:lnSpc>
                <a:spcPct val="150000"/>
              </a:lnSpc>
              <a:buFont typeface="+mj-lt"/>
              <a:buAutoNum type="arabicPeriod"/>
            </a:pPr>
            <a:r>
              <a:rPr lang="en-US" sz="3500">
                <a:latin typeface="Roboto" panose="02000000000000000000" pitchFamily="2" charset="0"/>
                <a:ea typeface="Roboto" panose="02000000000000000000" pitchFamily="2" charset="0"/>
                <a:cs typeface="Roboto" panose="02000000000000000000" pitchFamily="2" charset="0"/>
              </a:rPr>
              <a:t>Responsible Access</a:t>
            </a:r>
          </a:p>
          <a:p>
            <a:pPr marL="514350" indent="-514350">
              <a:lnSpc>
                <a:spcPct val="150000"/>
              </a:lnSpc>
              <a:buFont typeface="+mj-lt"/>
              <a:buAutoNum type="arabicPeriod"/>
            </a:pPr>
            <a:r>
              <a:rPr lang="en-US" sz="3500">
                <a:latin typeface="Roboto" panose="02000000000000000000" pitchFamily="2" charset="0"/>
                <a:ea typeface="Roboto" panose="02000000000000000000" pitchFamily="2" charset="0"/>
                <a:cs typeface="Roboto" panose="02000000000000000000" pitchFamily="2" charset="0"/>
              </a:rPr>
              <a:t>Use of </a:t>
            </a:r>
            <a:r>
              <a:rPr lang="en-US" sz="3500" err="1">
                <a:latin typeface="Roboto" panose="02000000000000000000" pitchFamily="2" charset="0"/>
                <a:ea typeface="Roboto" panose="02000000000000000000" pitchFamily="2" charset="0"/>
                <a:cs typeface="Roboto" panose="02000000000000000000" pitchFamily="2" charset="0"/>
              </a:rPr>
              <a:t>AccessCORPS</a:t>
            </a:r>
            <a:r>
              <a:rPr lang="en-US" sz="3500">
                <a:latin typeface="Roboto" panose="02000000000000000000" pitchFamily="2" charset="0"/>
                <a:ea typeface="Roboto" panose="02000000000000000000" pitchFamily="2" charset="0"/>
                <a:cs typeface="Roboto" panose="02000000000000000000" pitchFamily="2" charset="0"/>
              </a:rPr>
              <a:t> Methods and Resources</a:t>
            </a:r>
          </a:p>
          <a:p>
            <a:pPr marL="514350" indent="-514350">
              <a:lnSpc>
                <a:spcPct val="150000"/>
              </a:lnSpc>
              <a:buFont typeface="+mj-lt"/>
              <a:buAutoNum type="arabicPeriod"/>
            </a:pPr>
            <a:r>
              <a:rPr lang="en-US" sz="3500">
                <a:latin typeface="Roboto" panose="02000000000000000000" pitchFamily="2" charset="0"/>
                <a:ea typeface="Roboto" panose="02000000000000000000" pitchFamily="2" charset="0"/>
                <a:cs typeface="Roboto" panose="02000000000000000000" pitchFamily="2" charset="0"/>
              </a:rPr>
              <a:t>Non-commercial Use</a:t>
            </a:r>
          </a:p>
          <a:p>
            <a:pPr marL="514350" indent="-514350">
              <a:lnSpc>
                <a:spcPct val="150000"/>
              </a:lnSpc>
              <a:buFont typeface="+mj-lt"/>
              <a:buAutoNum type="arabicPeriod"/>
            </a:pPr>
            <a:r>
              <a:rPr lang="en-US" sz="3500">
                <a:latin typeface="Roboto" panose="02000000000000000000" pitchFamily="2" charset="0"/>
                <a:ea typeface="Roboto" panose="02000000000000000000" pitchFamily="2" charset="0"/>
                <a:cs typeface="Roboto" panose="02000000000000000000" pitchFamily="2" charset="0"/>
              </a:rPr>
              <a:t>Commitment to Quality</a:t>
            </a:r>
          </a:p>
          <a:p>
            <a:pPr marL="514350" indent="-514350">
              <a:lnSpc>
                <a:spcPct val="150000"/>
              </a:lnSpc>
              <a:buFont typeface="+mj-lt"/>
              <a:buAutoNum type="arabicPeriod"/>
            </a:pPr>
            <a:r>
              <a:rPr lang="en-US" sz="3500">
                <a:latin typeface="Roboto" panose="02000000000000000000" pitchFamily="2" charset="0"/>
                <a:ea typeface="Roboto" panose="02000000000000000000" pitchFamily="2" charset="0"/>
                <a:cs typeface="Roboto" panose="02000000000000000000" pitchFamily="2" charset="0"/>
              </a:rPr>
              <a:t>Material Retention and Deletion</a:t>
            </a:r>
          </a:p>
        </p:txBody>
      </p:sp>
    </p:spTree>
    <p:extLst>
      <p:ext uri="{BB962C8B-B14F-4D97-AF65-F5344CB8AC3E}">
        <p14:creationId xmlns:p14="http://schemas.microsoft.com/office/powerpoint/2010/main" val="401385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1E9F-E47C-D3E1-F671-4529C64AD6DB}"/>
              </a:ext>
            </a:extLst>
          </p:cNvPr>
          <p:cNvSpPr>
            <a:spLocks noGrp="1"/>
          </p:cNvSpPr>
          <p:nvPr>
            <p:ph type="title"/>
          </p:nvPr>
        </p:nvSpPr>
        <p:spPr>
          <a:xfrm>
            <a:off x="381000" y="298823"/>
            <a:ext cx="11430000" cy="1014761"/>
          </a:xfrm>
        </p:spPr>
        <p:txBody>
          <a:bodyPr>
            <a:normAutofit fontScale="90000"/>
          </a:bodyPr>
          <a:lstStyle/>
          <a:p>
            <a:r>
              <a:rPr lang="en-US"/>
              <a:t>Remediation: Organization 1 of 2</a:t>
            </a:r>
          </a:p>
        </p:txBody>
      </p:sp>
      <p:pic>
        <p:nvPicPr>
          <p:cNvPr id="5" name="Picture 4" descr="Screenshot of a the teams channel designated for each individual course. The channel consists of folders for the original documents, the remediated documents, an Excel spreadsheet, a guide on how to use the spreadsheet, and a practice document. ">
            <a:extLst>
              <a:ext uri="{FF2B5EF4-FFF2-40B4-BE49-F238E27FC236}">
                <a16:creationId xmlns:a16="http://schemas.microsoft.com/office/drawing/2014/main" id="{370E9E38-DCCF-C930-C554-D967B7225D5C}"/>
              </a:ext>
            </a:extLst>
          </p:cNvPr>
          <p:cNvPicPr>
            <a:picLocks noChangeAspect="1"/>
          </p:cNvPicPr>
          <p:nvPr/>
        </p:nvPicPr>
        <p:blipFill>
          <a:blip r:embed="rId3"/>
          <a:stretch>
            <a:fillRect/>
          </a:stretch>
        </p:blipFill>
        <p:spPr>
          <a:xfrm>
            <a:off x="2209800" y="1481563"/>
            <a:ext cx="7772400" cy="4048125"/>
          </a:xfrm>
          <a:prstGeom prst="rect">
            <a:avLst/>
          </a:prstGeom>
        </p:spPr>
      </p:pic>
      <p:sp>
        <p:nvSpPr>
          <p:cNvPr id="6" name="TextBox 5">
            <a:extLst>
              <a:ext uri="{FF2B5EF4-FFF2-40B4-BE49-F238E27FC236}">
                <a16:creationId xmlns:a16="http://schemas.microsoft.com/office/drawing/2014/main" id="{861191DF-0DFF-097A-45F6-0F72AA1C09BD}"/>
              </a:ext>
            </a:extLst>
          </p:cNvPr>
          <p:cNvSpPr txBox="1"/>
          <p:nvPr/>
        </p:nvSpPr>
        <p:spPr>
          <a:xfrm rot="10800000" flipH="1" flipV="1">
            <a:off x="1560369" y="5697667"/>
            <a:ext cx="9071262" cy="954107"/>
          </a:xfrm>
          <a:prstGeom prst="rect">
            <a:avLst/>
          </a:prstGeom>
          <a:noFill/>
        </p:spPr>
        <p:txBody>
          <a:bodyPr wrap="square" rtlCol="0">
            <a:spAutoFit/>
          </a:bodyPr>
          <a:lstStyle/>
          <a:p>
            <a:pPr algn="ctr"/>
            <a:r>
              <a:rPr lang="en-US" sz="2800" err="1">
                <a:solidFill>
                  <a:srgbClr val="003057"/>
                </a:solidFill>
              </a:rPr>
              <a:t>AccessCORPS</a:t>
            </a:r>
            <a:r>
              <a:rPr lang="en-US" sz="2800">
                <a:solidFill>
                  <a:srgbClr val="003057"/>
                </a:solidFill>
              </a:rPr>
              <a:t> uses Teams to organize the remediation process</a:t>
            </a:r>
          </a:p>
        </p:txBody>
      </p:sp>
    </p:spTree>
    <p:extLst>
      <p:ext uri="{BB962C8B-B14F-4D97-AF65-F5344CB8AC3E}">
        <p14:creationId xmlns:p14="http://schemas.microsoft.com/office/powerpoint/2010/main" val="3089155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11E7-CC53-BEEA-0E03-11D326EAFD4B}"/>
              </a:ext>
            </a:extLst>
          </p:cNvPr>
          <p:cNvSpPr>
            <a:spLocks noGrp="1"/>
          </p:cNvSpPr>
          <p:nvPr>
            <p:ph type="title"/>
          </p:nvPr>
        </p:nvSpPr>
        <p:spPr>
          <a:xfrm>
            <a:off x="381000" y="543622"/>
            <a:ext cx="11430000" cy="1014761"/>
          </a:xfrm>
        </p:spPr>
        <p:txBody>
          <a:bodyPr>
            <a:normAutofit fontScale="90000"/>
          </a:bodyPr>
          <a:lstStyle/>
          <a:p>
            <a:r>
              <a:rPr lang="en-US"/>
              <a:t>Remediation: Organization 2 of 2</a:t>
            </a:r>
          </a:p>
        </p:txBody>
      </p:sp>
      <p:pic>
        <p:nvPicPr>
          <p:cNvPr id="5" name="Content Placeholder 4" descr="The excel spreadsheet consisting of five sections, called Prep, Remediation one, Remediation two, Metadata, and Final, to organize the remediation process. Each document has its own row to log information for throughout the process. ">
            <a:extLst>
              <a:ext uri="{FF2B5EF4-FFF2-40B4-BE49-F238E27FC236}">
                <a16:creationId xmlns:a16="http://schemas.microsoft.com/office/drawing/2014/main" id="{A528A507-A59E-FBA1-F1EF-462177DA861F}"/>
              </a:ext>
            </a:extLst>
          </p:cNvPr>
          <p:cNvPicPr>
            <a:picLocks noGrp="1" noChangeAspect="1"/>
          </p:cNvPicPr>
          <p:nvPr>
            <p:ph idx="1"/>
          </p:nvPr>
        </p:nvPicPr>
        <p:blipFill>
          <a:blip r:embed="rId3"/>
          <a:stretch>
            <a:fillRect/>
          </a:stretch>
        </p:blipFill>
        <p:spPr>
          <a:xfrm>
            <a:off x="381000" y="2332568"/>
            <a:ext cx="11430000" cy="2614705"/>
          </a:xfrm>
        </p:spPr>
      </p:pic>
    </p:spTree>
    <p:extLst>
      <p:ext uri="{BB962C8B-B14F-4D97-AF65-F5344CB8AC3E}">
        <p14:creationId xmlns:p14="http://schemas.microsoft.com/office/powerpoint/2010/main" val="923658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EE00-E830-4DC6-6E70-5BAE23971A6C}"/>
              </a:ext>
            </a:extLst>
          </p:cNvPr>
          <p:cNvSpPr>
            <a:spLocks noGrp="1"/>
          </p:cNvSpPr>
          <p:nvPr>
            <p:ph type="title"/>
          </p:nvPr>
        </p:nvSpPr>
        <p:spPr>
          <a:xfrm>
            <a:off x="380999" y="564404"/>
            <a:ext cx="11430000" cy="1014761"/>
          </a:xfrm>
        </p:spPr>
        <p:txBody>
          <a:bodyPr>
            <a:normAutofit fontScale="90000"/>
          </a:bodyPr>
          <a:lstStyle/>
          <a:p>
            <a:r>
              <a:rPr lang="en-US"/>
              <a:t>Remediation: R1a/b Remediations</a:t>
            </a:r>
          </a:p>
        </p:txBody>
      </p:sp>
      <p:pic>
        <p:nvPicPr>
          <p:cNvPr id="5" name="Picture 4" descr="A screenshot of the excel spreadsheet showing the just the Prep and Remediation one sections.">
            <a:extLst>
              <a:ext uri="{FF2B5EF4-FFF2-40B4-BE49-F238E27FC236}">
                <a16:creationId xmlns:a16="http://schemas.microsoft.com/office/drawing/2014/main" id="{6BDE726B-0FA7-E26F-C09B-31059243F9FA}"/>
              </a:ext>
            </a:extLst>
          </p:cNvPr>
          <p:cNvPicPr>
            <a:picLocks noChangeAspect="1"/>
          </p:cNvPicPr>
          <p:nvPr/>
        </p:nvPicPr>
        <p:blipFill>
          <a:blip r:embed="rId3"/>
          <a:stretch>
            <a:fillRect/>
          </a:stretch>
        </p:blipFill>
        <p:spPr>
          <a:xfrm>
            <a:off x="583817" y="1888115"/>
            <a:ext cx="11024365" cy="4082446"/>
          </a:xfrm>
          <a:prstGeom prst="rect">
            <a:avLst/>
          </a:prstGeom>
        </p:spPr>
      </p:pic>
    </p:spTree>
    <p:extLst>
      <p:ext uri="{BB962C8B-B14F-4D97-AF65-F5344CB8AC3E}">
        <p14:creationId xmlns:p14="http://schemas.microsoft.com/office/powerpoint/2010/main" val="2284371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B5B6-410A-389A-B26F-DEAEBA0EF1A7}"/>
              </a:ext>
            </a:extLst>
          </p:cNvPr>
          <p:cNvSpPr>
            <a:spLocks noGrp="1"/>
          </p:cNvSpPr>
          <p:nvPr>
            <p:ph type="title"/>
          </p:nvPr>
        </p:nvSpPr>
        <p:spPr>
          <a:xfrm>
            <a:off x="380999" y="490089"/>
            <a:ext cx="11430000" cy="1014761"/>
          </a:xfrm>
        </p:spPr>
        <p:txBody>
          <a:bodyPr>
            <a:normAutofit/>
          </a:bodyPr>
          <a:lstStyle/>
          <a:p>
            <a:r>
              <a:rPr lang="en-US"/>
              <a:t>Remediation: R2 Remediations</a:t>
            </a:r>
          </a:p>
        </p:txBody>
      </p:sp>
      <p:pic>
        <p:nvPicPr>
          <p:cNvPr id="5" name="Picture 4" descr="A screenshot of the excel spreadsheet showing the just the Remediation two sections.">
            <a:extLst>
              <a:ext uri="{FF2B5EF4-FFF2-40B4-BE49-F238E27FC236}">
                <a16:creationId xmlns:a16="http://schemas.microsoft.com/office/drawing/2014/main" id="{D8712988-8884-5B63-A63B-F9C003014B7F}"/>
              </a:ext>
            </a:extLst>
          </p:cNvPr>
          <p:cNvPicPr>
            <a:picLocks noChangeAspect="1"/>
          </p:cNvPicPr>
          <p:nvPr/>
        </p:nvPicPr>
        <p:blipFill>
          <a:blip r:embed="rId3"/>
          <a:stretch>
            <a:fillRect/>
          </a:stretch>
        </p:blipFill>
        <p:spPr>
          <a:xfrm>
            <a:off x="4015013" y="1670541"/>
            <a:ext cx="4161971" cy="4697370"/>
          </a:xfrm>
          <a:prstGeom prst="rect">
            <a:avLst/>
          </a:prstGeom>
        </p:spPr>
      </p:pic>
    </p:spTree>
    <p:extLst>
      <p:ext uri="{BB962C8B-B14F-4D97-AF65-F5344CB8AC3E}">
        <p14:creationId xmlns:p14="http://schemas.microsoft.com/office/powerpoint/2010/main" val="3189580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C2EB-84CF-037B-7791-7C10A351588F}"/>
              </a:ext>
            </a:extLst>
          </p:cNvPr>
          <p:cNvSpPr>
            <a:spLocks noGrp="1"/>
          </p:cNvSpPr>
          <p:nvPr>
            <p:ph type="title"/>
          </p:nvPr>
        </p:nvSpPr>
        <p:spPr>
          <a:xfrm>
            <a:off x="279721" y="375370"/>
            <a:ext cx="11632556" cy="1014761"/>
          </a:xfrm>
        </p:spPr>
        <p:txBody>
          <a:bodyPr>
            <a:noAutofit/>
          </a:bodyPr>
          <a:lstStyle/>
          <a:p>
            <a:r>
              <a:rPr lang="en-US" sz="4500"/>
              <a:t>Remediation: Finalize,</a:t>
            </a:r>
            <a:r>
              <a:rPr lang="en-US" sz="4500" baseline="0"/>
              <a:t> Summarize, &amp; Return</a:t>
            </a:r>
            <a:endParaRPr lang="en-US" sz="4500"/>
          </a:p>
        </p:txBody>
      </p:sp>
      <p:sp>
        <p:nvSpPr>
          <p:cNvPr id="3" name="Content Placeholder 2">
            <a:extLst>
              <a:ext uri="{FF2B5EF4-FFF2-40B4-BE49-F238E27FC236}">
                <a16:creationId xmlns:a16="http://schemas.microsoft.com/office/drawing/2014/main" id="{62A6CDA3-A312-7AB8-3ADF-E02C937855B6}"/>
              </a:ext>
            </a:extLst>
          </p:cNvPr>
          <p:cNvSpPr>
            <a:spLocks noGrp="1"/>
          </p:cNvSpPr>
          <p:nvPr>
            <p:ph idx="1"/>
          </p:nvPr>
        </p:nvSpPr>
        <p:spPr>
          <a:xfrm>
            <a:off x="380998" y="1301982"/>
            <a:ext cx="11429999" cy="1799564"/>
          </a:xfrm>
        </p:spPr>
        <p:txBody>
          <a:bodyPr>
            <a:normAutofit/>
          </a:bodyPr>
          <a:lstStyle/>
          <a:p>
            <a:r>
              <a:rPr lang="en-US" sz="3500"/>
              <a:t>Finalize</a:t>
            </a:r>
            <a:r>
              <a:rPr lang="en-US" sz="3500" baseline="0"/>
              <a:t> all the remediations and collect meta data</a:t>
            </a:r>
          </a:p>
          <a:p>
            <a:r>
              <a:rPr lang="en-US" sz="3500" baseline="0"/>
              <a:t>Summarize the remediation process for the professor</a:t>
            </a:r>
          </a:p>
          <a:p>
            <a:r>
              <a:rPr lang="en-US" sz="3500" baseline="0"/>
              <a:t>Return all the finalized materials </a:t>
            </a:r>
          </a:p>
        </p:txBody>
      </p:sp>
      <p:pic>
        <p:nvPicPr>
          <p:cNvPr id="5" name="Picture 4" descr="A screenshot of the excel spreadsheet showing the just the metadata and final sections.">
            <a:extLst>
              <a:ext uri="{FF2B5EF4-FFF2-40B4-BE49-F238E27FC236}">
                <a16:creationId xmlns:a16="http://schemas.microsoft.com/office/drawing/2014/main" id="{EA776D5F-F4A5-C235-2F13-F549E9919E1F}"/>
              </a:ext>
            </a:extLst>
          </p:cNvPr>
          <p:cNvPicPr>
            <a:picLocks noChangeAspect="1"/>
          </p:cNvPicPr>
          <p:nvPr/>
        </p:nvPicPr>
        <p:blipFill>
          <a:blip r:embed="rId3"/>
          <a:stretch>
            <a:fillRect/>
          </a:stretch>
        </p:blipFill>
        <p:spPr>
          <a:xfrm>
            <a:off x="3829104" y="3206187"/>
            <a:ext cx="4533789" cy="3276443"/>
          </a:xfrm>
          <a:prstGeom prst="rect">
            <a:avLst/>
          </a:prstGeom>
        </p:spPr>
      </p:pic>
    </p:spTree>
    <p:extLst>
      <p:ext uri="{BB962C8B-B14F-4D97-AF65-F5344CB8AC3E}">
        <p14:creationId xmlns:p14="http://schemas.microsoft.com/office/powerpoint/2010/main" val="373478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F126-57F0-A618-7739-CA1F4CB57D0E}"/>
              </a:ext>
            </a:extLst>
          </p:cNvPr>
          <p:cNvSpPr>
            <a:spLocks noGrp="1"/>
          </p:cNvSpPr>
          <p:nvPr>
            <p:ph type="title"/>
          </p:nvPr>
        </p:nvSpPr>
        <p:spPr>
          <a:xfrm>
            <a:off x="381000" y="366461"/>
            <a:ext cx="11430000" cy="1014761"/>
          </a:xfrm>
        </p:spPr>
        <p:txBody>
          <a:bodyPr/>
          <a:lstStyle/>
          <a:p>
            <a:r>
              <a:rPr lang="en-US"/>
              <a:t>Remediation: Scalable Cycles</a:t>
            </a:r>
          </a:p>
        </p:txBody>
      </p:sp>
      <p:sp>
        <p:nvSpPr>
          <p:cNvPr id="3" name="Content Placeholder 2">
            <a:extLst>
              <a:ext uri="{FF2B5EF4-FFF2-40B4-BE49-F238E27FC236}">
                <a16:creationId xmlns:a16="http://schemas.microsoft.com/office/drawing/2014/main" id="{76531893-42EB-328A-AF9C-C282CDA5FF71}"/>
              </a:ext>
            </a:extLst>
          </p:cNvPr>
          <p:cNvSpPr>
            <a:spLocks noGrp="1"/>
          </p:cNvSpPr>
          <p:nvPr>
            <p:ph idx="1"/>
          </p:nvPr>
        </p:nvSpPr>
        <p:spPr>
          <a:xfrm>
            <a:off x="786244" y="1436496"/>
            <a:ext cx="11163300" cy="2019307"/>
          </a:xfrm>
        </p:spPr>
        <p:txBody>
          <a:bodyPr>
            <a:normAutofit/>
          </a:bodyPr>
          <a:lstStyle/>
          <a:p>
            <a:r>
              <a:rPr lang="en-US" sz="3500"/>
              <a:t>Utilize task forces</a:t>
            </a:r>
          </a:p>
          <a:p>
            <a:r>
              <a:rPr lang="en-US" sz="3500"/>
              <a:t>1 month to complete</a:t>
            </a:r>
            <a:r>
              <a:rPr lang="en-US" sz="3500" baseline="0"/>
              <a:t> a full course remediation </a:t>
            </a:r>
          </a:p>
          <a:p>
            <a:r>
              <a:rPr lang="en-US" sz="3500" baseline="0"/>
              <a:t>3-4 courses x number of teams</a:t>
            </a:r>
            <a:endParaRPr lang="en-US" sz="3500"/>
          </a:p>
        </p:txBody>
      </p:sp>
      <p:pic>
        <p:nvPicPr>
          <p:cNvPr id="4" name="Picture 3" descr="Rectangle diagram labeled Semester one. Two thirds of the rectangle is sectioned off and labeled as training (basic). The other third of the main rectangle is split in half, with one labeled as applied practice, the other as sub teams. Underneath the diagram is the label training leader.">
            <a:extLst>
              <a:ext uri="{FF2B5EF4-FFF2-40B4-BE49-F238E27FC236}">
                <a16:creationId xmlns:a16="http://schemas.microsoft.com/office/drawing/2014/main" id="{C563832E-A6D7-D083-0BDE-DF7740627F4D}"/>
              </a:ext>
            </a:extLst>
          </p:cNvPr>
          <p:cNvPicPr>
            <a:picLocks noChangeAspect="1"/>
          </p:cNvPicPr>
          <p:nvPr/>
        </p:nvPicPr>
        <p:blipFill>
          <a:blip r:embed="rId3"/>
          <a:stretch>
            <a:fillRect/>
          </a:stretch>
        </p:blipFill>
        <p:spPr>
          <a:xfrm>
            <a:off x="892094" y="3203787"/>
            <a:ext cx="5203906" cy="3654213"/>
          </a:xfrm>
          <a:prstGeom prst="rect">
            <a:avLst/>
          </a:prstGeom>
        </p:spPr>
      </p:pic>
      <p:pic>
        <p:nvPicPr>
          <p:cNvPr id="5" name="Picture 4" descr="Rectangle diagram labeled as Semester two plus. The main rectangle is sectioned into thirds, each third labeled as cycle one, cycle two, and cycle three. A label of advanced training also spans the first third of the main rectangle. There is also a sub team section that spans the entire main rectangle. Below the main rectangle is the label of remediation leader. ">
            <a:extLst>
              <a:ext uri="{FF2B5EF4-FFF2-40B4-BE49-F238E27FC236}">
                <a16:creationId xmlns:a16="http://schemas.microsoft.com/office/drawing/2014/main" id="{23CE8D4C-FA52-D8D0-C19A-ECA0285BE835}"/>
              </a:ext>
            </a:extLst>
          </p:cNvPr>
          <p:cNvPicPr>
            <a:picLocks noChangeAspect="1"/>
          </p:cNvPicPr>
          <p:nvPr/>
        </p:nvPicPr>
        <p:blipFill>
          <a:blip r:embed="rId4"/>
          <a:stretch>
            <a:fillRect/>
          </a:stretch>
        </p:blipFill>
        <p:spPr>
          <a:xfrm>
            <a:off x="6242538" y="3203787"/>
            <a:ext cx="4945053" cy="3654213"/>
          </a:xfrm>
          <a:prstGeom prst="rect">
            <a:avLst/>
          </a:prstGeom>
        </p:spPr>
      </p:pic>
    </p:spTree>
    <p:extLst>
      <p:ext uri="{BB962C8B-B14F-4D97-AF65-F5344CB8AC3E}">
        <p14:creationId xmlns:p14="http://schemas.microsoft.com/office/powerpoint/2010/main" val="3506605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FF05D-1A40-1DFF-A3D1-A0858B48F3EA}"/>
              </a:ext>
            </a:extLst>
          </p:cNvPr>
          <p:cNvSpPr>
            <a:spLocks noGrp="1"/>
          </p:cNvSpPr>
          <p:nvPr>
            <p:ph type="title"/>
          </p:nvPr>
        </p:nvSpPr>
        <p:spPr>
          <a:xfrm>
            <a:off x="381000" y="471688"/>
            <a:ext cx="11430000" cy="1014761"/>
          </a:xfrm>
        </p:spPr>
        <p:txBody>
          <a:bodyPr/>
          <a:lstStyle/>
          <a:p>
            <a:r>
              <a:rPr lang="en-US"/>
              <a:t>And More!: Leadership</a:t>
            </a:r>
            <a:r>
              <a:rPr lang="en-US" baseline="0"/>
              <a:t> </a:t>
            </a:r>
            <a:endParaRPr lang="en-US"/>
          </a:p>
        </p:txBody>
      </p:sp>
      <p:sp>
        <p:nvSpPr>
          <p:cNvPr id="3" name="Content Placeholder 2">
            <a:extLst>
              <a:ext uri="{FF2B5EF4-FFF2-40B4-BE49-F238E27FC236}">
                <a16:creationId xmlns:a16="http://schemas.microsoft.com/office/drawing/2014/main" id="{92682CB9-2B29-B8E0-680B-88E9904CC6A0}"/>
              </a:ext>
            </a:extLst>
          </p:cNvPr>
          <p:cNvSpPr>
            <a:spLocks noGrp="1"/>
          </p:cNvSpPr>
          <p:nvPr>
            <p:ph idx="1"/>
          </p:nvPr>
        </p:nvSpPr>
        <p:spPr>
          <a:xfrm>
            <a:off x="631565" y="1699077"/>
            <a:ext cx="6672062" cy="529935"/>
          </a:xfrm>
        </p:spPr>
        <p:txBody>
          <a:bodyPr>
            <a:normAutofit lnSpcReduction="10000"/>
          </a:bodyPr>
          <a:lstStyle/>
          <a:p>
            <a:r>
              <a:rPr lang="en-US" sz="3500" baseline="0"/>
              <a:t>Graduate/undergraduate leads</a:t>
            </a:r>
            <a:endParaRPr lang="en-US" sz="3500"/>
          </a:p>
        </p:txBody>
      </p:sp>
      <p:pic>
        <p:nvPicPr>
          <p:cNvPr id="19" name="Picture 18" descr="Rectangle diagram labeled Semester one. Two thirds of the rectangle is sectioned off and labeled as training (basic). The other third of the main rectangle is split in half, with one labeled as applied practice, the other as sub teams. Underneath the diagram is the label training leader.">
            <a:extLst>
              <a:ext uri="{FF2B5EF4-FFF2-40B4-BE49-F238E27FC236}">
                <a16:creationId xmlns:a16="http://schemas.microsoft.com/office/drawing/2014/main" id="{9F2AAE25-0BF4-4B30-76AD-C7777ECAC443}"/>
              </a:ext>
            </a:extLst>
          </p:cNvPr>
          <p:cNvPicPr>
            <a:picLocks noChangeAspect="1"/>
          </p:cNvPicPr>
          <p:nvPr/>
        </p:nvPicPr>
        <p:blipFill>
          <a:blip r:embed="rId3"/>
          <a:stretch>
            <a:fillRect/>
          </a:stretch>
        </p:blipFill>
        <p:spPr>
          <a:xfrm>
            <a:off x="892094" y="2331473"/>
            <a:ext cx="5203906" cy="3654213"/>
          </a:xfrm>
          <a:prstGeom prst="rect">
            <a:avLst/>
          </a:prstGeom>
        </p:spPr>
      </p:pic>
      <p:pic>
        <p:nvPicPr>
          <p:cNvPr id="23" name="Picture 22" descr="Rectangle diagram labeled as Semester two plus. The main rectangle is sectioned into thirds, each third labeled as cycle one, cycle two, and cycle three. A label of advanced training also spans the first third of the main rectangle. There is also a sub team section that spans the entire main rectangle. Below the main rectangle is the label of remediation leader. ">
            <a:extLst>
              <a:ext uri="{FF2B5EF4-FFF2-40B4-BE49-F238E27FC236}">
                <a16:creationId xmlns:a16="http://schemas.microsoft.com/office/drawing/2014/main" id="{49C87C41-4C9B-7C7A-32ED-19B1D66308F8}"/>
              </a:ext>
            </a:extLst>
          </p:cNvPr>
          <p:cNvPicPr>
            <a:picLocks noChangeAspect="1"/>
          </p:cNvPicPr>
          <p:nvPr/>
        </p:nvPicPr>
        <p:blipFill>
          <a:blip r:embed="rId4"/>
          <a:stretch>
            <a:fillRect/>
          </a:stretch>
        </p:blipFill>
        <p:spPr>
          <a:xfrm>
            <a:off x="6242538" y="2331473"/>
            <a:ext cx="4945053" cy="3654213"/>
          </a:xfrm>
          <a:prstGeom prst="rect">
            <a:avLst/>
          </a:prstGeom>
        </p:spPr>
      </p:pic>
    </p:spTree>
    <p:extLst>
      <p:ext uri="{BB962C8B-B14F-4D97-AF65-F5344CB8AC3E}">
        <p14:creationId xmlns:p14="http://schemas.microsoft.com/office/powerpoint/2010/main" val="949016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DA0A-0F07-1E16-4412-E6DF5580C384}"/>
              </a:ext>
            </a:extLst>
          </p:cNvPr>
          <p:cNvSpPr>
            <a:spLocks noGrp="1"/>
          </p:cNvSpPr>
          <p:nvPr>
            <p:ph type="title"/>
          </p:nvPr>
        </p:nvSpPr>
        <p:spPr>
          <a:xfrm>
            <a:off x="381000" y="688154"/>
            <a:ext cx="11430000" cy="1014761"/>
          </a:xfrm>
        </p:spPr>
        <p:txBody>
          <a:bodyPr/>
          <a:lstStyle/>
          <a:p>
            <a:r>
              <a:rPr lang="en-US"/>
              <a:t>And More!: Sub-teams</a:t>
            </a:r>
          </a:p>
        </p:txBody>
      </p:sp>
      <p:sp>
        <p:nvSpPr>
          <p:cNvPr id="3" name="Content Placeholder 2">
            <a:extLst>
              <a:ext uri="{FF2B5EF4-FFF2-40B4-BE49-F238E27FC236}">
                <a16:creationId xmlns:a16="http://schemas.microsoft.com/office/drawing/2014/main" id="{71FDFFFD-7A25-A5BD-E512-3B923520DE59}"/>
              </a:ext>
            </a:extLst>
          </p:cNvPr>
          <p:cNvSpPr>
            <a:spLocks noGrp="1"/>
          </p:cNvSpPr>
          <p:nvPr>
            <p:ph idx="1"/>
          </p:nvPr>
        </p:nvSpPr>
        <p:spPr>
          <a:xfrm>
            <a:off x="2563091" y="2052079"/>
            <a:ext cx="4346995" cy="3743240"/>
          </a:xfrm>
        </p:spPr>
        <p:txBody>
          <a:bodyPr>
            <a:noAutofit/>
          </a:bodyPr>
          <a:lstStyle/>
          <a:p>
            <a:pPr>
              <a:lnSpc>
                <a:spcPct val="150000"/>
              </a:lnSpc>
            </a:pPr>
            <a:r>
              <a:rPr lang="en-US" sz="3500"/>
              <a:t>Research</a:t>
            </a:r>
          </a:p>
          <a:p>
            <a:pPr>
              <a:lnSpc>
                <a:spcPct val="150000"/>
              </a:lnSpc>
            </a:pPr>
            <a:r>
              <a:rPr lang="en-US" sz="3500"/>
              <a:t>Outreach</a:t>
            </a:r>
          </a:p>
          <a:p>
            <a:pPr>
              <a:lnSpc>
                <a:spcPct val="150000"/>
              </a:lnSpc>
            </a:pPr>
            <a:r>
              <a:rPr lang="en-US" sz="3500"/>
              <a:t>Course</a:t>
            </a:r>
            <a:r>
              <a:rPr lang="en-US" sz="3500" baseline="0"/>
              <a:t> selection</a:t>
            </a:r>
          </a:p>
          <a:p>
            <a:pPr>
              <a:lnSpc>
                <a:spcPct val="150000"/>
              </a:lnSpc>
            </a:pPr>
            <a:r>
              <a:rPr lang="en-US" sz="3500" baseline="0"/>
              <a:t>Tools &amp; Training</a:t>
            </a:r>
            <a:endParaRPr lang="en-US" sz="3500"/>
          </a:p>
        </p:txBody>
      </p:sp>
      <p:pic>
        <p:nvPicPr>
          <p:cNvPr id="5" name="Graphic 4">
            <a:extLst>
              <a:ext uri="{FF2B5EF4-FFF2-40B4-BE49-F238E27FC236}">
                <a16:creationId xmlns:a16="http://schemas.microsoft.com/office/drawing/2014/main" id="{2D57CDC7-05AD-3E7F-9BED-5BF5F41C7ED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5615" y="2052079"/>
            <a:ext cx="914400" cy="914400"/>
          </a:xfrm>
          <a:prstGeom prst="rect">
            <a:avLst/>
          </a:prstGeom>
        </p:spPr>
      </p:pic>
      <p:pic>
        <p:nvPicPr>
          <p:cNvPr id="7" name="Graphic 6">
            <a:extLst>
              <a:ext uri="{FF2B5EF4-FFF2-40B4-BE49-F238E27FC236}">
                <a16:creationId xmlns:a16="http://schemas.microsoft.com/office/drawing/2014/main" id="{228BC692-A828-14A9-63FE-6B40A578EAD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5615" y="2980482"/>
            <a:ext cx="914400" cy="914400"/>
          </a:xfrm>
          <a:prstGeom prst="rect">
            <a:avLst/>
          </a:prstGeom>
        </p:spPr>
      </p:pic>
      <p:pic>
        <p:nvPicPr>
          <p:cNvPr id="9" name="Graphic 8">
            <a:extLst>
              <a:ext uri="{FF2B5EF4-FFF2-40B4-BE49-F238E27FC236}">
                <a16:creationId xmlns:a16="http://schemas.microsoft.com/office/drawing/2014/main" id="{BFFAE52B-75B9-2CB2-BB90-47A1C41AE6C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5615" y="3935394"/>
            <a:ext cx="914400" cy="914400"/>
          </a:xfrm>
          <a:prstGeom prst="rect">
            <a:avLst/>
          </a:prstGeom>
        </p:spPr>
      </p:pic>
      <p:pic>
        <p:nvPicPr>
          <p:cNvPr id="11" name="Graphic 10">
            <a:extLst>
              <a:ext uri="{FF2B5EF4-FFF2-40B4-BE49-F238E27FC236}">
                <a16:creationId xmlns:a16="http://schemas.microsoft.com/office/drawing/2014/main" id="{08BF7C12-AFDE-8B4A-1C07-55A601CB233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870739">
            <a:off x="1916368" y="5302638"/>
            <a:ext cx="261238" cy="261238"/>
          </a:xfrm>
          <a:prstGeom prst="rect">
            <a:avLst/>
          </a:prstGeom>
        </p:spPr>
      </p:pic>
      <p:pic>
        <p:nvPicPr>
          <p:cNvPr id="13" name="Graphic 12">
            <a:extLst>
              <a:ext uri="{FF2B5EF4-FFF2-40B4-BE49-F238E27FC236}">
                <a16:creationId xmlns:a16="http://schemas.microsoft.com/office/drawing/2014/main" id="{05C9A6A8-E44E-96D2-3C8C-EE041766A77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5615" y="5021486"/>
            <a:ext cx="914400" cy="914400"/>
          </a:xfrm>
          <a:prstGeom prst="rect">
            <a:avLst/>
          </a:prstGeom>
        </p:spPr>
      </p:pic>
    </p:spTree>
    <p:extLst>
      <p:ext uri="{BB962C8B-B14F-4D97-AF65-F5344CB8AC3E}">
        <p14:creationId xmlns:p14="http://schemas.microsoft.com/office/powerpoint/2010/main" val="125883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2B68-3871-858D-774D-F8E890BC75E8}"/>
              </a:ext>
            </a:extLst>
          </p:cNvPr>
          <p:cNvSpPr>
            <a:spLocks noGrp="1"/>
          </p:cNvSpPr>
          <p:nvPr>
            <p:ph type="title"/>
          </p:nvPr>
        </p:nvSpPr>
        <p:spPr>
          <a:xfrm>
            <a:off x="381000" y="547962"/>
            <a:ext cx="11430000" cy="1014761"/>
          </a:xfrm>
        </p:spPr>
        <p:txBody>
          <a:bodyPr>
            <a:normAutofit fontScale="90000"/>
          </a:bodyPr>
          <a:lstStyle/>
          <a:p>
            <a:r>
              <a:rPr lang="en-US"/>
              <a:t>And More!: </a:t>
            </a:r>
            <a:r>
              <a:rPr lang="en-US" err="1"/>
              <a:t>AccessCORPS</a:t>
            </a:r>
            <a:r>
              <a:rPr lang="en-US"/>
              <a:t> Products</a:t>
            </a:r>
          </a:p>
        </p:txBody>
      </p:sp>
      <p:sp>
        <p:nvSpPr>
          <p:cNvPr id="3" name="Content Placeholder 2">
            <a:extLst>
              <a:ext uri="{FF2B5EF4-FFF2-40B4-BE49-F238E27FC236}">
                <a16:creationId xmlns:a16="http://schemas.microsoft.com/office/drawing/2014/main" id="{6A26136B-0798-2A2B-2840-35BF723E9169}"/>
              </a:ext>
            </a:extLst>
          </p:cNvPr>
          <p:cNvSpPr>
            <a:spLocks noGrp="1"/>
          </p:cNvSpPr>
          <p:nvPr>
            <p:ph idx="1"/>
          </p:nvPr>
        </p:nvSpPr>
        <p:spPr>
          <a:xfrm>
            <a:off x="381000" y="1736346"/>
            <a:ext cx="11429999" cy="4225650"/>
          </a:xfrm>
        </p:spPr>
        <p:txBody>
          <a:bodyPr>
            <a:normAutofit/>
          </a:bodyPr>
          <a:lstStyle/>
          <a:p>
            <a:r>
              <a:rPr lang="en-US" sz="3500"/>
              <a:t>Tips</a:t>
            </a:r>
            <a:r>
              <a:rPr lang="en-US" sz="3500" baseline="0"/>
              <a:t> and tricks</a:t>
            </a:r>
          </a:p>
          <a:p>
            <a:r>
              <a:rPr lang="en-US" sz="3500" baseline="0"/>
              <a:t>Content creation</a:t>
            </a:r>
          </a:p>
          <a:p>
            <a:r>
              <a:rPr lang="en-US" sz="3500" baseline="0"/>
              <a:t>Accessible Templates</a:t>
            </a:r>
          </a:p>
          <a:p>
            <a:r>
              <a:rPr lang="en-US" sz="3500"/>
              <a:t>Instructor/teaching assistant/administration training</a:t>
            </a:r>
          </a:p>
          <a:p>
            <a:r>
              <a:rPr lang="en-US" sz="3500"/>
              <a:t>Consultations</a:t>
            </a:r>
          </a:p>
          <a:p>
            <a:r>
              <a:rPr lang="en-US" sz="3500"/>
              <a:t>Also…gives students transferable skills</a:t>
            </a:r>
          </a:p>
        </p:txBody>
      </p:sp>
    </p:spTree>
    <p:extLst>
      <p:ext uri="{BB962C8B-B14F-4D97-AF65-F5344CB8AC3E}">
        <p14:creationId xmlns:p14="http://schemas.microsoft.com/office/powerpoint/2010/main" val="228535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8568-D944-3970-D94F-9CFAF91DE9E3}"/>
              </a:ext>
            </a:extLst>
          </p:cNvPr>
          <p:cNvSpPr>
            <a:spLocks noGrp="1"/>
          </p:cNvSpPr>
          <p:nvPr>
            <p:ph type="title"/>
          </p:nvPr>
        </p:nvSpPr>
        <p:spPr>
          <a:xfrm>
            <a:off x="716972" y="592029"/>
            <a:ext cx="10758055" cy="1243614"/>
          </a:xfrm>
        </p:spPr>
        <p:txBody>
          <a:bodyPr>
            <a:noAutofit/>
          </a:bodyPr>
          <a:lstStyle/>
          <a:p>
            <a:r>
              <a:rPr lang="en-US" sz="6000">
                <a:solidFill>
                  <a:srgbClr val="003057"/>
                </a:solidFill>
              </a:rPr>
              <a:t>Introduction: The Prevalence</a:t>
            </a:r>
          </a:p>
        </p:txBody>
      </p:sp>
      <p:sp>
        <p:nvSpPr>
          <p:cNvPr id="3" name="Content Placeholder 2">
            <a:extLst>
              <a:ext uri="{FF2B5EF4-FFF2-40B4-BE49-F238E27FC236}">
                <a16:creationId xmlns:a16="http://schemas.microsoft.com/office/drawing/2014/main" id="{981E3261-8E28-A78A-62A5-F9B2175510B8}"/>
              </a:ext>
            </a:extLst>
          </p:cNvPr>
          <p:cNvSpPr>
            <a:spLocks noGrp="1"/>
          </p:cNvSpPr>
          <p:nvPr>
            <p:ph idx="1"/>
          </p:nvPr>
        </p:nvSpPr>
        <p:spPr>
          <a:xfrm>
            <a:off x="483175" y="2132166"/>
            <a:ext cx="11225647" cy="3366655"/>
          </a:xfrm>
        </p:spPr>
        <p:txBody>
          <a:bodyPr>
            <a:noAutofit/>
          </a:bodyPr>
          <a:lstStyle/>
          <a:p>
            <a:r>
              <a:rPr lang="en-US" sz="3500">
                <a:effectLst/>
                <a:latin typeface="Aptos" panose="020B0004020202020204" pitchFamily="34" charset="0"/>
                <a:ea typeface="Aptos" panose="020B0004020202020204" pitchFamily="34" charset="0"/>
                <a:cs typeface="Times New Roman" panose="02020603050405020304" pitchFamily="18" charset="0"/>
              </a:rPr>
              <a:t>21% of undergraduates and 11% of postbaccalaureate students have cognitive, mobility, and perceptual disabilities (National Center for Education Statistics, 2023)</a:t>
            </a:r>
          </a:p>
          <a:p>
            <a:r>
              <a:rPr lang="en-US" sz="3500">
                <a:effectLst/>
                <a:latin typeface="Aptos" panose="020B0004020202020204" pitchFamily="34" charset="0"/>
                <a:ea typeface="Aptos" panose="020B0004020202020204" pitchFamily="34" charset="0"/>
                <a:cs typeface="Times New Roman" panose="02020603050405020304" pitchFamily="18" charset="0"/>
              </a:rPr>
              <a:t>Lower than the 28% of adults who have these disabilities in the population (</a:t>
            </a:r>
            <a:r>
              <a:rPr lang="en-US" sz="3500">
                <a:effectLst/>
                <a:latin typeface="Aptos" panose="020B0004020202020204" pitchFamily="34" charset="0"/>
                <a:ea typeface="Aptos" panose="020B0004020202020204" pitchFamily="34" charset="0"/>
              </a:rPr>
              <a:t>Centers for Disease Control and Prevention, 2024</a:t>
            </a:r>
            <a:r>
              <a:rPr lang="en-US" sz="350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5820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A818-917A-3877-615C-F376BF4CF59E}"/>
              </a:ext>
            </a:extLst>
          </p:cNvPr>
          <p:cNvSpPr>
            <a:spLocks noGrp="1"/>
          </p:cNvSpPr>
          <p:nvPr>
            <p:ph type="title"/>
          </p:nvPr>
        </p:nvSpPr>
        <p:spPr>
          <a:xfrm>
            <a:off x="381000" y="450104"/>
            <a:ext cx="11430000" cy="1014761"/>
          </a:xfrm>
        </p:spPr>
        <p:txBody>
          <a:bodyPr/>
          <a:lstStyle/>
          <a:p>
            <a:r>
              <a:rPr lang="en-US"/>
              <a:t>Bringing </a:t>
            </a:r>
            <a:r>
              <a:rPr lang="en-US" err="1"/>
              <a:t>AccessCORPS</a:t>
            </a:r>
            <a:r>
              <a:rPr lang="en-US"/>
              <a:t> to You! </a:t>
            </a:r>
          </a:p>
        </p:txBody>
      </p:sp>
      <p:sp>
        <p:nvSpPr>
          <p:cNvPr id="3" name="Content Placeholder 2">
            <a:extLst>
              <a:ext uri="{FF2B5EF4-FFF2-40B4-BE49-F238E27FC236}">
                <a16:creationId xmlns:a16="http://schemas.microsoft.com/office/drawing/2014/main" id="{A127A2CB-29B7-38B9-30F3-A03D587180D4}"/>
              </a:ext>
            </a:extLst>
          </p:cNvPr>
          <p:cNvSpPr>
            <a:spLocks noGrp="1"/>
          </p:cNvSpPr>
          <p:nvPr>
            <p:ph sz="half" idx="1"/>
          </p:nvPr>
        </p:nvSpPr>
        <p:spPr>
          <a:xfrm>
            <a:off x="877812" y="1641510"/>
            <a:ext cx="9450752" cy="5018782"/>
          </a:xfrm>
        </p:spPr>
        <p:txBody>
          <a:bodyPr>
            <a:noAutofit/>
          </a:bodyPr>
          <a:lstStyle/>
          <a:p>
            <a:r>
              <a:rPr lang="en-US" sz="3300" err="1"/>
              <a:t>AccessCORPS</a:t>
            </a:r>
            <a:r>
              <a:rPr lang="en-US" sz="3300"/>
              <a:t> “package” includes...</a:t>
            </a:r>
          </a:p>
          <a:p>
            <a:pPr lvl="1"/>
            <a:r>
              <a:rPr lang="en-US" sz="3300"/>
              <a:t>Comprehensive training materials</a:t>
            </a:r>
          </a:p>
          <a:p>
            <a:pPr lvl="1"/>
            <a:r>
              <a:rPr lang="en-US" sz="3300"/>
              <a:t>Remediation tools for accessibility</a:t>
            </a:r>
          </a:p>
          <a:p>
            <a:pPr lvl="1"/>
            <a:r>
              <a:rPr lang="en-US" sz="3300"/>
              <a:t>Step-by-step organizational setup guide</a:t>
            </a:r>
          </a:p>
          <a:p>
            <a:pPr lvl="1"/>
            <a:r>
              <a:rPr lang="en-US" sz="3300"/>
              <a:t>Additional support materials</a:t>
            </a:r>
          </a:p>
          <a:p>
            <a:pPr lvl="1"/>
            <a:r>
              <a:rPr lang="en-US" sz="3300"/>
              <a:t>On-site assistance for process orientation and consultations</a:t>
            </a:r>
          </a:p>
          <a:p>
            <a:pPr lvl="1"/>
            <a:endParaRPr lang="en-US"/>
          </a:p>
          <a:p>
            <a:pPr lvl="1"/>
            <a:r>
              <a:rPr lang="en-US" sz="3000"/>
              <a:t>Note: Universities will need to determine logistics and incentives for student participation</a:t>
            </a:r>
          </a:p>
        </p:txBody>
      </p:sp>
    </p:spTree>
    <p:extLst>
      <p:ext uri="{BB962C8B-B14F-4D97-AF65-F5344CB8AC3E}">
        <p14:creationId xmlns:p14="http://schemas.microsoft.com/office/powerpoint/2010/main" val="652107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160B-FE56-D2F5-16F2-B16D6CA58877}"/>
              </a:ext>
            </a:extLst>
          </p:cNvPr>
          <p:cNvSpPr>
            <a:spLocks noGrp="1"/>
          </p:cNvSpPr>
          <p:nvPr>
            <p:ph type="title"/>
          </p:nvPr>
        </p:nvSpPr>
        <p:spPr>
          <a:xfrm>
            <a:off x="381000" y="559537"/>
            <a:ext cx="11430000" cy="1014761"/>
          </a:xfrm>
        </p:spPr>
        <p:txBody>
          <a:bodyPr/>
          <a:lstStyle/>
          <a:p>
            <a:r>
              <a:rPr lang="en-US"/>
              <a:t>Summary</a:t>
            </a:r>
          </a:p>
        </p:txBody>
      </p:sp>
      <p:pic>
        <p:nvPicPr>
          <p:cNvPr id="4" name="Picture 3" descr="Rectangle diagram labeled Semester one. Two thirds of the rectangle is sectioned off and labeled as training (basic). The other third of the main rectangle is split in half, with one labeled as applied practice, the other as sub teams. Underneath the diagram is the label training leader.">
            <a:extLst>
              <a:ext uri="{FF2B5EF4-FFF2-40B4-BE49-F238E27FC236}">
                <a16:creationId xmlns:a16="http://schemas.microsoft.com/office/drawing/2014/main" id="{0AEA6965-67C6-293E-C998-F0A01E7FA37D}"/>
              </a:ext>
            </a:extLst>
          </p:cNvPr>
          <p:cNvPicPr>
            <a:picLocks noChangeAspect="1"/>
          </p:cNvPicPr>
          <p:nvPr/>
        </p:nvPicPr>
        <p:blipFill>
          <a:blip r:embed="rId3"/>
          <a:stretch>
            <a:fillRect/>
          </a:stretch>
        </p:blipFill>
        <p:spPr>
          <a:xfrm>
            <a:off x="948251" y="2064773"/>
            <a:ext cx="5203906" cy="3654213"/>
          </a:xfrm>
          <a:prstGeom prst="rect">
            <a:avLst/>
          </a:prstGeom>
        </p:spPr>
      </p:pic>
      <p:pic>
        <p:nvPicPr>
          <p:cNvPr id="6" name="Picture 5" descr="Rectangle diagram labeled as Semester two plus. The main rectangle is sectioned into thirds, each third labeled as cycle one, cycle two, and cycle three. A label of advanced training also spans the first third of the main rectangle. There is also a sub team section that spans the entire main rectangle. Below the main rectangle is the label of remediation leader. ">
            <a:extLst>
              <a:ext uri="{FF2B5EF4-FFF2-40B4-BE49-F238E27FC236}">
                <a16:creationId xmlns:a16="http://schemas.microsoft.com/office/drawing/2014/main" id="{E5B5D8D2-7C8F-0751-EA8C-2BD458796C52}"/>
              </a:ext>
            </a:extLst>
          </p:cNvPr>
          <p:cNvPicPr>
            <a:picLocks noChangeAspect="1"/>
          </p:cNvPicPr>
          <p:nvPr/>
        </p:nvPicPr>
        <p:blipFill>
          <a:blip r:embed="rId4"/>
          <a:stretch>
            <a:fillRect/>
          </a:stretch>
        </p:blipFill>
        <p:spPr>
          <a:xfrm>
            <a:off x="6298695" y="2064773"/>
            <a:ext cx="4945053" cy="3654213"/>
          </a:xfrm>
          <a:prstGeom prst="rect">
            <a:avLst/>
          </a:prstGeom>
        </p:spPr>
      </p:pic>
    </p:spTree>
    <p:extLst>
      <p:ext uri="{BB962C8B-B14F-4D97-AF65-F5344CB8AC3E}">
        <p14:creationId xmlns:p14="http://schemas.microsoft.com/office/powerpoint/2010/main" val="2880503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0762E-ECEE-795C-2499-79B7AFF71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B7690-393C-C96F-7039-37A7A6ED4A7D}"/>
              </a:ext>
            </a:extLst>
          </p:cNvPr>
          <p:cNvSpPr>
            <a:spLocks noGrp="1"/>
          </p:cNvSpPr>
          <p:nvPr>
            <p:ph type="ctrTitle"/>
          </p:nvPr>
        </p:nvSpPr>
        <p:spPr>
          <a:xfrm>
            <a:off x="1801746" y="2179887"/>
            <a:ext cx="8588507" cy="2498225"/>
          </a:xfrm>
        </p:spPr>
        <p:txBody>
          <a:bodyPr>
            <a:normAutofit/>
          </a:bodyPr>
          <a:lstStyle/>
          <a:p>
            <a:r>
              <a:rPr lang="en-US" sz="8000"/>
              <a:t>We want to partner with you!</a:t>
            </a:r>
          </a:p>
        </p:txBody>
      </p:sp>
    </p:spTree>
    <p:extLst>
      <p:ext uri="{BB962C8B-B14F-4D97-AF65-F5344CB8AC3E}">
        <p14:creationId xmlns:p14="http://schemas.microsoft.com/office/powerpoint/2010/main" val="1022681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6A00-DB19-5B87-0BDE-4707F4588133}"/>
              </a:ext>
            </a:extLst>
          </p:cNvPr>
          <p:cNvSpPr>
            <a:spLocks noGrp="1"/>
          </p:cNvSpPr>
          <p:nvPr>
            <p:ph type="title"/>
          </p:nvPr>
        </p:nvSpPr>
        <p:spPr>
          <a:xfrm>
            <a:off x="3111792" y="2486711"/>
            <a:ext cx="5968416" cy="1884577"/>
          </a:xfrm>
        </p:spPr>
        <p:txBody>
          <a:bodyPr>
            <a:noAutofit/>
          </a:bodyPr>
          <a:lstStyle/>
          <a:p>
            <a:r>
              <a:rPr lang="en-US" sz="9000"/>
              <a:t>Thank you!</a:t>
            </a:r>
          </a:p>
        </p:txBody>
      </p:sp>
    </p:spTree>
    <p:extLst>
      <p:ext uri="{BB962C8B-B14F-4D97-AF65-F5344CB8AC3E}">
        <p14:creationId xmlns:p14="http://schemas.microsoft.com/office/powerpoint/2010/main" val="2079842898"/>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36783-E252-DAF9-E81A-7DC0EF30E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D3320-A8F0-28AF-15D7-DFBBBF5BD030}"/>
              </a:ext>
            </a:extLst>
          </p:cNvPr>
          <p:cNvSpPr>
            <a:spLocks noGrp="1"/>
          </p:cNvSpPr>
          <p:nvPr>
            <p:ph type="title"/>
          </p:nvPr>
        </p:nvSpPr>
        <p:spPr>
          <a:xfrm>
            <a:off x="3111792" y="2486711"/>
            <a:ext cx="5968416" cy="1884577"/>
          </a:xfrm>
        </p:spPr>
        <p:txBody>
          <a:bodyPr>
            <a:noAutofit/>
          </a:bodyPr>
          <a:lstStyle/>
          <a:p>
            <a:r>
              <a:rPr lang="en-US" sz="9000"/>
              <a:t>Questions?</a:t>
            </a:r>
          </a:p>
        </p:txBody>
      </p:sp>
    </p:spTree>
    <p:extLst>
      <p:ext uri="{BB962C8B-B14F-4D97-AF65-F5344CB8AC3E}">
        <p14:creationId xmlns:p14="http://schemas.microsoft.com/office/powerpoint/2010/main" val="308187947"/>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BA8BE-C86C-175D-0B38-BAFA5F39E04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A92076B-0B46-294F-82D9-928300D0A607}"/>
              </a:ext>
            </a:extLst>
          </p:cNvPr>
          <p:cNvSpPr>
            <a:spLocks noGrp="1"/>
          </p:cNvSpPr>
          <p:nvPr>
            <p:ph type="title"/>
          </p:nvPr>
        </p:nvSpPr>
        <p:spPr>
          <a:xfrm>
            <a:off x="4084583" y="580558"/>
            <a:ext cx="4022834" cy="1014761"/>
          </a:xfrm>
        </p:spPr>
        <p:txBody>
          <a:bodyPr/>
          <a:lstStyle/>
          <a:p>
            <a:r>
              <a:rPr lang="en-US"/>
              <a:t>Contact Us</a:t>
            </a:r>
          </a:p>
        </p:txBody>
      </p:sp>
      <p:sp>
        <p:nvSpPr>
          <p:cNvPr id="3" name="Subtitle 2">
            <a:extLst>
              <a:ext uri="{FF2B5EF4-FFF2-40B4-BE49-F238E27FC236}">
                <a16:creationId xmlns:a16="http://schemas.microsoft.com/office/drawing/2014/main" id="{549AB9FD-CEA2-6D3C-851E-9D801311FE74}"/>
              </a:ext>
            </a:extLst>
          </p:cNvPr>
          <p:cNvSpPr>
            <a:spLocks noGrp="1"/>
          </p:cNvSpPr>
          <p:nvPr>
            <p:ph type="subTitle" idx="1"/>
          </p:nvPr>
        </p:nvSpPr>
        <p:spPr>
          <a:xfrm>
            <a:off x="945931" y="1966709"/>
            <a:ext cx="10699531" cy="1765031"/>
          </a:xfrm>
        </p:spPr>
        <p:txBody>
          <a:bodyPr>
            <a:noAutofit/>
          </a:bodyPr>
          <a:lstStyle/>
          <a:p>
            <a:r>
              <a:rPr lang="en-US" sz="3400">
                <a:solidFill>
                  <a:srgbClr val="003057"/>
                </a:solidFill>
              </a:rPr>
              <a:t>Dr. Bruce Walker:</a:t>
            </a:r>
            <a:r>
              <a:rPr lang="en-US" sz="3400"/>
              <a:t> </a:t>
            </a:r>
            <a:r>
              <a:rPr lang="en-US" sz="3400">
                <a:solidFill>
                  <a:schemeClr val="tx1"/>
                </a:solidFill>
                <a:hlinkClick r:id="rId3">
                  <a:extLst>
                    <a:ext uri="{A12FA001-AC4F-418D-AE19-62706E023703}">
                      <ahyp:hlinkClr xmlns:ahyp="http://schemas.microsoft.com/office/drawing/2018/hyperlinkcolor" val="tx"/>
                    </a:ext>
                  </a:extLst>
                </a:hlinkClick>
              </a:rPr>
              <a:t>bruce.walker@psych.gatech.edu</a:t>
            </a:r>
            <a:endParaRPr lang="en-US" sz="3400">
              <a:solidFill>
                <a:schemeClr val="tx1"/>
              </a:solidFill>
            </a:endParaRPr>
          </a:p>
          <a:p>
            <a:r>
              <a:rPr lang="en-US" sz="3400">
                <a:solidFill>
                  <a:srgbClr val="003057"/>
                </a:solidFill>
              </a:rPr>
              <a:t>Bella Martincic: </a:t>
            </a:r>
            <a:r>
              <a:rPr lang="en-US" sz="3400" u="sng">
                <a:solidFill>
                  <a:srgbClr val="003057"/>
                </a:solidFill>
              </a:rPr>
              <a:t>imartincic3@gatech.edu</a:t>
            </a:r>
          </a:p>
          <a:p>
            <a:r>
              <a:rPr lang="en-US" sz="3400">
                <a:solidFill>
                  <a:srgbClr val="003057"/>
                </a:solidFill>
              </a:rPr>
              <a:t> Norah Sinclair: </a:t>
            </a:r>
            <a:r>
              <a:rPr lang="en-US" sz="3400" u="sng" err="1">
                <a:solidFill>
                  <a:srgbClr val="003057"/>
                </a:solidFill>
              </a:rPr>
              <a:t>norah.sinclair@design.gatech.edu</a:t>
            </a:r>
            <a:endParaRPr lang="en-US" sz="3400" u="sng">
              <a:solidFill>
                <a:srgbClr val="003057"/>
              </a:solidFill>
            </a:endParaRPr>
          </a:p>
        </p:txBody>
      </p:sp>
      <p:pic>
        <p:nvPicPr>
          <p:cNvPr id="5" name="Picture 4" descr="QR code for the AccessCORPS website">
            <a:extLst>
              <a:ext uri="{FF2B5EF4-FFF2-40B4-BE49-F238E27FC236}">
                <a16:creationId xmlns:a16="http://schemas.microsoft.com/office/drawing/2014/main" id="{C0FD8778-5920-76E9-52EB-7607D51EA823}"/>
              </a:ext>
            </a:extLst>
          </p:cNvPr>
          <p:cNvPicPr>
            <a:picLocks noChangeAspect="1"/>
          </p:cNvPicPr>
          <p:nvPr/>
        </p:nvPicPr>
        <p:blipFill>
          <a:blip r:embed="rId4"/>
          <a:stretch>
            <a:fillRect/>
          </a:stretch>
        </p:blipFill>
        <p:spPr>
          <a:xfrm>
            <a:off x="1765738" y="4116519"/>
            <a:ext cx="1625600" cy="1625600"/>
          </a:xfrm>
          <a:prstGeom prst="rect">
            <a:avLst/>
          </a:prstGeom>
        </p:spPr>
      </p:pic>
      <p:sp>
        <p:nvSpPr>
          <p:cNvPr id="4" name="Subtitle 2">
            <a:extLst>
              <a:ext uri="{FF2B5EF4-FFF2-40B4-BE49-F238E27FC236}">
                <a16:creationId xmlns:a16="http://schemas.microsoft.com/office/drawing/2014/main" id="{FC001DCA-0174-AFAF-3CB1-ACF18EB4F0F2}"/>
              </a:ext>
            </a:extLst>
          </p:cNvPr>
          <p:cNvSpPr txBox="1">
            <a:spLocks/>
          </p:cNvSpPr>
          <p:nvPr/>
        </p:nvSpPr>
        <p:spPr>
          <a:xfrm>
            <a:off x="3821809" y="4517269"/>
            <a:ext cx="6604453" cy="580216"/>
          </a:xfrm>
          <a:prstGeom prst="rect">
            <a:avLst/>
          </a:prstGeom>
        </p:spPr>
        <p:txBody>
          <a:bodyPr vert="horz" lIns="91440" tIns="45720" rIns="91440" bIns="45720" rtlCol="0">
            <a:noAutofit/>
          </a:bodyPr>
          <a:lst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3500">
                <a:solidFill>
                  <a:srgbClr val="003057"/>
                </a:solidFill>
              </a:rPr>
              <a:t>https://</a:t>
            </a:r>
            <a:r>
              <a:rPr lang="en-US" sz="3500" err="1">
                <a:solidFill>
                  <a:srgbClr val="003057"/>
                </a:solidFill>
              </a:rPr>
              <a:t>accesscorps.gatech.edu</a:t>
            </a:r>
            <a:endParaRPr lang="en-US" sz="3500">
              <a:solidFill>
                <a:srgbClr val="003057"/>
              </a:solidFill>
            </a:endParaRPr>
          </a:p>
        </p:txBody>
      </p:sp>
    </p:spTree>
    <p:extLst>
      <p:ext uri="{BB962C8B-B14F-4D97-AF65-F5344CB8AC3E}">
        <p14:creationId xmlns:p14="http://schemas.microsoft.com/office/powerpoint/2010/main" val="140586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0F38-C521-8125-79B8-D5D655C40508}"/>
              </a:ext>
            </a:extLst>
          </p:cNvPr>
          <p:cNvSpPr>
            <a:spLocks noGrp="1"/>
          </p:cNvSpPr>
          <p:nvPr>
            <p:ph type="title"/>
          </p:nvPr>
        </p:nvSpPr>
        <p:spPr>
          <a:xfrm>
            <a:off x="380999" y="512452"/>
            <a:ext cx="11430000" cy="1014761"/>
          </a:xfrm>
        </p:spPr>
        <p:txBody>
          <a:bodyPr>
            <a:normAutofit/>
          </a:bodyPr>
          <a:lstStyle/>
          <a:p>
            <a:pPr algn="ctr"/>
            <a:r>
              <a:rPr lang="en-US" sz="6000">
                <a:solidFill>
                  <a:srgbClr val="003057"/>
                </a:solidFill>
              </a:rPr>
              <a:t>Introduction: The Need</a:t>
            </a:r>
          </a:p>
        </p:txBody>
      </p:sp>
      <p:sp>
        <p:nvSpPr>
          <p:cNvPr id="3" name="Content Placeholder 2">
            <a:extLst>
              <a:ext uri="{FF2B5EF4-FFF2-40B4-BE49-F238E27FC236}">
                <a16:creationId xmlns:a16="http://schemas.microsoft.com/office/drawing/2014/main" id="{6AD908E7-EF8E-F95C-9404-90EAE5E32E81}"/>
              </a:ext>
            </a:extLst>
          </p:cNvPr>
          <p:cNvSpPr>
            <a:spLocks noGrp="1"/>
          </p:cNvSpPr>
          <p:nvPr>
            <p:ph idx="1"/>
          </p:nvPr>
        </p:nvSpPr>
        <p:spPr>
          <a:xfrm>
            <a:off x="380999" y="1924576"/>
            <a:ext cx="11429999" cy="4225650"/>
          </a:xfrm>
        </p:spPr>
        <p:txBody>
          <a:bodyPr>
            <a:normAutofit/>
          </a:bodyPr>
          <a:lstStyle/>
          <a:p>
            <a:pPr lvl="0"/>
            <a:r>
              <a:rPr lang="en-US" sz="3500" kern="1200">
                <a:solidFill>
                  <a:schemeClr val="tx1"/>
                </a:solidFill>
                <a:effectLst/>
                <a:latin typeface="+mn-lt"/>
                <a:ea typeface="+mn-ea"/>
                <a:cs typeface="+mn-cs"/>
              </a:rPr>
              <a:t>Accessibility issues include teaching materials.</a:t>
            </a:r>
          </a:p>
          <a:p>
            <a:pPr lvl="0"/>
            <a:r>
              <a:rPr lang="en-US" sz="3500" kern="1200">
                <a:solidFill>
                  <a:schemeClr val="tx1"/>
                </a:solidFill>
                <a:effectLst/>
                <a:latin typeface="+mn-lt"/>
                <a:ea typeface="+mn-ea"/>
                <a:cs typeface="+mn-cs"/>
              </a:rPr>
              <a:t>Materials include…</a:t>
            </a:r>
          </a:p>
          <a:p>
            <a:pPr lvl="1"/>
            <a:r>
              <a:rPr lang="en-US" sz="3500" kern="1200">
                <a:solidFill>
                  <a:schemeClr val="tx1"/>
                </a:solidFill>
                <a:effectLst/>
                <a:latin typeface="+mn-lt"/>
                <a:ea typeface="+mn-ea"/>
                <a:cs typeface="+mn-cs"/>
              </a:rPr>
              <a:t>Document types (pptx, pdf, html, docs)</a:t>
            </a:r>
          </a:p>
          <a:p>
            <a:pPr lvl="1"/>
            <a:r>
              <a:rPr lang="en-US" sz="3500" kern="1200">
                <a:solidFill>
                  <a:schemeClr val="tx1"/>
                </a:solidFill>
                <a:effectLst/>
                <a:latin typeface="+mn-lt"/>
                <a:ea typeface="+mn-ea"/>
                <a:cs typeface="+mn-cs"/>
              </a:rPr>
              <a:t>Use cases (syllabus, exams, lectures, readings, assignments, homework)</a:t>
            </a:r>
          </a:p>
          <a:p>
            <a:pPr lvl="1"/>
            <a:r>
              <a:rPr lang="en-US" sz="3500" kern="1200">
                <a:solidFill>
                  <a:schemeClr val="tx1"/>
                </a:solidFill>
                <a:effectLst/>
                <a:latin typeface="+mn-lt"/>
                <a:ea typeface="+mn-ea"/>
                <a:cs typeface="+mn-cs"/>
              </a:rPr>
              <a:t>Information types (charts, graphs, models, videos, pictures, diagrams, maps, simulations)</a:t>
            </a:r>
          </a:p>
        </p:txBody>
      </p:sp>
    </p:spTree>
    <p:extLst>
      <p:ext uri="{BB962C8B-B14F-4D97-AF65-F5344CB8AC3E}">
        <p14:creationId xmlns:p14="http://schemas.microsoft.com/office/powerpoint/2010/main" val="2978512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E334-39DB-CC56-1AE3-F91096E44FCF}"/>
              </a:ext>
            </a:extLst>
          </p:cNvPr>
          <p:cNvSpPr>
            <a:spLocks noGrp="1"/>
          </p:cNvSpPr>
          <p:nvPr>
            <p:ph type="title"/>
          </p:nvPr>
        </p:nvSpPr>
        <p:spPr>
          <a:xfrm>
            <a:off x="230330" y="516420"/>
            <a:ext cx="11731011" cy="1014761"/>
          </a:xfrm>
        </p:spPr>
        <p:txBody>
          <a:bodyPr>
            <a:noAutofit/>
          </a:bodyPr>
          <a:lstStyle/>
          <a:p>
            <a:r>
              <a:rPr lang="en-US" sz="5000">
                <a:solidFill>
                  <a:srgbClr val="003057"/>
                </a:solidFill>
              </a:rPr>
              <a:t>Introduction: Overview of </a:t>
            </a:r>
            <a:r>
              <a:rPr lang="en-US" sz="5000" err="1">
                <a:solidFill>
                  <a:srgbClr val="003057"/>
                </a:solidFill>
              </a:rPr>
              <a:t>AccessCORPS</a:t>
            </a:r>
            <a:endParaRPr lang="en-US" sz="5000">
              <a:solidFill>
                <a:srgbClr val="003057"/>
              </a:solidFill>
            </a:endParaRPr>
          </a:p>
        </p:txBody>
      </p:sp>
      <p:sp>
        <p:nvSpPr>
          <p:cNvPr id="3" name="Content Placeholder 2">
            <a:extLst>
              <a:ext uri="{FF2B5EF4-FFF2-40B4-BE49-F238E27FC236}">
                <a16:creationId xmlns:a16="http://schemas.microsoft.com/office/drawing/2014/main" id="{C91E9D08-D41C-D6EF-77A0-6FEAC9E4DF16}"/>
              </a:ext>
            </a:extLst>
          </p:cNvPr>
          <p:cNvSpPr>
            <a:spLocks noGrp="1"/>
          </p:cNvSpPr>
          <p:nvPr>
            <p:ph idx="1"/>
          </p:nvPr>
        </p:nvSpPr>
        <p:spPr>
          <a:xfrm>
            <a:off x="625185" y="1586455"/>
            <a:ext cx="8141797" cy="1014761"/>
          </a:xfrm>
        </p:spPr>
        <p:txBody>
          <a:bodyPr vert="horz" lIns="91440" tIns="45720" rIns="91440" bIns="45720" rtlCol="0" anchor="t">
            <a:noAutofit/>
          </a:bodyPr>
          <a:lstStyle/>
          <a:p>
            <a:r>
              <a:rPr lang="en-US" sz="3500">
                <a:latin typeface="Roboto"/>
                <a:ea typeface="Roboto"/>
                <a:cs typeface="Roboto"/>
              </a:rPr>
              <a:t>Composed</a:t>
            </a:r>
            <a:r>
              <a:rPr lang="en-US" sz="3500" baseline="0">
                <a:latin typeface="Roboto"/>
                <a:ea typeface="Roboto"/>
                <a:cs typeface="Roboto"/>
              </a:rPr>
              <a:t> </a:t>
            </a:r>
            <a:r>
              <a:rPr lang="en-US" sz="3500">
                <a:latin typeface="Roboto"/>
                <a:ea typeface="Roboto"/>
                <a:cs typeface="Roboto"/>
              </a:rPr>
              <a:t>of three</a:t>
            </a:r>
            <a:r>
              <a:rPr lang="en-US" sz="3500" baseline="0">
                <a:latin typeface="Roboto"/>
                <a:ea typeface="Roboto"/>
                <a:cs typeface="Roboto"/>
              </a:rPr>
              <a:t> main components</a:t>
            </a:r>
            <a:r>
              <a:rPr lang="en-US" sz="3500">
                <a:latin typeface="Roboto"/>
                <a:ea typeface="Roboto"/>
                <a:cs typeface="Roboto"/>
              </a:rPr>
              <a:t>:</a:t>
            </a:r>
            <a:endParaRPr lang="en-US" sz="3500" baseline="0">
              <a:latin typeface="Roboto"/>
              <a:ea typeface="Roboto"/>
              <a:cs typeface="Roboto"/>
            </a:endParaRPr>
          </a:p>
          <a:p>
            <a:pPr lvl="1"/>
            <a:r>
              <a:rPr lang="en-US" sz="3500"/>
              <a:t>Training, Remediation,</a:t>
            </a:r>
            <a:r>
              <a:rPr lang="en-US" sz="3500" baseline="0"/>
              <a:t> And More! </a:t>
            </a:r>
            <a:endParaRPr lang="en-US" sz="3500"/>
          </a:p>
        </p:txBody>
      </p:sp>
      <p:pic>
        <p:nvPicPr>
          <p:cNvPr id="4" name="Picture 3" descr="Rectangle diagram labeled Semester one. Two thirds of the rectangle is sectioned off and labeled as training (basic). The other third of the main rectangle is split in half, with one labeled as applied practice, the other as sub teams. Underneath the diagram is the label training leader.">
            <a:extLst>
              <a:ext uri="{FF2B5EF4-FFF2-40B4-BE49-F238E27FC236}">
                <a16:creationId xmlns:a16="http://schemas.microsoft.com/office/drawing/2014/main" id="{9CB4DA9D-4AC1-5CA4-FA9F-A486B0DAC39B}"/>
              </a:ext>
            </a:extLst>
          </p:cNvPr>
          <p:cNvPicPr>
            <a:picLocks noChangeAspect="1"/>
          </p:cNvPicPr>
          <p:nvPr/>
        </p:nvPicPr>
        <p:blipFill>
          <a:blip r:embed="rId3"/>
          <a:stretch>
            <a:fillRect/>
          </a:stretch>
        </p:blipFill>
        <p:spPr>
          <a:xfrm>
            <a:off x="846651" y="2902973"/>
            <a:ext cx="5203906" cy="3654213"/>
          </a:xfrm>
          <a:prstGeom prst="rect">
            <a:avLst/>
          </a:prstGeom>
        </p:spPr>
      </p:pic>
      <p:pic>
        <p:nvPicPr>
          <p:cNvPr id="5" name="Picture 4" descr="Rectangle diagram labeled as Semester two plus. The main rectangle is sectioned into thirds, each third labeled as cycle one, cycle two, and cycle three. A label of advanced training also spans the first third of the main rectangle. There is also a sub team section that spans the entire main rectangle. Below the main rectangle is the label of remediation leader. ">
            <a:extLst>
              <a:ext uri="{FF2B5EF4-FFF2-40B4-BE49-F238E27FC236}">
                <a16:creationId xmlns:a16="http://schemas.microsoft.com/office/drawing/2014/main" id="{8F268346-8FDB-C3BA-87F9-B6B4CAA2B13B}"/>
              </a:ext>
            </a:extLst>
          </p:cNvPr>
          <p:cNvPicPr>
            <a:picLocks noChangeAspect="1"/>
          </p:cNvPicPr>
          <p:nvPr/>
        </p:nvPicPr>
        <p:blipFill>
          <a:blip r:embed="rId4"/>
          <a:stretch>
            <a:fillRect/>
          </a:stretch>
        </p:blipFill>
        <p:spPr>
          <a:xfrm>
            <a:off x="6197095" y="2902973"/>
            <a:ext cx="4945053" cy="3654213"/>
          </a:xfrm>
          <a:prstGeom prst="rect">
            <a:avLst/>
          </a:prstGeom>
        </p:spPr>
      </p:pic>
    </p:spTree>
    <p:extLst>
      <p:ext uri="{BB962C8B-B14F-4D97-AF65-F5344CB8AC3E}">
        <p14:creationId xmlns:p14="http://schemas.microsoft.com/office/powerpoint/2010/main" val="249467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9E30-EA48-0E54-0C7F-FEC61C877C34}"/>
              </a:ext>
            </a:extLst>
          </p:cNvPr>
          <p:cNvSpPr>
            <a:spLocks noGrp="1"/>
          </p:cNvSpPr>
          <p:nvPr>
            <p:ph type="title"/>
          </p:nvPr>
        </p:nvSpPr>
        <p:spPr>
          <a:xfrm>
            <a:off x="316922" y="587955"/>
            <a:ext cx="11558155" cy="1014761"/>
          </a:xfrm>
        </p:spPr>
        <p:txBody>
          <a:bodyPr>
            <a:noAutofit/>
          </a:bodyPr>
          <a:lstStyle/>
          <a:p>
            <a:pPr algn="ctr"/>
            <a:r>
              <a:rPr lang="en-US" sz="6000">
                <a:solidFill>
                  <a:srgbClr val="003057"/>
                </a:solidFill>
              </a:rPr>
              <a:t>Training: Overview and Materials</a:t>
            </a:r>
          </a:p>
        </p:txBody>
      </p:sp>
      <p:sp>
        <p:nvSpPr>
          <p:cNvPr id="3" name="Content Placeholder 2">
            <a:extLst>
              <a:ext uri="{FF2B5EF4-FFF2-40B4-BE49-F238E27FC236}">
                <a16:creationId xmlns:a16="http://schemas.microsoft.com/office/drawing/2014/main" id="{9814376A-C5C8-5F8C-2195-69DADF04C8D7}"/>
              </a:ext>
            </a:extLst>
          </p:cNvPr>
          <p:cNvSpPr>
            <a:spLocks noGrp="1"/>
          </p:cNvSpPr>
          <p:nvPr>
            <p:ph idx="1"/>
          </p:nvPr>
        </p:nvSpPr>
        <p:spPr>
          <a:xfrm>
            <a:off x="455469" y="1657990"/>
            <a:ext cx="11078440" cy="509406"/>
          </a:xfrm>
        </p:spPr>
        <p:txBody>
          <a:bodyPr>
            <a:noAutofit/>
          </a:bodyPr>
          <a:lstStyle/>
          <a:p>
            <a:r>
              <a:rPr lang="en-US" sz="3500"/>
              <a:t>Rely</a:t>
            </a:r>
            <a:r>
              <a:rPr lang="en-US" sz="3500" baseline="0"/>
              <a:t> on Teams, Canvas, and teaching materials made “in-house”</a:t>
            </a:r>
            <a:endParaRPr lang="en-US" sz="3500"/>
          </a:p>
        </p:txBody>
      </p:sp>
      <p:pic>
        <p:nvPicPr>
          <p:cNvPr id="4" name="Picture 3" descr="Rectangle diagram labeled Semester one. Two thirds of the rectangle is sectioned off and labeled as training (basic). The other third of the main rectangle is split in half, with one labeled as applied practice, the other as sub teams. Underneath the diagram is the label training leader.">
            <a:extLst>
              <a:ext uri="{FF2B5EF4-FFF2-40B4-BE49-F238E27FC236}">
                <a16:creationId xmlns:a16="http://schemas.microsoft.com/office/drawing/2014/main" id="{895A68A7-FE92-CB64-9C59-1FFF6424F7DB}"/>
              </a:ext>
            </a:extLst>
          </p:cNvPr>
          <p:cNvPicPr>
            <a:picLocks noChangeAspect="1"/>
          </p:cNvPicPr>
          <p:nvPr/>
        </p:nvPicPr>
        <p:blipFill>
          <a:blip r:embed="rId3"/>
          <a:stretch>
            <a:fillRect/>
          </a:stretch>
        </p:blipFill>
        <p:spPr>
          <a:xfrm>
            <a:off x="892094" y="2979173"/>
            <a:ext cx="5203906" cy="3654213"/>
          </a:xfrm>
          <a:prstGeom prst="rect">
            <a:avLst/>
          </a:prstGeom>
        </p:spPr>
      </p:pic>
      <p:pic>
        <p:nvPicPr>
          <p:cNvPr id="5" name="Picture 4" descr="Rectangle diagram labeled as Semester two plus. The main rectangle is sectioned into thirds, each third labeled as cycle one, cycle two, and cycle three. A label of advanced training also spans the first third of the main rectangle. There is also a sub team section that spans the entire main rectangle. Below the main rectangle is the label of remediation leader. ">
            <a:extLst>
              <a:ext uri="{FF2B5EF4-FFF2-40B4-BE49-F238E27FC236}">
                <a16:creationId xmlns:a16="http://schemas.microsoft.com/office/drawing/2014/main" id="{01BA8BDF-7AAF-85A4-FBAB-472A337B14E3}"/>
              </a:ext>
            </a:extLst>
          </p:cNvPr>
          <p:cNvPicPr>
            <a:picLocks noChangeAspect="1"/>
          </p:cNvPicPr>
          <p:nvPr/>
        </p:nvPicPr>
        <p:blipFill>
          <a:blip r:embed="rId4"/>
          <a:stretch>
            <a:fillRect/>
          </a:stretch>
        </p:blipFill>
        <p:spPr>
          <a:xfrm>
            <a:off x="6242538" y="2979173"/>
            <a:ext cx="4945053" cy="3654213"/>
          </a:xfrm>
          <a:prstGeom prst="rect">
            <a:avLst/>
          </a:prstGeom>
        </p:spPr>
      </p:pic>
    </p:spTree>
    <p:extLst>
      <p:ext uri="{BB962C8B-B14F-4D97-AF65-F5344CB8AC3E}">
        <p14:creationId xmlns:p14="http://schemas.microsoft.com/office/powerpoint/2010/main" val="2482934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0A13-D7BC-1BDF-38AA-430751F66856}"/>
              </a:ext>
            </a:extLst>
          </p:cNvPr>
          <p:cNvSpPr>
            <a:spLocks noGrp="1"/>
          </p:cNvSpPr>
          <p:nvPr>
            <p:ph type="title"/>
          </p:nvPr>
        </p:nvSpPr>
        <p:spPr>
          <a:xfrm>
            <a:off x="381000" y="564810"/>
            <a:ext cx="11430000" cy="1014761"/>
          </a:xfrm>
        </p:spPr>
        <p:txBody>
          <a:bodyPr>
            <a:normAutofit/>
          </a:bodyPr>
          <a:lstStyle/>
          <a:p>
            <a:pPr algn="ctr"/>
            <a:r>
              <a:rPr lang="en-US" sz="6000">
                <a:solidFill>
                  <a:srgbClr val="003057"/>
                </a:solidFill>
              </a:rPr>
              <a:t>Training: Onboarding</a:t>
            </a:r>
            <a:r>
              <a:rPr lang="en-US" sz="6000" baseline="0">
                <a:solidFill>
                  <a:srgbClr val="003057"/>
                </a:solidFill>
              </a:rPr>
              <a:t> Process</a:t>
            </a:r>
            <a:endParaRPr lang="en-US" sz="6000">
              <a:solidFill>
                <a:srgbClr val="003057"/>
              </a:solidFill>
            </a:endParaRPr>
          </a:p>
        </p:txBody>
      </p:sp>
      <p:sp>
        <p:nvSpPr>
          <p:cNvPr id="3" name="Content Placeholder 2">
            <a:extLst>
              <a:ext uri="{FF2B5EF4-FFF2-40B4-BE49-F238E27FC236}">
                <a16:creationId xmlns:a16="http://schemas.microsoft.com/office/drawing/2014/main" id="{FBEC93CC-7232-2ABD-3BF1-117D7E7A1F44}"/>
              </a:ext>
            </a:extLst>
          </p:cNvPr>
          <p:cNvSpPr>
            <a:spLocks noGrp="1"/>
          </p:cNvSpPr>
          <p:nvPr>
            <p:ph idx="1"/>
          </p:nvPr>
        </p:nvSpPr>
        <p:spPr>
          <a:xfrm>
            <a:off x="381001" y="2219473"/>
            <a:ext cx="11429999" cy="3390495"/>
          </a:xfrm>
        </p:spPr>
        <p:txBody>
          <a:bodyPr>
            <a:normAutofit/>
          </a:bodyPr>
          <a:lstStyle/>
          <a:p>
            <a:r>
              <a:rPr lang="en-US" sz="3500"/>
              <a:t>One semester long, composed of two parts</a:t>
            </a:r>
          </a:p>
          <a:p>
            <a:r>
              <a:rPr lang="en-US" sz="3500"/>
              <a:t>2/3 of the semester –</a:t>
            </a:r>
            <a:r>
              <a:rPr lang="en-US" sz="3500" baseline="0"/>
              <a:t> training modules and peer reviewing</a:t>
            </a:r>
          </a:p>
          <a:p>
            <a:pPr lvl="1"/>
            <a:r>
              <a:rPr lang="en-US" sz="3500"/>
              <a:t>G</a:t>
            </a:r>
            <a:r>
              <a:rPr lang="en-US" sz="3500" baseline="0"/>
              <a:t>eneral accessibility, image description, Word, PowerPoint, and PDF documents</a:t>
            </a:r>
          </a:p>
          <a:p>
            <a:r>
              <a:rPr lang="en-US" sz="3500" baseline="0"/>
              <a:t>1/3 of the semester – practicing course remediation</a:t>
            </a:r>
            <a:endParaRPr lang="en-US" sz="3500"/>
          </a:p>
        </p:txBody>
      </p:sp>
    </p:spTree>
    <p:extLst>
      <p:ext uri="{BB962C8B-B14F-4D97-AF65-F5344CB8AC3E}">
        <p14:creationId xmlns:p14="http://schemas.microsoft.com/office/powerpoint/2010/main" val="3686634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35F5-5E39-B80A-36C1-AF7B2CE90227}"/>
              </a:ext>
            </a:extLst>
          </p:cNvPr>
          <p:cNvSpPr>
            <a:spLocks noGrp="1"/>
          </p:cNvSpPr>
          <p:nvPr>
            <p:ph type="title"/>
          </p:nvPr>
        </p:nvSpPr>
        <p:spPr>
          <a:xfrm>
            <a:off x="380999" y="709877"/>
            <a:ext cx="11430000" cy="1014761"/>
          </a:xfrm>
        </p:spPr>
        <p:txBody>
          <a:bodyPr>
            <a:normAutofit/>
          </a:bodyPr>
          <a:lstStyle/>
          <a:p>
            <a:pPr algn="ctr"/>
            <a:r>
              <a:rPr lang="en-US" sz="6000">
                <a:solidFill>
                  <a:srgbClr val="003057"/>
                </a:solidFill>
              </a:rPr>
              <a:t>Training:</a:t>
            </a:r>
            <a:r>
              <a:rPr lang="en-US" sz="6000" baseline="0">
                <a:solidFill>
                  <a:srgbClr val="003057"/>
                </a:solidFill>
              </a:rPr>
              <a:t> Advanced</a:t>
            </a:r>
            <a:endParaRPr lang="en-US" sz="6000">
              <a:solidFill>
                <a:srgbClr val="003057"/>
              </a:solidFill>
            </a:endParaRPr>
          </a:p>
        </p:txBody>
      </p:sp>
      <p:sp>
        <p:nvSpPr>
          <p:cNvPr id="3" name="Content Placeholder 2">
            <a:extLst>
              <a:ext uri="{FF2B5EF4-FFF2-40B4-BE49-F238E27FC236}">
                <a16:creationId xmlns:a16="http://schemas.microsoft.com/office/drawing/2014/main" id="{C6E5A92B-9287-4A60-68BF-5F3A94A25DF3}"/>
              </a:ext>
            </a:extLst>
          </p:cNvPr>
          <p:cNvSpPr>
            <a:spLocks noGrp="1"/>
          </p:cNvSpPr>
          <p:nvPr>
            <p:ph idx="1"/>
          </p:nvPr>
        </p:nvSpPr>
        <p:spPr>
          <a:xfrm>
            <a:off x="780591" y="1911090"/>
            <a:ext cx="10446327" cy="1818662"/>
          </a:xfrm>
        </p:spPr>
        <p:txBody>
          <a:bodyPr>
            <a:normAutofit/>
          </a:bodyPr>
          <a:lstStyle/>
          <a:p>
            <a:r>
              <a:rPr lang="en-US" sz="3500"/>
              <a:t>2+ semesters</a:t>
            </a:r>
            <a:r>
              <a:rPr lang="en-US" sz="3500" baseline="0"/>
              <a:t> long</a:t>
            </a:r>
          </a:p>
          <a:p>
            <a:r>
              <a:rPr lang="en-US" sz="3500" baseline="0"/>
              <a:t>Advanced topics can include equations, graphs, charts, etc. </a:t>
            </a:r>
            <a:endParaRPr lang="en-US" sz="3500"/>
          </a:p>
        </p:txBody>
      </p:sp>
      <p:grpSp>
        <p:nvGrpSpPr>
          <p:cNvPr id="10" name="Group 9" descr="Icons of a graph, calculator, and chart">
            <a:extLst>
              <a:ext uri="{FF2B5EF4-FFF2-40B4-BE49-F238E27FC236}">
                <a16:creationId xmlns:a16="http://schemas.microsoft.com/office/drawing/2014/main" id="{2EA009ED-C9E9-5285-A424-54A8414F6C20}"/>
              </a:ext>
            </a:extLst>
          </p:cNvPr>
          <p:cNvGrpSpPr/>
          <p:nvPr/>
        </p:nvGrpSpPr>
        <p:grpSpPr>
          <a:xfrm>
            <a:off x="1356164" y="3791586"/>
            <a:ext cx="9086836" cy="2553081"/>
            <a:chOff x="1032073" y="4065177"/>
            <a:chExt cx="9086836" cy="2553081"/>
          </a:xfrm>
        </p:grpSpPr>
        <p:pic>
          <p:nvPicPr>
            <p:cNvPr id="5" name="Graphic 4" descr="Scatterplot with solid fill">
              <a:extLst>
                <a:ext uri="{FF2B5EF4-FFF2-40B4-BE49-F238E27FC236}">
                  <a16:creationId xmlns:a16="http://schemas.microsoft.com/office/drawing/2014/main" id="{BC279AE7-3EE8-611D-3998-1831B84E79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073" y="4065177"/>
              <a:ext cx="2553081" cy="2553081"/>
            </a:xfrm>
            <a:prstGeom prst="rect">
              <a:avLst/>
            </a:prstGeom>
          </p:spPr>
        </p:pic>
        <p:pic>
          <p:nvPicPr>
            <p:cNvPr id="9" name="Graphic 8" descr="Calculator with solid fill">
              <a:extLst>
                <a:ext uri="{FF2B5EF4-FFF2-40B4-BE49-F238E27FC236}">
                  <a16:creationId xmlns:a16="http://schemas.microsoft.com/office/drawing/2014/main" id="{75E847D9-4B91-DECD-0932-087D9E6872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2648" y="4214150"/>
              <a:ext cx="2255134" cy="2255134"/>
            </a:xfrm>
            <a:prstGeom prst="rect">
              <a:avLst/>
            </a:prstGeom>
          </p:spPr>
        </p:pic>
        <p:pic>
          <p:nvPicPr>
            <p:cNvPr id="7" name="Graphic 6" descr="Bar graph with upward trend with solid fill">
              <a:extLst>
                <a:ext uri="{FF2B5EF4-FFF2-40B4-BE49-F238E27FC236}">
                  <a16:creationId xmlns:a16="http://schemas.microsoft.com/office/drawing/2014/main" id="{A16505A4-AD05-F544-1BB8-A87D06D5E9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5828" y="4065177"/>
              <a:ext cx="2553081" cy="2553081"/>
            </a:xfrm>
            <a:prstGeom prst="rect">
              <a:avLst/>
            </a:prstGeom>
          </p:spPr>
        </p:pic>
      </p:grpSp>
    </p:spTree>
    <p:extLst>
      <p:ext uri="{BB962C8B-B14F-4D97-AF65-F5344CB8AC3E}">
        <p14:creationId xmlns:p14="http://schemas.microsoft.com/office/powerpoint/2010/main" val="3342679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71FE-0E0B-F6A2-4BD7-9C1DB10CC812}"/>
              </a:ext>
            </a:extLst>
          </p:cNvPr>
          <p:cNvSpPr>
            <a:spLocks noGrp="1"/>
          </p:cNvSpPr>
          <p:nvPr>
            <p:ph type="title"/>
          </p:nvPr>
        </p:nvSpPr>
        <p:spPr>
          <a:xfrm>
            <a:off x="381000" y="215731"/>
            <a:ext cx="11430000" cy="1014761"/>
          </a:xfrm>
        </p:spPr>
        <p:txBody>
          <a:bodyPr>
            <a:normAutofit/>
          </a:bodyPr>
          <a:lstStyle/>
          <a:p>
            <a:pPr algn="ctr"/>
            <a:r>
              <a:rPr lang="en-US" sz="6000">
                <a:solidFill>
                  <a:srgbClr val="003057"/>
                </a:solidFill>
              </a:rPr>
              <a:t>Remediation: Overview</a:t>
            </a:r>
          </a:p>
        </p:txBody>
      </p:sp>
      <p:sp>
        <p:nvSpPr>
          <p:cNvPr id="3" name="Content Placeholder 2">
            <a:extLst>
              <a:ext uri="{FF2B5EF4-FFF2-40B4-BE49-F238E27FC236}">
                <a16:creationId xmlns:a16="http://schemas.microsoft.com/office/drawing/2014/main" id="{19A6E1A9-09DE-53D1-7E2D-59AFA7FDCDA5}"/>
              </a:ext>
            </a:extLst>
          </p:cNvPr>
          <p:cNvSpPr>
            <a:spLocks noGrp="1"/>
          </p:cNvSpPr>
          <p:nvPr>
            <p:ph idx="1"/>
          </p:nvPr>
        </p:nvSpPr>
        <p:spPr>
          <a:xfrm>
            <a:off x="847702" y="1207737"/>
            <a:ext cx="7108478" cy="2539671"/>
          </a:xfrm>
        </p:spPr>
        <p:txBody>
          <a:bodyPr>
            <a:normAutofit lnSpcReduction="10000"/>
          </a:bodyPr>
          <a:lstStyle/>
          <a:p>
            <a:r>
              <a:rPr lang="en-US" sz="3000"/>
              <a:t>1)</a:t>
            </a:r>
            <a:r>
              <a:rPr lang="en-US" sz="3000" baseline="0"/>
              <a:t> </a:t>
            </a:r>
            <a:r>
              <a:rPr lang="en-US" sz="3000"/>
              <a:t>Engagement</a:t>
            </a:r>
          </a:p>
          <a:p>
            <a:r>
              <a:rPr lang="en-US" sz="3000" baseline="0"/>
              <a:t>2) Organization</a:t>
            </a:r>
          </a:p>
          <a:p>
            <a:r>
              <a:rPr lang="en-US" sz="3000" baseline="0"/>
              <a:t>3) R1a/b Remediations</a:t>
            </a:r>
          </a:p>
          <a:p>
            <a:r>
              <a:rPr lang="en-US" sz="3000" baseline="0"/>
              <a:t>4) R2 Remediations</a:t>
            </a:r>
          </a:p>
          <a:p>
            <a:r>
              <a:rPr lang="en-US" sz="3000" baseline="0"/>
              <a:t>5) Finalize, Summarize, and Return</a:t>
            </a:r>
            <a:endParaRPr lang="en-US" sz="3000"/>
          </a:p>
        </p:txBody>
      </p:sp>
      <p:pic>
        <p:nvPicPr>
          <p:cNvPr id="4" name="Picture 3" descr="Rectangle diagram labeled Semester one. Two thirds of the rectangle is sectioned off and labeled as training (basic). The other third of the main rectangle is split in half, with one labeled as applied practice, the other as sub teams. Underneath the diagram is the label training leader.">
            <a:extLst>
              <a:ext uri="{FF2B5EF4-FFF2-40B4-BE49-F238E27FC236}">
                <a16:creationId xmlns:a16="http://schemas.microsoft.com/office/drawing/2014/main" id="{F62C29BD-E3B0-440C-3F5B-07825EB1A077}"/>
              </a:ext>
            </a:extLst>
          </p:cNvPr>
          <p:cNvPicPr>
            <a:picLocks noChangeAspect="1"/>
          </p:cNvPicPr>
          <p:nvPr/>
        </p:nvPicPr>
        <p:blipFill>
          <a:blip r:embed="rId3"/>
          <a:stretch>
            <a:fillRect/>
          </a:stretch>
        </p:blipFill>
        <p:spPr>
          <a:xfrm>
            <a:off x="948251" y="3747408"/>
            <a:ext cx="5203906" cy="3110592"/>
          </a:xfrm>
          <a:prstGeom prst="rect">
            <a:avLst/>
          </a:prstGeom>
        </p:spPr>
      </p:pic>
      <p:pic>
        <p:nvPicPr>
          <p:cNvPr id="5" name="Picture 4" descr="Rectangle diagram labeled as Semester two plus. The main rectangle is sectioned into thirds, each third labeled as cycle one, cycle two, and cycle three. A label of advanced training also spans the first third of the main rectangle. There is also a sub team section that spans the entire main rectangle. Below the main rectangle is the label of remediation leader. ">
            <a:extLst>
              <a:ext uri="{FF2B5EF4-FFF2-40B4-BE49-F238E27FC236}">
                <a16:creationId xmlns:a16="http://schemas.microsoft.com/office/drawing/2014/main" id="{7E202FEE-4E4C-E3E1-6B5A-E158776427F3}"/>
              </a:ext>
            </a:extLst>
          </p:cNvPr>
          <p:cNvPicPr>
            <a:picLocks noChangeAspect="1"/>
          </p:cNvPicPr>
          <p:nvPr/>
        </p:nvPicPr>
        <p:blipFill>
          <a:blip r:embed="rId4"/>
          <a:stretch>
            <a:fillRect/>
          </a:stretch>
        </p:blipFill>
        <p:spPr>
          <a:xfrm>
            <a:off x="6298695" y="3747408"/>
            <a:ext cx="4945053" cy="3110592"/>
          </a:xfrm>
          <a:prstGeom prst="rect">
            <a:avLst/>
          </a:prstGeom>
        </p:spPr>
      </p:pic>
    </p:spTree>
    <p:extLst>
      <p:ext uri="{BB962C8B-B14F-4D97-AF65-F5344CB8AC3E}">
        <p14:creationId xmlns:p14="http://schemas.microsoft.com/office/powerpoint/2010/main" val="2387294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4D2F-C081-4565-5783-9E2DDDE87741}"/>
              </a:ext>
            </a:extLst>
          </p:cNvPr>
          <p:cNvSpPr>
            <a:spLocks noGrp="1"/>
          </p:cNvSpPr>
          <p:nvPr>
            <p:ph type="title"/>
          </p:nvPr>
        </p:nvSpPr>
        <p:spPr>
          <a:xfrm>
            <a:off x="381000" y="443014"/>
            <a:ext cx="11430000" cy="1014761"/>
          </a:xfrm>
        </p:spPr>
        <p:txBody>
          <a:bodyPr/>
          <a:lstStyle/>
          <a:p>
            <a:r>
              <a:rPr lang="en-US"/>
              <a:t>Remediation:</a:t>
            </a:r>
            <a:r>
              <a:rPr lang="en-US" baseline="0"/>
              <a:t> Engagement</a:t>
            </a:r>
            <a:endParaRPr lang="en-US"/>
          </a:p>
        </p:txBody>
      </p:sp>
      <p:sp>
        <p:nvSpPr>
          <p:cNvPr id="3" name="Content Placeholder 2">
            <a:extLst>
              <a:ext uri="{FF2B5EF4-FFF2-40B4-BE49-F238E27FC236}">
                <a16:creationId xmlns:a16="http://schemas.microsoft.com/office/drawing/2014/main" id="{D2AB97CC-B9B0-9CCC-5E5B-D74B7599028D}"/>
              </a:ext>
            </a:extLst>
          </p:cNvPr>
          <p:cNvSpPr>
            <a:spLocks noGrp="1"/>
          </p:cNvSpPr>
          <p:nvPr>
            <p:ph idx="1"/>
          </p:nvPr>
        </p:nvSpPr>
        <p:spPr>
          <a:xfrm>
            <a:off x="381000" y="1594147"/>
            <a:ext cx="8639432" cy="1136696"/>
          </a:xfrm>
        </p:spPr>
        <p:txBody>
          <a:bodyPr>
            <a:noAutofit/>
          </a:bodyPr>
          <a:lstStyle/>
          <a:p>
            <a:r>
              <a:rPr lang="en-US" sz="3500"/>
              <a:t>Course</a:t>
            </a:r>
            <a:r>
              <a:rPr lang="en-US" sz="3500" baseline="0"/>
              <a:t> selection process</a:t>
            </a:r>
          </a:p>
          <a:p>
            <a:r>
              <a:rPr lang="en-US" sz="3500"/>
              <a:t>Lots of positive feedback!</a:t>
            </a:r>
            <a:endParaRPr lang="en-US" sz="3500" baseline="0"/>
          </a:p>
        </p:txBody>
      </p:sp>
      <p:pic>
        <p:nvPicPr>
          <p:cNvPr id="1026" name="Picture 2" descr="Figure 11. Respondents interest in improving course(s) accessibility: fifty one percent of respondents completely agree with the statement I am interested in improving the accessibility of my course. thirty eight percent of respondents slightly agree with the statement. nine percent slightly disagree and two percent completely disagree.">
            <a:extLst>
              <a:ext uri="{FF2B5EF4-FFF2-40B4-BE49-F238E27FC236}">
                <a16:creationId xmlns:a16="http://schemas.microsoft.com/office/drawing/2014/main" id="{8F4C6F0C-5E3F-E232-DD57-7CE951AE4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35" y="2946508"/>
            <a:ext cx="4142484" cy="3245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B8C993-5133-8528-DE1A-925A167CA4FE}"/>
              </a:ext>
            </a:extLst>
          </p:cNvPr>
          <p:cNvSpPr txBox="1"/>
          <p:nvPr/>
        </p:nvSpPr>
        <p:spPr>
          <a:xfrm>
            <a:off x="659173" y="6191980"/>
            <a:ext cx="4619408" cy="369332"/>
          </a:xfrm>
          <a:prstGeom prst="rect">
            <a:avLst/>
          </a:prstGeom>
          <a:noFill/>
        </p:spPr>
        <p:txBody>
          <a:bodyPr wrap="square" rtlCol="0">
            <a:spAutoFit/>
          </a:bodyPr>
          <a:lstStyle/>
          <a:p>
            <a:r>
              <a:rPr lang="en-US"/>
              <a:t>Created by Kristin Purmort and Ethan Kang </a:t>
            </a:r>
          </a:p>
        </p:txBody>
      </p:sp>
      <p:pic>
        <p:nvPicPr>
          <p:cNvPr id="1028" name="Picture 4" descr="Figure 1. Subject areas taught by respondents &#10;Mathematics and modern languages had the highest number of respondents tying with twelve percent of respondents. Industrial and systems engineering, physics, and psychology each accounted for ten percent of respondents. Computer science followed with eight percent of respondents. Biological sciences, computing instruction, and biomedical engineering followed with six percent of respondents each. Industrial design accounted for five percent of respondents. Chemical and biomedical engineering and building construction accounted for three percent each. The other category accounted for two percent of responses, as did electrical and computer engineering.  Mechanical engineering, interactive computing, earth and atmospheric sciences, music and international affairs each accounted for one percent each.">
            <a:extLst>
              <a:ext uri="{FF2B5EF4-FFF2-40B4-BE49-F238E27FC236}">
                <a16:creationId xmlns:a16="http://schemas.microsoft.com/office/drawing/2014/main" id="{DDDDBBA4-CF43-4D0D-F5F9-CB87E8C87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46508"/>
            <a:ext cx="5003437" cy="32454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FF6F56-E9CB-3E49-9374-5ADCECF2913E}"/>
              </a:ext>
            </a:extLst>
          </p:cNvPr>
          <p:cNvSpPr txBox="1"/>
          <p:nvPr/>
        </p:nvSpPr>
        <p:spPr>
          <a:xfrm>
            <a:off x="6096000" y="6191980"/>
            <a:ext cx="4619408" cy="369332"/>
          </a:xfrm>
          <a:prstGeom prst="rect">
            <a:avLst/>
          </a:prstGeom>
          <a:noFill/>
        </p:spPr>
        <p:txBody>
          <a:bodyPr wrap="square" rtlCol="0">
            <a:spAutoFit/>
          </a:bodyPr>
          <a:lstStyle/>
          <a:p>
            <a:r>
              <a:rPr lang="en-US"/>
              <a:t>Created by Kristin Purmort and Ethan Kang </a:t>
            </a:r>
          </a:p>
        </p:txBody>
      </p:sp>
    </p:spTree>
    <p:extLst>
      <p:ext uri="{BB962C8B-B14F-4D97-AF65-F5344CB8AC3E}">
        <p14:creationId xmlns:p14="http://schemas.microsoft.com/office/powerpoint/2010/main" val="3972951991"/>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GATech_PPTtemplate_2021_wide</Template>
  <TotalTime>0</TotalTime>
  <Words>568</Words>
  <Application>Microsoft Macintosh PowerPoint</Application>
  <PresentationFormat>Widescreen</PresentationFormat>
  <Paragraphs>111</Paragraphs>
  <Slides>25</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vt:lpstr>
      <vt:lpstr>Aptos</vt:lpstr>
      <vt:lpstr>Roboto</vt:lpstr>
      <vt:lpstr>Arial</vt:lpstr>
      <vt:lpstr>Title Page</vt:lpstr>
      <vt:lpstr>Dividers</vt:lpstr>
      <vt:lpstr>Content Page</vt:lpstr>
      <vt:lpstr>AccessCORPS: A Scalable Approach to Enhancing Higher Education Accessibility and Research </vt:lpstr>
      <vt:lpstr>Introduction: The Prevalence</vt:lpstr>
      <vt:lpstr>Introduction: The Need</vt:lpstr>
      <vt:lpstr>Introduction: Overview of AccessCORPS</vt:lpstr>
      <vt:lpstr>Training: Overview and Materials</vt:lpstr>
      <vt:lpstr>Training: Onboarding Process</vt:lpstr>
      <vt:lpstr>Training: Advanced</vt:lpstr>
      <vt:lpstr>Remediation: Overview</vt:lpstr>
      <vt:lpstr>Remediation: Engagement</vt:lpstr>
      <vt:lpstr>Remediation: Code of Conduct</vt:lpstr>
      <vt:lpstr>Remediation: Organization 1 of 2</vt:lpstr>
      <vt:lpstr>Remediation: Organization 2 of 2</vt:lpstr>
      <vt:lpstr>Remediation: R1a/b Remediations</vt:lpstr>
      <vt:lpstr>Remediation: R2 Remediations</vt:lpstr>
      <vt:lpstr>Remediation: Finalize, Summarize, &amp; Return</vt:lpstr>
      <vt:lpstr>Remediation: Scalable Cycles</vt:lpstr>
      <vt:lpstr>And More!: Leadership </vt:lpstr>
      <vt:lpstr>And More!: Sub-teams</vt:lpstr>
      <vt:lpstr>And More!: AccessCORPS Products</vt:lpstr>
      <vt:lpstr>Bringing AccessCORPS to You! </vt:lpstr>
      <vt:lpstr>Summary</vt:lpstr>
      <vt:lpstr>We want to partner with you!</vt:lpstr>
      <vt:lpstr>Thank you!</vt:lpstr>
      <vt:lpstr>Questions?</vt:lpstr>
      <vt:lpstr>Contact Us</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Martincic, Isabella</cp:lastModifiedBy>
  <cp:revision>1</cp:revision>
  <dcterms:created xsi:type="dcterms:W3CDTF">2022-08-24T13:02:54Z</dcterms:created>
  <dcterms:modified xsi:type="dcterms:W3CDTF">2024-11-14T04:38:16Z</dcterms:modified>
</cp:coreProperties>
</file>