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41F2F0-9846-4196-92B6-503DA3022652}">
  <a:tblStyle styleId="{EE41F2F0-9846-4196-92B6-503DA30226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4"/>
    <p:restoredTop sz="86383"/>
  </p:normalViewPr>
  <p:slideViewPr>
    <p:cSldViewPr snapToGrid="0">
      <p:cViewPr varScale="1">
        <p:scale>
          <a:sx n="96" d="100"/>
          <a:sy n="96" d="100"/>
        </p:scale>
        <p:origin x="168" y="840"/>
      </p:cViewPr>
      <p:guideLst>
        <p:guide orient="horz" pos="1620"/>
        <p:guide pos="2880"/>
      </p:guideLst>
    </p:cSldViewPr>
  </p:slideViewPr>
  <p:outlineViewPr>
    <p:cViewPr>
      <p:scale>
        <a:sx n="33" d="100"/>
        <a:sy n="33" d="100"/>
      </p:scale>
      <p:origin x="0" y="-133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0328cc04e_2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50328cc04e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0cac6a09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30cac6a09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Danae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091352c0cc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091352c0c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Danae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091352c0cc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091352c0c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Danae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091352c0c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091352c0c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Rachel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091352c0c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091352c0c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Ramya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091352c0c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091352c0c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Ramya/Danae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50a4988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50a4988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4c1226acaa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4c1226acaa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Rachel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091352c0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091352c0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Everyone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26f78d6211_4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26f78d6211_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Rachel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4caf81255e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4caf81255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Danae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091352c0c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091352c0c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Ramya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091352c0c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091352c0c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Ramya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091352c0c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091352c0c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Ramya and Danae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091352c0c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091352c0c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Danae</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macmillanlearning.com/college/us"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0.png"/><Relationship Id="rId1" Type="http://schemas.openxmlformats.org/officeDocument/2006/relationships/slideMaster" Target="../slideMasters/slideMaster1.xml"/><Relationship Id="rId5" Type="http://schemas.openxmlformats.org/officeDocument/2006/relationships/image" Target="../media/image85.png"/><Relationship Id="rId4" Type="http://schemas.openxmlformats.org/officeDocument/2006/relationships/image" Target="../media/image8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Master" Target="../slideMasters/slideMaster1.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A">
  <p:cSld name="CAPTION_ONLY_1">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5038200" y="0"/>
            <a:ext cx="4105799" cy="4826383"/>
          </a:xfrm>
          <a:prstGeom prst="rect">
            <a:avLst/>
          </a:prstGeom>
          <a:noFill/>
          <a:ln>
            <a:noFill/>
          </a:ln>
        </p:spPr>
      </p:pic>
      <p:pic>
        <p:nvPicPr>
          <p:cNvPr id="11" name="Google Shape;11;p2"/>
          <p:cNvPicPr preferRelativeResize="0"/>
          <p:nvPr/>
        </p:nvPicPr>
        <p:blipFill>
          <a:blip r:embed="rId3">
            <a:alphaModFix/>
          </a:blip>
          <a:stretch>
            <a:fillRect/>
          </a:stretch>
        </p:blipFill>
        <p:spPr>
          <a:xfrm>
            <a:off x="158275" y="152250"/>
            <a:ext cx="989650" cy="303982"/>
          </a:xfrm>
          <a:prstGeom prst="rect">
            <a:avLst/>
          </a:prstGeom>
          <a:noFill/>
          <a:ln>
            <a:noFill/>
          </a:ln>
        </p:spPr>
      </p:pic>
      <p:sp>
        <p:nvSpPr>
          <p:cNvPr id="12" name="Google Shape;12;p2"/>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body" idx="1"/>
          </p:nvPr>
        </p:nvSpPr>
        <p:spPr>
          <a:xfrm>
            <a:off x="560700" y="2473125"/>
            <a:ext cx="3345300" cy="19572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15" name="Google Shape;15;p2"/>
          <p:cNvSpPr txBox="1">
            <a:spLocks noGrp="1"/>
          </p:cNvSpPr>
          <p:nvPr>
            <p:ph type="title"/>
          </p:nvPr>
        </p:nvSpPr>
        <p:spPr>
          <a:xfrm>
            <a:off x="560700" y="13529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400"/>
              <a:buFont typeface="Source Sans Pro"/>
              <a:buNone/>
              <a:defRPr sz="3400">
                <a:solidFill>
                  <a:srgbClr val="142A35"/>
                </a:solidFill>
                <a:latin typeface="Source Sans Pro"/>
                <a:ea typeface="Source Sans Pro"/>
                <a:cs typeface="Source Sans Pro"/>
                <a:sym typeface="Source Sans Pro"/>
              </a:defRPr>
            </a:lvl1pPr>
            <a:lvl2pPr lvl="1" rtl="0">
              <a:spcBef>
                <a:spcPts val="0"/>
              </a:spcBef>
              <a:spcAft>
                <a:spcPts val="0"/>
              </a:spcAft>
              <a:buSzPts val="3000"/>
              <a:buFont typeface="Source Sans Pro"/>
              <a:buNone/>
              <a:defRPr sz="3000">
                <a:latin typeface="Source Sans Pro"/>
                <a:ea typeface="Source Sans Pro"/>
                <a:cs typeface="Source Sans Pro"/>
                <a:sym typeface="Source Sans Pro"/>
              </a:defRPr>
            </a:lvl2pPr>
            <a:lvl3pPr lvl="2" rtl="0">
              <a:spcBef>
                <a:spcPts val="0"/>
              </a:spcBef>
              <a:spcAft>
                <a:spcPts val="0"/>
              </a:spcAft>
              <a:buSzPts val="3000"/>
              <a:buFont typeface="Source Sans Pro"/>
              <a:buNone/>
              <a:defRPr sz="3000">
                <a:latin typeface="Source Sans Pro"/>
                <a:ea typeface="Source Sans Pro"/>
                <a:cs typeface="Source Sans Pro"/>
                <a:sym typeface="Source Sans Pro"/>
              </a:defRPr>
            </a:lvl3pPr>
            <a:lvl4pPr lvl="3" rtl="0">
              <a:spcBef>
                <a:spcPts val="0"/>
              </a:spcBef>
              <a:spcAft>
                <a:spcPts val="0"/>
              </a:spcAft>
              <a:buSzPts val="3000"/>
              <a:buFont typeface="Source Sans Pro"/>
              <a:buNone/>
              <a:defRPr sz="3000">
                <a:latin typeface="Source Sans Pro"/>
                <a:ea typeface="Source Sans Pro"/>
                <a:cs typeface="Source Sans Pro"/>
                <a:sym typeface="Source Sans Pro"/>
              </a:defRPr>
            </a:lvl4pPr>
            <a:lvl5pPr lvl="4" rtl="0">
              <a:spcBef>
                <a:spcPts val="0"/>
              </a:spcBef>
              <a:spcAft>
                <a:spcPts val="0"/>
              </a:spcAft>
              <a:buSzPts val="3000"/>
              <a:buFont typeface="Source Sans Pro"/>
              <a:buNone/>
              <a:defRPr sz="3000">
                <a:latin typeface="Source Sans Pro"/>
                <a:ea typeface="Source Sans Pro"/>
                <a:cs typeface="Source Sans Pro"/>
                <a:sym typeface="Source Sans Pro"/>
              </a:defRPr>
            </a:lvl5pPr>
            <a:lvl6pPr lvl="5" rtl="0">
              <a:spcBef>
                <a:spcPts val="0"/>
              </a:spcBef>
              <a:spcAft>
                <a:spcPts val="0"/>
              </a:spcAft>
              <a:buSzPts val="3000"/>
              <a:buFont typeface="Source Sans Pro"/>
              <a:buNone/>
              <a:defRPr sz="3000">
                <a:latin typeface="Source Sans Pro"/>
                <a:ea typeface="Source Sans Pro"/>
                <a:cs typeface="Source Sans Pro"/>
                <a:sym typeface="Source Sans Pro"/>
              </a:defRPr>
            </a:lvl6pPr>
            <a:lvl7pPr lvl="6" rtl="0">
              <a:spcBef>
                <a:spcPts val="0"/>
              </a:spcBef>
              <a:spcAft>
                <a:spcPts val="0"/>
              </a:spcAft>
              <a:buSzPts val="3000"/>
              <a:buFont typeface="Source Sans Pro"/>
              <a:buNone/>
              <a:defRPr sz="3000">
                <a:latin typeface="Source Sans Pro"/>
                <a:ea typeface="Source Sans Pro"/>
                <a:cs typeface="Source Sans Pro"/>
                <a:sym typeface="Source Sans Pro"/>
              </a:defRPr>
            </a:lvl7pPr>
            <a:lvl8pPr lvl="7" rtl="0">
              <a:spcBef>
                <a:spcPts val="0"/>
              </a:spcBef>
              <a:spcAft>
                <a:spcPts val="0"/>
              </a:spcAft>
              <a:buSzPts val="3000"/>
              <a:buFont typeface="Source Sans Pro"/>
              <a:buNone/>
              <a:defRPr sz="3000">
                <a:latin typeface="Source Sans Pro"/>
                <a:ea typeface="Source Sans Pro"/>
                <a:cs typeface="Source Sans Pro"/>
                <a:sym typeface="Source Sans Pro"/>
              </a:defRPr>
            </a:lvl8pPr>
            <a:lvl9pPr lvl="8" rtl="0">
              <a:spcBef>
                <a:spcPts val="0"/>
              </a:spcBef>
              <a:spcAft>
                <a:spcPts val="0"/>
              </a:spcAft>
              <a:buSzPts val="3000"/>
              <a:buFont typeface="Source Sans Pro"/>
              <a:buNone/>
              <a:defRPr sz="3000">
                <a:latin typeface="Source Sans Pro"/>
                <a:ea typeface="Source Sans Pro"/>
                <a:cs typeface="Source Sans Pro"/>
                <a:sym typeface="Source Sans Pro"/>
              </a:defRPr>
            </a:lvl9pPr>
          </a:lstStyle>
          <a:p>
            <a:endParaRPr/>
          </a:p>
        </p:txBody>
      </p:sp>
      <p:sp>
        <p:nvSpPr>
          <p:cNvPr id="16" name="Google Shape;16;p2"/>
          <p:cNvSpPr txBox="1">
            <a:spLocks noGrp="1"/>
          </p:cNvSpPr>
          <p:nvPr>
            <p:ph type="title" idx="2"/>
          </p:nvPr>
        </p:nvSpPr>
        <p:spPr>
          <a:xfrm>
            <a:off x="166200" y="4627125"/>
            <a:ext cx="3240000" cy="5565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ur Values ">
  <p:cSld name="CAPTION_ONLY_1_1_1_1">
    <p:spTree>
      <p:nvGrpSpPr>
        <p:cNvPr id="1" name="Shape 83"/>
        <p:cNvGrpSpPr/>
        <p:nvPr/>
      </p:nvGrpSpPr>
      <p:grpSpPr>
        <a:xfrm>
          <a:off x="0" y="0"/>
          <a:ext cx="0" cy="0"/>
          <a:chOff x="0" y="0"/>
          <a:chExt cx="0" cy="0"/>
        </a:xfrm>
      </p:grpSpPr>
      <p:pic>
        <p:nvPicPr>
          <p:cNvPr id="84" name="Google Shape;84;p11"/>
          <p:cNvPicPr preferRelativeResize="0"/>
          <p:nvPr/>
        </p:nvPicPr>
        <p:blipFill>
          <a:blip r:embed="rId2">
            <a:alphaModFix/>
          </a:blip>
          <a:stretch>
            <a:fillRect/>
          </a:stretch>
        </p:blipFill>
        <p:spPr>
          <a:xfrm>
            <a:off x="5040450" y="0"/>
            <a:ext cx="4105801" cy="4830363"/>
          </a:xfrm>
          <a:prstGeom prst="rect">
            <a:avLst/>
          </a:prstGeom>
          <a:noFill/>
          <a:ln>
            <a:noFill/>
          </a:ln>
        </p:spPr>
      </p:pic>
      <p:pic>
        <p:nvPicPr>
          <p:cNvPr id="85" name="Google Shape;85;p11"/>
          <p:cNvPicPr preferRelativeResize="0"/>
          <p:nvPr/>
        </p:nvPicPr>
        <p:blipFill>
          <a:blip r:embed="rId3">
            <a:alphaModFix/>
          </a:blip>
          <a:stretch>
            <a:fillRect/>
          </a:stretch>
        </p:blipFill>
        <p:spPr>
          <a:xfrm>
            <a:off x="158275" y="152250"/>
            <a:ext cx="989650" cy="303982"/>
          </a:xfrm>
          <a:prstGeom prst="rect">
            <a:avLst/>
          </a:prstGeom>
          <a:noFill/>
          <a:ln>
            <a:noFill/>
          </a:ln>
        </p:spPr>
      </p:pic>
      <p:sp>
        <p:nvSpPr>
          <p:cNvPr id="86" name="Google Shape;86;p11"/>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txBox="1">
            <a:spLocks noGrp="1"/>
          </p:cNvSpPr>
          <p:nvPr>
            <p:ph type="body" idx="1"/>
          </p:nvPr>
        </p:nvSpPr>
        <p:spPr>
          <a:xfrm>
            <a:off x="384525" y="2549325"/>
            <a:ext cx="3345300" cy="20553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89" name="Google Shape;89;p11"/>
          <p:cNvSpPr txBox="1">
            <a:spLocks noGrp="1"/>
          </p:cNvSpPr>
          <p:nvPr>
            <p:ph type="title"/>
          </p:nvPr>
        </p:nvSpPr>
        <p:spPr>
          <a:xfrm>
            <a:off x="525625" y="14291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1pPr>
            <a:lvl2pPr lvl="1" rtl="0">
              <a:spcBef>
                <a:spcPts val="0"/>
              </a:spcBef>
              <a:spcAft>
                <a:spcPts val="0"/>
              </a:spcAft>
              <a:buSzPts val="3000"/>
              <a:buFont typeface="Source Sans Pro"/>
              <a:buNone/>
              <a:defRPr sz="3000">
                <a:latin typeface="Source Sans Pro"/>
                <a:ea typeface="Source Sans Pro"/>
                <a:cs typeface="Source Sans Pro"/>
                <a:sym typeface="Source Sans Pro"/>
              </a:defRPr>
            </a:lvl2pPr>
            <a:lvl3pPr lvl="2" rtl="0">
              <a:spcBef>
                <a:spcPts val="0"/>
              </a:spcBef>
              <a:spcAft>
                <a:spcPts val="0"/>
              </a:spcAft>
              <a:buSzPts val="3000"/>
              <a:buFont typeface="Source Sans Pro"/>
              <a:buNone/>
              <a:defRPr sz="3000">
                <a:latin typeface="Source Sans Pro"/>
                <a:ea typeface="Source Sans Pro"/>
                <a:cs typeface="Source Sans Pro"/>
                <a:sym typeface="Source Sans Pro"/>
              </a:defRPr>
            </a:lvl3pPr>
            <a:lvl4pPr lvl="3" rtl="0">
              <a:spcBef>
                <a:spcPts val="0"/>
              </a:spcBef>
              <a:spcAft>
                <a:spcPts val="0"/>
              </a:spcAft>
              <a:buSzPts val="3000"/>
              <a:buFont typeface="Source Sans Pro"/>
              <a:buNone/>
              <a:defRPr sz="3000">
                <a:latin typeface="Source Sans Pro"/>
                <a:ea typeface="Source Sans Pro"/>
                <a:cs typeface="Source Sans Pro"/>
                <a:sym typeface="Source Sans Pro"/>
              </a:defRPr>
            </a:lvl4pPr>
            <a:lvl5pPr lvl="4" rtl="0">
              <a:spcBef>
                <a:spcPts val="0"/>
              </a:spcBef>
              <a:spcAft>
                <a:spcPts val="0"/>
              </a:spcAft>
              <a:buSzPts val="3000"/>
              <a:buFont typeface="Source Sans Pro"/>
              <a:buNone/>
              <a:defRPr sz="3000">
                <a:latin typeface="Source Sans Pro"/>
                <a:ea typeface="Source Sans Pro"/>
                <a:cs typeface="Source Sans Pro"/>
                <a:sym typeface="Source Sans Pro"/>
              </a:defRPr>
            </a:lvl5pPr>
            <a:lvl6pPr lvl="5" rtl="0">
              <a:spcBef>
                <a:spcPts val="0"/>
              </a:spcBef>
              <a:spcAft>
                <a:spcPts val="0"/>
              </a:spcAft>
              <a:buSzPts val="3000"/>
              <a:buFont typeface="Source Sans Pro"/>
              <a:buNone/>
              <a:defRPr sz="3000">
                <a:latin typeface="Source Sans Pro"/>
                <a:ea typeface="Source Sans Pro"/>
                <a:cs typeface="Source Sans Pro"/>
                <a:sym typeface="Source Sans Pro"/>
              </a:defRPr>
            </a:lvl6pPr>
            <a:lvl7pPr lvl="6" rtl="0">
              <a:spcBef>
                <a:spcPts val="0"/>
              </a:spcBef>
              <a:spcAft>
                <a:spcPts val="0"/>
              </a:spcAft>
              <a:buSzPts val="3000"/>
              <a:buFont typeface="Source Sans Pro"/>
              <a:buNone/>
              <a:defRPr sz="3000">
                <a:latin typeface="Source Sans Pro"/>
                <a:ea typeface="Source Sans Pro"/>
                <a:cs typeface="Source Sans Pro"/>
                <a:sym typeface="Source Sans Pro"/>
              </a:defRPr>
            </a:lvl7pPr>
            <a:lvl8pPr lvl="7" rtl="0">
              <a:spcBef>
                <a:spcPts val="0"/>
              </a:spcBef>
              <a:spcAft>
                <a:spcPts val="0"/>
              </a:spcAft>
              <a:buSzPts val="3000"/>
              <a:buFont typeface="Source Sans Pro"/>
              <a:buNone/>
              <a:defRPr sz="3000">
                <a:latin typeface="Source Sans Pro"/>
                <a:ea typeface="Source Sans Pro"/>
                <a:cs typeface="Source Sans Pro"/>
                <a:sym typeface="Source Sans Pro"/>
              </a:defRPr>
            </a:lvl8pPr>
            <a:lvl9pPr lvl="8" rtl="0">
              <a:spcBef>
                <a:spcPts val="0"/>
              </a:spcBef>
              <a:spcAft>
                <a:spcPts val="0"/>
              </a:spcAft>
              <a:buSzPts val="3000"/>
              <a:buFont typeface="Source Sans Pro"/>
              <a:buNone/>
              <a:defRPr sz="3000">
                <a:latin typeface="Source Sans Pro"/>
                <a:ea typeface="Source Sans Pro"/>
                <a:cs typeface="Source Sans Pro"/>
                <a:sym typeface="Source Sans Pro"/>
              </a:defRPr>
            </a:lvl9pPr>
          </a:lstStyle>
          <a:p>
            <a:endParaRPr/>
          </a:p>
        </p:txBody>
      </p:sp>
      <p:sp>
        <p:nvSpPr>
          <p:cNvPr id="90" name="Google Shape;90;p11"/>
          <p:cNvSpPr txBox="1">
            <a:spLocks noGrp="1"/>
          </p:cNvSpPr>
          <p:nvPr>
            <p:ph type="title" idx="2"/>
          </p:nvPr>
        </p:nvSpPr>
        <p:spPr>
          <a:xfrm>
            <a:off x="525625" y="1125175"/>
            <a:ext cx="2892000" cy="3039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ission - Values - Vision with Icons">
  <p:cSld name="CAPTION_ONLY_1_1_1_1_1">
    <p:spTree>
      <p:nvGrpSpPr>
        <p:cNvPr id="1" name="Shape 91"/>
        <p:cNvGrpSpPr/>
        <p:nvPr/>
      </p:nvGrpSpPr>
      <p:grpSpPr>
        <a:xfrm>
          <a:off x="0" y="0"/>
          <a:ext cx="0" cy="0"/>
          <a:chOff x="0" y="0"/>
          <a:chExt cx="0" cy="0"/>
        </a:xfrm>
      </p:grpSpPr>
      <p:pic>
        <p:nvPicPr>
          <p:cNvPr id="92" name="Google Shape;92;p12"/>
          <p:cNvPicPr preferRelativeResize="0"/>
          <p:nvPr/>
        </p:nvPicPr>
        <p:blipFill>
          <a:blip r:embed="rId2">
            <a:alphaModFix/>
          </a:blip>
          <a:stretch>
            <a:fillRect/>
          </a:stretch>
        </p:blipFill>
        <p:spPr>
          <a:xfrm>
            <a:off x="2738727" y="2606945"/>
            <a:ext cx="677121" cy="677120"/>
          </a:xfrm>
          <a:prstGeom prst="rect">
            <a:avLst/>
          </a:prstGeom>
          <a:noFill/>
          <a:ln>
            <a:noFill/>
          </a:ln>
        </p:spPr>
      </p:pic>
      <p:pic>
        <p:nvPicPr>
          <p:cNvPr id="93" name="Google Shape;93;p12"/>
          <p:cNvPicPr preferRelativeResize="0"/>
          <p:nvPr/>
        </p:nvPicPr>
        <p:blipFill>
          <a:blip r:embed="rId3">
            <a:alphaModFix/>
          </a:blip>
          <a:stretch>
            <a:fillRect/>
          </a:stretch>
        </p:blipFill>
        <p:spPr>
          <a:xfrm>
            <a:off x="2738727" y="699875"/>
            <a:ext cx="677121" cy="677120"/>
          </a:xfrm>
          <a:prstGeom prst="rect">
            <a:avLst/>
          </a:prstGeom>
          <a:noFill/>
          <a:ln>
            <a:noFill/>
          </a:ln>
        </p:spPr>
      </p:pic>
      <p:pic>
        <p:nvPicPr>
          <p:cNvPr id="94" name="Google Shape;94;p12"/>
          <p:cNvPicPr preferRelativeResize="0"/>
          <p:nvPr/>
        </p:nvPicPr>
        <p:blipFill>
          <a:blip r:embed="rId4">
            <a:alphaModFix/>
          </a:blip>
          <a:stretch>
            <a:fillRect/>
          </a:stretch>
        </p:blipFill>
        <p:spPr>
          <a:xfrm>
            <a:off x="2738727" y="1653410"/>
            <a:ext cx="677121" cy="677120"/>
          </a:xfrm>
          <a:prstGeom prst="rect">
            <a:avLst/>
          </a:prstGeom>
          <a:noFill/>
          <a:ln>
            <a:noFill/>
          </a:ln>
        </p:spPr>
      </p:pic>
      <p:pic>
        <p:nvPicPr>
          <p:cNvPr id="95" name="Google Shape;95;p12"/>
          <p:cNvPicPr preferRelativeResize="0"/>
          <p:nvPr/>
        </p:nvPicPr>
        <p:blipFill>
          <a:blip r:embed="rId5">
            <a:alphaModFix/>
          </a:blip>
          <a:stretch>
            <a:fillRect/>
          </a:stretch>
        </p:blipFill>
        <p:spPr>
          <a:xfrm>
            <a:off x="2738727" y="3560480"/>
            <a:ext cx="677121" cy="677120"/>
          </a:xfrm>
          <a:prstGeom prst="rect">
            <a:avLst/>
          </a:prstGeom>
          <a:noFill/>
          <a:ln>
            <a:noFill/>
          </a:ln>
        </p:spPr>
      </p:pic>
      <p:sp>
        <p:nvSpPr>
          <p:cNvPr id="96" name="Google Shape;96;p12"/>
          <p:cNvSpPr txBox="1">
            <a:spLocks noGrp="1"/>
          </p:cNvSpPr>
          <p:nvPr>
            <p:ph type="body" idx="1"/>
          </p:nvPr>
        </p:nvSpPr>
        <p:spPr>
          <a:xfrm>
            <a:off x="3361200" y="542800"/>
            <a:ext cx="4801800" cy="234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142A35"/>
              </a:buClr>
              <a:buSzPts val="1400"/>
              <a:buFont typeface="Source Sans Pro"/>
              <a:buChar char="●"/>
              <a:defRPr sz="1400" b="1">
                <a:solidFill>
                  <a:srgbClr val="142A35"/>
                </a:solidFill>
                <a:latin typeface="Source Sans Pro"/>
                <a:ea typeface="Source Sans Pro"/>
                <a:cs typeface="Source Sans Pro"/>
                <a:sym typeface="Source Sans Pro"/>
              </a:defRPr>
            </a:lvl1pPr>
            <a:lvl2pPr marL="914400" lvl="1" indent="-31750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2pPr>
            <a:lvl3pPr marL="1371600" lvl="2" indent="-31750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3pPr>
            <a:lvl4pPr marL="1828800" lvl="3" indent="-31750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4pPr>
            <a:lvl5pPr marL="2286000" lvl="4" indent="-31750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5pPr>
            <a:lvl6pPr marL="2743200" lvl="5" indent="-31750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6pPr>
            <a:lvl7pPr marL="3200400" lvl="6" indent="-31750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7pPr>
            <a:lvl8pPr marL="3657600" lvl="7" indent="-31750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8pPr>
            <a:lvl9pPr marL="4114800" lvl="8" indent="-31750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9pPr>
          </a:lstStyle>
          <a:p>
            <a:endParaRPr/>
          </a:p>
        </p:txBody>
      </p:sp>
      <p:sp>
        <p:nvSpPr>
          <p:cNvPr id="97" name="Google Shape;97;p12"/>
          <p:cNvSpPr txBox="1">
            <a:spLocks noGrp="1"/>
          </p:cNvSpPr>
          <p:nvPr>
            <p:ph type="body" idx="2"/>
          </p:nvPr>
        </p:nvSpPr>
        <p:spPr>
          <a:xfrm>
            <a:off x="3361200" y="1492675"/>
            <a:ext cx="4801800" cy="1545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142A35"/>
              </a:buClr>
              <a:buSzPts val="1400"/>
              <a:buFont typeface="Source Sans Pro"/>
              <a:buChar char="●"/>
              <a:defRPr sz="1400" b="1">
                <a:solidFill>
                  <a:srgbClr val="142A35"/>
                </a:solidFill>
                <a:latin typeface="Source Sans Pro"/>
                <a:ea typeface="Source Sans Pro"/>
                <a:cs typeface="Source Sans Pro"/>
                <a:sym typeface="Source Sans Pro"/>
              </a:defRPr>
            </a:lvl1pPr>
            <a:lvl2pPr marL="914400" lvl="1"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2pPr>
            <a:lvl3pPr marL="1371600" lvl="2"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3pPr>
            <a:lvl4pPr marL="1828800" lvl="3"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4pPr>
            <a:lvl5pPr marL="2286000" lvl="4"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5pPr>
            <a:lvl6pPr marL="2743200" lvl="5"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6pPr>
            <a:lvl7pPr marL="3200400" lvl="6"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7pPr>
            <a:lvl8pPr marL="3657600" lvl="7"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8pPr>
            <a:lvl9pPr marL="4114800" lvl="8"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9pPr>
          </a:lstStyle>
          <a:p>
            <a:endParaRPr/>
          </a:p>
        </p:txBody>
      </p:sp>
      <p:sp>
        <p:nvSpPr>
          <p:cNvPr id="98" name="Google Shape;98;p12"/>
          <p:cNvSpPr txBox="1">
            <a:spLocks noGrp="1"/>
          </p:cNvSpPr>
          <p:nvPr>
            <p:ph type="body" idx="3"/>
          </p:nvPr>
        </p:nvSpPr>
        <p:spPr>
          <a:xfrm>
            <a:off x="3361200" y="2456200"/>
            <a:ext cx="4801800" cy="1545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142A35"/>
              </a:buClr>
              <a:buSzPts val="1400"/>
              <a:buFont typeface="Source Sans Pro"/>
              <a:buChar char="●"/>
              <a:defRPr sz="1400" b="1">
                <a:solidFill>
                  <a:srgbClr val="142A35"/>
                </a:solidFill>
                <a:latin typeface="Source Sans Pro"/>
                <a:ea typeface="Source Sans Pro"/>
                <a:cs typeface="Source Sans Pro"/>
                <a:sym typeface="Source Sans Pro"/>
              </a:defRPr>
            </a:lvl1pPr>
            <a:lvl2pPr marL="914400" lvl="1"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2pPr>
            <a:lvl3pPr marL="1371600" lvl="2"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3pPr>
            <a:lvl4pPr marL="1828800" lvl="3"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4pPr>
            <a:lvl5pPr marL="2286000" lvl="4"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5pPr>
            <a:lvl6pPr marL="2743200" lvl="5"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6pPr>
            <a:lvl7pPr marL="3200400" lvl="6"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7pPr>
            <a:lvl8pPr marL="3657600" lvl="7"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8pPr>
            <a:lvl9pPr marL="4114800" lvl="8"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9pPr>
          </a:lstStyle>
          <a:p>
            <a:endParaRPr/>
          </a:p>
        </p:txBody>
      </p:sp>
      <p:sp>
        <p:nvSpPr>
          <p:cNvPr id="99" name="Google Shape;99;p12"/>
          <p:cNvSpPr txBox="1">
            <a:spLocks noGrp="1"/>
          </p:cNvSpPr>
          <p:nvPr>
            <p:ph type="body" idx="4"/>
          </p:nvPr>
        </p:nvSpPr>
        <p:spPr>
          <a:xfrm>
            <a:off x="3361200" y="3406075"/>
            <a:ext cx="4801800" cy="1545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142A35"/>
              </a:buClr>
              <a:buSzPts val="1400"/>
              <a:buFont typeface="Source Sans Pro"/>
              <a:buChar char="●"/>
              <a:defRPr sz="1400" b="1">
                <a:solidFill>
                  <a:srgbClr val="142A35"/>
                </a:solidFill>
                <a:latin typeface="Source Sans Pro"/>
                <a:ea typeface="Source Sans Pro"/>
                <a:cs typeface="Source Sans Pro"/>
                <a:sym typeface="Source Sans Pro"/>
              </a:defRPr>
            </a:lvl1pPr>
            <a:lvl2pPr marL="914400" lvl="1"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2pPr>
            <a:lvl3pPr marL="1371600" lvl="2"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3pPr>
            <a:lvl4pPr marL="1828800" lvl="3"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4pPr>
            <a:lvl5pPr marL="2286000" lvl="4"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5pPr>
            <a:lvl6pPr marL="2743200" lvl="5"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6pPr>
            <a:lvl7pPr marL="3200400" lvl="6"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7pPr>
            <a:lvl8pPr marL="3657600" lvl="7"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8pPr>
            <a:lvl9pPr marL="4114800" lvl="8" indent="-317500" rtl="0">
              <a:spcBef>
                <a:spcPts val="0"/>
              </a:spcBef>
              <a:spcAft>
                <a:spcPts val="0"/>
              </a:spcAft>
              <a:buClr>
                <a:srgbClr val="142A35"/>
              </a:buClr>
              <a:buSzPts val="1400"/>
              <a:buFont typeface="Source Sans Pro"/>
              <a:buChar char="■"/>
              <a:defRPr b="1">
                <a:solidFill>
                  <a:srgbClr val="142A35"/>
                </a:solidFill>
                <a:latin typeface="Source Sans Pro"/>
                <a:ea typeface="Source Sans Pro"/>
                <a:cs typeface="Source Sans Pro"/>
                <a:sym typeface="Source Sans Pro"/>
              </a:defRPr>
            </a:lvl9pPr>
          </a:lstStyle>
          <a:p>
            <a:endParaRPr/>
          </a:p>
        </p:txBody>
      </p:sp>
      <p:sp>
        <p:nvSpPr>
          <p:cNvPr id="100" name="Google Shape;100;p12"/>
          <p:cNvSpPr/>
          <p:nvPr/>
        </p:nvSpPr>
        <p:spPr>
          <a:xfrm rot="10800000">
            <a:off x="-202" y="-154"/>
            <a:ext cx="15435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2"/>
          <p:cNvSpPr/>
          <p:nvPr/>
        </p:nvSpPr>
        <p:spPr>
          <a:xfrm flipH="1">
            <a:off x="741199" y="2961152"/>
            <a:ext cx="10689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rot="10800000">
            <a:off x="289999" y="117"/>
            <a:ext cx="15201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 name="Google Shape;103;p12"/>
          <p:cNvPicPr preferRelativeResize="0"/>
          <p:nvPr/>
        </p:nvPicPr>
        <p:blipFill rotWithShape="1">
          <a:blip r:embed="rId6">
            <a:alphaModFix/>
          </a:blip>
          <a:srcRect t="19" b="19"/>
          <a:stretch/>
        </p:blipFill>
        <p:spPr>
          <a:xfrm>
            <a:off x="158275" y="152250"/>
            <a:ext cx="989650" cy="303981"/>
          </a:xfrm>
          <a:prstGeom prst="rect">
            <a:avLst/>
          </a:prstGeom>
          <a:noFill/>
          <a:ln>
            <a:noFill/>
          </a:ln>
        </p:spPr>
      </p:pic>
      <p:sp>
        <p:nvSpPr>
          <p:cNvPr id="104" name="Google Shape;104;p12"/>
          <p:cNvSpPr/>
          <p:nvPr/>
        </p:nvSpPr>
        <p:spPr>
          <a:xfrm rot="-4325459">
            <a:off x="-413637" y="4470090"/>
            <a:ext cx="992175" cy="992175"/>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Section - 1">
  <p:cSld name="CUSTOM_1_1">
    <p:bg>
      <p:bgPr>
        <a:solidFill>
          <a:schemeClr val="lt1"/>
        </a:solidFill>
        <a:effectLst/>
      </p:bgPr>
    </p:bg>
    <p:spTree>
      <p:nvGrpSpPr>
        <p:cNvPr id="1" name="Shape 105"/>
        <p:cNvGrpSpPr/>
        <p:nvPr/>
      </p:nvGrpSpPr>
      <p:grpSpPr>
        <a:xfrm>
          <a:off x="0" y="0"/>
          <a:ext cx="0" cy="0"/>
          <a:chOff x="0" y="0"/>
          <a:chExt cx="0" cy="0"/>
        </a:xfrm>
      </p:grpSpPr>
      <p:sp>
        <p:nvSpPr>
          <p:cNvPr id="106" name="Google Shape;106;p13"/>
          <p:cNvSpPr/>
          <p:nvPr/>
        </p:nvSpPr>
        <p:spPr>
          <a:xfrm rot="10800000">
            <a:off x="-141" y="-150"/>
            <a:ext cx="41349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flipH="1">
            <a:off x="1906550" y="2961147"/>
            <a:ext cx="29076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rot="10800000">
            <a:off x="679250" y="115"/>
            <a:ext cx="41349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4419850" y="-264850"/>
            <a:ext cx="752700" cy="752700"/>
          </a:xfrm>
          <a:prstGeom prst="ellipse">
            <a:avLst/>
          </a:prstGeom>
          <a:gradFill>
            <a:gsLst>
              <a:gs pos="0">
                <a:srgbClr val="FFE7E5"/>
              </a:gs>
              <a:gs pos="21000">
                <a:srgbClr val="FFE7E5"/>
              </a:gs>
              <a:gs pos="100000">
                <a:srgbClr val="CFF3F9"/>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txBox="1"/>
          <p:nvPr/>
        </p:nvSpPr>
        <p:spPr>
          <a:xfrm>
            <a:off x="395950" y="4511875"/>
            <a:ext cx="4105800" cy="2886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Clr>
                <a:srgbClr val="000000"/>
              </a:buClr>
              <a:buSzPts val="1100"/>
              <a:buFont typeface="Arial"/>
              <a:buNone/>
            </a:pPr>
            <a:r>
              <a:rPr lang="en-GB" sz="1200" b="1">
                <a:solidFill>
                  <a:srgbClr val="142A35"/>
                </a:solidFill>
                <a:latin typeface="Source Sans Pro"/>
                <a:ea typeface="Source Sans Pro"/>
                <a:cs typeface="Source Sans Pro"/>
                <a:sym typeface="Source Sans Pro"/>
              </a:rPr>
              <a:t>macmillanlearning.com</a:t>
            </a:r>
            <a:endParaRPr sz="1200">
              <a:solidFill>
                <a:srgbClr val="142A35"/>
              </a:solidFill>
              <a:latin typeface="Source Serif Pro"/>
              <a:ea typeface="Source Serif Pro"/>
              <a:cs typeface="Source Serif Pro"/>
              <a:sym typeface="Source Serif Pro"/>
            </a:endParaRPr>
          </a:p>
        </p:txBody>
      </p:sp>
      <p:sp>
        <p:nvSpPr>
          <p:cNvPr id="111" name="Google Shape;111;p13"/>
          <p:cNvSpPr txBox="1">
            <a:spLocks noGrp="1"/>
          </p:cNvSpPr>
          <p:nvPr>
            <p:ph type="body" idx="1"/>
          </p:nvPr>
        </p:nvSpPr>
        <p:spPr>
          <a:xfrm>
            <a:off x="5386625" y="1539350"/>
            <a:ext cx="3135900" cy="29724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pic>
        <p:nvPicPr>
          <p:cNvPr id="112" name="Google Shape;112;p13"/>
          <p:cNvPicPr preferRelativeResize="0"/>
          <p:nvPr/>
        </p:nvPicPr>
        <p:blipFill rotWithShape="1">
          <a:blip r:embed="rId2">
            <a:alphaModFix/>
          </a:blip>
          <a:srcRect t="19" b="19"/>
          <a:stretch/>
        </p:blipFill>
        <p:spPr>
          <a:xfrm>
            <a:off x="158275" y="152250"/>
            <a:ext cx="989650" cy="303981"/>
          </a:xfrm>
          <a:prstGeom prst="rect">
            <a:avLst/>
          </a:prstGeom>
          <a:noFill/>
          <a:ln>
            <a:noFill/>
          </a:ln>
        </p:spPr>
      </p:pic>
      <p:sp>
        <p:nvSpPr>
          <p:cNvPr id="113" name="Google Shape;113;p13"/>
          <p:cNvSpPr/>
          <p:nvPr/>
        </p:nvSpPr>
        <p:spPr>
          <a:xfrm>
            <a:off x="-400700" y="4394075"/>
            <a:ext cx="993300" cy="995400"/>
          </a:xfrm>
          <a:prstGeom prst="ellipse">
            <a:avLst/>
          </a:prstGeom>
          <a:noFill/>
          <a:ln w="228600" cap="flat" cmpd="sng">
            <a:solidFill>
              <a:srgbClr val="A2D6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txBox="1">
            <a:spLocks noGrp="1"/>
          </p:cNvSpPr>
          <p:nvPr>
            <p:ph type="title"/>
          </p:nvPr>
        </p:nvSpPr>
        <p:spPr>
          <a:xfrm>
            <a:off x="538450" y="1892400"/>
            <a:ext cx="3202200" cy="2109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900"/>
              <a:buFont typeface="Source Sans Pro"/>
              <a:buNone/>
              <a:defRPr sz="2900" b="1">
                <a:solidFill>
                  <a:schemeClr val="lt1"/>
                </a:solidFill>
                <a:latin typeface="Source Sans Pro"/>
                <a:ea typeface="Source Sans Pro"/>
                <a:cs typeface="Source Sans Pro"/>
                <a:sym typeface="Source Sans Pro"/>
              </a:defRPr>
            </a:lvl1pPr>
            <a:lvl2pPr lvl="1" rtl="0">
              <a:spcBef>
                <a:spcPts val="0"/>
              </a:spcBef>
              <a:spcAft>
                <a:spcPts val="0"/>
              </a:spcAft>
              <a:buClr>
                <a:srgbClr val="142A35"/>
              </a:buClr>
              <a:buSzPts val="2900"/>
              <a:buFont typeface="Source Sans Pro"/>
              <a:buNone/>
              <a:defRPr sz="29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900"/>
              <a:buFont typeface="Source Sans Pro"/>
              <a:buNone/>
              <a:defRPr sz="29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900"/>
              <a:buFont typeface="Source Sans Pro"/>
              <a:buNone/>
              <a:defRPr sz="29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900"/>
              <a:buFont typeface="Source Sans Pro"/>
              <a:buNone/>
              <a:defRPr sz="29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900"/>
              <a:buFont typeface="Source Sans Pro"/>
              <a:buNone/>
              <a:defRPr sz="29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900"/>
              <a:buFont typeface="Source Sans Pro"/>
              <a:buNone/>
              <a:defRPr sz="29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900"/>
              <a:buFont typeface="Source Sans Pro"/>
              <a:buNone/>
              <a:defRPr sz="29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900"/>
              <a:buFont typeface="Source Sans Pro"/>
              <a:buNone/>
              <a:defRPr sz="2900" b="1">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Section with Image - 2A">
  <p:cSld name="CUSTOM_1_1_1">
    <p:bg>
      <p:bgPr>
        <a:solidFill>
          <a:srgbClr val="F8FAFA"/>
        </a:solidFill>
        <a:effectLst/>
      </p:bgPr>
    </p:bg>
    <p:spTree>
      <p:nvGrpSpPr>
        <p:cNvPr id="1" name="Shape 115"/>
        <p:cNvGrpSpPr/>
        <p:nvPr/>
      </p:nvGrpSpPr>
      <p:grpSpPr>
        <a:xfrm>
          <a:off x="0" y="0"/>
          <a:ext cx="0" cy="0"/>
          <a:chOff x="0" y="0"/>
          <a:chExt cx="0" cy="0"/>
        </a:xfrm>
      </p:grpSpPr>
      <p:pic>
        <p:nvPicPr>
          <p:cNvPr id="116" name="Google Shape;116;p14"/>
          <p:cNvPicPr preferRelativeResize="0"/>
          <p:nvPr/>
        </p:nvPicPr>
        <p:blipFill>
          <a:blip r:embed="rId2">
            <a:alphaModFix/>
          </a:blip>
          <a:stretch>
            <a:fillRect/>
          </a:stretch>
        </p:blipFill>
        <p:spPr>
          <a:xfrm>
            <a:off x="3714475" y="125"/>
            <a:ext cx="5438149" cy="4833900"/>
          </a:xfrm>
          <a:prstGeom prst="rect">
            <a:avLst/>
          </a:prstGeom>
          <a:noFill/>
          <a:ln>
            <a:noFill/>
          </a:ln>
        </p:spPr>
      </p:pic>
      <p:sp>
        <p:nvSpPr>
          <p:cNvPr id="117" name="Google Shape;117;p14"/>
          <p:cNvSpPr/>
          <p:nvPr/>
        </p:nvSpPr>
        <p:spPr>
          <a:xfrm rot="10800000">
            <a:off x="-124" y="-150"/>
            <a:ext cx="36150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flipH="1">
            <a:off x="1735975" y="2961153"/>
            <a:ext cx="25038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rot="10800000">
            <a:off x="679075" y="119"/>
            <a:ext cx="35607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3866175" y="-233200"/>
            <a:ext cx="752700" cy="752700"/>
          </a:xfrm>
          <a:prstGeom prst="ellipse">
            <a:avLst/>
          </a:prstGeom>
          <a:gradFill>
            <a:gsLst>
              <a:gs pos="0">
                <a:srgbClr val="FFE7E5"/>
              </a:gs>
              <a:gs pos="21000">
                <a:srgbClr val="FFE7E5"/>
              </a:gs>
              <a:gs pos="100000">
                <a:srgbClr val="CFF3F9"/>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p14"/>
          <p:cNvPicPr preferRelativeResize="0"/>
          <p:nvPr/>
        </p:nvPicPr>
        <p:blipFill rotWithShape="1">
          <a:blip r:embed="rId3">
            <a:alphaModFix/>
          </a:blip>
          <a:srcRect t="19" b="19"/>
          <a:stretch/>
        </p:blipFill>
        <p:spPr>
          <a:xfrm>
            <a:off x="158275" y="152250"/>
            <a:ext cx="989650" cy="303981"/>
          </a:xfrm>
          <a:prstGeom prst="rect">
            <a:avLst/>
          </a:prstGeom>
          <a:noFill/>
          <a:ln>
            <a:noFill/>
          </a:ln>
        </p:spPr>
      </p:pic>
      <p:sp>
        <p:nvSpPr>
          <p:cNvPr id="122" name="Google Shape;122;p14"/>
          <p:cNvSpPr/>
          <p:nvPr/>
        </p:nvSpPr>
        <p:spPr>
          <a:xfrm>
            <a:off x="-400700" y="4394075"/>
            <a:ext cx="993300" cy="995400"/>
          </a:xfrm>
          <a:prstGeom prst="ellipse">
            <a:avLst/>
          </a:prstGeom>
          <a:noFill/>
          <a:ln w="228600" cap="flat" cmpd="sng">
            <a:solidFill>
              <a:srgbClr val="A2D6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txBox="1">
            <a:spLocks noGrp="1"/>
          </p:cNvSpPr>
          <p:nvPr>
            <p:ph type="title"/>
          </p:nvPr>
        </p:nvSpPr>
        <p:spPr>
          <a:xfrm>
            <a:off x="538450" y="1844850"/>
            <a:ext cx="3202200" cy="948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500"/>
              <a:buFont typeface="Source Sans Pro"/>
              <a:buNone/>
              <a:defRPr sz="2500" b="1">
                <a:solidFill>
                  <a:schemeClr val="lt1"/>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Section with Image - 2B">
  <p:cSld name="CUSTOM_1_1_1_2">
    <p:bg>
      <p:bgPr>
        <a:solidFill>
          <a:srgbClr val="F8FAFA"/>
        </a:solidFill>
        <a:effectLst/>
      </p:bgPr>
    </p:bg>
    <p:spTree>
      <p:nvGrpSpPr>
        <p:cNvPr id="1" name="Shape 124"/>
        <p:cNvGrpSpPr/>
        <p:nvPr/>
      </p:nvGrpSpPr>
      <p:grpSpPr>
        <a:xfrm>
          <a:off x="0" y="0"/>
          <a:ext cx="0" cy="0"/>
          <a:chOff x="0" y="0"/>
          <a:chExt cx="0" cy="0"/>
        </a:xfrm>
      </p:grpSpPr>
      <p:pic>
        <p:nvPicPr>
          <p:cNvPr id="125" name="Google Shape;125;p15"/>
          <p:cNvPicPr preferRelativeResize="0"/>
          <p:nvPr/>
        </p:nvPicPr>
        <p:blipFill>
          <a:blip r:embed="rId2">
            <a:alphaModFix/>
          </a:blip>
          <a:stretch>
            <a:fillRect/>
          </a:stretch>
        </p:blipFill>
        <p:spPr>
          <a:xfrm>
            <a:off x="3705800" y="-150"/>
            <a:ext cx="5438141" cy="4833900"/>
          </a:xfrm>
          <a:prstGeom prst="rect">
            <a:avLst/>
          </a:prstGeom>
          <a:noFill/>
          <a:ln>
            <a:noFill/>
          </a:ln>
        </p:spPr>
      </p:pic>
      <p:sp>
        <p:nvSpPr>
          <p:cNvPr id="126" name="Google Shape;126;p15"/>
          <p:cNvSpPr/>
          <p:nvPr/>
        </p:nvSpPr>
        <p:spPr>
          <a:xfrm rot="10800000">
            <a:off x="-124" y="-150"/>
            <a:ext cx="36150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flipH="1">
            <a:off x="1735975" y="2961153"/>
            <a:ext cx="25038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rot="10800000">
            <a:off x="679075" y="119"/>
            <a:ext cx="35607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866175" y="-233200"/>
            <a:ext cx="752700" cy="752700"/>
          </a:xfrm>
          <a:prstGeom prst="ellipse">
            <a:avLst/>
          </a:prstGeom>
          <a:gradFill>
            <a:gsLst>
              <a:gs pos="0">
                <a:srgbClr val="FFE7E5"/>
              </a:gs>
              <a:gs pos="21000">
                <a:srgbClr val="FFE7E5"/>
              </a:gs>
              <a:gs pos="100000">
                <a:srgbClr val="CFF3F9"/>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5"/>
          <p:cNvPicPr preferRelativeResize="0"/>
          <p:nvPr/>
        </p:nvPicPr>
        <p:blipFill rotWithShape="1">
          <a:blip r:embed="rId3">
            <a:alphaModFix/>
          </a:blip>
          <a:srcRect t="19" b="19"/>
          <a:stretch/>
        </p:blipFill>
        <p:spPr>
          <a:xfrm>
            <a:off x="158275" y="152250"/>
            <a:ext cx="989650" cy="303981"/>
          </a:xfrm>
          <a:prstGeom prst="rect">
            <a:avLst/>
          </a:prstGeom>
          <a:noFill/>
          <a:ln>
            <a:noFill/>
          </a:ln>
        </p:spPr>
      </p:pic>
      <p:sp>
        <p:nvSpPr>
          <p:cNvPr id="131" name="Google Shape;131;p15"/>
          <p:cNvSpPr/>
          <p:nvPr/>
        </p:nvSpPr>
        <p:spPr>
          <a:xfrm>
            <a:off x="-400700" y="4394075"/>
            <a:ext cx="993300" cy="995400"/>
          </a:xfrm>
          <a:prstGeom prst="ellipse">
            <a:avLst/>
          </a:prstGeom>
          <a:noFill/>
          <a:ln w="228600" cap="flat" cmpd="sng">
            <a:solidFill>
              <a:srgbClr val="A2D6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txBox="1">
            <a:spLocks noGrp="1"/>
          </p:cNvSpPr>
          <p:nvPr>
            <p:ph type="title"/>
          </p:nvPr>
        </p:nvSpPr>
        <p:spPr>
          <a:xfrm>
            <a:off x="538450" y="1844850"/>
            <a:ext cx="3202200" cy="948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500"/>
              <a:buFont typeface="Source Sans Pro"/>
              <a:buNone/>
              <a:defRPr sz="2500" b="1">
                <a:solidFill>
                  <a:schemeClr val="lt1"/>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Section with Image - 2C">
  <p:cSld name="CUSTOM_1_1_1_1">
    <p:bg>
      <p:bgPr>
        <a:solidFill>
          <a:srgbClr val="F8FAFA"/>
        </a:solidFill>
        <a:effectLst/>
      </p:bgPr>
    </p:bg>
    <p:spTree>
      <p:nvGrpSpPr>
        <p:cNvPr id="1" name="Shape 133"/>
        <p:cNvGrpSpPr/>
        <p:nvPr/>
      </p:nvGrpSpPr>
      <p:grpSpPr>
        <a:xfrm>
          <a:off x="0" y="0"/>
          <a:ext cx="0" cy="0"/>
          <a:chOff x="0" y="0"/>
          <a:chExt cx="0" cy="0"/>
        </a:xfrm>
      </p:grpSpPr>
      <p:pic>
        <p:nvPicPr>
          <p:cNvPr id="134" name="Google Shape;134;p16"/>
          <p:cNvPicPr preferRelativeResize="0"/>
          <p:nvPr/>
        </p:nvPicPr>
        <p:blipFill>
          <a:blip r:embed="rId2">
            <a:alphaModFix/>
          </a:blip>
          <a:stretch>
            <a:fillRect/>
          </a:stretch>
        </p:blipFill>
        <p:spPr>
          <a:xfrm>
            <a:off x="3705750" y="-150"/>
            <a:ext cx="5438141" cy="4833900"/>
          </a:xfrm>
          <a:prstGeom prst="rect">
            <a:avLst/>
          </a:prstGeom>
          <a:noFill/>
          <a:ln>
            <a:noFill/>
          </a:ln>
        </p:spPr>
      </p:pic>
      <p:sp>
        <p:nvSpPr>
          <p:cNvPr id="135" name="Google Shape;135;p16"/>
          <p:cNvSpPr/>
          <p:nvPr/>
        </p:nvSpPr>
        <p:spPr>
          <a:xfrm rot="10800000">
            <a:off x="-124" y="-150"/>
            <a:ext cx="36150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6"/>
          <p:cNvSpPr/>
          <p:nvPr/>
        </p:nvSpPr>
        <p:spPr>
          <a:xfrm flipH="1">
            <a:off x="1735975" y="2961153"/>
            <a:ext cx="25038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rot="10800000">
            <a:off x="679075" y="119"/>
            <a:ext cx="35607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a:off x="3866175" y="-233200"/>
            <a:ext cx="752700" cy="752700"/>
          </a:xfrm>
          <a:prstGeom prst="ellipse">
            <a:avLst/>
          </a:prstGeom>
          <a:gradFill>
            <a:gsLst>
              <a:gs pos="0">
                <a:srgbClr val="FFE7E5"/>
              </a:gs>
              <a:gs pos="21000">
                <a:srgbClr val="FFE7E5"/>
              </a:gs>
              <a:gs pos="100000">
                <a:srgbClr val="CFF3F9"/>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 name="Google Shape;139;p16"/>
          <p:cNvPicPr preferRelativeResize="0"/>
          <p:nvPr/>
        </p:nvPicPr>
        <p:blipFill rotWithShape="1">
          <a:blip r:embed="rId3">
            <a:alphaModFix/>
          </a:blip>
          <a:srcRect t="19" b="19"/>
          <a:stretch/>
        </p:blipFill>
        <p:spPr>
          <a:xfrm>
            <a:off x="158275" y="152250"/>
            <a:ext cx="989650" cy="303981"/>
          </a:xfrm>
          <a:prstGeom prst="rect">
            <a:avLst/>
          </a:prstGeom>
          <a:noFill/>
          <a:ln>
            <a:noFill/>
          </a:ln>
        </p:spPr>
      </p:pic>
      <p:sp>
        <p:nvSpPr>
          <p:cNvPr id="140" name="Google Shape;140;p16"/>
          <p:cNvSpPr/>
          <p:nvPr/>
        </p:nvSpPr>
        <p:spPr>
          <a:xfrm>
            <a:off x="-400700" y="4394075"/>
            <a:ext cx="993300" cy="995400"/>
          </a:xfrm>
          <a:prstGeom prst="ellipse">
            <a:avLst/>
          </a:prstGeom>
          <a:noFill/>
          <a:ln w="228600" cap="flat" cmpd="sng">
            <a:solidFill>
              <a:srgbClr val="A2D6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txBox="1">
            <a:spLocks noGrp="1"/>
          </p:cNvSpPr>
          <p:nvPr>
            <p:ph type="title"/>
          </p:nvPr>
        </p:nvSpPr>
        <p:spPr>
          <a:xfrm>
            <a:off x="538450" y="1844850"/>
            <a:ext cx="3202200" cy="948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500"/>
              <a:buFont typeface="Source Sans Pro"/>
              <a:buNone/>
              <a:defRPr sz="2500" b="1">
                <a:solidFill>
                  <a:schemeClr val="lt1"/>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Section with Image - 2D">
  <p:cSld name="CUSTOM_1_1_1_1_1">
    <p:bg>
      <p:bgPr>
        <a:solidFill>
          <a:srgbClr val="F8FAFA"/>
        </a:solidFill>
        <a:effectLst/>
      </p:bgPr>
    </p:bg>
    <p:spTree>
      <p:nvGrpSpPr>
        <p:cNvPr id="1" name="Shape 142"/>
        <p:cNvGrpSpPr/>
        <p:nvPr/>
      </p:nvGrpSpPr>
      <p:grpSpPr>
        <a:xfrm>
          <a:off x="0" y="0"/>
          <a:ext cx="0" cy="0"/>
          <a:chOff x="0" y="0"/>
          <a:chExt cx="0" cy="0"/>
        </a:xfrm>
      </p:grpSpPr>
      <p:pic>
        <p:nvPicPr>
          <p:cNvPr id="143" name="Google Shape;143;p17"/>
          <p:cNvPicPr preferRelativeResize="0"/>
          <p:nvPr/>
        </p:nvPicPr>
        <p:blipFill>
          <a:blip r:embed="rId2">
            <a:alphaModFix/>
          </a:blip>
          <a:stretch>
            <a:fillRect/>
          </a:stretch>
        </p:blipFill>
        <p:spPr>
          <a:xfrm>
            <a:off x="3705800" y="125"/>
            <a:ext cx="5438141" cy="4833900"/>
          </a:xfrm>
          <a:prstGeom prst="rect">
            <a:avLst/>
          </a:prstGeom>
          <a:noFill/>
          <a:ln>
            <a:noFill/>
          </a:ln>
        </p:spPr>
      </p:pic>
      <p:sp>
        <p:nvSpPr>
          <p:cNvPr id="144" name="Google Shape;144;p17"/>
          <p:cNvSpPr/>
          <p:nvPr/>
        </p:nvSpPr>
        <p:spPr>
          <a:xfrm rot="10800000">
            <a:off x="-124" y="-150"/>
            <a:ext cx="36150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flipH="1">
            <a:off x="1735975" y="2961153"/>
            <a:ext cx="25038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rot="10800000">
            <a:off x="679075" y="119"/>
            <a:ext cx="35607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7"/>
          <p:cNvSpPr/>
          <p:nvPr/>
        </p:nvSpPr>
        <p:spPr>
          <a:xfrm>
            <a:off x="3866175" y="-233200"/>
            <a:ext cx="752700" cy="752700"/>
          </a:xfrm>
          <a:prstGeom prst="ellipse">
            <a:avLst/>
          </a:prstGeom>
          <a:gradFill>
            <a:gsLst>
              <a:gs pos="0">
                <a:srgbClr val="FFE7E5"/>
              </a:gs>
              <a:gs pos="21000">
                <a:srgbClr val="FFE7E5"/>
              </a:gs>
              <a:gs pos="100000">
                <a:srgbClr val="CFF3F9"/>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 name="Google Shape;148;p17"/>
          <p:cNvPicPr preferRelativeResize="0"/>
          <p:nvPr/>
        </p:nvPicPr>
        <p:blipFill rotWithShape="1">
          <a:blip r:embed="rId3">
            <a:alphaModFix/>
          </a:blip>
          <a:srcRect t="19" b="19"/>
          <a:stretch/>
        </p:blipFill>
        <p:spPr>
          <a:xfrm>
            <a:off x="158275" y="152250"/>
            <a:ext cx="989650" cy="303981"/>
          </a:xfrm>
          <a:prstGeom prst="rect">
            <a:avLst/>
          </a:prstGeom>
          <a:noFill/>
          <a:ln>
            <a:noFill/>
          </a:ln>
        </p:spPr>
      </p:pic>
      <p:sp>
        <p:nvSpPr>
          <p:cNvPr id="149" name="Google Shape;149;p17"/>
          <p:cNvSpPr/>
          <p:nvPr/>
        </p:nvSpPr>
        <p:spPr>
          <a:xfrm>
            <a:off x="-400700" y="4394075"/>
            <a:ext cx="993300" cy="995400"/>
          </a:xfrm>
          <a:prstGeom prst="ellipse">
            <a:avLst/>
          </a:prstGeom>
          <a:noFill/>
          <a:ln w="228600" cap="flat" cmpd="sng">
            <a:solidFill>
              <a:srgbClr val="A2D6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txBox="1">
            <a:spLocks noGrp="1"/>
          </p:cNvSpPr>
          <p:nvPr>
            <p:ph type="title"/>
          </p:nvPr>
        </p:nvSpPr>
        <p:spPr>
          <a:xfrm>
            <a:off x="538450" y="1844850"/>
            <a:ext cx="3202200" cy="948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500"/>
              <a:buFont typeface="Source Sans Pro"/>
              <a:buNone/>
              <a:defRPr sz="2500" b="1">
                <a:solidFill>
                  <a:schemeClr val="lt1"/>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Section with Image - 2E">
  <p:cSld name="CUSTOM_1_1_1_1_1_1">
    <p:bg>
      <p:bgPr>
        <a:solidFill>
          <a:srgbClr val="F8FAFA"/>
        </a:solidFill>
        <a:effectLst/>
      </p:bgPr>
    </p:bg>
    <p:spTree>
      <p:nvGrpSpPr>
        <p:cNvPr id="1" name="Shape 151"/>
        <p:cNvGrpSpPr/>
        <p:nvPr/>
      </p:nvGrpSpPr>
      <p:grpSpPr>
        <a:xfrm>
          <a:off x="0" y="0"/>
          <a:ext cx="0" cy="0"/>
          <a:chOff x="0" y="0"/>
          <a:chExt cx="0" cy="0"/>
        </a:xfrm>
      </p:grpSpPr>
      <p:pic>
        <p:nvPicPr>
          <p:cNvPr id="152" name="Google Shape;152;p18"/>
          <p:cNvPicPr preferRelativeResize="0"/>
          <p:nvPr/>
        </p:nvPicPr>
        <p:blipFill>
          <a:blip r:embed="rId2">
            <a:alphaModFix/>
          </a:blip>
          <a:stretch>
            <a:fillRect/>
          </a:stretch>
        </p:blipFill>
        <p:spPr>
          <a:xfrm>
            <a:off x="3705859" y="125"/>
            <a:ext cx="5438141" cy="4833900"/>
          </a:xfrm>
          <a:prstGeom prst="rect">
            <a:avLst/>
          </a:prstGeom>
          <a:noFill/>
          <a:ln>
            <a:noFill/>
          </a:ln>
        </p:spPr>
      </p:pic>
      <p:sp>
        <p:nvSpPr>
          <p:cNvPr id="153" name="Google Shape;153;p18"/>
          <p:cNvSpPr/>
          <p:nvPr/>
        </p:nvSpPr>
        <p:spPr>
          <a:xfrm rot="10800000">
            <a:off x="-124" y="-150"/>
            <a:ext cx="36150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flipH="1">
            <a:off x="1735975" y="2961153"/>
            <a:ext cx="25038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rot="10800000">
            <a:off x="679075" y="119"/>
            <a:ext cx="35607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3866175" y="-233200"/>
            <a:ext cx="752700" cy="752700"/>
          </a:xfrm>
          <a:prstGeom prst="ellipse">
            <a:avLst/>
          </a:prstGeom>
          <a:gradFill>
            <a:gsLst>
              <a:gs pos="0">
                <a:srgbClr val="FFE7E5"/>
              </a:gs>
              <a:gs pos="21000">
                <a:srgbClr val="FFE7E5"/>
              </a:gs>
              <a:gs pos="100000">
                <a:srgbClr val="CFF3F9"/>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 name="Google Shape;157;p18"/>
          <p:cNvPicPr preferRelativeResize="0"/>
          <p:nvPr/>
        </p:nvPicPr>
        <p:blipFill rotWithShape="1">
          <a:blip r:embed="rId3">
            <a:alphaModFix/>
          </a:blip>
          <a:srcRect t="19" b="19"/>
          <a:stretch/>
        </p:blipFill>
        <p:spPr>
          <a:xfrm>
            <a:off x="158275" y="152250"/>
            <a:ext cx="989650" cy="303981"/>
          </a:xfrm>
          <a:prstGeom prst="rect">
            <a:avLst/>
          </a:prstGeom>
          <a:noFill/>
          <a:ln>
            <a:noFill/>
          </a:ln>
        </p:spPr>
      </p:pic>
      <p:sp>
        <p:nvSpPr>
          <p:cNvPr id="158" name="Google Shape;158;p18"/>
          <p:cNvSpPr/>
          <p:nvPr/>
        </p:nvSpPr>
        <p:spPr>
          <a:xfrm>
            <a:off x="-400700" y="4394075"/>
            <a:ext cx="993300" cy="995400"/>
          </a:xfrm>
          <a:prstGeom prst="ellipse">
            <a:avLst/>
          </a:prstGeom>
          <a:noFill/>
          <a:ln w="228600" cap="flat" cmpd="sng">
            <a:solidFill>
              <a:srgbClr val="A2D6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txBox="1">
            <a:spLocks noGrp="1"/>
          </p:cNvSpPr>
          <p:nvPr>
            <p:ph type="title"/>
          </p:nvPr>
        </p:nvSpPr>
        <p:spPr>
          <a:xfrm>
            <a:off x="538450" y="1844850"/>
            <a:ext cx="3202200" cy="948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500"/>
              <a:buFont typeface="Source Sans Pro"/>
              <a:buNone/>
              <a:defRPr sz="2500" b="1">
                <a:solidFill>
                  <a:schemeClr val="lt1"/>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gital Product and Screenshot - 1">
  <p:cSld name="CAPTION_ONLY_1_1_1_1_1_1">
    <p:spTree>
      <p:nvGrpSpPr>
        <p:cNvPr id="1" name="Shape 160"/>
        <p:cNvGrpSpPr/>
        <p:nvPr/>
      </p:nvGrpSpPr>
      <p:grpSpPr>
        <a:xfrm>
          <a:off x="0" y="0"/>
          <a:ext cx="0" cy="0"/>
          <a:chOff x="0" y="0"/>
          <a:chExt cx="0" cy="0"/>
        </a:xfrm>
      </p:grpSpPr>
      <p:sp>
        <p:nvSpPr>
          <p:cNvPr id="161" name="Google Shape;161;p19"/>
          <p:cNvSpPr txBox="1">
            <a:spLocks noGrp="1"/>
          </p:cNvSpPr>
          <p:nvPr>
            <p:ph type="body" idx="1"/>
          </p:nvPr>
        </p:nvSpPr>
        <p:spPr>
          <a:xfrm>
            <a:off x="432375" y="2320075"/>
            <a:ext cx="3345300" cy="2203800"/>
          </a:xfrm>
          <a:prstGeom prst="rect">
            <a:avLst/>
          </a:prstGeom>
        </p:spPr>
        <p:txBody>
          <a:bodyPr spcFirstLastPara="1" wrap="square" lIns="91425" tIns="91425" rIns="91425" bIns="91425" anchor="t" anchorCtr="0">
            <a:normAutofit/>
          </a:bodyPr>
          <a:lstStyle>
            <a:lvl1pPr marL="457200" lvl="0"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1pPr>
            <a:lvl2pPr marL="914400" lvl="1"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2pPr>
            <a:lvl3pPr marL="1371600" lvl="2"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3pPr>
            <a:lvl4pPr marL="1828800" lvl="3"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4pPr>
            <a:lvl5pPr marL="2286000" lvl="4"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5pPr>
            <a:lvl6pPr marL="2743200" lvl="5"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6pPr>
            <a:lvl7pPr marL="3200400" lvl="6"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7pPr>
            <a:lvl8pPr marL="3657600" lvl="7"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8pPr>
            <a:lvl9pPr marL="4114800" lvl="8" indent="-292100" rtl="0">
              <a:lnSpc>
                <a:spcPct val="100000"/>
              </a:lnSpc>
              <a:spcBef>
                <a:spcPts val="0"/>
              </a:spcBef>
              <a:spcAft>
                <a:spcPts val="0"/>
              </a:spcAft>
              <a:buClr>
                <a:srgbClr val="142A35"/>
              </a:buClr>
              <a:buSzPts val="1000"/>
              <a:buChar char="■"/>
              <a:defRPr sz="1000">
                <a:solidFill>
                  <a:srgbClr val="142A35"/>
                </a:solidFill>
                <a:latin typeface="Source Sans Pro"/>
                <a:ea typeface="Source Sans Pro"/>
                <a:cs typeface="Source Sans Pro"/>
                <a:sym typeface="Source Sans Pro"/>
              </a:defRPr>
            </a:lvl9pPr>
          </a:lstStyle>
          <a:p>
            <a:endParaRPr/>
          </a:p>
        </p:txBody>
      </p:sp>
      <p:sp>
        <p:nvSpPr>
          <p:cNvPr id="162" name="Google Shape;162;p19"/>
          <p:cNvSpPr txBox="1">
            <a:spLocks noGrp="1"/>
          </p:cNvSpPr>
          <p:nvPr>
            <p:ph type="title"/>
          </p:nvPr>
        </p:nvSpPr>
        <p:spPr>
          <a:xfrm>
            <a:off x="432375" y="1313850"/>
            <a:ext cx="3202200" cy="948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pic>
        <p:nvPicPr>
          <p:cNvPr id="163" name="Google Shape;163;p19"/>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164" name="Google Shape;164;p19"/>
          <p:cNvSpPr/>
          <p:nvPr/>
        </p:nvSpPr>
        <p:spPr>
          <a:xfrm>
            <a:off x="5798450" y="0"/>
            <a:ext cx="3345300" cy="51435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p:nvPr/>
        </p:nvSpPr>
        <p:spPr>
          <a:xfrm>
            <a:off x="5667875" y="0"/>
            <a:ext cx="146700" cy="5143500"/>
          </a:xfrm>
          <a:prstGeom prst="rect">
            <a:avLst/>
          </a:prstGeom>
          <a:gradFill>
            <a:gsLst>
              <a:gs pos="0">
                <a:srgbClr val="FFE7E5"/>
              </a:gs>
              <a:gs pos="21000">
                <a:srgbClr val="FFE7E5"/>
              </a:gs>
              <a:gs pos="100000">
                <a:srgbClr val="CFF3F9"/>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gital Product and Screenshot - 2">
  <p:cSld name="CAPTION_ONLY_1_1_1_1_1_1_1">
    <p:spTree>
      <p:nvGrpSpPr>
        <p:cNvPr id="1" name="Shape 166"/>
        <p:cNvGrpSpPr/>
        <p:nvPr/>
      </p:nvGrpSpPr>
      <p:grpSpPr>
        <a:xfrm>
          <a:off x="0" y="0"/>
          <a:ext cx="0" cy="0"/>
          <a:chOff x="0" y="0"/>
          <a:chExt cx="0" cy="0"/>
        </a:xfrm>
      </p:grpSpPr>
      <p:sp>
        <p:nvSpPr>
          <p:cNvPr id="167" name="Google Shape;167;p20"/>
          <p:cNvSpPr/>
          <p:nvPr/>
        </p:nvSpPr>
        <p:spPr>
          <a:xfrm>
            <a:off x="-125" y="3326075"/>
            <a:ext cx="9144000" cy="18177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txBox="1">
            <a:spLocks noGrp="1"/>
          </p:cNvSpPr>
          <p:nvPr>
            <p:ph type="title"/>
          </p:nvPr>
        </p:nvSpPr>
        <p:spPr>
          <a:xfrm>
            <a:off x="-125" y="1080725"/>
            <a:ext cx="9144300" cy="7110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142A35"/>
              </a:buClr>
              <a:buSzPts val="2200"/>
              <a:buFont typeface="Source Sans Pro"/>
              <a:buNone/>
              <a:defRPr sz="22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800"/>
              <a:buFont typeface="Source Sans Pro"/>
              <a:buNone/>
              <a:defRPr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800"/>
              <a:buFont typeface="Source Sans Pro"/>
              <a:buNone/>
              <a:defRPr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800"/>
              <a:buFont typeface="Source Sans Pro"/>
              <a:buNone/>
              <a:defRPr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800"/>
              <a:buFont typeface="Source Sans Pro"/>
              <a:buNone/>
              <a:defRPr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800"/>
              <a:buFont typeface="Source Sans Pro"/>
              <a:buNone/>
              <a:defRPr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800"/>
              <a:buFont typeface="Source Sans Pro"/>
              <a:buNone/>
              <a:defRPr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800"/>
              <a:buFont typeface="Source Sans Pro"/>
              <a:buNone/>
              <a:defRPr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800"/>
              <a:buFont typeface="Source Sans Pro"/>
              <a:buNone/>
              <a:defRPr b="1">
                <a:solidFill>
                  <a:srgbClr val="142A35"/>
                </a:solidFill>
                <a:latin typeface="Source Sans Pro"/>
                <a:ea typeface="Source Sans Pro"/>
                <a:cs typeface="Source Sans Pro"/>
                <a:sym typeface="Source Sans Pro"/>
              </a:defRPr>
            </a:lvl9pPr>
          </a:lstStyle>
          <a:p>
            <a:endParaRPr/>
          </a:p>
        </p:txBody>
      </p:sp>
      <p:pic>
        <p:nvPicPr>
          <p:cNvPr id="169" name="Google Shape;169;p20"/>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170" name="Google Shape;170;p20"/>
          <p:cNvSpPr/>
          <p:nvPr/>
        </p:nvSpPr>
        <p:spPr>
          <a:xfrm>
            <a:off x="-125" y="3253150"/>
            <a:ext cx="9144000" cy="149400"/>
          </a:xfrm>
          <a:prstGeom prst="rect">
            <a:avLst/>
          </a:prstGeom>
          <a:gradFill>
            <a:gsLst>
              <a:gs pos="0">
                <a:srgbClr val="FFE7E5"/>
              </a:gs>
              <a:gs pos="21000">
                <a:srgbClr val="FFE7E5"/>
              </a:gs>
              <a:gs pos="100000">
                <a:srgbClr val="CFF3F9"/>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B">
  <p:cSld name="CAPTION_ONLY_1_4">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blip>
          <a:stretch>
            <a:fillRect/>
          </a:stretch>
        </p:blipFill>
        <p:spPr>
          <a:xfrm>
            <a:off x="5046225" y="-4400"/>
            <a:ext cx="4105799" cy="4826419"/>
          </a:xfrm>
          <a:prstGeom prst="rect">
            <a:avLst/>
          </a:prstGeom>
          <a:noFill/>
          <a:ln>
            <a:noFill/>
          </a:ln>
        </p:spPr>
      </p:pic>
      <p:pic>
        <p:nvPicPr>
          <p:cNvPr id="19" name="Google Shape;19;p3"/>
          <p:cNvPicPr preferRelativeResize="0"/>
          <p:nvPr/>
        </p:nvPicPr>
        <p:blipFill>
          <a:blip r:embed="rId3">
            <a:alphaModFix/>
          </a:blip>
          <a:stretch>
            <a:fillRect/>
          </a:stretch>
        </p:blipFill>
        <p:spPr>
          <a:xfrm>
            <a:off x="158275" y="152250"/>
            <a:ext cx="989650" cy="303982"/>
          </a:xfrm>
          <a:prstGeom prst="rect">
            <a:avLst/>
          </a:prstGeom>
          <a:noFill/>
          <a:ln>
            <a:noFill/>
          </a:ln>
        </p:spPr>
      </p:pic>
      <p:sp>
        <p:nvSpPr>
          <p:cNvPr id="20" name="Google Shape;20;p3"/>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body" idx="1"/>
          </p:nvPr>
        </p:nvSpPr>
        <p:spPr>
          <a:xfrm>
            <a:off x="560700" y="2473125"/>
            <a:ext cx="3345300" cy="19572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23" name="Google Shape;23;p3"/>
          <p:cNvSpPr txBox="1">
            <a:spLocks noGrp="1"/>
          </p:cNvSpPr>
          <p:nvPr>
            <p:ph type="title"/>
          </p:nvPr>
        </p:nvSpPr>
        <p:spPr>
          <a:xfrm>
            <a:off x="560700" y="13529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400"/>
              <a:buFont typeface="Source Sans Pro"/>
              <a:buNone/>
              <a:defRPr sz="3400">
                <a:solidFill>
                  <a:srgbClr val="142A35"/>
                </a:solidFill>
                <a:latin typeface="Source Sans Pro"/>
                <a:ea typeface="Source Sans Pro"/>
                <a:cs typeface="Source Sans Pro"/>
                <a:sym typeface="Source Sans Pro"/>
              </a:defRPr>
            </a:lvl1pPr>
            <a:lvl2pPr lvl="1" rtl="0">
              <a:spcBef>
                <a:spcPts val="0"/>
              </a:spcBef>
              <a:spcAft>
                <a:spcPts val="0"/>
              </a:spcAft>
              <a:buSzPts val="3000"/>
              <a:buFont typeface="Source Sans Pro"/>
              <a:buNone/>
              <a:defRPr sz="3000">
                <a:latin typeface="Source Sans Pro"/>
                <a:ea typeface="Source Sans Pro"/>
                <a:cs typeface="Source Sans Pro"/>
                <a:sym typeface="Source Sans Pro"/>
              </a:defRPr>
            </a:lvl2pPr>
            <a:lvl3pPr lvl="2" rtl="0">
              <a:spcBef>
                <a:spcPts val="0"/>
              </a:spcBef>
              <a:spcAft>
                <a:spcPts val="0"/>
              </a:spcAft>
              <a:buSzPts val="3000"/>
              <a:buFont typeface="Source Sans Pro"/>
              <a:buNone/>
              <a:defRPr sz="3000">
                <a:latin typeface="Source Sans Pro"/>
                <a:ea typeface="Source Sans Pro"/>
                <a:cs typeface="Source Sans Pro"/>
                <a:sym typeface="Source Sans Pro"/>
              </a:defRPr>
            </a:lvl3pPr>
            <a:lvl4pPr lvl="3" rtl="0">
              <a:spcBef>
                <a:spcPts val="0"/>
              </a:spcBef>
              <a:spcAft>
                <a:spcPts val="0"/>
              </a:spcAft>
              <a:buSzPts val="3000"/>
              <a:buFont typeface="Source Sans Pro"/>
              <a:buNone/>
              <a:defRPr sz="3000">
                <a:latin typeface="Source Sans Pro"/>
                <a:ea typeface="Source Sans Pro"/>
                <a:cs typeface="Source Sans Pro"/>
                <a:sym typeface="Source Sans Pro"/>
              </a:defRPr>
            </a:lvl4pPr>
            <a:lvl5pPr lvl="4" rtl="0">
              <a:spcBef>
                <a:spcPts val="0"/>
              </a:spcBef>
              <a:spcAft>
                <a:spcPts val="0"/>
              </a:spcAft>
              <a:buSzPts val="3000"/>
              <a:buFont typeface="Source Sans Pro"/>
              <a:buNone/>
              <a:defRPr sz="3000">
                <a:latin typeface="Source Sans Pro"/>
                <a:ea typeface="Source Sans Pro"/>
                <a:cs typeface="Source Sans Pro"/>
                <a:sym typeface="Source Sans Pro"/>
              </a:defRPr>
            </a:lvl5pPr>
            <a:lvl6pPr lvl="5" rtl="0">
              <a:spcBef>
                <a:spcPts val="0"/>
              </a:spcBef>
              <a:spcAft>
                <a:spcPts val="0"/>
              </a:spcAft>
              <a:buSzPts val="3000"/>
              <a:buFont typeface="Source Sans Pro"/>
              <a:buNone/>
              <a:defRPr sz="3000">
                <a:latin typeface="Source Sans Pro"/>
                <a:ea typeface="Source Sans Pro"/>
                <a:cs typeface="Source Sans Pro"/>
                <a:sym typeface="Source Sans Pro"/>
              </a:defRPr>
            </a:lvl6pPr>
            <a:lvl7pPr lvl="6" rtl="0">
              <a:spcBef>
                <a:spcPts val="0"/>
              </a:spcBef>
              <a:spcAft>
                <a:spcPts val="0"/>
              </a:spcAft>
              <a:buSzPts val="3000"/>
              <a:buFont typeface="Source Sans Pro"/>
              <a:buNone/>
              <a:defRPr sz="3000">
                <a:latin typeface="Source Sans Pro"/>
                <a:ea typeface="Source Sans Pro"/>
                <a:cs typeface="Source Sans Pro"/>
                <a:sym typeface="Source Sans Pro"/>
              </a:defRPr>
            </a:lvl7pPr>
            <a:lvl8pPr lvl="7" rtl="0">
              <a:spcBef>
                <a:spcPts val="0"/>
              </a:spcBef>
              <a:spcAft>
                <a:spcPts val="0"/>
              </a:spcAft>
              <a:buSzPts val="3000"/>
              <a:buFont typeface="Source Sans Pro"/>
              <a:buNone/>
              <a:defRPr sz="3000">
                <a:latin typeface="Source Sans Pro"/>
                <a:ea typeface="Source Sans Pro"/>
                <a:cs typeface="Source Sans Pro"/>
                <a:sym typeface="Source Sans Pro"/>
              </a:defRPr>
            </a:lvl8pPr>
            <a:lvl9pPr lvl="8" rtl="0">
              <a:spcBef>
                <a:spcPts val="0"/>
              </a:spcBef>
              <a:spcAft>
                <a:spcPts val="0"/>
              </a:spcAft>
              <a:buSzPts val="3000"/>
              <a:buFont typeface="Source Sans Pro"/>
              <a:buNone/>
              <a:defRPr sz="3000">
                <a:latin typeface="Source Sans Pro"/>
                <a:ea typeface="Source Sans Pro"/>
                <a:cs typeface="Source Sans Pro"/>
                <a:sym typeface="Source Sans Pro"/>
              </a:defRPr>
            </a:lvl9pPr>
          </a:lstStyle>
          <a:p>
            <a:endParaRPr/>
          </a:p>
        </p:txBody>
      </p:sp>
      <p:sp>
        <p:nvSpPr>
          <p:cNvPr id="24" name="Google Shape;24;p3"/>
          <p:cNvSpPr txBox="1">
            <a:spLocks noGrp="1"/>
          </p:cNvSpPr>
          <p:nvPr>
            <p:ph type="title" idx="2"/>
          </p:nvPr>
        </p:nvSpPr>
        <p:spPr>
          <a:xfrm>
            <a:off x="166200" y="4627125"/>
            <a:ext cx="3240000" cy="5565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and Small Image - 1A">
  <p:cSld name="CUSTOM_2_2">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490975" y="1122675"/>
            <a:ext cx="3508800" cy="14139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
        <p:nvSpPr>
          <p:cNvPr id="173" name="Google Shape;173;p21"/>
          <p:cNvSpPr/>
          <p:nvPr/>
        </p:nvSpPr>
        <p:spPr>
          <a:xfrm>
            <a:off x="5695225" y="-125"/>
            <a:ext cx="3448500" cy="51435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p:nvPr/>
        </p:nvSpPr>
        <p:spPr>
          <a:xfrm rot="-4325908">
            <a:off x="7895910" y="3410432"/>
            <a:ext cx="947681" cy="947681"/>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1"/>
          <p:cNvSpPr txBox="1">
            <a:spLocks noGrp="1"/>
          </p:cNvSpPr>
          <p:nvPr>
            <p:ph type="body" idx="1"/>
          </p:nvPr>
        </p:nvSpPr>
        <p:spPr>
          <a:xfrm>
            <a:off x="490975" y="2148925"/>
            <a:ext cx="3543600" cy="17799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pic>
        <p:nvPicPr>
          <p:cNvPr id="176" name="Google Shape;176;p21"/>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177" name="Google Shape;177;p21"/>
          <p:cNvSpPr/>
          <p:nvPr/>
        </p:nvSpPr>
        <p:spPr>
          <a:xfrm rot="-4325369">
            <a:off x="8079617" y="3594192"/>
            <a:ext cx="580429" cy="580429"/>
          </a:xfrm>
          <a:prstGeom prst="ellipse">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21"/>
          <p:cNvPicPr preferRelativeResize="0"/>
          <p:nvPr/>
        </p:nvPicPr>
        <p:blipFill>
          <a:blip r:embed="rId3">
            <a:alphaModFix/>
          </a:blip>
          <a:stretch>
            <a:fillRect/>
          </a:stretch>
        </p:blipFill>
        <p:spPr>
          <a:xfrm>
            <a:off x="4541500" y="1122675"/>
            <a:ext cx="3931025" cy="285892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Small Image - 1B">
  <p:cSld name="CUSTOM_2_2_1">
    <p:spTree>
      <p:nvGrpSpPr>
        <p:cNvPr id="1" name="Shape 179"/>
        <p:cNvGrpSpPr/>
        <p:nvPr/>
      </p:nvGrpSpPr>
      <p:grpSpPr>
        <a:xfrm>
          <a:off x="0" y="0"/>
          <a:ext cx="0" cy="0"/>
          <a:chOff x="0" y="0"/>
          <a:chExt cx="0" cy="0"/>
        </a:xfrm>
      </p:grpSpPr>
      <p:sp>
        <p:nvSpPr>
          <p:cNvPr id="180" name="Google Shape;180;p22"/>
          <p:cNvSpPr/>
          <p:nvPr/>
        </p:nvSpPr>
        <p:spPr>
          <a:xfrm>
            <a:off x="5695225" y="-125"/>
            <a:ext cx="3448500" cy="51435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2"/>
          <p:cNvSpPr txBox="1">
            <a:spLocks noGrp="1"/>
          </p:cNvSpPr>
          <p:nvPr>
            <p:ph type="title"/>
          </p:nvPr>
        </p:nvSpPr>
        <p:spPr>
          <a:xfrm>
            <a:off x="490975" y="1122675"/>
            <a:ext cx="3508800" cy="14139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
        <p:nvSpPr>
          <p:cNvPr id="182" name="Google Shape;182;p22"/>
          <p:cNvSpPr/>
          <p:nvPr/>
        </p:nvSpPr>
        <p:spPr>
          <a:xfrm rot="-4325908">
            <a:off x="7895910" y="3410432"/>
            <a:ext cx="947681" cy="947681"/>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p:cNvSpPr txBox="1">
            <a:spLocks noGrp="1"/>
          </p:cNvSpPr>
          <p:nvPr>
            <p:ph type="body" idx="1"/>
          </p:nvPr>
        </p:nvSpPr>
        <p:spPr>
          <a:xfrm>
            <a:off x="490975" y="2148925"/>
            <a:ext cx="3543600" cy="17799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pic>
        <p:nvPicPr>
          <p:cNvPr id="184" name="Google Shape;184;p22"/>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185" name="Google Shape;185;p22"/>
          <p:cNvSpPr/>
          <p:nvPr/>
        </p:nvSpPr>
        <p:spPr>
          <a:xfrm rot="-4325369">
            <a:off x="8079617" y="3594192"/>
            <a:ext cx="580429" cy="580429"/>
          </a:xfrm>
          <a:prstGeom prst="ellipse">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 name="Google Shape;186;p22"/>
          <p:cNvPicPr preferRelativeResize="0"/>
          <p:nvPr/>
        </p:nvPicPr>
        <p:blipFill>
          <a:blip r:embed="rId3">
            <a:alphaModFix/>
          </a:blip>
          <a:stretch>
            <a:fillRect/>
          </a:stretch>
        </p:blipFill>
        <p:spPr>
          <a:xfrm>
            <a:off x="4541500" y="1119775"/>
            <a:ext cx="3931025" cy="285890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and Small Image - 1C">
  <p:cSld name="CUSTOM_2_2_1_1">
    <p:spTree>
      <p:nvGrpSpPr>
        <p:cNvPr id="1" name="Shape 187"/>
        <p:cNvGrpSpPr/>
        <p:nvPr/>
      </p:nvGrpSpPr>
      <p:grpSpPr>
        <a:xfrm>
          <a:off x="0" y="0"/>
          <a:ext cx="0" cy="0"/>
          <a:chOff x="0" y="0"/>
          <a:chExt cx="0" cy="0"/>
        </a:xfrm>
      </p:grpSpPr>
      <p:sp>
        <p:nvSpPr>
          <p:cNvPr id="188" name="Google Shape;188;p23"/>
          <p:cNvSpPr/>
          <p:nvPr/>
        </p:nvSpPr>
        <p:spPr>
          <a:xfrm>
            <a:off x="5695225" y="-125"/>
            <a:ext cx="3448500" cy="51435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3"/>
          <p:cNvSpPr/>
          <p:nvPr/>
        </p:nvSpPr>
        <p:spPr>
          <a:xfrm rot="-4325908">
            <a:off x="7895910" y="3410432"/>
            <a:ext cx="947681" cy="947681"/>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txBox="1">
            <a:spLocks noGrp="1"/>
          </p:cNvSpPr>
          <p:nvPr>
            <p:ph type="title"/>
          </p:nvPr>
        </p:nvSpPr>
        <p:spPr>
          <a:xfrm>
            <a:off x="490975" y="1122675"/>
            <a:ext cx="3508800" cy="14139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
        <p:nvSpPr>
          <p:cNvPr id="191" name="Google Shape;191;p23"/>
          <p:cNvSpPr txBox="1">
            <a:spLocks noGrp="1"/>
          </p:cNvSpPr>
          <p:nvPr>
            <p:ph type="body" idx="1"/>
          </p:nvPr>
        </p:nvSpPr>
        <p:spPr>
          <a:xfrm>
            <a:off x="490975" y="2148925"/>
            <a:ext cx="3543600" cy="17799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pic>
        <p:nvPicPr>
          <p:cNvPr id="192" name="Google Shape;192;p23"/>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193" name="Google Shape;193;p23"/>
          <p:cNvSpPr/>
          <p:nvPr/>
        </p:nvSpPr>
        <p:spPr>
          <a:xfrm rot="-4325369">
            <a:off x="8079617" y="3594192"/>
            <a:ext cx="580429" cy="580429"/>
          </a:xfrm>
          <a:prstGeom prst="ellipse">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p23"/>
          <p:cNvPicPr preferRelativeResize="0"/>
          <p:nvPr/>
        </p:nvPicPr>
        <p:blipFill>
          <a:blip r:embed="rId3">
            <a:alphaModFix/>
          </a:blip>
          <a:stretch>
            <a:fillRect/>
          </a:stretch>
        </p:blipFill>
        <p:spPr>
          <a:xfrm>
            <a:off x="4541500" y="1122675"/>
            <a:ext cx="3931025" cy="285894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and Small Image - 1D">
  <p:cSld name="CUSTOM_2_2_1_1_1">
    <p:spTree>
      <p:nvGrpSpPr>
        <p:cNvPr id="1" name="Shape 195"/>
        <p:cNvGrpSpPr/>
        <p:nvPr/>
      </p:nvGrpSpPr>
      <p:grpSpPr>
        <a:xfrm>
          <a:off x="0" y="0"/>
          <a:ext cx="0" cy="0"/>
          <a:chOff x="0" y="0"/>
          <a:chExt cx="0" cy="0"/>
        </a:xfrm>
      </p:grpSpPr>
      <p:sp>
        <p:nvSpPr>
          <p:cNvPr id="196" name="Google Shape;196;p24"/>
          <p:cNvSpPr/>
          <p:nvPr/>
        </p:nvSpPr>
        <p:spPr>
          <a:xfrm>
            <a:off x="5695225" y="-125"/>
            <a:ext cx="3448500" cy="51435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rot="-4325908">
            <a:off x="7895910" y="3410432"/>
            <a:ext cx="947681" cy="947681"/>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txBox="1">
            <a:spLocks noGrp="1"/>
          </p:cNvSpPr>
          <p:nvPr>
            <p:ph type="title"/>
          </p:nvPr>
        </p:nvSpPr>
        <p:spPr>
          <a:xfrm>
            <a:off x="490975" y="1122675"/>
            <a:ext cx="3508800" cy="14139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
        <p:nvSpPr>
          <p:cNvPr id="199" name="Google Shape;199;p24"/>
          <p:cNvSpPr txBox="1">
            <a:spLocks noGrp="1"/>
          </p:cNvSpPr>
          <p:nvPr>
            <p:ph type="body" idx="1"/>
          </p:nvPr>
        </p:nvSpPr>
        <p:spPr>
          <a:xfrm>
            <a:off x="490975" y="2148925"/>
            <a:ext cx="3543600" cy="17799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pic>
        <p:nvPicPr>
          <p:cNvPr id="200" name="Google Shape;200;p24"/>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201" name="Google Shape;201;p24"/>
          <p:cNvSpPr/>
          <p:nvPr/>
        </p:nvSpPr>
        <p:spPr>
          <a:xfrm rot="-4325369">
            <a:off x="8079617" y="3594192"/>
            <a:ext cx="580429" cy="580429"/>
          </a:xfrm>
          <a:prstGeom prst="ellipse">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24"/>
          <p:cNvPicPr preferRelativeResize="0"/>
          <p:nvPr/>
        </p:nvPicPr>
        <p:blipFill>
          <a:blip r:embed="rId3">
            <a:alphaModFix/>
          </a:blip>
          <a:stretch>
            <a:fillRect/>
          </a:stretch>
        </p:blipFill>
        <p:spPr>
          <a:xfrm>
            <a:off x="4541500" y="1122675"/>
            <a:ext cx="3931025" cy="28589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and Small Image - 1E">
  <p:cSld name="CUSTOM_2_2_1_1_1_1">
    <p:spTree>
      <p:nvGrpSpPr>
        <p:cNvPr id="1" name="Shape 203"/>
        <p:cNvGrpSpPr/>
        <p:nvPr/>
      </p:nvGrpSpPr>
      <p:grpSpPr>
        <a:xfrm>
          <a:off x="0" y="0"/>
          <a:ext cx="0" cy="0"/>
          <a:chOff x="0" y="0"/>
          <a:chExt cx="0" cy="0"/>
        </a:xfrm>
      </p:grpSpPr>
      <p:sp>
        <p:nvSpPr>
          <p:cNvPr id="204" name="Google Shape;204;p25"/>
          <p:cNvSpPr/>
          <p:nvPr/>
        </p:nvSpPr>
        <p:spPr>
          <a:xfrm>
            <a:off x="5695225" y="-125"/>
            <a:ext cx="3448500" cy="51435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5"/>
          <p:cNvSpPr/>
          <p:nvPr/>
        </p:nvSpPr>
        <p:spPr>
          <a:xfrm rot="-4325908">
            <a:off x="7895910" y="3410432"/>
            <a:ext cx="947681" cy="947681"/>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5"/>
          <p:cNvSpPr txBox="1">
            <a:spLocks noGrp="1"/>
          </p:cNvSpPr>
          <p:nvPr>
            <p:ph type="title"/>
          </p:nvPr>
        </p:nvSpPr>
        <p:spPr>
          <a:xfrm>
            <a:off x="490975" y="1122675"/>
            <a:ext cx="3508800" cy="14139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sp>
        <p:nvSpPr>
          <p:cNvPr id="207" name="Google Shape;207;p25"/>
          <p:cNvSpPr txBox="1">
            <a:spLocks noGrp="1"/>
          </p:cNvSpPr>
          <p:nvPr>
            <p:ph type="body" idx="1"/>
          </p:nvPr>
        </p:nvSpPr>
        <p:spPr>
          <a:xfrm>
            <a:off x="490975" y="2148925"/>
            <a:ext cx="3543600" cy="17799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pic>
        <p:nvPicPr>
          <p:cNvPr id="208" name="Google Shape;208;p25"/>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209" name="Google Shape;209;p25"/>
          <p:cNvSpPr/>
          <p:nvPr/>
        </p:nvSpPr>
        <p:spPr>
          <a:xfrm rot="-4325369">
            <a:off x="8079617" y="3594192"/>
            <a:ext cx="580429" cy="580429"/>
          </a:xfrm>
          <a:prstGeom prst="ellipse">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 name="Google Shape;210;p25"/>
          <p:cNvPicPr preferRelativeResize="0"/>
          <p:nvPr/>
        </p:nvPicPr>
        <p:blipFill>
          <a:blip r:embed="rId3">
            <a:alphaModFix/>
          </a:blip>
          <a:stretch>
            <a:fillRect/>
          </a:stretch>
        </p:blipFill>
        <p:spPr>
          <a:xfrm>
            <a:off x="4541500" y="1122675"/>
            <a:ext cx="3931025" cy="285890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and Large Image - 1A">
  <p:cSld name="CUSTOM_2_1">
    <p:spTree>
      <p:nvGrpSpPr>
        <p:cNvPr id="1" name="Shape 211"/>
        <p:cNvGrpSpPr/>
        <p:nvPr/>
      </p:nvGrpSpPr>
      <p:grpSpPr>
        <a:xfrm>
          <a:off x="0" y="0"/>
          <a:ext cx="0" cy="0"/>
          <a:chOff x="0" y="0"/>
          <a:chExt cx="0" cy="0"/>
        </a:xfrm>
      </p:grpSpPr>
      <p:pic>
        <p:nvPicPr>
          <p:cNvPr id="212" name="Google Shape;212;p26"/>
          <p:cNvPicPr preferRelativeResize="0"/>
          <p:nvPr/>
        </p:nvPicPr>
        <p:blipFill>
          <a:blip r:embed="rId2">
            <a:alphaModFix/>
          </a:blip>
          <a:stretch>
            <a:fillRect/>
          </a:stretch>
        </p:blipFill>
        <p:spPr>
          <a:xfrm>
            <a:off x="0" y="-3460"/>
            <a:ext cx="9144003" cy="5134572"/>
          </a:xfrm>
          <a:prstGeom prst="rect">
            <a:avLst/>
          </a:prstGeom>
          <a:noFill/>
          <a:ln>
            <a:noFill/>
          </a:ln>
        </p:spPr>
      </p:pic>
      <p:sp>
        <p:nvSpPr>
          <p:cNvPr id="213" name="Google Shape;213;p26"/>
          <p:cNvSpPr/>
          <p:nvPr/>
        </p:nvSpPr>
        <p:spPr>
          <a:xfrm>
            <a:off x="293175" y="2482275"/>
            <a:ext cx="3171000" cy="2060700"/>
          </a:xfrm>
          <a:prstGeom prst="rect">
            <a:avLst/>
          </a:prstGeom>
          <a:solidFill>
            <a:srgbClr val="FFFFFF">
              <a:alpha val="95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4" name="Google Shape;214;p26"/>
          <p:cNvSpPr/>
          <p:nvPr/>
        </p:nvSpPr>
        <p:spPr>
          <a:xfrm rot="-4324710">
            <a:off x="8443607" y="-228963"/>
            <a:ext cx="899862" cy="899862"/>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26"/>
          <p:cNvPicPr preferRelativeResize="0"/>
          <p:nvPr/>
        </p:nvPicPr>
        <p:blipFill rotWithShape="1">
          <a:blip r:embed="rId3">
            <a:alphaModFix/>
          </a:blip>
          <a:srcRect t="19" b="19"/>
          <a:stretch/>
        </p:blipFill>
        <p:spPr>
          <a:xfrm>
            <a:off x="158275" y="152250"/>
            <a:ext cx="989650" cy="303981"/>
          </a:xfrm>
          <a:prstGeom prst="rect">
            <a:avLst/>
          </a:prstGeom>
          <a:noFill/>
          <a:ln>
            <a:noFill/>
          </a:ln>
        </p:spPr>
      </p:pic>
      <p:sp>
        <p:nvSpPr>
          <p:cNvPr id="216" name="Google Shape;216;p26"/>
          <p:cNvSpPr txBox="1">
            <a:spLocks noGrp="1"/>
          </p:cNvSpPr>
          <p:nvPr>
            <p:ph type="title"/>
          </p:nvPr>
        </p:nvSpPr>
        <p:spPr>
          <a:xfrm>
            <a:off x="450550" y="2539175"/>
            <a:ext cx="3069000" cy="11232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9pPr>
          </a:lstStyle>
          <a:p>
            <a:endParaRPr/>
          </a:p>
        </p:txBody>
      </p:sp>
      <p:sp>
        <p:nvSpPr>
          <p:cNvPr id="217" name="Google Shape;217;p26"/>
          <p:cNvSpPr txBox="1">
            <a:spLocks noGrp="1"/>
          </p:cNvSpPr>
          <p:nvPr>
            <p:ph type="body" idx="1"/>
          </p:nvPr>
        </p:nvSpPr>
        <p:spPr>
          <a:xfrm>
            <a:off x="450550" y="3409275"/>
            <a:ext cx="4122300" cy="7197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and Large Image - 1B">
  <p:cSld name="CUSTOM_2_1_1">
    <p:spTree>
      <p:nvGrpSpPr>
        <p:cNvPr id="1" name="Shape 218"/>
        <p:cNvGrpSpPr/>
        <p:nvPr/>
      </p:nvGrpSpPr>
      <p:grpSpPr>
        <a:xfrm>
          <a:off x="0" y="0"/>
          <a:ext cx="0" cy="0"/>
          <a:chOff x="0" y="0"/>
          <a:chExt cx="0" cy="0"/>
        </a:xfrm>
      </p:grpSpPr>
      <p:pic>
        <p:nvPicPr>
          <p:cNvPr id="219" name="Google Shape;219;p27"/>
          <p:cNvPicPr preferRelativeResize="0"/>
          <p:nvPr/>
        </p:nvPicPr>
        <p:blipFill>
          <a:blip r:embed="rId2">
            <a:alphaModFix/>
          </a:blip>
          <a:stretch>
            <a:fillRect/>
          </a:stretch>
        </p:blipFill>
        <p:spPr>
          <a:xfrm>
            <a:off x="0" y="5"/>
            <a:ext cx="9144003" cy="5134557"/>
          </a:xfrm>
          <a:prstGeom prst="rect">
            <a:avLst/>
          </a:prstGeom>
          <a:noFill/>
          <a:ln>
            <a:noFill/>
          </a:ln>
        </p:spPr>
      </p:pic>
      <p:sp>
        <p:nvSpPr>
          <p:cNvPr id="220" name="Google Shape;220;p27"/>
          <p:cNvSpPr/>
          <p:nvPr/>
        </p:nvSpPr>
        <p:spPr>
          <a:xfrm rot="-4324710">
            <a:off x="8443607" y="-228963"/>
            <a:ext cx="899862" cy="899862"/>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27"/>
          <p:cNvPicPr preferRelativeResize="0"/>
          <p:nvPr/>
        </p:nvPicPr>
        <p:blipFill rotWithShape="1">
          <a:blip r:embed="rId3">
            <a:alphaModFix/>
          </a:blip>
          <a:srcRect t="19" b="19"/>
          <a:stretch/>
        </p:blipFill>
        <p:spPr>
          <a:xfrm>
            <a:off x="158275" y="152250"/>
            <a:ext cx="989650" cy="303981"/>
          </a:xfrm>
          <a:prstGeom prst="rect">
            <a:avLst/>
          </a:prstGeom>
          <a:noFill/>
          <a:ln>
            <a:noFill/>
          </a:ln>
        </p:spPr>
      </p:pic>
      <p:sp>
        <p:nvSpPr>
          <p:cNvPr id="222" name="Google Shape;222;p27"/>
          <p:cNvSpPr/>
          <p:nvPr/>
        </p:nvSpPr>
        <p:spPr>
          <a:xfrm>
            <a:off x="293175" y="2482275"/>
            <a:ext cx="3171000" cy="2060700"/>
          </a:xfrm>
          <a:prstGeom prst="rect">
            <a:avLst/>
          </a:prstGeom>
          <a:solidFill>
            <a:srgbClr val="FFFFFF">
              <a:alpha val="95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3" name="Google Shape;223;p27"/>
          <p:cNvSpPr txBox="1">
            <a:spLocks noGrp="1"/>
          </p:cNvSpPr>
          <p:nvPr>
            <p:ph type="title"/>
          </p:nvPr>
        </p:nvSpPr>
        <p:spPr>
          <a:xfrm>
            <a:off x="450550" y="2539175"/>
            <a:ext cx="3069000" cy="11232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9pPr>
          </a:lstStyle>
          <a:p>
            <a:endParaRPr/>
          </a:p>
        </p:txBody>
      </p:sp>
      <p:sp>
        <p:nvSpPr>
          <p:cNvPr id="224" name="Google Shape;224;p27"/>
          <p:cNvSpPr txBox="1">
            <a:spLocks noGrp="1"/>
          </p:cNvSpPr>
          <p:nvPr>
            <p:ph type="body" idx="1"/>
          </p:nvPr>
        </p:nvSpPr>
        <p:spPr>
          <a:xfrm>
            <a:off x="450550" y="3409275"/>
            <a:ext cx="4122300" cy="7197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and Large Image - 1C">
  <p:cSld name="CUSTOM_2_1_1_1">
    <p:spTree>
      <p:nvGrpSpPr>
        <p:cNvPr id="1" name="Shape 225"/>
        <p:cNvGrpSpPr/>
        <p:nvPr/>
      </p:nvGrpSpPr>
      <p:grpSpPr>
        <a:xfrm>
          <a:off x="0" y="0"/>
          <a:ext cx="0" cy="0"/>
          <a:chOff x="0" y="0"/>
          <a:chExt cx="0" cy="0"/>
        </a:xfrm>
      </p:grpSpPr>
      <p:pic>
        <p:nvPicPr>
          <p:cNvPr id="226" name="Google Shape;226;p28"/>
          <p:cNvPicPr preferRelativeResize="0"/>
          <p:nvPr/>
        </p:nvPicPr>
        <p:blipFill>
          <a:blip r:embed="rId2">
            <a:alphaModFix/>
          </a:blip>
          <a:stretch>
            <a:fillRect/>
          </a:stretch>
        </p:blipFill>
        <p:spPr>
          <a:xfrm>
            <a:off x="0" y="5"/>
            <a:ext cx="9159926" cy="5143499"/>
          </a:xfrm>
          <a:prstGeom prst="rect">
            <a:avLst/>
          </a:prstGeom>
          <a:noFill/>
          <a:ln>
            <a:noFill/>
          </a:ln>
        </p:spPr>
      </p:pic>
      <p:sp>
        <p:nvSpPr>
          <p:cNvPr id="227" name="Google Shape;227;p28"/>
          <p:cNvSpPr/>
          <p:nvPr/>
        </p:nvSpPr>
        <p:spPr>
          <a:xfrm rot="-4324710">
            <a:off x="8443607" y="-228963"/>
            <a:ext cx="899862" cy="899862"/>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 name="Google Shape;228;p28"/>
          <p:cNvPicPr preferRelativeResize="0"/>
          <p:nvPr/>
        </p:nvPicPr>
        <p:blipFill rotWithShape="1">
          <a:blip r:embed="rId3">
            <a:alphaModFix/>
          </a:blip>
          <a:srcRect t="19" b="19"/>
          <a:stretch/>
        </p:blipFill>
        <p:spPr>
          <a:xfrm>
            <a:off x="158275" y="152250"/>
            <a:ext cx="989650" cy="303981"/>
          </a:xfrm>
          <a:prstGeom prst="rect">
            <a:avLst/>
          </a:prstGeom>
          <a:noFill/>
          <a:ln>
            <a:noFill/>
          </a:ln>
        </p:spPr>
      </p:pic>
      <p:sp>
        <p:nvSpPr>
          <p:cNvPr id="229" name="Google Shape;229;p28"/>
          <p:cNvSpPr/>
          <p:nvPr/>
        </p:nvSpPr>
        <p:spPr>
          <a:xfrm>
            <a:off x="293175" y="2482275"/>
            <a:ext cx="3171000" cy="2060700"/>
          </a:xfrm>
          <a:prstGeom prst="rect">
            <a:avLst/>
          </a:prstGeom>
          <a:solidFill>
            <a:srgbClr val="FFFFFF">
              <a:alpha val="95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30" name="Google Shape;230;p28"/>
          <p:cNvSpPr txBox="1">
            <a:spLocks noGrp="1"/>
          </p:cNvSpPr>
          <p:nvPr>
            <p:ph type="title"/>
          </p:nvPr>
        </p:nvSpPr>
        <p:spPr>
          <a:xfrm>
            <a:off x="450550" y="2539175"/>
            <a:ext cx="3069000" cy="11232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9pPr>
          </a:lstStyle>
          <a:p>
            <a:endParaRPr/>
          </a:p>
        </p:txBody>
      </p:sp>
      <p:sp>
        <p:nvSpPr>
          <p:cNvPr id="231" name="Google Shape;231;p28"/>
          <p:cNvSpPr txBox="1">
            <a:spLocks noGrp="1"/>
          </p:cNvSpPr>
          <p:nvPr>
            <p:ph type="body" idx="1"/>
          </p:nvPr>
        </p:nvSpPr>
        <p:spPr>
          <a:xfrm>
            <a:off x="450550" y="3409275"/>
            <a:ext cx="4122300" cy="7197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and Large Image - 1D">
  <p:cSld name="CUSTOM_2_1_1_1_1">
    <p:spTree>
      <p:nvGrpSpPr>
        <p:cNvPr id="1" name="Shape 232"/>
        <p:cNvGrpSpPr/>
        <p:nvPr/>
      </p:nvGrpSpPr>
      <p:grpSpPr>
        <a:xfrm>
          <a:off x="0" y="0"/>
          <a:ext cx="0" cy="0"/>
          <a:chOff x="0" y="0"/>
          <a:chExt cx="0" cy="0"/>
        </a:xfrm>
      </p:grpSpPr>
      <p:pic>
        <p:nvPicPr>
          <p:cNvPr id="233" name="Google Shape;233;p29"/>
          <p:cNvPicPr preferRelativeResize="0"/>
          <p:nvPr/>
        </p:nvPicPr>
        <p:blipFill>
          <a:blip r:embed="rId2">
            <a:alphaModFix/>
          </a:blip>
          <a:stretch>
            <a:fillRect/>
          </a:stretch>
        </p:blipFill>
        <p:spPr>
          <a:xfrm>
            <a:off x="0" y="-3435"/>
            <a:ext cx="9144003" cy="5134572"/>
          </a:xfrm>
          <a:prstGeom prst="rect">
            <a:avLst/>
          </a:prstGeom>
          <a:noFill/>
          <a:ln>
            <a:noFill/>
          </a:ln>
        </p:spPr>
      </p:pic>
      <p:sp>
        <p:nvSpPr>
          <p:cNvPr id="234" name="Google Shape;234;p29"/>
          <p:cNvSpPr/>
          <p:nvPr/>
        </p:nvSpPr>
        <p:spPr>
          <a:xfrm rot="-4324710">
            <a:off x="8443607" y="-228963"/>
            <a:ext cx="899862" cy="899862"/>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p29"/>
          <p:cNvPicPr preferRelativeResize="0"/>
          <p:nvPr/>
        </p:nvPicPr>
        <p:blipFill rotWithShape="1">
          <a:blip r:embed="rId3">
            <a:alphaModFix/>
          </a:blip>
          <a:srcRect t="19" b="19"/>
          <a:stretch/>
        </p:blipFill>
        <p:spPr>
          <a:xfrm>
            <a:off x="7544625" y="4376425"/>
            <a:ext cx="989650" cy="303981"/>
          </a:xfrm>
          <a:prstGeom prst="rect">
            <a:avLst/>
          </a:prstGeom>
          <a:noFill/>
          <a:ln>
            <a:noFill/>
          </a:ln>
        </p:spPr>
      </p:pic>
      <p:sp>
        <p:nvSpPr>
          <p:cNvPr id="236" name="Google Shape;236;p29"/>
          <p:cNvSpPr/>
          <p:nvPr/>
        </p:nvSpPr>
        <p:spPr>
          <a:xfrm>
            <a:off x="293175" y="2482275"/>
            <a:ext cx="3171000" cy="2060700"/>
          </a:xfrm>
          <a:prstGeom prst="rect">
            <a:avLst/>
          </a:prstGeom>
          <a:solidFill>
            <a:srgbClr val="FFFFFF">
              <a:alpha val="95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37" name="Google Shape;237;p29"/>
          <p:cNvSpPr txBox="1">
            <a:spLocks noGrp="1"/>
          </p:cNvSpPr>
          <p:nvPr>
            <p:ph type="title"/>
          </p:nvPr>
        </p:nvSpPr>
        <p:spPr>
          <a:xfrm>
            <a:off x="450550" y="2539175"/>
            <a:ext cx="3069000" cy="11232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9pPr>
          </a:lstStyle>
          <a:p>
            <a:endParaRPr/>
          </a:p>
        </p:txBody>
      </p:sp>
      <p:sp>
        <p:nvSpPr>
          <p:cNvPr id="238" name="Google Shape;238;p29"/>
          <p:cNvSpPr txBox="1">
            <a:spLocks noGrp="1"/>
          </p:cNvSpPr>
          <p:nvPr>
            <p:ph type="body" idx="1"/>
          </p:nvPr>
        </p:nvSpPr>
        <p:spPr>
          <a:xfrm>
            <a:off x="450550" y="3409275"/>
            <a:ext cx="4122300" cy="7197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and Large Image - 1E">
  <p:cSld name="CUSTOM_2_1_1_1_1_1">
    <p:spTree>
      <p:nvGrpSpPr>
        <p:cNvPr id="1" name="Shape 239"/>
        <p:cNvGrpSpPr/>
        <p:nvPr/>
      </p:nvGrpSpPr>
      <p:grpSpPr>
        <a:xfrm>
          <a:off x="0" y="0"/>
          <a:ext cx="0" cy="0"/>
          <a:chOff x="0" y="0"/>
          <a:chExt cx="0" cy="0"/>
        </a:xfrm>
      </p:grpSpPr>
      <p:pic>
        <p:nvPicPr>
          <p:cNvPr id="240" name="Google Shape;240;p30"/>
          <p:cNvPicPr preferRelativeResize="0"/>
          <p:nvPr/>
        </p:nvPicPr>
        <p:blipFill>
          <a:blip r:embed="rId2">
            <a:alphaModFix/>
          </a:blip>
          <a:stretch>
            <a:fillRect/>
          </a:stretch>
        </p:blipFill>
        <p:spPr>
          <a:xfrm>
            <a:off x="0" y="0"/>
            <a:ext cx="9143999" cy="5133749"/>
          </a:xfrm>
          <a:prstGeom prst="rect">
            <a:avLst/>
          </a:prstGeom>
          <a:noFill/>
          <a:ln>
            <a:noFill/>
          </a:ln>
        </p:spPr>
      </p:pic>
      <p:sp>
        <p:nvSpPr>
          <p:cNvPr id="241" name="Google Shape;241;p30"/>
          <p:cNvSpPr/>
          <p:nvPr/>
        </p:nvSpPr>
        <p:spPr>
          <a:xfrm rot="-4324710">
            <a:off x="8443607" y="-228963"/>
            <a:ext cx="899862" cy="899862"/>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0"/>
          <p:cNvSpPr/>
          <p:nvPr/>
        </p:nvSpPr>
        <p:spPr>
          <a:xfrm>
            <a:off x="293175" y="2482275"/>
            <a:ext cx="3171000" cy="2060700"/>
          </a:xfrm>
          <a:prstGeom prst="rect">
            <a:avLst/>
          </a:prstGeom>
          <a:solidFill>
            <a:srgbClr val="FFFFFF">
              <a:alpha val="95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pic>
        <p:nvPicPr>
          <p:cNvPr id="243" name="Google Shape;243;p30"/>
          <p:cNvPicPr preferRelativeResize="0"/>
          <p:nvPr/>
        </p:nvPicPr>
        <p:blipFill rotWithShape="1">
          <a:blip r:embed="rId3">
            <a:alphaModFix/>
          </a:blip>
          <a:srcRect t="19" b="19"/>
          <a:stretch/>
        </p:blipFill>
        <p:spPr>
          <a:xfrm>
            <a:off x="7544625" y="4376425"/>
            <a:ext cx="989650" cy="303981"/>
          </a:xfrm>
          <a:prstGeom prst="rect">
            <a:avLst/>
          </a:prstGeom>
          <a:noFill/>
          <a:ln>
            <a:noFill/>
          </a:ln>
        </p:spPr>
      </p:pic>
      <p:sp>
        <p:nvSpPr>
          <p:cNvPr id="244" name="Google Shape;244;p30"/>
          <p:cNvSpPr txBox="1">
            <a:spLocks noGrp="1"/>
          </p:cNvSpPr>
          <p:nvPr>
            <p:ph type="title"/>
          </p:nvPr>
        </p:nvSpPr>
        <p:spPr>
          <a:xfrm>
            <a:off x="450550" y="2539175"/>
            <a:ext cx="3069000" cy="11232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2300"/>
              <a:buFont typeface="Source Sans Pro"/>
              <a:buNone/>
              <a:defRPr sz="2300" b="1">
                <a:solidFill>
                  <a:srgbClr val="142A35"/>
                </a:solidFill>
                <a:latin typeface="Source Sans Pro"/>
                <a:ea typeface="Source Sans Pro"/>
                <a:cs typeface="Source Sans Pro"/>
                <a:sym typeface="Source Sans Pro"/>
              </a:defRPr>
            </a:lvl9pPr>
          </a:lstStyle>
          <a:p>
            <a:endParaRPr/>
          </a:p>
        </p:txBody>
      </p:sp>
      <p:sp>
        <p:nvSpPr>
          <p:cNvPr id="245" name="Google Shape;245;p30"/>
          <p:cNvSpPr txBox="1">
            <a:spLocks noGrp="1"/>
          </p:cNvSpPr>
          <p:nvPr>
            <p:ph type="body" idx="1"/>
          </p:nvPr>
        </p:nvSpPr>
        <p:spPr>
          <a:xfrm>
            <a:off x="450550" y="3409275"/>
            <a:ext cx="4122300" cy="7197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C">
  <p:cSld name="CAPTION_ONLY_1_3">
    <p:spTree>
      <p:nvGrpSpPr>
        <p:cNvPr id="1" name="Shape 25"/>
        <p:cNvGrpSpPr/>
        <p:nvPr/>
      </p:nvGrpSpPr>
      <p:grpSpPr>
        <a:xfrm>
          <a:off x="0" y="0"/>
          <a:ext cx="0" cy="0"/>
          <a:chOff x="0" y="0"/>
          <a:chExt cx="0" cy="0"/>
        </a:xfrm>
      </p:grpSpPr>
      <p:pic>
        <p:nvPicPr>
          <p:cNvPr id="26" name="Google Shape;26;p4"/>
          <p:cNvPicPr preferRelativeResize="0"/>
          <p:nvPr/>
        </p:nvPicPr>
        <p:blipFill>
          <a:blip r:embed="rId2">
            <a:alphaModFix/>
          </a:blip>
          <a:stretch>
            <a:fillRect/>
          </a:stretch>
        </p:blipFill>
        <p:spPr>
          <a:xfrm>
            <a:off x="5038200" y="0"/>
            <a:ext cx="4105799" cy="4826405"/>
          </a:xfrm>
          <a:prstGeom prst="rect">
            <a:avLst/>
          </a:prstGeom>
          <a:noFill/>
          <a:ln>
            <a:noFill/>
          </a:ln>
        </p:spPr>
      </p:pic>
      <p:pic>
        <p:nvPicPr>
          <p:cNvPr id="27" name="Google Shape;27;p4"/>
          <p:cNvPicPr preferRelativeResize="0"/>
          <p:nvPr/>
        </p:nvPicPr>
        <p:blipFill>
          <a:blip r:embed="rId3">
            <a:alphaModFix/>
          </a:blip>
          <a:stretch>
            <a:fillRect/>
          </a:stretch>
        </p:blipFill>
        <p:spPr>
          <a:xfrm>
            <a:off x="158275" y="152250"/>
            <a:ext cx="989650" cy="303982"/>
          </a:xfrm>
          <a:prstGeom prst="rect">
            <a:avLst/>
          </a:prstGeom>
          <a:noFill/>
          <a:ln>
            <a:noFill/>
          </a:ln>
        </p:spPr>
      </p:pic>
      <p:sp>
        <p:nvSpPr>
          <p:cNvPr id="28" name="Google Shape;28;p4"/>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body" idx="1"/>
          </p:nvPr>
        </p:nvSpPr>
        <p:spPr>
          <a:xfrm>
            <a:off x="560700" y="2473125"/>
            <a:ext cx="3345300" cy="19572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31" name="Google Shape;31;p4"/>
          <p:cNvSpPr txBox="1">
            <a:spLocks noGrp="1"/>
          </p:cNvSpPr>
          <p:nvPr>
            <p:ph type="title"/>
          </p:nvPr>
        </p:nvSpPr>
        <p:spPr>
          <a:xfrm>
            <a:off x="560700" y="13529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400"/>
              <a:buFont typeface="Source Sans Pro"/>
              <a:buNone/>
              <a:defRPr sz="3400">
                <a:solidFill>
                  <a:srgbClr val="142A35"/>
                </a:solidFill>
                <a:latin typeface="Source Sans Pro"/>
                <a:ea typeface="Source Sans Pro"/>
                <a:cs typeface="Source Sans Pro"/>
                <a:sym typeface="Source Sans Pro"/>
              </a:defRPr>
            </a:lvl1pPr>
            <a:lvl2pPr lvl="1" rtl="0">
              <a:spcBef>
                <a:spcPts val="0"/>
              </a:spcBef>
              <a:spcAft>
                <a:spcPts val="0"/>
              </a:spcAft>
              <a:buSzPts val="3000"/>
              <a:buFont typeface="Source Sans Pro"/>
              <a:buNone/>
              <a:defRPr sz="3000">
                <a:latin typeface="Source Sans Pro"/>
                <a:ea typeface="Source Sans Pro"/>
                <a:cs typeface="Source Sans Pro"/>
                <a:sym typeface="Source Sans Pro"/>
              </a:defRPr>
            </a:lvl2pPr>
            <a:lvl3pPr lvl="2" rtl="0">
              <a:spcBef>
                <a:spcPts val="0"/>
              </a:spcBef>
              <a:spcAft>
                <a:spcPts val="0"/>
              </a:spcAft>
              <a:buSzPts val="3000"/>
              <a:buFont typeface="Source Sans Pro"/>
              <a:buNone/>
              <a:defRPr sz="3000">
                <a:latin typeface="Source Sans Pro"/>
                <a:ea typeface="Source Sans Pro"/>
                <a:cs typeface="Source Sans Pro"/>
                <a:sym typeface="Source Sans Pro"/>
              </a:defRPr>
            </a:lvl3pPr>
            <a:lvl4pPr lvl="3" rtl="0">
              <a:spcBef>
                <a:spcPts val="0"/>
              </a:spcBef>
              <a:spcAft>
                <a:spcPts val="0"/>
              </a:spcAft>
              <a:buSzPts val="3000"/>
              <a:buFont typeface="Source Sans Pro"/>
              <a:buNone/>
              <a:defRPr sz="3000">
                <a:latin typeface="Source Sans Pro"/>
                <a:ea typeface="Source Sans Pro"/>
                <a:cs typeface="Source Sans Pro"/>
                <a:sym typeface="Source Sans Pro"/>
              </a:defRPr>
            </a:lvl4pPr>
            <a:lvl5pPr lvl="4" rtl="0">
              <a:spcBef>
                <a:spcPts val="0"/>
              </a:spcBef>
              <a:spcAft>
                <a:spcPts val="0"/>
              </a:spcAft>
              <a:buSzPts val="3000"/>
              <a:buFont typeface="Source Sans Pro"/>
              <a:buNone/>
              <a:defRPr sz="3000">
                <a:latin typeface="Source Sans Pro"/>
                <a:ea typeface="Source Sans Pro"/>
                <a:cs typeface="Source Sans Pro"/>
                <a:sym typeface="Source Sans Pro"/>
              </a:defRPr>
            </a:lvl5pPr>
            <a:lvl6pPr lvl="5" rtl="0">
              <a:spcBef>
                <a:spcPts val="0"/>
              </a:spcBef>
              <a:spcAft>
                <a:spcPts val="0"/>
              </a:spcAft>
              <a:buSzPts val="3000"/>
              <a:buFont typeface="Source Sans Pro"/>
              <a:buNone/>
              <a:defRPr sz="3000">
                <a:latin typeface="Source Sans Pro"/>
                <a:ea typeface="Source Sans Pro"/>
                <a:cs typeface="Source Sans Pro"/>
                <a:sym typeface="Source Sans Pro"/>
              </a:defRPr>
            </a:lvl6pPr>
            <a:lvl7pPr lvl="6" rtl="0">
              <a:spcBef>
                <a:spcPts val="0"/>
              </a:spcBef>
              <a:spcAft>
                <a:spcPts val="0"/>
              </a:spcAft>
              <a:buSzPts val="3000"/>
              <a:buFont typeface="Source Sans Pro"/>
              <a:buNone/>
              <a:defRPr sz="3000">
                <a:latin typeface="Source Sans Pro"/>
                <a:ea typeface="Source Sans Pro"/>
                <a:cs typeface="Source Sans Pro"/>
                <a:sym typeface="Source Sans Pro"/>
              </a:defRPr>
            </a:lvl7pPr>
            <a:lvl8pPr lvl="7" rtl="0">
              <a:spcBef>
                <a:spcPts val="0"/>
              </a:spcBef>
              <a:spcAft>
                <a:spcPts val="0"/>
              </a:spcAft>
              <a:buSzPts val="3000"/>
              <a:buFont typeface="Source Sans Pro"/>
              <a:buNone/>
              <a:defRPr sz="3000">
                <a:latin typeface="Source Sans Pro"/>
                <a:ea typeface="Source Sans Pro"/>
                <a:cs typeface="Source Sans Pro"/>
                <a:sym typeface="Source Sans Pro"/>
              </a:defRPr>
            </a:lvl8pPr>
            <a:lvl9pPr lvl="8" rtl="0">
              <a:spcBef>
                <a:spcPts val="0"/>
              </a:spcBef>
              <a:spcAft>
                <a:spcPts val="0"/>
              </a:spcAft>
              <a:buSzPts val="3000"/>
              <a:buFont typeface="Source Sans Pro"/>
              <a:buNone/>
              <a:defRPr sz="3000">
                <a:latin typeface="Source Sans Pro"/>
                <a:ea typeface="Source Sans Pro"/>
                <a:cs typeface="Source Sans Pro"/>
                <a:sym typeface="Source Sans Pro"/>
              </a:defRPr>
            </a:lvl9pPr>
          </a:lstStyle>
          <a:p>
            <a:endParaRPr/>
          </a:p>
        </p:txBody>
      </p:sp>
      <p:sp>
        <p:nvSpPr>
          <p:cNvPr id="32" name="Google Shape;32;p4"/>
          <p:cNvSpPr txBox="1">
            <a:spLocks noGrp="1"/>
          </p:cNvSpPr>
          <p:nvPr>
            <p:ph type="title" idx="2"/>
          </p:nvPr>
        </p:nvSpPr>
        <p:spPr>
          <a:xfrm>
            <a:off x="166200" y="4627125"/>
            <a:ext cx="3240000" cy="5565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General Use - 1">
  <p:cSld name="CUSTOM_3">
    <p:spTree>
      <p:nvGrpSpPr>
        <p:cNvPr id="1" name="Shape 246"/>
        <p:cNvGrpSpPr/>
        <p:nvPr/>
      </p:nvGrpSpPr>
      <p:grpSpPr>
        <a:xfrm>
          <a:off x="0" y="0"/>
          <a:ext cx="0" cy="0"/>
          <a:chOff x="0" y="0"/>
          <a:chExt cx="0" cy="0"/>
        </a:xfrm>
      </p:grpSpPr>
      <p:sp>
        <p:nvSpPr>
          <p:cNvPr id="247" name="Google Shape;247;p31"/>
          <p:cNvSpPr/>
          <p:nvPr/>
        </p:nvSpPr>
        <p:spPr>
          <a:xfrm rot="10800000">
            <a:off x="4912025" y="0"/>
            <a:ext cx="3615000" cy="38601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flipH="1">
            <a:off x="4907925" y="2961153"/>
            <a:ext cx="25038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1"/>
          <p:cNvSpPr/>
          <p:nvPr/>
        </p:nvSpPr>
        <p:spPr>
          <a:xfrm rot="10800000">
            <a:off x="5591225" y="325"/>
            <a:ext cx="3560700" cy="48327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txBox="1">
            <a:spLocks noGrp="1"/>
          </p:cNvSpPr>
          <p:nvPr>
            <p:ph type="title"/>
          </p:nvPr>
        </p:nvSpPr>
        <p:spPr>
          <a:xfrm>
            <a:off x="541075" y="1338850"/>
            <a:ext cx="3651300" cy="1097400"/>
          </a:xfrm>
          <a:prstGeom prst="rect">
            <a:avLst/>
          </a:prstGeom>
        </p:spPr>
        <p:txBody>
          <a:bodyPr spcFirstLastPara="1" wrap="square" lIns="91425" tIns="91425" rIns="91425" bIns="91425" anchor="t" anchorCtr="0">
            <a:normAutofit/>
          </a:bodyPr>
          <a:lstStyle>
            <a:lvl1pPr lvl="0">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1pPr>
            <a:lvl2pPr lvl="1">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2pPr>
            <a:lvl3pPr lvl="2">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3pPr>
            <a:lvl4pPr lvl="3">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4pPr>
            <a:lvl5pPr lvl="4">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5pPr>
            <a:lvl6pPr lvl="5">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6pPr>
            <a:lvl7pPr lvl="6">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7pPr>
            <a:lvl8pPr lvl="7">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8pPr>
            <a:lvl9pPr lvl="8">
              <a:spcBef>
                <a:spcPts val="0"/>
              </a:spcBef>
              <a:spcAft>
                <a:spcPts val="0"/>
              </a:spcAft>
              <a:buClr>
                <a:srgbClr val="142A35"/>
              </a:buClr>
              <a:buSzPts val="2700"/>
              <a:buFont typeface="Source Sans Pro"/>
              <a:buNone/>
              <a:defRPr sz="2700" b="1">
                <a:solidFill>
                  <a:srgbClr val="142A35"/>
                </a:solidFill>
                <a:latin typeface="Source Sans Pro"/>
                <a:ea typeface="Source Sans Pro"/>
                <a:cs typeface="Source Sans Pro"/>
                <a:sym typeface="Source Sans Pro"/>
              </a:defRPr>
            </a:lvl9pPr>
          </a:lstStyle>
          <a:p>
            <a:endParaRPr/>
          </a:p>
        </p:txBody>
      </p:sp>
      <p:pic>
        <p:nvPicPr>
          <p:cNvPr id="251" name="Google Shape;251;p31"/>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252" name="Google Shape;252;p31"/>
          <p:cNvSpPr txBox="1">
            <a:spLocks noGrp="1"/>
          </p:cNvSpPr>
          <p:nvPr>
            <p:ph type="body" idx="1"/>
          </p:nvPr>
        </p:nvSpPr>
        <p:spPr>
          <a:xfrm>
            <a:off x="541075" y="2396175"/>
            <a:ext cx="3968400" cy="2436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253" name="Google Shape;253;p31"/>
          <p:cNvSpPr/>
          <p:nvPr/>
        </p:nvSpPr>
        <p:spPr>
          <a:xfrm rot="-4325459">
            <a:off x="8611713" y="4470090"/>
            <a:ext cx="992175" cy="992175"/>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General Use - 2">
  <p:cSld name="CUSTOM_3_1">
    <p:spTree>
      <p:nvGrpSpPr>
        <p:cNvPr id="1" name="Shape 254"/>
        <p:cNvGrpSpPr/>
        <p:nvPr/>
      </p:nvGrpSpPr>
      <p:grpSpPr>
        <a:xfrm>
          <a:off x="0" y="0"/>
          <a:ext cx="0" cy="0"/>
          <a:chOff x="0" y="0"/>
          <a:chExt cx="0" cy="0"/>
        </a:xfrm>
      </p:grpSpPr>
      <p:sp>
        <p:nvSpPr>
          <p:cNvPr id="255" name="Google Shape;255;p32"/>
          <p:cNvSpPr/>
          <p:nvPr/>
        </p:nvSpPr>
        <p:spPr>
          <a:xfrm rot="10800000">
            <a:off x="4912025" y="0"/>
            <a:ext cx="3615000" cy="38601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flipH="1">
            <a:off x="4907925" y="2961153"/>
            <a:ext cx="25038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rot="10800000">
            <a:off x="5591225" y="325"/>
            <a:ext cx="3560700" cy="48327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txBox="1">
            <a:spLocks noGrp="1"/>
          </p:cNvSpPr>
          <p:nvPr>
            <p:ph type="title"/>
          </p:nvPr>
        </p:nvSpPr>
        <p:spPr>
          <a:xfrm>
            <a:off x="541075" y="1451150"/>
            <a:ext cx="3651300" cy="1097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3000"/>
              <a:buFont typeface="Source Sans Pro"/>
              <a:buNone/>
              <a:defRPr sz="3000" b="1">
                <a:solidFill>
                  <a:srgbClr val="142A35"/>
                </a:solidFill>
                <a:latin typeface="Source Sans Pro"/>
                <a:ea typeface="Source Sans Pro"/>
                <a:cs typeface="Source Sans Pro"/>
                <a:sym typeface="Source Sans Pro"/>
              </a:defRPr>
            </a:lvl9pPr>
          </a:lstStyle>
          <a:p>
            <a:endParaRPr/>
          </a:p>
        </p:txBody>
      </p:sp>
      <p:pic>
        <p:nvPicPr>
          <p:cNvPr id="259" name="Google Shape;259;p32"/>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260" name="Google Shape;260;p32"/>
          <p:cNvSpPr/>
          <p:nvPr/>
        </p:nvSpPr>
        <p:spPr>
          <a:xfrm rot="-4325459">
            <a:off x="8611713" y="4470090"/>
            <a:ext cx="992175" cy="992175"/>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txBox="1">
            <a:spLocks noGrp="1"/>
          </p:cNvSpPr>
          <p:nvPr>
            <p:ph type="body" idx="1"/>
          </p:nvPr>
        </p:nvSpPr>
        <p:spPr>
          <a:xfrm>
            <a:off x="5535075" y="1292425"/>
            <a:ext cx="3111600" cy="31041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1pPr>
            <a:lvl2pPr marL="914400" lvl="1"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2pPr>
            <a:lvl3pPr marL="1371600" lvl="2"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3pPr>
            <a:lvl4pPr marL="1828800" lvl="3"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4pPr>
            <a:lvl5pPr marL="2286000" lvl="4"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5pPr>
            <a:lvl6pPr marL="2743200" lvl="5"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6pPr>
            <a:lvl7pPr marL="3200400" lvl="6"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7pPr>
            <a:lvl8pPr marL="3657600" lvl="7"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8pPr>
            <a:lvl9pPr marL="4114800" lvl="8" indent="-292100">
              <a:spcBef>
                <a:spcPts val="0"/>
              </a:spcBef>
              <a:spcAft>
                <a:spcPts val="0"/>
              </a:spcAft>
              <a:buClr>
                <a:schemeClr val="lt1"/>
              </a:buClr>
              <a:buSzPts val="1000"/>
              <a:buFont typeface="Source Sans Pro"/>
              <a:buChar char="■"/>
              <a:defRPr sz="1000">
                <a:solidFill>
                  <a:schemeClr val="lt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eneral Use - 3">
  <p:cSld name="CUSTOM_4">
    <p:spTree>
      <p:nvGrpSpPr>
        <p:cNvPr id="1" name="Shape 262"/>
        <p:cNvGrpSpPr/>
        <p:nvPr/>
      </p:nvGrpSpPr>
      <p:grpSpPr>
        <a:xfrm>
          <a:off x="0" y="0"/>
          <a:ext cx="0" cy="0"/>
          <a:chOff x="0" y="0"/>
          <a:chExt cx="0" cy="0"/>
        </a:xfrm>
      </p:grpSpPr>
      <p:sp>
        <p:nvSpPr>
          <p:cNvPr id="263" name="Google Shape;263;p33"/>
          <p:cNvSpPr/>
          <p:nvPr/>
        </p:nvSpPr>
        <p:spPr>
          <a:xfrm>
            <a:off x="0" y="-927"/>
            <a:ext cx="8471700" cy="653100"/>
          </a:xfrm>
          <a:prstGeom prst="rect">
            <a:avLst/>
          </a:prstGeom>
          <a:solidFill>
            <a:srgbClr val="EF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3"/>
          <p:cNvSpPr txBox="1">
            <a:spLocks noGrp="1"/>
          </p:cNvSpPr>
          <p:nvPr>
            <p:ph type="title"/>
          </p:nvPr>
        </p:nvSpPr>
        <p:spPr>
          <a:xfrm>
            <a:off x="680250" y="1127100"/>
            <a:ext cx="64233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142A35"/>
              </a:buClr>
              <a:buSzPts val="2400"/>
              <a:buFont typeface="Source Sans Pro"/>
              <a:buNone/>
              <a:defRPr sz="2400" b="1">
                <a:solidFill>
                  <a:srgbClr val="142A35"/>
                </a:solidFill>
                <a:latin typeface="Source Sans Pro"/>
                <a:ea typeface="Source Sans Pro"/>
                <a:cs typeface="Source Sans Pro"/>
                <a:sym typeface="Source Sans Pro"/>
              </a:defRPr>
            </a:lvl1pPr>
            <a:lvl2pPr lvl="1">
              <a:spcBef>
                <a:spcPts val="0"/>
              </a:spcBef>
              <a:spcAft>
                <a:spcPts val="0"/>
              </a:spcAft>
              <a:buSzPts val="2600"/>
              <a:buFont typeface="Source Sans Pro"/>
              <a:buNone/>
              <a:defRPr sz="2600" b="1">
                <a:latin typeface="Source Sans Pro"/>
                <a:ea typeface="Source Sans Pro"/>
                <a:cs typeface="Source Sans Pro"/>
                <a:sym typeface="Source Sans Pro"/>
              </a:defRPr>
            </a:lvl2pPr>
            <a:lvl3pPr lvl="2">
              <a:spcBef>
                <a:spcPts val="0"/>
              </a:spcBef>
              <a:spcAft>
                <a:spcPts val="0"/>
              </a:spcAft>
              <a:buSzPts val="2600"/>
              <a:buFont typeface="Source Sans Pro"/>
              <a:buNone/>
              <a:defRPr sz="2600" b="1">
                <a:latin typeface="Source Sans Pro"/>
                <a:ea typeface="Source Sans Pro"/>
                <a:cs typeface="Source Sans Pro"/>
                <a:sym typeface="Source Sans Pro"/>
              </a:defRPr>
            </a:lvl3pPr>
            <a:lvl4pPr lvl="3">
              <a:spcBef>
                <a:spcPts val="0"/>
              </a:spcBef>
              <a:spcAft>
                <a:spcPts val="0"/>
              </a:spcAft>
              <a:buSzPts val="2600"/>
              <a:buFont typeface="Source Sans Pro"/>
              <a:buNone/>
              <a:defRPr sz="2600" b="1">
                <a:latin typeface="Source Sans Pro"/>
                <a:ea typeface="Source Sans Pro"/>
                <a:cs typeface="Source Sans Pro"/>
                <a:sym typeface="Source Sans Pro"/>
              </a:defRPr>
            </a:lvl4pPr>
            <a:lvl5pPr lvl="4">
              <a:spcBef>
                <a:spcPts val="0"/>
              </a:spcBef>
              <a:spcAft>
                <a:spcPts val="0"/>
              </a:spcAft>
              <a:buSzPts val="2600"/>
              <a:buFont typeface="Source Sans Pro"/>
              <a:buNone/>
              <a:defRPr sz="2600" b="1">
                <a:latin typeface="Source Sans Pro"/>
                <a:ea typeface="Source Sans Pro"/>
                <a:cs typeface="Source Sans Pro"/>
                <a:sym typeface="Source Sans Pro"/>
              </a:defRPr>
            </a:lvl5pPr>
            <a:lvl6pPr lvl="5">
              <a:spcBef>
                <a:spcPts val="0"/>
              </a:spcBef>
              <a:spcAft>
                <a:spcPts val="0"/>
              </a:spcAft>
              <a:buSzPts val="2600"/>
              <a:buFont typeface="Source Sans Pro"/>
              <a:buNone/>
              <a:defRPr sz="2600" b="1">
                <a:latin typeface="Source Sans Pro"/>
                <a:ea typeface="Source Sans Pro"/>
                <a:cs typeface="Source Sans Pro"/>
                <a:sym typeface="Source Sans Pro"/>
              </a:defRPr>
            </a:lvl6pPr>
            <a:lvl7pPr lvl="6">
              <a:spcBef>
                <a:spcPts val="0"/>
              </a:spcBef>
              <a:spcAft>
                <a:spcPts val="0"/>
              </a:spcAft>
              <a:buSzPts val="2600"/>
              <a:buFont typeface="Source Sans Pro"/>
              <a:buNone/>
              <a:defRPr sz="2600" b="1">
                <a:latin typeface="Source Sans Pro"/>
                <a:ea typeface="Source Sans Pro"/>
                <a:cs typeface="Source Sans Pro"/>
                <a:sym typeface="Source Sans Pro"/>
              </a:defRPr>
            </a:lvl7pPr>
            <a:lvl8pPr lvl="7">
              <a:spcBef>
                <a:spcPts val="0"/>
              </a:spcBef>
              <a:spcAft>
                <a:spcPts val="0"/>
              </a:spcAft>
              <a:buSzPts val="2600"/>
              <a:buFont typeface="Source Sans Pro"/>
              <a:buNone/>
              <a:defRPr sz="2600" b="1">
                <a:latin typeface="Source Sans Pro"/>
                <a:ea typeface="Source Sans Pro"/>
                <a:cs typeface="Source Sans Pro"/>
                <a:sym typeface="Source Sans Pro"/>
              </a:defRPr>
            </a:lvl8pPr>
            <a:lvl9pPr lvl="8">
              <a:spcBef>
                <a:spcPts val="0"/>
              </a:spcBef>
              <a:spcAft>
                <a:spcPts val="0"/>
              </a:spcAft>
              <a:buSzPts val="2600"/>
              <a:buFont typeface="Source Sans Pro"/>
              <a:buNone/>
              <a:defRPr sz="2600" b="1">
                <a:latin typeface="Source Sans Pro"/>
                <a:ea typeface="Source Sans Pro"/>
                <a:cs typeface="Source Sans Pro"/>
                <a:sym typeface="Source Sans Pro"/>
              </a:defRPr>
            </a:lvl9pPr>
          </a:lstStyle>
          <a:p>
            <a:endParaRPr/>
          </a:p>
        </p:txBody>
      </p:sp>
      <p:pic>
        <p:nvPicPr>
          <p:cNvPr id="265" name="Google Shape;265;p33"/>
          <p:cNvPicPr preferRelativeResize="0"/>
          <p:nvPr/>
        </p:nvPicPr>
        <p:blipFill>
          <a:blip r:embed="rId2">
            <a:alphaModFix/>
          </a:blip>
          <a:stretch>
            <a:fillRect/>
          </a:stretch>
        </p:blipFill>
        <p:spPr>
          <a:xfrm>
            <a:off x="150375" y="155087"/>
            <a:ext cx="989650" cy="303982"/>
          </a:xfrm>
          <a:prstGeom prst="rect">
            <a:avLst/>
          </a:prstGeom>
          <a:noFill/>
          <a:ln>
            <a:noFill/>
          </a:ln>
        </p:spPr>
      </p:pic>
      <p:sp>
        <p:nvSpPr>
          <p:cNvPr id="266" name="Google Shape;266;p33"/>
          <p:cNvSpPr txBox="1">
            <a:spLocks noGrp="1"/>
          </p:cNvSpPr>
          <p:nvPr>
            <p:ph type="body" idx="1"/>
          </p:nvPr>
        </p:nvSpPr>
        <p:spPr>
          <a:xfrm>
            <a:off x="680250" y="1659675"/>
            <a:ext cx="4350600" cy="26973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267" name="Google Shape;267;p33"/>
          <p:cNvSpPr/>
          <p:nvPr/>
        </p:nvSpPr>
        <p:spPr>
          <a:xfrm>
            <a:off x="7563600" y="155179"/>
            <a:ext cx="1115400" cy="499500"/>
          </a:xfrm>
          <a:prstGeom prst="roundRect">
            <a:avLst>
              <a:gd name="adj" fmla="val 16667"/>
            </a:avLst>
          </a:prstGeom>
          <a:solidFill>
            <a:srgbClr val="EF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5805975" y="0"/>
            <a:ext cx="2873100" cy="411300"/>
          </a:xfrm>
          <a:prstGeom prst="rect">
            <a:avLst/>
          </a:prstGeom>
          <a:solidFill>
            <a:srgbClr val="EF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3"/>
          <p:cNvSpPr/>
          <p:nvPr/>
        </p:nvSpPr>
        <p:spPr>
          <a:xfrm>
            <a:off x="8740600" y="-87000"/>
            <a:ext cx="519300" cy="743400"/>
          </a:xfrm>
          <a:prstGeom prst="roundRect">
            <a:avLst>
              <a:gd name="adj" fmla="val 16667"/>
            </a:avLst>
          </a:prstGeom>
          <a:gradFill>
            <a:gsLst>
              <a:gs pos="0">
                <a:srgbClr val="FFE7E5"/>
              </a:gs>
              <a:gs pos="21000">
                <a:srgbClr val="FFE7E5"/>
              </a:gs>
              <a:gs pos="100000">
                <a:srgbClr val="CFF3F9"/>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eneral Use - 4">
  <p:cSld name="CUSTOM_4_1">
    <p:spTree>
      <p:nvGrpSpPr>
        <p:cNvPr id="1" name="Shape 270"/>
        <p:cNvGrpSpPr/>
        <p:nvPr/>
      </p:nvGrpSpPr>
      <p:grpSpPr>
        <a:xfrm>
          <a:off x="0" y="0"/>
          <a:ext cx="0" cy="0"/>
          <a:chOff x="0" y="0"/>
          <a:chExt cx="0" cy="0"/>
        </a:xfrm>
      </p:grpSpPr>
      <p:sp>
        <p:nvSpPr>
          <p:cNvPr id="271" name="Google Shape;271;p34"/>
          <p:cNvSpPr/>
          <p:nvPr/>
        </p:nvSpPr>
        <p:spPr>
          <a:xfrm>
            <a:off x="0" y="-2134"/>
            <a:ext cx="8471700" cy="1038600"/>
          </a:xfrm>
          <a:prstGeom prst="rect">
            <a:avLst/>
          </a:prstGeom>
          <a:solidFill>
            <a:srgbClr val="EF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txBox="1">
            <a:spLocks noGrp="1"/>
          </p:cNvSpPr>
          <p:nvPr>
            <p:ph type="title"/>
          </p:nvPr>
        </p:nvSpPr>
        <p:spPr>
          <a:xfrm>
            <a:off x="550825" y="116450"/>
            <a:ext cx="64233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2200"/>
              <a:buFont typeface="Source Sans Pro"/>
              <a:buNone/>
              <a:defRPr sz="2200" b="1">
                <a:solidFill>
                  <a:srgbClr val="142A35"/>
                </a:solidFill>
                <a:latin typeface="Source Sans Pro"/>
                <a:ea typeface="Source Sans Pro"/>
                <a:cs typeface="Source Sans Pro"/>
                <a:sym typeface="Source Sans Pro"/>
              </a:defRPr>
            </a:lvl1pPr>
            <a:lvl2pPr lvl="1" rtl="0">
              <a:spcBef>
                <a:spcPts val="0"/>
              </a:spcBef>
              <a:spcAft>
                <a:spcPts val="0"/>
              </a:spcAft>
              <a:buSzPts val="2600"/>
              <a:buFont typeface="Source Sans Pro"/>
              <a:buNone/>
              <a:defRPr sz="2600" b="1">
                <a:latin typeface="Source Sans Pro"/>
                <a:ea typeface="Source Sans Pro"/>
                <a:cs typeface="Source Sans Pro"/>
                <a:sym typeface="Source Sans Pro"/>
              </a:defRPr>
            </a:lvl2pPr>
            <a:lvl3pPr lvl="2" rtl="0">
              <a:spcBef>
                <a:spcPts val="0"/>
              </a:spcBef>
              <a:spcAft>
                <a:spcPts val="0"/>
              </a:spcAft>
              <a:buSzPts val="2600"/>
              <a:buFont typeface="Source Sans Pro"/>
              <a:buNone/>
              <a:defRPr sz="2600" b="1">
                <a:latin typeface="Source Sans Pro"/>
                <a:ea typeface="Source Sans Pro"/>
                <a:cs typeface="Source Sans Pro"/>
                <a:sym typeface="Source Sans Pro"/>
              </a:defRPr>
            </a:lvl3pPr>
            <a:lvl4pPr lvl="3" rtl="0">
              <a:spcBef>
                <a:spcPts val="0"/>
              </a:spcBef>
              <a:spcAft>
                <a:spcPts val="0"/>
              </a:spcAft>
              <a:buSzPts val="2600"/>
              <a:buFont typeface="Source Sans Pro"/>
              <a:buNone/>
              <a:defRPr sz="2600" b="1">
                <a:latin typeface="Source Sans Pro"/>
                <a:ea typeface="Source Sans Pro"/>
                <a:cs typeface="Source Sans Pro"/>
                <a:sym typeface="Source Sans Pro"/>
              </a:defRPr>
            </a:lvl4pPr>
            <a:lvl5pPr lvl="4" rtl="0">
              <a:spcBef>
                <a:spcPts val="0"/>
              </a:spcBef>
              <a:spcAft>
                <a:spcPts val="0"/>
              </a:spcAft>
              <a:buSzPts val="2600"/>
              <a:buFont typeface="Source Sans Pro"/>
              <a:buNone/>
              <a:defRPr sz="2600" b="1">
                <a:latin typeface="Source Sans Pro"/>
                <a:ea typeface="Source Sans Pro"/>
                <a:cs typeface="Source Sans Pro"/>
                <a:sym typeface="Source Sans Pro"/>
              </a:defRPr>
            </a:lvl5pPr>
            <a:lvl6pPr lvl="5" rtl="0">
              <a:spcBef>
                <a:spcPts val="0"/>
              </a:spcBef>
              <a:spcAft>
                <a:spcPts val="0"/>
              </a:spcAft>
              <a:buSzPts val="2600"/>
              <a:buFont typeface="Source Sans Pro"/>
              <a:buNone/>
              <a:defRPr sz="2600" b="1">
                <a:latin typeface="Source Sans Pro"/>
                <a:ea typeface="Source Sans Pro"/>
                <a:cs typeface="Source Sans Pro"/>
                <a:sym typeface="Source Sans Pro"/>
              </a:defRPr>
            </a:lvl6pPr>
            <a:lvl7pPr lvl="6" rtl="0">
              <a:spcBef>
                <a:spcPts val="0"/>
              </a:spcBef>
              <a:spcAft>
                <a:spcPts val="0"/>
              </a:spcAft>
              <a:buSzPts val="2600"/>
              <a:buFont typeface="Source Sans Pro"/>
              <a:buNone/>
              <a:defRPr sz="2600" b="1">
                <a:latin typeface="Source Sans Pro"/>
                <a:ea typeface="Source Sans Pro"/>
                <a:cs typeface="Source Sans Pro"/>
                <a:sym typeface="Source Sans Pro"/>
              </a:defRPr>
            </a:lvl7pPr>
            <a:lvl8pPr lvl="7" rtl="0">
              <a:spcBef>
                <a:spcPts val="0"/>
              </a:spcBef>
              <a:spcAft>
                <a:spcPts val="0"/>
              </a:spcAft>
              <a:buSzPts val="2600"/>
              <a:buFont typeface="Source Sans Pro"/>
              <a:buNone/>
              <a:defRPr sz="2600" b="1">
                <a:latin typeface="Source Sans Pro"/>
                <a:ea typeface="Source Sans Pro"/>
                <a:cs typeface="Source Sans Pro"/>
                <a:sym typeface="Source Sans Pro"/>
              </a:defRPr>
            </a:lvl8pPr>
            <a:lvl9pPr lvl="8" rtl="0">
              <a:spcBef>
                <a:spcPts val="0"/>
              </a:spcBef>
              <a:spcAft>
                <a:spcPts val="0"/>
              </a:spcAft>
              <a:buSzPts val="2600"/>
              <a:buFont typeface="Source Sans Pro"/>
              <a:buNone/>
              <a:defRPr sz="2600" b="1">
                <a:latin typeface="Source Sans Pro"/>
                <a:ea typeface="Source Sans Pro"/>
                <a:cs typeface="Source Sans Pro"/>
                <a:sym typeface="Source Sans Pro"/>
              </a:defRPr>
            </a:lvl9pPr>
          </a:lstStyle>
          <a:p>
            <a:endParaRPr/>
          </a:p>
        </p:txBody>
      </p:sp>
      <p:sp>
        <p:nvSpPr>
          <p:cNvPr id="273" name="Google Shape;273;p34"/>
          <p:cNvSpPr/>
          <p:nvPr/>
        </p:nvSpPr>
        <p:spPr>
          <a:xfrm>
            <a:off x="7563600" y="275675"/>
            <a:ext cx="1115400" cy="764700"/>
          </a:xfrm>
          <a:prstGeom prst="roundRect">
            <a:avLst>
              <a:gd name="adj" fmla="val 16667"/>
            </a:avLst>
          </a:prstGeom>
          <a:solidFill>
            <a:srgbClr val="EF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5805975" y="-661"/>
            <a:ext cx="2873100" cy="653700"/>
          </a:xfrm>
          <a:prstGeom prst="rect">
            <a:avLst/>
          </a:prstGeom>
          <a:solidFill>
            <a:srgbClr val="EF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8740600" y="-87000"/>
            <a:ext cx="519300" cy="1123500"/>
          </a:xfrm>
          <a:prstGeom prst="roundRect">
            <a:avLst>
              <a:gd name="adj" fmla="val 16667"/>
            </a:avLst>
          </a:prstGeom>
          <a:gradFill>
            <a:gsLst>
              <a:gs pos="0">
                <a:srgbClr val="FFE7E5"/>
              </a:gs>
              <a:gs pos="21000">
                <a:srgbClr val="FFE7E5"/>
              </a:gs>
              <a:gs pos="100000">
                <a:srgbClr val="CFF3F9"/>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34"/>
          <p:cNvPicPr preferRelativeResize="0"/>
          <p:nvPr/>
        </p:nvPicPr>
        <p:blipFill>
          <a:blip r:embed="rId2">
            <a:alphaModFix/>
          </a:blip>
          <a:stretch>
            <a:fillRect/>
          </a:stretch>
        </p:blipFill>
        <p:spPr>
          <a:xfrm>
            <a:off x="7962850" y="4678962"/>
            <a:ext cx="989650" cy="30398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eneral Use (Blank) - 5">
  <p:cSld name="CUSTOM_4_1_1">
    <p:spTree>
      <p:nvGrpSpPr>
        <p:cNvPr id="1" name="Shape 277"/>
        <p:cNvGrpSpPr/>
        <p:nvPr/>
      </p:nvGrpSpPr>
      <p:grpSpPr>
        <a:xfrm>
          <a:off x="0" y="0"/>
          <a:ext cx="0" cy="0"/>
          <a:chOff x="0" y="0"/>
          <a:chExt cx="0" cy="0"/>
        </a:xfrm>
      </p:grpSpPr>
      <p:pic>
        <p:nvPicPr>
          <p:cNvPr id="278" name="Google Shape;278;p35"/>
          <p:cNvPicPr preferRelativeResize="0"/>
          <p:nvPr/>
        </p:nvPicPr>
        <p:blipFill>
          <a:blip r:embed="rId2">
            <a:alphaModFix/>
          </a:blip>
          <a:stretch>
            <a:fillRect/>
          </a:stretch>
        </p:blipFill>
        <p:spPr>
          <a:xfrm>
            <a:off x="7962850" y="4678962"/>
            <a:ext cx="989650" cy="30398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General Use - 6">
  <p:cSld name="CUSTOM_4_1_1_1_1_1">
    <p:spTree>
      <p:nvGrpSpPr>
        <p:cNvPr id="1" name="Shape 279"/>
        <p:cNvGrpSpPr/>
        <p:nvPr/>
      </p:nvGrpSpPr>
      <p:grpSpPr>
        <a:xfrm>
          <a:off x="0" y="0"/>
          <a:ext cx="0" cy="0"/>
          <a:chOff x="0" y="0"/>
          <a:chExt cx="0" cy="0"/>
        </a:xfrm>
      </p:grpSpPr>
      <p:sp>
        <p:nvSpPr>
          <p:cNvPr id="280" name="Google Shape;280;p36"/>
          <p:cNvSpPr/>
          <p:nvPr/>
        </p:nvSpPr>
        <p:spPr>
          <a:xfrm rot="10800000">
            <a:off x="-152" y="-153"/>
            <a:ext cx="22527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6"/>
          <p:cNvSpPr/>
          <p:nvPr/>
        </p:nvSpPr>
        <p:spPr>
          <a:xfrm flipH="1">
            <a:off x="1081650" y="2961151"/>
            <a:ext cx="15603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6"/>
          <p:cNvSpPr/>
          <p:nvPr/>
        </p:nvSpPr>
        <p:spPr>
          <a:xfrm rot="10800000">
            <a:off x="423150" y="117"/>
            <a:ext cx="22188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6"/>
          <p:cNvSpPr txBox="1">
            <a:spLocks noGrp="1"/>
          </p:cNvSpPr>
          <p:nvPr>
            <p:ph type="body" idx="1"/>
          </p:nvPr>
        </p:nvSpPr>
        <p:spPr>
          <a:xfrm>
            <a:off x="3501325" y="1409700"/>
            <a:ext cx="4668600" cy="25449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1pPr>
            <a:lvl2pPr marL="914400" lvl="1"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2pPr>
            <a:lvl3pPr marL="1371600" lvl="2"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3pPr>
            <a:lvl4pPr marL="1828800" lvl="3"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4pPr>
            <a:lvl5pPr marL="2286000" lvl="4"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5pPr>
            <a:lvl6pPr marL="2743200" lvl="5"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6pPr>
            <a:lvl7pPr marL="3200400" lvl="6"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7pPr>
            <a:lvl8pPr marL="3657600" lvl="7"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8pPr>
            <a:lvl9pPr marL="4114800" lvl="8" indent="-304800" rtl="0">
              <a:spcBef>
                <a:spcPts val="0"/>
              </a:spcBef>
              <a:spcAft>
                <a:spcPts val="0"/>
              </a:spcAft>
              <a:buClr>
                <a:srgbClr val="142A35"/>
              </a:buClr>
              <a:buSzPts val="1200"/>
              <a:buFont typeface="Source Sans Pro"/>
              <a:buChar char="■"/>
              <a:defRPr sz="1200">
                <a:solidFill>
                  <a:srgbClr val="142A35"/>
                </a:solidFill>
                <a:latin typeface="Source Sans Pro"/>
                <a:ea typeface="Source Sans Pro"/>
                <a:cs typeface="Source Sans Pro"/>
                <a:sym typeface="Source Sans Pro"/>
              </a:defRPr>
            </a:lvl9pPr>
          </a:lstStyle>
          <a:p>
            <a:endParaRPr/>
          </a:p>
        </p:txBody>
      </p:sp>
      <p:sp>
        <p:nvSpPr>
          <p:cNvPr id="284" name="Google Shape;284;p36"/>
          <p:cNvSpPr txBox="1">
            <a:spLocks noGrp="1"/>
          </p:cNvSpPr>
          <p:nvPr>
            <p:ph type="title"/>
          </p:nvPr>
        </p:nvSpPr>
        <p:spPr>
          <a:xfrm>
            <a:off x="307525" y="1409700"/>
            <a:ext cx="2057700" cy="1996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2pPr>
            <a:lvl3pPr lvl="2"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3pPr>
            <a:lvl4pPr lvl="3"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4pPr>
            <a:lvl5pPr lvl="4"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5pPr>
            <a:lvl6pPr lvl="5"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6pPr>
            <a:lvl7pPr lvl="6"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7pPr>
            <a:lvl8pPr lvl="7"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8pPr>
            <a:lvl9pPr lvl="8"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9pPr>
          </a:lstStyle>
          <a:p>
            <a:endParaRPr/>
          </a:p>
        </p:txBody>
      </p:sp>
      <p:pic>
        <p:nvPicPr>
          <p:cNvPr id="285" name="Google Shape;285;p36"/>
          <p:cNvPicPr preferRelativeResize="0"/>
          <p:nvPr/>
        </p:nvPicPr>
        <p:blipFill rotWithShape="1">
          <a:blip r:embed="rId2">
            <a:alphaModFix/>
          </a:blip>
          <a:srcRect t="19" b="19"/>
          <a:stretch/>
        </p:blipFill>
        <p:spPr>
          <a:xfrm>
            <a:off x="158275" y="152250"/>
            <a:ext cx="989650" cy="303981"/>
          </a:xfrm>
          <a:prstGeom prst="rect">
            <a:avLst/>
          </a:prstGeom>
          <a:noFill/>
          <a:ln>
            <a:noFill/>
          </a:ln>
        </p:spPr>
      </p:pic>
      <p:sp>
        <p:nvSpPr>
          <p:cNvPr id="286" name="Google Shape;286;p36"/>
          <p:cNvSpPr/>
          <p:nvPr/>
        </p:nvSpPr>
        <p:spPr>
          <a:xfrm rot="-4325459">
            <a:off x="-413637" y="4470090"/>
            <a:ext cx="992175" cy="992175"/>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eneral Use - 7">
  <p:cSld name="CUSTOM_4_1_1_1_1_1_2">
    <p:spTree>
      <p:nvGrpSpPr>
        <p:cNvPr id="1" name="Shape 287"/>
        <p:cNvGrpSpPr/>
        <p:nvPr/>
      </p:nvGrpSpPr>
      <p:grpSpPr>
        <a:xfrm>
          <a:off x="0" y="0"/>
          <a:ext cx="0" cy="0"/>
          <a:chOff x="0" y="0"/>
          <a:chExt cx="0" cy="0"/>
        </a:xfrm>
      </p:grpSpPr>
      <p:sp>
        <p:nvSpPr>
          <p:cNvPr id="288" name="Google Shape;288;p37"/>
          <p:cNvSpPr/>
          <p:nvPr/>
        </p:nvSpPr>
        <p:spPr>
          <a:xfrm rot="10800000">
            <a:off x="-202" y="-154"/>
            <a:ext cx="15435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7"/>
          <p:cNvSpPr/>
          <p:nvPr/>
        </p:nvSpPr>
        <p:spPr>
          <a:xfrm flipH="1">
            <a:off x="741199" y="2961152"/>
            <a:ext cx="10689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7"/>
          <p:cNvSpPr/>
          <p:nvPr/>
        </p:nvSpPr>
        <p:spPr>
          <a:xfrm rot="10800000">
            <a:off x="289999" y="117"/>
            <a:ext cx="15201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37"/>
          <p:cNvPicPr preferRelativeResize="0"/>
          <p:nvPr/>
        </p:nvPicPr>
        <p:blipFill rotWithShape="1">
          <a:blip r:embed="rId2">
            <a:alphaModFix/>
          </a:blip>
          <a:srcRect t="19" b="19"/>
          <a:stretch/>
        </p:blipFill>
        <p:spPr>
          <a:xfrm>
            <a:off x="158275" y="152250"/>
            <a:ext cx="989650" cy="303981"/>
          </a:xfrm>
          <a:prstGeom prst="rect">
            <a:avLst/>
          </a:prstGeom>
          <a:noFill/>
          <a:ln>
            <a:noFill/>
          </a:ln>
        </p:spPr>
      </p:pic>
      <p:sp>
        <p:nvSpPr>
          <p:cNvPr id="292" name="Google Shape;292;p37"/>
          <p:cNvSpPr/>
          <p:nvPr/>
        </p:nvSpPr>
        <p:spPr>
          <a:xfrm rot="-4325459">
            <a:off x="-413637" y="4470090"/>
            <a:ext cx="992175" cy="992175"/>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7"/>
          <p:cNvSpPr txBox="1">
            <a:spLocks noGrp="1"/>
          </p:cNvSpPr>
          <p:nvPr>
            <p:ph type="title"/>
          </p:nvPr>
        </p:nvSpPr>
        <p:spPr>
          <a:xfrm>
            <a:off x="2770375" y="841325"/>
            <a:ext cx="5166900" cy="577800"/>
          </a:xfrm>
          <a:prstGeom prst="rect">
            <a:avLst/>
          </a:prstGeom>
        </p:spPr>
        <p:txBody>
          <a:bodyPr spcFirstLastPara="1" wrap="square" lIns="91425" tIns="91425" rIns="91425" bIns="91425" anchor="t" anchorCtr="0">
            <a:normAutofit/>
          </a:bodyPr>
          <a:lstStyle>
            <a:lvl1pPr lvl="0">
              <a:spcBef>
                <a:spcPts val="0"/>
              </a:spcBef>
              <a:spcAft>
                <a:spcPts val="0"/>
              </a:spcAft>
              <a:buClr>
                <a:srgbClr val="142A35"/>
              </a:buClr>
              <a:buSzPts val="2200"/>
              <a:buFont typeface="Source Sans Pro"/>
              <a:buNone/>
              <a:defRPr sz="2200" b="1">
                <a:solidFill>
                  <a:srgbClr val="142A35"/>
                </a:solidFill>
                <a:latin typeface="Source Sans Pro"/>
                <a:ea typeface="Source Sans Pro"/>
                <a:cs typeface="Source Sans Pro"/>
                <a:sym typeface="Source Sans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4" name="Google Shape;294;p37"/>
          <p:cNvSpPr txBox="1">
            <a:spLocks noGrp="1"/>
          </p:cNvSpPr>
          <p:nvPr>
            <p:ph type="body" idx="1"/>
          </p:nvPr>
        </p:nvSpPr>
        <p:spPr>
          <a:xfrm>
            <a:off x="2778875" y="1368225"/>
            <a:ext cx="4937400" cy="30933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rgbClr val="142A35"/>
              </a:buClr>
              <a:buSzPts val="1100"/>
              <a:buChar char="●"/>
              <a:defRPr sz="1100">
                <a:solidFill>
                  <a:srgbClr val="142A35"/>
                </a:solidFill>
              </a:defRPr>
            </a:lvl1pPr>
            <a:lvl2pPr marL="914400" lvl="1" indent="-298450">
              <a:spcBef>
                <a:spcPts val="0"/>
              </a:spcBef>
              <a:spcAft>
                <a:spcPts val="0"/>
              </a:spcAft>
              <a:buClr>
                <a:srgbClr val="142A35"/>
              </a:buClr>
              <a:buSzPts val="1100"/>
              <a:buChar char="○"/>
              <a:defRPr sz="1100">
                <a:solidFill>
                  <a:srgbClr val="142A35"/>
                </a:solidFill>
              </a:defRPr>
            </a:lvl2pPr>
            <a:lvl3pPr marL="1371600" lvl="2" indent="-298450">
              <a:spcBef>
                <a:spcPts val="0"/>
              </a:spcBef>
              <a:spcAft>
                <a:spcPts val="0"/>
              </a:spcAft>
              <a:buClr>
                <a:srgbClr val="142A35"/>
              </a:buClr>
              <a:buSzPts val="1100"/>
              <a:buChar char="■"/>
              <a:defRPr sz="1100">
                <a:solidFill>
                  <a:srgbClr val="142A35"/>
                </a:solidFill>
              </a:defRPr>
            </a:lvl3pPr>
            <a:lvl4pPr marL="1828800" lvl="3" indent="-298450">
              <a:spcBef>
                <a:spcPts val="0"/>
              </a:spcBef>
              <a:spcAft>
                <a:spcPts val="0"/>
              </a:spcAft>
              <a:buClr>
                <a:srgbClr val="142A35"/>
              </a:buClr>
              <a:buSzPts val="1100"/>
              <a:buChar char="●"/>
              <a:defRPr sz="1100">
                <a:solidFill>
                  <a:srgbClr val="142A35"/>
                </a:solidFill>
              </a:defRPr>
            </a:lvl4pPr>
            <a:lvl5pPr marL="2286000" lvl="4" indent="-298450">
              <a:spcBef>
                <a:spcPts val="0"/>
              </a:spcBef>
              <a:spcAft>
                <a:spcPts val="0"/>
              </a:spcAft>
              <a:buClr>
                <a:srgbClr val="142A35"/>
              </a:buClr>
              <a:buSzPts val="1100"/>
              <a:buChar char="○"/>
              <a:defRPr sz="1100">
                <a:solidFill>
                  <a:srgbClr val="142A35"/>
                </a:solidFill>
              </a:defRPr>
            </a:lvl5pPr>
            <a:lvl6pPr marL="2743200" lvl="5" indent="-298450">
              <a:spcBef>
                <a:spcPts val="0"/>
              </a:spcBef>
              <a:spcAft>
                <a:spcPts val="0"/>
              </a:spcAft>
              <a:buClr>
                <a:srgbClr val="142A35"/>
              </a:buClr>
              <a:buSzPts val="1100"/>
              <a:buChar char="■"/>
              <a:defRPr sz="1100">
                <a:solidFill>
                  <a:srgbClr val="142A35"/>
                </a:solidFill>
              </a:defRPr>
            </a:lvl6pPr>
            <a:lvl7pPr marL="3200400" lvl="6" indent="-298450">
              <a:spcBef>
                <a:spcPts val="0"/>
              </a:spcBef>
              <a:spcAft>
                <a:spcPts val="0"/>
              </a:spcAft>
              <a:buClr>
                <a:srgbClr val="142A35"/>
              </a:buClr>
              <a:buSzPts val="1100"/>
              <a:buChar char="●"/>
              <a:defRPr sz="1100">
                <a:solidFill>
                  <a:srgbClr val="142A35"/>
                </a:solidFill>
              </a:defRPr>
            </a:lvl7pPr>
            <a:lvl8pPr marL="3657600" lvl="7" indent="-298450">
              <a:spcBef>
                <a:spcPts val="0"/>
              </a:spcBef>
              <a:spcAft>
                <a:spcPts val="0"/>
              </a:spcAft>
              <a:buClr>
                <a:srgbClr val="142A35"/>
              </a:buClr>
              <a:buSzPts val="1100"/>
              <a:buChar char="○"/>
              <a:defRPr sz="1100">
                <a:solidFill>
                  <a:srgbClr val="142A35"/>
                </a:solidFill>
              </a:defRPr>
            </a:lvl8pPr>
            <a:lvl9pPr marL="4114800" lvl="8" indent="-298450">
              <a:spcBef>
                <a:spcPts val="0"/>
              </a:spcBef>
              <a:spcAft>
                <a:spcPts val="0"/>
              </a:spcAft>
              <a:buClr>
                <a:srgbClr val="142A35"/>
              </a:buClr>
              <a:buSzPts val="1100"/>
              <a:buChar char="■"/>
              <a:defRPr sz="1100">
                <a:solidFill>
                  <a:srgbClr val="142A35"/>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uthor ">
  <p:cSld name="CUSTOM_4_1_1_1_1_1_1">
    <p:spTree>
      <p:nvGrpSpPr>
        <p:cNvPr id="1" name="Shape 295"/>
        <p:cNvGrpSpPr/>
        <p:nvPr/>
      </p:nvGrpSpPr>
      <p:grpSpPr>
        <a:xfrm>
          <a:off x="0" y="0"/>
          <a:ext cx="0" cy="0"/>
          <a:chOff x="0" y="0"/>
          <a:chExt cx="0" cy="0"/>
        </a:xfrm>
      </p:grpSpPr>
      <p:sp>
        <p:nvSpPr>
          <p:cNvPr id="296" name="Google Shape;296;p38"/>
          <p:cNvSpPr/>
          <p:nvPr/>
        </p:nvSpPr>
        <p:spPr>
          <a:xfrm rot="10800000">
            <a:off x="-152" y="-153"/>
            <a:ext cx="22527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8"/>
          <p:cNvSpPr/>
          <p:nvPr/>
        </p:nvSpPr>
        <p:spPr>
          <a:xfrm flipH="1">
            <a:off x="1081650" y="2961151"/>
            <a:ext cx="15603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8"/>
          <p:cNvSpPr/>
          <p:nvPr/>
        </p:nvSpPr>
        <p:spPr>
          <a:xfrm rot="10800000">
            <a:off x="423150" y="117"/>
            <a:ext cx="22188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8"/>
          <p:cNvSpPr txBox="1">
            <a:spLocks noGrp="1"/>
          </p:cNvSpPr>
          <p:nvPr>
            <p:ph type="title"/>
          </p:nvPr>
        </p:nvSpPr>
        <p:spPr>
          <a:xfrm>
            <a:off x="307525" y="1409700"/>
            <a:ext cx="2057700" cy="886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2pPr>
            <a:lvl3pPr lvl="2"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3pPr>
            <a:lvl4pPr lvl="3"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4pPr>
            <a:lvl5pPr lvl="4"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5pPr>
            <a:lvl6pPr lvl="5"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6pPr>
            <a:lvl7pPr lvl="6"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7pPr>
            <a:lvl8pPr lvl="7"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8pPr>
            <a:lvl9pPr lvl="8" rtl="0">
              <a:spcBef>
                <a:spcPts val="0"/>
              </a:spcBef>
              <a:spcAft>
                <a:spcPts val="0"/>
              </a:spcAft>
              <a:buClr>
                <a:schemeClr val="lt1"/>
              </a:buClr>
              <a:buSzPts val="2800"/>
              <a:buFont typeface="Source Sans Pro"/>
              <a:buNone/>
              <a:defRPr b="1">
                <a:solidFill>
                  <a:schemeClr val="lt1"/>
                </a:solidFill>
                <a:latin typeface="Source Sans Pro"/>
                <a:ea typeface="Source Sans Pro"/>
                <a:cs typeface="Source Sans Pro"/>
                <a:sym typeface="Source Sans Pro"/>
              </a:defRPr>
            </a:lvl9pPr>
          </a:lstStyle>
          <a:p>
            <a:endParaRPr/>
          </a:p>
        </p:txBody>
      </p:sp>
      <p:pic>
        <p:nvPicPr>
          <p:cNvPr id="300" name="Google Shape;300;p38"/>
          <p:cNvPicPr preferRelativeResize="0"/>
          <p:nvPr/>
        </p:nvPicPr>
        <p:blipFill rotWithShape="1">
          <a:blip r:embed="rId2">
            <a:alphaModFix/>
          </a:blip>
          <a:srcRect t="19" b="19"/>
          <a:stretch/>
        </p:blipFill>
        <p:spPr>
          <a:xfrm>
            <a:off x="158275" y="152250"/>
            <a:ext cx="989650" cy="303981"/>
          </a:xfrm>
          <a:prstGeom prst="rect">
            <a:avLst/>
          </a:prstGeom>
          <a:noFill/>
          <a:ln>
            <a:noFill/>
          </a:ln>
        </p:spPr>
      </p:pic>
      <p:sp>
        <p:nvSpPr>
          <p:cNvPr id="301" name="Google Shape;301;p38"/>
          <p:cNvSpPr/>
          <p:nvPr/>
        </p:nvSpPr>
        <p:spPr>
          <a:xfrm rot="-4325459">
            <a:off x="-413637" y="4470090"/>
            <a:ext cx="992175" cy="992175"/>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8"/>
          <p:cNvSpPr txBox="1">
            <a:spLocks noGrp="1"/>
          </p:cNvSpPr>
          <p:nvPr>
            <p:ph type="body" idx="1"/>
          </p:nvPr>
        </p:nvSpPr>
        <p:spPr>
          <a:xfrm>
            <a:off x="3902150" y="863725"/>
            <a:ext cx="4510500" cy="17112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
        <p:nvSpPr>
          <p:cNvPr id="303" name="Google Shape;303;p38"/>
          <p:cNvSpPr txBox="1">
            <a:spLocks noGrp="1"/>
          </p:cNvSpPr>
          <p:nvPr>
            <p:ph type="subTitle" idx="2"/>
          </p:nvPr>
        </p:nvSpPr>
        <p:spPr>
          <a:xfrm>
            <a:off x="3902150" y="617625"/>
            <a:ext cx="4082700" cy="421200"/>
          </a:xfrm>
          <a:prstGeom prst="rect">
            <a:avLst/>
          </a:prstGeom>
        </p:spPr>
        <p:txBody>
          <a:bodyPr spcFirstLastPara="1" wrap="square" lIns="91425" tIns="91425" rIns="91425" bIns="91425" anchor="t" anchorCtr="0">
            <a:normAutofit/>
          </a:bodyPr>
          <a:lstStyle>
            <a:lvl1pPr lvl="0">
              <a:spcBef>
                <a:spcPts val="0"/>
              </a:spcBef>
              <a:spcAft>
                <a:spcPts val="0"/>
              </a:spcAft>
              <a:buClr>
                <a:srgbClr val="142A35"/>
              </a:buClr>
              <a:buSzPts val="1100"/>
              <a:buFont typeface="Source Sans Pro"/>
              <a:buNone/>
              <a:defRPr sz="1100" b="1">
                <a:solidFill>
                  <a:srgbClr val="142A35"/>
                </a:solidFill>
                <a:latin typeface="Source Sans Pro"/>
                <a:ea typeface="Source Sans Pro"/>
                <a:cs typeface="Source Sans Pro"/>
                <a:sym typeface="Source Sans Pro"/>
              </a:defRPr>
            </a:lvl1pPr>
            <a:lvl2pPr lvl="1">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2pPr>
            <a:lvl3pPr lvl="2">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3pPr>
            <a:lvl4pPr lvl="3">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4pPr>
            <a:lvl5pPr lvl="4">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5pPr>
            <a:lvl6pPr lvl="5">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6pPr>
            <a:lvl7pPr lvl="6">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7pPr>
            <a:lvl8pPr lvl="7">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8pPr>
            <a:lvl9pPr lvl="8">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9pPr>
          </a:lstStyle>
          <a:p>
            <a:endParaRPr/>
          </a:p>
        </p:txBody>
      </p:sp>
      <p:sp>
        <p:nvSpPr>
          <p:cNvPr id="304" name="Google Shape;304;p38"/>
          <p:cNvSpPr txBox="1">
            <a:spLocks noGrp="1"/>
          </p:cNvSpPr>
          <p:nvPr>
            <p:ph type="body" idx="3"/>
          </p:nvPr>
        </p:nvSpPr>
        <p:spPr>
          <a:xfrm>
            <a:off x="3902150" y="2821025"/>
            <a:ext cx="4510500" cy="17112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
        <p:nvSpPr>
          <p:cNvPr id="305" name="Google Shape;305;p38"/>
          <p:cNvSpPr txBox="1">
            <a:spLocks noGrp="1"/>
          </p:cNvSpPr>
          <p:nvPr>
            <p:ph type="subTitle" idx="4"/>
          </p:nvPr>
        </p:nvSpPr>
        <p:spPr>
          <a:xfrm>
            <a:off x="3902150" y="2574925"/>
            <a:ext cx="4082700" cy="4212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1100"/>
              <a:buFont typeface="Source Sans Pro"/>
              <a:buNone/>
              <a:defRPr sz="1100" b="1">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meline, Icon, Team">
  <p:cSld name="CUSTOM_5">
    <p:spTree>
      <p:nvGrpSpPr>
        <p:cNvPr id="1" name="Shape 306"/>
        <p:cNvGrpSpPr/>
        <p:nvPr/>
      </p:nvGrpSpPr>
      <p:grpSpPr>
        <a:xfrm>
          <a:off x="0" y="0"/>
          <a:ext cx="0" cy="0"/>
          <a:chOff x="0" y="0"/>
          <a:chExt cx="0" cy="0"/>
        </a:xfrm>
      </p:grpSpPr>
      <p:sp>
        <p:nvSpPr>
          <p:cNvPr id="307" name="Google Shape;307;p39"/>
          <p:cNvSpPr txBox="1">
            <a:spLocks noGrp="1"/>
          </p:cNvSpPr>
          <p:nvPr>
            <p:ph type="subTitle" idx="1"/>
          </p:nvPr>
        </p:nvSpPr>
        <p:spPr>
          <a:xfrm>
            <a:off x="2957400" y="693446"/>
            <a:ext cx="1272300" cy="42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142A35"/>
              </a:buClr>
              <a:buSzPts val="1000"/>
              <a:buFont typeface="Source Sans Pro"/>
              <a:buNone/>
              <a:defRPr sz="1000" b="1">
                <a:solidFill>
                  <a:srgbClr val="142A35"/>
                </a:solidFill>
                <a:latin typeface="Source Sans Pro"/>
                <a:ea typeface="Source Sans Pro"/>
                <a:cs typeface="Source Sans Pro"/>
                <a:sym typeface="Source Sans Pro"/>
              </a:defRPr>
            </a:lvl1pPr>
            <a:lvl2pPr lvl="1"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2pPr>
            <a:lvl3pPr lvl="2"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3pPr>
            <a:lvl4pPr lvl="3"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4pPr>
            <a:lvl5pPr lvl="4"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5pPr>
            <a:lvl6pPr lvl="5"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6pPr>
            <a:lvl7pPr lvl="6"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7pPr>
            <a:lvl8pPr lvl="7"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8pPr>
            <a:lvl9pPr lvl="8"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9pPr>
          </a:lstStyle>
          <a:p>
            <a:endParaRPr/>
          </a:p>
        </p:txBody>
      </p:sp>
      <p:sp>
        <p:nvSpPr>
          <p:cNvPr id="308" name="Google Shape;308;p39"/>
          <p:cNvSpPr txBox="1">
            <a:spLocks noGrp="1"/>
          </p:cNvSpPr>
          <p:nvPr>
            <p:ph type="subTitle" idx="2"/>
          </p:nvPr>
        </p:nvSpPr>
        <p:spPr>
          <a:xfrm>
            <a:off x="2957400" y="1455995"/>
            <a:ext cx="1272300" cy="40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142A35"/>
              </a:buClr>
              <a:buSzPts val="1000"/>
              <a:buFont typeface="Source Sans Pro"/>
              <a:buNone/>
              <a:defRPr sz="1000" b="1">
                <a:solidFill>
                  <a:srgbClr val="142A35"/>
                </a:solidFill>
                <a:latin typeface="Source Sans Pro"/>
                <a:ea typeface="Source Sans Pro"/>
                <a:cs typeface="Source Sans Pro"/>
                <a:sym typeface="Source Sans Pro"/>
              </a:defRPr>
            </a:lvl1pPr>
            <a:lvl2pPr lvl="1"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2pPr>
            <a:lvl3pPr lvl="2"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3pPr>
            <a:lvl4pPr lvl="3"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4pPr>
            <a:lvl5pPr lvl="4"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5pPr>
            <a:lvl6pPr lvl="5"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6pPr>
            <a:lvl7pPr lvl="6"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7pPr>
            <a:lvl8pPr lvl="7"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8pPr>
            <a:lvl9pPr lvl="8"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9pPr>
          </a:lstStyle>
          <a:p>
            <a:endParaRPr/>
          </a:p>
        </p:txBody>
      </p:sp>
      <p:sp>
        <p:nvSpPr>
          <p:cNvPr id="309" name="Google Shape;309;p39"/>
          <p:cNvSpPr txBox="1">
            <a:spLocks noGrp="1"/>
          </p:cNvSpPr>
          <p:nvPr>
            <p:ph type="subTitle" idx="3"/>
          </p:nvPr>
        </p:nvSpPr>
        <p:spPr>
          <a:xfrm>
            <a:off x="2957400" y="2369545"/>
            <a:ext cx="1272300" cy="42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142A35"/>
              </a:buClr>
              <a:buSzPts val="1000"/>
              <a:buFont typeface="Source Sans Pro"/>
              <a:buNone/>
              <a:defRPr sz="1000" b="1">
                <a:solidFill>
                  <a:srgbClr val="142A35"/>
                </a:solidFill>
                <a:latin typeface="Source Sans Pro"/>
                <a:ea typeface="Source Sans Pro"/>
                <a:cs typeface="Source Sans Pro"/>
                <a:sym typeface="Source Sans Pro"/>
              </a:defRPr>
            </a:lvl1pPr>
            <a:lvl2pPr lvl="1"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2pPr>
            <a:lvl3pPr lvl="2"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3pPr>
            <a:lvl4pPr lvl="3"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4pPr>
            <a:lvl5pPr lvl="4"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5pPr>
            <a:lvl6pPr lvl="5"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6pPr>
            <a:lvl7pPr lvl="6"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7pPr>
            <a:lvl8pPr lvl="7"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8pPr>
            <a:lvl9pPr lvl="8"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9pPr>
          </a:lstStyle>
          <a:p>
            <a:endParaRPr/>
          </a:p>
        </p:txBody>
      </p:sp>
      <p:sp>
        <p:nvSpPr>
          <p:cNvPr id="310" name="Google Shape;310;p39"/>
          <p:cNvSpPr txBox="1">
            <a:spLocks noGrp="1"/>
          </p:cNvSpPr>
          <p:nvPr>
            <p:ph type="subTitle" idx="4"/>
          </p:nvPr>
        </p:nvSpPr>
        <p:spPr>
          <a:xfrm>
            <a:off x="2957400" y="3132100"/>
            <a:ext cx="1272300" cy="42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142A35"/>
              </a:buClr>
              <a:buSzPts val="1000"/>
              <a:buFont typeface="Source Sans Pro"/>
              <a:buNone/>
              <a:defRPr sz="1000" b="1">
                <a:solidFill>
                  <a:srgbClr val="142A35"/>
                </a:solidFill>
                <a:latin typeface="Source Sans Pro"/>
                <a:ea typeface="Source Sans Pro"/>
                <a:cs typeface="Source Sans Pro"/>
                <a:sym typeface="Source Sans Pro"/>
              </a:defRPr>
            </a:lvl1pPr>
            <a:lvl2pPr lvl="1"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2pPr>
            <a:lvl3pPr lvl="2"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3pPr>
            <a:lvl4pPr lvl="3"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4pPr>
            <a:lvl5pPr lvl="4"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5pPr>
            <a:lvl6pPr lvl="5"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6pPr>
            <a:lvl7pPr lvl="6"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7pPr>
            <a:lvl8pPr lvl="7"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8pPr>
            <a:lvl9pPr lvl="8"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9pPr>
          </a:lstStyle>
          <a:p>
            <a:endParaRPr/>
          </a:p>
        </p:txBody>
      </p:sp>
      <p:sp>
        <p:nvSpPr>
          <p:cNvPr id="311" name="Google Shape;311;p39"/>
          <p:cNvSpPr txBox="1">
            <a:spLocks noGrp="1"/>
          </p:cNvSpPr>
          <p:nvPr>
            <p:ph type="subTitle" idx="5"/>
          </p:nvPr>
        </p:nvSpPr>
        <p:spPr>
          <a:xfrm>
            <a:off x="2957400" y="3866296"/>
            <a:ext cx="1272300" cy="42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142A35"/>
              </a:buClr>
              <a:buSzPts val="1000"/>
              <a:buFont typeface="Source Sans Pro"/>
              <a:buNone/>
              <a:defRPr sz="1000" b="1">
                <a:solidFill>
                  <a:srgbClr val="142A35"/>
                </a:solidFill>
                <a:latin typeface="Source Sans Pro"/>
                <a:ea typeface="Source Sans Pro"/>
                <a:cs typeface="Source Sans Pro"/>
                <a:sym typeface="Source Sans Pro"/>
              </a:defRPr>
            </a:lvl1pPr>
            <a:lvl2pPr lvl="1"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2pPr>
            <a:lvl3pPr lvl="2"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3pPr>
            <a:lvl4pPr lvl="3"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4pPr>
            <a:lvl5pPr lvl="4"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5pPr>
            <a:lvl6pPr lvl="5"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6pPr>
            <a:lvl7pPr lvl="6"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7pPr>
            <a:lvl8pPr lvl="7"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8pPr>
            <a:lvl9pPr lvl="8" algn="ctr" rtl="0">
              <a:spcBef>
                <a:spcPts val="0"/>
              </a:spcBef>
              <a:spcAft>
                <a:spcPts val="0"/>
              </a:spcAft>
              <a:buClr>
                <a:srgbClr val="142A35"/>
              </a:buClr>
              <a:buSzPts val="1100"/>
              <a:buFont typeface="Source Sans Pro"/>
              <a:buNone/>
              <a:defRPr sz="1100">
                <a:solidFill>
                  <a:srgbClr val="142A35"/>
                </a:solidFill>
                <a:latin typeface="Source Sans Pro"/>
                <a:ea typeface="Source Sans Pro"/>
                <a:cs typeface="Source Sans Pro"/>
                <a:sym typeface="Source Sans Pro"/>
              </a:defRPr>
            </a:lvl9pPr>
          </a:lstStyle>
          <a:p>
            <a:endParaRPr/>
          </a:p>
        </p:txBody>
      </p:sp>
      <p:sp>
        <p:nvSpPr>
          <p:cNvPr id="312" name="Google Shape;312;p39"/>
          <p:cNvSpPr txBox="1">
            <a:spLocks noGrp="1"/>
          </p:cNvSpPr>
          <p:nvPr>
            <p:ph type="body" idx="6"/>
          </p:nvPr>
        </p:nvSpPr>
        <p:spPr>
          <a:xfrm>
            <a:off x="4150775" y="667075"/>
            <a:ext cx="4510500" cy="2059200"/>
          </a:xfrm>
          <a:prstGeom prst="rect">
            <a:avLst/>
          </a:prstGeom>
        </p:spPr>
        <p:txBody>
          <a:bodyPr spcFirstLastPara="1" wrap="square" lIns="91425" tIns="91425" rIns="91425" bIns="91425" anchor="t" anchorCtr="0">
            <a:normAutofit/>
          </a:bodyPr>
          <a:lstStyle>
            <a:lvl1pPr marL="457200" lvl="0"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
        <p:nvSpPr>
          <p:cNvPr id="313" name="Google Shape;313;p39"/>
          <p:cNvSpPr txBox="1">
            <a:spLocks noGrp="1"/>
          </p:cNvSpPr>
          <p:nvPr>
            <p:ph type="body" idx="7"/>
          </p:nvPr>
        </p:nvSpPr>
        <p:spPr>
          <a:xfrm>
            <a:off x="4150775" y="1518310"/>
            <a:ext cx="4510500" cy="19866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
        <p:nvSpPr>
          <p:cNvPr id="314" name="Google Shape;314;p39"/>
          <p:cNvSpPr txBox="1">
            <a:spLocks noGrp="1"/>
          </p:cNvSpPr>
          <p:nvPr>
            <p:ph type="body" idx="8"/>
          </p:nvPr>
        </p:nvSpPr>
        <p:spPr>
          <a:xfrm>
            <a:off x="4150775" y="2258200"/>
            <a:ext cx="4510500" cy="21720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
        <p:nvSpPr>
          <p:cNvPr id="315" name="Google Shape;315;p39"/>
          <p:cNvSpPr txBox="1">
            <a:spLocks noGrp="1"/>
          </p:cNvSpPr>
          <p:nvPr>
            <p:ph type="body" idx="9"/>
          </p:nvPr>
        </p:nvSpPr>
        <p:spPr>
          <a:xfrm>
            <a:off x="4150775" y="3048035"/>
            <a:ext cx="4510500" cy="7398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
        <p:nvSpPr>
          <p:cNvPr id="316" name="Google Shape;316;p39"/>
          <p:cNvSpPr txBox="1">
            <a:spLocks noGrp="1"/>
          </p:cNvSpPr>
          <p:nvPr>
            <p:ph type="body" idx="13"/>
          </p:nvPr>
        </p:nvSpPr>
        <p:spPr>
          <a:xfrm>
            <a:off x="4150775" y="3894681"/>
            <a:ext cx="4510500" cy="12492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1pPr>
            <a:lvl2pPr marL="914400" lvl="1"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2pPr>
            <a:lvl3pPr marL="1371600" lvl="2"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3pPr>
            <a:lvl4pPr marL="1828800" lvl="3"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4pPr>
            <a:lvl5pPr marL="2286000" lvl="4"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5pPr>
            <a:lvl6pPr marL="2743200" lvl="5"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6pPr>
            <a:lvl7pPr marL="3200400" lvl="6"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7pPr>
            <a:lvl8pPr marL="3657600" lvl="7"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8pPr>
            <a:lvl9pPr marL="4114800" lvl="8" indent="-285750" rtl="0">
              <a:spcBef>
                <a:spcPts val="0"/>
              </a:spcBef>
              <a:spcAft>
                <a:spcPts val="0"/>
              </a:spcAft>
              <a:buClr>
                <a:srgbClr val="142A35"/>
              </a:buClr>
              <a:buSzPts val="900"/>
              <a:buFont typeface="Source Sans Pro"/>
              <a:buChar char="■"/>
              <a:defRPr sz="900">
                <a:solidFill>
                  <a:srgbClr val="142A35"/>
                </a:solidFill>
                <a:latin typeface="Source Sans Pro"/>
                <a:ea typeface="Source Sans Pro"/>
                <a:cs typeface="Source Sans Pro"/>
                <a:sym typeface="Source Sans Pro"/>
              </a:defRPr>
            </a:lvl9pPr>
          </a:lstStyle>
          <a:p>
            <a:endParaRPr/>
          </a:p>
        </p:txBody>
      </p:sp>
      <p:sp>
        <p:nvSpPr>
          <p:cNvPr id="317" name="Google Shape;317;p39"/>
          <p:cNvSpPr/>
          <p:nvPr/>
        </p:nvSpPr>
        <p:spPr>
          <a:xfrm rot="10800000">
            <a:off x="-152" y="-153"/>
            <a:ext cx="2252700" cy="48339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9"/>
          <p:cNvSpPr/>
          <p:nvPr/>
        </p:nvSpPr>
        <p:spPr>
          <a:xfrm flipH="1">
            <a:off x="1081650" y="2961151"/>
            <a:ext cx="15603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9"/>
          <p:cNvSpPr/>
          <p:nvPr/>
        </p:nvSpPr>
        <p:spPr>
          <a:xfrm rot="10800000">
            <a:off x="423150" y="117"/>
            <a:ext cx="22188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39"/>
          <p:cNvPicPr preferRelativeResize="0"/>
          <p:nvPr/>
        </p:nvPicPr>
        <p:blipFill rotWithShape="1">
          <a:blip r:embed="rId2">
            <a:alphaModFix/>
          </a:blip>
          <a:srcRect t="19" b="19"/>
          <a:stretch/>
        </p:blipFill>
        <p:spPr>
          <a:xfrm>
            <a:off x="158275" y="152250"/>
            <a:ext cx="989650" cy="303981"/>
          </a:xfrm>
          <a:prstGeom prst="rect">
            <a:avLst/>
          </a:prstGeom>
          <a:noFill/>
          <a:ln>
            <a:noFill/>
          </a:ln>
        </p:spPr>
      </p:pic>
      <p:sp>
        <p:nvSpPr>
          <p:cNvPr id="321" name="Google Shape;321;p39"/>
          <p:cNvSpPr/>
          <p:nvPr/>
        </p:nvSpPr>
        <p:spPr>
          <a:xfrm rot="-4325459">
            <a:off x="-413637" y="4470090"/>
            <a:ext cx="992175" cy="992175"/>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9"/>
          <p:cNvSpPr txBox="1">
            <a:spLocks noGrp="1"/>
          </p:cNvSpPr>
          <p:nvPr>
            <p:ph type="title"/>
          </p:nvPr>
        </p:nvSpPr>
        <p:spPr>
          <a:xfrm>
            <a:off x="307525" y="1409700"/>
            <a:ext cx="2057700" cy="886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2pPr>
            <a:lvl3pPr lvl="2"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3pPr>
            <a:lvl4pPr lvl="3"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4pPr>
            <a:lvl5pPr lvl="4"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5pPr>
            <a:lvl6pPr lvl="5"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6pPr>
            <a:lvl7pPr lvl="6"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7pPr>
            <a:lvl8pPr lvl="7"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8pPr>
            <a:lvl9pPr lvl="8" rtl="0">
              <a:spcBef>
                <a:spcPts val="0"/>
              </a:spcBef>
              <a:spcAft>
                <a:spcPts val="0"/>
              </a:spcAft>
              <a:buClr>
                <a:schemeClr val="lt1"/>
              </a:buClr>
              <a:buSzPts val="2700"/>
              <a:buFont typeface="Source Sans Pro"/>
              <a:buNone/>
              <a:defRPr sz="2700" b="1">
                <a:solidFill>
                  <a:schemeClr val="lt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amp;A">
  <p:cSld name="CUSTOM_6">
    <p:spTree>
      <p:nvGrpSpPr>
        <p:cNvPr id="1" name="Shape 323"/>
        <p:cNvGrpSpPr/>
        <p:nvPr/>
      </p:nvGrpSpPr>
      <p:grpSpPr>
        <a:xfrm>
          <a:off x="0" y="0"/>
          <a:ext cx="0" cy="0"/>
          <a:chOff x="0" y="0"/>
          <a:chExt cx="0" cy="0"/>
        </a:xfrm>
      </p:grpSpPr>
      <p:sp>
        <p:nvSpPr>
          <p:cNvPr id="324" name="Google Shape;324;p40"/>
          <p:cNvSpPr/>
          <p:nvPr/>
        </p:nvSpPr>
        <p:spPr>
          <a:xfrm rot="10800000">
            <a:off x="-24300" y="-24625"/>
            <a:ext cx="8138400" cy="41634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flipH="1">
            <a:off x="6135425" y="2267196"/>
            <a:ext cx="2668200" cy="18714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rot="10800000">
            <a:off x="5008925" y="-24519"/>
            <a:ext cx="3794700" cy="269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rot="-4325270">
            <a:off x="8289919" y="-335353"/>
            <a:ext cx="946161" cy="946161"/>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txBox="1"/>
          <p:nvPr/>
        </p:nvSpPr>
        <p:spPr>
          <a:xfrm>
            <a:off x="870225" y="1028175"/>
            <a:ext cx="1452000" cy="204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12000" b="1">
                <a:solidFill>
                  <a:schemeClr val="lt1"/>
                </a:solidFill>
                <a:latin typeface="Source Sans Pro"/>
                <a:ea typeface="Source Sans Pro"/>
                <a:cs typeface="Source Sans Pro"/>
                <a:sym typeface="Source Sans Pro"/>
              </a:rPr>
              <a:t>Q</a:t>
            </a:r>
            <a:endParaRPr sz="12000" b="1">
              <a:solidFill>
                <a:srgbClr val="A2D6DD"/>
              </a:solidFill>
              <a:latin typeface="Source Sans Pro"/>
              <a:ea typeface="Source Sans Pro"/>
              <a:cs typeface="Source Sans Pro"/>
              <a:sym typeface="Source Sans Pro"/>
            </a:endParaRPr>
          </a:p>
        </p:txBody>
      </p:sp>
      <p:sp>
        <p:nvSpPr>
          <p:cNvPr id="329" name="Google Shape;329;p40"/>
          <p:cNvSpPr txBox="1"/>
          <p:nvPr/>
        </p:nvSpPr>
        <p:spPr>
          <a:xfrm>
            <a:off x="2986950" y="1028175"/>
            <a:ext cx="1064400" cy="204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12000" b="1">
                <a:solidFill>
                  <a:schemeClr val="lt1"/>
                </a:solidFill>
                <a:latin typeface="Source Sans Pro"/>
                <a:ea typeface="Source Sans Pro"/>
                <a:cs typeface="Source Sans Pro"/>
                <a:sym typeface="Source Sans Pro"/>
              </a:rPr>
              <a:t>A</a:t>
            </a:r>
            <a:endParaRPr sz="12000" b="1">
              <a:solidFill>
                <a:schemeClr val="lt1"/>
              </a:solidFill>
              <a:latin typeface="Source Sans Pro"/>
              <a:ea typeface="Source Sans Pro"/>
              <a:cs typeface="Source Sans Pro"/>
              <a:sym typeface="Source Sans Pro"/>
            </a:endParaRPr>
          </a:p>
        </p:txBody>
      </p:sp>
      <p:sp>
        <p:nvSpPr>
          <p:cNvPr id="330" name="Google Shape;330;p40"/>
          <p:cNvSpPr txBox="1"/>
          <p:nvPr/>
        </p:nvSpPr>
        <p:spPr>
          <a:xfrm>
            <a:off x="1948850" y="1028175"/>
            <a:ext cx="1064400" cy="204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12000">
                <a:solidFill>
                  <a:srgbClr val="A2D6DD"/>
                </a:solidFill>
                <a:latin typeface="Source Sans Pro"/>
                <a:ea typeface="Source Sans Pro"/>
                <a:cs typeface="Source Sans Pro"/>
                <a:sym typeface="Source Sans Pro"/>
              </a:rPr>
              <a:t>&amp;</a:t>
            </a:r>
            <a:endParaRPr sz="12000">
              <a:solidFill>
                <a:srgbClr val="A2D6DD"/>
              </a:solidFill>
              <a:latin typeface="Source Sans Pro"/>
              <a:ea typeface="Source Sans Pro"/>
              <a:cs typeface="Source Sans Pro"/>
              <a:sym typeface="Source Sans Pro"/>
            </a:endParaRPr>
          </a:p>
        </p:txBody>
      </p:sp>
      <p:pic>
        <p:nvPicPr>
          <p:cNvPr id="331" name="Google Shape;331;p40"/>
          <p:cNvPicPr preferRelativeResize="0"/>
          <p:nvPr/>
        </p:nvPicPr>
        <p:blipFill rotWithShape="1">
          <a:blip r:embed="rId2">
            <a:alphaModFix/>
          </a:blip>
          <a:srcRect t="19" b="19"/>
          <a:stretch/>
        </p:blipFill>
        <p:spPr>
          <a:xfrm>
            <a:off x="158275" y="152250"/>
            <a:ext cx="989650" cy="30398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D">
  <p:cSld name="CAPTION_ONLY_1_3_1">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blip>
          <a:stretch>
            <a:fillRect/>
          </a:stretch>
        </p:blipFill>
        <p:spPr>
          <a:xfrm>
            <a:off x="5038200" y="-15850"/>
            <a:ext cx="4105799" cy="4826396"/>
          </a:xfrm>
          <a:prstGeom prst="rect">
            <a:avLst/>
          </a:prstGeom>
          <a:noFill/>
          <a:ln>
            <a:noFill/>
          </a:ln>
        </p:spPr>
      </p:pic>
      <p:pic>
        <p:nvPicPr>
          <p:cNvPr id="35" name="Google Shape;35;p5"/>
          <p:cNvPicPr preferRelativeResize="0"/>
          <p:nvPr/>
        </p:nvPicPr>
        <p:blipFill>
          <a:blip r:embed="rId3">
            <a:alphaModFix/>
          </a:blip>
          <a:stretch>
            <a:fillRect/>
          </a:stretch>
        </p:blipFill>
        <p:spPr>
          <a:xfrm>
            <a:off x="158275" y="152250"/>
            <a:ext cx="989650" cy="303982"/>
          </a:xfrm>
          <a:prstGeom prst="rect">
            <a:avLst/>
          </a:prstGeom>
          <a:noFill/>
          <a:ln>
            <a:noFill/>
          </a:ln>
        </p:spPr>
      </p:pic>
      <p:sp>
        <p:nvSpPr>
          <p:cNvPr id="36" name="Google Shape;36;p5"/>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body" idx="1"/>
          </p:nvPr>
        </p:nvSpPr>
        <p:spPr>
          <a:xfrm>
            <a:off x="560700" y="2473125"/>
            <a:ext cx="3345300" cy="19572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39" name="Google Shape;39;p5"/>
          <p:cNvSpPr txBox="1">
            <a:spLocks noGrp="1"/>
          </p:cNvSpPr>
          <p:nvPr>
            <p:ph type="title"/>
          </p:nvPr>
        </p:nvSpPr>
        <p:spPr>
          <a:xfrm>
            <a:off x="560700" y="13529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400"/>
              <a:buFont typeface="Source Sans Pro"/>
              <a:buNone/>
              <a:defRPr sz="3400">
                <a:solidFill>
                  <a:srgbClr val="142A35"/>
                </a:solidFill>
                <a:latin typeface="Source Sans Pro"/>
                <a:ea typeface="Source Sans Pro"/>
                <a:cs typeface="Source Sans Pro"/>
                <a:sym typeface="Source Sans Pro"/>
              </a:defRPr>
            </a:lvl1pPr>
            <a:lvl2pPr lvl="1" rtl="0">
              <a:spcBef>
                <a:spcPts val="0"/>
              </a:spcBef>
              <a:spcAft>
                <a:spcPts val="0"/>
              </a:spcAft>
              <a:buSzPts val="3000"/>
              <a:buFont typeface="Source Sans Pro"/>
              <a:buNone/>
              <a:defRPr sz="3000">
                <a:latin typeface="Source Sans Pro"/>
                <a:ea typeface="Source Sans Pro"/>
                <a:cs typeface="Source Sans Pro"/>
                <a:sym typeface="Source Sans Pro"/>
              </a:defRPr>
            </a:lvl2pPr>
            <a:lvl3pPr lvl="2" rtl="0">
              <a:spcBef>
                <a:spcPts val="0"/>
              </a:spcBef>
              <a:spcAft>
                <a:spcPts val="0"/>
              </a:spcAft>
              <a:buSzPts val="3000"/>
              <a:buFont typeface="Source Sans Pro"/>
              <a:buNone/>
              <a:defRPr sz="3000">
                <a:latin typeface="Source Sans Pro"/>
                <a:ea typeface="Source Sans Pro"/>
                <a:cs typeface="Source Sans Pro"/>
                <a:sym typeface="Source Sans Pro"/>
              </a:defRPr>
            </a:lvl3pPr>
            <a:lvl4pPr lvl="3" rtl="0">
              <a:spcBef>
                <a:spcPts val="0"/>
              </a:spcBef>
              <a:spcAft>
                <a:spcPts val="0"/>
              </a:spcAft>
              <a:buSzPts val="3000"/>
              <a:buFont typeface="Source Sans Pro"/>
              <a:buNone/>
              <a:defRPr sz="3000">
                <a:latin typeface="Source Sans Pro"/>
                <a:ea typeface="Source Sans Pro"/>
                <a:cs typeface="Source Sans Pro"/>
                <a:sym typeface="Source Sans Pro"/>
              </a:defRPr>
            </a:lvl4pPr>
            <a:lvl5pPr lvl="4" rtl="0">
              <a:spcBef>
                <a:spcPts val="0"/>
              </a:spcBef>
              <a:spcAft>
                <a:spcPts val="0"/>
              </a:spcAft>
              <a:buSzPts val="3000"/>
              <a:buFont typeface="Source Sans Pro"/>
              <a:buNone/>
              <a:defRPr sz="3000">
                <a:latin typeface="Source Sans Pro"/>
                <a:ea typeface="Source Sans Pro"/>
                <a:cs typeface="Source Sans Pro"/>
                <a:sym typeface="Source Sans Pro"/>
              </a:defRPr>
            </a:lvl5pPr>
            <a:lvl6pPr lvl="5" rtl="0">
              <a:spcBef>
                <a:spcPts val="0"/>
              </a:spcBef>
              <a:spcAft>
                <a:spcPts val="0"/>
              </a:spcAft>
              <a:buSzPts val="3000"/>
              <a:buFont typeface="Source Sans Pro"/>
              <a:buNone/>
              <a:defRPr sz="3000">
                <a:latin typeface="Source Sans Pro"/>
                <a:ea typeface="Source Sans Pro"/>
                <a:cs typeface="Source Sans Pro"/>
                <a:sym typeface="Source Sans Pro"/>
              </a:defRPr>
            </a:lvl6pPr>
            <a:lvl7pPr lvl="6" rtl="0">
              <a:spcBef>
                <a:spcPts val="0"/>
              </a:spcBef>
              <a:spcAft>
                <a:spcPts val="0"/>
              </a:spcAft>
              <a:buSzPts val="3000"/>
              <a:buFont typeface="Source Sans Pro"/>
              <a:buNone/>
              <a:defRPr sz="3000">
                <a:latin typeface="Source Sans Pro"/>
                <a:ea typeface="Source Sans Pro"/>
                <a:cs typeface="Source Sans Pro"/>
                <a:sym typeface="Source Sans Pro"/>
              </a:defRPr>
            </a:lvl7pPr>
            <a:lvl8pPr lvl="7" rtl="0">
              <a:spcBef>
                <a:spcPts val="0"/>
              </a:spcBef>
              <a:spcAft>
                <a:spcPts val="0"/>
              </a:spcAft>
              <a:buSzPts val="3000"/>
              <a:buFont typeface="Source Sans Pro"/>
              <a:buNone/>
              <a:defRPr sz="3000">
                <a:latin typeface="Source Sans Pro"/>
                <a:ea typeface="Source Sans Pro"/>
                <a:cs typeface="Source Sans Pro"/>
                <a:sym typeface="Source Sans Pro"/>
              </a:defRPr>
            </a:lvl8pPr>
            <a:lvl9pPr lvl="8" rtl="0">
              <a:spcBef>
                <a:spcPts val="0"/>
              </a:spcBef>
              <a:spcAft>
                <a:spcPts val="0"/>
              </a:spcAft>
              <a:buSzPts val="3000"/>
              <a:buFont typeface="Source Sans Pro"/>
              <a:buNone/>
              <a:defRPr sz="3000">
                <a:latin typeface="Source Sans Pro"/>
                <a:ea typeface="Source Sans Pro"/>
                <a:cs typeface="Source Sans Pro"/>
                <a:sym typeface="Source Sans Pro"/>
              </a:defRPr>
            </a:lvl9pPr>
          </a:lstStyle>
          <a:p>
            <a:endParaRPr/>
          </a:p>
        </p:txBody>
      </p:sp>
      <p:sp>
        <p:nvSpPr>
          <p:cNvPr id="40" name="Google Shape;40;p5"/>
          <p:cNvSpPr txBox="1">
            <a:spLocks noGrp="1"/>
          </p:cNvSpPr>
          <p:nvPr>
            <p:ph type="title" idx="2"/>
          </p:nvPr>
        </p:nvSpPr>
        <p:spPr>
          <a:xfrm>
            <a:off x="166200" y="4627125"/>
            <a:ext cx="3240000" cy="5565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losing">
  <p:cSld name="CUSTOM_6_1">
    <p:spTree>
      <p:nvGrpSpPr>
        <p:cNvPr id="1" name="Shape 332"/>
        <p:cNvGrpSpPr/>
        <p:nvPr/>
      </p:nvGrpSpPr>
      <p:grpSpPr>
        <a:xfrm>
          <a:off x="0" y="0"/>
          <a:ext cx="0" cy="0"/>
          <a:chOff x="0" y="0"/>
          <a:chExt cx="0" cy="0"/>
        </a:xfrm>
      </p:grpSpPr>
      <p:sp>
        <p:nvSpPr>
          <p:cNvPr id="333" name="Google Shape;333;p41"/>
          <p:cNvSpPr/>
          <p:nvPr/>
        </p:nvSpPr>
        <p:spPr>
          <a:xfrm rot="10800000">
            <a:off x="-24300" y="-24625"/>
            <a:ext cx="8138400" cy="41634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1"/>
          <p:cNvSpPr/>
          <p:nvPr/>
        </p:nvSpPr>
        <p:spPr>
          <a:xfrm flipH="1">
            <a:off x="6135425" y="2267196"/>
            <a:ext cx="2668200" cy="18714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1"/>
          <p:cNvSpPr/>
          <p:nvPr/>
        </p:nvSpPr>
        <p:spPr>
          <a:xfrm rot="10800000">
            <a:off x="5008925" y="-24519"/>
            <a:ext cx="3794700" cy="269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 name="Google Shape;336;p41"/>
          <p:cNvPicPr preferRelativeResize="0"/>
          <p:nvPr/>
        </p:nvPicPr>
        <p:blipFill>
          <a:blip r:embed="rId2">
            <a:alphaModFix/>
          </a:blip>
          <a:stretch>
            <a:fillRect/>
          </a:stretch>
        </p:blipFill>
        <p:spPr>
          <a:xfrm>
            <a:off x="725650" y="1518054"/>
            <a:ext cx="3240000" cy="996301"/>
          </a:xfrm>
          <a:prstGeom prst="rect">
            <a:avLst/>
          </a:prstGeom>
          <a:noFill/>
          <a:ln>
            <a:noFill/>
          </a:ln>
        </p:spPr>
      </p:pic>
      <p:sp>
        <p:nvSpPr>
          <p:cNvPr id="337" name="Google Shape;337;p41"/>
          <p:cNvSpPr txBox="1"/>
          <p:nvPr/>
        </p:nvSpPr>
        <p:spPr>
          <a:xfrm>
            <a:off x="4468125" y="3341150"/>
            <a:ext cx="3519300" cy="556500"/>
          </a:xfrm>
          <a:prstGeom prst="rect">
            <a:avLst/>
          </a:prstGeom>
          <a:noFill/>
          <a:ln>
            <a:noFill/>
          </a:ln>
        </p:spPr>
        <p:txBody>
          <a:bodyPr spcFirstLastPara="1" wrap="square" lIns="91425" tIns="91425" rIns="91425" bIns="91425" anchor="ctr" anchorCtr="0">
            <a:noAutofit/>
          </a:bodyPr>
          <a:lstStyle/>
          <a:p>
            <a:pPr marL="0" lvl="0" indent="0" algn="r" rtl="0">
              <a:lnSpc>
                <a:spcPct val="110000"/>
              </a:lnSpc>
              <a:spcBef>
                <a:spcPts val="0"/>
              </a:spcBef>
              <a:spcAft>
                <a:spcPts val="0"/>
              </a:spcAft>
              <a:buNone/>
            </a:pPr>
            <a:r>
              <a:rPr lang="en-GB">
                <a:solidFill>
                  <a:srgbClr val="142A35"/>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macmillanlearning.com</a:t>
            </a:r>
            <a:endParaRPr>
              <a:solidFill>
                <a:srgbClr val="142A35"/>
              </a:solidFill>
              <a:latin typeface="Source Sans Pro"/>
              <a:ea typeface="Source Sans Pro"/>
              <a:cs typeface="Source Sans Pro"/>
              <a:sym typeface="Source Sans Pro"/>
            </a:endParaRPr>
          </a:p>
        </p:txBody>
      </p:sp>
      <p:sp>
        <p:nvSpPr>
          <p:cNvPr id="338" name="Google Shape;338;p41"/>
          <p:cNvSpPr/>
          <p:nvPr/>
        </p:nvSpPr>
        <p:spPr>
          <a:xfrm rot="-4325270">
            <a:off x="8289919" y="-335353"/>
            <a:ext cx="946161" cy="946161"/>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1"/>
          <p:cNvSpPr txBox="1">
            <a:spLocks noGrp="1"/>
          </p:cNvSpPr>
          <p:nvPr>
            <p:ph type="title"/>
          </p:nvPr>
        </p:nvSpPr>
        <p:spPr>
          <a:xfrm>
            <a:off x="5547700" y="4411325"/>
            <a:ext cx="3240000" cy="556500"/>
          </a:xfrm>
          <a:prstGeom prst="rect">
            <a:avLst/>
          </a:prstGeom>
        </p:spPr>
        <p:txBody>
          <a:bodyPr spcFirstLastPara="1" wrap="square" lIns="91425" tIns="91425" rIns="91425" bIns="91425" anchor="t" anchorCtr="0">
            <a:normAutofit/>
          </a:bodyPr>
          <a:lstStyle>
            <a:lvl1pPr lvl="0" algn="r">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ogo Sticker Sheet - Full Color">
  <p:cSld name="CUSTOM_7">
    <p:spTree>
      <p:nvGrpSpPr>
        <p:cNvPr id="1" name="Shape 340"/>
        <p:cNvGrpSpPr/>
        <p:nvPr/>
      </p:nvGrpSpPr>
      <p:grpSpPr>
        <a:xfrm>
          <a:off x="0" y="0"/>
          <a:ext cx="0" cy="0"/>
          <a:chOff x="0" y="0"/>
          <a:chExt cx="0" cy="0"/>
        </a:xfrm>
      </p:grpSpPr>
      <p:sp>
        <p:nvSpPr>
          <p:cNvPr id="341" name="Google Shape;341;p42"/>
          <p:cNvSpPr/>
          <p:nvPr/>
        </p:nvSpPr>
        <p:spPr>
          <a:xfrm rot="10800000">
            <a:off x="0" y="4423500"/>
            <a:ext cx="9144000" cy="720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2"/>
          <p:cNvSpPr txBox="1"/>
          <p:nvPr/>
        </p:nvSpPr>
        <p:spPr>
          <a:xfrm>
            <a:off x="143775" y="4454100"/>
            <a:ext cx="3519300" cy="6474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a:solidFill>
                  <a:schemeClr val="lt1"/>
                </a:solidFill>
                <a:latin typeface="Source Sans Pro"/>
                <a:ea typeface="Source Sans Pro"/>
                <a:cs typeface="Source Sans Pro"/>
                <a:sym typeface="Source Sans Pro"/>
              </a:rPr>
              <a:t>Logo Sticker Sheet - Full Color</a:t>
            </a:r>
            <a:endParaRPr>
              <a:solidFill>
                <a:schemeClr val="lt1"/>
              </a:solidFill>
              <a:latin typeface="Source Sans Pro"/>
              <a:ea typeface="Source Sans Pro"/>
              <a:cs typeface="Source Sans Pro"/>
              <a:sym typeface="Source Sans Pro"/>
            </a:endParaRPr>
          </a:p>
        </p:txBody>
      </p:sp>
      <p:pic>
        <p:nvPicPr>
          <p:cNvPr id="343" name="Google Shape;343;p42"/>
          <p:cNvPicPr preferRelativeResize="0"/>
          <p:nvPr/>
        </p:nvPicPr>
        <p:blipFill>
          <a:blip r:embed="rId2">
            <a:alphaModFix/>
          </a:blip>
          <a:stretch>
            <a:fillRect/>
          </a:stretch>
        </p:blipFill>
        <p:spPr>
          <a:xfrm>
            <a:off x="458600" y="905806"/>
            <a:ext cx="1711416" cy="521999"/>
          </a:xfrm>
          <a:prstGeom prst="rect">
            <a:avLst/>
          </a:prstGeom>
          <a:noFill/>
          <a:ln>
            <a:noFill/>
          </a:ln>
        </p:spPr>
      </p:pic>
      <p:pic>
        <p:nvPicPr>
          <p:cNvPr id="344" name="Google Shape;344;p42"/>
          <p:cNvPicPr preferRelativeResize="0"/>
          <p:nvPr/>
        </p:nvPicPr>
        <p:blipFill rotWithShape="1">
          <a:blip r:embed="rId3">
            <a:alphaModFix/>
          </a:blip>
          <a:srcRect/>
          <a:stretch/>
        </p:blipFill>
        <p:spPr>
          <a:xfrm>
            <a:off x="2573413" y="905806"/>
            <a:ext cx="2053027" cy="288000"/>
          </a:xfrm>
          <a:prstGeom prst="rect">
            <a:avLst/>
          </a:prstGeom>
          <a:noFill/>
          <a:ln>
            <a:noFill/>
          </a:ln>
        </p:spPr>
      </p:pic>
      <p:pic>
        <p:nvPicPr>
          <p:cNvPr id="345" name="Google Shape;345;p42"/>
          <p:cNvPicPr preferRelativeResize="0"/>
          <p:nvPr/>
        </p:nvPicPr>
        <p:blipFill>
          <a:blip r:embed="rId4">
            <a:alphaModFix/>
          </a:blip>
          <a:stretch>
            <a:fillRect/>
          </a:stretch>
        </p:blipFill>
        <p:spPr>
          <a:xfrm>
            <a:off x="3418063" y="3434593"/>
            <a:ext cx="2141450" cy="360000"/>
          </a:xfrm>
          <a:prstGeom prst="rect">
            <a:avLst/>
          </a:prstGeom>
          <a:noFill/>
          <a:ln>
            <a:noFill/>
          </a:ln>
        </p:spPr>
      </p:pic>
      <p:pic>
        <p:nvPicPr>
          <p:cNvPr id="346" name="Google Shape;346;p42"/>
          <p:cNvPicPr preferRelativeResize="0"/>
          <p:nvPr/>
        </p:nvPicPr>
        <p:blipFill>
          <a:blip r:embed="rId5">
            <a:alphaModFix/>
          </a:blip>
          <a:stretch>
            <a:fillRect/>
          </a:stretch>
        </p:blipFill>
        <p:spPr>
          <a:xfrm>
            <a:off x="7029904" y="905806"/>
            <a:ext cx="1655485" cy="522000"/>
          </a:xfrm>
          <a:prstGeom prst="rect">
            <a:avLst/>
          </a:prstGeom>
          <a:noFill/>
          <a:ln>
            <a:noFill/>
          </a:ln>
        </p:spPr>
      </p:pic>
      <p:pic>
        <p:nvPicPr>
          <p:cNvPr id="347" name="Google Shape;347;p42"/>
          <p:cNvPicPr preferRelativeResize="0"/>
          <p:nvPr/>
        </p:nvPicPr>
        <p:blipFill>
          <a:blip r:embed="rId6">
            <a:alphaModFix/>
          </a:blip>
          <a:stretch>
            <a:fillRect/>
          </a:stretch>
        </p:blipFill>
        <p:spPr>
          <a:xfrm>
            <a:off x="5029837" y="905806"/>
            <a:ext cx="1596671" cy="432000"/>
          </a:xfrm>
          <a:prstGeom prst="rect">
            <a:avLst/>
          </a:prstGeom>
          <a:noFill/>
          <a:ln>
            <a:noFill/>
          </a:ln>
        </p:spPr>
      </p:pic>
      <p:pic>
        <p:nvPicPr>
          <p:cNvPr id="348" name="Google Shape;348;p42"/>
          <p:cNvPicPr preferRelativeResize="0"/>
          <p:nvPr/>
        </p:nvPicPr>
        <p:blipFill>
          <a:blip r:embed="rId7">
            <a:alphaModFix/>
          </a:blip>
          <a:stretch>
            <a:fillRect/>
          </a:stretch>
        </p:blipFill>
        <p:spPr>
          <a:xfrm>
            <a:off x="6540759" y="2340650"/>
            <a:ext cx="1269998" cy="360000"/>
          </a:xfrm>
          <a:prstGeom prst="rect">
            <a:avLst/>
          </a:prstGeom>
          <a:noFill/>
          <a:ln>
            <a:noFill/>
          </a:ln>
        </p:spPr>
      </p:pic>
      <p:sp>
        <p:nvSpPr>
          <p:cNvPr id="349" name="Google Shape;349;p42"/>
          <p:cNvSpPr txBox="1"/>
          <p:nvPr/>
        </p:nvSpPr>
        <p:spPr>
          <a:xfrm>
            <a:off x="305650" y="211800"/>
            <a:ext cx="1269900" cy="5565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sz="1000" b="1">
                <a:solidFill>
                  <a:srgbClr val="142A35"/>
                </a:solidFill>
                <a:latin typeface="Source Sans Pro"/>
                <a:ea typeface="Source Sans Pro"/>
                <a:cs typeface="Source Sans Pro"/>
                <a:sym typeface="Source Sans Pro"/>
              </a:rPr>
              <a:t>COMPANY LOGOS</a:t>
            </a:r>
            <a:endParaRPr sz="1000" b="1">
              <a:solidFill>
                <a:srgbClr val="142A35"/>
              </a:solidFill>
              <a:latin typeface="Source Sans Pro"/>
              <a:ea typeface="Source Sans Pro"/>
              <a:cs typeface="Source Sans Pro"/>
              <a:sym typeface="Source Sans Pro"/>
            </a:endParaRPr>
          </a:p>
        </p:txBody>
      </p:sp>
      <p:sp>
        <p:nvSpPr>
          <p:cNvPr id="350" name="Google Shape;350;p42"/>
          <p:cNvSpPr txBox="1"/>
          <p:nvPr/>
        </p:nvSpPr>
        <p:spPr>
          <a:xfrm>
            <a:off x="305650" y="1702225"/>
            <a:ext cx="1269900" cy="5565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sz="1000" b="1">
                <a:solidFill>
                  <a:srgbClr val="142A35"/>
                </a:solidFill>
                <a:latin typeface="Source Sans Pro"/>
                <a:ea typeface="Source Sans Pro"/>
                <a:cs typeface="Source Sans Pro"/>
                <a:sym typeface="Source Sans Pro"/>
              </a:rPr>
              <a:t>PRODUCT LOGOS</a:t>
            </a:r>
            <a:endParaRPr sz="1000" b="1">
              <a:solidFill>
                <a:srgbClr val="142A35"/>
              </a:solidFill>
              <a:latin typeface="Source Sans Pro"/>
              <a:ea typeface="Source Sans Pro"/>
              <a:cs typeface="Source Sans Pro"/>
              <a:sym typeface="Source Sans Pro"/>
            </a:endParaRPr>
          </a:p>
        </p:txBody>
      </p:sp>
      <p:pic>
        <p:nvPicPr>
          <p:cNvPr id="351" name="Google Shape;351;p42"/>
          <p:cNvPicPr preferRelativeResize="0"/>
          <p:nvPr/>
        </p:nvPicPr>
        <p:blipFill>
          <a:blip r:embed="rId8">
            <a:alphaModFix/>
          </a:blip>
          <a:stretch>
            <a:fillRect/>
          </a:stretch>
        </p:blipFill>
        <p:spPr>
          <a:xfrm>
            <a:off x="3418063" y="2340638"/>
            <a:ext cx="1672648" cy="324000"/>
          </a:xfrm>
          <a:prstGeom prst="rect">
            <a:avLst/>
          </a:prstGeom>
          <a:noFill/>
          <a:ln>
            <a:noFill/>
          </a:ln>
        </p:spPr>
      </p:pic>
      <p:pic>
        <p:nvPicPr>
          <p:cNvPr id="352" name="Google Shape;352;p42"/>
          <p:cNvPicPr preferRelativeResize="0"/>
          <p:nvPr/>
        </p:nvPicPr>
        <p:blipFill>
          <a:blip r:embed="rId9">
            <a:alphaModFix/>
          </a:blip>
          <a:stretch>
            <a:fillRect/>
          </a:stretch>
        </p:blipFill>
        <p:spPr>
          <a:xfrm>
            <a:off x="574838" y="2340638"/>
            <a:ext cx="1680883" cy="360000"/>
          </a:xfrm>
          <a:prstGeom prst="rect">
            <a:avLst/>
          </a:prstGeom>
          <a:noFill/>
          <a:ln>
            <a:noFill/>
          </a:ln>
        </p:spPr>
      </p:pic>
      <p:pic>
        <p:nvPicPr>
          <p:cNvPr id="353" name="Google Shape;353;p42"/>
          <p:cNvPicPr preferRelativeResize="0"/>
          <p:nvPr/>
        </p:nvPicPr>
        <p:blipFill>
          <a:blip r:embed="rId10">
            <a:alphaModFix/>
          </a:blip>
          <a:stretch>
            <a:fillRect/>
          </a:stretch>
        </p:blipFill>
        <p:spPr>
          <a:xfrm>
            <a:off x="6540750" y="2887625"/>
            <a:ext cx="2028408" cy="360000"/>
          </a:xfrm>
          <a:prstGeom prst="rect">
            <a:avLst/>
          </a:prstGeom>
          <a:noFill/>
          <a:ln>
            <a:noFill/>
          </a:ln>
        </p:spPr>
      </p:pic>
      <p:pic>
        <p:nvPicPr>
          <p:cNvPr id="354" name="Google Shape;354;p42"/>
          <p:cNvPicPr preferRelativeResize="0"/>
          <p:nvPr/>
        </p:nvPicPr>
        <p:blipFill>
          <a:blip r:embed="rId11">
            <a:alphaModFix/>
          </a:blip>
          <a:stretch>
            <a:fillRect/>
          </a:stretch>
        </p:blipFill>
        <p:spPr>
          <a:xfrm>
            <a:off x="3418063" y="2887615"/>
            <a:ext cx="2192805" cy="360000"/>
          </a:xfrm>
          <a:prstGeom prst="rect">
            <a:avLst/>
          </a:prstGeom>
          <a:noFill/>
          <a:ln>
            <a:noFill/>
          </a:ln>
        </p:spPr>
      </p:pic>
      <p:pic>
        <p:nvPicPr>
          <p:cNvPr id="355" name="Google Shape;355;p42"/>
          <p:cNvPicPr preferRelativeResize="0"/>
          <p:nvPr/>
        </p:nvPicPr>
        <p:blipFill>
          <a:blip r:embed="rId12">
            <a:alphaModFix/>
          </a:blip>
          <a:stretch>
            <a:fillRect/>
          </a:stretch>
        </p:blipFill>
        <p:spPr>
          <a:xfrm>
            <a:off x="574838" y="2887615"/>
            <a:ext cx="1641651" cy="360000"/>
          </a:xfrm>
          <a:prstGeom prst="rect">
            <a:avLst/>
          </a:prstGeom>
          <a:noFill/>
          <a:ln>
            <a:noFill/>
          </a:ln>
        </p:spPr>
      </p:pic>
      <p:pic>
        <p:nvPicPr>
          <p:cNvPr id="356" name="Google Shape;356;p42"/>
          <p:cNvPicPr preferRelativeResize="0"/>
          <p:nvPr/>
        </p:nvPicPr>
        <p:blipFill rotWithShape="1">
          <a:blip r:embed="rId13">
            <a:alphaModFix/>
          </a:blip>
          <a:srcRect l="9" r="9"/>
          <a:stretch/>
        </p:blipFill>
        <p:spPr>
          <a:xfrm>
            <a:off x="574838" y="3434593"/>
            <a:ext cx="1641651" cy="3600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ogo Sticker Sheet - Icons">
  <p:cSld name="CUSTOM_7_2">
    <p:spTree>
      <p:nvGrpSpPr>
        <p:cNvPr id="1" name="Shape 357"/>
        <p:cNvGrpSpPr/>
        <p:nvPr/>
      </p:nvGrpSpPr>
      <p:grpSpPr>
        <a:xfrm>
          <a:off x="0" y="0"/>
          <a:ext cx="0" cy="0"/>
          <a:chOff x="0" y="0"/>
          <a:chExt cx="0" cy="0"/>
        </a:xfrm>
      </p:grpSpPr>
      <p:sp>
        <p:nvSpPr>
          <p:cNvPr id="358" name="Google Shape;358;p43"/>
          <p:cNvSpPr/>
          <p:nvPr/>
        </p:nvSpPr>
        <p:spPr>
          <a:xfrm rot="10800000">
            <a:off x="0" y="4423500"/>
            <a:ext cx="9144000" cy="720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3"/>
          <p:cNvSpPr txBox="1"/>
          <p:nvPr/>
        </p:nvSpPr>
        <p:spPr>
          <a:xfrm>
            <a:off x="143775" y="4454100"/>
            <a:ext cx="3519300" cy="6474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a:solidFill>
                  <a:schemeClr val="lt1"/>
                </a:solidFill>
                <a:latin typeface="Source Sans Pro"/>
                <a:ea typeface="Source Sans Pro"/>
                <a:cs typeface="Source Sans Pro"/>
                <a:sym typeface="Source Sans Pro"/>
              </a:rPr>
              <a:t>Logo Sticker Sheet - Icons </a:t>
            </a:r>
            <a:endParaRPr>
              <a:solidFill>
                <a:schemeClr val="lt1"/>
              </a:solidFill>
              <a:latin typeface="Source Sans Pro"/>
              <a:ea typeface="Source Sans Pro"/>
              <a:cs typeface="Source Sans Pro"/>
              <a:sym typeface="Source Sans Pro"/>
            </a:endParaRPr>
          </a:p>
        </p:txBody>
      </p:sp>
      <p:sp>
        <p:nvSpPr>
          <p:cNvPr id="360" name="Google Shape;360;p43"/>
          <p:cNvSpPr txBox="1"/>
          <p:nvPr/>
        </p:nvSpPr>
        <p:spPr>
          <a:xfrm>
            <a:off x="305650" y="579400"/>
            <a:ext cx="1269900" cy="5565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sz="1000" b="1">
                <a:solidFill>
                  <a:srgbClr val="142A35"/>
                </a:solidFill>
                <a:latin typeface="Source Sans Pro"/>
                <a:ea typeface="Source Sans Pro"/>
                <a:cs typeface="Source Sans Pro"/>
                <a:sym typeface="Source Sans Pro"/>
              </a:rPr>
              <a:t>PRODUCT ICONS</a:t>
            </a:r>
            <a:endParaRPr sz="1000" b="1">
              <a:solidFill>
                <a:srgbClr val="142A35"/>
              </a:solidFill>
              <a:latin typeface="Source Sans Pro"/>
              <a:ea typeface="Source Sans Pro"/>
              <a:cs typeface="Source Sans Pro"/>
              <a:sym typeface="Source Sans Pro"/>
            </a:endParaRPr>
          </a:p>
        </p:txBody>
      </p:sp>
      <p:sp>
        <p:nvSpPr>
          <p:cNvPr id="361" name="Google Shape;361;p43"/>
          <p:cNvSpPr txBox="1"/>
          <p:nvPr/>
        </p:nvSpPr>
        <p:spPr>
          <a:xfrm>
            <a:off x="1579200" y="2197375"/>
            <a:ext cx="1104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Achieve Read &amp; Practice</a:t>
            </a:r>
            <a:endParaRPr sz="700">
              <a:solidFill>
                <a:srgbClr val="080808"/>
              </a:solidFill>
              <a:latin typeface="Source Sans Pro"/>
              <a:ea typeface="Source Sans Pro"/>
              <a:cs typeface="Source Sans Pro"/>
              <a:sym typeface="Source Sans Pro"/>
            </a:endParaRPr>
          </a:p>
        </p:txBody>
      </p:sp>
      <p:pic>
        <p:nvPicPr>
          <p:cNvPr id="362" name="Google Shape;362;p43"/>
          <p:cNvPicPr preferRelativeResize="0"/>
          <p:nvPr/>
        </p:nvPicPr>
        <p:blipFill rotWithShape="1">
          <a:blip r:embed="rId2">
            <a:alphaModFix/>
          </a:blip>
          <a:srcRect/>
          <a:stretch/>
        </p:blipFill>
        <p:spPr>
          <a:xfrm>
            <a:off x="1861377" y="1531913"/>
            <a:ext cx="540000" cy="540000"/>
          </a:xfrm>
          <a:prstGeom prst="rect">
            <a:avLst/>
          </a:prstGeom>
          <a:noFill/>
          <a:ln>
            <a:noFill/>
          </a:ln>
        </p:spPr>
      </p:pic>
      <p:sp>
        <p:nvSpPr>
          <p:cNvPr id="363" name="Google Shape;363;p43"/>
          <p:cNvSpPr txBox="1"/>
          <p:nvPr/>
        </p:nvSpPr>
        <p:spPr>
          <a:xfrm>
            <a:off x="2628100" y="2197375"/>
            <a:ext cx="904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Achieve Essentials</a:t>
            </a:r>
            <a:endParaRPr sz="700">
              <a:solidFill>
                <a:srgbClr val="080808"/>
              </a:solidFill>
              <a:latin typeface="Source Sans Pro"/>
              <a:ea typeface="Source Sans Pro"/>
              <a:cs typeface="Source Sans Pro"/>
              <a:sym typeface="Source Sans Pro"/>
            </a:endParaRPr>
          </a:p>
        </p:txBody>
      </p:sp>
      <p:pic>
        <p:nvPicPr>
          <p:cNvPr id="364" name="Google Shape;364;p43"/>
          <p:cNvPicPr preferRelativeResize="0"/>
          <p:nvPr/>
        </p:nvPicPr>
        <p:blipFill rotWithShape="1">
          <a:blip r:embed="rId3">
            <a:alphaModFix/>
          </a:blip>
          <a:srcRect/>
          <a:stretch/>
        </p:blipFill>
        <p:spPr>
          <a:xfrm>
            <a:off x="2810204" y="1531913"/>
            <a:ext cx="540000" cy="540000"/>
          </a:xfrm>
          <a:prstGeom prst="rect">
            <a:avLst/>
          </a:prstGeom>
          <a:noFill/>
          <a:ln>
            <a:noFill/>
          </a:ln>
        </p:spPr>
      </p:pic>
      <p:sp>
        <p:nvSpPr>
          <p:cNvPr id="365" name="Google Shape;365;p43"/>
          <p:cNvSpPr txBox="1"/>
          <p:nvPr/>
        </p:nvSpPr>
        <p:spPr>
          <a:xfrm>
            <a:off x="3714025" y="2197383"/>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iClicker</a:t>
            </a:r>
            <a:endParaRPr sz="700">
              <a:solidFill>
                <a:srgbClr val="080808"/>
              </a:solidFill>
              <a:latin typeface="Source Sans Pro"/>
              <a:ea typeface="Source Sans Pro"/>
              <a:cs typeface="Source Sans Pro"/>
              <a:sym typeface="Source Sans Pro"/>
            </a:endParaRPr>
          </a:p>
        </p:txBody>
      </p:sp>
      <p:pic>
        <p:nvPicPr>
          <p:cNvPr id="366" name="Google Shape;366;p43"/>
          <p:cNvPicPr preferRelativeResize="0"/>
          <p:nvPr/>
        </p:nvPicPr>
        <p:blipFill rotWithShape="1">
          <a:blip r:embed="rId4">
            <a:alphaModFix/>
          </a:blip>
          <a:srcRect/>
          <a:stretch/>
        </p:blipFill>
        <p:spPr>
          <a:xfrm>
            <a:off x="3759030" y="1531913"/>
            <a:ext cx="540000" cy="540000"/>
          </a:xfrm>
          <a:prstGeom prst="rect">
            <a:avLst/>
          </a:prstGeom>
          <a:noFill/>
          <a:ln>
            <a:noFill/>
          </a:ln>
        </p:spPr>
      </p:pic>
      <p:sp>
        <p:nvSpPr>
          <p:cNvPr id="367" name="Google Shape;367;p43"/>
          <p:cNvSpPr txBox="1"/>
          <p:nvPr/>
        </p:nvSpPr>
        <p:spPr>
          <a:xfrm>
            <a:off x="4526700" y="2197375"/>
            <a:ext cx="904200" cy="1974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iClicker Insights</a:t>
            </a:r>
            <a:endParaRPr sz="700">
              <a:solidFill>
                <a:srgbClr val="080808"/>
              </a:solidFill>
              <a:latin typeface="Source Sans Pro"/>
              <a:ea typeface="Source Sans Pro"/>
              <a:cs typeface="Source Sans Pro"/>
              <a:sym typeface="Source Sans Pro"/>
            </a:endParaRPr>
          </a:p>
        </p:txBody>
      </p:sp>
      <p:pic>
        <p:nvPicPr>
          <p:cNvPr id="368" name="Google Shape;368;p43"/>
          <p:cNvPicPr preferRelativeResize="0"/>
          <p:nvPr/>
        </p:nvPicPr>
        <p:blipFill rotWithShape="1">
          <a:blip r:embed="rId5">
            <a:alphaModFix/>
          </a:blip>
          <a:srcRect/>
          <a:stretch/>
        </p:blipFill>
        <p:spPr>
          <a:xfrm>
            <a:off x="4707857" y="1531913"/>
            <a:ext cx="540000" cy="540000"/>
          </a:xfrm>
          <a:prstGeom prst="rect">
            <a:avLst/>
          </a:prstGeom>
          <a:noFill/>
          <a:ln>
            <a:noFill/>
          </a:ln>
        </p:spPr>
      </p:pic>
      <p:pic>
        <p:nvPicPr>
          <p:cNvPr id="369" name="Google Shape;369;p43"/>
          <p:cNvPicPr preferRelativeResize="0"/>
          <p:nvPr/>
        </p:nvPicPr>
        <p:blipFill rotWithShape="1">
          <a:blip r:embed="rId6">
            <a:alphaModFix/>
          </a:blip>
          <a:srcRect/>
          <a:stretch/>
        </p:blipFill>
        <p:spPr>
          <a:xfrm>
            <a:off x="5656684" y="1531913"/>
            <a:ext cx="540000" cy="540000"/>
          </a:xfrm>
          <a:prstGeom prst="rect">
            <a:avLst/>
          </a:prstGeom>
          <a:noFill/>
          <a:ln>
            <a:noFill/>
          </a:ln>
        </p:spPr>
      </p:pic>
      <p:pic>
        <p:nvPicPr>
          <p:cNvPr id="370" name="Google Shape;370;p43"/>
          <p:cNvPicPr preferRelativeResize="0"/>
          <p:nvPr/>
        </p:nvPicPr>
        <p:blipFill rotWithShape="1">
          <a:blip r:embed="rId7">
            <a:alphaModFix/>
          </a:blip>
          <a:srcRect/>
          <a:stretch/>
        </p:blipFill>
        <p:spPr>
          <a:xfrm>
            <a:off x="6605511" y="1531913"/>
            <a:ext cx="540000" cy="540000"/>
          </a:xfrm>
          <a:prstGeom prst="rect">
            <a:avLst/>
          </a:prstGeom>
          <a:noFill/>
          <a:ln>
            <a:noFill/>
          </a:ln>
        </p:spPr>
      </p:pic>
      <p:pic>
        <p:nvPicPr>
          <p:cNvPr id="371" name="Google Shape;371;p43"/>
          <p:cNvPicPr preferRelativeResize="0"/>
          <p:nvPr/>
        </p:nvPicPr>
        <p:blipFill rotWithShape="1">
          <a:blip r:embed="rId8">
            <a:alphaModFix/>
          </a:blip>
          <a:srcRect/>
          <a:stretch/>
        </p:blipFill>
        <p:spPr>
          <a:xfrm>
            <a:off x="7554337" y="1531913"/>
            <a:ext cx="540000" cy="540000"/>
          </a:xfrm>
          <a:prstGeom prst="rect">
            <a:avLst/>
          </a:prstGeom>
          <a:noFill/>
          <a:ln>
            <a:noFill/>
          </a:ln>
        </p:spPr>
      </p:pic>
      <p:sp>
        <p:nvSpPr>
          <p:cNvPr id="372" name="Google Shape;372;p43"/>
          <p:cNvSpPr txBox="1"/>
          <p:nvPr/>
        </p:nvSpPr>
        <p:spPr>
          <a:xfrm>
            <a:off x="5515500" y="2197375"/>
            <a:ext cx="820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iClicker Student</a:t>
            </a:r>
            <a:endParaRPr sz="700">
              <a:solidFill>
                <a:srgbClr val="080808"/>
              </a:solidFill>
              <a:latin typeface="Source Sans Pro"/>
              <a:ea typeface="Source Sans Pro"/>
              <a:cs typeface="Source Sans Pro"/>
              <a:sym typeface="Source Sans Pro"/>
            </a:endParaRPr>
          </a:p>
        </p:txBody>
      </p:sp>
      <p:sp>
        <p:nvSpPr>
          <p:cNvPr id="373" name="Google Shape;373;p43"/>
          <p:cNvSpPr txBox="1"/>
          <p:nvPr/>
        </p:nvSpPr>
        <p:spPr>
          <a:xfrm>
            <a:off x="6387420" y="2197383"/>
            <a:ext cx="976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iOLab</a:t>
            </a:r>
            <a:endParaRPr sz="700">
              <a:solidFill>
                <a:srgbClr val="080808"/>
              </a:solidFill>
              <a:latin typeface="Source Sans Pro"/>
              <a:ea typeface="Source Sans Pro"/>
              <a:cs typeface="Source Sans Pro"/>
              <a:sym typeface="Source Sans Pro"/>
            </a:endParaRPr>
          </a:p>
        </p:txBody>
      </p:sp>
      <p:sp>
        <p:nvSpPr>
          <p:cNvPr id="374" name="Google Shape;374;p43"/>
          <p:cNvSpPr txBox="1"/>
          <p:nvPr/>
        </p:nvSpPr>
        <p:spPr>
          <a:xfrm>
            <a:off x="7372237" y="2197383"/>
            <a:ext cx="904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SaplingPlus</a:t>
            </a:r>
            <a:endParaRPr sz="700">
              <a:solidFill>
                <a:srgbClr val="080808"/>
              </a:solidFill>
              <a:latin typeface="Source Sans Pro"/>
              <a:ea typeface="Source Sans Pro"/>
              <a:cs typeface="Source Sans Pro"/>
              <a:sym typeface="Source Sans Pro"/>
            </a:endParaRPr>
          </a:p>
        </p:txBody>
      </p:sp>
      <p:sp>
        <p:nvSpPr>
          <p:cNvPr id="375" name="Google Shape;375;p43"/>
          <p:cNvSpPr txBox="1"/>
          <p:nvPr/>
        </p:nvSpPr>
        <p:spPr>
          <a:xfrm>
            <a:off x="865800" y="2197383"/>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Achieve</a:t>
            </a:r>
            <a:endParaRPr sz="700">
              <a:solidFill>
                <a:srgbClr val="080808"/>
              </a:solidFill>
              <a:latin typeface="Source Sans Pro"/>
              <a:ea typeface="Source Sans Pro"/>
              <a:cs typeface="Source Sans Pro"/>
              <a:sym typeface="Source Sans Pro"/>
            </a:endParaRPr>
          </a:p>
        </p:txBody>
      </p:sp>
      <p:pic>
        <p:nvPicPr>
          <p:cNvPr id="376" name="Google Shape;376;p43"/>
          <p:cNvPicPr preferRelativeResize="0"/>
          <p:nvPr/>
        </p:nvPicPr>
        <p:blipFill rotWithShape="1">
          <a:blip r:embed="rId9">
            <a:alphaModFix/>
          </a:blip>
          <a:srcRect/>
          <a:stretch/>
        </p:blipFill>
        <p:spPr>
          <a:xfrm>
            <a:off x="912550" y="1531913"/>
            <a:ext cx="540000" cy="5400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ogo Sticker Sheet - White">
  <p:cSld name="CUSTOM_7_1">
    <p:bg>
      <p:bgPr>
        <a:solidFill>
          <a:srgbClr val="142A35"/>
        </a:solidFill>
        <a:effectLst/>
      </p:bgPr>
    </p:bg>
    <p:spTree>
      <p:nvGrpSpPr>
        <p:cNvPr id="1" name="Shape 377"/>
        <p:cNvGrpSpPr/>
        <p:nvPr/>
      </p:nvGrpSpPr>
      <p:grpSpPr>
        <a:xfrm>
          <a:off x="0" y="0"/>
          <a:ext cx="0" cy="0"/>
          <a:chOff x="0" y="0"/>
          <a:chExt cx="0" cy="0"/>
        </a:xfrm>
      </p:grpSpPr>
      <p:sp>
        <p:nvSpPr>
          <p:cNvPr id="378" name="Google Shape;378;p44"/>
          <p:cNvSpPr/>
          <p:nvPr/>
        </p:nvSpPr>
        <p:spPr>
          <a:xfrm rot="10800000">
            <a:off x="0" y="4423500"/>
            <a:ext cx="9144000" cy="72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4"/>
          <p:cNvSpPr txBox="1"/>
          <p:nvPr/>
        </p:nvSpPr>
        <p:spPr>
          <a:xfrm>
            <a:off x="143775" y="4454100"/>
            <a:ext cx="3519300" cy="6474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a:solidFill>
                  <a:srgbClr val="142A35"/>
                </a:solidFill>
                <a:latin typeface="Source Sans Pro"/>
                <a:ea typeface="Source Sans Pro"/>
                <a:cs typeface="Source Sans Pro"/>
                <a:sym typeface="Source Sans Pro"/>
              </a:rPr>
              <a:t>Logo Sticker Sheet - White</a:t>
            </a:r>
            <a:endParaRPr>
              <a:solidFill>
                <a:srgbClr val="142A35"/>
              </a:solidFill>
              <a:latin typeface="Source Sans Pro"/>
              <a:ea typeface="Source Sans Pro"/>
              <a:cs typeface="Source Sans Pro"/>
              <a:sym typeface="Source Sans Pro"/>
            </a:endParaRPr>
          </a:p>
        </p:txBody>
      </p:sp>
      <p:pic>
        <p:nvPicPr>
          <p:cNvPr id="380" name="Google Shape;380;p44"/>
          <p:cNvPicPr preferRelativeResize="0"/>
          <p:nvPr/>
        </p:nvPicPr>
        <p:blipFill rotWithShape="1">
          <a:blip r:embed="rId2">
            <a:alphaModFix/>
          </a:blip>
          <a:srcRect t="367" b="377"/>
          <a:stretch/>
        </p:blipFill>
        <p:spPr>
          <a:xfrm>
            <a:off x="458600" y="905806"/>
            <a:ext cx="1711416" cy="522000"/>
          </a:xfrm>
          <a:prstGeom prst="rect">
            <a:avLst/>
          </a:prstGeom>
          <a:noFill/>
          <a:ln>
            <a:noFill/>
          </a:ln>
        </p:spPr>
      </p:pic>
      <p:pic>
        <p:nvPicPr>
          <p:cNvPr id="381" name="Google Shape;381;p44"/>
          <p:cNvPicPr preferRelativeResize="0"/>
          <p:nvPr/>
        </p:nvPicPr>
        <p:blipFill rotWithShape="1">
          <a:blip r:embed="rId3">
            <a:alphaModFix/>
          </a:blip>
          <a:srcRect t="119" b="129"/>
          <a:stretch/>
        </p:blipFill>
        <p:spPr>
          <a:xfrm>
            <a:off x="2573413" y="905806"/>
            <a:ext cx="2053027" cy="288000"/>
          </a:xfrm>
          <a:prstGeom prst="rect">
            <a:avLst/>
          </a:prstGeom>
          <a:noFill/>
          <a:ln>
            <a:noFill/>
          </a:ln>
        </p:spPr>
      </p:pic>
      <p:pic>
        <p:nvPicPr>
          <p:cNvPr id="382" name="Google Shape;382;p44"/>
          <p:cNvPicPr preferRelativeResize="0"/>
          <p:nvPr/>
        </p:nvPicPr>
        <p:blipFill rotWithShape="1">
          <a:blip r:embed="rId4">
            <a:alphaModFix/>
          </a:blip>
          <a:srcRect l="39" r="39"/>
          <a:stretch/>
        </p:blipFill>
        <p:spPr>
          <a:xfrm>
            <a:off x="3418063" y="3434593"/>
            <a:ext cx="2141450" cy="360000"/>
          </a:xfrm>
          <a:prstGeom prst="rect">
            <a:avLst/>
          </a:prstGeom>
          <a:noFill/>
          <a:ln>
            <a:noFill/>
          </a:ln>
        </p:spPr>
      </p:pic>
      <p:pic>
        <p:nvPicPr>
          <p:cNvPr id="383" name="Google Shape;383;p44"/>
          <p:cNvPicPr preferRelativeResize="0"/>
          <p:nvPr/>
        </p:nvPicPr>
        <p:blipFill rotWithShape="1">
          <a:blip r:embed="rId5">
            <a:alphaModFix/>
          </a:blip>
          <a:srcRect t="19" b="29"/>
          <a:stretch/>
        </p:blipFill>
        <p:spPr>
          <a:xfrm>
            <a:off x="6540759" y="2340650"/>
            <a:ext cx="1269995" cy="360000"/>
          </a:xfrm>
          <a:prstGeom prst="rect">
            <a:avLst/>
          </a:prstGeom>
          <a:noFill/>
          <a:ln>
            <a:noFill/>
          </a:ln>
        </p:spPr>
      </p:pic>
      <p:sp>
        <p:nvSpPr>
          <p:cNvPr id="384" name="Google Shape;384;p44"/>
          <p:cNvSpPr txBox="1"/>
          <p:nvPr/>
        </p:nvSpPr>
        <p:spPr>
          <a:xfrm>
            <a:off x="305650" y="211800"/>
            <a:ext cx="1269900" cy="5565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sz="1000" b="1">
                <a:solidFill>
                  <a:srgbClr val="FFFFFF"/>
                </a:solidFill>
                <a:latin typeface="Source Sans Pro"/>
                <a:ea typeface="Source Sans Pro"/>
                <a:cs typeface="Source Sans Pro"/>
                <a:sym typeface="Source Sans Pro"/>
              </a:rPr>
              <a:t>COMPANY LOGOS</a:t>
            </a:r>
            <a:endParaRPr sz="1000" b="1">
              <a:solidFill>
                <a:srgbClr val="FFFFFF"/>
              </a:solidFill>
              <a:latin typeface="Source Sans Pro"/>
              <a:ea typeface="Source Sans Pro"/>
              <a:cs typeface="Source Sans Pro"/>
              <a:sym typeface="Source Sans Pro"/>
            </a:endParaRPr>
          </a:p>
        </p:txBody>
      </p:sp>
      <p:sp>
        <p:nvSpPr>
          <p:cNvPr id="385" name="Google Shape;385;p44"/>
          <p:cNvSpPr txBox="1"/>
          <p:nvPr/>
        </p:nvSpPr>
        <p:spPr>
          <a:xfrm>
            <a:off x="305650" y="1702225"/>
            <a:ext cx="1269900" cy="5565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sz="1000" b="1">
                <a:solidFill>
                  <a:srgbClr val="FFFFFF"/>
                </a:solidFill>
                <a:latin typeface="Source Sans Pro"/>
                <a:ea typeface="Source Sans Pro"/>
                <a:cs typeface="Source Sans Pro"/>
                <a:sym typeface="Source Sans Pro"/>
              </a:rPr>
              <a:t>PRODUCT LOGOS</a:t>
            </a:r>
            <a:endParaRPr sz="1000" b="1">
              <a:solidFill>
                <a:srgbClr val="FFFFFF"/>
              </a:solidFill>
              <a:latin typeface="Source Sans Pro"/>
              <a:ea typeface="Source Sans Pro"/>
              <a:cs typeface="Source Sans Pro"/>
              <a:sym typeface="Source Sans Pro"/>
            </a:endParaRPr>
          </a:p>
        </p:txBody>
      </p:sp>
      <p:pic>
        <p:nvPicPr>
          <p:cNvPr id="386" name="Google Shape;386;p44"/>
          <p:cNvPicPr preferRelativeResize="0"/>
          <p:nvPr/>
        </p:nvPicPr>
        <p:blipFill rotWithShape="1">
          <a:blip r:embed="rId6">
            <a:alphaModFix/>
          </a:blip>
          <a:srcRect t="39" b="29"/>
          <a:stretch/>
        </p:blipFill>
        <p:spPr>
          <a:xfrm>
            <a:off x="3418063" y="2340638"/>
            <a:ext cx="1672648" cy="324000"/>
          </a:xfrm>
          <a:prstGeom prst="rect">
            <a:avLst/>
          </a:prstGeom>
          <a:noFill/>
          <a:ln>
            <a:noFill/>
          </a:ln>
        </p:spPr>
      </p:pic>
      <p:pic>
        <p:nvPicPr>
          <p:cNvPr id="387" name="Google Shape;387;p44"/>
          <p:cNvPicPr preferRelativeResize="0"/>
          <p:nvPr/>
        </p:nvPicPr>
        <p:blipFill rotWithShape="1">
          <a:blip r:embed="rId7">
            <a:alphaModFix/>
          </a:blip>
          <a:srcRect l="69" r="69"/>
          <a:stretch/>
        </p:blipFill>
        <p:spPr>
          <a:xfrm>
            <a:off x="574838" y="2340638"/>
            <a:ext cx="1680886" cy="360000"/>
          </a:xfrm>
          <a:prstGeom prst="rect">
            <a:avLst/>
          </a:prstGeom>
          <a:noFill/>
          <a:ln>
            <a:noFill/>
          </a:ln>
        </p:spPr>
      </p:pic>
      <p:pic>
        <p:nvPicPr>
          <p:cNvPr id="388" name="Google Shape;388;p44"/>
          <p:cNvPicPr preferRelativeResize="0"/>
          <p:nvPr/>
        </p:nvPicPr>
        <p:blipFill rotWithShape="1">
          <a:blip r:embed="rId8">
            <a:alphaModFix/>
          </a:blip>
          <a:srcRect t="39" b="29"/>
          <a:stretch/>
        </p:blipFill>
        <p:spPr>
          <a:xfrm>
            <a:off x="6540750" y="2887625"/>
            <a:ext cx="2028413" cy="360000"/>
          </a:xfrm>
          <a:prstGeom prst="rect">
            <a:avLst/>
          </a:prstGeom>
          <a:noFill/>
          <a:ln>
            <a:noFill/>
          </a:ln>
        </p:spPr>
      </p:pic>
      <p:pic>
        <p:nvPicPr>
          <p:cNvPr id="389" name="Google Shape;389;p44"/>
          <p:cNvPicPr preferRelativeResize="0"/>
          <p:nvPr/>
        </p:nvPicPr>
        <p:blipFill rotWithShape="1">
          <a:blip r:embed="rId9">
            <a:alphaModFix/>
          </a:blip>
          <a:srcRect l="19" r="29"/>
          <a:stretch/>
        </p:blipFill>
        <p:spPr>
          <a:xfrm>
            <a:off x="3418063" y="2887615"/>
            <a:ext cx="2192805" cy="360000"/>
          </a:xfrm>
          <a:prstGeom prst="rect">
            <a:avLst/>
          </a:prstGeom>
          <a:noFill/>
          <a:ln>
            <a:noFill/>
          </a:ln>
        </p:spPr>
      </p:pic>
      <p:pic>
        <p:nvPicPr>
          <p:cNvPr id="390" name="Google Shape;390;p44"/>
          <p:cNvPicPr preferRelativeResize="0"/>
          <p:nvPr/>
        </p:nvPicPr>
        <p:blipFill rotWithShape="1">
          <a:blip r:embed="rId10">
            <a:alphaModFix/>
          </a:blip>
          <a:srcRect t="99" b="99"/>
          <a:stretch/>
        </p:blipFill>
        <p:spPr>
          <a:xfrm>
            <a:off x="574838" y="2887615"/>
            <a:ext cx="1641651" cy="360000"/>
          </a:xfrm>
          <a:prstGeom prst="rect">
            <a:avLst/>
          </a:prstGeom>
          <a:noFill/>
          <a:ln>
            <a:noFill/>
          </a:ln>
        </p:spPr>
      </p:pic>
      <p:pic>
        <p:nvPicPr>
          <p:cNvPr id="391" name="Google Shape;391;p44"/>
          <p:cNvPicPr preferRelativeResize="0"/>
          <p:nvPr/>
        </p:nvPicPr>
        <p:blipFill rotWithShape="1">
          <a:blip r:embed="rId11">
            <a:alphaModFix/>
          </a:blip>
          <a:srcRect l="9" r="9"/>
          <a:stretch/>
        </p:blipFill>
        <p:spPr>
          <a:xfrm>
            <a:off x="574838" y="3434593"/>
            <a:ext cx="1641651" cy="360000"/>
          </a:xfrm>
          <a:prstGeom prst="rect">
            <a:avLst/>
          </a:prstGeom>
          <a:noFill/>
          <a:ln>
            <a:noFill/>
          </a:ln>
        </p:spPr>
      </p:pic>
      <p:pic>
        <p:nvPicPr>
          <p:cNvPr id="392" name="Google Shape;392;p44"/>
          <p:cNvPicPr preferRelativeResize="0"/>
          <p:nvPr/>
        </p:nvPicPr>
        <p:blipFill>
          <a:blip r:embed="rId12">
            <a:alphaModFix/>
          </a:blip>
          <a:stretch>
            <a:fillRect/>
          </a:stretch>
        </p:blipFill>
        <p:spPr>
          <a:xfrm>
            <a:off x="4995575" y="942575"/>
            <a:ext cx="1682150" cy="442450"/>
          </a:xfrm>
          <a:prstGeom prst="rect">
            <a:avLst/>
          </a:prstGeom>
          <a:noFill/>
          <a:ln>
            <a:noFill/>
          </a:ln>
        </p:spPr>
      </p:pic>
      <p:pic>
        <p:nvPicPr>
          <p:cNvPr id="393" name="Google Shape;393;p44"/>
          <p:cNvPicPr preferRelativeResize="0"/>
          <p:nvPr/>
        </p:nvPicPr>
        <p:blipFill>
          <a:blip r:embed="rId13">
            <a:alphaModFix/>
          </a:blip>
          <a:stretch>
            <a:fillRect/>
          </a:stretch>
        </p:blipFill>
        <p:spPr>
          <a:xfrm>
            <a:off x="7022000" y="895000"/>
            <a:ext cx="1743450" cy="53760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con Sticker Sheet - Disciplines">
  <p:cSld name="CUSTOM_7_1_1">
    <p:bg>
      <p:bgPr>
        <a:solidFill>
          <a:schemeClr val="lt1"/>
        </a:solidFill>
        <a:effectLst/>
      </p:bgPr>
    </p:bg>
    <p:spTree>
      <p:nvGrpSpPr>
        <p:cNvPr id="1" name="Shape 394"/>
        <p:cNvGrpSpPr/>
        <p:nvPr/>
      </p:nvGrpSpPr>
      <p:grpSpPr>
        <a:xfrm>
          <a:off x="0" y="0"/>
          <a:ext cx="0" cy="0"/>
          <a:chOff x="0" y="0"/>
          <a:chExt cx="0" cy="0"/>
        </a:xfrm>
      </p:grpSpPr>
      <p:sp>
        <p:nvSpPr>
          <p:cNvPr id="395" name="Google Shape;395;p45"/>
          <p:cNvSpPr/>
          <p:nvPr/>
        </p:nvSpPr>
        <p:spPr>
          <a:xfrm rot="10800000">
            <a:off x="0" y="4423500"/>
            <a:ext cx="9144000" cy="720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96" name="Google Shape;396;p45"/>
          <p:cNvSpPr txBox="1"/>
          <p:nvPr/>
        </p:nvSpPr>
        <p:spPr>
          <a:xfrm>
            <a:off x="143775" y="4454100"/>
            <a:ext cx="3519300" cy="6474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a:solidFill>
                  <a:srgbClr val="FFFFFF"/>
                </a:solidFill>
                <a:latin typeface="Source Sans Pro"/>
                <a:ea typeface="Source Sans Pro"/>
                <a:cs typeface="Source Sans Pro"/>
                <a:sym typeface="Source Sans Pro"/>
              </a:rPr>
              <a:t>Icon Sticker Sheet  - Disciplines</a:t>
            </a:r>
            <a:endParaRPr>
              <a:solidFill>
                <a:srgbClr val="FFFFFF"/>
              </a:solidFill>
              <a:latin typeface="Source Sans Pro"/>
              <a:ea typeface="Source Sans Pro"/>
              <a:cs typeface="Source Sans Pro"/>
              <a:sym typeface="Source Sans Pro"/>
            </a:endParaRPr>
          </a:p>
        </p:txBody>
      </p:sp>
      <p:sp>
        <p:nvSpPr>
          <p:cNvPr id="397" name="Google Shape;397;p45"/>
          <p:cNvSpPr txBox="1"/>
          <p:nvPr/>
        </p:nvSpPr>
        <p:spPr>
          <a:xfrm>
            <a:off x="305650" y="360000"/>
            <a:ext cx="1269900" cy="5565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sz="1000" b="1">
                <a:solidFill>
                  <a:srgbClr val="080808"/>
                </a:solidFill>
                <a:latin typeface="Source Sans Pro"/>
                <a:ea typeface="Source Sans Pro"/>
                <a:cs typeface="Source Sans Pro"/>
                <a:sym typeface="Source Sans Pro"/>
              </a:rPr>
              <a:t>COLLEGE  ICONS</a:t>
            </a:r>
            <a:endParaRPr sz="1000" b="1">
              <a:solidFill>
                <a:srgbClr val="080808"/>
              </a:solidFill>
              <a:latin typeface="Source Sans Pro"/>
              <a:ea typeface="Source Sans Pro"/>
              <a:cs typeface="Source Sans Pro"/>
              <a:sym typeface="Source Sans Pro"/>
            </a:endParaRPr>
          </a:p>
        </p:txBody>
      </p:sp>
      <p:sp>
        <p:nvSpPr>
          <p:cNvPr id="398" name="Google Shape;398;p45"/>
          <p:cNvSpPr txBox="1"/>
          <p:nvPr/>
        </p:nvSpPr>
        <p:spPr>
          <a:xfrm>
            <a:off x="1452663" y="1538708"/>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Astronomy</a:t>
            </a:r>
            <a:endParaRPr sz="700">
              <a:solidFill>
                <a:srgbClr val="080808"/>
              </a:solidFill>
              <a:latin typeface="Source Sans Pro"/>
              <a:ea typeface="Source Sans Pro"/>
              <a:cs typeface="Source Sans Pro"/>
              <a:sym typeface="Source Sans Pro"/>
            </a:endParaRPr>
          </a:p>
        </p:txBody>
      </p:sp>
      <p:pic>
        <p:nvPicPr>
          <p:cNvPr id="399" name="Google Shape;399;p45"/>
          <p:cNvPicPr preferRelativeResize="0"/>
          <p:nvPr/>
        </p:nvPicPr>
        <p:blipFill>
          <a:blip r:embed="rId2">
            <a:alphaModFix/>
          </a:blip>
          <a:stretch>
            <a:fillRect/>
          </a:stretch>
        </p:blipFill>
        <p:spPr>
          <a:xfrm>
            <a:off x="1452663" y="873238"/>
            <a:ext cx="630000" cy="630000"/>
          </a:xfrm>
          <a:prstGeom prst="rect">
            <a:avLst/>
          </a:prstGeom>
          <a:noFill/>
          <a:ln>
            <a:noFill/>
          </a:ln>
        </p:spPr>
      </p:pic>
      <p:sp>
        <p:nvSpPr>
          <p:cNvPr id="400" name="Google Shape;400;p45"/>
          <p:cNvSpPr txBox="1"/>
          <p:nvPr/>
        </p:nvSpPr>
        <p:spPr>
          <a:xfrm>
            <a:off x="2365488" y="1538708"/>
            <a:ext cx="702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Biochemistry</a:t>
            </a:r>
            <a:endParaRPr sz="700">
              <a:solidFill>
                <a:srgbClr val="080808"/>
              </a:solidFill>
              <a:latin typeface="Source Sans Pro"/>
              <a:ea typeface="Source Sans Pro"/>
              <a:cs typeface="Source Sans Pro"/>
              <a:sym typeface="Source Sans Pro"/>
            </a:endParaRPr>
          </a:p>
        </p:txBody>
      </p:sp>
      <p:pic>
        <p:nvPicPr>
          <p:cNvPr id="401" name="Google Shape;401;p45"/>
          <p:cNvPicPr preferRelativeResize="0"/>
          <p:nvPr/>
        </p:nvPicPr>
        <p:blipFill rotWithShape="1">
          <a:blip r:embed="rId3">
            <a:alphaModFix/>
          </a:blip>
          <a:srcRect/>
          <a:stretch/>
        </p:blipFill>
        <p:spPr>
          <a:xfrm>
            <a:off x="2401488" y="873238"/>
            <a:ext cx="630000" cy="630000"/>
          </a:xfrm>
          <a:prstGeom prst="rect">
            <a:avLst/>
          </a:prstGeom>
          <a:noFill/>
          <a:ln>
            <a:noFill/>
          </a:ln>
        </p:spPr>
      </p:pic>
      <p:sp>
        <p:nvSpPr>
          <p:cNvPr id="402" name="Google Shape;402;p45"/>
          <p:cNvSpPr txBox="1"/>
          <p:nvPr/>
        </p:nvSpPr>
        <p:spPr>
          <a:xfrm>
            <a:off x="3350313" y="1538708"/>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Biology</a:t>
            </a:r>
            <a:endParaRPr sz="700">
              <a:solidFill>
                <a:srgbClr val="080808"/>
              </a:solidFill>
              <a:latin typeface="Source Sans Pro"/>
              <a:ea typeface="Source Sans Pro"/>
              <a:cs typeface="Source Sans Pro"/>
              <a:sym typeface="Source Sans Pro"/>
            </a:endParaRPr>
          </a:p>
        </p:txBody>
      </p:sp>
      <p:pic>
        <p:nvPicPr>
          <p:cNvPr id="403" name="Google Shape;403;p45"/>
          <p:cNvPicPr preferRelativeResize="0"/>
          <p:nvPr/>
        </p:nvPicPr>
        <p:blipFill rotWithShape="1">
          <a:blip r:embed="rId4">
            <a:alphaModFix/>
          </a:blip>
          <a:srcRect/>
          <a:stretch/>
        </p:blipFill>
        <p:spPr>
          <a:xfrm>
            <a:off x="3350313" y="873238"/>
            <a:ext cx="630000" cy="630000"/>
          </a:xfrm>
          <a:prstGeom prst="rect">
            <a:avLst/>
          </a:prstGeom>
          <a:noFill/>
          <a:ln>
            <a:noFill/>
          </a:ln>
        </p:spPr>
      </p:pic>
      <p:sp>
        <p:nvSpPr>
          <p:cNvPr id="404" name="Google Shape;404;p45"/>
          <p:cNvSpPr txBox="1"/>
          <p:nvPr/>
        </p:nvSpPr>
        <p:spPr>
          <a:xfrm>
            <a:off x="4299138" y="1538708"/>
            <a:ext cx="630000" cy="1974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Calculus</a:t>
            </a:r>
            <a:endParaRPr sz="700">
              <a:solidFill>
                <a:srgbClr val="080808"/>
              </a:solidFill>
              <a:latin typeface="Source Sans Pro"/>
              <a:ea typeface="Source Sans Pro"/>
              <a:cs typeface="Source Sans Pro"/>
              <a:sym typeface="Source Sans Pro"/>
            </a:endParaRPr>
          </a:p>
        </p:txBody>
      </p:sp>
      <p:pic>
        <p:nvPicPr>
          <p:cNvPr id="405" name="Google Shape;405;p45"/>
          <p:cNvPicPr preferRelativeResize="0"/>
          <p:nvPr/>
        </p:nvPicPr>
        <p:blipFill rotWithShape="1">
          <a:blip r:embed="rId5">
            <a:alphaModFix/>
          </a:blip>
          <a:srcRect/>
          <a:stretch/>
        </p:blipFill>
        <p:spPr>
          <a:xfrm>
            <a:off x="4299138" y="873238"/>
            <a:ext cx="630000" cy="630000"/>
          </a:xfrm>
          <a:prstGeom prst="rect">
            <a:avLst/>
          </a:prstGeom>
          <a:noFill/>
          <a:ln>
            <a:noFill/>
          </a:ln>
        </p:spPr>
      </p:pic>
      <p:pic>
        <p:nvPicPr>
          <p:cNvPr id="406" name="Google Shape;406;p45"/>
          <p:cNvPicPr preferRelativeResize="0"/>
          <p:nvPr/>
        </p:nvPicPr>
        <p:blipFill rotWithShape="1">
          <a:blip r:embed="rId6">
            <a:alphaModFix/>
          </a:blip>
          <a:srcRect/>
          <a:stretch/>
        </p:blipFill>
        <p:spPr>
          <a:xfrm>
            <a:off x="5247963" y="873238"/>
            <a:ext cx="630000" cy="630000"/>
          </a:xfrm>
          <a:prstGeom prst="rect">
            <a:avLst/>
          </a:prstGeom>
          <a:noFill/>
          <a:ln>
            <a:noFill/>
          </a:ln>
        </p:spPr>
      </p:pic>
      <p:pic>
        <p:nvPicPr>
          <p:cNvPr id="407" name="Google Shape;407;p45"/>
          <p:cNvPicPr preferRelativeResize="0"/>
          <p:nvPr/>
        </p:nvPicPr>
        <p:blipFill rotWithShape="1">
          <a:blip r:embed="rId7">
            <a:alphaModFix/>
          </a:blip>
          <a:srcRect/>
          <a:stretch/>
        </p:blipFill>
        <p:spPr>
          <a:xfrm>
            <a:off x="6196788" y="873238"/>
            <a:ext cx="630000" cy="630000"/>
          </a:xfrm>
          <a:prstGeom prst="rect">
            <a:avLst/>
          </a:prstGeom>
          <a:noFill/>
          <a:ln>
            <a:noFill/>
          </a:ln>
        </p:spPr>
      </p:pic>
      <p:pic>
        <p:nvPicPr>
          <p:cNvPr id="408" name="Google Shape;408;p45"/>
          <p:cNvPicPr preferRelativeResize="0"/>
          <p:nvPr/>
        </p:nvPicPr>
        <p:blipFill rotWithShape="1">
          <a:blip r:embed="rId8">
            <a:alphaModFix/>
          </a:blip>
          <a:srcRect/>
          <a:stretch/>
        </p:blipFill>
        <p:spPr>
          <a:xfrm>
            <a:off x="7145613" y="873238"/>
            <a:ext cx="630000" cy="630000"/>
          </a:xfrm>
          <a:prstGeom prst="rect">
            <a:avLst/>
          </a:prstGeom>
          <a:noFill/>
          <a:ln>
            <a:noFill/>
          </a:ln>
        </p:spPr>
      </p:pic>
      <p:pic>
        <p:nvPicPr>
          <p:cNvPr id="409" name="Google Shape;409;p45"/>
          <p:cNvPicPr preferRelativeResize="0"/>
          <p:nvPr/>
        </p:nvPicPr>
        <p:blipFill rotWithShape="1">
          <a:blip r:embed="rId9">
            <a:alphaModFix/>
          </a:blip>
          <a:srcRect/>
          <a:stretch/>
        </p:blipFill>
        <p:spPr>
          <a:xfrm>
            <a:off x="8094438" y="873238"/>
            <a:ext cx="630000" cy="630000"/>
          </a:xfrm>
          <a:prstGeom prst="rect">
            <a:avLst/>
          </a:prstGeom>
          <a:noFill/>
          <a:ln>
            <a:noFill/>
          </a:ln>
        </p:spPr>
      </p:pic>
      <p:sp>
        <p:nvSpPr>
          <p:cNvPr id="410" name="Google Shape;410;p45"/>
          <p:cNvSpPr txBox="1"/>
          <p:nvPr/>
        </p:nvSpPr>
        <p:spPr>
          <a:xfrm>
            <a:off x="5247963" y="1538708"/>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Chemistry</a:t>
            </a:r>
            <a:endParaRPr sz="700">
              <a:solidFill>
                <a:srgbClr val="080808"/>
              </a:solidFill>
              <a:latin typeface="Source Sans Pro"/>
              <a:ea typeface="Source Sans Pro"/>
              <a:cs typeface="Source Sans Pro"/>
              <a:sym typeface="Source Sans Pro"/>
            </a:endParaRPr>
          </a:p>
        </p:txBody>
      </p:sp>
      <p:sp>
        <p:nvSpPr>
          <p:cNvPr id="411" name="Google Shape;411;p45"/>
          <p:cNvSpPr txBox="1"/>
          <p:nvPr/>
        </p:nvSpPr>
        <p:spPr>
          <a:xfrm>
            <a:off x="6023708" y="1538708"/>
            <a:ext cx="976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College Success</a:t>
            </a:r>
            <a:endParaRPr sz="700">
              <a:solidFill>
                <a:srgbClr val="080808"/>
              </a:solidFill>
              <a:latin typeface="Source Sans Pro"/>
              <a:ea typeface="Source Sans Pro"/>
              <a:cs typeface="Source Sans Pro"/>
              <a:sym typeface="Source Sans Pro"/>
            </a:endParaRPr>
          </a:p>
        </p:txBody>
      </p:sp>
      <p:sp>
        <p:nvSpPr>
          <p:cNvPr id="412" name="Google Shape;412;p45"/>
          <p:cNvSpPr txBox="1"/>
          <p:nvPr/>
        </p:nvSpPr>
        <p:spPr>
          <a:xfrm>
            <a:off x="7008525" y="1538708"/>
            <a:ext cx="904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Communication</a:t>
            </a:r>
            <a:endParaRPr sz="700">
              <a:solidFill>
                <a:srgbClr val="080808"/>
              </a:solidFill>
              <a:latin typeface="Source Sans Pro"/>
              <a:ea typeface="Source Sans Pro"/>
              <a:cs typeface="Source Sans Pro"/>
              <a:sym typeface="Source Sans Pro"/>
            </a:endParaRPr>
          </a:p>
        </p:txBody>
      </p:sp>
      <p:sp>
        <p:nvSpPr>
          <p:cNvPr id="413" name="Google Shape;413;p45"/>
          <p:cNvSpPr txBox="1"/>
          <p:nvPr/>
        </p:nvSpPr>
        <p:spPr>
          <a:xfrm>
            <a:off x="8094438" y="1538708"/>
            <a:ext cx="630000" cy="1974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Economics</a:t>
            </a:r>
            <a:endParaRPr sz="700">
              <a:solidFill>
                <a:srgbClr val="080808"/>
              </a:solidFill>
              <a:latin typeface="Source Sans Pro"/>
              <a:ea typeface="Source Sans Pro"/>
              <a:cs typeface="Source Sans Pro"/>
              <a:sym typeface="Source Sans Pro"/>
            </a:endParaRPr>
          </a:p>
        </p:txBody>
      </p:sp>
      <p:sp>
        <p:nvSpPr>
          <p:cNvPr id="414" name="Google Shape;414;p45"/>
          <p:cNvSpPr txBox="1"/>
          <p:nvPr/>
        </p:nvSpPr>
        <p:spPr>
          <a:xfrm>
            <a:off x="523400" y="2590050"/>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English</a:t>
            </a:r>
            <a:endParaRPr sz="700">
              <a:solidFill>
                <a:srgbClr val="080808"/>
              </a:solidFill>
              <a:latin typeface="Source Sans Pro"/>
              <a:ea typeface="Source Sans Pro"/>
              <a:cs typeface="Source Sans Pro"/>
              <a:sym typeface="Source Sans Pro"/>
            </a:endParaRPr>
          </a:p>
        </p:txBody>
      </p:sp>
      <p:pic>
        <p:nvPicPr>
          <p:cNvPr id="415" name="Google Shape;415;p45"/>
          <p:cNvPicPr preferRelativeResize="0"/>
          <p:nvPr/>
        </p:nvPicPr>
        <p:blipFill rotWithShape="1">
          <a:blip r:embed="rId10">
            <a:alphaModFix/>
          </a:blip>
          <a:srcRect/>
          <a:stretch/>
        </p:blipFill>
        <p:spPr>
          <a:xfrm>
            <a:off x="503838" y="1924579"/>
            <a:ext cx="630000" cy="630000"/>
          </a:xfrm>
          <a:prstGeom prst="rect">
            <a:avLst/>
          </a:prstGeom>
          <a:noFill/>
          <a:ln>
            <a:noFill/>
          </a:ln>
        </p:spPr>
      </p:pic>
      <p:sp>
        <p:nvSpPr>
          <p:cNvPr id="416" name="Google Shape;416;p45"/>
          <p:cNvSpPr txBox="1"/>
          <p:nvPr/>
        </p:nvSpPr>
        <p:spPr>
          <a:xfrm>
            <a:off x="1160163" y="2590050"/>
            <a:ext cx="1215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Environmental Science</a:t>
            </a:r>
            <a:endParaRPr sz="700">
              <a:solidFill>
                <a:srgbClr val="080808"/>
              </a:solidFill>
              <a:latin typeface="Source Sans Pro"/>
              <a:ea typeface="Source Sans Pro"/>
              <a:cs typeface="Source Sans Pro"/>
              <a:sym typeface="Source Sans Pro"/>
            </a:endParaRPr>
          </a:p>
        </p:txBody>
      </p:sp>
      <p:pic>
        <p:nvPicPr>
          <p:cNvPr id="417" name="Google Shape;417;p45"/>
          <p:cNvPicPr preferRelativeResize="0"/>
          <p:nvPr/>
        </p:nvPicPr>
        <p:blipFill rotWithShape="1">
          <a:blip r:embed="rId11">
            <a:alphaModFix/>
          </a:blip>
          <a:srcRect/>
          <a:stretch/>
        </p:blipFill>
        <p:spPr>
          <a:xfrm>
            <a:off x="1452663" y="1924579"/>
            <a:ext cx="630000" cy="630000"/>
          </a:xfrm>
          <a:prstGeom prst="rect">
            <a:avLst/>
          </a:prstGeom>
          <a:noFill/>
          <a:ln>
            <a:noFill/>
          </a:ln>
        </p:spPr>
      </p:pic>
      <p:sp>
        <p:nvSpPr>
          <p:cNvPr id="418" name="Google Shape;418;p45"/>
          <p:cNvSpPr txBox="1"/>
          <p:nvPr/>
        </p:nvSpPr>
        <p:spPr>
          <a:xfrm>
            <a:off x="2401500" y="2590050"/>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Geography</a:t>
            </a:r>
            <a:endParaRPr sz="700">
              <a:solidFill>
                <a:srgbClr val="080808"/>
              </a:solidFill>
              <a:latin typeface="Source Sans Pro"/>
              <a:ea typeface="Source Sans Pro"/>
              <a:cs typeface="Source Sans Pro"/>
              <a:sym typeface="Source Sans Pro"/>
            </a:endParaRPr>
          </a:p>
        </p:txBody>
      </p:sp>
      <p:pic>
        <p:nvPicPr>
          <p:cNvPr id="419" name="Google Shape;419;p45"/>
          <p:cNvPicPr preferRelativeResize="0"/>
          <p:nvPr/>
        </p:nvPicPr>
        <p:blipFill rotWithShape="1">
          <a:blip r:embed="rId12">
            <a:alphaModFix/>
          </a:blip>
          <a:srcRect/>
          <a:stretch/>
        </p:blipFill>
        <p:spPr>
          <a:xfrm>
            <a:off x="2401488" y="1924579"/>
            <a:ext cx="630000" cy="630000"/>
          </a:xfrm>
          <a:prstGeom prst="rect">
            <a:avLst/>
          </a:prstGeom>
          <a:noFill/>
          <a:ln>
            <a:noFill/>
          </a:ln>
        </p:spPr>
      </p:pic>
      <p:sp>
        <p:nvSpPr>
          <p:cNvPr id="420" name="Google Shape;420;p45"/>
          <p:cNvSpPr txBox="1"/>
          <p:nvPr/>
        </p:nvSpPr>
        <p:spPr>
          <a:xfrm>
            <a:off x="503838" y="1538708"/>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Anatomy</a:t>
            </a:r>
            <a:endParaRPr sz="700">
              <a:solidFill>
                <a:srgbClr val="080808"/>
              </a:solidFill>
              <a:latin typeface="Source Sans Pro"/>
              <a:ea typeface="Source Sans Pro"/>
              <a:cs typeface="Source Sans Pro"/>
              <a:sym typeface="Source Sans Pro"/>
            </a:endParaRPr>
          </a:p>
        </p:txBody>
      </p:sp>
      <p:pic>
        <p:nvPicPr>
          <p:cNvPr id="421" name="Google Shape;421;p45"/>
          <p:cNvPicPr preferRelativeResize="0"/>
          <p:nvPr/>
        </p:nvPicPr>
        <p:blipFill rotWithShape="1">
          <a:blip r:embed="rId13">
            <a:alphaModFix/>
          </a:blip>
          <a:srcRect/>
          <a:stretch/>
        </p:blipFill>
        <p:spPr>
          <a:xfrm>
            <a:off x="503838" y="873238"/>
            <a:ext cx="630000" cy="630000"/>
          </a:xfrm>
          <a:prstGeom prst="rect">
            <a:avLst/>
          </a:prstGeom>
          <a:noFill/>
          <a:ln>
            <a:noFill/>
          </a:ln>
        </p:spPr>
      </p:pic>
      <p:pic>
        <p:nvPicPr>
          <p:cNvPr id="422" name="Google Shape;422;p45"/>
          <p:cNvPicPr preferRelativeResize="0"/>
          <p:nvPr/>
        </p:nvPicPr>
        <p:blipFill rotWithShape="1">
          <a:blip r:embed="rId14">
            <a:alphaModFix/>
          </a:blip>
          <a:srcRect/>
          <a:stretch/>
        </p:blipFill>
        <p:spPr>
          <a:xfrm>
            <a:off x="3350313" y="1924554"/>
            <a:ext cx="630000" cy="630000"/>
          </a:xfrm>
          <a:prstGeom prst="rect">
            <a:avLst/>
          </a:prstGeom>
          <a:noFill/>
          <a:ln>
            <a:noFill/>
          </a:ln>
        </p:spPr>
      </p:pic>
      <p:sp>
        <p:nvSpPr>
          <p:cNvPr id="423" name="Google Shape;423;p45"/>
          <p:cNvSpPr txBox="1"/>
          <p:nvPr/>
        </p:nvSpPr>
        <p:spPr>
          <a:xfrm>
            <a:off x="3350325" y="2590025"/>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Geology</a:t>
            </a:r>
            <a:endParaRPr sz="700">
              <a:solidFill>
                <a:srgbClr val="080808"/>
              </a:solidFill>
              <a:latin typeface="Source Sans Pro"/>
              <a:ea typeface="Source Sans Pro"/>
              <a:cs typeface="Source Sans Pro"/>
              <a:sym typeface="Source Sans Pro"/>
            </a:endParaRPr>
          </a:p>
        </p:txBody>
      </p:sp>
      <p:grpSp>
        <p:nvGrpSpPr>
          <p:cNvPr id="424" name="Google Shape;424;p45"/>
          <p:cNvGrpSpPr/>
          <p:nvPr/>
        </p:nvGrpSpPr>
        <p:grpSpPr>
          <a:xfrm>
            <a:off x="503838" y="2975892"/>
            <a:ext cx="3476475" cy="863483"/>
            <a:chOff x="5247963" y="2751492"/>
            <a:chExt cx="3476475" cy="863483"/>
          </a:xfrm>
        </p:grpSpPr>
        <p:pic>
          <p:nvPicPr>
            <p:cNvPr id="425" name="Google Shape;425;p45"/>
            <p:cNvPicPr preferRelativeResize="0"/>
            <p:nvPr/>
          </p:nvPicPr>
          <p:blipFill rotWithShape="1">
            <a:blip r:embed="rId15">
              <a:alphaModFix/>
            </a:blip>
            <a:srcRect/>
            <a:stretch/>
          </p:blipFill>
          <p:spPr>
            <a:xfrm>
              <a:off x="5247963" y="2751492"/>
              <a:ext cx="630000" cy="630000"/>
            </a:xfrm>
            <a:prstGeom prst="rect">
              <a:avLst/>
            </a:prstGeom>
            <a:noFill/>
            <a:ln>
              <a:noFill/>
            </a:ln>
          </p:spPr>
        </p:pic>
        <p:pic>
          <p:nvPicPr>
            <p:cNvPr id="426" name="Google Shape;426;p45"/>
            <p:cNvPicPr preferRelativeResize="0"/>
            <p:nvPr/>
          </p:nvPicPr>
          <p:blipFill rotWithShape="1">
            <a:blip r:embed="rId16">
              <a:alphaModFix/>
            </a:blip>
            <a:srcRect/>
            <a:stretch/>
          </p:blipFill>
          <p:spPr>
            <a:xfrm>
              <a:off x="7145612" y="2751504"/>
              <a:ext cx="630000" cy="630000"/>
            </a:xfrm>
            <a:prstGeom prst="rect">
              <a:avLst/>
            </a:prstGeom>
            <a:noFill/>
            <a:ln>
              <a:noFill/>
            </a:ln>
          </p:spPr>
        </p:pic>
        <p:pic>
          <p:nvPicPr>
            <p:cNvPr id="427" name="Google Shape;427;p45"/>
            <p:cNvPicPr preferRelativeResize="0"/>
            <p:nvPr/>
          </p:nvPicPr>
          <p:blipFill rotWithShape="1">
            <a:blip r:embed="rId17">
              <a:alphaModFix/>
            </a:blip>
            <a:srcRect/>
            <a:stretch/>
          </p:blipFill>
          <p:spPr>
            <a:xfrm>
              <a:off x="8094438" y="2751504"/>
              <a:ext cx="630000" cy="630000"/>
            </a:xfrm>
            <a:prstGeom prst="rect">
              <a:avLst/>
            </a:prstGeom>
            <a:noFill/>
            <a:ln>
              <a:noFill/>
            </a:ln>
          </p:spPr>
        </p:pic>
        <p:sp>
          <p:nvSpPr>
            <p:cNvPr id="428" name="Google Shape;428;p45"/>
            <p:cNvSpPr txBox="1"/>
            <p:nvPr/>
          </p:nvSpPr>
          <p:spPr>
            <a:xfrm>
              <a:off x="5247963" y="3416963"/>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Psychology</a:t>
              </a:r>
              <a:endParaRPr sz="700">
                <a:solidFill>
                  <a:srgbClr val="080808"/>
                </a:solidFill>
                <a:latin typeface="Source Sans Pro"/>
                <a:ea typeface="Source Sans Pro"/>
                <a:cs typeface="Source Sans Pro"/>
                <a:sym typeface="Source Sans Pro"/>
              </a:endParaRPr>
            </a:p>
          </p:txBody>
        </p:sp>
        <p:sp>
          <p:nvSpPr>
            <p:cNvPr id="429" name="Google Shape;429;p45"/>
            <p:cNvSpPr txBox="1"/>
            <p:nvPr/>
          </p:nvSpPr>
          <p:spPr>
            <a:xfrm>
              <a:off x="7145613" y="3416975"/>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Statistics</a:t>
              </a:r>
              <a:endParaRPr sz="700">
                <a:solidFill>
                  <a:srgbClr val="080808"/>
                </a:solidFill>
                <a:latin typeface="Source Sans Pro"/>
                <a:ea typeface="Source Sans Pro"/>
                <a:cs typeface="Source Sans Pro"/>
                <a:sym typeface="Source Sans Pro"/>
              </a:endParaRPr>
            </a:p>
          </p:txBody>
        </p:sp>
        <p:sp>
          <p:nvSpPr>
            <p:cNvPr id="430" name="Google Shape;430;p45"/>
            <p:cNvSpPr txBox="1"/>
            <p:nvPr/>
          </p:nvSpPr>
          <p:spPr>
            <a:xfrm>
              <a:off x="8094438" y="3416975"/>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STEM</a:t>
              </a:r>
              <a:endParaRPr sz="700">
                <a:solidFill>
                  <a:srgbClr val="080808"/>
                </a:solidFill>
                <a:latin typeface="Source Sans Pro"/>
                <a:ea typeface="Source Sans Pro"/>
                <a:cs typeface="Source Sans Pro"/>
                <a:sym typeface="Source Sans Pro"/>
              </a:endParaRPr>
            </a:p>
          </p:txBody>
        </p:sp>
        <p:pic>
          <p:nvPicPr>
            <p:cNvPr id="431" name="Google Shape;431;p45"/>
            <p:cNvPicPr preferRelativeResize="0"/>
            <p:nvPr/>
          </p:nvPicPr>
          <p:blipFill rotWithShape="1">
            <a:blip r:embed="rId18">
              <a:alphaModFix/>
            </a:blip>
            <a:srcRect/>
            <a:stretch/>
          </p:blipFill>
          <p:spPr>
            <a:xfrm>
              <a:off x="6196788" y="2751504"/>
              <a:ext cx="630000" cy="630000"/>
            </a:xfrm>
            <a:prstGeom prst="rect">
              <a:avLst/>
            </a:prstGeom>
            <a:noFill/>
            <a:ln>
              <a:noFill/>
            </a:ln>
          </p:spPr>
        </p:pic>
        <p:sp>
          <p:nvSpPr>
            <p:cNvPr id="432" name="Google Shape;432;p45"/>
            <p:cNvSpPr txBox="1"/>
            <p:nvPr/>
          </p:nvSpPr>
          <p:spPr>
            <a:xfrm>
              <a:off x="6196788" y="3416975"/>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Sociology</a:t>
              </a:r>
              <a:endParaRPr sz="700">
                <a:solidFill>
                  <a:srgbClr val="080808"/>
                </a:solidFill>
                <a:latin typeface="Source Sans Pro"/>
                <a:ea typeface="Source Sans Pro"/>
                <a:cs typeface="Source Sans Pro"/>
                <a:sym typeface="Source Sans Pro"/>
              </a:endParaRPr>
            </a:p>
          </p:txBody>
        </p:sp>
      </p:grpSp>
      <p:sp>
        <p:nvSpPr>
          <p:cNvPr id="433" name="Google Shape;433;p45"/>
          <p:cNvSpPr txBox="1"/>
          <p:nvPr/>
        </p:nvSpPr>
        <p:spPr>
          <a:xfrm>
            <a:off x="4299138" y="2590050"/>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History</a:t>
            </a:r>
            <a:endParaRPr sz="700">
              <a:solidFill>
                <a:srgbClr val="080808"/>
              </a:solidFill>
              <a:latin typeface="Source Sans Pro"/>
              <a:ea typeface="Source Sans Pro"/>
              <a:cs typeface="Source Sans Pro"/>
              <a:sym typeface="Source Sans Pro"/>
            </a:endParaRPr>
          </a:p>
        </p:txBody>
      </p:sp>
      <p:pic>
        <p:nvPicPr>
          <p:cNvPr id="434" name="Google Shape;434;p45"/>
          <p:cNvPicPr preferRelativeResize="0"/>
          <p:nvPr/>
        </p:nvPicPr>
        <p:blipFill rotWithShape="1">
          <a:blip r:embed="rId19">
            <a:alphaModFix/>
          </a:blip>
          <a:srcRect/>
          <a:stretch/>
        </p:blipFill>
        <p:spPr>
          <a:xfrm>
            <a:off x="4299138" y="1924579"/>
            <a:ext cx="630000" cy="630000"/>
          </a:xfrm>
          <a:prstGeom prst="rect">
            <a:avLst/>
          </a:prstGeom>
          <a:noFill/>
          <a:ln>
            <a:noFill/>
          </a:ln>
        </p:spPr>
      </p:pic>
      <p:pic>
        <p:nvPicPr>
          <p:cNvPr id="435" name="Google Shape;435;p45"/>
          <p:cNvPicPr preferRelativeResize="0"/>
          <p:nvPr/>
        </p:nvPicPr>
        <p:blipFill rotWithShape="1">
          <a:blip r:embed="rId20">
            <a:alphaModFix/>
          </a:blip>
          <a:srcRect/>
          <a:stretch/>
        </p:blipFill>
        <p:spPr>
          <a:xfrm>
            <a:off x="8094438" y="1924567"/>
            <a:ext cx="630000" cy="630000"/>
          </a:xfrm>
          <a:prstGeom prst="rect">
            <a:avLst/>
          </a:prstGeom>
          <a:noFill/>
          <a:ln>
            <a:noFill/>
          </a:ln>
        </p:spPr>
      </p:pic>
      <p:sp>
        <p:nvSpPr>
          <p:cNvPr id="436" name="Google Shape;436;p45"/>
          <p:cNvSpPr txBox="1"/>
          <p:nvPr/>
        </p:nvSpPr>
        <p:spPr>
          <a:xfrm>
            <a:off x="8094438" y="2590038"/>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Physics</a:t>
            </a:r>
            <a:endParaRPr sz="700">
              <a:solidFill>
                <a:srgbClr val="080808"/>
              </a:solidFill>
              <a:latin typeface="Source Sans Pro"/>
              <a:ea typeface="Source Sans Pro"/>
              <a:cs typeface="Source Sans Pro"/>
              <a:sym typeface="Source Sans Pro"/>
            </a:endParaRPr>
          </a:p>
        </p:txBody>
      </p:sp>
      <p:sp>
        <p:nvSpPr>
          <p:cNvPr id="437" name="Google Shape;437;p45"/>
          <p:cNvSpPr txBox="1"/>
          <p:nvPr/>
        </p:nvSpPr>
        <p:spPr>
          <a:xfrm>
            <a:off x="7163613" y="2590033"/>
            <a:ext cx="630000" cy="1974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Nutrition</a:t>
            </a:r>
            <a:endParaRPr sz="700">
              <a:solidFill>
                <a:srgbClr val="080808"/>
              </a:solidFill>
              <a:latin typeface="Source Sans Pro"/>
              <a:ea typeface="Source Sans Pro"/>
              <a:cs typeface="Source Sans Pro"/>
              <a:sym typeface="Source Sans Pro"/>
            </a:endParaRPr>
          </a:p>
        </p:txBody>
      </p:sp>
      <p:pic>
        <p:nvPicPr>
          <p:cNvPr id="438" name="Google Shape;438;p45"/>
          <p:cNvPicPr preferRelativeResize="0"/>
          <p:nvPr/>
        </p:nvPicPr>
        <p:blipFill rotWithShape="1">
          <a:blip r:embed="rId21">
            <a:alphaModFix/>
          </a:blip>
          <a:srcRect t="248" b="248"/>
          <a:stretch/>
        </p:blipFill>
        <p:spPr>
          <a:xfrm>
            <a:off x="7145612" y="1924563"/>
            <a:ext cx="630000" cy="630000"/>
          </a:xfrm>
          <a:prstGeom prst="rect">
            <a:avLst/>
          </a:prstGeom>
          <a:noFill/>
          <a:ln>
            <a:noFill/>
          </a:ln>
        </p:spPr>
      </p:pic>
      <p:pic>
        <p:nvPicPr>
          <p:cNvPr id="439" name="Google Shape;439;p45"/>
          <p:cNvPicPr preferRelativeResize="0"/>
          <p:nvPr/>
        </p:nvPicPr>
        <p:blipFill rotWithShape="1">
          <a:blip r:embed="rId22">
            <a:alphaModFix/>
          </a:blip>
          <a:srcRect/>
          <a:stretch/>
        </p:blipFill>
        <p:spPr>
          <a:xfrm>
            <a:off x="5247963" y="1924579"/>
            <a:ext cx="630000" cy="630000"/>
          </a:xfrm>
          <a:prstGeom prst="rect">
            <a:avLst/>
          </a:prstGeom>
          <a:noFill/>
          <a:ln>
            <a:noFill/>
          </a:ln>
        </p:spPr>
      </p:pic>
      <p:pic>
        <p:nvPicPr>
          <p:cNvPr id="440" name="Google Shape;440;p45"/>
          <p:cNvPicPr preferRelativeResize="0"/>
          <p:nvPr/>
        </p:nvPicPr>
        <p:blipFill rotWithShape="1">
          <a:blip r:embed="rId23">
            <a:alphaModFix/>
          </a:blip>
          <a:srcRect/>
          <a:stretch/>
        </p:blipFill>
        <p:spPr>
          <a:xfrm>
            <a:off x="6196788" y="1924554"/>
            <a:ext cx="630000" cy="630000"/>
          </a:xfrm>
          <a:prstGeom prst="rect">
            <a:avLst/>
          </a:prstGeom>
          <a:noFill/>
          <a:ln>
            <a:noFill/>
          </a:ln>
        </p:spPr>
      </p:pic>
      <p:sp>
        <p:nvSpPr>
          <p:cNvPr id="441" name="Google Shape;441;p45"/>
          <p:cNvSpPr txBox="1"/>
          <p:nvPr/>
        </p:nvSpPr>
        <p:spPr>
          <a:xfrm>
            <a:off x="5247963" y="2590050"/>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Labs</a:t>
            </a:r>
            <a:endParaRPr sz="700">
              <a:solidFill>
                <a:srgbClr val="080808"/>
              </a:solidFill>
              <a:latin typeface="Source Sans Pro"/>
              <a:ea typeface="Source Sans Pro"/>
              <a:cs typeface="Source Sans Pro"/>
              <a:sym typeface="Source Sans Pro"/>
            </a:endParaRPr>
          </a:p>
        </p:txBody>
      </p:sp>
      <p:sp>
        <p:nvSpPr>
          <p:cNvPr id="442" name="Google Shape;442;p45"/>
          <p:cNvSpPr txBox="1"/>
          <p:nvPr/>
        </p:nvSpPr>
        <p:spPr>
          <a:xfrm>
            <a:off x="6160789" y="2590025"/>
            <a:ext cx="702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Mathematics</a:t>
            </a:r>
            <a:endParaRPr sz="700">
              <a:solidFill>
                <a:srgbClr val="080808"/>
              </a:solidFill>
              <a:latin typeface="Source Sans Pro"/>
              <a:ea typeface="Source Sans Pro"/>
              <a:cs typeface="Source Sans Pro"/>
              <a:sym typeface="Source Sans Pr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con Sticker Sheet - HS Subjects">
  <p:cSld name="CUSTOM_7_1_1_2">
    <p:bg>
      <p:bgPr>
        <a:solidFill>
          <a:schemeClr val="lt1"/>
        </a:solidFill>
        <a:effectLst/>
      </p:bgPr>
    </p:bg>
    <p:spTree>
      <p:nvGrpSpPr>
        <p:cNvPr id="1" name="Shape 443"/>
        <p:cNvGrpSpPr/>
        <p:nvPr/>
      </p:nvGrpSpPr>
      <p:grpSpPr>
        <a:xfrm>
          <a:off x="0" y="0"/>
          <a:ext cx="0" cy="0"/>
          <a:chOff x="0" y="0"/>
          <a:chExt cx="0" cy="0"/>
        </a:xfrm>
      </p:grpSpPr>
      <p:sp>
        <p:nvSpPr>
          <p:cNvPr id="444" name="Google Shape;444;p46"/>
          <p:cNvSpPr/>
          <p:nvPr/>
        </p:nvSpPr>
        <p:spPr>
          <a:xfrm rot="10800000">
            <a:off x="0" y="4423500"/>
            <a:ext cx="9144000" cy="720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45" name="Google Shape;445;p46"/>
          <p:cNvSpPr txBox="1"/>
          <p:nvPr/>
        </p:nvSpPr>
        <p:spPr>
          <a:xfrm>
            <a:off x="143775" y="4454100"/>
            <a:ext cx="3519300" cy="6474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a:solidFill>
                  <a:srgbClr val="FFFFFF"/>
                </a:solidFill>
                <a:latin typeface="Source Sans Pro"/>
                <a:ea typeface="Source Sans Pro"/>
                <a:cs typeface="Source Sans Pro"/>
                <a:sym typeface="Source Sans Pro"/>
              </a:rPr>
              <a:t>Icon Sticker Sheet  - Subjects</a:t>
            </a:r>
            <a:endParaRPr>
              <a:solidFill>
                <a:srgbClr val="FFFFFF"/>
              </a:solidFill>
              <a:latin typeface="Source Sans Pro"/>
              <a:ea typeface="Source Sans Pro"/>
              <a:cs typeface="Source Sans Pro"/>
              <a:sym typeface="Source Sans Pro"/>
            </a:endParaRPr>
          </a:p>
        </p:txBody>
      </p:sp>
      <p:sp>
        <p:nvSpPr>
          <p:cNvPr id="446" name="Google Shape;446;p46"/>
          <p:cNvSpPr txBox="1"/>
          <p:nvPr/>
        </p:nvSpPr>
        <p:spPr>
          <a:xfrm>
            <a:off x="306000" y="360000"/>
            <a:ext cx="2233500" cy="5565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sz="1000" b="1">
                <a:solidFill>
                  <a:srgbClr val="080808"/>
                </a:solidFill>
                <a:latin typeface="Source Sans Pro"/>
                <a:ea typeface="Source Sans Pro"/>
                <a:cs typeface="Source Sans Pro"/>
                <a:sym typeface="Source Sans Pro"/>
              </a:rPr>
              <a:t>HIGH SCHOOl  ICONS</a:t>
            </a:r>
            <a:endParaRPr sz="1000" b="1">
              <a:solidFill>
                <a:srgbClr val="080808"/>
              </a:solidFill>
              <a:latin typeface="Source Sans Pro"/>
              <a:ea typeface="Source Sans Pro"/>
              <a:cs typeface="Source Sans Pro"/>
              <a:sym typeface="Source Sans Pro"/>
            </a:endParaRPr>
          </a:p>
        </p:txBody>
      </p:sp>
      <p:sp>
        <p:nvSpPr>
          <p:cNvPr id="447" name="Google Shape;447;p46"/>
          <p:cNvSpPr txBox="1"/>
          <p:nvPr/>
        </p:nvSpPr>
        <p:spPr>
          <a:xfrm>
            <a:off x="504000" y="1529713"/>
            <a:ext cx="7986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Language Arts</a:t>
            </a:r>
            <a:endParaRPr sz="700">
              <a:solidFill>
                <a:srgbClr val="080808"/>
              </a:solidFill>
              <a:latin typeface="Source Sans Pro"/>
              <a:ea typeface="Source Sans Pro"/>
              <a:cs typeface="Source Sans Pro"/>
              <a:sym typeface="Source Sans Pro"/>
            </a:endParaRPr>
          </a:p>
        </p:txBody>
      </p:sp>
      <p:pic>
        <p:nvPicPr>
          <p:cNvPr id="448" name="Google Shape;448;p46"/>
          <p:cNvPicPr preferRelativeResize="0"/>
          <p:nvPr/>
        </p:nvPicPr>
        <p:blipFill rotWithShape="1">
          <a:blip r:embed="rId2">
            <a:alphaModFix/>
          </a:blip>
          <a:srcRect/>
          <a:stretch/>
        </p:blipFill>
        <p:spPr>
          <a:xfrm>
            <a:off x="588288" y="870900"/>
            <a:ext cx="630000" cy="630000"/>
          </a:xfrm>
          <a:prstGeom prst="rect">
            <a:avLst/>
          </a:prstGeom>
          <a:noFill/>
          <a:ln>
            <a:noFill/>
          </a:ln>
        </p:spPr>
      </p:pic>
      <p:sp>
        <p:nvSpPr>
          <p:cNvPr id="449" name="Google Shape;449;p46"/>
          <p:cNvSpPr txBox="1"/>
          <p:nvPr/>
        </p:nvSpPr>
        <p:spPr>
          <a:xfrm>
            <a:off x="1457025" y="1529713"/>
            <a:ext cx="7986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Mathematics</a:t>
            </a:r>
            <a:endParaRPr sz="700">
              <a:solidFill>
                <a:srgbClr val="080808"/>
              </a:solidFill>
              <a:latin typeface="Source Sans Pro"/>
              <a:ea typeface="Source Sans Pro"/>
              <a:cs typeface="Source Sans Pro"/>
              <a:sym typeface="Source Sans Pro"/>
            </a:endParaRPr>
          </a:p>
        </p:txBody>
      </p:sp>
      <p:pic>
        <p:nvPicPr>
          <p:cNvPr id="450" name="Google Shape;450;p46"/>
          <p:cNvPicPr preferRelativeResize="0"/>
          <p:nvPr/>
        </p:nvPicPr>
        <p:blipFill rotWithShape="1">
          <a:blip r:embed="rId3">
            <a:alphaModFix/>
          </a:blip>
          <a:srcRect/>
          <a:stretch/>
        </p:blipFill>
        <p:spPr>
          <a:xfrm>
            <a:off x="1537113" y="870900"/>
            <a:ext cx="630000" cy="630000"/>
          </a:xfrm>
          <a:prstGeom prst="rect">
            <a:avLst/>
          </a:prstGeom>
          <a:noFill/>
          <a:ln>
            <a:noFill/>
          </a:ln>
        </p:spPr>
      </p:pic>
      <p:sp>
        <p:nvSpPr>
          <p:cNvPr id="451" name="Google Shape;451;p46"/>
          <p:cNvSpPr txBox="1"/>
          <p:nvPr/>
        </p:nvSpPr>
        <p:spPr>
          <a:xfrm>
            <a:off x="2485938" y="1529713"/>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Science</a:t>
            </a:r>
            <a:endParaRPr sz="700">
              <a:solidFill>
                <a:srgbClr val="080808"/>
              </a:solidFill>
              <a:latin typeface="Source Sans Pro"/>
              <a:ea typeface="Source Sans Pro"/>
              <a:cs typeface="Source Sans Pro"/>
              <a:sym typeface="Source Sans Pro"/>
            </a:endParaRPr>
          </a:p>
        </p:txBody>
      </p:sp>
      <p:pic>
        <p:nvPicPr>
          <p:cNvPr id="452" name="Google Shape;452;p46"/>
          <p:cNvPicPr preferRelativeResize="0"/>
          <p:nvPr/>
        </p:nvPicPr>
        <p:blipFill rotWithShape="1">
          <a:blip r:embed="rId4">
            <a:alphaModFix/>
          </a:blip>
          <a:srcRect/>
          <a:stretch/>
        </p:blipFill>
        <p:spPr>
          <a:xfrm>
            <a:off x="2485938" y="870900"/>
            <a:ext cx="630000" cy="630000"/>
          </a:xfrm>
          <a:prstGeom prst="rect">
            <a:avLst/>
          </a:prstGeom>
          <a:noFill/>
          <a:ln>
            <a:noFill/>
          </a:ln>
        </p:spPr>
      </p:pic>
      <p:sp>
        <p:nvSpPr>
          <p:cNvPr id="453" name="Google Shape;453;p46"/>
          <p:cNvSpPr txBox="1"/>
          <p:nvPr/>
        </p:nvSpPr>
        <p:spPr>
          <a:xfrm>
            <a:off x="3350478" y="1529713"/>
            <a:ext cx="7986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Social Studies</a:t>
            </a:r>
            <a:endParaRPr sz="700">
              <a:solidFill>
                <a:srgbClr val="080808"/>
              </a:solidFill>
              <a:latin typeface="Source Sans Pro"/>
              <a:ea typeface="Source Sans Pro"/>
              <a:cs typeface="Source Sans Pro"/>
              <a:sym typeface="Source Sans Pro"/>
            </a:endParaRPr>
          </a:p>
        </p:txBody>
      </p:sp>
      <p:pic>
        <p:nvPicPr>
          <p:cNvPr id="454" name="Google Shape;454;p46"/>
          <p:cNvPicPr preferRelativeResize="0"/>
          <p:nvPr/>
        </p:nvPicPr>
        <p:blipFill rotWithShape="1">
          <a:blip r:embed="rId5">
            <a:alphaModFix/>
          </a:blip>
          <a:srcRect/>
          <a:stretch/>
        </p:blipFill>
        <p:spPr>
          <a:xfrm>
            <a:off x="3434763" y="870900"/>
            <a:ext cx="630000" cy="6300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con Sticker Sheet - Common">
  <p:cSld name="CUSTOM_7_1_1_1">
    <p:bg>
      <p:bgPr>
        <a:solidFill>
          <a:schemeClr val="lt1"/>
        </a:solidFill>
        <a:effectLst/>
      </p:bgPr>
    </p:bg>
    <p:spTree>
      <p:nvGrpSpPr>
        <p:cNvPr id="1" name="Shape 455"/>
        <p:cNvGrpSpPr/>
        <p:nvPr/>
      </p:nvGrpSpPr>
      <p:grpSpPr>
        <a:xfrm>
          <a:off x="0" y="0"/>
          <a:ext cx="0" cy="0"/>
          <a:chOff x="0" y="0"/>
          <a:chExt cx="0" cy="0"/>
        </a:xfrm>
      </p:grpSpPr>
      <p:sp>
        <p:nvSpPr>
          <p:cNvPr id="456" name="Google Shape;456;p47"/>
          <p:cNvSpPr/>
          <p:nvPr/>
        </p:nvSpPr>
        <p:spPr>
          <a:xfrm rot="10800000">
            <a:off x="0" y="4423500"/>
            <a:ext cx="9144000" cy="720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57" name="Google Shape;457;p47"/>
          <p:cNvSpPr txBox="1"/>
          <p:nvPr/>
        </p:nvSpPr>
        <p:spPr>
          <a:xfrm>
            <a:off x="143775" y="4454100"/>
            <a:ext cx="3519300" cy="6474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en-GB">
                <a:solidFill>
                  <a:srgbClr val="FFFFFF"/>
                </a:solidFill>
                <a:latin typeface="Source Sans Pro"/>
                <a:ea typeface="Source Sans Pro"/>
                <a:cs typeface="Source Sans Pro"/>
                <a:sym typeface="Source Sans Pro"/>
              </a:rPr>
              <a:t>Icon Sticker Sheet  - Common</a:t>
            </a:r>
            <a:endParaRPr>
              <a:solidFill>
                <a:srgbClr val="FFFFFF"/>
              </a:solidFill>
              <a:latin typeface="Source Sans Pro"/>
              <a:ea typeface="Source Sans Pro"/>
              <a:cs typeface="Source Sans Pro"/>
              <a:sym typeface="Source Sans Pro"/>
            </a:endParaRPr>
          </a:p>
        </p:txBody>
      </p:sp>
      <p:sp>
        <p:nvSpPr>
          <p:cNvPr id="458" name="Google Shape;458;p47"/>
          <p:cNvSpPr txBox="1"/>
          <p:nvPr/>
        </p:nvSpPr>
        <p:spPr>
          <a:xfrm>
            <a:off x="6923206" y="3591881"/>
            <a:ext cx="9915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Video / Webinar</a:t>
            </a:r>
            <a:endParaRPr sz="700">
              <a:solidFill>
                <a:srgbClr val="080808"/>
              </a:solidFill>
              <a:latin typeface="Source Sans Pro"/>
              <a:ea typeface="Source Sans Pro"/>
              <a:cs typeface="Source Sans Pro"/>
              <a:sym typeface="Source Sans Pro"/>
            </a:endParaRPr>
          </a:p>
        </p:txBody>
      </p:sp>
      <p:pic>
        <p:nvPicPr>
          <p:cNvPr id="459" name="Google Shape;459;p47"/>
          <p:cNvPicPr preferRelativeResize="0"/>
          <p:nvPr/>
        </p:nvPicPr>
        <p:blipFill rotWithShape="1">
          <a:blip r:embed="rId2">
            <a:alphaModFix/>
          </a:blip>
          <a:srcRect/>
          <a:stretch/>
        </p:blipFill>
        <p:spPr>
          <a:xfrm>
            <a:off x="7104042" y="2885669"/>
            <a:ext cx="630000" cy="630000"/>
          </a:xfrm>
          <a:prstGeom prst="rect">
            <a:avLst/>
          </a:prstGeom>
          <a:noFill/>
          <a:ln>
            <a:noFill/>
          </a:ln>
        </p:spPr>
      </p:pic>
      <p:sp>
        <p:nvSpPr>
          <p:cNvPr id="460" name="Google Shape;460;p47"/>
          <p:cNvSpPr txBox="1"/>
          <p:nvPr/>
        </p:nvSpPr>
        <p:spPr>
          <a:xfrm>
            <a:off x="5236793" y="359188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Table</a:t>
            </a:r>
            <a:endParaRPr sz="700">
              <a:solidFill>
                <a:srgbClr val="080808"/>
              </a:solidFill>
              <a:latin typeface="Source Sans Pro"/>
              <a:ea typeface="Source Sans Pro"/>
              <a:cs typeface="Source Sans Pro"/>
              <a:sym typeface="Source Sans Pro"/>
            </a:endParaRPr>
          </a:p>
        </p:txBody>
      </p:sp>
      <p:pic>
        <p:nvPicPr>
          <p:cNvPr id="461" name="Google Shape;461;p47"/>
          <p:cNvPicPr preferRelativeResize="0"/>
          <p:nvPr/>
        </p:nvPicPr>
        <p:blipFill rotWithShape="1">
          <a:blip r:embed="rId3">
            <a:alphaModFix/>
          </a:blip>
          <a:srcRect/>
          <a:stretch/>
        </p:blipFill>
        <p:spPr>
          <a:xfrm>
            <a:off x="5236793" y="2885669"/>
            <a:ext cx="630000" cy="630000"/>
          </a:xfrm>
          <a:prstGeom prst="rect">
            <a:avLst/>
          </a:prstGeom>
          <a:noFill/>
          <a:ln>
            <a:noFill/>
          </a:ln>
        </p:spPr>
      </p:pic>
      <p:sp>
        <p:nvSpPr>
          <p:cNvPr id="462" name="Google Shape;462;p47"/>
          <p:cNvSpPr txBox="1"/>
          <p:nvPr/>
        </p:nvSpPr>
        <p:spPr>
          <a:xfrm>
            <a:off x="1502289" y="119583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Book</a:t>
            </a:r>
            <a:endParaRPr sz="700">
              <a:solidFill>
                <a:srgbClr val="080808"/>
              </a:solidFill>
              <a:latin typeface="Source Sans Pro"/>
              <a:ea typeface="Source Sans Pro"/>
              <a:cs typeface="Source Sans Pro"/>
              <a:sym typeface="Source Sans Pro"/>
            </a:endParaRPr>
          </a:p>
        </p:txBody>
      </p:sp>
      <p:pic>
        <p:nvPicPr>
          <p:cNvPr id="463" name="Google Shape;463;p47"/>
          <p:cNvPicPr preferRelativeResize="0"/>
          <p:nvPr/>
        </p:nvPicPr>
        <p:blipFill rotWithShape="1">
          <a:blip r:embed="rId4">
            <a:alphaModFix/>
          </a:blip>
          <a:srcRect/>
          <a:stretch/>
        </p:blipFill>
        <p:spPr>
          <a:xfrm>
            <a:off x="1502291" y="489619"/>
            <a:ext cx="630000" cy="630000"/>
          </a:xfrm>
          <a:prstGeom prst="rect">
            <a:avLst/>
          </a:prstGeom>
          <a:noFill/>
          <a:ln>
            <a:noFill/>
          </a:ln>
        </p:spPr>
      </p:pic>
      <p:sp>
        <p:nvSpPr>
          <p:cNvPr id="464" name="Google Shape;464;p47"/>
          <p:cNvSpPr txBox="1"/>
          <p:nvPr/>
        </p:nvSpPr>
        <p:spPr>
          <a:xfrm>
            <a:off x="4303156" y="2364506"/>
            <a:ext cx="630000" cy="1974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Image</a:t>
            </a:r>
            <a:endParaRPr sz="700">
              <a:solidFill>
                <a:srgbClr val="080808"/>
              </a:solidFill>
              <a:latin typeface="Source Sans Pro"/>
              <a:ea typeface="Source Sans Pro"/>
              <a:cs typeface="Source Sans Pro"/>
              <a:sym typeface="Source Sans Pro"/>
            </a:endParaRPr>
          </a:p>
        </p:txBody>
      </p:sp>
      <p:pic>
        <p:nvPicPr>
          <p:cNvPr id="465" name="Google Shape;465;p47"/>
          <p:cNvPicPr preferRelativeResize="0"/>
          <p:nvPr/>
        </p:nvPicPr>
        <p:blipFill rotWithShape="1">
          <a:blip r:embed="rId5">
            <a:alphaModFix/>
          </a:blip>
          <a:srcRect/>
          <a:stretch/>
        </p:blipFill>
        <p:spPr>
          <a:xfrm>
            <a:off x="4303156" y="1659285"/>
            <a:ext cx="630000" cy="630000"/>
          </a:xfrm>
          <a:prstGeom prst="rect">
            <a:avLst/>
          </a:prstGeom>
          <a:noFill/>
          <a:ln>
            <a:noFill/>
          </a:ln>
        </p:spPr>
      </p:pic>
      <p:pic>
        <p:nvPicPr>
          <p:cNvPr id="466" name="Google Shape;466;p47"/>
          <p:cNvPicPr preferRelativeResize="0"/>
          <p:nvPr/>
        </p:nvPicPr>
        <p:blipFill rotWithShape="1">
          <a:blip r:embed="rId6">
            <a:alphaModFix/>
          </a:blip>
          <a:srcRect/>
          <a:stretch/>
        </p:blipFill>
        <p:spPr>
          <a:xfrm>
            <a:off x="8037644" y="489619"/>
            <a:ext cx="630000" cy="630000"/>
          </a:xfrm>
          <a:prstGeom prst="rect">
            <a:avLst/>
          </a:prstGeom>
          <a:noFill/>
          <a:ln>
            <a:noFill/>
          </a:ln>
        </p:spPr>
      </p:pic>
      <p:pic>
        <p:nvPicPr>
          <p:cNvPr id="467" name="Google Shape;467;p47"/>
          <p:cNvPicPr preferRelativeResize="0"/>
          <p:nvPr/>
        </p:nvPicPr>
        <p:blipFill rotWithShape="1">
          <a:blip r:embed="rId7">
            <a:alphaModFix/>
          </a:blip>
          <a:srcRect/>
          <a:stretch/>
        </p:blipFill>
        <p:spPr>
          <a:xfrm>
            <a:off x="568669" y="2885669"/>
            <a:ext cx="630000" cy="630000"/>
          </a:xfrm>
          <a:prstGeom prst="rect">
            <a:avLst/>
          </a:prstGeom>
          <a:noFill/>
          <a:ln>
            <a:noFill/>
          </a:ln>
        </p:spPr>
      </p:pic>
      <p:pic>
        <p:nvPicPr>
          <p:cNvPr id="468" name="Google Shape;468;p47"/>
          <p:cNvPicPr preferRelativeResize="0"/>
          <p:nvPr/>
        </p:nvPicPr>
        <p:blipFill rotWithShape="1">
          <a:blip r:embed="rId8">
            <a:alphaModFix/>
          </a:blip>
          <a:srcRect/>
          <a:stretch/>
        </p:blipFill>
        <p:spPr>
          <a:xfrm>
            <a:off x="568669" y="1657994"/>
            <a:ext cx="630000" cy="630000"/>
          </a:xfrm>
          <a:prstGeom prst="rect">
            <a:avLst/>
          </a:prstGeom>
          <a:noFill/>
          <a:ln>
            <a:noFill/>
          </a:ln>
        </p:spPr>
      </p:pic>
      <p:pic>
        <p:nvPicPr>
          <p:cNvPr id="469" name="Google Shape;469;p47"/>
          <p:cNvPicPr preferRelativeResize="0"/>
          <p:nvPr/>
        </p:nvPicPr>
        <p:blipFill rotWithShape="1">
          <a:blip r:embed="rId9">
            <a:alphaModFix/>
          </a:blip>
          <a:srcRect/>
          <a:stretch/>
        </p:blipFill>
        <p:spPr>
          <a:xfrm>
            <a:off x="5236778" y="489619"/>
            <a:ext cx="630000" cy="630000"/>
          </a:xfrm>
          <a:prstGeom prst="rect">
            <a:avLst/>
          </a:prstGeom>
          <a:noFill/>
          <a:ln>
            <a:noFill/>
          </a:ln>
        </p:spPr>
      </p:pic>
      <p:sp>
        <p:nvSpPr>
          <p:cNvPr id="470" name="Google Shape;470;p47"/>
          <p:cNvSpPr txBox="1"/>
          <p:nvPr/>
        </p:nvSpPr>
        <p:spPr>
          <a:xfrm>
            <a:off x="8037631" y="119583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Cursor</a:t>
            </a:r>
            <a:endParaRPr sz="700">
              <a:solidFill>
                <a:srgbClr val="080808"/>
              </a:solidFill>
              <a:latin typeface="Source Sans Pro"/>
              <a:ea typeface="Source Sans Pro"/>
              <a:cs typeface="Source Sans Pro"/>
              <a:sym typeface="Source Sans Pro"/>
            </a:endParaRPr>
          </a:p>
        </p:txBody>
      </p:sp>
      <p:sp>
        <p:nvSpPr>
          <p:cNvPr id="471" name="Google Shape;471;p47"/>
          <p:cNvSpPr txBox="1"/>
          <p:nvPr/>
        </p:nvSpPr>
        <p:spPr>
          <a:xfrm>
            <a:off x="568669" y="359188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Quiz</a:t>
            </a:r>
            <a:endParaRPr sz="700">
              <a:solidFill>
                <a:srgbClr val="080808"/>
              </a:solidFill>
              <a:latin typeface="Source Sans Pro"/>
              <a:ea typeface="Source Sans Pro"/>
              <a:cs typeface="Source Sans Pro"/>
              <a:sym typeface="Source Sans Pro"/>
            </a:endParaRPr>
          </a:p>
        </p:txBody>
      </p:sp>
      <p:sp>
        <p:nvSpPr>
          <p:cNvPr id="472" name="Google Shape;472;p47"/>
          <p:cNvSpPr txBox="1"/>
          <p:nvPr/>
        </p:nvSpPr>
        <p:spPr>
          <a:xfrm>
            <a:off x="476356" y="2364206"/>
            <a:ext cx="817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Digital / Mobile</a:t>
            </a:r>
            <a:endParaRPr sz="700">
              <a:solidFill>
                <a:srgbClr val="080808"/>
              </a:solidFill>
              <a:latin typeface="Source Sans Pro"/>
              <a:ea typeface="Source Sans Pro"/>
              <a:cs typeface="Source Sans Pro"/>
              <a:sym typeface="Source Sans Pro"/>
            </a:endParaRPr>
          </a:p>
        </p:txBody>
      </p:sp>
      <p:sp>
        <p:nvSpPr>
          <p:cNvPr id="473" name="Google Shape;473;p47"/>
          <p:cNvSpPr txBox="1"/>
          <p:nvPr/>
        </p:nvSpPr>
        <p:spPr>
          <a:xfrm>
            <a:off x="5236770" y="1196431"/>
            <a:ext cx="630000" cy="1974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Chat</a:t>
            </a:r>
            <a:endParaRPr sz="700">
              <a:solidFill>
                <a:srgbClr val="080808"/>
              </a:solidFill>
              <a:latin typeface="Source Sans Pro"/>
              <a:ea typeface="Source Sans Pro"/>
              <a:cs typeface="Source Sans Pro"/>
              <a:sym typeface="Source Sans Pro"/>
            </a:endParaRPr>
          </a:p>
        </p:txBody>
      </p:sp>
      <p:sp>
        <p:nvSpPr>
          <p:cNvPr id="474" name="Google Shape;474;p47"/>
          <p:cNvSpPr txBox="1"/>
          <p:nvPr/>
        </p:nvSpPr>
        <p:spPr>
          <a:xfrm>
            <a:off x="6170417" y="359188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Tools</a:t>
            </a:r>
            <a:endParaRPr sz="700">
              <a:solidFill>
                <a:srgbClr val="080808"/>
              </a:solidFill>
              <a:latin typeface="Source Sans Pro"/>
              <a:ea typeface="Source Sans Pro"/>
              <a:cs typeface="Source Sans Pro"/>
              <a:sym typeface="Source Sans Pro"/>
            </a:endParaRPr>
          </a:p>
        </p:txBody>
      </p:sp>
      <p:pic>
        <p:nvPicPr>
          <p:cNvPr id="475" name="Google Shape;475;p47"/>
          <p:cNvPicPr preferRelativeResize="0"/>
          <p:nvPr/>
        </p:nvPicPr>
        <p:blipFill rotWithShape="1">
          <a:blip r:embed="rId10">
            <a:alphaModFix/>
          </a:blip>
          <a:srcRect/>
          <a:stretch/>
        </p:blipFill>
        <p:spPr>
          <a:xfrm>
            <a:off x="6170417" y="2885669"/>
            <a:ext cx="630000" cy="630000"/>
          </a:xfrm>
          <a:prstGeom prst="rect">
            <a:avLst/>
          </a:prstGeom>
          <a:noFill/>
          <a:ln>
            <a:noFill/>
          </a:ln>
        </p:spPr>
      </p:pic>
      <p:sp>
        <p:nvSpPr>
          <p:cNvPr id="476" name="Google Shape;476;p47"/>
          <p:cNvSpPr txBox="1"/>
          <p:nvPr/>
        </p:nvSpPr>
        <p:spPr>
          <a:xfrm>
            <a:off x="1408756" y="3591881"/>
            <a:ext cx="817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Rep/ Person</a:t>
            </a:r>
            <a:endParaRPr sz="700">
              <a:solidFill>
                <a:srgbClr val="080808"/>
              </a:solidFill>
              <a:latin typeface="Source Sans Pro"/>
              <a:ea typeface="Source Sans Pro"/>
              <a:cs typeface="Source Sans Pro"/>
              <a:sym typeface="Source Sans Pro"/>
            </a:endParaRPr>
          </a:p>
        </p:txBody>
      </p:sp>
      <p:pic>
        <p:nvPicPr>
          <p:cNvPr id="477" name="Google Shape;477;p47"/>
          <p:cNvPicPr preferRelativeResize="0"/>
          <p:nvPr/>
        </p:nvPicPr>
        <p:blipFill rotWithShape="1">
          <a:blip r:embed="rId11">
            <a:alphaModFix/>
          </a:blip>
          <a:srcRect/>
          <a:stretch/>
        </p:blipFill>
        <p:spPr>
          <a:xfrm>
            <a:off x="1502294" y="2885669"/>
            <a:ext cx="630000" cy="630000"/>
          </a:xfrm>
          <a:prstGeom prst="rect">
            <a:avLst/>
          </a:prstGeom>
          <a:noFill/>
          <a:ln>
            <a:noFill/>
          </a:ln>
        </p:spPr>
      </p:pic>
      <p:sp>
        <p:nvSpPr>
          <p:cNvPr id="478" name="Google Shape;478;p47"/>
          <p:cNvSpPr txBox="1"/>
          <p:nvPr/>
        </p:nvSpPr>
        <p:spPr>
          <a:xfrm>
            <a:off x="2435913" y="2364206"/>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Group</a:t>
            </a:r>
            <a:endParaRPr sz="700">
              <a:solidFill>
                <a:srgbClr val="080808"/>
              </a:solidFill>
              <a:latin typeface="Source Sans Pro"/>
              <a:ea typeface="Source Sans Pro"/>
              <a:cs typeface="Source Sans Pro"/>
              <a:sym typeface="Source Sans Pro"/>
            </a:endParaRPr>
          </a:p>
        </p:txBody>
      </p:sp>
      <p:pic>
        <p:nvPicPr>
          <p:cNvPr id="479" name="Google Shape;479;p47"/>
          <p:cNvPicPr preferRelativeResize="0"/>
          <p:nvPr/>
        </p:nvPicPr>
        <p:blipFill rotWithShape="1">
          <a:blip r:embed="rId12">
            <a:alphaModFix/>
          </a:blip>
          <a:srcRect/>
          <a:stretch/>
        </p:blipFill>
        <p:spPr>
          <a:xfrm>
            <a:off x="2435913" y="1659285"/>
            <a:ext cx="630000" cy="630000"/>
          </a:xfrm>
          <a:prstGeom prst="rect">
            <a:avLst/>
          </a:prstGeom>
          <a:noFill/>
          <a:ln>
            <a:noFill/>
          </a:ln>
        </p:spPr>
      </p:pic>
      <p:sp>
        <p:nvSpPr>
          <p:cNvPr id="480" name="Google Shape;480;p47"/>
          <p:cNvSpPr txBox="1"/>
          <p:nvPr/>
        </p:nvSpPr>
        <p:spPr>
          <a:xfrm>
            <a:off x="7010356" y="2364206"/>
            <a:ext cx="817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News / Podcast</a:t>
            </a:r>
            <a:endParaRPr sz="700">
              <a:solidFill>
                <a:srgbClr val="080808"/>
              </a:solidFill>
              <a:latin typeface="Source Sans Pro"/>
              <a:ea typeface="Source Sans Pro"/>
              <a:cs typeface="Source Sans Pro"/>
              <a:sym typeface="Source Sans Pro"/>
            </a:endParaRPr>
          </a:p>
        </p:txBody>
      </p:sp>
      <p:pic>
        <p:nvPicPr>
          <p:cNvPr id="481" name="Google Shape;481;p47"/>
          <p:cNvPicPr preferRelativeResize="0"/>
          <p:nvPr/>
        </p:nvPicPr>
        <p:blipFill rotWithShape="1">
          <a:blip r:embed="rId13">
            <a:alphaModFix/>
          </a:blip>
          <a:srcRect/>
          <a:stretch/>
        </p:blipFill>
        <p:spPr>
          <a:xfrm>
            <a:off x="7104022" y="1659285"/>
            <a:ext cx="630000" cy="630000"/>
          </a:xfrm>
          <a:prstGeom prst="rect">
            <a:avLst/>
          </a:prstGeom>
          <a:noFill/>
          <a:ln>
            <a:noFill/>
          </a:ln>
        </p:spPr>
      </p:pic>
      <p:pic>
        <p:nvPicPr>
          <p:cNvPr id="482" name="Google Shape;482;p47"/>
          <p:cNvPicPr preferRelativeResize="0"/>
          <p:nvPr/>
        </p:nvPicPr>
        <p:blipFill rotWithShape="1">
          <a:blip r:embed="rId14">
            <a:alphaModFix/>
          </a:blip>
          <a:srcRect/>
          <a:stretch/>
        </p:blipFill>
        <p:spPr>
          <a:xfrm>
            <a:off x="4303156" y="489619"/>
            <a:ext cx="630000" cy="630000"/>
          </a:xfrm>
          <a:prstGeom prst="rect">
            <a:avLst/>
          </a:prstGeom>
          <a:noFill/>
          <a:ln>
            <a:noFill/>
          </a:ln>
        </p:spPr>
      </p:pic>
      <p:pic>
        <p:nvPicPr>
          <p:cNvPr id="483" name="Google Shape;483;p47"/>
          <p:cNvPicPr preferRelativeResize="0"/>
          <p:nvPr/>
        </p:nvPicPr>
        <p:blipFill rotWithShape="1">
          <a:blip r:embed="rId15">
            <a:alphaModFix/>
          </a:blip>
          <a:srcRect/>
          <a:stretch/>
        </p:blipFill>
        <p:spPr>
          <a:xfrm>
            <a:off x="568669" y="489619"/>
            <a:ext cx="630000" cy="630000"/>
          </a:xfrm>
          <a:prstGeom prst="rect">
            <a:avLst/>
          </a:prstGeom>
          <a:noFill/>
          <a:ln>
            <a:noFill/>
          </a:ln>
        </p:spPr>
      </p:pic>
      <p:pic>
        <p:nvPicPr>
          <p:cNvPr id="484" name="Google Shape;484;p47"/>
          <p:cNvPicPr preferRelativeResize="0"/>
          <p:nvPr/>
        </p:nvPicPr>
        <p:blipFill rotWithShape="1">
          <a:blip r:embed="rId16">
            <a:alphaModFix/>
          </a:blip>
          <a:srcRect/>
          <a:stretch/>
        </p:blipFill>
        <p:spPr>
          <a:xfrm>
            <a:off x="8037644" y="1659285"/>
            <a:ext cx="630000" cy="630000"/>
          </a:xfrm>
          <a:prstGeom prst="rect">
            <a:avLst/>
          </a:prstGeom>
          <a:noFill/>
          <a:ln>
            <a:noFill/>
          </a:ln>
        </p:spPr>
      </p:pic>
      <p:pic>
        <p:nvPicPr>
          <p:cNvPr id="485" name="Google Shape;485;p47"/>
          <p:cNvPicPr preferRelativeResize="0"/>
          <p:nvPr/>
        </p:nvPicPr>
        <p:blipFill rotWithShape="1">
          <a:blip r:embed="rId17">
            <a:alphaModFix/>
          </a:blip>
          <a:srcRect/>
          <a:stretch/>
        </p:blipFill>
        <p:spPr>
          <a:xfrm>
            <a:off x="3369543" y="2885669"/>
            <a:ext cx="630000" cy="630000"/>
          </a:xfrm>
          <a:prstGeom prst="rect">
            <a:avLst/>
          </a:prstGeom>
          <a:noFill/>
          <a:ln>
            <a:noFill/>
          </a:ln>
        </p:spPr>
      </p:pic>
      <p:sp>
        <p:nvSpPr>
          <p:cNvPr id="486" name="Google Shape;486;p47"/>
          <p:cNvSpPr txBox="1"/>
          <p:nvPr/>
        </p:nvSpPr>
        <p:spPr>
          <a:xfrm>
            <a:off x="4303150" y="119583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Calendar</a:t>
            </a:r>
            <a:endParaRPr sz="700">
              <a:solidFill>
                <a:srgbClr val="080808"/>
              </a:solidFill>
              <a:latin typeface="Source Sans Pro"/>
              <a:ea typeface="Source Sans Pro"/>
              <a:cs typeface="Source Sans Pro"/>
              <a:sym typeface="Source Sans Pro"/>
            </a:endParaRPr>
          </a:p>
        </p:txBody>
      </p:sp>
      <p:sp>
        <p:nvSpPr>
          <p:cNvPr id="487" name="Google Shape;487;p47"/>
          <p:cNvSpPr txBox="1"/>
          <p:nvPr/>
        </p:nvSpPr>
        <p:spPr>
          <a:xfrm>
            <a:off x="568669" y="119583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Access</a:t>
            </a:r>
            <a:endParaRPr sz="700">
              <a:solidFill>
                <a:srgbClr val="080808"/>
              </a:solidFill>
              <a:latin typeface="Source Sans Pro"/>
              <a:ea typeface="Source Sans Pro"/>
              <a:cs typeface="Source Sans Pro"/>
              <a:sym typeface="Source Sans Pro"/>
            </a:endParaRPr>
          </a:p>
        </p:txBody>
      </p:sp>
      <p:sp>
        <p:nvSpPr>
          <p:cNvPr id="488" name="Google Shape;488;p47"/>
          <p:cNvSpPr txBox="1"/>
          <p:nvPr/>
        </p:nvSpPr>
        <p:spPr>
          <a:xfrm>
            <a:off x="8037644" y="2364206"/>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Privacy</a:t>
            </a:r>
            <a:endParaRPr sz="700">
              <a:solidFill>
                <a:srgbClr val="080808"/>
              </a:solidFill>
              <a:latin typeface="Source Sans Pro"/>
              <a:ea typeface="Source Sans Pro"/>
              <a:cs typeface="Source Sans Pro"/>
              <a:sym typeface="Source Sans Pro"/>
            </a:endParaRPr>
          </a:p>
        </p:txBody>
      </p:sp>
      <p:sp>
        <p:nvSpPr>
          <p:cNvPr id="489" name="Google Shape;489;p47"/>
          <p:cNvSpPr txBox="1"/>
          <p:nvPr/>
        </p:nvSpPr>
        <p:spPr>
          <a:xfrm>
            <a:off x="3369543" y="359188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Share</a:t>
            </a:r>
            <a:endParaRPr sz="700">
              <a:solidFill>
                <a:srgbClr val="080808"/>
              </a:solidFill>
              <a:latin typeface="Source Sans Pro"/>
              <a:ea typeface="Source Sans Pro"/>
              <a:cs typeface="Source Sans Pro"/>
              <a:sym typeface="Source Sans Pro"/>
            </a:endParaRPr>
          </a:p>
        </p:txBody>
      </p:sp>
      <p:sp>
        <p:nvSpPr>
          <p:cNvPr id="490" name="Google Shape;490;p47"/>
          <p:cNvSpPr txBox="1"/>
          <p:nvPr/>
        </p:nvSpPr>
        <p:spPr>
          <a:xfrm>
            <a:off x="2435909" y="119583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Bookmark</a:t>
            </a:r>
            <a:endParaRPr sz="700">
              <a:solidFill>
                <a:srgbClr val="080808"/>
              </a:solidFill>
              <a:latin typeface="Source Sans Pro"/>
              <a:ea typeface="Source Sans Pro"/>
              <a:cs typeface="Source Sans Pro"/>
              <a:sym typeface="Source Sans Pro"/>
            </a:endParaRPr>
          </a:p>
        </p:txBody>
      </p:sp>
      <p:pic>
        <p:nvPicPr>
          <p:cNvPr id="491" name="Google Shape;491;p47"/>
          <p:cNvPicPr preferRelativeResize="0"/>
          <p:nvPr/>
        </p:nvPicPr>
        <p:blipFill rotWithShape="1">
          <a:blip r:embed="rId18">
            <a:alphaModFix/>
          </a:blip>
          <a:srcRect/>
          <a:stretch/>
        </p:blipFill>
        <p:spPr>
          <a:xfrm>
            <a:off x="2435913" y="489619"/>
            <a:ext cx="630000" cy="630000"/>
          </a:xfrm>
          <a:prstGeom prst="rect">
            <a:avLst/>
          </a:prstGeom>
          <a:noFill/>
          <a:ln>
            <a:noFill/>
          </a:ln>
        </p:spPr>
      </p:pic>
      <p:sp>
        <p:nvSpPr>
          <p:cNvPr id="492" name="Google Shape;492;p47"/>
          <p:cNvSpPr txBox="1"/>
          <p:nvPr/>
        </p:nvSpPr>
        <p:spPr>
          <a:xfrm>
            <a:off x="6170391" y="119583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Checkmark</a:t>
            </a:r>
            <a:endParaRPr sz="700">
              <a:solidFill>
                <a:srgbClr val="080808"/>
              </a:solidFill>
              <a:latin typeface="Source Sans Pro"/>
              <a:ea typeface="Source Sans Pro"/>
              <a:cs typeface="Source Sans Pro"/>
              <a:sym typeface="Source Sans Pro"/>
            </a:endParaRPr>
          </a:p>
        </p:txBody>
      </p:sp>
      <p:pic>
        <p:nvPicPr>
          <p:cNvPr id="493" name="Google Shape;493;p47"/>
          <p:cNvPicPr preferRelativeResize="0"/>
          <p:nvPr/>
        </p:nvPicPr>
        <p:blipFill rotWithShape="1">
          <a:blip r:embed="rId19">
            <a:alphaModFix/>
          </a:blip>
          <a:srcRect/>
          <a:stretch/>
        </p:blipFill>
        <p:spPr>
          <a:xfrm>
            <a:off x="6170400" y="489619"/>
            <a:ext cx="630000" cy="630000"/>
          </a:xfrm>
          <a:prstGeom prst="rect">
            <a:avLst/>
          </a:prstGeom>
          <a:noFill/>
          <a:ln>
            <a:noFill/>
          </a:ln>
        </p:spPr>
      </p:pic>
      <p:sp>
        <p:nvSpPr>
          <p:cNvPr id="494" name="Google Shape;494;p47"/>
          <p:cNvSpPr txBox="1"/>
          <p:nvPr/>
        </p:nvSpPr>
        <p:spPr>
          <a:xfrm>
            <a:off x="7063681" y="1195831"/>
            <a:ext cx="7107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Community</a:t>
            </a:r>
            <a:endParaRPr sz="700">
              <a:solidFill>
                <a:srgbClr val="080808"/>
              </a:solidFill>
              <a:latin typeface="Source Sans Pro"/>
              <a:ea typeface="Source Sans Pro"/>
              <a:cs typeface="Source Sans Pro"/>
              <a:sym typeface="Source Sans Pro"/>
            </a:endParaRPr>
          </a:p>
        </p:txBody>
      </p:sp>
      <p:pic>
        <p:nvPicPr>
          <p:cNvPr id="495" name="Google Shape;495;p47"/>
          <p:cNvPicPr preferRelativeResize="0"/>
          <p:nvPr/>
        </p:nvPicPr>
        <p:blipFill rotWithShape="1">
          <a:blip r:embed="rId20">
            <a:alphaModFix/>
          </a:blip>
          <a:srcRect/>
          <a:stretch/>
        </p:blipFill>
        <p:spPr>
          <a:xfrm>
            <a:off x="7104022" y="489619"/>
            <a:ext cx="630000" cy="630000"/>
          </a:xfrm>
          <a:prstGeom prst="rect">
            <a:avLst/>
          </a:prstGeom>
          <a:noFill/>
          <a:ln>
            <a:noFill/>
          </a:ln>
        </p:spPr>
      </p:pic>
      <p:sp>
        <p:nvSpPr>
          <p:cNvPr id="496" name="Google Shape;496;p47"/>
          <p:cNvSpPr txBox="1"/>
          <p:nvPr/>
        </p:nvSpPr>
        <p:spPr>
          <a:xfrm>
            <a:off x="6170400" y="2364206"/>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Like</a:t>
            </a:r>
            <a:endParaRPr sz="700">
              <a:solidFill>
                <a:srgbClr val="080808"/>
              </a:solidFill>
              <a:latin typeface="Source Sans Pro"/>
              <a:ea typeface="Source Sans Pro"/>
              <a:cs typeface="Source Sans Pro"/>
              <a:sym typeface="Source Sans Pro"/>
            </a:endParaRPr>
          </a:p>
        </p:txBody>
      </p:sp>
      <p:pic>
        <p:nvPicPr>
          <p:cNvPr id="497" name="Google Shape;497;p47"/>
          <p:cNvPicPr preferRelativeResize="0"/>
          <p:nvPr/>
        </p:nvPicPr>
        <p:blipFill rotWithShape="1">
          <a:blip r:embed="rId21">
            <a:alphaModFix/>
          </a:blip>
          <a:srcRect/>
          <a:stretch/>
        </p:blipFill>
        <p:spPr>
          <a:xfrm>
            <a:off x="6170400" y="1659285"/>
            <a:ext cx="630000" cy="630000"/>
          </a:xfrm>
          <a:prstGeom prst="rect">
            <a:avLst/>
          </a:prstGeom>
          <a:noFill/>
          <a:ln>
            <a:noFill/>
          </a:ln>
        </p:spPr>
      </p:pic>
      <p:pic>
        <p:nvPicPr>
          <p:cNvPr id="498" name="Google Shape;498;p47"/>
          <p:cNvPicPr preferRelativeResize="0"/>
          <p:nvPr/>
        </p:nvPicPr>
        <p:blipFill rotWithShape="1">
          <a:blip r:embed="rId22">
            <a:alphaModFix/>
          </a:blip>
          <a:srcRect/>
          <a:stretch/>
        </p:blipFill>
        <p:spPr>
          <a:xfrm>
            <a:off x="5236778" y="1659285"/>
            <a:ext cx="630000" cy="630000"/>
          </a:xfrm>
          <a:prstGeom prst="rect">
            <a:avLst/>
          </a:prstGeom>
          <a:noFill/>
          <a:ln>
            <a:noFill/>
          </a:ln>
        </p:spPr>
      </p:pic>
      <p:pic>
        <p:nvPicPr>
          <p:cNvPr id="499" name="Google Shape;499;p47"/>
          <p:cNvPicPr preferRelativeResize="0"/>
          <p:nvPr/>
        </p:nvPicPr>
        <p:blipFill rotWithShape="1">
          <a:blip r:embed="rId23">
            <a:alphaModFix/>
          </a:blip>
          <a:srcRect/>
          <a:stretch/>
        </p:blipFill>
        <p:spPr>
          <a:xfrm>
            <a:off x="3369534" y="1659285"/>
            <a:ext cx="630000" cy="630000"/>
          </a:xfrm>
          <a:prstGeom prst="rect">
            <a:avLst/>
          </a:prstGeom>
          <a:noFill/>
          <a:ln>
            <a:noFill/>
          </a:ln>
        </p:spPr>
      </p:pic>
      <p:pic>
        <p:nvPicPr>
          <p:cNvPr id="500" name="Google Shape;500;p47"/>
          <p:cNvPicPr preferRelativeResize="0"/>
          <p:nvPr/>
        </p:nvPicPr>
        <p:blipFill rotWithShape="1">
          <a:blip r:embed="rId24">
            <a:alphaModFix/>
          </a:blip>
          <a:srcRect/>
          <a:stretch/>
        </p:blipFill>
        <p:spPr>
          <a:xfrm>
            <a:off x="4303168" y="2885669"/>
            <a:ext cx="630000" cy="630000"/>
          </a:xfrm>
          <a:prstGeom prst="rect">
            <a:avLst/>
          </a:prstGeom>
          <a:noFill/>
          <a:ln>
            <a:noFill/>
          </a:ln>
        </p:spPr>
      </p:pic>
      <p:pic>
        <p:nvPicPr>
          <p:cNvPr id="501" name="Google Shape;501;p47"/>
          <p:cNvPicPr preferRelativeResize="0"/>
          <p:nvPr/>
        </p:nvPicPr>
        <p:blipFill rotWithShape="1">
          <a:blip r:embed="rId25">
            <a:alphaModFix/>
          </a:blip>
          <a:srcRect/>
          <a:stretch/>
        </p:blipFill>
        <p:spPr>
          <a:xfrm>
            <a:off x="3369534" y="489619"/>
            <a:ext cx="630000" cy="630000"/>
          </a:xfrm>
          <a:prstGeom prst="rect">
            <a:avLst/>
          </a:prstGeom>
          <a:noFill/>
          <a:ln>
            <a:noFill/>
          </a:ln>
        </p:spPr>
      </p:pic>
      <p:sp>
        <p:nvSpPr>
          <p:cNvPr id="502" name="Google Shape;502;p47"/>
          <p:cNvSpPr txBox="1"/>
          <p:nvPr/>
        </p:nvSpPr>
        <p:spPr>
          <a:xfrm>
            <a:off x="5141956" y="2364206"/>
            <a:ext cx="8172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Information</a:t>
            </a:r>
            <a:endParaRPr sz="700">
              <a:solidFill>
                <a:srgbClr val="080808"/>
              </a:solidFill>
              <a:latin typeface="Source Sans Pro"/>
              <a:ea typeface="Source Sans Pro"/>
              <a:cs typeface="Source Sans Pro"/>
              <a:sym typeface="Source Sans Pro"/>
            </a:endParaRPr>
          </a:p>
        </p:txBody>
      </p:sp>
      <p:sp>
        <p:nvSpPr>
          <p:cNvPr id="503" name="Google Shape;503;p47"/>
          <p:cNvSpPr txBox="1"/>
          <p:nvPr/>
        </p:nvSpPr>
        <p:spPr>
          <a:xfrm>
            <a:off x="3369534" y="2364206"/>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Help</a:t>
            </a:r>
            <a:endParaRPr sz="700">
              <a:solidFill>
                <a:srgbClr val="080808"/>
              </a:solidFill>
              <a:latin typeface="Source Sans Pro"/>
              <a:ea typeface="Source Sans Pro"/>
              <a:cs typeface="Source Sans Pro"/>
              <a:sym typeface="Source Sans Pro"/>
            </a:endParaRPr>
          </a:p>
        </p:txBody>
      </p:sp>
      <p:sp>
        <p:nvSpPr>
          <p:cNvPr id="504" name="Google Shape;504;p47"/>
          <p:cNvSpPr txBox="1"/>
          <p:nvPr/>
        </p:nvSpPr>
        <p:spPr>
          <a:xfrm>
            <a:off x="4303168" y="359188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Star</a:t>
            </a:r>
            <a:endParaRPr sz="700">
              <a:solidFill>
                <a:srgbClr val="080808"/>
              </a:solidFill>
              <a:latin typeface="Source Sans Pro"/>
              <a:ea typeface="Source Sans Pro"/>
              <a:cs typeface="Source Sans Pro"/>
              <a:sym typeface="Source Sans Pro"/>
            </a:endParaRPr>
          </a:p>
        </p:txBody>
      </p:sp>
      <p:sp>
        <p:nvSpPr>
          <p:cNvPr id="505" name="Google Shape;505;p47"/>
          <p:cNvSpPr txBox="1"/>
          <p:nvPr/>
        </p:nvSpPr>
        <p:spPr>
          <a:xfrm>
            <a:off x="3369530" y="119583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Bookbag</a:t>
            </a:r>
            <a:endParaRPr sz="700">
              <a:solidFill>
                <a:srgbClr val="080808"/>
              </a:solidFill>
              <a:latin typeface="Source Sans Pro"/>
              <a:ea typeface="Source Sans Pro"/>
              <a:cs typeface="Source Sans Pro"/>
              <a:sym typeface="Source Sans Pro"/>
            </a:endParaRPr>
          </a:p>
        </p:txBody>
      </p:sp>
      <p:sp>
        <p:nvSpPr>
          <p:cNvPr id="506" name="Google Shape;506;p47"/>
          <p:cNvSpPr txBox="1"/>
          <p:nvPr/>
        </p:nvSpPr>
        <p:spPr>
          <a:xfrm>
            <a:off x="2435918" y="3591881"/>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Search</a:t>
            </a:r>
            <a:endParaRPr sz="700">
              <a:solidFill>
                <a:srgbClr val="080808"/>
              </a:solidFill>
              <a:latin typeface="Source Sans Pro"/>
              <a:ea typeface="Source Sans Pro"/>
              <a:cs typeface="Source Sans Pro"/>
              <a:sym typeface="Source Sans Pro"/>
            </a:endParaRPr>
          </a:p>
        </p:txBody>
      </p:sp>
      <p:pic>
        <p:nvPicPr>
          <p:cNvPr id="507" name="Google Shape;507;p47"/>
          <p:cNvPicPr preferRelativeResize="0"/>
          <p:nvPr/>
        </p:nvPicPr>
        <p:blipFill rotWithShape="1">
          <a:blip r:embed="rId26">
            <a:alphaModFix/>
          </a:blip>
          <a:srcRect/>
          <a:stretch/>
        </p:blipFill>
        <p:spPr>
          <a:xfrm>
            <a:off x="2435918" y="2885669"/>
            <a:ext cx="630000" cy="630000"/>
          </a:xfrm>
          <a:prstGeom prst="rect">
            <a:avLst/>
          </a:prstGeom>
          <a:noFill/>
          <a:ln>
            <a:noFill/>
          </a:ln>
        </p:spPr>
      </p:pic>
      <p:sp>
        <p:nvSpPr>
          <p:cNvPr id="508" name="Google Shape;508;p47"/>
          <p:cNvSpPr txBox="1"/>
          <p:nvPr/>
        </p:nvSpPr>
        <p:spPr>
          <a:xfrm>
            <a:off x="1502291" y="2364206"/>
            <a:ext cx="630000" cy="198000"/>
          </a:xfrm>
          <a:prstGeom prst="rect">
            <a:avLst/>
          </a:prstGeom>
          <a:no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GB" sz="700">
                <a:solidFill>
                  <a:srgbClr val="080808"/>
                </a:solidFill>
                <a:latin typeface="Source Sans Pro"/>
                <a:ea typeface="Source Sans Pro"/>
                <a:cs typeface="Source Sans Pro"/>
                <a:sym typeface="Source Sans Pro"/>
              </a:rPr>
              <a:t>Document</a:t>
            </a:r>
            <a:endParaRPr sz="700">
              <a:solidFill>
                <a:srgbClr val="080808"/>
              </a:solidFill>
              <a:latin typeface="Source Sans Pro"/>
              <a:ea typeface="Source Sans Pro"/>
              <a:cs typeface="Source Sans Pro"/>
              <a:sym typeface="Source Sans Pro"/>
            </a:endParaRPr>
          </a:p>
        </p:txBody>
      </p:sp>
      <p:pic>
        <p:nvPicPr>
          <p:cNvPr id="509" name="Google Shape;509;p47"/>
          <p:cNvPicPr preferRelativeResize="0"/>
          <p:nvPr/>
        </p:nvPicPr>
        <p:blipFill rotWithShape="1">
          <a:blip r:embed="rId27">
            <a:alphaModFix/>
          </a:blip>
          <a:srcRect/>
          <a:stretch/>
        </p:blipFill>
        <p:spPr>
          <a:xfrm>
            <a:off x="1502291" y="1659285"/>
            <a:ext cx="630000" cy="630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E">
  <p:cSld name="CAPTION_ONLY_1_3_1_1">
    <p:spTree>
      <p:nvGrpSpPr>
        <p:cNvPr id="1" name="Shape 41"/>
        <p:cNvGrpSpPr/>
        <p:nvPr/>
      </p:nvGrpSpPr>
      <p:grpSpPr>
        <a:xfrm>
          <a:off x="0" y="0"/>
          <a:ext cx="0" cy="0"/>
          <a:chOff x="0" y="0"/>
          <a:chExt cx="0" cy="0"/>
        </a:xfrm>
      </p:grpSpPr>
      <p:pic>
        <p:nvPicPr>
          <p:cNvPr id="42" name="Google Shape;42;p6"/>
          <p:cNvPicPr preferRelativeResize="0"/>
          <p:nvPr/>
        </p:nvPicPr>
        <p:blipFill>
          <a:blip r:embed="rId2">
            <a:alphaModFix/>
          </a:blip>
          <a:stretch>
            <a:fillRect/>
          </a:stretch>
        </p:blipFill>
        <p:spPr>
          <a:xfrm>
            <a:off x="5038200" y="0"/>
            <a:ext cx="4105799" cy="4826413"/>
          </a:xfrm>
          <a:prstGeom prst="rect">
            <a:avLst/>
          </a:prstGeom>
          <a:noFill/>
          <a:ln>
            <a:noFill/>
          </a:ln>
        </p:spPr>
      </p:pic>
      <p:pic>
        <p:nvPicPr>
          <p:cNvPr id="43" name="Google Shape;43;p6"/>
          <p:cNvPicPr preferRelativeResize="0"/>
          <p:nvPr/>
        </p:nvPicPr>
        <p:blipFill>
          <a:blip r:embed="rId3">
            <a:alphaModFix/>
          </a:blip>
          <a:stretch>
            <a:fillRect/>
          </a:stretch>
        </p:blipFill>
        <p:spPr>
          <a:xfrm>
            <a:off x="158275" y="152250"/>
            <a:ext cx="989650" cy="303982"/>
          </a:xfrm>
          <a:prstGeom prst="rect">
            <a:avLst/>
          </a:prstGeom>
          <a:noFill/>
          <a:ln>
            <a:noFill/>
          </a:ln>
        </p:spPr>
      </p:pic>
      <p:sp>
        <p:nvSpPr>
          <p:cNvPr id="44" name="Google Shape;44;p6"/>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txBox="1">
            <a:spLocks noGrp="1"/>
          </p:cNvSpPr>
          <p:nvPr>
            <p:ph type="body" idx="1"/>
          </p:nvPr>
        </p:nvSpPr>
        <p:spPr>
          <a:xfrm>
            <a:off x="560700" y="2473125"/>
            <a:ext cx="3345300" cy="19572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47" name="Google Shape;47;p6"/>
          <p:cNvSpPr txBox="1">
            <a:spLocks noGrp="1"/>
          </p:cNvSpPr>
          <p:nvPr>
            <p:ph type="title"/>
          </p:nvPr>
        </p:nvSpPr>
        <p:spPr>
          <a:xfrm>
            <a:off x="560700" y="13529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400"/>
              <a:buFont typeface="Source Sans Pro"/>
              <a:buNone/>
              <a:defRPr sz="3400">
                <a:solidFill>
                  <a:srgbClr val="142A35"/>
                </a:solidFill>
                <a:latin typeface="Source Sans Pro"/>
                <a:ea typeface="Source Sans Pro"/>
                <a:cs typeface="Source Sans Pro"/>
                <a:sym typeface="Source Sans Pro"/>
              </a:defRPr>
            </a:lvl1pPr>
            <a:lvl2pPr lvl="1" rtl="0">
              <a:spcBef>
                <a:spcPts val="0"/>
              </a:spcBef>
              <a:spcAft>
                <a:spcPts val="0"/>
              </a:spcAft>
              <a:buSzPts val="3000"/>
              <a:buFont typeface="Source Sans Pro"/>
              <a:buNone/>
              <a:defRPr sz="3000">
                <a:latin typeface="Source Sans Pro"/>
                <a:ea typeface="Source Sans Pro"/>
                <a:cs typeface="Source Sans Pro"/>
                <a:sym typeface="Source Sans Pro"/>
              </a:defRPr>
            </a:lvl2pPr>
            <a:lvl3pPr lvl="2" rtl="0">
              <a:spcBef>
                <a:spcPts val="0"/>
              </a:spcBef>
              <a:spcAft>
                <a:spcPts val="0"/>
              </a:spcAft>
              <a:buSzPts val="3000"/>
              <a:buFont typeface="Source Sans Pro"/>
              <a:buNone/>
              <a:defRPr sz="3000">
                <a:latin typeface="Source Sans Pro"/>
                <a:ea typeface="Source Sans Pro"/>
                <a:cs typeface="Source Sans Pro"/>
                <a:sym typeface="Source Sans Pro"/>
              </a:defRPr>
            </a:lvl3pPr>
            <a:lvl4pPr lvl="3" rtl="0">
              <a:spcBef>
                <a:spcPts val="0"/>
              </a:spcBef>
              <a:spcAft>
                <a:spcPts val="0"/>
              </a:spcAft>
              <a:buSzPts val="3000"/>
              <a:buFont typeface="Source Sans Pro"/>
              <a:buNone/>
              <a:defRPr sz="3000">
                <a:latin typeface="Source Sans Pro"/>
                <a:ea typeface="Source Sans Pro"/>
                <a:cs typeface="Source Sans Pro"/>
                <a:sym typeface="Source Sans Pro"/>
              </a:defRPr>
            </a:lvl4pPr>
            <a:lvl5pPr lvl="4" rtl="0">
              <a:spcBef>
                <a:spcPts val="0"/>
              </a:spcBef>
              <a:spcAft>
                <a:spcPts val="0"/>
              </a:spcAft>
              <a:buSzPts val="3000"/>
              <a:buFont typeface="Source Sans Pro"/>
              <a:buNone/>
              <a:defRPr sz="3000">
                <a:latin typeface="Source Sans Pro"/>
                <a:ea typeface="Source Sans Pro"/>
                <a:cs typeface="Source Sans Pro"/>
                <a:sym typeface="Source Sans Pro"/>
              </a:defRPr>
            </a:lvl5pPr>
            <a:lvl6pPr lvl="5" rtl="0">
              <a:spcBef>
                <a:spcPts val="0"/>
              </a:spcBef>
              <a:spcAft>
                <a:spcPts val="0"/>
              </a:spcAft>
              <a:buSzPts val="3000"/>
              <a:buFont typeface="Source Sans Pro"/>
              <a:buNone/>
              <a:defRPr sz="3000">
                <a:latin typeface="Source Sans Pro"/>
                <a:ea typeface="Source Sans Pro"/>
                <a:cs typeface="Source Sans Pro"/>
                <a:sym typeface="Source Sans Pro"/>
              </a:defRPr>
            </a:lvl6pPr>
            <a:lvl7pPr lvl="6" rtl="0">
              <a:spcBef>
                <a:spcPts val="0"/>
              </a:spcBef>
              <a:spcAft>
                <a:spcPts val="0"/>
              </a:spcAft>
              <a:buSzPts val="3000"/>
              <a:buFont typeface="Source Sans Pro"/>
              <a:buNone/>
              <a:defRPr sz="3000">
                <a:latin typeface="Source Sans Pro"/>
                <a:ea typeface="Source Sans Pro"/>
                <a:cs typeface="Source Sans Pro"/>
                <a:sym typeface="Source Sans Pro"/>
              </a:defRPr>
            </a:lvl7pPr>
            <a:lvl8pPr lvl="7" rtl="0">
              <a:spcBef>
                <a:spcPts val="0"/>
              </a:spcBef>
              <a:spcAft>
                <a:spcPts val="0"/>
              </a:spcAft>
              <a:buSzPts val="3000"/>
              <a:buFont typeface="Source Sans Pro"/>
              <a:buNone/>
              <a:defRPr sz="3000">
                <a:latin typeface="Source Sans Pro"/>
                <a:ea typeface="Source Sans Pro"/>
                <a:cs typeface="Source Sans Pro"/>
                <a:sym typeface="Source Sans Pro"/>
              </a:defRPr>
            </a:lvl8pPr>
            <a:lvl9pPr lvl="8" rtl="0">
              <a:spcBef>
                <a:spcPts val="0"/>
              </a:spcBef>
              <a:spcAft>
                <a:spcPts val="0"/>
              </a:spcAft>
              <a:buSzPts val="3000"/>
              <a:buFont typeface="Source Sans Pro"/>
              <a:buNone/>
              <a:defRPr sz="3000">
                <a:latin typeface="Source Sans Pro"/>
                <a:ea typeface="Source Sans Pro"/>
                <a:cs typeface="Source Sans Pro"/>
                <a:sym typeface="Source Sans Pro"/>
              </a:defRPr>
            </a:lvl9pPr>
          </a:lstStyle>
          <a:p>
            <a:endParaRPr/>
          </a:p>
        </p:txBody>
      </p:sp>
      <p:sp>
        <p:nvSpPr>
          <p:cNvPr id="48" name="Google Shape;48;p6"/>
          <p:cNvSpPr txBox="1">
            <a:spLocks noGrp="1"/>
          </p:cNvSpPr>
          <p:nvPr>
            <p:ph type="title" idx="2"/>
          </p:nvPr>
        </p:nvSpPr>
        <p:spPr>
          <a:xfrm>
            <a:off x="166200" y="4627125"/>
            <a:ext cx="3240000" cy="5565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F">
  <p:cSld name="CAPTION_ONLY_1_3_1_1_1">
    <p:spTree>
      <p:nvGrpSpPr>
        <p:cNvPr id="1" name="Shape 49"/>
        <p:cNvGrpSpPr/>
        <p:nvPr/>
      </p:nvGrpSpPr>
      <p:grpSpPr>
        <a:xfrm>
          <a:off x="0" y="0"/>
          <a:ext cx="0" cy="0"/>
          <a:chOff x="0" y="0"/>
          <a:chExt cx="0" cy="0"/>
        </a:xfrm>
      </p:grpSpPr>
      <p:pic>
        <p:nvPicPr>
          <p:cNvPr id="50" name="Google Shape;50;p7"/>
          <p:cNvPicPr preferRelativeResize="0"/>
          <p:nvPr/>
        </p:nvPicPr>
        <p:blipFill>
          <a:blip r:embed="rId2">
            <a:alphaModFix/>
          </a:blip>
          <a:stretch>
            <a:fillRect/>
          </a:stretch>
        </p:blipFill>
        <p:spPr>
          <a:xfrm>
            <a:off x="5038200" y="-3950"/>
            <a:ext cx="4105799" cy="4826419"/>
          </a:xfrm>
          <a:prstGeom prst="rect">
            <a:avLst/>
          </a:prstGeom>
          <a:noFill/>
          <a:ln>
            <a:noFill/>
          </a:ln>
        </p:spPr>
      </p:pic>
      <p:pic>
        <p:nvPicPr>
          <p:cNvPr id="51" name="Google Shape;51;p7"/>
          <p:cNvPicPr preferRelativeResize="0"/>
          <p:nvPr/>
        </p:nvPicPr>
        <p:blipFill>
          <a:blip r:embed="rId3">
            <a:alphaModFix/>
          </a:blip>
          <a:stretch>
            <a:fillRect/>
          </a:stretch>
        </p:blipFill>
        <p:spPr>
          <a:xfrm>
            <a:off x="5038200" y="-3950"/>
            <a:ext cx="4105799" cy="4826419"/>
          </a:xfrm>
          <a:prstGeom prst="rect">
            <a:avLst/>
          </a:prstGeom>
          <a:noFill/>
          <a:ln>
            <a:noFill/>
          </a:ln>
        </p:spPr>
      </p:pic>
      <p:pic>
        <p:nvPicPr>
          <p:cNvPr id="52" name="Google Shape;52;p7"/>
          <p:cNvPicPr preferRelativeResize="0"/>
          <p:nvPr/>
        </p:nvPicPr>
        <p:blipFill>
          <a:blip r:embed="rId4">
            <a:alphaModFix/>
          </a:blip>
          <a:stretch>
            <a:fillRect/>
          </a:stretch>
        </p:blipFill>
        <p:spPr>
          <a:xfrm>
            <a:off x="158275" y="152250"/>
            <a:ext cx="989650" cy="303982"/>
          </a:xfrm>
          <a:prstGeom prst="rect">
            <a:avLst/>
          </a:prstGeom>
          <a:noFill/>
          <a:ln>
            <a:noFill/>
          </a:ln>
        </p:spPr>
      </p:pic>
      <p:sp>
        <p:nvSpPr>
          <p:cNvPr id="53" name="Google Shape;53;p7"/>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body" idx="1"/>
          </p:nvPr>
        </p:nvSpPr>
        <p:spPr>
          <a:xfrm>
            <a:off x="560700" y="2473125"/>
            <a:ext cx="3345300" cy="19572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56" name="Google Shape;56;p7"/>
          <p:cNvSpPr txBox="1">
            <a:spLocks noGrp="1"/>
          </p:cNvSpPr>
          <p:nvPr>
            <p:ph type="title"/>
          </p:nvPr>
        </p:nvSpPr>
        <p:spPr>
          <a:xfrm>
            <a:off x="560700" y="13529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400"/>
              <a:buFont typeface="Source Sans Pro"/>
              <a:buNone/>
              <a:defRPr sz="3400">
                <a:solidFill>
                  <a:srgbClr val="142A35"/>
                </a:solidFill>
                <a:latin typeface="Source Sans Pro"/>
                <a:ea typeface="Source Sans Pro"/>
                <a:cs typeface="Source Sans Pro"/>
                <a:sym typeface="Source Sans Pro"/>
              </a:defRPr>
            </a:lvl1pPr>
            <a:lvl2pPr lvl="1" rtl="0">
              <a:spcBef>
                <a:spcPts val="0"/>
              </a:spcBef>
              <a:spcAft>
                <a:spcPts val="0"/>
              </a:spcAft>
              <a:buSzPts val="3000"/>
              <a:buFont typeface="Source Sans Pro"/>
              <a:buNone/>
              <a:defRPr sz="3000">
                <a:latin typeface="Source Sans Pro"/>
                <a:ea typeface="Source Sans Pro"/>
                <a:cs typeface="Source Sans Pro"/>
                <a:sym typeface="Source Sans Pro"/>
              </a:defRPr>
            </a:lvl2pPr>
            <a:lvl3pPr lvl="2" rtl="0">
              <a:spcBef>
                <a:spcPts val="0"/>
              </a:spcBef>
              <a:spcAft>
                <a:spcPts val="0"/>
              </a:spcAft>
              <a:buSzPts val="3000"/>
              <a:buFont typeface="Source Sans Pro"/>
              <a:buNone/>
              <a:defRPr sz="3000">
                <a:latin typeface="Source Sans Pro"/>
                <a:ea typeface="Source Sans Pro"/>
                <a:cs typeface="Source Sans Pro"/>
                <a:sym typeface="Source Sans Pro"/>
              </a:defRPr>
            </a:lvl3pPr>
            <a:lvl4pPr lvl="3" rtl="0">
              <a:spcBef>
                <a:spcPts val="0"/>
              </a:spcBef>
              <a:spcAft>
                <a:spcPts val="0"/>
              </a:spcAft>
              <a:buSzPts val="3000"/>
              <a:buFont typeface="Source Sans Pro"/>
              <a:buNone/>
              <a:defRPr sz="3000">
                <a:latin typeface="Source Sans Pro"/>
                <a:ea typeface="Source Sans Pro"/>
                <a:cs typeface="Source Sans Pro"/>
                <a:sym typeface="Source Sans Pro"/>
              </a:defRPr>
            </a:lvl4pPr>
            <a:lvl5pPr lvl="4" rtl="0">
              <a:spcBef>
                <a:spcPts val="0"/>
              </a:spcBef>
              <a:spcAft>
                <a:spcPts val="0"/>
              </a:spcAft>
              <a:buSzPts val="3000"/>
              <a:buFont typeface="Source Sans Pro"/>
              <a:buNone/>
              <a:defRPr sz="3000">
                <a:latin typeface="Source Sans Pro"/>
                <a:ea typeface="Source Sans Pro"/>
                <a:cs typeface="Source Sans Pro"/>
                <a:sym typeface="Source Sans Pro"/>
              </a:defRPr>
            </a:lvl5pPr>
            <a:lvl6pPr lvl="5" rtl="0">
              <a:spcBef>
                <a:spcPts val="0"/>
              </a:spcBef>
              <a:spcAft>
                <a:spcPts val="0"/>
              </a:spcAft>
              <a:buSzPts val="3000"/>
              <a:buFont typeface="Source Sans Pro"/>
              <a:buNone/>
              <a:defRPr sz="3000">
                <a:latin typeface="Source Sans Pro"/>
                <a:ea typeface="Source Sans Pro"/>
                <a:cs typeface="Source Sans Pro"/>
                <a:sym typeface="Source Sans Pro"/>
              </a:defRPr>
            </a:lvl6pPr>
            <a:lvl7pPr lvl="6" rtl="0">
              <a:spcBef>
                <a:spcPts val="0"/>
              </a:spcBef>
              <a:spcAft>
                <a:spcPts val="0"/>
              </a:spcAft>
              <a:buSzPts val="3000"/>
              <a:buFont typeface="Source Sans Pro"/>
              <a:buNone/>
              <a:defRPr sz="3000">
                <a:latin typeface="Source Sans Pro"/>
                <a:ea typeface="Source Sans Pro"/>
                <a:cs typeface="Source Sans Pro"/>
                <a:sym typeface="Source Sans Pro"/>
              </a:defRPr>
            </a:lvl7pPr>
            <a:lvl8pPr lvl="7" rtl="0">
              <a:spcBef>
                <a:spcPts val="0"/>
              </a:spcBef>
              <a:spcAft>
                <a:spcPts val="0"/>
              </a:spcAft>
              <a:buSzPts val="3000"/>
              <a:buFont typeface="Source Sans Pro"/>
              <a:buNone/>
              <a:defRPr sz="3000">
                <a:latin typeface="Source Sans Pro"/>
                <a:ea typeface="Source Sans Pro"/>
                <a:cs typeface="Source Sans Pro"/>
                <a:sym typeface="Source Sans Pro"/>
              </a:defRPr>
            </a:lvl8pPr>
            <a:lvl9pPr lvl="8" rtl="0">
              <a:spcBef>
                <a:spcPts val="0"/>
              </a:spcBef>
              <a:spcAft>
                <a:spcPts val="0"/>
              </a:spcAft>
              <a:buSzPts val="3000"/>
              <a:buFont typeface="Source Sans Pro"/>
              <a:buNone/>
              <a:defRPr sz="3000">
                <a:latin typeface="Source Sans Pro"/>
                <a:ea typeface="Source Sans Pro"/>
                <a:cs typeface="Source Sans Pro"/>
                <a:sym typeface="Source Sans Pro"/>
              </a:defRPr>
            </a:lvl9pPr>
          </a:lstStyle>
          <a:p>
            <a:endParaRPr/>
          </a:p>
        </p:txBody>
      </p:sp>
      <p:sp>
        <p:nvSpPr>
          <p:cNvPr id="57" name="Google Shape;57;p7"/>
          <p:cNvSpPr txBox="1">
            <a:spLocks noGrp="1"/>
          </p:cNvSpPr>
          <p:nvPr>
            <p:ph type="title" idx="2"/>
          </p:nvPr>
        </p:nvSpPr>
        <p:spPr>
          <a:xfrm>
            <a:off x="166200" y="4627125"/>
            <a:ext cx="3240000" cy="5565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p:cSld name="CAPTION_ONLY_1_2">
    <p:spTree>
      <p:nvGrpSpPr>
        <p:cNvPr id="1" name="Shape 58"/>
        <p:cNvGrpSpPr/>
        <p:nvPr/>
      </p:nvGrpSpPr>
      <p:grpSpPr>
        <a:xfrm>
          <a:off x="0" y="0"/>
          <a:ext cx="0" cy="0"/>
          <a:chOff x="0" y="0"/>
          <a:chExt cx="0" cy="0"/>
        </a:xfrm>
      </p:grpSpPr>
      <p:pic>
        <p:nvPicPr>
          <p:cNvPr id="59" name="Google Shape;59;p8"/>
          <p:cNvPicPr preferRelativeResize="0"/>
          <p:nvPr/>
        </p:nvPicPr>
        <p:blipFill>
          <a:blip r:embed="rId2">
            <a:alphaModFix/>
          </a:blip>
          <a:stretch>
            <a:fillRect/>
          </a:stretch>
        </p:blipFill>
        <p:spPr>
          <a:xfrm>
            <a:off x="158275" y="152250"/>
            <a:ext cx="989650" cy="303982"/>
          </a:xfrm>
          <a:prstGeom prst="rect">
            <a:avLst/>
          </a:prstGeom>
          <a:noFill/>
          <a:ln>
            <a:noFill/>
          </a:ln>
        </p:spPr>
      </p:pic>
      <p:sp>
        <p:nvSpPr>
          <p:cNvPr id="60" name="Google Shape;60;p8"/>
          <p:cNvSpPr txBox="1">
            <a:spLocks noGrp="1"/>
          </p:cNvSpPr>
          <p:nvPr>
            <p:ph type="title"/>
          </p:nvPr>
        </p:nvSpPr>
        <p:spPr>
          <a:xfrm>
            <a:off x="826700" y="1265275"/>
            <a:ext cx="4615800" cy="17832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600"/>
              <a:buFont typeface="Source Sans Pro"/>
              <a:buNone/>
              <a:defRPr sz="3600">
                <a:solidFill>
                  <a:srgbClr val="142A35"/>
                </a:solidFill>
                <a:latin typeface="Source Sans Pro"/>
                <a:ea typeface="Source Sans Pro"/>
                <a:cs typeface="Source Sans Pro"/>
                <a:sym typeface="Source Sans Pro"/>
              </a:defRPr>
            </a:lvl1pPr>
            <a:lvl2pPr lvl="1" rtl="0">
              <a:spcBef>
                <a:spcPts val="0"/>
              </a:spcBef>
              <a:spcAft>
                <a:spcPts val="0"/>
              </a:spcAft>
              <a:buSzPts val="3600"/>
              <a:buFont typeface="Source Sans Pro"/>
              <a:buNone/>
              <a:defRPr sz="3600">
                <a:latin typeface="Source Sans Pro"/>
                <a:ea typeface="Source Sans Pro"/>
                <a:cs typeface="Source Sans Pro"/>
                <a:sym typeface="Source Sans Pro"/>
              </a:defRPr>
            </a:lvl2pPr>
            <a:lvl3pPr lvl="2" rtl="0">
              <a:spcBef>
                <a:spcPts val="0"/>
              </a:spcBef>
              <a:spcAft>
                <a:spcPts val="0"/>
              </a:spcAft>
              <a:buSzPts val="3600"/>
              <a:buFont typeface="Source Sans Pro"/>
              <a:buNone/>
              <a:defRPr sz="3600">
                <a:latin typeface="Source Sans Pro"/>
                <a:ea typeface="Source Sans Pro"/>
                <a:cs typeface="Source Sans Pro"/>
                <a:sym typeface="Source Sans Pro"/>
              </a:defRPr>
            </a:lvl3pPr>
            <a:lvl4pPr lvl="3" rtl="0">
              <a:spcBef>
                <a:spcPts val="0"/>
              </a:spcBef>
              <a:spcAft>
                <a:spcPts val="0"/>
              </a:spcAft>
              <a:buSzPts val="3600"/>
              <a:buFont typeface="Source Sans Pro"/>
              <a:buNone/>
              <a:defRPr sz="3600">
                <a:latin typeface="Source Sans Pro"/>
                <a:ea typeface="Source Sans Pro"/>
                <a:cs typeface="Source Sans Pro"/>
                <a:sym typeface="Source Sans Pro"/>
              </a:defRPr>
            </a:lvl4pPr>
            <a:lvl5pPr lvl="4" rtl="0">
              <a:spcBef>
                <a:spcPts val="0"/>
              </a:spcBef>
              <a:spcAft>
                <a:spcPts val="0"/>
              </a:spcAft>
              <a:buSzPts val="3600"/>
              <a:buFont typeface="Source Sans Pro"/>
              <a:buNone/>
              <a:defRPr sz="3600">
                <a:latin typeface="Source Sans Pro"/>
                <a:ea typeface="Source Sans Pro"/>
                <a:cs typeface="Source Sans Pro"/>
                <a:sym typeface="Source Sans Pro"/>
              </a:defRPr>
            </a:lvl5pPr>
            <a:lvl6pPr lvl="5" rtl="0">
              <a:spcBef>
                <a:spcPts val="0"/>
              </a:spcBef>
              <a:spcAft>
                <a:spcPts val="0"/>
              </a:spcAft>
              <a:buSzPts val="3600"/>
              <a:buFont typeface="Source Sans Pro"/>
              <a:buNone/>
              <a:defRPr sz="3600">
                <a:latin typeface="Source Sans Pro"/>
                <a:ea typeface="Source Sans Pro"/>
                <a:cs typeface="Source Sans Pro"/>
                <a:sym typeface="Source Sans Pro"/>
              </a:defRPr>
            </a:lvl6pPr>
            <a:lvl7pPr lvl="6" rtl="0">
              <a:spcBef>
                <a:spcPts val="0"/>
              </a:spcBef>
              <a:spcAft>
                <a:spcPts val="0"/>
              </a:spcAft>
              <a:buSzPts val="3600"/>
              <a:buFont typeface="Source Sans Pro"/>
              <a:buNone/>
              <a:defRPr sz="3600">
                <a:latin typeface="Source Sans Pro"/>
                <a:ea typeface="Source Sans Pro"/>
                <a:cs typeface="Source Sans Pro"/>
                <a:sym typeface="Source Sans Pro"/>
              </a:defRPr>
            </a:lvl7pPr>
            <a:lvl8pPr lvl="7" rtl="0">
              <a:spcBef>
                <a:spcPts val="0"/>
              </a:spcBef>
              <a:spcAft>
                <a:spcPts val="0"/>
              </a:spcAft>
              <a:buSzPts val="3600"/>
              <a:buFont typeface="Source Sans Pro"/>
              <a:buNone/>
              <a:defRPr sz="3600">
                <a:latin typeface="Source Sans Pro"/>
                <a:ea typeface="Source Sans Pro"/>
                <a:cs typeface="Source Sans Pro"/>
                <a:sym typeface="Source Sans Pro"/>
              </a:defRPr>
            </a:lvl8pPr>
            <a:lvl9pPr lvl="8" rtl="0">
              <a:spcBef>
                <a:spcPts val="0"/>
              </a:spcBef>
              <a:spcAft>
                <a:spcPts val="0"/>
              </a:spcAft>
              <a:buSzPts val="3600"/>
              <a:buFont typeface="Source Sans Pro"/>
              <a:buNone/>
              <a:defRPr sz="3600">
                <a:latin typeface="Source Sans Pro"/>
                <a:ea typeface="Source Sans Pro"/>
                <a:cs typeface="Source Sans Pro"/>
                <a:sym typeface="Source Sans Pro"/>
              </a:defRPr>
            </a:lvl9pPr>
          </a:lstStyle>
          <a:p>
            <a:endParaRPr/>
          </a:p>
        </p:txBody>
      </p:sp>
      <p:sp>
        <p:nvSpPr>
          <p:cNvPr id="61" name="Google Shape;61;p8"/>
          <p:cNvSpPr/>
          <p:nvPr/>
        </p:nvSpPr>
        <p:spPr>
          <a:xfrm flipH="1">
            <a:off x="6970225" y="2961149"/>
            <a:ext cx="2175300" cy="1872600"/>
          </a:xfrm>
          <a:prstGeom prst="roundRect">
            <a:avLst>
              <a:gd name="adj" fmla="val 16667"/>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rot="10800000">
            <a:off x="6970225" y="127"/>
            <a:ext cx="21753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rot="10800000">
            <a:off x="8768425" y="1509750"/>
            <a:ext cx="377100" cy="3324000"/>
          </a:xfrm>
          <a:prstGeom prst="rect">
            <a:avLst/>
          </a:prstGeom>
          <a:solidFill>
            <a:srgbClr val="142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rot="-4326293">
            <a:off x="6580209" y="3567809"/>
            <a:ext cx="835732" cy="835732"/>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txBox="1">
            <a:spLocks noGrp="1"/>
          </p:cNvSpPr>
          <p:nvPr>
            <p:ph type="body" idx="1"/>
          </p:nvPr>
        </p:nvSpPr>
        <p:spPr>
          <a:xfrm>
            <a:off x="826700" y="2433525"/>
            <a:ext cx="4055400" cy="19572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66" name="Google Shape;66;p8"/>
          <p:cNvSpPr txBox="1">
            <a:spLocks noGrp="1"/>
          </p:cNvSpPr>
          <p:nvPr>
            <p:ph type="title" idx="2"/>
          </p:nvPr>
        </p:nvSpPr>
        <p:spPr>
          <a:xfrm>
            <a:off x="166200" y="4627125"/>
            <a:ext cx="3240000" cy="5565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ur Mission">
  <p:cSld name="CAPTION_ONLY_1_1">
    <p:spTree>
      <p:nvGrpSpPr>
        <p:cNvPr id="1" name="Shape 67"/>
        <p:cNvGrpSpPr/>
        <p:nvPr/>
      </p:nvGrpSpPr>
      <p:grpSpPr>
        <a:xfrm>
          <a:off x="0" y="0"/>
          <a:ext cx="0" cy="0"/>
          <a:chOff x="0" y="0"/>
          <a:chExt cx="0" cy="0"/>
        </a:xfrm>
      </p:grpSpPr>
      <p:pic>
        <p:nvPicPr>
          <p:cNvPr id="68" name="Google Shape;68;p9"/>
          <p:cNvPicPr preferRelativeResize="0"/>
          <p:nvPr/>
        </p:nvPicPr>
        <p:blipFill>
          <a:blip r:embed="rId2">
            <a:alphaModFix/>
          </a:blip>
          <a:stretch>
            <a:fillRect/>
          </a:stretch>
        </p:blipFill>
        <p:spPr>
          <a:xfrm>
            <a:off x="5040450" y="0"/>
            <a:ext cx="4105801" cy="4830381"/>
          </a:xfrm>
          <a:prstGeom prst="rect">
            <a:avLst/>
          </a:prstGeom>
          <a:noFill/>
          <a:ln>
            <a:noFill/>
          </a:ln>
        </p:spPr>
      </p:pic>
      <p:pic>
        <p:nvPicPr>
          <p:cNvPr id="69" name="Google Shape;69;p9"/>
          <p:cNvPicPr preferRelativeResize="0"/>
          <p:nvPr/>
        </p:nvPicPr>
        <p:blipFill>
          <a:blip r:embed="rId3">
            <a:alphaModFix/>
          </a:blip>
          <a:stretch>
            <a:fillRect/>
          </a:stretch>
        </p:blipFill>
        <p:spPr>
          <a:xfrm>
            <a:off x="158275" y="152250"/>
            <a:ext cx="989650" cy="303982"/>
          </a:xfrm>
          <a:prstGeom prst="rect">
            <a:avLst/>
          </a:prstGeom>
          <a:noFill/>
          <a:ln>
            <a:noFill/>
          </a:ln>
        </p:spPr>
      </p:pic>
      <p:sp>
        <p:nvSpPr>
          <p:cNvPr id="70" name="Google Shape;70;p9"/>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txBox="1">
            <a:spLocks noGrp="1"/>
          </p:cNvSpPr>
          <p:nvPr>
            <p:ph type="body" idx="1"/>
          </p:nvPr>
        </p:nvSpPr>
        <p:spPr>
          <a:xfrm>
            <a:off x="384525" y="2549325"/>
            <a:ext cx="3345300" cy="20712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73" name="Google Shape;73;p9"/>
          <p:cNvSpPr txBox="1">
            <a:spLocks noGrp="1"/>
          </p:cNvSpPr>
          <p:nvPr>
            <p:ph type="title"/>
          </p:nvPr>
        </p:nvSpPr>
        <p:spPr>
          <a:xfrm>
            <a:off x="525625" y="14291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9pPr>
          </a:lstStyle>
          <a:p>
            <a:endParaRPr/>
          </a:p>
        </p:txBody>
      </p:sp>
      <p:sp>
        <p:nvSpPr>
          <p:cNvPr id="74" name="Google Shape;74;p9"/>
          <p:cNvSpPr txBox="1">
            <a:spLocks noGrp="1"/>
          </p:cNvSpPr>
          <p:nvPr>
            <p:ph type="title" idx="2"/>
          </p:nvPr>
        </p:nvSpPr>
        <p:spPr>
          <a:xfrm>
            <a:off x="525625" y="1125175"/>
            <a:ext cx="2892000" cy="3039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2pPr>
            <a:lvl3pPr lvl="2" rtl="0">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3pPr>
            <a:lvl4pPr lvl="3" rtl="0">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4pPr>
            <a:lvl5pPr lvl="4" rtl="0">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5pPr>
            <a:lvl6pPr lvl="5" rtl="0">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6pPr>
            <a:lvl7pPr lvl="6" rtl="0">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7pPr>
            <a:lvl8pPr lvl="7" rtl="0">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8pPr>
            <a:lvl9pPr lvl="8" rtl="0">
              <a:spcBef>
                <a:spcPts val="0"/>
              </a:spcBef>
              <a:spcAft>
                <a:spcPts val="0"/>
              </a:spcAft>
              <a:buClr>
                <a:srgbClr val="142A35"/>
              </a:buClr>
              <a:buSzPts val="1400"/>
              <a:buFont typeface="Source Sans Pro"/>
              <a:buNone/>
              <a:defRPr sz="1400">
                <a:solidFill>
                  <a:srgbClr val="142A35"/>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ur Vision">
  <p:cSld name="CAPTION_ONLY_1_1_1">
    <p:spTree>
      <p:nvGrpSpPr>
        <p:cNvPr id="1" name="Shape 75"/>
        <p:cNvGrpSpPr/>
        <p:nvPr/>
      </p:nvGrpSpPr>
      <p:grpSpPr>
        <a:xfrm>
          <a:off x="0" y="0"/>
          <a:ext cx="0" cy="0"/>
          <a:chOff x="0" y="0"/>
          <a:chExt cx="0" cy="0"/>
        </a:xfrm>
      </p:grpSpPr>
      <p:pic>
        <p:nvPicPr>
          <p:cNvPr id="76" name="Google Shape;76;p10"/>
          <p:cNvPicPr preferRelativeResize="0"/>
          <p:nvPr/>
        </p:nvPicPr>
        <p:blipFill>
          <a:blip r:embed="rId2">
            <a:alphaModFix/>
          </a:blip>
          <a:stretch>
            <a:fillRect/>
          </a:stretch>
        </p:blipFill>
        <p:spPr>
          <a:xfrm>
            <a:off x="5048475" y="-8025"/>
            <a:ext cx="4105801" cy="4830339"/>
          </a:xfrm>
          <a:prstGeom prst="rect">
            <a:avLst/>
          </a:prstGeom>
          <a:noFill/>
          <a:ln>
            <a:noFill/>
          </a:ln>
        </p:spPr>
      </p:pic>
      <p:pic>
        <p:nvPicPr>
          <p:cNvPr id="77" name="Google Shape;77;p10"/>
          <p:cNvPicPr preferRelativeResize="0"/>
          <p:nvPr/>
        </p:nvPicPr>
        <p:blipFill>
          <a:blip r:embed="rId3">
            <a:alphaModFix/>
          </a:blip>
          <a:stretch>
            <a:fillRect/>
          </a:stretch>
        </p:blipFill>
        <p:spPr>
          <a:xfrm>
            <a:off x="158275" y="152250"/>
            <a:ext cx="989650" cy="303982"/>
          </a:xfrm>
          <a:prstGeom prst="rect">
            <a:avLst/>
          </a:prstGeom>
          <a:noFill/>
          <a:ln>
            <a:noFill/>
          </a:ln>
        </p:spPr>
      </p:pic>
      <p:sp>
        <p:nvSpPr>
          <p:cNvPr id="78" name="Google Shape;78;p10"/>
          <p:cNvSpPr/>
          <p:nvPr/>
        </p:nvSpPr>
        <p:spPr>
          <a:xfrm>
            <a:off x="4739075" y="3922325"/>
            <a:ext cx="735900" cy="735900"/>
          </a:xfrm>
          <a:prstGeom prst="ellipse">
            <a:avLst/>
          </a:prstGeom>
          <a:solidFill>
            <a:srgbClr val="A2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0"/>
          <p:cNvSpPr/>
          <p:nvPr/>
        </p:nvSpPr>
        <p:spPr>
          <a:xfrm rot="-4324582">
            <a:off x="8668460" y="-150030"/>
            <a:ext cx="786680" cy="786680"/>
          </a:xfrm>
          <a:prstGeom prst="ellipse">
            <a:avLst/>
          </a:prstGeom>
          <a:gradFill>
            <a:gsLst>
              <a:gs pos="0">
                <a:srgbClr val="FFE7E5"/>
              </a:gs>
              <a:gs pos="21000">
                <a:srgbClr val="FFE7E5"/>
              </a:gs>
              <a:gs pos="100000">
                <a:srgbClr val="CFF3F9"/>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txBox="1">
            <a:spLocks noGrp="1"/>
          </p:cNvSpPr>
          <p:nvPr>
            <p:ph type="body" idx="1"/>
          </p:nvPr>
        </p:nvSpPr>
        <p:spPr>
          <a:xfrm>
            <a:off x="384525" y="2549325"/>
            <a:ext cx="3345300" cy="1936500"/>
          </a:xfrm>
          <a:prstGeom prst="rect">
            <a:avLst/>
          </a:prstGeom>
        </p:spPr>
        <p:txBody>
          <a:bodyPr spcFirstLastPara="1" wrap="square" lIns="91425" tIns="91425" rIns="91425" bIns="91425" anchor="t" anchorCtr="0">
            <a:normAutofit/>
          </a:bodyPr>
          <a:lstStyle>
            <a:lvl1pPr marL="457200" lvl="0"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1pPr>
            <a:lvl2pPr marL="914400" lvl="1"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2pPr>
            <a:lvl3pPr marL="1371600" lvl="2"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3pPr>
            <a:lvl4pPr marL="1828800" lvl="3"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4pPr>
            <a:lvl5pPr marL="2286000" lvl="4"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5pPr>
            <a:lvl6pPr marL="2743200" lvl="5"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6pPr>
            <a:lvl7pPr marL="3200400" lvl="6"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7pPr>
            <a:lvl8pPr marL="3657600" lvl="7"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8pPr>
            <a:lvl9pPr marL="4114800" lvl="8" indent="-292100" rtl="0">
              <a:lnSpc>
                <a:spcPct val="110000"/>
              </a:lnSpc>
              <a:spcBef>
                <a:spcPts val="0"/>
              </a:spcBef>
              <a:spcAft>
                <a:spcPts val="0"/>
              </a:spcAft>
              <a:buClr>
                <a:srgbClr val="142A35"/>
              </a:buClr>
              <a:buSzPts val="1000"/>
              <a:buFont typeface="Source Sans Pro"/>
              <a:buChar char="■"/>
              <a:defRPr sz="1000">
                <a:solidFill>
                  <a:srgbClr val="142A35"/>
                </a:solidFill>
                <a:latin typeface="Source Sans Pro"/>
                <a:ea typeface="Source Sans Pro"/>
                <a:cs typeface="Source Sans Pro"/>
                <a:sym typeface="Source Sans Pro"/>
              </a:defRPr>
            </a:lvl9pPr>
          </a:lstStyle>
          <a:p>
            <a:endParaRPr/>
          </a:p>
        </p:txBody>
      </p:sp>
      <p:sp>
        <p:nvSpPr>
          <p:cNvPr id="81" name="Google Shape;81;p10"/>
          <p:cNvSpPr txBox="1">
            <a:spLocks noGrp="1"/>
          </p:cNvSpPr>
          <p:nvPr>
            <p:ph type="title"/>
          </p:nvPr>
        </p:nvSpPr>
        <p:spPr>
          <a:xfrm>
            <a:off x="525625" y="1429150"/>
            <a:ext cx="3649200" cy="1177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3000"/>
              <a:buFont typeface="Source Sans Pro"/>
              <a:buNone/>
              <a:defRPr sz="3000">
                <a:solidFill>
                  <a:srgbClr val="142A35"/>
                </a:solidFill>
                <a:latin typeface="Source Sans Pro"/>
                <a:ea typeface="Source Sans Pro"/>
                <a:cs typeface="Source Sans Pro"/>
                <a:sym typeface="Source Sans Pro"/>
              </a:defRPr>
            </a:lvl1pPr>
            <a:lvl2pPr lvl="1" rtl="0">
              <a:spcBef>
                <a:spcPts val="0"/>
              </a:spcBef>
              <a:spcAft>
                <a:spcPts val="0"/>
              </a:spcAft>
              <a:buSzPts val="3000"/>
              <a:buFont typeface="Source Sans Pro"/>
              <a:buNone/>
              <a:defRPr sz="3000">
                <a:latin typeface="Source Sans Pro"/>
                <a:ea typeface="Source Sans Pro"/>
                <a:cs typeface="Source Sans Pro"/>
                <a:sym typeface="Source Sans Pro"/>
              </a:defRPr>
            </a:lvl2pPr>
            <a:lvl3pPr lvl="2" rtl="0">
              <a:spcBef>
                <a:spcPts val="0"/>
              </a:spcBef>
              <a:spcAft>
                <a:spcPts val="0"/>
              </a:spcAft>
              <a:buSzPts val="3000"/>
              <a:buFont typeface="Source Sans Pro"/>
              <a:buNone/>
              <a:defRPr sz="3000">
                <a:latin typeface="Source Sans Pro"/>
                <a:ea typeface="Source Sans Pro"/>
                <a:cs typeface="Source Sans Pro"/>
                <a:sym typeface="Source Sans Pro"/>
              </a:defRPr>
            </a:lvl3pPr>
            <a:lvl4pPr lvl="3" rtl="0">
              <a:spcBef>
                <a:spcPts val="0"/>
              </a:spcBef>
              <a:spcAft>
                <a:spcPts val="0"/>
              </a:spcAft>
              <a:buSzPts val="3000"/>
              <a:buFont typeface="Source Sans Pro"/>
              <a:buNone/>
              <a:defRPr sz="3000">
                <a:latin typeface="Source Sans Pro"/>
                <a:ea typeface="Source Sans Pro"/>
                <a:cs typeface="Source Sans Pro"/>
                <a:sym typeface="Source Sans Pro"/>
              </a:defRPr>
            </a:lvl4pPr>
            <a:lvl5pPr lvl="4" rtl="0">
              <a:spcBef>
                <a:spcPts val="0"/>
              </a:spcBef>
              <a:spcAft>
                <a:spcPts val="0"/>
              </a:spcAft>
              <a:buSzPts val="3000"/>
              <a:buFont typeface="Source Sans Pro"/>
              <a:buNone/>
              <a:defRPr sz="3000">
                <a:latin typeface="Source Sans Pro"/>
                <a:ea typeface="Source Sans Pro"/>
                <a:cs typeface="Source Sans Pro"/>
                <a:sym typeface="Source Sans Pro"/>
              </a:defRPr>
            </a:lvl5pPr>
            <a:lvl6pPr lvl="5" rtl="0">
              <a:spcBef>
                <a:spcPts val="0"/>
              </a:spcBef>
              <a:spcAft>
                <a:spcPts val="0"/>
              </a:spcAft>
              <a:buSzPts val="3000"/>
              <a:buFont typeface="Source Sans Pro"/>
              <a:buNone/>
              <a:defRPr sz="3000">
                <a:latin typeface="Source Sans Pro"/>
                <a:ea typeface="Source Sans Pro"/>
                <a:cs typeface="Source Sans Pro"/>
                <a:sym typeface="Source Sans Pro"/>
              </a:defRPr>
            </a:lvl6pPr>
            <a:lvl7pPr lvl="6" rtl="0">
              <a:spcBef>
                <a:spcPts val="0"/>
              </a:spcBef>
              <a:spcAft>
                <a:spcPts val="0"/>
              </a:spcAft>
              <a:buSzPts val="3000"/>
              <a:buFont typeface="Source Sans Pro"/>
              <a:buNone/>
              <a:defRPr sz="3000">
                <a:latin typeface="Source Sans Pro"/>
                <a:ea typeface="Source Sans Pro"/>
                <a:cs typeface="Source Sans Pro"/>
                <a:sym typeface="Source Sans Pro"/>
              </a:defRPr>
            </a:lvl7pPr>
            <a:lvl8pPr lvl="7" rtl="0">
              <a:spcBef>
                <a:spcPts val="0"/>
              </a:spcBef>
              <a:spcAft>
                <a:spcPts val="0"/>
              </a:spcAft>
              <a:buSzPts val="3000"/>
              <a:buFont typeface="Source Sans Pro"/>
              <a:buNone/>
              <a:defRPr sz="3000">
                <a:latin typeface="Source Sans Pro"/>
                <a:ea typeface="Source Sans Pro"/>
                <a:cs typeface="Source Sans Pro"/>
                <a:sym typeface="Source Sans Pro"/>
              </a:defRPr>
            </a:lvl8pPr>
            <a:lvl9pPr lvl="8" rtl="0">
              <a:spcBef>
                <a:spcPts val="0"/>
              </a:spcBef>
              <a:spcAft>
                <a:spcPts val="0"/>
              </a:spcAft>
              <a:buSzPts val="3000"/>
              <a:buFont typeface="Source Sans Pro"/>
              <a:buNone/>
              <a:defRPr sz="3000">
                <a:latin typeface="Source Sans Pro"/>
                <a:ea typeface="Source Sans Pro"/>
                <a:cs typeface="Source Sans Pro"/>
                <a:sym typeface="Source Sans Pro"/>
              </a:defRPr>
            </a:lvl9pPr>
          </a:lstStyle>
          <a:p>
            <a:endParaRPr/>
          </a:p>
        </p:txBody>
      </p:sp>
      <p:sp>
        <p:nvSpPr>
          <p:cNvPr id="82" name="Google Shape;82;p10"/>
          <p:cNvSpPr txBox="1">
            <a:spLocks noGrp="1"/>
          </p:cNvSpPr>
          <p:nvPr>
            <p:ph type="title" idx="2"/>
          </p:nvPr>
        </p:nvSpPr>
        <p:spPr>
          <a:xfrm>
            <a:off x="525625" y="1125175"/>
            <a:ext cx="2892000" cy="3039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rgbClr val="142A35"/>
              </a:buClr>
              <a:buSzPts val="1200"/>
              <a:buFont typeface="Source Sans Pro"/>
              <a:buNone/>
              <a:defRPr sz="1200">
                <a:solidFill>
                  <a:srgbClr val="142A35"/>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hyperlink" Target="https://nces.ed.gov/whatsnew/press_releases/4_26_2022.asp"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8"/>
          <p:cNvSpPr txBox="1">
            <a:spLocks noGrp="1"/>
          </p:cNvSpPr>
          <p:nvPr>
            <p:ph type="title"/>
          </p:nvPr>
        </p:nvSpPr>
        <p:spPr>
          <a:xfrm>
            <a:off x="826700" y="1265275"/>
            <a:ext cx="4615800" cy="130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Scaling Alternative Format Output:</a:t>
            </a:r>
            <a:endParaRPr dirty="0"/>
          </a:p>
        </p:txBody>
      </p:sp>
      <p:sp>
        <p:nvSpPr>
          <p:cNvPr id="515" name="Google Shape;515;p48"/>
          <p:cNvSpPr txBox="1">
            <a:spLocks noGrp="1"/>
          </p:cNvSpPr>
          <p:nvPr>
            <p:ph type="body" idx="1"/>
          </p:nvPr>
        </p:nvSpPr>
        <p:spPr>
          <a:xfrm>
            <a:off x="826700" y="2433525"/>
            <a:ext cx="4055400" cy="10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t>In-House vs. Vendor Support</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7"/>
          <p:cNvSpPr txBox="1">
            <a:spLocks noGrp="1"/>
          </p:cNvSpPr>
          <p:nvPr>
            <p:ph type="body" idx="1"/>
          </p:nvPr>
        </p:nvSpPr>
        <p:spPr>
          <a:xfrm>
            <a:off x="3501325" y="412500"/>
            <a:ext cx="4668600" cy="38982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GB" sz="1600" dirty="0"/>
              <a:t>Test content to determine if content is not accessible. </a:t>
            </a:r>
            <a:endParaRPr sz="1600" dirty="0"/>
          </a:p>
          <a:p>
            <a:pPr marL="457200" lvl="0" indent="-330200" algn="l" rtl="0">
              <a:spcBef>
                <a:spcPts val="0"/>
              </a:spcBef>
              <a:spcAft>
                <a:spcPts val="0"/>
              </a:spcAft>
              <a:buSzPts val="1600"/>
              <a:buChar char="●"/>
            </a:pPr>
            <a:r>
              <a:rPr lang="en-GB" sz="1600" dirty="0"/>
              <a:t>Next, reach out to publishers to see if they are willing to make changes to their content. </a:t>
            </a:r>
            <a:endParaRPr sz="1600" dirty="0"/>
          </a:p>
          <a:p>
            <a:pPr marL="457200" lvl="0" indent="-330200" algn="l" rtl="0">
              <a:spcBef>
                <a:spcPts val="0"/>
              </a:spcBef>
              <a:spcAft>
                <a:spcPts val="0"/>
              </a:spcAft>
              <a:buSzPts val="1600"/>
              <a:buChar char="●"/>
            </a:pPr>
            <a:r>
              <a:rPr lang="en-GB" sz="1600" dirty="0"/>
              <a:t>Make suggestions on how the content can be more accessible.  Tell them what you found (i.e. </a:t>
            </a:r>
            <a:r>
              <a:rPr lang="en-GB" sz="1600" dirty="0" err="1"/>
              <a:t>unlabeled</a:t>
            </a:r>
            <a:r>
              <a:rPr lang="en-GB" sz="1600" dirty="0"/>
              <a:t> buttons, keyboard traps, images missing alternative text, etc.) </a:t>
            </a:r>
            <a:endParaRPr sz="1600" dirty="0"/>
          </a:p>
          <a:p>
            <a:pPr marL="457200" lvl="0" indent="-330200" algn="l" rtl="0">
              <a:spcBef>
                <a:spcPts val="0"/>
              </a:spcBef>
              <a:spcAft>
                <a:spcPts val="0"/>
              </a:spcAft>
              <a:buSzPts val="1600"/>
              <a:buChar char="●"/>
            </a:pPr>
            <a:r>
              <a:rPr lang="en-GB" sz="1600" dirty="0"/>
              <a:t> If remediation for visual content takes away from the overall concept of the lesson, figure out the best accessible output for most students or consider creating alternative formats.</a:t>
            </a:r>
            <a:endParaRPr sz="1600" dirty="0"/>
          </a:p>
          <a:p>
            <a:pPr marL="457200" lvl="0" indent="0" algn="l" rtl="0">
              <a:spcBef>
                <a:spcPts val="1200"/>
              </a:spcBef>
              <a:spcAft>
                <a:spcPts val="1200"/>
              </a:spcAft>
              <a:buNone/>
            </a:pPr>
            <a:endParaRPr dirty="0"/>
          </a:p>
        </p:txBody>
      </p:sp>
      <p:sp>
        <p:nvSpPr>
          <p:cNvPr id="577" name="Google Shape;577;p57"/>
          <p:cNvSpPr txBox="1">
            <a:spLocks noGrp="1"/>
          </p:cNvSpPr>
          <p:nvPr>
            <p:ph type="title"/>
          </p:nvPr>
        </p:nvSpPr>
        <p:spPr>
          <a:xfrm>
            <a:off x="307524" y="1409700"/>
            <a:ext cx="2263397"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In House Remediation</a:t>
            </a:r>
            <a:br>
              <a:rPr lang="en-GB" dirty="0"/>
            </a:br>
            <a:r>
              <a:rPr lang="en-GB" dirty="0"/>
              <a:t>Continued</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8"/>
          <p:cNvSpPr txBox="1">
            <a:spLocks noGrp="1"/>
          </p:cNvSpPr>
          <p:nvPr>
            <p:ph type="body" idx="1"/>
          </p:nvPr>
        </p:nvSpPr>
        <p:spPr>
          <a:xfrm>
            <a:off x="3501325" y="598150"/>
            <a:ext cx="4668600" cy="335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GB" sz="1600" b="1"/>
              <a:t>Empathize:</a:t>
            </a:r>
            <a:r>
              <a:rPr lang="en-GB" sz="1600"/>
              <a:t> Understand user needs (students with disabilities).</a:t>
            </a:r>
            <a:endParaRPr sz="1600"/>
          </a:p>
          <a:p>
            <a:pPr marL="457200" lvl="0" indent="-330200" algn="l" rtl="0">
              <a:spcBef>
                <a:spcPts val="0"/>
              </a:spcBef>
              <a:spcAft>
                <a:spcPts val="0"/>
              </a:spcAft>
              <a:buSzPts val="1600"/>
              <a:buChar char="●"/>
            </a:pPr>
            <a:r>
              <a:rPr lang="en-GB" sz="1600" b="1"/>
              <a:t>Define:</a:t>
            </a:r>
            <a:r>
              <a:rPr lang="en-GB" sz="1600"/>
              <a:t> Identify specific problems with content accessibility.</a:t>
            </a:r>
            <a:endParaRPr sz="1600"/>
          </a:p>
          <a:p>
            <a:pPr marL="457200" lvl="0" indent="-330200" algn="l" rtl="0">
              <a:spcBef>
                <a:spcPts val="0"/>
              </a:spcBef>
              <a:spcAft>
                <a:spcPts val="0"/>
              </a:spcAft>
              <a:buSzPts val="1600"/>
              <a:buChar char="●"/>
            </a:pPr>
            <a:r>
              <a:rPr lang="en-GB" sz="1600" b="1"/>
              <a:t>Ideate:</a:t>
            </a:r>
            <a:r>
              <a:rPr lang="en-GB" sz="1600"/>
              <a:t> Brainstorm potential solutions or alternative formats.</a:t>
            </a:r>
            <a:endParaRPr sz="1600"/>
          </a:p>
          <a:p>
            <a:pPr marL="457200" lvl="0" indent="-330200" algn="l" rtl="0">
              <a:spcBef>
                <a:spcPts val="0"/>
              </a:spcBef>
              <a:spcAft>
                <a:spcPts val="0"/>
              </a:spcAft>
              <a:buSzPts val="1600"/>
              <a:buChar char="●"/>
            </a:pPr>
            <a:r>
              <a:rPr lang="en-GB" sz="1600" b="1"/>
              <a:t>Prototype:</a:t>
            </a:r>
            <a:r>
              <a:rPr lang="en-GB" sz="1600"/>
              <a:t> Develop accessible versions or alternative content.</a:t>
            </a:r>
            <a:endParaRPr sz="1600"/>
          </a:p>
          <a:p>
            <a:pPr marL="457200" lvl="0" indent="-330200" algn="l" rtl="0">
              <a:spcBef>
                <a:spcPts val="0"/>
              </a:spcBef>
              <a:spcAft>
                <a:spcPts val="0"/>
              </a:spcAft>
              <a:buSzPts val="1600"/>
              <a:buChar char="●"/>
            </a:pPr>
            <a:r>
              <a:rPr lang="en-GB" sz="1600" b="1"/>
              <a:t>Test: </a:t>
            </a:r>
            <a:r>
              <a:rPr lang="en-GB" sz="1600"/>
              <a:t>Implement and evaluate accessibility improvements.</a:t>
            </a:r>
            <a:endParaRPr sz="1600"/>
          </a:p>
          <a:p>
            <a:pPr marL="457200" lvl="0" indent="0" algn="l" rtl="0">
              <a:spcBef>
                <a:spcPts val="1200"/>
              </a:spcBef>
              <a:spcAft>
                <a:spcPts val="1200"/>
              </a:spcAft>
              <a:buNone/>
            </a:pPr>
            <a:endParaRPr/>
          </a:p>
        </p:txBody>
      </p:sp>
      <p:sp>
        <p:nvSpPr>
          <p:cNvPr id="583" name="Google Shape;583;p58"/>
          <p:cNvSpPr txBox="1">
            <a:spLocks noGrp="1"/>
          </p:cNvSpPr>
          <p:nvPr>
            <p:ph type="title"/>
          </p:nvPr>
        </p:nvSpPr>
        <p:spPr>
          <a:xfrm>
            <a:off x="307525" y="1409700"/>
            <a:ext cx="20577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Design Thinking Process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9"/>
          <p:cNvSpPr txBox="1">
            <a:spLocks noGrp="1"/>
          </p:cNvSpPr>
          <p:nvPr>
            <p:ph type="body" idx="1"/>
          </p:nvPr>
        </p:nvSpPr>
        <p:spPr>
          <a:xfrm>
            <a:off x="3501325" y="1409700"/>
            <a:ext cx="4668600" cy="254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t>Real Life examples…</a:t>
            </a:r>
            <a:endParaRPr sz="1600"/>
          </a:p>
          <a:p>
            <a:pPr marL="457200" lvl="0" indent="-330200" algn="l" rtl="0">
              <a:spcBef>
                <a:spcPts val="1200"/>
              </a:spcBef>
              <a:spcAft>
                <a:spcPts val="0"/>
              </a:spcAft>
              <a:buSzPts val="1600"/>
              <a:buChar char="●"/>
            </a:pPr>
            <a:r>
              <a:rPr lang="en-GB" sz="1600"/>
              <a:t>Working with Python Code and providing an alternative format for screen reader users.</a:t>
            </a:r>
            <a:endParaRPr sz="1600"/>
          </a:p>
          <a:p>
            <a:pPr marL="457200" lvl="0" indent="-330200" algn="l" rtl="0">
              <a:spcBef>
                <a:spcPts val="0"/>
              </a:spcBef>
              <a:spcAft>
                <a:spcPts val="0"/>
              </a:spcAft>
              <a:buSzPts val="1600"/>
              <a:buChar char="●"/>
            </a:pPr>
            <a:r>
              <a:rPr lang="en-GB" sz="1600"/>
              <a:t>Adobe Indesign alternative assignments.</a:t>
            </a:r>
            <a:endParaRPr sz="1600"/>
          </a:p>
          <a:p>
            <a:pPr marL="457200" lvl="0" indent="-330200" algn="l" rtl="0">
              <a:spcBef>
                <a:spcPts val="0"/>
              </a:spcBef>
              <a:spcAft>
                <a:spcPts val="0"/>
              </a:spcAft>
              <a:buSzPts val="1600"/>
              <a:buChar char="●"/>
            </a:pPr>
            <a:r>
              <a:rPr lang="en-GB" sz="1600"/>
              <a:t>Concept Mapping for Screen Readers.</a:t>
            </a:r>
            <a:endParaRPr sz="1600"/>
          </a:p>
        </p:txBody>
      </p:sp>
      <p:sp>
        <p:nvSpPr>
          <p:cNvPr id="589" name="Google Shape;589;p59"/>
          <p:cNvSpPr txBox="1">
            <a:spLocks noGrp="1"/>
          </p:cNvSpPr>
          <p:nvPr>
            <p:ph type="title"/>
          </p:nvPr>
        </p:nvSpPr>
        <p:spPr>
          <a:xfrm>
            <a:off x="307525" y="1409700"/>
            <a:ext cx="20577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Examples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0"/>
          <p:cNvSpPr txBox="1">
            <a:spLocks noGrp="1"/>
          </p:cNvSpPr>
          <p:nvPr>
            <p:ph type="body" idx="1"/>
          </p:nvPr>
        </p:nvSpPr>
        <p:spPr>
          <a:xfrm>
            <a:off x="3501325" y="605025"/>
            <a:ext cx="4668600" cy="3685200"/>
          </a:xfrm>
          <a:prstGeom prst="rect">
            <a:avLst/>
          </a:prstGeom>
        </p:spPr>
        <p:txBody>
          <a:bodyPr spcFirstLastPara="1" wrap="square" lIns="91425" tIns="91425" rIns="91425" bIns="91425" anchor="t" anchorCtr="0">
            <a:normAutofit fontScale="92500"/>
          </a:bodyPr>
          <a:lstStyle/>
          <a:p>
            <a:pPr marL="914400" lvl="1" indent="-330200" algn="l" rtl="0">
              <a:spcBef>
                <a:spcPts val="0"/>
              </a:spcBef>
              <a:spcAft>
                <a:spcPts val="0"/>
              </a:spcAft>
              <a:buClr>
                <a:srgbClr val="000000"/>
              </a:buClr>
              <a:buSzPts val="1600"/>
              <a:buChar char="○"/>
            </a:pPr>
            <a:r>
              <a:rPr lang="en-GB" sz="1600">
                <a:solidFill>
                  <a:srgbClr val="000000"/>
                </a:solidFill>
              </a:rPr>
              <a:t>How remediation vendors can help</a:t>
            </a:r>
            <a:endParaRPr sz="1600">
              <a:solidFill>
                <a:srgbClr val="000000"/>
              </a:solidFill>
            </a:endParaRPr>
          </a:p>
          <a:p>
            <a:pPr marL="1371600" lvl="2" indent="-330200" algn="l" rtl="0">
              <a:spcBef>
                <a:spcPts val="0"/>
              </a:spcBef>
              <a:spcAft>
                <a:spcPts val="0"/>
              </a:spcAft>
              <a:buClr>
                <a:srgbClr val="000000"/>
              </a:buClr>
              <a:buSzPts val="1600"/>
              <a:buChar char="■"/>
            </a:pPr>
            <a:r>
              <a:rPr lang="en-GB" sz="1600">
                <a:solidFill>
                  <a:srgbClr val="000000"/>
                </a:solidFill>
              </a:rPr>
              <a:t>Scalability</a:t>
            </a:r>
            <a:endParaRPr sz="1600">
              <a:solidFill>
                <a:srgbClr val="000000"/>
              </a:solidFill>
            </a:endParaRPr>
          </a:p>
          <a:p>
            <a:pPr marL="1371600" lvl="2" indent="-330200" algn="l" rtl="0">
              <a:spcBef>
                <a:spcPts val="0"/>
              </a:spcBef>
              <a:spcAft>
                <a:spcPts val="0"/>
              </a:spcAft>
              <a:buClr>
                <a:srgbClr val="000000"/>
              </a:buClr>
              <a:buSzPts val="1600"/>
              <a:buChar char="■"/>
            </a:pPr>
            <a:r>
              <a:rPr lang="en-GB" sz="1600">
                <a:solidFill>
                  <a:srgbClr val="000000"/>
                </a:solidFill>
              </a:rPr>
              <a:t>Vendor hires contractors to support project needs</a:t>
            </a:r>
            <a:endParaRPr sz="1600">
              <a:solidFill>
                <a:srgbClr val="000000"/>
              </a:solidFill>
            </a:endParaRPr>
          </a:p>
          <a:p>
            <a:pPr marL="1371600" lvl="2" indent="-330200" algn="l" rtl="0">
              <a:spcBef>
                <a:spcPts val="0"/>
              </a:spcBef>
              <a:spcAft>
                <a:spcPts val="0"/>
              </a:spcAft>
              <a:buClr>
                <a:srgbClr val="000000"/>
              </a:buClr>
              <a:buSzPts val="1600"/>
              <a:buChar char="■"/>
            </a:pPr>
            <a:r>
              <a:rPr lang="en-GB" sz="1600">
                <a:solidFill>
                  <a:srgbClr val="000000"/>
                </a:solidFill>
              </a:rPr>
              <a:t>QA </a:t>
            </a:r>
            <a:endParaRPr sz="1600">
              <a:solidFill>
                <a:srgbClr val="000000"/>
              </a:solidFill>
            </a:endParaRPr>
          </a:p>
          <a:p>
            <a:pPr marL="914400" lvl="1" indent="-330200" algn="l" rtl="0">
              <a:spcBef>
                <a:spcPts val="0"/>
              </a:spcBef>
              <a:spcAft>
                <a:spcPts val="0"/>
              </a:spcAft>
              <a:buClr>
                <a:srgbClr val="000000"/>
              </a:buClr>
              <a:buSzPts val="1600"/>
              <a:buChar char="○"/>
            </a:pPr>
            <a:r>
              <a:rPr lang="en-GB" sz="1600">
                <a:solidFill>
                  <a:srgbClr val="000000"/>
                </a:solidFill>
              </a:rPr>
              <a:t>How to prepare for a remediation vendor</a:t>
            </a:r>
            <a:endParaRPr sz="1600">
              <a:solidFill>
                <a:srgbClr val="000000"/>
              </a:solidFill>
            </a:endParaRPr>
          </a:p>
          <a:p>
            <a:pPr marL="1371600" lvl="2" indent="-330200" algn="l" rtl="0">
              <a:spcBef>
                <a:spcPts val="0"/>
              </a:spcBef>
              <a:spcAft>
                <a:spcPts val="0"/>
              </a:spcAft>
              <a:buClr>
                <a:srgbClr val="000000"/>
              </a:buClr>
              <a:buSzPts val="1600"/>
              <a:buChar char="■"/>
            </a:pPr>
            <a:r>
              <a:rPr lang="en-GB" sz="1600">
                <a:solidFill>
                  <a:srgbClr val="000000"/>
                </a:solidFill>
              </a:rPr>
              <a:t>Draft clear guidelines</a:t>
            </a:r>
            <a:endParaRPr sz="1600">
              <a:solidFill>
                <a:srgbClr val="000000"/>
              </a:solidFill>
            </a:endParaRPr>
          </a:p>
          <a:p>
            <a:pPr marL="1371600" lvl="2" indent="-330200" algn="l" rtl="0">
              <a:spcBef>
                <a:spcPts val="0"/>
              </a:spcBef>
              <a:spcAft>
                <a:spcPts val="0"/>
              </a:spcAft>
              <a:buClr>
                <a:srgbClr val="000000"/>
              </a:buClr>
              <a:buSzPts val="1600"/>
              <a:buChar char="■"/>
            </a:pPr>
            <a:r>
              <a:rPr lang="en-GB" sz="1600">
                <a:solidFill>
                  <a:srgbClr val="000000"/>
                </a:solidFill>
              </a:rPr>
              <a:t>Request samples</a:t>
            </a:r>
            <a:endParaRPr sz="1600">
              <a:solidFill>
                <a:srgbClr val="000000"/>
              </a:solidFill>
            </a:endParaRPr>
          </a:p>
          <a:p>
            <a:pPr marL="914400" lvl="1" indent="-330200" algn="l" rtl="0">
              <a:spcBef>
                <a:spcPts val="0"/>
              </a:spcBef>
              <a:spcAft>
                <a:spcPts val="0"/>
              </a:spcAft>
              <a:buClr>
                <a:srgbClr val="000000"/>
              </a:buClr>
              <a:buSzPts val="1600"/>
              <a:buChar char="○"/>
            </a:pPr>
            <a:r>
              <a:rPr lang="en-GB" sz="1600">
                <a:solidFill>
                  <a:srgbClr val="000000"/>
                </a:solidFill>
              </a:rPr>
              <a:t>How to maintain relationship</a:t>
            </a:r>
            <a:endParaRPr sz="1600">
              <a:solidFill>
                <a:srgbClr val="000000"/>
              </a:solidFill>
            </a:endParaRPr>
          </a:p>
          <a:p>
            <a:pPr marL="1371600" lvl="2" indent="-330200" algn="l" rtl="0">
              <a:spcBef>
                <a:spcPts val="0"/>
              </a:spcBef>
              <a:spcAft>
                <a:spcPts val="0"/>
              </a:spcAft>
              <a:buClr>
                <a:srgbClr val="000000"/>
              </a:buClr>
              <a:buSzPts val="1600"/>
              <a:buChar char="■"/>
            </a:pPr>
            <a:r>
              <a:rPr lang="en-GB" sz="1600">
                <a:solidFill>
                  <a:srgbClr val="000000"/>
                </a:solidFill>
              </a:rPr>
              <a:t>Share feedback such as wins/areas for improvement</a:t>
            </a:r>
            <a:endParaRPr sz="1600">
              <a:solidFill>
                <a:srgbClr val="000000"/>
              </a:solidFill>
            </a:endParaRPr>
          </a:p>
          <a:p>
            <a:pPr marL="1371600" lvl="2" indent="-330200" algn="l" rtl="0">
              <a:spcBef>
                <a:spcPts val="0"/>
              </a:spcBef>
              <a:spcAft>
                <a:spcPts val="0"/>
              </a:spcAft>
              <a:buClr>
                <a:srgbClr val="000000"/>
              </a:buClr>
              <a:buSzPts val="1600"/>
              <a:buChar char="■"/>
            </a:pPr>
            <a:r>
              <a:rPr lang="en-GB" sz="1600">
                <a:solidFill>
                  <a:srgbClr val="000000"/>
                </a:solidFill>
              </a:rPr>
              <a:t>Communicate changes in standards</a:t>
            </a:r>
            <a:endParaRPr/>
          </a:p>
        </p:txBody>
      </p:sp>
      <p:sp>
        <p:nvSpPr>
          <p:cNvPr id="595" name="Google Shape;595;p60"/>
          <p:cNvSpPr txBox="1">
            <a:spLocks noGrp="1"/>
          </p:cNvSpPr>
          <p:nvPr>
            <p:ph type="title"/>
          </p:nvPr>
        </p:nvSpPr>
        <p:spPr>
          <a:xfrm>
            <a:off x="307525" y="1409700"/>
            <a:ext cx="20577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How Vendors Help with Scale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1"/>
          <p:cNvSpPr txBox="1">
            <a:spLocks noGrp="1"/>
          </p:cNvSpPr>
          <p:nvPr>
            <p:ph type="title"/>
          </p:nvPr>
        </p:nvSpPr>
        <p:spPr>
          <a:xfrm>
            <a:off x="307525" y="1409700"/>
            <a:ext cx="21054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a:t>Implementation </a:t>
            </a:r>
            <a:endParaRPr sz="2000"/>
          </a:p>
        </p:txBody>
      </p:sp>
      <p:sp>
        <p:nvSpPr>
          <p:cNvPr id="601" name="Google Shape;601;p61"/>
          <p:cNvSpPr txBox="1"/>
          <p:nvPr/>
        </p:nvSpPr>
        <p:spPr>
          <a:xfrm>
            <a:off x="3257375" y="762888"/>
            <a:ext cx="5235000" cy="3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1130" b="1">
                <a:solidFill>
                  <a:srgbClr val="142A35"/>
                </a:solidFill>
                <a:latin typeface="Source Sans Pro"/>
                <a:ea typeface="Source Sans Pro"/>
                <a:cs typeface="Source Sans Pro"/>
                <a:sym typeface="Source Sans Pro"/>
              </a:rPr>
              <a:t>Cost and Time Comparison</a:t>
            </a:r>
            <a:endParaRPr sz="1130" b="1">
              <a:solidFill>
                <a:srgbClr val="142A35"/>
              </a:solidFill>
              <a:latin typeface="Source Sans Pro"/>
              <a:ea typeface="Source Sans Pro"/>
              <a:cs typeface="Source Sans Pro"/>
              <a:sym typeface="Source Sans Pro"/>
            </a:endParaRPr>
          </a:p>
        </p:txBody>
      </p:sp>
      <p:graphicFrame>
        <p:nvGraphicFramePr>
          <p:cNvPr id="602" name="Google Shape;602;p61" descr="4 by 5 table  with number of pages, hours, cost, and turnaround times as column headers for Winter 24, Spring 24, and Fall 24 courses."/>
          <p:cNvGraphicFramePr/>
          <p:nvPr>
            <p:extLst>
              <p:ext uri="{D42A27DB-BD31-4B8C-83A1-F6EECF244321}">
                <p14:modId xmlns:p14="http://schemas.microsoft.com/office/powerpoint/2010/main" val="2989156017"/>
              </p:ext>
            </p:extLst>
          </p:nvPr>
        </p:nvGraphicFramePr>
        <p:xfrm>
          <a:off x="3257375" y="1175538"/>
          <a:ext cx="5235125" cy="3172500"/>
        </p:xfrm>
        <a:graphic>
          <a:graphicData uri="http://schemas.openxmlformats.org/drawingml/2006/table">
            <a:tbl>
              <a:tblPr firstRow="1">
                <a:noFill/>
                <a:tableStyleId>{EE41F2F0-9846-4196-92B6-503DA3022652}</a:tableStyleId>
              </a:tblPr>
              <a:tblGrid>
                <a:gridCol w="890825">
                  <a:extLst>
                    <a:ext uri="{9D8B030D-6E8A-4147-A177-3AD203B41FA5}">
                      <a16:colId xmlns:a16="http://schemas.microsoft.com/office/drawing/2014/main" val="20000"/>
                    </a:ext>
                  </a:extLst>
                </a:gridCol>
                <a:gridCol w="1203225">
                  <a:extLst>
                    <a:ext uri="{9D8B030D-6E8A-4147-A177-3AD203B41FA5}">
                      <a16:colId xmlns:a16="http://schemas.microsoft.com/office/drawing/2014/main" val="20001"/>
                    </a:ext>
                  </a:extLst>
                </a:gridCol>
                <a:gridCol w="1047025">
                  <a:extLst>
                    <a:ext uri="{9D8B030D-6E8A-4147-A177-3AD203B41FA5}">
                      <a16:colId xmlns:a16="http://schemas.microsoft.com/office/drawing/2014/main" val="20002"/>
                    </a:ext>
                  </a:extLst>
                </a:gridCol>
                <a:gridCol w="1047025">
                  <a:extLst>
                    <a:ext uri="{9D8B030D-6E8A-4147-A177-3AD203B41FA5}">
                      <a16:colId xmlns:a16="http://schemas.microsoft.com/office/drawing/2014/main" val="20003"/>
                    </a:ext>
                  </a:extLst>
                </a:gridCol>
                <a:gridCol w="1047025">
                  <a:extLst>
                    <a:ext uri="{9D8B030D-6E8A-4147-A177-3AD203B41FA5}">
                      <a16:colId xmlns:a16="http://schemas.microsoft.com/office/drawing/2014/main" val="20004"/>
                    </a:ext>
                  </a:extLst>
                </a:gridCol>
              </a:tblGrid>
              <a:tr h="640950">
                <a:tc>
                  <a:txBody>
                    <a:bodyPr/>
                    <a:lstStyle/>
                    <a:p>
                      <a:pPr marL="0" lvl="0" indent="0" algn="ctr" rtl="0">
                        <a:spcBef>
                          <a:spcPts val="0"/>
                        </a:spcBef>
                        <a:spcAft>
                          <a:spcPts val="0"/>
                        </a:spcAft>
                        <a:buNone/>
                      </a:pPr>
                      <a:r>
                        <a:rPr lang="en-GB" sz="1000" b="1" dirty="0">
                          <a:latin typeface="Source Sans Pro"/>
                          <a:ea typeface="Source Sans Pro"/>
                          <a:cs typeface="Source Sans Pro"/>
                          <a:sym typeface="Source Sans Pro"/>
                        </a:rPr>
                        <a:t>Term</a:t>
                      </a:r>
                      <a:endParaRPr sz="1000" b="1" dirty="0">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GB" sz="1000" b="1">
                          <a:latin typeface="Source Sans Pro"/>
                          <a:ea typeface="Source Sans Pro"/>
                          <a:cs typeface="Source Sans Pro"/>
                          <a:sym typeface="Source Sans Pro"/>
                        </a:rPr>
                        <a:t># of Pages</a:t>
                      </a:r>
                      <a:endParaRPr sz="1000" b="1">
                        <a:latin typeface="Source Sans Pro"/>
                        <a:ea typeface="Source Sans Pro"/>
                        <a:cs typeface="Source Sans Pro"/>
                        <a:sym typeface="Source Sans Pro"/>
                      </a:endParaRPr>
                    </a:p>
                    <a:p>
                      <a:pPr marL="0" lvl="0" indent="0" algn="ctr" rtl="0">
                        <a:spcBef>
                          <a:spcPts val="0"/>
                        </a:spcBef>
                        <a:spcAft>
                          <a:spcPts val="0"/>
                        </a:spcAft>
                        <a:buNone/>
                      </a:pPr>
                      <a:r>
                        <a:rPr lang="en-GB" sz="1000" b="1">
                          <a:latin typeface="Source Sans Pro"/>
                          <a:ea typeface="Source Sans Pro"/>
                          <a:cs typeface="Source Sans Pro"/>
                          <a:sym typeface="Source Sans Pro"/>
                        </a:rPr>
                        <a:t>(braille and TG)</a:t>
                      </a:r>
                      <a:endParaRPr sz="10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GB" sz="1000" b="1">
                          <a:latin typeface="Source Sans Pro"/>
                          <a:ea typeface="Source Sans Pro"/>
                          <a:cs typeface="Source Sans Pro"/>
                          <a:sym typeface="Source Sans Pro"/>
                        </a:rPr>
                        <a:t>Time (In-House)</a:t>
                      </a:r>
                      <a:endParaRPr sz="1000" b="1">
                        <a:latin typeface="Source Sans Pro"/>
                        <a:ea typeface="Source Sans Pro"/>
                        <a:cs typeface="Source Sans Pro"/>
                        <a:sym typeface="Source Sans Pro"/>
                      </a:endParaRPr>
                    </a:p>
                    <a:p>
                      <a:pPr marL="0" lvl="0" indent="0" algn="ctr" rtl="0">
                        <a:spcBef>
                          <a:spcPts val="0"/>
                        </a:spcBef>
                        <a:spcAft>
                          <a:spcPts val="0"/>
                        </a:spcAft>
                        <a:buNone/>
                      </a:pPr>
                      <a:r>
                        <a:rPr lang="en-GB" sz="1000" b="1">
                          <a:latin typeface="Source Sans Pro"/>
                          <a:ea typeface="Source Sans Pro"/>
                          <a:cs typeface="Source Sans Pro"/>
                          <a:sym typeface="Source Sans Pro"/>
                        </a:rPr>
                        <a:t>Hrs</a:t>
                      </a:r>
                      <a:endParaRPr sz="10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GB" sz="1000" b="1">
                          <a:latin typeface="Source Sans Pro"/>
                          <a:ea typeface="Source Sans Pro"/>
                          <a:cs typeface="Source Sans Pro"/>
                          <a:sym typeface="Source Sans Pro"/>
                        </a:rPr>
                        <a:t>Cost (Vendor)</a:t>
                      </a:r>
                      <a:endParaRPr sz="10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GB" sz="1000" b="1">
                          <a:latin typeface="Source Sans Pro"/>
                          <a:ea typeface="Source Sans Pro"/>
                          <a:cs typeface="Source Sans Pro"/>
                          <a:sym typeface="Source Sans Pro"/>
                        </a:rPr>
                        <a:t>Turnaround Time</a:t>
                      </a:r>
                      <a:endParaRPr sz="1000" b="1">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r h="640950">
                <a:tc>
                  <a:txBody>
                    <a:bodyPr/>
                    <a:lstStyle/>
                    <a:p>
                      <a:pPr marL="0" lvl="0" indent="0" algn="l" rtl="0">
                        <a:spcBef>
                          <a:spcPts val="0"/>
                        </a:spcBef>
                        <a:spcAft>
                          <a:spcPts val="0"/>
                        </a:spcAft>
                        <a:buNone/>
                      </a:pPr>
                      <a:r>
                        <a:rPr lang="en-GB" sz="1000" b="1">
                          <a:latin typeface="Source Sans Pro"/>
                          <a:ea typeface="Source Sans Pro"/>
                          <a:cs typeface="Source Sans Pro"/>
                          <a:sym typeface="Source Sans Pro"/>
                        </a:rPr>
                        <a:t>Winter 24</a:t>
                      </a:r>
                      <a:endParaRPr sz="1000" b="1">
                        <a:latin typeface="Source Sans Pro"/>
                        <a:ea typeface="Source Sans Pro"/>
                        <a:cs typeface="Source Sans Pro"/>
                        <a:sym typeface="Source Sans Pro"/>
                      </a:endParaRPr>
                    </a:p>
                    <a:p>
                      <a:pPr marL="0" lvl="0" indent="0" algn="l" rtl="0">
                        <a:spcBef>
                          <a:spcPts val="0"/>
                        </a:spcBef>
                        <a:spcAft>
                          <a:spcPts val="0"/>
                        </a:spcAft>
                        <a:buNone/>
                      </a:pPr>
                      <a:r>
                        <a:rPr lang="en-GB" sz="1000" b="1">
                          <a:latin typeface="Source Sans Pro"/>
                          <a:ea typeface="Source Sans Pro"/>
                          <a:cs typeface="Source Sans Pro"/>
                          <a:sym typeface="Source Sans Pro"/>
                        </a:rPr>
                        <a:t>(Statistics)</a:t>
                      </a:r>
                      <a:endParaRPr sz="1000" b="1">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208</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0 (actual)</a:t>
                      </a:r>
                      <a:endParaRPr sz="1000">
                        <a:latin typeface="Source Sans Pro"/>
                        <a:ea typeface="Source Sans Pro"/>
                        <a:cs typeface="Source Sans Pro"/>
                        <a:sym typeface="Source Sans Pro"/>
                      </a:endParaRPr>
                    </a:p>
                    <a:p>
                      <a:pPr marL="0" lvl="0" indent="0" algn="l" rtl="0">
                        <a:spcBef>
                          <a:spcPts val="0"/>
                        </a:spcBef>
                        <a:spcAft>
                          <a:spcPts val="0"/>
                        </a:spcAft>
                        <a:buNone/>
                      </a:pPr>
                      <a:r>
                        <a:rPr lang="en-GB" sz="1000">
                          <a:latin typeface="Source Sans Pro"/>
                          <a:ea typeface="Source Sans Pro"/>
                          <a:cs typeface="Source Sans Pro"/>
                          <a:sym typeface="Source Sans Pro"/>
                        </a:rPr>
                        <a:t>80-115 (est)</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$3060</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7-10 days after presented in class</a:t>
                      </a:r>
                      <a:endParaRPr sz="10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640950">
                <a:tc>
                  <a:txBody>
                    <a:bodyPr/>
                    <a:lstStyle/>
                    <a:p>
                      <a:pPr marL="0" lvl="0" indent="0" algn="l" rtl="0">
                        <a:spcBef>
                          <a:spcPts val="0"/>
                        </a:spcBef>
                        <a:spcAft>
                          <a:spcPts val="0"/>
                        </a:spcAft>
                        <a:buNone/>
                      </a:pPr>
                      <a:r>
                        <a:rPr lang="en-GB" sz="1000" b="1">
                          <a:latin typeface="Source Sans Pro"/>
                          <a:ea typeface="Source Sans Pro"/>
                          <a:cs typeface="Source Sans Pro"/>
                          <a:sym typeface="Source Sans Pro"/>
                        </a:rPr>
                        <a:t>Spring 24</a:t>
                      </a:r>
                      <a:endParaRPr sz="1000" b="1">
                        <a:latin typeface="Source Sans Pro"/>
                        <a:ea typeface="Source Sans Pro"/>
                        <a:cs typeface="Source Sans Pro"/>
                        <a:sym typeface="Source Sans Pro"/>
                      </a:endParaRPr>
                    </a:p>
                    <a:p>
                      <a:pPr marL="0" lvl="0" indent="0" algn="l" rtl="0">
                        <a:spcBef>
                          <a:spcPts val="0"/>
                        </a:spcBef>
                        <a:spcAft>
                          <a:spcPts val="0"/>
                        </a:spcAft>
                        <a:buNone/>
                      </a:pPr>
                      <a:r>
                        <a:rPr lang="en-GB" sz="1000" b="1">
                          <a:latin typeface="Source Sans Pro"/>
                          <a:ea typeface="Source Sans Pro"/>
                          <a:cs typeface="Source Sans Pro"/>
                          <a:sym typeface="Source Sans Pro"/>
                        </a:rPr>
                        <a:t>(Physics)</a:t>
                      </a:r>
                      <a:endParaRPr sz="1000" b="1">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Total: 817</a:t>
                      </a:r>
                      <a:endParaRPr sz="1000">
                        <a:latin typeface="Source Sans Pro"/>
                        <a:ea typeface="Source Sans Pro"/>
                        <a:cs typeface="Source Sans Pro"/>
                        <a:sym typeface="Source Sans Pro"/>
                      </a:endParaRPr>
                    </a:p>
                    <a:p>
                      <a:pPr marL="0" lvl="0" indent="0" algn="l" rtl="0">
                        <a:spcBef>
                          <a:spcPts val="0"/>
                        </a:spcBef>
                        <a:spcAft>
                          <a:spcPts val="0"/>
                        </a:spcAft>
                        <a:buNone/>
                      </a:pPr>
                      <a:r>
                        <a:rPr lang="en-GB" sz="1000">
                          <a:latin typeface="Source Sans Pro"/>
                          <a:ea typeface="Source Sans Pro"/>
                          <a:cs typeface="Source Sans Pro"/>
                          <a:sym typeface="Source Sans Pro"/>
                        </a:rPr>
                        <a:t>Vendor: 90</a:t>
                      </a:r>
                      <a:endParaRPr sz="1000">
                        <a:latin typeface="Source Sans Pro"/>
                        <a:ea typeface="Source Sans Pro"/>
                        <a:cs typeface="Source Sans Pro"/>
                        <a:sym typeface="Source Sans Pro"/>
                      </a:endParaRPr>
                    </a:p>
                    <a:p>
                      <a:pPr marL="0" lvl="0" indent="0" algn="l" rtl="0">
                        <a:spcBef>
                          <a:spcPts val="0"/>
                        </a:spcBef>
                        <a:spcAft>
                          <a:spcPts val="0"/>
                        </a:spcAft>
                        <a:buNone/>
                      </a:pPr>
                      <a:r>
                        <a:rPr lang="en-GB" sz="1000">
                          <a:latin typeface="Source Sans Pro"/>
                          <a:ea typeface="Source Sans Pro"/>
                          <a:cs typeface="Source Sans Pro"/>
                          <a:sym typeface="Source Sans Pro"/>
                        </a:rPr>
                        <a:t>In-House: 727</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~260</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$900</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Same week as presented in class</a:t>
                      </a:r>
                      <a:endParaRPr sz="10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954325">
                <a:tc>
                  <a:txBody>
                    <a:bodyPr/>
                    <a:lstStyle/>
                    <a:p>
                      <a:pPr marL="0" lvl="0" indent="0" algn="l" rtl="0">
                        <a:spcBef>
                          <a:spcPts val="0"/>
                        </a:spcBef>
                        <a:spcAft>
                          <a:spcPts val="0"/>
                        </a:spcAft>
                        <a:buNone/>
                      </a:pPr>
                      <a:r>
                        <a:rPr lang="en-GB" sz="1000" b="1">
                          <a:latin typeface="Source Sans Pro"/>
                          <a:ea typeface="Source Sans Pro"/>
                          <a:cs typeface="Source Sans Pro"/>
                          <a:sym typeface="Source Sans Pro"/>
                        </a:rPr>
                        <a:t>Fall 24</a:t>
                      </a:r>
                      <a:endParaRPr sz="1000" b="1">
                        <a:latin typeface="Source Sans Pro"/>
                        <a:ea typeface="Source Sans Pro"/>
                        <a:cs typeface="Source Sans Pro"/>
                        <a:sym typeface="Source Sans Pro"/>
                      </a:endParaRPr>
                    </a:p>
                    <a:p>
                      <a:pPr marL="0" lvl="0" indent="0" algn="l" rtl="0">
                        <a:spcBef>
                          <a:spcPts val="0"/>
                        </a:spcBef>
                        <a:spcAft>
                          <a:spcPts val="0"/>
                        </a:spcAft>
                        <a:buNone/>
                      </a:pPr>
                      <a:r>
                        <a:rPr lang="en-GB" sz="1000" b="1">
                          <a:latin typeface="Source Sans Pro"/>
                          <a:ea typeface="Source Sans Pro"/>
                          <a:cs typeface="Source Sans Pro"/>
                          <a:sym typeface="Source Sans Pro"/>
                        </a:rPr>
                        <a:t>(Life Science and Psychological Statistics)</a:t>
                      </a:r>
                      <a:endParaRPr sz="1000" b="1">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As of Nov. 8th: 468</a:t>
                      </a:r>
                      <a:endParaRPr sz="1000">
                        <a:latin typeface="Source Sans Pro"/>
                        <a:ea typeface="Source Sans Pro"/>
                        <a:cs typeface="Source Sans Pro"/>
                        <a:sym typeface="Source Sans Pro"/>
                      </a:endParaRPr>
                    </a:p>
                    <a:p>
                      <a:pPr marL="0" lvl="0" indent="0" algn="l" rtl="0">
                        <a:spcBef>
                          <a:spcPts val="0"/>
                        </a:spcBef>
                        <a:spcAft>
                          <a:spcPts val="0"/>
                        </a:spcAft>
                        <a:buNone/>
                      </a:pPr>
                      <a:r>
                        <a:rPr lang="en-GB" sz="1000">
                          <a:latin typeface="Source Sans Pro"/>
                          <a:ea typeface="Source Sans Pro"/>
                          <a:cs typeface="Source Sans Pro"/>
                          <a:sym typeface="Source Sans Pro"/>
                        </a:rPr>
                        <a:t>Vendor: 83</a:t>
                      </a:r>
                      <a:endParaRPr sz="1000">
                        <a:latin typeface="Source Sans Pro"/>
                        <a:ea typeface="Source Sans Pro"/>
                        <a:cs typeface="Source Sans Pro"/>
                        <a:sym typeface="Source Sans Pro"/>
                      </a:endParaRPr>
                    </a:p>
                    <a:p>
                      <a:pPr marL="0" lvl="0" indent="0" algn="l" rtl="0">
                        <a:spcBef>
                          <a:spcPts val="0"/>
                        </a:spcBef>
                        <a:spcAft>
                          <a:spcPts val="0"/>
                        </a:spcAft>
                        <a:buNone/>
                      </a:pPr>
                      <a:r>
                        <a:rPr lang="en-GB" sz="1000">
                          <a:latin typeface="Source Sans Pro"/>
                          <a:ea typeface="Source Sans Pro"/>
                          <a:cs typeface="Source Sans Pro"/>
                          <a:sym typeface="Source Sans Pro"/>
                        </a:rPr>
                        <a:t>In-House: 385</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~160</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a:latin typeface="Source Sans Pro"/>
                          <a:ea typeface="Source Sans Pro"/>
                          <a:cs typeface="Source Sans Pro"/>
                          <a:sym typeface="Source Sans Pro"/>
                        </a:rPr>
                        <a:t>~$1220</a:t>
                      </a:r>
                      <a:endParaRPr sz="1000">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r>
                        <a:rPr lang="en-GB" sz="1000" dirty="0">
                          <a:latin typeface="Source Sans Pro"/>
                          <a:ea typeface="Source Sans Pro"/>
                          <a:cs typeface="Source Sans Pro"/>
                          <a:sym typeface="Source Sans Pro"/>
                        </a:rPr>
                        <a:t>Before material is presented in class!!</a:t>
                      </a:r>
                      <a:endParaRPr sz="1000" dirty="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2"/>
          <p:cNvSpPr txBox="1">
            <a:spLocks noGrp="1"/>
          </p:cNvSpPr>
          <p:nvPr>
            <p:ph type="title"/>
          </p:nvPr>
        </p:nvSpPr>
        <p:spPr>
          <a:xfrm>
            <a:off x="307525" y="1409700"/>
            <a:ext cx="20577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Pros/Cons</a:t>
            </a:r>
            <a:endParaRPr dirty="0"/>
          </a:p>
        </p:txBody>
      </p:sp>
      <p:graphicFrame>
        <p:nvGraphicFramePr>
          <p:cNvPr id="608" name="Google Shape;608;p62" descr="3 by 3 table listing the pros and cons for vendors and in-house."/>
          <p:cNvGraphicFramePr/>
          <p:nvPr>
            <p:extLst>
              <p:ext uri="{D42A27DB-BD31-4B8C-83A1-F6EECF244321}">
                <p14:modId xmlns:p14="http://schemas.microsoft.com/office/powerpoint/2010/main" val="1909104744"/>
              </p:ext>
            </p:extLst>
          </p:nvPr>
        </p:nvGraphicFramePr>
        <p:xfrm>
          <a:off x="3025300" y="790800"/>
          <a:ext cx="5668925" cy="3230790"/>
        </p:xfrm>
        <a:graphic>
          <a:graphicData uri="http://schemas.openxmlformats.org/drawingml/2006/table">
            <a:tbl>
              <a:tblPr firstRow="1">
                <a:noFill/>
                <a:tableStyleId>{EE41F2F0-9846-4196-92B6-503DA3022652}</a:tableStyleId>
              </a:tblPr>
              <a:tblGrid>
                <a:gridCol w="926450">
                  <a:extLst>
                    <a:ext uri="{9D8B030D-6E8A-4147-A177-3AD203B41FA5}">
                      <a16:colId xmlns:a16="http://schemas.microsoft.com/office/drawing/2014/main" val="20000"/>
                    </a:ext>
                  </a:extLst>
                </a:gridCol>
                <a:gridCol w="2461300">
                  <a:extLst>
                    <a:ext uri="{9D8B030D-6E8A-4147-A177-3AD203B41FA5}">
                      <a16:colId xmlns:a16="http://schemas.microsoft.com/office/drawing/2014/main" val="20001"/>
                    </a:ext>
                  </a:extLst>
                </a:gridCol>
                <a:gridCol w="2281175">
                  <a:extLst>
                    <a:ext uri="{9D8B030D-6E8A-4147-A177-3AD203B41FA5}">
                      <a16:colId xmlns:a16="http://schemas.microsoft.com/office/drawing/2014/main" val="20002"/>
                    </a:ext>
                  </a:extLst>
                </a:gridCol>
              </a:tblGrid>
              <a:tr h="435150">
                <a:tc>
                  <a:txBody>
                    <a:bodyPr/>
                    <a:lstStyle/>
                    <a:p>
                      <a:pPr marL="0" lvl="0" indent="0" algn="l" rtl="0">
                        <a:spcBef>
                          <a:spcPts val="0"/>
                        </a:spcBef>
                        <a:spcAft>
                          <a:spcPts val="0"/>
                        </a:spcAft>
                        <a:buNone/>
                      </a:pPr>
                      <a:r>
                        <a:rPr lang="en-GB" sz="1100" b="1" dirty="0">
                          <a:latin typeface="Source Sans Pro"/>
                          <a:ea typeface="Source Sans Pro"/>
                          <a:cs typeface="Source Sans Pro"/>
                          <a:sym typeface="Source Sans Pro"/>
                        </a:rPr>
                        <a:t>Vendor/</a:t>
                      </a:r>
                      <a:br>
                        <a:rPr lang="en-GB" sz="1100" b="1" dirty="0">
                          <a:latin typeface="Source Sans Pro"/>
                          <a:ea typeface="Source Sans Pro"/>
                          <a:cs typeface="Source Sans Pro"/>
                          <a:sym typeface="Source Sans Pro"/>
                        </a:rPr>
                      </a:br>
                      <a:r>
                        <a:rPr lang="en-GB" sz="1100" b="1" dirty="0">
                          <a:latin typeface="Source Sans Pro"/>
                          <a:ea typeface="Source Sans Pro"/>
                          <a:cs typeface="Source Sans Pro"/>
                          <a:sym typeface="Source Sans Pro"/>
                        </a:rPr>
                        <a:t>In-House</a:t>
                      </a:r>
                      <a:endParaRPr sz="1100" b="1" dirty="0">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GB" sz="1100" b="1">
                          <a:latin typeface="Source Sans Pro"/>
                          <a:ea typeface="Source Sans Pro"/>
                          <a:cs typeface="Source Sans Pro"/>
                          <a:sym typeface="Source Sans Pro"/>
                        </a:rPr>
                        <a:t>PROS</a:t>
                      </a:r>
                      <a:endParaRPr sz="1100" b="1">
                        <a:latin typeface="Source Sans Pro"/>
                        <a:ea typeface="Source Sans Pro"/>
                        <a:cs typeface="Source Sans Pro"/>
                        <a:sym typeface="Source Sans Pro"/>
                      </a:endParaRPr>
                    </a:p>
                  </a:txBody>
                  <a:tcPr marL="91425" marR="91425" marT="91425" marB="91425" anchor="ctr"/>
                </a:tc>
                <a:tc>
                  <a:txBody>
                    <a:bodyPr/>
                    <a:lstStyle/>
                    <a:p>
                      <a:pPr marL="0" lvl="0" indent="0" algn="ctr" rtl="0">
                        <a:spcBef>
                          <a:spcPts val="0"/>
                        </a:spcBef>
                        <a:spcAft>
                          <a:spcPts val="0"/>
                        </a:spcAft>
                        <a:buNone/>
                      </a:pPr>
                      <a:r>
                        <a:rPr lang="en-GB" sz="1100" b="1">
                          <a:latin typeface="Source Sans Pro"/>
                          <a:ea typeface="Source Sans Pro"/>
                          <a:cs typeface="Source Sans Pro"/>
                          <a:sym typeface="Source Sans Pro"/>
                        </a:rPr>
                        <a:t>CONS</a:t>
                      </a:r>
                      <a:endParaRPr sz="1100" b="1">
                        <a:latin typeface="Source Sans Pro"/>
                        <a:ea typeface="Source Sans Pro"/>
                        <a:cs typeface="Source Sans Pro"/>
                        <a:sym typeface="Source Sans Pro"/>
                      </a:endParaRPr>
                    </a:p>
                  </a:txBody>
                  <a:tcPr marL="91425" marR="91425" marT="91425" marB="91425" anchor="ctr"/>
                </a:tc>
                <a:extLst>
                  <a:ext uri="{0D108BD9-81ED-4DB2-BD59-A6C34878D82A}">
                    <a16:rowId xmlns:a16="http://schemas.microsoft.com/office/drawing/2014/main" val="10000"/>
                  </a:ext>
                </a:extLst>
              </a:tr>
              <a:tr h="1015225">
                <a:tc>
                  <a:txBody>
                    <a:bodyPr/>
                    <a:lstStyle/>
                    <a:p>
                      <a:pPr marL="0" lvl="0" indent="0" algn="ctr" rtl="0">
                        <a:spcBef>
                          <a:spcPts val="0"/>
                        </a:spcBef>
                        <a:spcAft>
                          <a:spcPts val="0"/>
                        </a:spcAft>
                        <a:buNone/>
                      </a:pPr>
                      <a:r>
                        <a:rPr lang="en-GB" sz="1100" b="1">
                          <a:latin typeface="Source Sans Pro"/>
                          <a:ea typeface="Source Sans Pro"/>
                          <a:cs typeface="Source Sans Pro"/>
                          <a:sym typeface="Source Sans Pro"/>
                        </a:rPr>
                        <a:t>Vendor</a:t>
                      </a:r>
                      <a:endParaRPr sz="1100" b="1">
                        <a:latin typeface="Source Sans Pro"/>
                        <a:ea typeface="Source Sans Pro"/>
                        <a:cs typeface="Source Sans Pro"/>
                        <a:sym typeface="Source Sans Pro"/>
                      </a:endParaRPr>
                    </a:p>
                  </a:txBody>
                  <a:tcPr marL="91425" marR="91425" marT="91425" marB="91425" anchor="ctr"/>
                </a:tc>
                <a:tc>
                  <a:txBody>
                    <a:bodyPr/>
                    <a:lstStyle/>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Reduces in-house workload</a:t>
                      </a:r>
                      <a:endParaRPr sz="1100">
                        <a:latin typeface="Source Sans Pro"/>
                        <a:ea typeface="Source Sans Pro"/>
                        <a:cs typeface="Source Sans Pro"/>
                        <a:sym typeface="Source Sans Pro"/>
                      </a:endParaRPr>
                    </a:p>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Access to experts in the field</a:t>
                      </a:r>
                      <a:endParaRPr sz="1100">
                        <a:latin typeface="Source Sans Pro"/>
                        <a:ea typeface="Source Sans Pro"/>
                        <a:cs typeface="Source Sans Pro"/>
                        <a:sym typeface="Source Sans Pro"/>
                      </a:endParaRPr>
                    </a:p>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Decreases turnaround time in some cases</a:t>
                      </a:r>
                      <a:endParaRPr sz="1100">
                        <a:latin typeface="Source Sans Pro"/>
                        <a:ea typeface="Source Sans Pro"/>
                        <a:cs typeface="Source Sans Pro"/>
                        <a:sym typeface="Source Sans Pro"/>
                      </a:endParaRPr>
                    </a:p>
                  </a:txBody>
                  <a:tcPr marL="91425" marR="91425" marT="91425" marB="91425"/>
                </a:tc>
                <a:tc>
                  <a:txBody>
                    <a:bodyPr/>
                    <a:lstStyle/>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New vendor approval process can take time</a:t>
                      </a:r>
                      <a:endParaRPr sz="1100">
                        <a:latin typeface="Source Sans Pro"/>
                        <a:ea typeface="Source Sans Pro"/>
                        <a:cs typeface="Source Sans Pro"/>
                        <a:sym typeface="Source Sans Pro"/>
                      </a:endParaRPr>
                    </a:p>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May not be available when needed</a:t>
                      </a:r>
                      <a:endParaRPr sz="1100">
                        <a:latin typeface="Source Sans Pro"/>
                        <a:ea typeface="Source Sans Pro"/>
                        <a:cs typeface="Source Sans Pro"/>
                        <a:sym typeface="Source Sans Pro"/>
                      </a:endParaRPr>
                    </a:p>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May have to shop around to find the right fit</a:t>
                      </a:r>
                      <a:endParaRPr sz="11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1015225">
                <a:tc>
                  <a:txBody>
                    <a:bodyPr/>
                    <a:lstStyle/>
                    <a:p>
                      <a:pPr marL="0" lvl="0" indent="0" algn="ctr" rtl="0">
                        <a:spcBef>
                          <a:spcPts val="0"/>
                        </a:spcBef>
                        <a:spcAft>
                          <a:spcPts val="0"/>
                        </a:spcAft>
                        <a:buNone/>
                      </a:pPr>
                      <a:r>
                        <a:rPr lang="en-GB" sz="1100" b="1">
                          <a:latin typeface="Source Sans Pro"/>
                          <a:ea typeface="Source Sans Pro"/>
                          <a:cs typeface="Source Sans Pro"/>
                          <a:sym typeface="Source Sans Pro"/>
                        </a:rPr>
                        <a:t>In-House</a:t>
                      </a:r>
                      <a:endParaRPr sz="1100" b="1">
                        <a:latin typeface="Source Sans Pro"/>
                        <a:ea typeface="Source Sans Pro"/>
                        <a:cs typeface="Source Sans Pro"/>
                        <a:sym typeface="Source Sans Pro"/>
                      </a:endParaRPr>
                    </a:p>
                  </a:txBody>
                  <a:tcPr marL="91425" marR="91425" marT="91425" marB="91425" anchor="ctr"/>
                </a:tc>
                <a:tc>
                  <a:txBody>
                    <a:bodyPr/>
                    <a:lstStyle/>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Can be cost effective</a:t>
                      </a:r>
                      <a:endParaRPr sz="1100">
                        <a:latin typeface="Source Sans Pro"/>
                        <a:ea typeface="Source Sans Pro"/>
                        <a:cs typeface="Source Sans Pro"/>
                        <a:sym typeface="Source Sans Pro"/>
                      </a:endParaRPr>
                    </a:p>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Can cut down turnaround time with enough support</a:t>
                      </a:r>
                      <a:endParaRPr sz="1100">
                        <a:latin typeface="Source Sans Pro"/>
                        <a:ea typeface="Source Sans Pro"/>
                        <a:cs typeface="Source Sans Pro"/>
                        <a:sym typeface="Source Sans Pro"/>
                      </a:endParaRPr>
                    </a:p>
                    <a:p>
                      <a:pPr marL="457200" lvl="0" indent="-298450" algn="l" rtl="0">
                        <a:spcBef>
                          <a:spcPts val="0"/>
                        </a:spcBef>
                        <a:spcAft>
                          <a:spcPts val="0"/>
                        </a:spcAft>
                        <a:buSzPts val="1100"/>
                        <a:buFont typeface="Source Sans Pro"/>
                        <a:buChar char="●"/>
                      </a:pPr>
                      <a:r>
                        <a:rPr lang="en-GB" sz="1100">
                          <a:latin typeface="Source Sans Pro"/>
                          <a:ea typeface="Source Sans Pro"/>
                          <a:cs typeface="Source Sans Pro"/>
                          <a:sym typeface="Source Sans Pro"/>
                        </a:rPr>
                        <a:t>Quality control and consistency</a:t>
                      </a:r>
                      <a:endParaRPr sz="1100">
                        <a:latin typeface="Source Sans Pro"/>
                        <a:ea typeface="Source Sans Pro"/>
                        <a:cs typeface="Source Sans Pro"/>
                        <a:sym typeface="Source Sans Pro"/>
                      </a:endParaRPr>
                    </a:p>
                  </a:txBody>
                  <a:tcPr marL="91425" marR="91425" marT="91425" marB="91425"/>
                </a:tc>
                <a:tc>
                  <a:txBody>
                    <a:bodyPr/>
                    <a:lstStyle/>
                    <a:p>
                      <a:pPr marL="457200" lvl="0" indent="-298450" algn="l" rtl="0">
                        <a:spcBef>
                          <a:spcPts val="0"/>
                        </a:spcBef>
                        <a:spcAft>
                          <a:spcPts val="0"/>
                        </a:spcAft>
                        <a:buSzPts val="1100"/>
                        <a:buFont typeface="Source Sans Pro"/>
                        <a:buChar char="●"/>
                      </a:pPr>
                      <a:r>
                        <a:rPr lang="en-GB" sz="1100" dirty="0">
                          <a:latin typeface="Source Sans Pro"/>
                          <a:ea typeface="Source Sans Pro"/>
                          <a:cs typeface="Source Sans Pro"/>
                          <a:sym typeface="Source Sans Pro"/>
                        </a:rPr>
                        <a:t>Need to train student workers/staff</a:t>
                      </a:r>
                      <a:endParaRPr sz="1100" dirty="0">
                        <a:latin typeface="Source Sans Pro"/>
                        <a:ea typeface="Source Sans Pro"/>
                        <a:cs typeface="Source Sans Pro"/>
                        <a:sym typeface="Source Sans Pro"/>
                      </a:endParaRPr>
                    </a:p>
                    <a:p>
                      <a:pPr marL="457200" lvl="0" indent="-298450" algn="l" rtl="0">
                        <a:spcBef>
                          <a:spcPts val="0"/>
                        </a:spcBef>
                        <a:spcAft>
                          <a:spcPts val="0"/>
                        </a:spcAft>
                        <a:buSzPts val="1100"/>
                        <a:buFont typeface="Source Sans Pro"/>
                        <a:buChar char="●"/>
                      </a:pPr>
                      <a:r>
                        <a:rPr lang="en-GB" sz="1100" dirty="0">
                          <a:latin typeface="Source Sans Pro"/>
                          <a:ea typeface="Source Sans Pro"/>
                          <a:cs typeface="Source Sans Pro"/>
                          <a:sym typeface="Source Sans Pro"/>
                        </a:rPr>
                        <a:t>Trained workers may move on to other opportunities</a:t>
                      </a:r>
                      <a:endParaRPr sz="1100" dirty="0">
                        <a:latin typeface="Source Sans Pro"/>
                        <a:ea typeface="Source Sans Pro"/>
                        <a:cs typeface="Source Sans Pro"/>
                        <a:sym typeface="Source Sans Pro"/>
                      </a:endParaRPr>
                    </a:p>
                    <a:p>
                      <a:pPr marL="457200" lvl="0" indent="-298450" algn="l" rtl="0">
                        <a:spcBef>
                          <a:spcPts val="0"/>
                        </a:spcBef>
                        <a:spcAft>
                          <a:spcPts val="0"/>
                        </a:spcAft>
                        <a:buSzPts val="1100"/>
                        <a:buFont typeface="Source Sans Pro"/>
                        <a:buChar char="●"/>
                      </a:pPr>
                      <a:r>
                        <a:rPr lang="en-GB" sz="1100" dirty="0">
                          <a:latin typeface="Source Sans Pro"/>
                          <a:ea typeface="Source Sans Pro"/>
                          <a:cs typeface="Source Sans Pro"/>
                          <a:sym typeface="Source Sans Pro"/>
                        </a:rPr>
                        <a:t>Work load per person may change each term (hard to predict)</a:t>
                      </a:r>
                      <a:endParaRPr sz="1100" dirty="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2" name="Title 1">
            <a:extLst>
              <a:ext uri="{FF2B5EF4-FFF2-40B4-BE49-F238E27FC236}">
                <a16:creationId xmlns:a16="http://schemas.microsoft.com/office/drawing/2014/main" id="{DA6B7884-AE35-5FD3-526A-7D059410161A}"/>
              </a:ext>
            </a:extLst>
          </p:cNvPr>
          <p:cNvSpPr>
            <a:spLocks noGrp="1"/>
          </p:cNvSpPr>
          <p:nvPr>
            <p:ph type="title" idx="4294967295"/>
          </p:nvPr>
        </p:nvSpPr>
        <p:spPr>
          <a:xfrm>
            <a:off x="179179" y="4288155"/>
            <a:ext cx="8520600" cy="572700"/>
          </a:xfrm>
        </p:spPr>
        <p:txBody>
          <a:bodyPr>
            <a:normAutofit fontScale="90000"/>
          </a:bodyPr>
          <a:lstStyle/>
          <a:p>
            <a:r>
              <a:rPr lang="en-US" dirty="0">
                <a:solidFill>
                  <a:schemeClr val="bg1"/>
                </a:solidFill>
              </a:rPr>
              <a:t>Q &amp; 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9"/>
          <p:cNvSpPr txBox="1">
            <a:spLocks noGrp="1"/>
          </p:cNvSpPr>
          <p:nvPr>
            <p:ph type="body" idx="1"/>
          </p:nvPr>
        </p:nvSpPr>
        <p:spPr>
          <a:xfrm>
            <a:off x="535150" y="2624675"/>
            <a:ext cx="3757500" cy="1563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GB" sz="1217">
                <a:solidFill>
                  <a:srgbClr val="000000"/>
                </a:solidFill>
              </a:rPr>
              <a:t>With the use of digital platforms and course materials on the rise, disability services offices are oversaturated with alternative format requests. Given the limited capacity of many disability services teams, there is an increasing need for scaling initiatives to satisfy student accommodation requests. </a:t>
            </a:r>
            <a:endParaRPr sz="1217">
              <a:solidFill>
                <a:srgbClr val="000000"/>
              </a:solidFill>
            </a:endParaRPr>
          </a:p>
          <a:p>
            <a:pPr marL="0" lvl="0" indent="0" algn="l" rtl="0">
              <a:lnSpc>
                <a:spcPct val="95000"/>
              </a:lnSpc>
              <a:spcBef>
                <a:spcPts val="0"/>
              </a:spcBef>
              <a:spcAft>
                <a:spcPts val="0"/>
              </a:spcAft>
              <a:buSzPts val="1018"/>
              <a:buNone/>
            </a:pPr>
            <a:endParaRPr sz="1217">
              <a:solidFill>
                <a:srgbClr val="000000"/>
              </a:solidFill>
            </a:endParaRPr>
          </a:p>
          <a:p>
            <a:pPr marL="0" lvl="0" indent="0" algn="l" rtl="0">
              <a:lnSpc>
                <a:spcPct val="95000"/>
              </a:lnSpc>
              <a:spcBef>
                <a:spcPts val="0"/>
              </a:spcBef>
              <a:spcAft>
                <a:spcPts val="0"/>
              </a:spcAft>
              <a:buSzPts val="1018"/>
              <a:buNone/>
            </a:pPr>
            <a:r>
              <a:rPr lang="en-GB" sz="1217">
                <a:solidFill>
                  <a:srgbClr val="000000"/>
                </a:solidFill>
              </a:rPr>
              <a:t>This session will provide tangible tips and comparisons between scaling your in-house remediation efforts and building a strong partnership with an accessibility remediation vendor. </a:t>
            </a:r>
            <a:endParaRPr sz="1032"/>
          </a:p>
        </p:txBody>
      </p:sp>
      <p:sp>
        <p:nvSpPr>
          <p:cNvPr id="521" name="Google Shape;521;p49"/>
          <p:cNvSpPr txBox="1">
            <a:spLocks noGrp="1"/>
          </p:cNvSpPr>
          <p:nvPr>
            <p:ph type="title"/>
          </p:nvPr>
        </p:nvSpPr>
        <p:spPr>
          <a:xfrm>
            <a:off x="525625" y="1301150"/>
            <a:ext cx="3962700" cy="117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Inspiring what’s possible for every learner.</a:t>
            </a:r>
            <a:endParaRPr sz="2800" dirty="0"/>
          </a:p>
        </p:txBody>
      </p:sp>
      <p:sp>
        <p:nvSpPr>
          <p:cNvPr id="522" name="Google Shape;522;p49"/>
          <p:cNvSpPr txBox="1">
            <a:spLocks noGrp="1"/>
          </p:cNvSpPr>
          <p:nvPr>
            <p:ph type="title" idx="2"/>
          </p:nvPr>
        </p:nvSpPr>
        <p:spPr>
          <a:xfrm>
            <a:off x="540700" y="1064950"/>
            <a:ext cx="2892000" cy="303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142A35"/>
                </a:solidFill>
              </a:rPr>
              <a:t>OUR MISSION</a:t>
            </a:r>
            <a:endParaRPr>
              <a:solidFill>
                <a:srgbClr val="142A3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0"/>
          <p:cNvSpPr txBox="1">
            <a:spLocks noGrp="1"/>
          </p:cNvSpPr>
          <p:nvPr>
            <p:ph type="body" idx="6"/>
          </p:nvPr>
        </p:nvSpPr>
        <p:spPr>
          <a:xfrm>
            <a:off x="4150775" y="81625"/>
            <a:ext cx="4510500" cy="1259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a:solidFill>
                  <a:srgbClr val="222222"/>
                </a:solidFill>
                <a:highlight>
                  <a:srgbClr val="FFFFFF"/>
                </a:highlight>
              </a:rPr>
              <a:t>Danae Harris</a:t>
            </a:r>
            <a:r>
              <a:rPr lang="en-GB">
                <a:solidFill>
                  <a:srgbClr val="222222"/>
                </a:solidFill>
                <a:highlight>
                  <a:srgbClr val="FFFFFF"/>
                </a:highlight>
              </a:rPr>
              <a:t> has 12 years of experience in higher education. Accessibility for all learners has always been a priority for her. She started her career in higher education helping first generation college students access financial aid resources. Before making Texas home Danae worked as a Coordinator at Washington University in St. Louis, in the department of Sociology. She also worked as a part-time Support Professional with individuals that had a wide range of disabilities. Within the past 4 years Danae has helped faculty make their online courses most accessible; math courses by far are the most difficult to make accessible. Her favorite project has been creating a STEM Accessibility resource page for faculty at UNT. The page focuses on using tools readily available to make math and STEM content accessible for students with disabilities at UNT.</a:t>
            </a:r>
            <a:endParaRPr/>
          </a:p>
        </p:txBody>
      </p:sp>
      <p:sp>
        <p:nvSpPr>
          <p:cNvPr id="528" name="Google Shape;528;p50"/>
          <p:cNvSpPr txBox="1">
            <a:spLocks noGrp="1"/>
          </p:cNvSpPr>
          <p:nvPr>
            <p:ph type="title"/>
          </p:nvPr>
        </p:nvSpPr>
        <p:spPr>
          <a:xfrm>
            <a:off x="307525" y="1409700"/>
            <a:ext cx="2057700" cy="886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Who We Are</a:t>
            </a:r>
            <a:endParaRPr/>
          </a:p>
        </p:txBody>
      </p:sp>
      <p:sp>
        <p:nvSpPr>
          <p:cNvPr id="529" name="Google Shape;529;p50"/>
          <p:cNvSpPr txBox="1">
            <a:spLocks noGrp="1"/>
          </p:cNvSpPr>
          <p:nvPr>
            <p:ph type="subTitle" idx="1"/>
          </p:nvPr>
        </p:nvSpPr>
        <p:spPr>
          <a:xfrm>
            <a:off x="2957400" y="565621"/>
            <a:ext cx="1272300" cy="4212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1200"/>
              </a:spcAft>
              <a:buNone/>
            </a:pPr>
            <a:r>
              <a:rPr lang="en-GB"/>
              <a:t>Danae Harris</a:t>
            </a:r>
            <a:endParaRPr/>
          </a:p>
        </p:txBody>
      </p:sp>
      <p:sp>
        <p:nvSpPr>
          <p:cNvPr id="530" name="Google Shape;530;p50"/>
          <p:cNvSpPr txBox="1">
            <a:spLocks noGrp="1"/>
          </p:cNvSpPr>
          <p:nvPr>
            <p:ph type="subTitle" idx="2"/>
          </p:nvPr>
        </p:nvSpPr>
        <p:spPr>
          <a:xfrm>
            <a:off x="2957400" y="2421923"/>
            <a:ext cx="1272300" cy="501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200"/>
              </a:spcAft>
              <a:buSzPts val="1018"/>
              <a:buNone/>
            </a:pPr>
            <a:r>
              <a:rPr lang="en-GB" sz="1025"/>
              <a:t>Ramya Karthikeyan</a:t>
            </a:r>
            <a:endParaRPr sz="1025"/>
          </a:p>
        </p:txBody>
      </p:sp>
      <p:sp>
        <p:nvSpPr>
          <p:cNvPr id="531" name="Google Shape;531;p50"/>
          <p:cNvSpPr txBox="1">
            <a:spLocks noGrp="1"/>
          </p:cNvSpPr>
          <p:nvPr>
            <p:ph type="subTitle" idx="3"/>
          </p:nvPr>
        </p:nvSpPr>
        <p:spPr>
          <a:xfrm>
            <a:off x="2957400" y="3939895"/>
            <a:ext cx="1272300" cy="4212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1200"/>
              </a:spcAft>
              <a:buNone/>
            </a:pPr>
            <a:r>
              <a:rPr lang="en-GB"/>
              <a:t>Rachel Comerford</a:t>
            </a:r>
            <a:endParaRPr/>
          </a:p>
        </p:txBody>
      </p:sp>
      <p:sp>
        <p:nvSpPr>
          <p:cNvPr id="532" name="Google Shape;532;p50"/>
          <p:cNvSpPr txBox="1">
            <a:spLocks noGrp="1"/>
          </p:cNvSpPr>
          <p:nvPr>
            <p:ph type="body" idx="7"/>
          </p:nvPr>
        </p:nvSpPr>
        <p:spPr>
          <a:xfrm>
            <a:off x="4150775" y="1984516"/>
            <a:ext cx="4510500" cy="1311900"/>
          </a:xfrm>
          <a:prstGeom prst="rect">
            <a:avLst/>
          </a:prstGeom>
        </p:spPr>
        <p:txBody>
          <a:bodyPr spcFirstLastPara="1" wrap="square" lIns="91425" tIns="91425" rIns="91425" bIns="91425" anchor="t" anchorCtr="0">
            <a:normAutofit fontScale="92500" lnSpcReduction="20000"/>
          </a:bodyPr>
          <a:lstStyle/>
          <a:p>
            <a:pPr marL="0" lvl="0" indent="0" algn="l" rtl="0">
              <a:spcBef>
                <a:spcPts val="1200"/>
              </a:spcBef>
              <a:spcAft>
                <a:spcPts val="1200"/>
              </a:spcAft>
              <a:buNone/>
            </a:pPr>
            <a:r>
              <a:rPr lang="en-GB" b="1">
                <a:solidFill>
                  <a:srgbClr val="000000"/>
                </a:solidFill>
              </a:rPr>
              <a:t>Ramya Karthikeyan</a:t>
            </a:r>
            <a:r>
              <a:rPr lang="en-GB">
                <a:solidFill>
                  <a:srgbClr val="000000"/>
                </a:solidFill>
              </a:rPr>
              <a:t> is an Alternative Format Specialist at UCLA's Center for Accessible Education. With 12 years of experience, she has dedicated her career to supporting students with disabilities in K-12 and higher education settings. Ramya is also a certified Braille Transcriber by the Library of Congress, with 9 years of experience producing braille and tactile graphics. She is a lifelong learner, a passionate accessibility advocate, and an Assistive Technology enthusiast.  She experiments with new tools including AI to find quicker turnaround for remediated materials.</a:t>
            </a:r>
            <a:endParaRPr/>
          </a:p>
        </p:txBody>
      </p:sp>
      <p:sp>
        <p:nvSpPr>
          <p:cNvPr id="533" name="Google Shape;533;p50"/>
          <p:cNvSpPr txBox="1">
            <a:spLocks noGrp="1"/>
          </p:cNvSpPr>
          <p:nvPr>
            <p:ph type="body" idx="8"/>
          </p:nvPr>
        </p:nvSpPr>
        <p:spPr>
          <a:xfrm>
            <a:off x="4150775" y="3460350"/>
            <a:ext cx="4510500" cy="1380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a:solidFill>
                  <a:srgbClr val="333333"/>
                </a:solidFill>
                <a:highlight>
                  <a:srgbClr val="FFFFFF"/>
                </a:highlight>
              </a:rPr>
              <a:t>Rachel Comerford</a:t>
            </a:r>
            <a:r>
              <a:rPr lang="en-GB">
                <a:solidFill>
                  <a:srgbClr val="333333"/>
                </a:solidFill>
                <a:highlight>
                  <a:srgbClr val="FFFFFF"/>
                </a:highlight>
              </a:rPr>
              <a:t> is the Senior Director of Accessibility Outreach and Communication at Macmillan Learning where she leads cross-functional efforts to ensure students of all abilities have access to their course materials. Under her leadership, Macmillan was recognized by WIPO’s Accessible Book Consortium with the International Excellence Award for Accessible Publishing in 2020 for their work towards providing educational materials that any student can use. She has over a decade of experience in the print and digital publishing world.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1"/>
          <p:cNvSpPr txBox="1">
            <a:spLocks noGrp="1"/>
          </p:cNvSpPr>
          <p:nvPr>
            <p:ph type="body" idx="1"/>
          </p:nvPr>
        </p:nvSpPr>
        <p:spPr>
          <a:xfrm>
            <a:off x="5393050" y="316450"/>
            <a:ext cx="3135900" cy="4083600"/>
          </a:xfrm>
          <a:prstGeom prst="rect">
            <a:avLst/>
          </a:prstGeom>
        </p:spPr>
        <p:txBody>
          <a:bodyPr spcFirstLastPara="1" wrap="square" lIns="91425" tIns="91425" rIns="91425" bIns="91425" anchor="t" anchorCtr="0">
            <a:noAutofit/>
          </a:bodyPr>
          <a:lstStyle/>
          <a:p>
            <a:pPr marL="457200" lvl="0" indent="-312737" algn="l" rtl="0">
              <a:lnSpc>
                <a:spcPct val="95000"/>
              </a:lnSpc>
              <a:spcBef>
                <a:spcPts val="800"/>
              </a:spcBef>
              <a:spcAft>
                <a:spcPts val="0"/>
              </a:spcAft>
              <a:buSzPts val="1325"/>
              <a:buChar char="●"/>
            </a:pPr>
            <a:r>
              <a:rPr lang="en-GB" sz="1325"/>
              <a:t>The students who need us*:</a:t>
            </a:r>
            <a:endParaRPr sz="1325"/>
          </a:p>
          <a:p>
            <a:pPr marL="914400" lvl="1" indent="-312737" algn="l" rtl="0">
              <a:lnSpc>
                <a:spcPct val="95000"/>
              </a:lnSpc>
              <a:spcBef>
                <a:spcPts val="0"/>
              </a:spcBef>
              <a:spcAft>
                <a:spcPts val="0"/>
              </a:spcAft>
              <a:buSzPts val="1325"/>
              <a:buChar char="○"/>
            </a:pPr>
            <a:r>
              <a:rPr lang="en-GB" sz="1325"/>
              <a:t>Approximately 20% of undergraduate students in the US identify as disabled.</a:t>
            </a:r>
            <a:endParaRPr sz="1325"/>
          </a:p>
          <a:p>
            <a:pPr marL="914400" lvl="1" indent="-312737" algn="l" rtl="0">
              <a:lnSpc>
                <a:spcPct val="95000"/>
              </a:lnSpc>
              <a:spcBef>
                <a:spcPts val="0"/>
              </a:spcBef>
              <a:spcAft>
                <a:spcPts val="0"/>
              </a:spcAft>
              <a:buSzPts val="1325"/>
              <a:buChar char="○"/>
            </a:pPr>
            <a:r>
              <a:rPr lang="en-GB" sz="1325"/>
              <a:t>Of that 20%, only about a third report their disability to their college</a:t>
            </a:r>
            <a:endParaRPr sz="1325"/>
          </a:p>
          <a:p>
            <a:pPr marL="914400" lvl="1" indent="-312737" algn="l" rtl="0">
              <a:lnSpc>
                <a:spcPct val="95000"/>
              </a:lnSpc>
              <a:spcBef>
                <a:spcPts val="0"/>
              </a:spcBef>
              <a:spcAft>
                <a:spcPts val="0"/>
              </a:spcAft>
              <a:buSzPts val="1325"/>
              <a:buChar char="○"/>
            </a:pPr>
            <a:r>
              <a:rPr lang="en-GB" sz="1325"/>
              <a:t>Of that third, between 15%-43% don’t receive accommodations</a:t>
            </a:r>
            <a:endParaRPr sz="1325"/>
          </a:p>
          <a:p>
            <a:pPr marL="0" lvl="0" indent="0" algn="l" rtl="0">
              <a:lnSpc>
                <a:spcPct val="95000"/>
              </a:lnSpc>
              <a:spcBef>
                <a:spcPts val="800"/>
              </a:spcBef>
              <a:spcAft>
                <a:spcPts val="0"/>
              </a:spcAft>
              <a:buNone/>
            </a:pPr>
            <a:endParaRPr sz="100"/>
          </a:p>
          <a:p>
            <a:pPr marL="457200" lvl="0" indent="-312737" algn="l" rtl="0">
              <a:lnSpc>
                <a:spcPct val="95000"/>
              </a:lnSpc>
              <a:spcBef>
                <a:spcPts val="800"/>
              </a:spcBef>
              <a:spcAft>
                <a:spcPts val="0"/>
              </a:spcAft>
              <a:buSzPts val="1325"/>
              <a:buChar char="●"/>
            </a:pPr>
            <a:r>
              <a:rPr lang="en-GB" sz="1325"/>
              <a:t>Legislative Impact</a:t>
            </a:r>
            <a:endParaRPr sz="1325"/>
          </a:p>
          <a:p>
            <a:pPr marL="914400" lvl="1" indent="-312737" algn="l" rtl="0">
              <a:lnSpc>
                <a:spcPct val="95000"/>
              </a:lnSpc>
              <a:spcBef>
                <a:spcPts val="0"/>
              </a:spcBef>
              <a:spcAft>
                <a:spcPts val="0"/>
              </a:spcAft>
              <a:buSzPts val="1325"/>
              <a:buChar char="○"/>
            </a:pPr>
            <a:r>
              <a:rPr lang="en-GB" sz="1325"/>
              <a:t>Title II Updates</a:t>
            </a:r>
            <a:endParaRPr sz="1325"/>
          </a:p>
          <a:p>
            <a:pPr marL="914400" lvl="1" indent="-312737" algn="l" rtl="0">
              <a:lnSpc>
                <a:spcPct val="95000"/>
              </a:lnSpc>
              <a:spcBef>
                <a:spcPts val="0"/>
              </a:spcBef>
              <a:spcAft>
                <a:spcPts val="0"/>
              </a:spcAft>
              <a:buSzPts val="1325"/>
              <a:buChar char="○"/>
            </a:pPr>
            <a:r>
              <a:rPr lang="en-GB" sz="1325"/>
              <a:t>European Union Accessibility Act (EAA)</a:t>
            </a:r>
            <a:endParaRPr sz="1325"/>
          </a:p>
          <a:p>
            <a:pPr marL="914400" lvl="1" indent="-312737" algn="l" rtl="0">
              <a:lnSpc>
                <a:spcPct val="95000"/>
              </a:lnSpc>
              <a:spcBef>
                <a:spcPts val="0"/>
              </a:spcBef>
              <a:spcAft>
                <a:spcPts val="0"/>
              </a:spcAft>
              <a:buSzPts val="1325"/>
              <a:buChar char="○"/>
            </a:pPr>
            <a:r>
              <a:rPr lang="en-GB" sz="1325"/>
              <a:t>Canada</a:t>
            </a:r>
            <a:endParaRPr sz="1325"/>
          </a:p>
          <a:p>
            <a:pPr marL="1371600" lvl="2" indent="-312737" algn="l" rtl="0">
              <a:lnSpc>
                <a:spcPct val="95000"/>
              </a:lnSpc>
              <a:spcBef>
                <a:spcPts val="0"/>
              </a:spcBef>
              <a:spcAft>
                <a:spcPts val="0"/>
              </a:spcAft>
              <a:buSzPts val="1325"/>
              <a:buChar char="■"/>
            </a:pPr>
            <a:r>
              <a:rPr lang="en-GB" sz="1325"/>
              <a:t>Accessible Canada Act</a:t>
            </a:r>
            <a:endParaRPr sz="1325"/>
          </a:p>
          <a:p>
            <a:pPr marL="1371600" lvl="2" indent="-312737" algn="l" rtl="0">
              <a:lnSpc>
                <a:spcPct val="95000"/>
              </a:lnSpc>
              <a:spcBef>
                <a:spcPts val="0"/>
              </a:spcBef>
              <a:spcAft>
                <a:spcPts val="0"/>
              </a:spcAft>
              <a:buSzPts val="1325"/>
              <a:buChar char="■"/>
            </a:pPr>
            <a:r>
              <a:rPr lang="en-GB" sz="1325"/>
              <a:t>Accessibility for Ontarians with Disabilities Act</a:t>
            </a:r>
            <a:endParaRPr sz="1325"/>
          </a:p>
        </p:txBody>
      </p:sp>
      <p:sp>
        <p:nvSpPr>
          <p:cNvPr id="539" name="Google Shape;539;p51"/>
          <p:cNvSpPr txBox="1">
            <a:spLocks noGrp="1"/>
          </p:cNvSpPr>
          <p:nvPr>
            <p:ph type="title"/>
          </p:nvPr>
        </p:nvSpPr>
        <p:spPr>
          <a:xfrm>
            <a:off x="1081925" y="578000"/>
            <a:ext cx="3202200" cy="118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Context</a:t>
            </a:r>
            <a:endParaRPr/>
          </a:p>
        </p:txBody>
      </p:sp>
      <p:sp>
        <p:nvSpPr>
          <p:cNvPr id="540" name="Google Shape;540;p51"/>
          <p:cNvSpPr txBox="1"/>
          <p:nvPr/>
        </p:nvSpPr>
        <p:spPr>
          <a:xfrm>
            <a:off x="5272925" y="4552700"/>
            <a:ext cx="36075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rgbClr val="222222"/>
                </a:solidFill>
              </a:rPr>
              <a:t>*</a:t>
            </a:r>
            <a:r>
              <a:rPr lang="en-GB" sz="800" u="sng">
                <a:solidFill>
                  <a:srgbClr val="222222"/>
                </a:solidFill>
                <a:hlinkClick r:id="rId3">
                  <a:extLst>
                    <a:ext uri="{A12FA001-AC4F-418D-AE19-62706E023703}">
                      <ahyp:hlinkClr xmlns:ahyp="http://schemas.microsoft.com/office/drawing/2018/hyperlinkcolor" val="tx"/>
                    </a:ext>
                  </a:extLst>
                </a:hlinkClick>
              </a:rPr>
              <a:t>Use of Supports Among Students With Disabilities and Special Needs in College</a:t>
            </a:r>
            <a:r>
              <a:rPr lang="en-GB" sz="800">
                <a:solidFill>
                  <a:srgbClr val="222222"/>
                </a:solidFill>
              </a:rPr>
              <a:t>. National Center for Education Statistics at Institute of Education Sciences. April 2022. </a:t>
            </a:r>
            <a:endParaRPr sz="800">
              <a:solidFill>
                <a:srgbClr val="22222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2"/>
          <p:cNvSpPr txBox="1">
            <a:spLocks noGrp="1"/>
          </p:cNvSpPr>
          <p:nvPr>
            <p:ph type="title"/>
          </p:nvPr>
        </p:nvSpPr>
        <p:spPr>
          <a:xfrm>
            <a:off x="2770375" y="841325"/>
            <a:ext cx="5166900" cy="57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Understanding the Title II Impact</a:t>
            </a:r>
            <a:endParaRPr/>
          </a:p>
        </p:txBody>
      </p:sp>
      <p:sp>
        <p:nvSpPr>
          <p:cNvPr id="546" name="Google Shape;546;p52"/>
          <p:cNvSpPr txBox="1">
            <a:spLocks noGrp="1"/>
          </p:cNvSpPr>
          <p:nvPr>
            <p:ph type="body" idx="1"/>
          </p:nvPr>
        </p:nvSpPr>
        <p:spPr>
          <a:xfrm>
            <a:off x="2778875" y="1368225"/>
            <a:ext cx="4937400" cy="3093300"/>
          </a:xfrm>
          <a:prstGeom prst="rect">
            <a:avLst/>
          </a:prstGeom>
        </p:spPr>
        <p:txBody>
          <a:bodyPr spcFirstLastPara="1" wrap="square" lIns="91425" tIns="91425" rIns="91425" bIns="91425" anchor="t" anchorCtr="0">
            <a:normAutofit/>
          </a:bodyPr>
          <a:lstStyle/>
          <a:p>
            <a:pPr marL="0" lvl="0" indent="0" algn="l" rtl="0">
              <a:spcBef>
                <a:spcPts val="800"/>
              </a:spcBef>
              <a:spcAft>
                <a:spcPts val="0"/>
              </a:spcAft>
              <a:buNone/>
            </a:pPr>
            <a:r>
              <a:rPr lang="en-GB" sz="1400">
                <a:latin typeface="Source Sans Pro"/>
                <a:ea typeface="Source Sans Pro"/>
                <a:cs typeface="Source Sans Pro"/>
                <a:sym typeface="Source Sans Pro"/>
              </a:rPr>
              <a:t>Public universities are now accountable for ensuring that any third-party content or services they use are accessible. This includes vendors who provide content, either directly or through contractual, licensing, or other agreements. </a:t>
            </a:r>
            <a:endParaRPr sz="1400">
              <a:latin typeface="Source Sans Pro"/>
              <a:ea typeface="Source Sans Pro"/>
              <a:cs typeface="Source Sans Pro"/>
              <a:sym typeface="Source Sans Pro"/>
            </a:endParaRPr>
          </a:p>
          <a:p>
            <a:pPr marL="0" lvl="0" indent="0" algn="l" rtl="0">
              <a:spcBef>
                <a:spcPts val="800"/>
              </a:spcBef>
              <a:spcAft>
                <a:spcPts val="0"/>
              </a:spcAft>
              <a:buNone/>
            </a:pPr>
            <a:r>
              <a:rPr lang="en-GB" sz="1400">
                <a:latin typeface="Source Sans Pro"/>
                <a:ea typeface="Source Sans Pro"/>
                <a:cs typeface="Source Sans Pro"/>
                <a:sym typeface="Source Sans Pro"/>
              </a:rPr>
              <a:t>Officials with the authority to collaborate with third parties are required to conduct thorough accessibility vetting and testing of third-party vendors to ensure the web content is accessible.</a:t>
            </a:r>
            <a:endParaRPr sz="1400">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3"/>
          <p:cNvSpPr txBox="1">
            <a:spLocks noGrp="1"/>
          </p:cNvSpPr>
          <p:nvPr>
            <p:ph type="body" idx="1"/>
          </p:nvPr>
        </p:nvSpPr>
        <p:spPr>
          <a:xfrm>
            <a:off x="3501325" y="412500"/>
            <a:ext cx="4668600" cy="4097700"/>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rgbClr val="000000"/>
              </a:buClr>
              <a:buSzPts val="1400"/>
              <a:buAutoNum type="arabicPeriod"/>
            </a:pPr>
            <a:r>
              <a:rPr lang="en-GB" sz="1400">
                <a:solidFill>
                  <a:srgbClr val="000000"/>
                </a:solidFill>
              </a:rPr>
              <a:t>Evaluation of In-House Resources</a:t>
            </a:r>
            <a:endParaRPr sz="1400">
              <a:solidFill>
                <a:srgbClr val="000000"/>
              </a:solidFill>
            </a:endParaRPr>
          </a:p>
          <a:p>
            <a:pPr marL="914400" lvl="1" indent="-317500" algn="l" rtl="0">
              <a:spcBef>
                <a:spcPts val="0"/>
              </a:spcBef>
              <a:spcAft>
                <a:spcPts val="0"/>
              </a:spcAft>
              <a:buClr>
                <a:srgbClr val="000000"/>
              </a:buClr>
              <a:buSzPts val="1400"/>
              <a:buAutoNum type="alphaLcPeriod"/>
            </a:pPr>
            <a:r>
              <a:rPr lang="en-GB" sz="1400">
                <a:solidFill>
                  <a:srgbClr val="000000"/>
                </a:solidFill>
              </a:rPr>
              <a:t> Existing staff skills and training</a:t>
            </a:r>
            <a:endParaRPr sz="1400">
              <a:solidFill>
                <a:srgbClr val="000000"/>
              </a:solidFill>
            </a:endParaRPr>
          </a:p>
          <a:p>
            <a:pPr marL="1371600" lvl="2" indent="-317500" algn="l" rtl="0">
              <a:spcBef>
                <a:spcPts val="0"/>
              </a:spcBef>
              <a:spcAft>
                <a:spcPts val="0"/>
              </a:spcAft>
              <a:buClr>
                <a:srgbClr val="000000"/>
              </a:buClr>
              <a:buSzPts val="1400"/>
              <a:buAutoNum type="romanLcPeriod"/>
            </a:pPr>
            <a:r>
              <a:rPr lang="en-GB" sz="1400">
                <a:solidFill>
                  <a:srgbClr val="000000"/>
                </a:solidFill>
              </a:rPr>
              <a:t>Alt Format Specialist (Certified Braille Transcriptionist)</a:t>
            </a:r>
            <a:endParaRPr sz="1400">
              <a:solidFill>
                <a:srgbClr val="000000"/>
              </a:solidFill>
            </a:endParaRPr>
          </a:p>
          <a:p>
            <a:pPr marL="1371600" lvl="2" indent="-317500" algn="l" rtl="0">
              <a:spcBef>
                <a:spcPts val="0"/>
              </a:spcBef>
              <a:spcAft>
                <a:spcPts val="0"/>
              </a:spcAft>
              <a:buClr>
                <a:srgbClr val="000000"/>
              </a:buClr>
              <a:buSzPts val="1400"/>
              <a:buAutoNum type="romanLcPeriod"/>
            </a:pPr>
            <a:r>
              <a:rPr lang="en-GB" sz="1400">
                <a:solidFill>
                  <a:srgbClr val="000000"/>
                </a:solidFill>
              </a:rPr>
              <a:t>3-4 student workers providing remediation support</a:t>
            </a:r>
            <a:endParaRPr sz="1400">
              <a:solidFill>
                <a:srgbClr val="000000"/>
              </a:solidFill>
            </a:endParaRPr>
          </a:p>
          <a:p>
            <a:pPr marL="914400" lvl="1" indent="-317500" algn="l" rtl="0">
              <a:spcBef>
                <a:spcPts val="0"/>
              </a:spcBef>
              <a:spcAft>
                <a:spcPts val="0"/>
              </a:spcAft>
              <a:buClr>
                <a:srgbClr val="000000"/>
              </a:buClr>
              <a:buSzPts val="1400"/>
              <a:buAutoNum type="alphaLcPeriod"/>
            </a:pPr>
            <a:r>
              <a:rPr lang="en-GB" sz="1400">
                <a:solidFill>
                  <a:srgbClr val="000000"/>
                </a:solidFill>
              </a:rPr>
              <a:t>Equipment and technology</a:t>
            </a:r>
            <a:endParaRPr sz="1400">
              <a:solidFill>
                <a:srgbClr val="000000"/>
              </a:solidFill>
            </a:endParaRPr>
          </a:p>
          <a:p>
            <a:pPr marL="1371600" lvl="2" indent="-317500" algn="l" rtl="0">
              <a:spcBef>
                <a:spcPts val="0"/>
              </a:spcBef>
              <a:spcAft>
                <a:spcPts val="0"/>
              </a:spcAft>
              <a:buClr>
                <a:srgbClr val="000000"/>
              </a:buClr>
              <a:buSzPts val="1400"/>
              <a:buAutoNum type="romanLcPeriod"/>
            </a:pPr>
            <a:r>
              <a:rPr lang="en-GB" sz="1400">
                <a:solidFill>
                  <a:srgbClr val="000000"/>
                </a:solidFill>
              </a:rPr>
              <a:t>Scanners</a:t>
            </a:r>
            <a:endParaRPr sz="1400">
              <a:solidFill>
                <a:srgbClr val="000000"/>
              </a:solidFill>
            </a:endParaRPr>
          </a:p>
          <a:p>
            <a:pPr marL="1371600" lvl="2" indent="-317500" algn="l" rtl="0">
              <a:spcBef>
                <a:spcPts val="0"/>
              </a:spcBef>
              <a:spcAft>
                <a:spcPts val="0"/>
              </a:spcAft>
              <a:buClr>
                <a:srgbClr val="000000"/>
              </a:buClr>
              <a:buSzPts val="1400"/>
              <a:buAutoNum type="romanLcPeriod"/>
            </a:pPr>
            <a:r>
              <a:rPr lang="en-GB" sz="1400">
                <a:solidFill>
                  <a:srgbClr val="000000"/>
                </a:solidFill>
              </a:rPr>
              <a:t>Kurzweil</a:t>
            </a:r>
            <a:endParaRPr sz="1400">
              <a:solidFill>
                <a:srgbClr val="000000"/>
              </a:solidFill>
            </a:endParaRPr>
          </a:p>
          <a:p>
            <a:pPr marL="1371600" lvl="2" indent="-317500" algn="l" rtl="0">
              <a:spcBef>
                <a:spcPts val="0"/>
              </a:spcBef>
              <a:spcAft>
                <a:spcPts val="0"/>
              </a:spcAft>
              <a:buClr>
                <a:srgbClr val="000000"/>
              </a:buClr>
              <a:buSzPts val="1400"/>
              <a:buAutoNum type="romanLcPeriod"/>
            </a:pPr>
            <a:r>
              <a:rPr lang="en-GB" sz="1400">
                <a:solidFill>
                  <a:srgbClr val="000000"/>
                </a:solidFill>
              </a:rPr>
              <a:t>Braille Embosser</a:t>
            </a:r>
            <a:endParaRPr sz="1400">
              <a:solidFill>
                <a:srgbClr val="000000"/>
              </a:solidFill>
            </a:endParaRPr>
          </a:p>
          <a:p>
            <a:pPr marL="1371600" lvl="2" indent="-317500" algn="l" rtl="0">
              <a:spcBef>
                <a:spcPts val="0"/>
              </a:spcBef>
              <a:spcAft>
                <a:spcPts val="0"/>
              </a:spcAft>
              <a:buClr>
                <a:srgbClr val="000000"/>
              </a:buClr>
              <a:buSzPts val="1400"/>
              <a:buAutoNum type="romanLcPeriod"/>
            </a:pPr>
            <a:r>
              <a:rPr lang="en-GB" sz="1400">
                <a:solidFill>
                  <a:srgbClr val="000000"/>
                </a:solidFill>
              </a:rPr>
              <a:t>Design Software</a:t>
            </a:r>
            <a:endParaRPr sz="1400">
              <a:solidFill>
                <a:srgbClr val="000000"/>
              </a:solidFill>
            </a:endParaRPr>
          </a:p>
          <a:p>
            <a:pPr marL="457200" lvl="0" indent="-317500" algn="l" rtl="0">
              <a:spcBef>
                <a:spcPts val="0"/>
              </a:spcBef>
              <a:spcAft>
                <a:spcPts val="0"/>
              </a:spcAft>
              <a:buClr>
                <a:srgbClr val="000000"/>
              </a:buClr>
              <a:buSzPts val="1400"/>
              <a:buAutoNum type="arabicPeriod"/>
            </a:pPr>
            <a:r>
              <a:rPr lang="en-GB" sz="1400">
                <a:solidFill>
                  <a:srgbClr val="000000"/>
                </a:solidFill>
              </a:rPr>
              <a:t>Evaluation of Vendor Partnerships</a:t>
            </a:r>
            <a:endParaRPr sz="1400">
              <a:solidFill>
                <a:srgbClr val="000000"/>
              </a:solidFill>
            </a:endParaRPr>
          </a:p>
          <a:p>
            <a:pPr marL="914400" lvl="1" indent="-317500" algn="l" rtl="0">
              <a:spcBef>
                <a:spcPts val="0"/>
              </a:spcBef>
              <a:spcAft>
                <a:spcPts val="0"/>
              </a:spcAft>
              <a:buClr>
                <a:srgbClr val="000000"/>
              </a:buClr>
              <a:buSzPts val="1400"/>
              <a:buAutoNum type="alphaLcPeriod"/>
            </a:pPr>
            <a:r>
              <a:rPr lang="en-GB" sz="1400">
                <a:solidFill>
                  <a:srgbClr val="000000"/>
                </a:solidFill>
              </a:rPr>
              <a:t>Current vendors and services provided</a:t>
            </a:r>
            <a:endParaRPr sz="1400">
              <a:solidFill>
                <a:srgbClr val="000000"/>
              </a:solidFill>
            </a:endParaRPr>
          </a:p>
          <a:p>
            <a:pPr marL="1371600" lvl="2" indent="-317500" algn="l" rtl="0">
              <a:spcBef>
                <a:spcPts val="0"/>
              </a:spcBef>
              <a:spcAft>
                <a:spcPts val="0"/>
              </a:spcAft>
              <a:buClr>
                <a:srgbClr val="000000"/>
              </a:buClr>
              <a:buSzPts val="1400"/>
              <a:buAutoNum type="romanLcPeriod"/>
            </a:pPr>
            <a:r>
              <a:rPr lang="en-GB" sz="1400">
                <a:solidFill>
                  <a:srgbClr val="000000"/>
                </a:solidFill>
              </a:rPr>
              <a:t>Approved vendor for enlarged print</a:t>
            </a:r>
            <a:endParaRPr sz="1400">
              <a:solidFill>
                <a:srgbClr val="000000"/>
              </a:solidFill>
            </a:endParaRPr>
          </a:p>
          <a:p>
            <a:pPr marL="1371600" lvl="2" indent="-317500" algn="l" rtl="0">
              <a:spcBef>
                <a:spcPts val="0"/>
              </a:spcBef>
              <a:spcAft>
                <a:spcPts val="0"/>
              </a:spcAft>
              <a:buClr>
                <a:srgbClr val="000000"/>
              </a:buClr>
              <a:buSzPts val="1400"/>
              <a:buAutoNum type="romanLcPeriod"/>
            </a:pPr>
            <a:r>
              <a:rPr lang="en-GB" sz="1400">
                <a:solidFill>
                  <a:srgbClr val="000000"/>
                </a:solidFill>
              </a:rPr>
              <a:t>No approved vendor for braille/tactile graphics</a:t>
            </a:r>
            <a:endParaRPr sz="1400">
              <a:solidFill>
                <a:srgbClr val="000000"/>
              </a:solidFill>
            </a:endParaRPr>
          </a:p>
        </p:txBody>
      </p:sp>
      <p:sp>
        <p:nvSpPr>
          <p:cNvPr id="552" name="Google Shape;552;p53"/>
          <p:cNvSpPr txBox="1">
            <a:spLocks noGrp="1"/>
          </p:cNvSpPr>
          <p:nvPr>
            <p:ph type="title"/>
          </p:nvPr>
        </p:nvSpPr>
        <p:spPr>
          <a:xfrm>
            <a:off x="307525" y="1409700"/>
            <a:ext cx="20577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Assessing Capabilities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4"/>
          <p:cNvSpPr txBox="1">
            <a:spLocks noGrp="1"/>
          </p:cNvSpPr>
          <p:nvPr>
            <p:ph type="body" idx="1"/>
          </p:nvPr>
        </p:nvSpPr>
        <p:spPr>
          <a:xfrm>
            <a:off x="3501325" y="488150"/>
            <a:ext cx="4668600" cy="3898200"/>
          </a:xfrm>
          <a:prstGeom prst="rect">
            <a:avLst/>
          </a:prstGeom>
        </p:spPr>
        <p:txBody>
          <a:bodyPr spcFirstLastPara="1" wrap="square" lIns="91425" tIns="91425" rIns="91425" bIns="91425" anchor="t" anchorCtr="0">
            <a:noAutofit/>
          </a:bodyPr>
          <a:lstStyle/>
          <a:p>
            <a:pPr marL="457200" lvl="0" indent="-330200" algn="l" rtl="0">
              <a:spcBef>
                <a:spcPts val="1200"/>
              </a:spcBef>
              <a:spcAft>
                <a:spcPts val="0"/>
              </a:spcAft>
              <a:buClr>
                <a:srgbClr val="000000"/>
              </a:buClr>
              <a:buSzPts val="1600"/>
              <a:buAutoNum type="arabicPeriod"/>
            </a:pPr>
            <a:r>
              <a:rPr lang="en-GB" sz="1600">
                <a:solidFill>
                  <a:srgbClr val="000000"/>
                </a:solidFill>
              </a:rPr>
              <a:t>In-House:</a:t>
            </a:r>
            <a:endParaRPr sz="1600">
              <a:solidFill>
                <a:srgbClr val="000000"/>
              </a:solidFill>
            </a:endParaRPr>
          </a:p>
          <a:p>
            <a:pPr marL="914400" lvl="1" indent="-330200" algn="l" rtl="0">
              <a:spcBef>
                <a:spcPts val="0"/>
              </a:spcBef>
              <a:spcAft>
                <a:spcPts val="0"/>
              </a:spcAft>
              <a:buClr>
                <a:srgbClr val="000000"/>
              </a:buClr>
              <a:buSzPts val="1600"/>
              <a:buAutoNum type="alphaLcPeriod"/>
            </a:pPr>
            <a:r>
              <a:rPr lang="en-GB" sz="1600">
                <a:solidFill>
                  <a:srgbClr val="000000"/>
                </a:solidFill>
              </a:rPr>
              <a:t>Skills and technology gaps</a:t>
            </a:r>
            <a:endParaRPr sz="1600">
              <a:solidFill>
                <a:srgbClr val="000000"/>
              </a:solidFill>
            </a:endParaRPr>
          </a:p>
          <a:p>
            <a:pPr marL="914400" lvl="1" indent="-330200" algn="l" rtl="0">
              <a:spcBef>
                <a:spcPts val="0"/>
              </a:spcBef>
              <a:spcAft>
                <a:spcPts val="0"/>
              </a:spcAft>
              <a:buClr>
                <a:srgbClr val="000000"/>
              </a:buClr>
              <a:buSzPts val="1600"/>
              <a:buAutoNum type="alphaLcPeriod"/>
            </a:pPr>
            <a:r>
              <a:rPr lang="en-GB" sz="1600">
                <a:solidFill>
                  <a:srgbClr val="000000"/>
                </a:solidFill>
              </a:rPr>
              <a:t>Equipment and technology upgrades required</a:t>
            </a:r>
            <a:endParaRPr sz="1600">
              <a:solidFill>
                <a:srgbClr val="000000"/>
              </a:solidFill>
            </a:endParaRPr>
          </a:p>
          <a:p>
            <a:pPr marL="914400" lvl="1" indent="-330200" algn="l" rtl="0">
              <a:spcBef>
                <a:spcPts val="0"/>
              </a:spcBef>
              <a:spcAft>
                <a:spcPts val="0"/>
              </a:spcAft>
              <a:buClr>
                <a:srgbClr val="000000"/>
              </a:buClr>
              <a:buSzPts val="1600"/>
              <a:buAutoNum type="alphaLcPeriod"/>
            </a:pPr>
            <a:r>
              <a:rPr lang="en-GB" sz="1600">
                <a:solidFill>
                  <a:srgbClr val="000000"/>
                </a:solidFill>
              </a:rPr>
              <a:t>Streamlining production workflows</a:t>
            </a:r>
            <a:endParaRPr sz="1600">
              <a:solidFill>
                <a:srgbClr val="000000"/>
              </a:solidFill>
            </a:endParaRPr>
          </a:p>
          <a:p>
            <a:pPr marL="457200" lvl="0" indent="-330200" algn="l" rtl="0">
              <a:spcBef>
                <a:spcPts val="0"/>
              </a:spcBef>
              <a:spcAft>
                <a:spcPts val="0"/>
              </a:spcAft>
              <a:buClr>
                <a:srgbClr val="000000"/>
              </a:buClr>
              <a:buSzPts val="1600"/>
              <a:buAutoNum type="arabicPeriod"/>
            </a:pPr>
            <a:r>
              <a:rPr lang="en-GB" sz="1600">
                <a:solidFill>
                  <a:srgbClr val="000000"/>
                </a:solidFill>
              </a:rPr>
              <a:t>Vendor:</a:t>
            </a:r>
            <a:endParaRPr sz="1600">
              <a:solidFill>
                <a:srgbClr val="000000"/>
              </a:solidFill>
            </a:endParaRPr>
          </a:p>
          <a:p>
            <a:pPr marL="914400" lvl="1" indent="-330200" algn="l" rtl="0">
              <a:spcBef>
                <a:spcPts val="0"/>
              </a:spcBef>
              <a:spcAft>
                <a:spcPts val="0"/>
              </a:spcAft>
              <a:buClr>
                <a:srgbClr val="000000"/>
              </a:buClr>
              <a:buSzPts val="1600"/>
              <a:buAutoNum type="alphaLcPeriod"/>
            </a:pPr>
            <a:r>
              <a:rPr lang="en-GB" sz="1600">
                <a:solidFill>
                  <a:srgbClr val="000000"/>
                </a:solidFill>
              </a:rPr>
              <a:t>Vendor Assessment and Selection</a:t>
            </a:r>
            <a:endParaRPr sz="1600">
              <a:solidFill>
                <a:srgbClr val="000000"/>
              </a:solidFill>
            </a:endParaRPr>
          </a:p>
          <a:p>
            <a:pPr marL="1371600" lvl="2" indent="-330200" algn="l" rtl="0">
              <a:spcBef>
                <a:spcPts val="0"/>
              </a:spcBef>
              <a:spcAft>
                <a:spcPts val="0"/>
              </a:spcAft>
              <a:buClr>
                <a:srgbClr val="000000"/>
              </a:buClr>
              <a:buSzPts val="1600"/>
              <a:buAutoNum type="romanLcPeriod"/>
            </a:pPr>
            <a:r>
              <a:rPr lang="en-GB" sz="1600">
                <a:solidFill>
                  <a:srgbClr val="000000"/>
                </a:solidFill>
              </a:rPr>
              <a:t>Samples to see if it works with our embosser</a:t>
            </a:r>
            <a:endParaRPr sz="1600">
              <a:solidFill>
                <a:srgbClr val="000000"/>
              </a:solidFill>
            </a:endParaRPr>
          </a:p>
          <a:p>
            <a:pPr marL="1371600" lvl="2" indent="-330200" algn="l" rtl="0">
              <a:spcBef>
                <a:spcPts val="0"/>
              </a:spcBef>
              <a:spcAft>
                <a:spcPts val="0"/>
              </a:spcAft>
              <a:buClr>
                <a:srgbClr val="000000"/>
              </a:buClr>
              <a:buSzPts val="1600"/>
              <a:buAutoNum type="romanLcPeriod"/>
            </a:pPr>
            <a:r>
              <a:rPr lang="en-GB" sz="1600">
                <a:solidFill>
                  <a:srgbClr val="000000"/>
                </a:solidFill>
              </a:rPr>
              <a:t>Cost</a:t>
            </a:r>
            <a:endParaRPr sz="1600">
              <a:solidFill>
                <a:srgbClr val="000000"/>
              </a:solidFill>
            </a:endParaRPr>
          </a:p>
          <a:p>
            <a:pPr marL="1371600" lvl="2" indent="-330200" algn="l" rtl="0">
              <a:spcBef>
                <a:spcPts val="0"/>
              </a:spcBef>
              <a:spcAft>
                <a:spcPts val="0"/>
              </a:spcAft>
              <a:buClr>
                <a:srgbClr val="000000"/>
              </a:buClr>
              <a:buSzPts val="1600"/>
              <a:buAutoNum type="romanLcPeriod"/>
            </a:pPr>
            <a:r>
              <a:rPr lang="en-GB" sz="1600">
                <a:solidFill>
                  <a:srgbClr val="000000"/>
                </a:solidFill>
              </a:rPr>
              <a:t>Turnaround time</a:t>
            </a:r>
            <a:endParaRPr sz="1700"/>
          </a:p>
        </p:txBody>
      </p:sp>
      <p:sp>
        <p:nvSpPr>
          <p:cNvPr id="558" name="Google Shape;558;p54"/>
          <p:cNvSpPr txBox="1">
            <a:spLocks noGrp="1"/>
          </p:cNvSpPr>
          <p:nvPr>
            <p:ph type="title"/>
          </p:nvPr>
        </p:nvSpPr>
        <p:spPr>
          <a:xfrm>
            <a:off x="307525" y="1409700"/>
            <a:ext cx="20577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Identifying Needs and Gaps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5"/>
          <p:cNvSpPr txBox="1">
            <a:spLocks noGrp="1"/>
          </p:cNvSpPr>
          <p:nvPr>
            <p:ph type="body" idx="1"/>
          </p:nvPr>
        </p:nvSpPr>
        <p:spPr>
          <a:xfrm>
            <a:off x="3501325" y="721900"/>
            <a:ext cx="4668600" cy="3801900"/>
          </a:xfrm>
          <a:prstGeom prst="rect">
            <a:avLst/>
          </a:prstGeom>
        </p:spPr>
        <p:txBody>
          <a:bodyPr spcFirstLastPara="1" wrap="square" lIns="91425" tIns="91425" rIns="91425" bIns="91425" anchor="t" anchorCtr="0">
            <a:normAutofit fontScale="77500" lnSpcReduction="20000"/>
          </a:bodyPr>
          <a:lstStyle/>
          <a:p>
            <a:pPr marL="457200" lvl="0" indent="-328464" algn="l" rtl="0">
              <a:spcBef>
                <a:spcPts val="1200"/>
              </a:spcBef>
              <a:spcAft>
                <a:spcPts val="0"/>
              </a:spcAft>
              <a:buClr>
                <a:srgbClr val="000000"/>
              </a:buClr>
              <a:buSzPct val="100000"/>
              <a:buAutoNum type="arabicPeriod"/>
            </a:pPr>
            <a:r>
              <a:rPr lang="en-GB" sz="2246">
                <a:solidFill>
                  <a:srgbClr val="000000"/>
                </a:solidFill>
              </a:rPr>
              <a:t>In-house:</a:t>
            </a:r>
            <a:endParaRPr sz="2246">
              <a:solidFill>
                <a:srgbClr val="000000"/>
              </a:solidFill>
            </a:endParaRPr>
          </a:p>
          <a:p>
            <a:pPr marL="914400" lvl="1" indent="-328464" algn="l" rtl="0">
              <a:spcBef>
                <a:spcPts val="0"/>
              </a:spcBef>
              <a:spcAft>
                <a:spcPts val="0"/>
              </a:spcAft>
              <a:buClr>
                <a:srgbClr val="000000"/>
              </a:buClr>
              <a:buSzPct val="100000"/>
              <a:buAutoNum type="alphaLcPeriod"/>
            </a:pPr>
            <a:r>
              <a:rPr lang="en-GB" sz="2246">
                <a:solidFill>
                  <a:srgbClr val="000000"/>
                </a:solidFill>
              </a:rPr>
              <a:t>Provide tactile graphic design training to current student workers</a:t>
            </a:r>
            <a:endParaRPr sz="2246">
              <a:solidFill>
                <a:srgbClr val="000000"/>
              </a:solidFill>
            </a:endParaRPr>
          </a:p>
          <a:p>
            <a:pPr marL="914400" lvl="1" indent="-328464" algn="l" rtl="0">
              <a:spcBef>
                <a:spcPts val="0"/>
              </a:spcBef>
              <a:spcAft>
                <a:spcPts val="0"/>
              </a:spcAft>
              <a:buClr>
                <a:srgbClr val="000000"/>
              </a:buClr>
              <a:buSzPct val="100000"/>
              <a:buAutoNum type="alphaLcPeriod"/>
            </a:pPr>
            <a:r>
              <a:rPr lang="en-GB" sz="2246">
                <a:solidFill>
                  <a:srgbClr val="000000"/>
                </a:solidFill>
              </a:rPr>
              <a:t>Hire student workers with design experience</a:t>
            </a:r>
            <a:endParaRPr sz="2246">
              <a:solidFill>
                <a:srgbClr val="000000"/>
              </a:solidFill>
            </a:endParaRPr>
          </a:p>
          <a:p>
            <a:pPr marL="914400" lvl="1" indent="-328464" algn="l" rtl="0">
              <a:spcBef>
                <a:spcPts val="0"/>
              </a:spcBef>
              <a:spcAft>
                <a:spcPts val="0"/>
              </a:spcAft>
              <a:buClr>
                <a:srgbClr val="000000"/>
              </a:buClr>
              <a:buSzPct val="100000"/>
              <a:buAutoNum type="alphaLcPeriod"/>
            </a:pPr>
            <a:r>
              <a:rPr lang="en-GB" sz="2246">
                <a:solidFill>
                  <a:srgbClr val="000000"/>
                </a:solidFill>
              </a:rPr>
              <a:t>use campus partner resources for 3D print models.</a:t>
            </a:r>
            <a:endParaRPr sz="2246">
              <a:solidFill>
                <a:srgbClr val="000000"/>
              </a:solidFill>
            </a:endParaRPr>
          </a:p>
          <a:p>
            <a:pPr marL="914400" lvl="1" indent="-328464" algn="l" rtl="0">
              <a:spcBef>
                <a:spcPts val="0"/>
              </a:spcBef>
              <a:spcAft>
                <a:spcPts val="0"/>
              </a:spcAft>
              <a:buClr>
                <a:srgbClr val="000000"/>
              </a:buClr>
              <a:buSzPct val="100000"/>
              <a:buAutoNum type="alphaLcPeriod"/>
            </a:pPr>
            <a:r>
              <a:rPr lang="en-GB" sz="2246">
                <a:solidFill>
                  <a:srgbClr val="000000"/>
                </a:solidFill>
              </a:rPr>
              <a:t>use in-house production for instructor created materials</a:t>
            </a:r>
            <a:endParaRPr sz="2246">
              <a:solidFill>
                <a:srgbClr val="000000"/>
              </a:solidFill>
            </a:endParaRPr>
          </a:p>
          <a:p>
            <a:pPr marL="457200" lvl="0" indent="-328464" algn="l" rtl="0">
              <a:spcBef>
                <a:spcPts val="0"/>
              </a:spcBef>
              <a:spcAft>
                <a:spcPts val="0"/>
              </a:spcAft>
              <a:buClr>
                <a:srgbClr val="000000"/>
              </a:buClr>
              <a:buSzPct val="100000"/>
              <a:buAutoNum type="arabicPeriod"/>
            </a:pPr>
            <a:r>
              <a:rPr lang="en-GB" sz="2246">
                <a:solidFill>
                  <a:srgbClr val="000000"/>
                </a:solidFill>
              </a:rPr>
              <a:t>Vendor Support:</a:t>
            </a:r>
            <a:endParaRPr sz="2246">
              <a:solidFill>
                <a:srgbClr val="000000"/>
              </a:solidFill>
            </a:endParaRPr>
          </a:p>
          <a:p>
            <a:pPr marL="914400" lvl="1" indent="-328464" algn="l" rtl="0">
              <a:spcBef>
                <a:spcPts val="0"/>
              </a:spcBef>
              <a:spcAft>
                <a:spcPts val="0"/>
              </a:spcAft>
              <a:buClr>
                <a:srgbClr val="000000"/>
              </a:buClr>
              <a:buSzPct val="100000"/>
              <a:buAutoNum type="alphaLcPeriod"/>
            </a:pPr>
            <a:r>
              <a:rPr lang="en-GB" sz="2246">
                <a:solidFill>
                  <a:srgbClr val="000000"/>
                </a:solidFill>
              </a:rPr>
              <a:t>utilizing vendors for textbook/complex tactile graphics</a:t>
            </a:r>
            <a:endParaRPr sz="2246">
              <a:solidFill>
                <a:srgbClr val="000000"/>
              </a:solidFill>
            </a:endParaRPr>
          </a:p>
          <a:p>
            <a:pPr marL="914400" lvl="1" indent="-328464" algn="l" rtl="0">
              <a:spcBef>
                <a:spcPts val="0"/>
              </a:spcBef>
              <a:spcAft>
                <a:spcPts val="0"/>
              </a:spcAft>
              <a:buClr>
                <a:srgbClr val="000000"/>
              </a:buClr>
              <a:buSzPct val="100000"/>
              <a:buAutoNum type="alphaLcPeriod"/>
            </a:pPr>
            <a:r>
              <a:rPr lang="en-GB" sz="2246">
                <a:solidFill>
                  <a:srgbClr val="000000"/>
                </a:solidFill>
              </a:rPr>
              <a:t>turnaround time that works with quarter system</a:t>
            </a:r>
            <a:endParaRPr sz="2246">
              <a:solidFill>
                <a:srgbClr val="000000"/>
              </a:solidFill>
            </a:endParaRPr>
          </a:p>
          <a:p>
            <a:pPr marL="0" lvl="0" indent="0" algn="l" rtl="0">
              <a:spcBef>
                <a:spcPts val="1200"/>
              </a:spcBef>
              <a:spcAft>
                <a:spcPts val="1200"/>
              </a:spcAft>
              <a:buNone/>
            </a:pPr>
            <a:endParaRPr/>
          </a:p>
        </p:txBody>
      </p:sp>
      <p:sp>
        <p:nvSpPr>
          <p:cNvPr id="564" name="Google Shape;564;p55"/>
          <p:cNvSpPr txBox="1">
            <a:spLocks noGrp="1"/>
          </p:cNvSpPr>
          <p:nvPr>
            <p:ph type="title"/>
          </p:nvPr>
        </p:nvSpPr>
        <p:spPr>
          <a:xfrm>
            <a:off x="307525" y="1409700"/>
            <a:ext cx="20577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Strategies for Scale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6"/>
          <p:cNvSpPr txBox="1">
            <a:spLocks noGrp="1"/>
          </p:cNvSpPr>
          <p:nvPr>
            <p:ph type="body" idx="1"/>
          </p:nvPr>
        </p:nvSpPr>
        <p:spPr>
          <a:xfrm>
            <a:off x="3501325" y="550025"/>
            <a:ext cx="4668600" cy="3788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600" b="1"/>
              <a:t>UNT Compliance Team Process</a:t>
            </a:r>
            <a:endParaRPr sz="1600" b="1"/>
          </a:p>
          <a:p>
            <a:pPr marL="457200" lvl="0" indent="-330200" algn="l" rtl="0">
              <a:spcBef>
                <a:spcPts val="1200"/>
              </a:spcBef>
              <a:spcAft>
                <a:spcPts val="0"/>
              </a:spcAft>
              <a:buSzPts val="1600"/>
              <a:buChar char="●"/>
            </a:pPr>
            <a:r>
              <a:rPr lang="en-GB" sz="1600"/>
              <a:t>One Director, Five full time Digital Accessibility Specialists and three part time accessibility testers who are native assistive tech users. </a:t>
            </a:r>
            <a:endParaRPr sz="1600"/>
          </a:p>
          <a:p>
            <a:pPr marL="457200" lvl="0" indent="-330200" algn="l" rtl="0">
              <a:spcBef>
                <a:spcPts val="0"/>
              </a:spcBef>
              <a:spcAft>
                <a:spcPts val="0"/>
              </a:spcAft>
              <a:buSzPts val="1600"/>
              <a:buChar char="●"/>
            </a:pPr>
            <a:r>
              <a:rPr lang="en-GB" sz="1600"/>
              <a:t>We review online courses for Accessibility and Copyright compliance. </a:t>
            </a:r>
            <a:endParaRPr sz="1600"/>
          </a:p>
          <a:p>
            <a:pPr marL="457200" lvl="0" indent="-330200" algn="l" rtl="0">
              <a:spcBef>
                <a:spcPts val="0"/>
              </a:spcBef>
              <a:spcAft>
                <a:spcPts val="0"/>
              </a:spcAft>
              <a:buSzPts val="1600"/>
              <a:buChar char="●"/>
            </a:pPr>
            <a:r>
              <a:rPr lang="en-GB" sz="1600"/>
              <a:t>We provide feedback on remediation practices and tools that are time efficient and user friendly.</a:t>
            </a:r>
            <a:endParaRPr sz="1600"/>
          </a:p>
          <a:p>
            <a:pPr marL="457200" lvl="0" indent="-330200" algn="l" rtl="0">
              <a:spcBef>
                <a:spcPts val="0"/>
              </a:spcBef>
              <a:spcAft>
                <a:spcPts val="0"/>
              </a:spcAft>
              <a:buSzPts val="1600"/>
              <a:buChar char="●"/>
            </a:pPr>
            <a:r>
              <a:rPr lang="en-GB" sz="1600"/>
              <a:t>We run into a lot hurdles when working with third party vendors and remediating electronic documents.</a:t>
            </a:r>
            <a:endParaRPr sz="1600"/>
          </a:p>
        </p:txBody>
      </p:sp>
      <p:sp>
        <p:nvSpPr>
          <p:cNvPr id="570" name="Google Shape;570;p56"/>
          <p:cNvSpPr txBox="1">
            <a:spLocks noGrp="1"/>
          </p:cNvSpPr>
          <p:nvPr>
            <p:ph type="title"/>
          </p:nvPr>
        </p:nvSpPr>
        <p:spPr>
          <a:xfrm>
            <a:off x="307525" y="1409700"/>
            <a:ext cx="2154900" cy="19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In House Remediation</a:t>
            </a:r>
            <a:endParaRPr/>
          </a:p>
        </p:txBody>
      </p:sp>
      <p:pic>
        <p:nvPicPr>
          <p:cNvPr id="571" name="Google Shape;571;p56" descr="University of North Texas logo"/>
          <p:cNvPicPr preferRelativeResize="0"/>
          <p:nvPr/>
        </p:nvPicPr>
        <p:blipFill>
          <a:blip r:embed="rId3">
            <a:alphaModFix/>
          </a:blip>
          <a:stretch>
            <a:fillRect/>
          </a:stretch>
        </p:blipFill>
        <p:spPr>
          <a:xfrm>
            <a:off x="6119925" y="4044300"/>
            <a:ext cx="2099350" cy="8974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DA1B2C"/>
      </a:dk1>
      <a:lt1>
        <a:srgbClr val="FFFFFF"/>
      </a:lt1>
      <a:dk2>
        <a:srgbClr val="595959"/>
      </a:dk2>
      <a:lt2>
        <a:srgbClr val="EEEEEE"/>
      </a:lt2>
      <a:accent1>
        <a:srgbClr val="DA1B2C"/>
      </a:accent1>
      <a:accent2>
        <a:srgbClr val="00758E"/>
      </a:accent2>
      <a:accent3>
        <a:srgbClr val="142A35"/>
      </a:accent3>
      <a:accent4>
        <a:srgbClr val="EF5656"/>
      </a:accent4>
      <a:accent5>
        <a:srgbClr val="45A5B5"/>
      </a:accent5>
      <a:accent6>
        <a:srgbClr val="A2D6DD"/>
      </a:accent6>
      <a:hlink>
        <a:srgbClr val="CFF3F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1251</Words>
  <Application>Microsoft Macintosh PowerPoint</Application>
  <PresentationFormat>On-screen Show (16:9)</PresentationFormat>
  <Paragraphs>161</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Source Sans Pro</vt:lpstr>
      <vt:lpstr>Source Serif Pro</vt:lpstr>
      <vt:lpstr>Simple Light</vt:lpstr>
      <vt:lpstr>Scaling Alternative Format Output:</vt:lpstr>
      <vt:lpstr>Inspiring what’s possible for every learner.</vt:lpstr>
      <vt:lpstr>Who We Are</vt:lpstr>
      <vt:lpstr>Context</vt:lpstr>
      <vt:lpstr>Understanding the Title II Impact</vt:lpstr>
      <vt:lpstr>Assessing Capabilities </vt:lpstr>
      <vt:lpstr>Identifying Needs and Gaps</vt:lpstr>
      <vt:lpstr>Strategies for Scale</vt:lpstr>
      <vt:lpstr>In House Remediation</vt:lpstr>
      <vt:lpstr>In House Remediation Continued</vt:lpstr>
      <vt:lpstr>Design Thinking Process</vt:lpstr>
      <vt:lpstr>Examples</vt:lpstr>
      <vt:lpstr>How Vendors Help with Scale</vt:lpstr>
      <vt:lpstr>Implementation </vt:lpstr>
      <vt:lpstr>Pros/Cons</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Comerford, Rachel</cp:lastModifiedBy>
  <cp:revision>1</cp:revision>
  <dcterms:modified xsi:type="dcterms:W3CDTF">2024-11-15T16:35:46Z</dcterms:modified>
</cp:coreProperties>
</file>