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4" r:id="rId4"/>
  </p:sldMasterIdLst>
  <p:notesMasterIdLst>
    <p:notesMasterId r:id="rId24"/>
  </p:notesMasterIdLst>
  <p:sldIdLst>
    <p:sldId id="256" r:id="rId5"/>
    <p:sldId id="535" r:id="rId6"/>
    <p:sldId id="536" r:id="rId7"/>
    <p:sldId id="531" r:id="rId8"/>
    <p:sldId id="537" r:id="rId9"/>
    <p:sldId id="539" r:id="rId10"/>
    <p:sldId id="538" r:id="rId11"/>
    <p:sldId id="405" r:id="rId12"/>
    <p:sldId id="409" r:id="rId13"/>
    <p:sldId id="553" r:id="rId14"/>
    <p:sldId id="540" r:id="rId15"/>
    <p:sldId id="544" r:id="rId16"/>
    <p:sldId id="542" r:id="rId17"/>
    <p:sldId id="546" r:id="rId18"/>
    <p:sldId id="549" r:id="rId19"/>
    <p:sldId id="550" r:id="rId20"/>
    <p:sldId id="551" r:id="rId21"/>
    <p:sldId id="270" r:id="rId22"/>
    <p:sldId id="29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8839"/>
    <a:srgbClr val="079A3B"/>
    <a:srgbClr val="5CE15C"/>
    <a:srgbClr val="00FF91"/>
    <a:srgbClr val="31F76A"/>
    <a:srgbClr val="0AF5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1962AB-176A-417A-B0B2-29D6F87C0F4A}" v="432" dt="2024-11-08T21:18:04.917"/>
    <p1510:client id="{7A7C07B4-FD45-CD4B-5455-0E8F998DC7B4}" v="112" dt="2024-11-08T22:11:18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7" autoAdjust="0"/>
    <p:restoredTop sz="57945" autoAdjust="0"/>
  </p:normalViewPr>
  <p:slideViewPr>
    <p:cSldViewPr snapToGrid="0">
      <p:cViewPr varScale="1">
        <p:scale>
          <a:sx n="70" d="100"/>
          <a:sy n="70" d="100"/>
        </p:scale>
        <p:origin x="25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43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9" Type="http://schemas.openxmlformats.org/officeDocument/2006/relationships/image" Target="../media/image1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0.svg"/><Relationship Id="rId9" Type="http://schemas.openxmlformats.org/officeDocument/2006/relationships/image" Target="../media/image29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4" Type="http://schemas.openxmlformats.org/officeDocument/2006/relationships/image" Target="../media/image35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4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9" Type="http://schemas.openxmlformats.org/officeDocument/2006/relationships/image" Target="../media/image1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0.svg"/><Relationship Id="rId9" Type="http://schemas.openxmlformats.org/officeDocument/2006/relationships/image" Target="../media/image29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4" Type="http://schemas.openxmlformats.org/officeDocument/2006/relationships/image" Target="../media/image35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F00351-A541-4599-BCE2-B7F10180AA36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</dgm:pt>
    <dgm:pt modelId="{C8B8871D-815E-4031-9DC5-662DCE794A3E}">
      <dgm:prSet phldrT="[Text]" phldr="0"/>
      <dgm:spPr/>
      <dgm:t>
        <a:bodyPr/>
        <a:lstStyle/>
        <a:p>
          <a:pPr rtl="0"/>
          <a:r>
            <a:rPr lang="en-US" b="1" dirty="0">
              <a:latin typeface="+mn-lt"/>
            </a:rPr>
            <a:t>Gather Accessibility Conformance &amp; Product Info</a:t>
          </a:r>
        </a:p>
      </dgm:t>
      <dgm:extLst>
        <a:ext uri="{E40237B7-FDA0-4F09-8148-C483321AD2D9}">
          <dgm14:cNvPr xmlns:dgm14="http://schemas.microsoft.com/office/drawing/2010/diagram" id="0" name="" descr="Gather Accessibility Conformance &amp; Product Info&#10;Prioritize/Triage Review Activities&#10;Validate Accessibility Barriers&#10;Collaborate with Vendors&#10;Create EEAAP (Blockers)&#10;Communicate info to end-users&#10;"/>
        </a:ext>
      </dgm:extLst>
    </dgm:pt>
    <dgm:pt modelId="{C8F38EBA-5C38-42D9-8B63-0BBFE6A27266}" type="parTrans" cxnId="{FA6DB8DC-B0B5-440F-BB58-715D2796D92C}">
      <dgm:prSet/>
      <dgm:spPr/>
      <dgm:t>
        <a:bodyPr/>
        <a:lstStyle/>
        <a:p>
          <a:endParaRPr lang="en-US"/>
        </a:p>
      </dgm:t>
    </dgm:pt>
    <dgm:pt modelId="{9AEDD977-23FA-4E21-AFAD-6686D6EE46F0}" type="sibTrans" cxnId="{FA6DB8DC-B0B5-440F-BB58-715D2796D92C}">
      <dgm:prSet/>
      <dgm:spPr/>
      <dgm:t>
        <a:bodyPr/>
        <a:lstStyle/>
        <a:p>
          <a:endParaRPr lang="en-US"/>
        </a:p>
      </dgm:t>
    </dgm:pt>
    <dgm:pt modelId="{CC96A1E5-6427-4130-B6B5-9CC46C086BD0}">
      <dgm:prSet phldrT="[Text]" phldr="0"/>
      <dgm:spPr/>
      <dgm:t>
        <a:bodyPr/>
        <a:lstStyle/>
        <a:p>
          <a:pPr rtl="0"/>
          <a:r>
            <a:rPr lang="en-US" b="1" dirty="0">
              <a:latin typeface="+mn-lt"/>
            </a:rPr>
            <a:t>Prioritize/Triage Review Activities</a:t>
          </a:r>
        </a:p>
      </dgm:t>
      <dgm:extLst>
        <a:ext uri="{E40237B7-FDA0-4F09-8148-C483321AD2D9}">
          <dgm14:cNvPr xmlns:dgm14="http://schemas.microsoft.com/office/drawing/2010/diagram" id="0" name="" descr="Gather Accessibility Conformance &amp; Product Info&#10;Prioritize/Triage Review Activities&#10;Validate Accessibility Barriers&#10;Collaborate with Vendors&#10;Create EEAAP (Blockers)&#10;Communicate info to end-users&#10;"/>
        </a:ext>
      </dgm:extLst>
    </dgm:pt>
    <dgm:pt modelId="{FC8ECB84-4181-49F2-AA68-18AA2DD6F522}" type="parTrans" cxnId="{23855AA3-57B2-441E-96AF-929FD32D9A29}">
      <dgm:prSet/>
      <dgm:spPr/>
      <dgm:t>
        <a:bodyPr/>
        <a:lstStyle/>
        <a:p>
          <a:endParaRPr lang="en-US"/>
        </a:p>
      </dgm:t>
    </dgm:pt>
    <dgm:pt modelId="{7E468453-B7C5-4483-AC6F-B665F6408F7F}" type="sibTrans" cxnId="{23855AA3-57B2-441E-96AF-929FD32D9A29}">
      <dgm:prSet/>
      <dgm:spPr/>
      <dgm:t>
        <a:bodyPr/>
        <a:lstStyle/>
        <a:p>
          <a:endParaRPr lang="en-US"/>
        </a:p>
      </dgm:t>
    </dgm:pt>
    <dgm:pt modelId="{FB571F8D-67D3-4D41-B253-23B79FCAECA9}">
      <dgm:prSet phldrT="[Text]" phldr="0"/>
      <dgm:spPr/>
      <dgm:t>
        <a:bodyPr/>
        <a:lstStyle/>
        <a:p>
          <a:pPr rtl="0"/>
          <a:r>
            <a:rPr lang="en-US" b="1" dirty="0">
              <a:latin typeface="+mn-lt"/>
            </a:rPr>
            <a:t>Validate Accessibility Barriers</a:t>
          </a:r>
        </a:p>
      </dgm:t>
      <dgm:extLst>
        <a:ext uri="{E40237B7-FDA0-4F09-8148-C483321AD2D9}">
          <dgm14:cNvPr xmlns:dgm14="http://schemas.microsoft.com/office/drawing/2010/diagram" id="0" name="" descr="Gather Accessibility Conformance &amp; Product Info&#10;Prioritize/Triage Review Activities&#10;Validate Accessibility Barriers&#10;Collaborate with Vendors&#10;Create EEAAP (Blockers)&#10;Communicate info to end-users&#10;"/>
        </a:ext>
      </dgm:extLst>
    </dgm:pt>
    <dgm:pt modelId="{BD82074B-6D41-4C03-8AC8-448193DCD3E3}" type="parTrans" cxnId="{410C841E-50E1-45FD-83FC-B140EB4349B5}">
      <dgm:prSet/>
      <dgm:spPr/>
      <dgm:t>
        <a:bodyPr/>
        <a:lstStyle/>
        <a:p>
          <a:endParaRPr lang="en-US"/>
        </a:p>
      </dgm:t>
    </dgm:pt>
    <dgm:pt modelId="{54F29C06-AB6C-4334-A464-0B69B4D672BC}" type="sibTrans" cxnId="{410C841E-50E1-45FD-83FC-B140EB4349B5}">
      <dgm:prSet/>
      <dgm:spPr/>
      <dgm:t>
        <a:bodyPr/>
        <a:lstStyle/>
        <a:p>
          <a:endParaRPr lang="en-US"/>
        </a:p>
      </dgm:t>
    </dgm:pt>
    <dgm:pt modelId="{FCEBB9F5-AE2C-4CCD-8D05-B716D31BB936}">
      <dgm:prSet phldr="0"/>
      <dgm:spPr/>
      <dgm:t>
        <a:bodyPr/>
        <a:lstStyle/>
        <a:p>
          <a:pPr rtl="0"/>
          <a:r>
            <a:rPr lang="en-US" b="1" dirty="0">
              <a:latin typeface="+mn-lt"/>
            </a:rPr>
            <a:t>Communicate info to end-users</a:t>
          </a:r>
        </a:p>
      </dgm:t>
      <dgm:extLst>
        <a:ext uri="{E40237B7-FDA0-4F09-8148-C483321AD2D9}">
          <dgm14:cNvPr xmlns:dgm14="http://schemas.microsoft.com/office/drawing/2010/diagram" id="0" name="" descr="Gather Accessibility Conformance &amp; Product Info&#10;Prioritize/Triage Review Activities&#10;Validate Accessibility Barriers&#10;Collaborate with Vendors&#10;Create EEAAP (Blockers)&#10;Communicate info to end-users&#10;"/>
        </a:ext>
      </dgm:extLst>
    </dgm:pt>
    <dgm:pt modelId="{BF83C062-2F8F-4196-99CE-D1EBF06329C8}" type="parTrans" cxnId="{4322EA1B-AA26-49FA-B3CF-134219615AC7}">
      <dgm:prSet/>
      <dgm:spPr/>
      <dgm:t>
        <a:bodyPr/>
        <a:lstStyle/>
        <a:p>
          <a:endParaRPr lang="en-US"/>
        </a:p>
      </dgm:t>
    </dgm:pt>
    <dgm:pt modelId="{FF8507C4-B99D-49D3-A8B2-1C50977A11FF}" type="sibTrans" cxnId="{4322EA1B-AA26-49FA-B3CF-134219615AC7}">
      <dgm:prSet/>
      <dgm:spPr/>
      <dgm:t>
        <a:bodyPr/>
        <a:lstStyle/>
        <a:p>
          <a:endParaRPr lang="en-US"/>
        </a:p>
      </dgm:t>
    </dgm:pt>
    <dgm:pt modelId="{8FEFD03E-A2F8-4C1C-B581-F74BDBE19CF9}">
      <dgm:prSet phldr="0"/>
      <dgm:spPr/>
      <dgm:t>
        <a:bodyPr/>
        <a:lstStyle/>
        <a:p>
          <a:pPr rtl="0"/>
          <a:r>
            <a:rPr lang="en-US" b="1" dirty="0">
              <a:latin typeface="+mn-lt"/>
            </a:rPr>
            <a:t>Collaborate with Vendors</a:t>
          </a:r>
        </a:p>
      </dgm:t>
      <dgm:extLst>
        <a:ext uri="{E40237B7-FDA0-4F09-8148-C483321AD2D9}">
          <dgm14:cNvPr xmlns:dgm14="http://schemas.microsoft.com/office/drawing/2010/diagram" id="0" name="" descr="Gather Accessibility Conformance &amp; Product Info&#10;Prioritize/Triage Review Activities&#10;Validate Accessibility Barriers&#10;Collaborate with Vendors&#10;Create EEAAP (Blockers)&#10;Communicate info to end-users&#10;"/>
        </a:ext>
      </dgm:extLst>
    </dgm:pt>
    <dgm:pt modelId="{A895F6F5-9059-4871-80F0-A8947097DE78}" type="parTrans" cxnId="{3E0E2C6C-AA01-468E-B7A7-7B54D14A126B}">
      <dgm:prSet/>
      <dgm:spPr/>
      <dgm:t>
        <a:bodyPr/>
        <a:lstStyle/>
        <a:p>
          <a:endParaRPr lang="en-US"/>
        </a:p>
      </dgm:t>
    </dgm:pt>
    <dgm:pt modelId="{BF885DA8-6A9C-462F-9BCA-D6204BB8CADC}" type="sibTrans" cxnId="{3E0E2C6C-AA01-468E-B7A7-7B54D14A126B}">
      <dgm:prSet/>
      <dgm:spPr/>
      <dgm:t>
        <a:bodyPr/>
        <a:lstStyle/>
        <a:p>
          <a:endParaRPr lang="en-US"/>
        </a:p>
      </dgm:t>
    </dgm:pt>
    <dgm:pt modelId="{B2CEDFAF-B18D-4FBB-95F1-D659869461ED}">
      <dgm:prSet phldr="0"/>
      <dgm:spPr/>
      <dgm:t>
        <a:bodyPr/>
        <a:lstStyle/>
        <a:p>
          <a:pPr rtl="0"/>
          <a:r>
            <a:rPr lang="en-US" b="1">
              <a:latin typeface="+mn-lt"/>
              <a:cs typeface="Calibri Light" panose="020F0302020204030204"/>
            </a:rPr>
            <a:t>Create EEAAP (Blockers)</a:t>
          </a:r>
        </a:p>
      </dgm:t>
      <dgm:extLst>
        <a:ext uri="{E40237B7-FDA0-4F09-8148-C483321AD2D9}">
          <dgm14:cNvPr xmlns:dgm14="http://schemas.microsoft.com/office/drawing/2010/diagram" id="0" name="" descr="Gather Accessibility Conformance &amp; Product Info&#10;Prioritize/Triage Review Activities&#10;Validate Accessibility Barriers&#10;Collaborate with Vendors&#10;Create EEAAP (Blockers)&#10;Communicate info to end-users&#10;"/>
        </a:ext>
      </dgm:extLst>
    </dgm:pt>
    <dgm:pt modelId="{E464BB4D-04E3-408E-865C-214783FA1B62}" type="parTrans" cxnId="{11CA554F-2729-4C1D-8251-D8A84C1A21B2}">
      <dgm:prSet/>
      <dgm:spPr/>
      <dgm:t>
        <a:bodyPr/>
        <a:lstStyle/>
        <a:p>
          <a:endParaRPr lang="en-US"/>
        </a:p>
      </dgm:t>
    </dgm:pt>
    <dgm:pt modelId="{CF89D766-4798-489B-BA0C-6D9706FE4152}" type="sibTrans" cxnId="{11CA554F-2729-4C1D-8251-D8A84C1A21B2}">
      <dgm:prSet/>
      <dgm:spPr/>
      <dgm:t>
        <a:bodyPr/>
        <a:lstStyle/>
        <a:p>
          <a:endParaRPr lang="en-US"/>
        </a:p>
      </dgm:t>
    </dgm:pt>
    <dgm:pt modelId="{89F9F1EB-1641-49A2-8E39-075CDEB0D3AC}" type="pres">
      <dgm:prSet presAssocID="{34F00351-A541-4599-BCE2-B7F10180AA36}" presName="CompostProcess" presStyleCnt="0">
        <dgm:presLayoutVars>
          <dgm:dir/>
          <dgm:resizeHandles val="exact"/>
        </dgm:presLayoutVars>
      </dgm:prSet>
      <dgm:spPr/>
    </dgm:pt>
    <dgm:pt modelId="{C23BB49D-C198-411C-AAAA-DF15D18925CA}" type="pres">
      <dgm:prSet presAssocID="{34F00351-A541-4599-BCE2-B7F10180AA36}" presName="arrow" presStyleLbl="bgShp" presStyleIdx="0" presStyleCnt="1" custScaleX="117647"/>
      <dgm:spPr/>
    </dgm:pt>
    <dgm:pt modelId="{CCE9B6F7-0EBF-4FBD-915F-99BC54083A3F}" type="pres">
      <dgm:prSet presAssocID="{34F00351-A541-4599-BCE2-B7F10180AA36}" presName="linearProcess" presStyleCnt="0"/>
      <dgm:spPr/>
    </dgm:pt>
    <dgm:pt modelId="{7DBC231A-1968-4D6E-9EBD-33956CCC5B22}" type="pres">
      <dgm:prSet presAssocID="{C8B8871D-815E-4031-9DC5-662DCE794A3E}" presName="textNode" presStyleLbl="node1" presStyleIdx="0" presStyleCnt="6">
        <dgm:presLayoutVars>
          <dgm:bulletEnabled val="1"/>
        </dgm:presLayoutVars>
      </dgm:prSet>
      <dgm:spPr/>
    </dgm:pt>
    <dgm:pt modelId="{A3D9BA91-7CB9-460C-853B-C213AA33E282}" type="pres">
      <dgm:prSet presAssocID="{9AEDD977-23FA-4E21-AFAD-6686D6EE46F0}" presName="sibTrans" presStyleCnt="0"/>
      <dgm:spPr/>
    </dgm:pt>
    <dgm:pt modelId="{5D8AC355-B5E7-4FAD-AAC4-20F69BAFF344}" type="pres">
      <dgm:prSet presAssocID="{CC96A1E5-6427-4130-B6B5-9CC46C086BD0}" presName="textNode" presStyleLbl="node1" presStyleIdx="1" presStyleCnt="6">
        <dgm:presLayoutVars>
          <dgm:bulletEnabled val="1"/>
        </dgm:presLayoutVars>
      </dgm:prSet>
      <dgm:spPr/>
    </dgm:pt>
    <dgm:pt modelId="{527CEDF3-0E46-4B00-AE48-1D57DD13E545}" type="pres">
      <dgm:prSet presAssocID="{7E468453-B7C5-4483-AC6F-B665F6408F7F}" presName="sibTrans" presStyleCnt="0"/>
      <dgm:spPr/>
    </dgm:pt>
    <dgm:pt modelId="{8CF434C8-6A7A-4BC3-B9E2-DB71CD683E78}" type="pres">
      <dgm:prSet presAssocID="{FB571F8D-67D3-4D41-B253-23B79FCAECA9}" presName="textNode" presStyleLbl="node1" presStyleIdx="2" presStyleCnt="6">
        <dgm:presLayoutVars>
          <dgm:bulletEnabled val="1"/>
        </dgm:presLayoutVars>
      </dgm:prSet>
      <dgm:spPr/>
    </dgm:pt>
    <dgm:pt modelId="{80612191-5CAA-4263-8D7D-44896BFA73E1}" type="pres">
      <dgm:prSet presAssocID="{54F29C06-AB6C-4334-A464-0B69B4D672BC}" presName="sibTrans" presStyleCnt="0"/>
      <dgm:spPr/>
    </dgm:pt>
    <dgm:pt modelId="{69B63E4C-762E-4922-B51C-45E69E736338}" type="pres">
      <dgm:prSet presAssocID="{8FEFD03E-A2F8-4C1C-B581-F74BDBE19CF9}" presName="textNode" presStyleLbl="node1" presStyleIdx="3" presStyleCnt="6">
        <dgm:presLayoutVars>
          <dgm:bulletEnabled val="1"/>
        </dgm:presLayoutVars>
      </dgm:prSet>
      <dgm:spPr/>
    </dgm:pt>
    <dgm:pt modelId="{2840321D-9B72-42BA-B35D-2A0AD0FEE67F}" type="pres">
      <dgm:prSet presAssocID="{BF885DA8-6A9C-462F-9BCA-D6204BB8CADC}" presName="sibTrans" presStyleCnt="0"/>
      <dgm:spPr/>
    </dgm:pt>
    <dgm:pt modelId="{4A024317-BBED-49C0-AE23-880A228C553B}" type="pres">
      <dgm:prSet presAssocID="{B2CEDFAF-B18D-4FBB-95F1-D659869461ED}" presName="textNode" presStyleLbl="node1" presStyleIdx="4" presStyleCnt="6">
        <dgm:presLayoutVars>
          <dgm:bulletEnabled val="1"/>
        </dgm:presLayoutVars>
      </dgm:prSet>
      <dgm:spPr/>
    </dgm:pt>
    <dgm:pt modelId="{A8B91FB7-54C9-4DC8-BA2B-B95710F1A309}" type="pres">
      <dgm:prSet presAssocID="{CF89D766-4798-489B-BA0C-6D9706FE4152}" presName="sibTrans" presStyleCnt="0"/>
      <dgm:spPr/>
    </dgm:pt>
    <dgm:pt modelId="{C2E9CF0F-0D6C-4D16-901E-96EDA6D289FD}" type="pres">
      <dgm:prSet presAssocID="{FCEBB9F5-AE2C-4CCD-8D05-B716D31BB936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9BB41E08-A997-4B60-8BD1-784A1B383703}" type="presOf" srcId="{8FEFD03E-A2F8-4C1C-B581-F74BDBE19CF9}" destId="{69B63E4C-762E-4922-B51C-45E69E736338}" srcOrd="0" destOrd="0" presId="urn:microsoft.com/office/officeart/2005/8/layout/hProcess9"/>
    <dgm:cxn modelId="{F1C2EA12-8F23-42CD-BC77-92496084AC13}" type="presOf" srcId="{B2CEDFAF-B18D-4FBB-95F1-D659869461ED}" destId="{4A024317-BBED-49C0-AE23-880A228C553B}" srcOrd="0" destOrd="0" presId="urn:microsoft.com/office/officeart/2005/8/layout/hProcess9"/>
    <dgm:cxn modelId="{4322EA1B-AA26-49FA-B3CF-134219615AC7}" srcId="{34F00351-A541-4599-BCE2-B7F10180AA36}" destId="{FCEBB9F5-AE2C-4CCD-8D05-B716D31BB936}" srcOrd="5" destOrd="0" parTransId="{BF83C062-2F8F-4196-99CE-D1EBF06329C8}" sibTransId="{FF8507C4-B99D-49D3-A8B2-1C50977A11FF}"/>
    <dgm:cxn modelId="{410C841E-50E1-45FD-83FC-B140EB4349B5}" srcId="{34F00351-A541-4599-BCE2-B7F10180AA36}" destId="{FB571F8D-67D3-4D41-B253-23B79FCAECA9}" srcOrd="2" destOrd="0" parTransId="{BD82074B-6D41-4C03-8AC8-448193DCD3E3}" sibTransId="{54F29C06-AB6C-4334-A464-0B69B4D672BC}"/>
    <dgm:cxn modelId="{90A9622F-2188-4117-9E70-BF850AE1016F}" type="presOf" srcId="{FB571F8D-67D3-4D41-B253-23B79FCAECA9}" destId="{8CF434C8-6A7A-4BC3-B9E2-DB71CD683E78}" srcOrd="0" destOrd="0" presId="urn:microsoft.com/office/officeart/2005/8/layout/hProcess9"/>
    <dgm:cxn modelId="{3491FC4B-5645-4BA9-8AD8-DD8AC0BAAEE1}" type="presOf" srcId="{34F00351-A541-4599-BCE2-B7F10180AA36}" destId="{89F9F1EB-1641-49A2-8E39-075CDEB0D3AC}" srcOrd="0" destOrd="0" presId="urn:microsoft.com/office/officeart/2005/8/layout/hProcess9"/>
    <dgm:cxn modelId="{11CA554F-2729-4C1D-8251-D8A84C1A21B2}" srcId="{34F00351-A541-4599-BCE2-B7F10180AA36}" destId="{B2CEDFAF-B18D-4FBB-95F1-D659869461ED}" srcOrd="4" destOrd="0" parTransId="{E464BB4D-04E3-408E-865C-214783FA1B62}" sibTransId="{CF89D766-4798-489B-BA0C-6D9706FE4152}"/>
    <dgm:cxn modelId="{1708B35A-E941-49C8-AFE0-7F7024C7B038}" type="presOf" srcId="{FCEBB9F5-AE2C-4CCD-8D05-B716D31BB936}" destId="{C2E9CF0F-0D6C-4D16-901E-96EDA6D289FD}" srcOrd="0" destOrd="0" presId="urn:microsoft.com/office/officeart/2005/8/layout/hProcess9"/>
    <dgm:cxn modelId="{796E945B-AC7D-4B5D-B853-570C6FD26F7E}" type="presOf" srcId="{CC96A1E5-6427-4130-B6B5-9CC46C086BD0}" destId="{5D8AC355-B5E7-4FAD-AAC4-20F69BAFF344}" srcOrd="0" destOrd="0" presId="urn:microsoft.com/office/officeart/2005/8/layout/hProcess9"/>
    <dgm:cxn modelId="{3E0E2C6C-AA01-468E-B7A7-7B54D14A126B}" srcId="{34F00351-A541-4599-BCE2-B7F10180AA36}" destId="{8FEFD03E-A2F8-4C1C-B581-F74BDBE19CF9}" srcOrd="3" destOrd="0" parTransId="{A895F6F5-9059-4871-80F0-A8947097DE78}" sibTransId="{BF885DA8-6A9C-462F-9BCA-D6204BB8CADC}"/>
    <dgm:cxn modelId="{95848F93-8855-4F86-9FBA-20FC91A967AA}" type="presOf" srcId="{C8B8871D-815E-4031-9DC5-662DCE794A3E}" destId="{7DBC231A-1968-4D6E-9EBD-33956CCC5B22}" srcOrd="0" destOrd="0" presId="urn:microsoft.com/office/officeart/2005/8/layout/hProcess9"/>
    <dgm:cxn modelId="{23855AA3-57B2-441E-96AF-929FD32D9A29}" srcId="{34F00351-A541-4599-BCE2-B7F10180AA36}" destId="{CC96A1E5-6427-4130-B6B5-9CC46C086BD0}" srcOrd="1" destOrd="0" parTransId="{FC8ECB84-4181-49F2-AA68-18AA2DD6F522}" sibTransId="{7E468453-B7C5-4483-AC6F-B665F6408F7F}"/>
    <dgm:cxn modelId="{FA6DB8DC-B0B5-440F-BB58-715D2796D92C}" srcId="{34F00351-A541-4599-BCE2-B7F10180AA36}" destId="{C8B8871D-815E-4031-9DC5-662DCE794A3E}" srcOrd="0" destOrd="0" parTransId="{C8F38EBA-5C38-42D9-8B63-0BBFE6A27266}" sibTransId="{9AEDD977-23FA-4E21-AFAD-6686D6EE46F0}"/>
    <dgm:cxn modelId="{89C3775A-46E3-4375-BDA9-809A6D396F45}" type="presParOf" srcId="{89F9F1EB-1641-49A2-8E39-075CDEB0D3AC}" destId="{C23BB49D-C198-411C-AAAA-DF15D18925CA}" srcOrd="0" destOrd="0" presId="urn:microsoft.com/office/officeart/2005/8/layout/hProcess9"/>
    <dgm:cxn modelId="{B03BEACF-F64E-45F2-99A1-AA0E2005EA5F}" type="presParOf" srcId="{89F9F1EB-1641-49A2-8E39-075CDEB0D3AC}" destId="{CCE9B6F7-0EBF-4FBD-915F-99BC54083A3F}" srcOrd="1" destOrd="0" presId="urn:microsoft.com/office/officeart/2005/8/layout/hProcess9"/>
    <dgm:cxn modelId="{867B93BB-41B0-448A-8B7D-D255D349F16E}" type="presParOf" srcId="{CCE9B6F7-0EBF-4FBD-915F-99BC54083A3F}" destId="{7DBC231A-1968-4D6E-9EBD-33956CCC5B22}" srcOrd="0" destOrd="0" presId="urn:microsoft.com/office/officeart/2005/8/layout/hProcess9"/>
    <dgm:cxn modelId="{416119C3-B932-4998-A77A-3868EFEDD9B3}" type="presParOf" srcId="{CCE9B6F7-0EBF-4FBD-915F-99BC54083A3F}" destId="{A3D9BA91-7CB9-460C-853B-C213AA33E282}" srcOrd="1" destOrd="0" presId="urn:microsoft.com/office/officeart/2005/8/layout/hProcess9"/>
    <dgm:cxn modelId="{8B1003CD-EA8A-42B9-9B14-E758BE3BCFFF}" type="presParOf" srcId="{CCE9B6F7-0EBF-4FBD-915F-99BC54083A3F}" destId="{5D8AC355-B5E7-4FAD-AAC4-20F69BAFF344}" srcOrd="2" destOrd="0" presId="urn:microsoft.com/office/officeart/2005/8/layout/hProcess9"/>
    <dgm:cxn modelId="{3C8367BC-637F-4205-AE16-63A167B3ECD7}" type="presParOf" srcId="{CCE9B6F7-0EBF-4FBD-915F-99BC54083A3F}" destId="{527CEDF3-0E46-4B00-AE48-1D57DD13E545}" srcOrd="3" destOrd="0" presId="urn:microsoft.com/office/officeart/2005/8/layout/hProcess9"/>
    <dgm:cxn modelId="{939CEAD6-8C4B-4101-B970-90FC7311440F}" type="presParOf" srcId="{CCE9B6F7-0EBF-4FBD-915F-99BC54083A3F}" destId="{8CF434C8-6A7A-4BC3-B9E2-DB71CD683E78}" srcOrd="4" destOrd="0" presId="urn:microsoft.com/office/officeart/2005/8/layout/hProcess9"/>
    <dgm:cxn modelId="{34E15A9A-93AD-455A-861E-13EA4AE5D0C4}" type="presParOf" srcId="{CCE9B6F7-0EBF-4FBD-915F-99BC54083A3F}" destId="{80612191-5CAA-4263-8D7D-44896BFA73E1}" srcOrd="5" destOrd="0" presId="urn:microsoft.com/office/officeart/2005/8/layout/hProcess9"/>
    <dgm:cxn modelId="{5506293B-B58C-4181-93A8-F6C59F49C0A3}" type="presParOf" srcId="{CCE9B6F7-0EBF-4FBD-915F-99BC54083A3F}" destId="{69B63E4C-762E-4922-B51C-45E69E736338}" srcOrd="6" destOrd="0" presId="urn:microsoft.com/office/officeart/2005/8/layout/hProcess9"/>
    <dgm:cxn modelId="{ADA8B36C-CE5F-4FC0-8198-51BE26B49BA9}" type="presParOf" srcId="{CCE9B6F7-0EBF-4FBD-915F-99BC54083A3F}" destId="{2840321D-9B72-42BA-B35D-2A0AD0FEE67F}" srcOrd="7" destOrd="0" presId="urn:microsoft.com/office/officeart/2005/8/layout/hProcess9"/>
    <dgm:cxn modelId="{B870734C-BD3F-4A71-9334-599F868F16C4}" type="presParOf" srcId="{CCE9B6F7-0EBF-4FBD-915F-99BC54083A3F}" destId="{4A024317-BBED-49C0-AE23-880A228C553B}" srcOrd="8" destOrd="0" presId="urn:microsoft.com/office/officeart/2005/8/layout/hProcess9"/>
    <dgm:cxn modelId="{52E1CC7E-6072-442E-AC1F-84AD4C81EC46}" type="presParOf" srcId="{CCE9B6F7-0EBF-4FBD-915F-99BC54083A3F}" destId="{A8B91FB7-54C9-4DC8-BA2B-B95710F1A309}" srcOrd="9" destOrd="0" presId="urn:microsoft.com/office/officeart/2005/8/layout/hProcess9"/>
    <dgm:cxn modelId="{6C69A6F9-E4C1-4F48-BD14-DFA73DD9E53E}" type="presParOf" srcId="{CCE9B6F7-0EBF-4FBD-915F-99BC54083A3F}" destId="{C2E9CF0F-0D6C-4D16-901E-96EDA6D289FD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65DB465-1DFB-41C1-8EC1-17281A52325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2135E7-E42C-47D5-816E-EAC01824BB27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Alternative Means of Access</a:t>
          </a:r>
          <a:endParaRPr lang="en-US" b="0" dirty="0"/>
        </a:p>
      </dgm:t>
      <dgm:extLst>
        <a:ext uri="{E40237B7-FDA0-4F09-8148-C483321AD2D9}">
          <dgm14:cNvPr xmlns:dgm14="http://schemas.microsoft.com/office/drawing/2010/diagram" id="0" name="" descr="Alternative Means of Access&#10;  EEAAP stated students could call a phone number, during University hours (8am-5pm), Monday-Friday, and a box office staff member would help them complete the purchase.&#10;Quality | Risk Assessment: 2 of 5&#10; Provides access to same information&#10; Matches availability of primary solution&#10; Enables independent access&#10; No disparate burden/impact on user&#10; Substantially equivalent ease of use&#10;Outcome: Non-Equal Alternative&#10;"/>
        </a:ext>
      </dgm:extLst>
    </dgm:pt>
    <dgm:pt modelId="{16B80D9B-4130-4E40-B3D7-9AC62E371CA0}" type="parTrans" cxnId="{0BBE2739-A0F5-479A-BBBA-B476F6B049C4}">
      <dgm:prSet/>
      <dgm:spPr/>
      <dgm:t>
        <a:bodyPr/>
        <a:lstStyle/>
        <a:p>
          <a:endParaRPr lang="en-US"/>
        </a:p>
      </dgm:t>
    </dgm:pt>
    <dgm:pt modelId="{EF1B5F2B-E49B-429D-9F52-41F74797EFAE}" type="sibTrans" cxnId="{0BBE2739-A0F5-479A-BBBA-B476F6B049C4}">
      <dgm:prSet/>
      <dgm:spPr/>
      <dgm:t>
        <a:bodyPr/>
        <a:lstStyle/>
        <a:p>
          <a:endParaRPr lang="en-US"/>
        </a:p>
      </dgm:t>
    </dgm:pt>
    <dgm:pt modelId="{66082740-965A-42E4-AD80-59C0AA857439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 </a:t>
          </a:r>
          <a:r>
            <a:rPr lang="en-US" dirty="0">
              <a:latin typeface="+mn-lt"/>
            </a:rPr>
            <a:t>EEAAP stated students could call a phone number, during University hours (8am-5pm), Monday-Friday, and a box office staff member would help them complete the purchase.</a:t>
          </a:r>
        </a:p>
      </dgm:t>
      <dgm:extLst>
        <a:ext uri="{E40237B7-FDA0-4F09-8148-C483321AD2D9}">
          <dgm14:cNvPr xmlns:dgm14="http://schemas.microsoft.com/office/drawing/2010/diagram" id="0" name="" descr="Alternative Means of Access&#10;  EEAAP stated students could call a phone number, during University hours (8am-5pm), Monday-Friday, and a box office staff member would help them complete the purchase.&#10;Quality | Risk Assessment: 2 of 5&#10; Provides access to same information&#10; Matches availability of primary solution&#10; Enables independent access&#10; No disparate burden/impact on user&#10; Substantially equivalent ease of use&#10;Outcome: Non-Equal Alternative&#10;"/>
        </a:ext>
      </dgm:extLst>
    </dgm:pt>
    <dgm:pt modelId="{3EB15D74-0019-4AB2-8A56-A915713FDF9A}" type="parTrans" cxnId="{C6C6279B-4D58-4E18-97B9-862290C49BC0}">
      <dgm:prSet/>
      <dgm:spPr/>
      <dgm:t>
        <a:bodyPr/>
        <a:lstStyle/>
        <a:p>
          <a:endParaRPr lang="en-US"/>
        </a:p>
      </dgm:t>
    </dgm:pt>
    <dgm:pt modelId="{7826B2C6-4812-41AD-9B6E-A7631EA3BD8A}" type="sibTrans" cxnId="{C6C6279B-4D58-4E18-97B9-862290C49BC0}">
      <dgm:prSet/>
      <dgm:spPr/>
      <dgm:t>
        <a:bodyPr/>
        <a:lstStyle/>
        <a:p>
          <a:endParaRPr lang="en-US"/>
        </a:p>
      </dgm:t>
    </dgm:pt>
    <dgm:pt modelId="{0F80CF0C-235E-4956-9A26-EE90D5413015}">
      <dgm:prSet/>
      <dgm:spPr/>
      <dgm:t>
        <a:bodyPr/>
        <a:lstStyle/>
        <a:p>
          <a:pPr rtl="0"/>
          <a:r>
            <a:rPr lang="en-US" dirty="0"/>
            <a:t>Quality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/>
            <a:t>|</a:t>
          </a:r>
          <a:r>
            <a:rPr lang="en-US" dirty="0">
              <a:latin typeface="Calibri Light" panose="020F0302020204030204"/>
            </a:rPr>
            <a:t> </a:t>
          </a:r>
          <a:r>
            <a:rPr lang="en-US" b="0" dirty="0">
              <a:solidFill>
                <a:schemeClr val="bg1"/>
              </a:solidFill>
              <a:latin typeface="Calibri Light" panose="020F0302020204030204"/>
            </a:rPr>
            <a:t>Risk </a:t>
          </a:r>
          <a:r>
            <a:rPr lang="en-US" b="1" dirty="0">
              <a:solidFill>
                <a:schemeClr val="bg1"/>
              </a:solidFill>
              <a:latin typeface="Calibri Light" panose="020F0302020204030204"/>
            </a:rPr>
            <a:t>Assessment: 2 of</a:t>
          </a:r>
          <a:r>
            <a:rPr lang="en-US" b="1" dirty="0">
              <a:solidFill>
                <a:schemeClr val="bg1"/>
              </a:solidFill>
            </a:rPr>
            <a:t> 5</a:t>
          </a:r>
        </a:p>
      </dgm:t>
      <dgm:extLst>
        <a:ext uri="{E40237B7-FDA0-4F09-8148-C483321AD2D9}">
          <dgm14:cNvPr xmlns:dgm14="http://schemas.microsoft.com/office/drawing/2010/diagram" id="0" name="" descr="Alternative Means of Access&#10;  EEAAP stated students could call a phone number, during University hours (8am-5pm), Monday-Friday, and a box office staff member would help them complete the purchase.&#10;Quality | Risk Assessment: 2 of 5&#10; Provides access to same information&#10; Matches availability of primary solution&#10; Enables independent access&#10; No disparate burden/impact on user&#10; Substantially equivalent ease of use&#10;Outcome: Non-Equal Alternative&#10;"/>
        </a:ext>
      </dgm:extLst>
    </dgm:pt>
    <dgm:pt modelId="{7221DF60-6E13-4AC8-9388-1F227DD8B4BB}" type="parTrans" cxnId="{93F53710-BD47-47E7-80CF-26116DE65703}">
      <dgm:prSet/>
      <dgm:spPr/>
      <dgm:t>
        <a:bodyPr/>
        <a:lstStyle/>
        <a:p>
          <a:endParaRPr lang="en-US"/>
        </a:p>
      </dgm:t>
    </dgm:pt>
    <dgm:pt modelId="{DEED0776-87FA-42F5-9EA7-D7DDE931D52E}" type="sibTrans" cxnId="{93F53710-BD47-47E7-80CF-26116DE65703}">
      <dgm:prSet/>
      <dgm:spPr/>
      <dgm:t>
        <a:bodyPr/>
        <a:lstStyle/>
        <a:p>
          <a:endParaRPr lang="en-US"/>
        </a:p>
      </dgm:t>
    </dgm:pt>
    <dgm:pt modelId="{B7125BBD-9525-4197-9CAC-61A034CE47F1}">
      <dgm:prSet/>
      <dgm:spPr/>
      <dgm:t>
        <a:bodyPr/>
        <a:lstStyle/>
        <a:p>
          <a:r>
            <a:rPr lang="en-US" b="1" dirty="0">
              <a:solidFill>
                <a:srgbClr val="218839"/>
              </a:solidFill>
            </a:rPr>
            <a:t>Provides access to same information</a:t>
          </a:r>
        </a:p>
      </dgm:t>
      <dgm:extLst>
        <a:ext uri="{E40237B7-FDA0-4F09-8148-C483321AD2D9}">
          <dgm14:cNvPr xmlns:dgm14="http://schemas.microsoft.com/office/drawing/2010/diagram" id="0" name="" descr="Alternative Means of Access&#10;  EEAAP stated students could call a phone number, during University hours (8am-5pm), Monday-Friday, and a box office staff member would help them complete the purchase.&#10;Quality | Risk Assessment: 2 of 5&#10; Provides access to same information&#10; Matches availability of primary solution&#10; Enables independent access&#10; No disparate burden/impact on user&#10; Substantially equivalent ease of use&#10;Outcome: Non-Equal Alternative&#10;"/>
        </a:ext>
      </dgm:extLst>
    </dgm:pt>
    <dgm:pt modelId="{B0C1F0FB-D8FF-45D1-9629-259F53F5C740}" type="parTrans" cxnId="{6422F4E9-BB5D-4329-ACBE-874D0F4C7FD7}">
      <dgm:prSet/>
      <dgm:spPr/>
      <dgm:t>
        <a:bodyPr/>
        <a:lstStyle/>
        <a:p>
          <a:endParaRPr lang="en-US"/>
        </a:p>
      </dgm:t>
    </dgm:pt>
    <dgm:pt modelId="{9EE422A6-88DA-4CA3-8309-6CE7308BC8DE}" type="sibTrans" cxnId="{6422F4E9-BB5D-4329-ACBE-874D0F4C7FD7}">
      <dgm:prSet/>
      <dgm:spPr/>
      <dgm:t>
        <a:bodyPr/>
        <a:lstStyle/>
        <a:p>
          <a:endParaRPr lang="en-US"/>
        </a:p>
      </dgm:t>
    </dgm:pt>
    <dgm:pt modelId="{ACCAFA3B-E11A-4B0A-B331-770AABF2D93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Matches availability of primary solution</a:t>
          </a:r>
        </a:p>
      </dgm:t>
    </dgm:pt>
    <dgm:pt modelId="{14DB72F2-E2BF-4EB6-880D-E5106270F161}" type="parTrans" cxnId="{81611D7E-977E-4E5C-8AF7-423E97B40DC0}">
      <dgm:prSet/>
      <dgm:spPr/>
      <dgm:t>
        <a:bodyPr/>
        <a:lstStyle/>
        <a:p>
          <a:endParaRPr lang="en-US"/>
        </a:p>
      </dgm:t>
    </dgm:pt>
    <dgm:pt modelId="{2A5747DD-AC04-4140-BED7-D2A7E868CDD0}" type="sibTrans" cxnId="{81611D7E-977E-4E5C-8AF7-423E97B40DC0}">
      <dgm:prSet/>
      <dgm:spPr/>
      <dgm:t>
        <a:bodyPr/>
        <a:lstStyle/>
        <a:p>
          <a:endParaRPr lang="en-US"/>
        </a:p>
      </dgm:t>
    </dgm:pt>
    <dgm:pt modelId="{74AE8710-5D70-47E6-BA8C-9A6F8B3FB66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Enables independent access</a:t>
          </a:r>
        </a:p>
      </dgm:t>
    </dgm:pt>
    <dgm:pt modelId="{0B930CD7-85C0-42F7-BCDA-E43AB02B39E1}" type="parTrans" cxnId="{78330116-CFF6-41B6-B695-3D7265B56B25}">
      <dgm:prSet/>
      <dgm:spPr/>
      <dgm:t>
        <a:bodyPr/>
        <a:lstStyle/>
        <a:p>
          <a:endParaRPr lang="en-US"/>
        </a:p>
      </dgm:t>
    </dgm:pt>
    <dgm:pt modelId="{283D39EC-4098-4A6D-9B21-674B939D3ADD}" type="sibTrans" cxnId="{78330116-CFF6-41B6-B695-3D7265B56B25}">
      <dgm:prSet/>
      <dgm:spPr/>
      <dgm:t>
        <a:bodyPr/>
        <a:lstStyle/>
        <a:p>
          <a:endParaRPr lang="en-US"/>
        </a:p>
      </dgm:t>
    </dgm:pt>
    <dgm:pt modelId="{27C5AD4C-D3B1-40A3-8144-6DD990E55FE7}">
      <dgm:prSet/>
      <dgm:spPr/>
      <dgm:t>
        <a:bodyPr/>
        <a:lstStyle/>
        <a:p>
          <a:r>
            <a:rPr lang="en-US" b="0">
              <a:solidFill>
                <a:schemeClr val="tx1"/>
              </a:solidFill>
            </a:rPr>
            <a:t>No disparate burden/impact on user</a:t>
          </a:r>
        </a:p>
      </dgm:t>
    </dgm:pt>
    <dgm:pt modelId="{C37262D6-1158-41C2-A7EA-BC659FF2555D}" type="parTrans" cxnId="{A57467C5-6ECA-45AC-9F25-67FB0609E8E6}">
      <dgm:prSet/>
      <dgm:spPr/>
      <dgm:t>
        <a:bodyPr/>
        <a:lstStyle/>
        <a:p>
          <a:endParaRPr lang="en-US"/>
        </a:p>
      </dgm:t>
    </dgm:pt>
    <dgm:pt modelId="{72B5263E-1680-49C9-A530-68FD70103461}" type="sibTrans" cxnId="{A57467C5-6ECA-45AC-9F25-67FB0609E8E6}">
      <dgm:prSet/>
      <dgm:spPr/>
      <dgm:t>
        <a:bodyPr/>
        <a:lstStyle/>
        <a:p>
          <a:endParaRPr lang="en-US"/>
        </a:p>
      </dgm:t>
    </dgm:pt>
    <dgm:pt modelId="{90EB8F06-1FDD-4418-841A-53E01BD91BFD}">
      <dgm:prSet/>
      <dgm:spPr/>
      <dgm:t>
        <a:bodyPr/>
        <a:lstStyle/>
        <a:p>
          <a:r>
            <a:rPr lang="en-US" b="1" dirty="0">
              <a:solidFill>
                <a:srgbClr val="218839"/>
              </a:solidFill>
            </a:rPr>
            <a:t>Substantially equivalent ease of use</a:t>
          </a:r>
        </a:p>
      </dgm:t>
    </dgm:pt>
    <dgm:pt modelId="{91B26029-4096-4559-90BE-AD943BF35F9C}" type="parTrans" cxnId="{CFF3EA12-71E1-42BC-958D-9BE55BE77A8B}">
      <dgm:prSet/>
      <dgm:spPr/>
      <dgm:t>
        <a:bodyPr/>
        <a:lstStyle/>
        <a:p>
          <a:endParaRPr lang="en-US"/>
        </a:p>
      </dgm:t>
    </dgm:pt>
    <dgm:pt modelId="{394976DB-D512-4E46-91BF-E352337B7507}" type="sibTrans" cxnId="{CFF3EA12-71E1-42BC-958D-9BE55BE77A8B}">
      <dgm:prSet/>
      <dgm:spPr/>
      <dgm:t>
        <a:bodyPr/>
        <a:lstStyle/>
        <a:p>
          <a:endParaRPr lang="en-US"/>
        </a:p>
      </dgm:t>
    </dgm:pt>
    <dgm:pt modelId="{B3E7E218-D2A5-4A16-BBB8-77841845317D}">
      <dgm:prSet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Outcome: Non-Equal Alternative</a:t>
          </a:r>
        </a:p>
      </dgm:t>
      <dgm:extLst>
        <a:ext uri="{E40237B7-FDA0-4F09-8148-C483321AD2D9}">
          <dgm14:cNvPr xmlns:dgm14="http://schemas.microsoft.com/office/drawing/2010/diagram" id="0" name="" descr="Alternative Means of Access&#10;  EEAAP stated students could call a phone number, during University hours (8am-5pm), Monday-Friday, and a box office staff member would help them complete the purchase.&#10;Quality | Risk Assessment: 2 of 5&#10; Provides access to same information&#10; Matches availability of primary solution&#10; Enables independent access&#10; No disparate burden/impact on user&#10; Substantially equivalent ease of use&#10;Outcome: Non-Equal Alternative&#10;"/>
        </a:ext>
      </dgm:extLst>
    </dgm:pt>
    <dgm:pt modelId="{D6E0EBFE-266B-4957-B8B4-25CFF00EA5E3}" type="parTrans" cxnId="{A008D24E-E622-4559-89D3-DC5BB2793F00}">
      <dgm:prSet/>
      <dgm:spPr/>
      <dgm:t>
        <a:bodyPr/>
        <a:lstStyle/>
        <a:p>
          <a:endParaRPr lang="en-US"/>
        </a:p>
      </dgm:t>
    </dgm:pt>
    <dgm:pt modelId="{90846245-BF77-405B-A475-D8BB43C2787D}" type="sibTrans" cxnId="{A008D24E-E622-4559-89D3-DC5BB2793F00}">
      <dgm:prSet/>
      <dgm:spPr/>
      <dgm:t>
        <a:bodyPr/>
        <a:lstStyle/>
        <a:p>
          <a:endParaRPr lang="en-US"/>
        </a:p>
      </dgm:t>
    </dgm:pt>
    <dgm:pt modelId="{813186C2-C6E3-4558-8D2D-44791F951670}" type="pres">
      <dgm:prSet presAssocID="{665DB465-1DFB-41C1-8EC1-17281A523250}" presName="linear" presStyleCnt="0">
        <dgm:presLayoutVars>
          <dgm:dir/>
          <dgm:animLvl val="lvl"/>
          <dgm:resizeHandles val="exact"/>
        </dgm:presLayoutVars>
      </dgm:prSet>
      <dgm:spPr/>
    </dgm:pt>
    <dgm:pt modelId="{8AA6331A-EE56-4D6E-919A-2A89A2F969E2}" type="pres">
      <dgm:prSet presAssocID="{AF2135E7-E42C-47D5-816E-EAC01824BB27}" presName="parentLin" presStyleCnt="0"/>
      <dgm:spPr/>
    </dgm:pt>
    <dgm:pt modelId="{4AF7744D-12F5-41D1-B7A2-F22E0E1BFC56}" type="pres">
      <dgm:prSet presAssocID="{AF2135E7-E42C-47D5-816E-EAC01824BB27}" presName="parentLeftMargin" presStyleLbl="node1" presStyleIdx="0" presStyleCnt="3"/>
      <dgm:spPr/>
    </dgm:pt>
    <dgm:pt modelId="{ABBFF73D-254B-4CFF-AB44-5C9BD31769CF}" type="pres">
      <dgm:prSet presAssocID="{AF2135E7-E42C-47D5-816E-EAC01824BB2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09EC249-5028-4ABD-9EBC-3D6B58F54E12}" type="pres">
      <dgm:prSet presAssocID="{AF2135E7-E42C-47D5-816E-EAC01824BB27}" presName="negativeSpace" presStyleCnt="0"/>
      <dgm:spPr/>
    </dgm:pt>
    <dgm:pt modelId="{5E55DED0-846F-4CE1-9D38-A9964FCBE9EF}" type="pres">
      <dgm:prSet presAssocID="{AF2135E7-E42C-47D5-816E-EAC01824BB27}" presName="childText" presStyleLbl="conFgAcc1" presStyleIdx="0" presStyleCnt="3">
        <dgm:presLayoutVars>
          <dgm:bulletEnabled val="1"/>
        </dgm:presLayoutVars>
      </dgm:prSet>
      <dgm:spPr/>
    </dgm:pt>
    <dgm:pt modelId="{E769425B-6A22-4D59-8902-E4935F3C4EAD}" type="pres">
      <dgm:prSet presAssocID="{EF1B5F2B-E49B-429D-9F52-41F74797EFAE}" presName="spaceBetweenRectangles" presStyleCnt="0"/>
      <dgm:spPr/>
    </dgm:pt>
    <dgm:pt modelId="{0E97748E-2F37-4A75-908F-9DFB0F89567A}" type="pres">
      <dgm:prSet presAssocID="{0F80CF0C-235E-4956-9A26-EE90D5413015}" presName="parentLin" presStyleCnt="0"/>
      <dgm:spPr/>
    </dgm:pt>
    <dgm:pt modelId="{243B37E6-63C1-47FD-B3E9-16C4C1A58285}" type="pres">
      <dgm:prSet presAssocID="{0F80CF0C-235E-4956-9A26-EE90D5413015}" presName="parentLeftMargin" presStyleLbl="node1" presStyleIdx="0" presStyleCnt="3"/>
      <dgm:spPr/>
    </dgm:pt>
    <dgm:pt modelId="{9CCA35C6-0718-4796-BDA9-84FACD96D63D}" type="pres">
      <dgm:prSet presAssocID="{0F80CF0C-235E-4956-9A26-EE90D541301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592F24F-4847-46A3-843E-640C5616B71B}" type="pres">
      <dgm:prSet presAssocID="{0F80CF0C-235E-4956-9A26-EE90D5413015}" presName="negativeSpace" presStyleCnt="0"/>
      <dgm:spPr/>
    </dgm:pt>
    <dgm:pt modelId="{A8436669-5F86-4E51-B572-397A08886222}" type="pres">
      <dgm:prSet presAssocID="{0F80CF0C-235E-4956-9A26-EE90D5413015}" presName="childText" presStyleLbl="conFgAcc1" presStyleIdx="1" presStyleCnt="3">
        <dgm:presLayoutVars>
          <dgm:bulletEnabled val="1"/>
        </dgm:presLayoutVars>
      </dgm:prSet>
      <dgm:spPr/>
    </dgm:pt>
    <dgm:pt modelId="{C8D271AE-0BE8-4656-AC82-D658A7746CF0}" type="pres">
      <dgm:prSet presAssocID="{DEED0776-87FA-42F5-9EA7-D7DDE931D52E}" presName="spaceBetweenRectangles" presStyleCnt="0"/>
      <dgm:spPr/>
    </dgm:pt>
    <dgm:pt modelId="{26399F20-6605-4431-AA35-2042CA930CFE}" type="pres">
      <dgm:prSet presAssocID="{B3E7E218-D2A5-4A16-BBB8-77841845317D}" presName="parentLin" presStyleCnt="0"/>
      <dgm:spPr/>
    </dgm:pt>
    <dgm:pt modelId="{2ED99823-8FE4-485E-996A-7C9C6982CA71}" type="pres">
      <dgm:prSet presAssocID="{B3E7E218-D2A5-4A16-BBB8-77841845317D}" presName="parentLeftMargin" presStyleLbl="node1" presStyleIdx="1" presStyleCnt="3"/>
      <dgm:spPr/>
    </dgm:pt>
    <dgm:pt modelId="{F8650E15-14B6-49BB-ADD7-A0C9964992F3}" type="pres">
      <dgm:prSet presAssocID="{B3E7E218-D2A5-4A16-BBB8-77841845317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3ADA5F4-0AA8-4F85-862E-2CFC0DBF3945}" type="pres">
      <dgm:prSet presAssocID="{B3E7E218-D2A5-4A16-BBB8-77841845317D}" presName="negativeSpace" presStyleCnt="0"/>
      <dgm:spPr/>
    </dgm:pt>
    <dgm:pt modelId="{107D8315-3851-4385-B0DB-8980971D78A8}" type="pres">
      <dgm:prSet presAssocID="{B3E7E218-D2A5-4A16-BBB8-77841845317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903D40E-56A3-4393-9924-C228C23EF272}" type="presOf" srcId="{0F80CF0C-235E-4956-9A26-EE90D5413015}" destId="{9CCA35C6-0718-4796-BDA9-84FACD96D63D}" srcOrd="1" destOrd="0" presId="urn:microsoft.com/office/officeart/2005/8/layout/list1"/>
    <dgm:cxn modelId="{93F53710-BD47-47E7-80CF-26116DE65703}" srcId="{665DB465-1DFB-41C1-8EC1-17281A523250}" destId="{0F80CF0C-235E-4956-9A26-EE90D5413015}" srcOrd="1" destOrd="0" parTransId="{7221DF60-6E13-4AC8-9388-1F227DD8B4BB}" sibTransId="{DEED0776-87FA-42F5-9EA7-D7DDE931D52E}"/>
    <dgm:cxn modelId="{CFF3EA12-71E1-42BC-958D-9BE55BE77A8B}" srcId="{0F80CF0C-235E-4956-9A26-EE90D5413015}" destId="{90EB8F06-1FDD-4418-841A-53E01BD91BFD}" srcOrd="4" destOrd="0" parTransId="{91B26029-4096-4559-90BE-AD943BF35F9C}" sibTransId="{394976DB-D512-4E46-91BF-E352337B7507}"/>
    <dgm:cxn modelId="{78330116-CFF6-41B6-B695-3D7265B56B25}" srcId="{0F80CF0C-235E-4956-9A26-EE90D5413015}" destId="{74AE8710-5D70-47E6-BA8C-9A6F8B3FB666}" srcOrd="2" destOrd="0" parTransId="{0B930CD7-85C0-42F7-BCDA-E43AB02B39E1}" sibTransId="{283D39EC-4098-4A6D-9B21-674B939D3ADD}"/>
    <dgm:cxn modelId="{AA08372C-E4BD-4B58-BC1A-009FF60D20AC}" type="presOf" srcId="{66082740-965A-42E4-AD80-59C0AA857439}" destId="{5E55DED0-846F-4CE1-9D38-A9964FCBE9EF}" srcOrd="0" destOrd="0" presId="urn:microsoft.com/office/officeart/2005/8/layout/list1"/>
    <dgm:cxn modelId="{60821937-91D7-41F2-838D-8DCE0D2DFBA9}" type="presOf" srcId="{AF2135E7-E42C-47D5-816E-EAC01824BB27}" destId="{ABBFF73D-254B-4CFF-AB44-5C9BD31769CF}" srcOrd="1" destOrd="0" presId="urn:microsoft.com/office/officeart/2005/8/layout/list1"/>
    <dgm:cxn modelId="{0BBE2739-A0F5-479A-BBBA-B476F6B049C4}" srcId="{665DB465-1DFB-41C1-8EC1-17281A523250}" destId="{AF2135E7-E42C-47D5-816E-EAC01824BB27}" srcOrd="0" destOrd="0" parTransId="{16B80D9B-4130-4E40-B3D7-9AC62E371CA0}" sibTransId="{EF1B5F2B-E49B-429D-9F52-41F74797EFAE}"/>
    <dgm:cxn modelId="{A008D24E-E622-4559-89D3-DC5BB2793F00}" srcId="{665DB465-1DFB-41C1-8EC1-17281A523250}" destId="{B3E7E218-D2A5-4A16-BBB8-77841845317D}" srcOrd="2" destOrd="0" parTransId="{D6E0EBFE-266B-4957-B8B4-25CFF00EA5E3}" sibTransId="{90846245-BF77-405B-A475-D8BB43C2787D}"/>
    <dgm:cxn modelId="{EF99956E-9273-45B5-9785-98D307D5343A}" type="presOf" srcId="{27C5AD4C-D3B1-40A3-8144-6DD990E55FE7}" destId="{A8436669-5F86-4E51-B572-397A08886222}" srcOrd="0" destOrd="3" presId="urn:microsoft.com/office/officeart/2005/8/layout/list1"/>
    <dgm:cxn modelId="{DCD61276-8284-415A-8AB2-713792A6191F}" type="presOf" srcId="{74AE8710-5D70-47E6-BA8C-9A6F8B3FB666}" destId="{A8436669-5F86-4E51-B572-397A08886222}" srcOrd="0" destOrd="2" presId="urn:microsoft.com/office/officeart/2005/8/layout/list1"/>
    <dgm:cxn modelId="{33009378-41CF-40A0-8871-1F69149A11CA}" type="presOf" srcId="{0F80CF0C-235E-4956-9A26-EE90D5413015}" destId="{243B37E6-63C1-47FD-B3E9-16C4C1A58285}" srcOrd="0" destOrd="0" presId="urn:microsoft.com/office/officeart/2005/8/layout/list1"/>
    <dgm:cxn modelId="{81611D7E-977E-4E5C-8AF7-423E97B40DC0}" srcId="{0F80CF0C-235E-4956-9A26-EE90D5413015}" destId="{ACCAFA3B-E11A-4B0A-B331-770AABF2D937}" srcOrd="1" destOrd="0" parTransId="{14DB72F2-E2BF-4EB6-880D-E5106270F161}" sibTransId="{2A5747DD-AC04-4140-BED7-D2A7E868CDD0}"/>
    <dgm:cxn modelId="{0FD3E27F-5D93-41D2-B2EC-75900EAE7E3B}" type="presOf" srcId="{90EB8F06-1FDD-4418-841A-53E01BD91BFD}" destId="{A8436669-5F86-4E51-B572-397A08886222}" srcOrd="0" destOrd="4" presId="urn:microsoft.com/office/officeart/2005/8/layout/list1"/>
    <dgm:cxn modelId="{2E923680-C663-458E-9FAF-4361D3477410}" type="presOf" srcId="{AF2135E7-E42C-47D5-816E-EAC01824BB27}" destId="{4AF7744D-12F5-41D1-B7A2-F22E0E1BFC56}" srcOrd="0" destOrd="0" presId="urn:microsoft.com/office/officeart/2005/8/layout/list1"/>
    <dgm:cxn modelId="{C6C6279B-4D58-4E18-97B9-862290C49BC0}" srcId="{AF2135E7-E42C-47D5-816E-EAC01824BB27}" destId="{66082740-965A-42E4-AD80-59C0AA857439}" srcOrd="0" destOrd="0" parTransId="{3EB15D74-0019-4AB2-8A56-A915713FDF9A}" sibTransId="{7826B2C6-4812-41AD-9B6E-A7631EA3BD8A}"/>
    <dgm:cxn modelId="{A4983DB1-BC88-48BC-95B8-C6D289BBF30F}" type="presOf" srcId="{B7125BBD-9525-4197-9CAC-61A034CE47F1}" destId="{A8436669-5F86-4E51-B572-397A08886222}" srcOrd="0" destOrd="0" presId="urn:microsoft.com/office/officeart/2005/8/layout/list1"/>
    <dgm:cxn modelId="{A57467C5-6ECA-45AC-9F25-67FB0609E8E6}" srcId="{0F80CF0C-235E-4956-9A26-EE90D5413015}" destId="{27C5AD4C-D3B1-40A3-8144-6DD990E55FE7}" srcOrd="3" destOrd="0" parTransId="{C37262D6-1158-41C2-A7EA-BC659FF2555D}" sibTransId="{72B5263E-1680-49C9-A530-68FD70103461}"/>
    <dgm:cxn modelId="{734472C6-9CC7-4BD1-9B86-10671E88A44D}" type="presOf" srcId="{665DB465-1DFB-41C1-8EC1-17281A523250}" destId="{813186C2-C6E3-4558-8D2D-44791F951670}" srcOrd="0" destOrd="0" presId="urn:microsoft.com/office/officeart/2005/8/layout/list1"/>
    <dgm:cxn modelId="{CB3BD4E8-6ECF-42FE-B778-99104C409AF0}" type="presOf" srcId="{B3E7E218-D2A5-4A16-BBB8-77841845317D}" destId="{2ED99823-8FE4-485E-996A-7C9C6982CA71}" srcOrd="0" destOrd="0" presId="urn:microsoft.com/office/officeart/2005/8/layout/list1"/>
    <dgm:cxn modelId="{6422F4E9-BB5D-4329-ACBE-874D0F4C7FD7}" srcId="{0F80CF0C-235E-4956-9A26-EE90D5413015}" destId="{B7125BBD-9525-4197-9CAC-61A034CE47F1}" srcOrd="0" destOrd="0" parTransId="{B0C1F0FB-D8FF-45D1-9629-259F53F5C740}" sibTransId="{9EE422A6-88DA-4CA3-8309-6CE7308BC8DE}"/>
    <dgm:cxn modelId="{374E40F1-245E-4471-A3A2-90FDAA1D5FB7}" type="presOf" srcId="{B3E7E218-D2A5-4A16-BBB8-77841845317D}" destId="{F8650E15-14B6-49BB-ADD7-A0C9964992F3}" srcOrd="1" destOrd="0" presId="urn:microsoft.com/office/officeart/2005/8/layout/list1"/>
    <dgm:cxn modelId="{A71B13F5-B7FD-4B71-9A63-7455C717F539}" type="presOf" srcId="{ACCAFA3B-E11A-4B0A-B331-770AABF2D937}" destId="{A8436669-5F86-4E51-B572-397A08886222}" srcOrd="0" destOrd="1" presId="urn:microsoft.com/office/officeart/2005/8/layout/list1"/>
    <dgm:cxn modelId="{EBB39E37-0D21-4954-8028-47460E2D9CC6}" type="presParOf" srcId="{813186C2-C6E3-4558-8D2D-44791F951670}" destId="{8AA6331A-EE56-4D6E-919A-2A89A2F969E2}" srcOrd="0" destOrd="0" presId="urn:microsoft.com/office/officeart/2005/8/layout/list1"/>
    <dgm:cxn modelId="{943399EA-E9C6-4133-81FB-A2D45FA63D9D}" type="presParOf" srcId="{8AA6331A-EE56-4D6E-919A-2A89A2F969E2}" destId="{4AF7744D-12F5-41D1-B7A2-F22E0E1BFC56}" srcOrd="0" destOrd="0" presId="urn:microsoft.com/office/officeart/2005/8/layout/list1"/>
    <dgm:cxn modelId="{E47A9274-BF2A-45F5-8B64-814F3DF51E1C}" type="presParOf" srcId="{8AA6331A-EE56-4D6E-919A-2A89A2F969E2}" destId="{ABBFF73D-254B-4CFF-AB44-5C9BD31769CF}" srcOrd="1" destOrd="0" presId="urn:microsoft.com/office/officeart/2005/8/layout/list1"/>
    <dgm:cxn modelId="{72C698D9-C9AC-430C-8F97-BFAA2318F8E2}" type="presParOf" srcId="{813186C2-C6E3-4558-8D2D-44791F951670}" destId="{309EC249-5028-4ABD-9EBC-3D6B58F54E12}" srcOrd="1" destOrd="0" presId="urn:microsoft.com/office/officeart/2005/8/layout/list1"/>
    <dgm:cxn modelId="{D69E9442-88A8-48BC-9DFF-5C27039919E9}" type="presParOf" srcId="{813186C2-C6E3-4558-8D2D-44791F951670}" destId="{5E55DED0-846F-4CE1-9D38-A9964FCBE9EF}" srcOrd="2" destOrd="0" presId="urn:microsoft.com/office/officeart/2005/8/layout/list1"/>
    <dgm:cxn modelId="{336FEB05-4FC6-4766-9F7B-C3FA56E50DCA}" type="presParOf" srcId="{813186C2-C6E3-4558-8D2D-44791F951670}" destId="{E769425B-6A22-4D59-8902-E4935F3C4EAD}" srcOrd="3" destOrd="0" presId="urn:microsoft.com/office/officeart/2005/8/layout/list1"/>
    <dgm:cxn modelId="{919E2869-B889-45AF-862B-684DDE69129B}" type="presParOf" srcId="{813186C2-C6E3-4558-8D2D-44791F951670}" destId="{0E97748E-2F37-4A75-908F-9DFB0F89567A}" srcOrd="4" destOrd="0" presId="urn:microsoft.com/office/officeart/2005/8/layout/list1"/>
    <dgm:cxn modelId="{794E1BC1-A6D8-40DE-8CCE-F7E87FC66854}" type="presParOf" srcId="{0E97748E-2F37-4A75-908F-9DFB0F89567A}" destId="{243B37E6-63C1-47FD-B3E9-16C4C1A58285}" srcOrd="0" destOrd="0" presId="urn:microsoft.com/office/officeart/2005/8/layout/list1"/>
    <dgm:cxn modelId="{AF1EBF19-8AC9-4E71-B36C-87FF74AC374F}" type="presParOf" srcId="{0E97748E-2F37-4A75-908F-9DFB0F89567A}" destId="{9CCA35C6-0718-4796-BDA9-84FACD96D63D}" srcOrd="1" destOrd="0" presId="urn:microsoft.com/office/officeart/2005/8/layout/list1"/>
    <dgm:cxn modelId="{48726747-8C8F-421D-A997-4FCAA87EE348}" type="presParOf" srcId="{813186C2-C6E3-4558-8D2D-44791F951670}" destId="{1592F24F-4847-46A3-843E-640C5616B71B}" srcOrd="5" destOrd="0" presId="urn:microsoft.com/office/officeart/2005/8/layout/list1"/>
    <dgm:cxn modelId="{24F13271-E0B0-4757-8F15-E36DE3271E19}" type="presParOf" srcId="{813186C2-C6E3-4558-8D2D-44791F951670}" destId="{A8436669-5F86-4E51-B572-397A08886222}" srcOrd="6" destOrd="0" presId="urn:microsoft.com/office/officeart/2005/8/layout/list1"/>
    <dgm:cxn modelId="{52A6FB2C-5197-407D-9F19-0C2DFE609645}" type="presParOf" srcId="{813186C2-C6E3-4558-8D2D-44791F951670}" destId="{C8D271AE-0BE8-4656-AC82-D658A7746CF0}" srcOrd="7" destOrd="0" presId="urn:microsoft.com/office/officeart/2005/8/layout/list1"/>
    <dgm:cxn modelId="{8F2F5845-6819-4E6F-AFFF-331DBABF6541}" type="presParOf" srcId="{813186C2-C6E3-4558-8D2D-44791F951670}" destId="{26399F20-6605-4431-AA35-2042CA930CFE}" srcOrd="8" destOrd="0" presId="urn:microsoft.com/office/officeart/2005/8/layout/list1"/>
    <dgm:cxn modelId="{7DBEFFCD-F4C2-4C77-9560-8DDA9EE92D26}" type="presParOf" srcId="{26399F20-6605-4431-AA35-2042CA930CFE}" destId="{2ED99823-8FE4-485E-996A-7C9C6982CA71}" srcOrd="0" destOrd="0" presId="urn:microsoft.com/office/officeart/2005/8/layout/list1"/>
    <dgm:cxn modelId="{446BFBB8-F543-4D6C-86A8-305C4056D05F}" type="presParOf" srcId="{26399F20-6605-4431-AA35-2042CA930CFE}" destId="{F8650E15-14B6-49BB-ADD7-A0C9964992F3}" srcOrd="1" destOrd="0" presId="urn:microsoft.com/office/officeart/2005/8/layout/list1"/>
    <dgm:cxn modelId="{2FB03A53-77B2-4F3E-96F6-00B7615213C6}" type="presParOf" srcId="{813186C2-C6E3-4558-8D2D-44791F951670}" destId="{B3ADA5F4-0AA8-4F85-862E-2CFC0DBF3945}" srcOrd="9" destOrd="0" presId="urn:microsoft.com/office/officeart/2005/8/layout/list1"/>
    <dgm:cxn modelId="{E4A536A2-10B1-4189-AD74-5A3C7497371D}" type="presParOf" srcId="{813186C2-C6E3-4558-8D2D-44791F951670}" destId="{107D8315-3851-4385-B0DB-8980971D78A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65DB465-1DFB-41C1-8EC1-17281A52325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2135E7-E42C-47D5-816E-EAC01824BB27}">
      <dgm:prSet/>
      <dgm:spPr/>
      <dgm:t>
        <a:bodyPr/>
        <a:lstStyle/>
        <a:p>
          <a:pPr rtl="0"/>
          <a:r>
            <a:rPr lang="en-US" dirty="0">
              <a:latin typeface="+mn-lt"/>
            </a:rPr>
            <a:t>Alternative Means of Access</a:t>
          </a:r>
          <a:endParaRPr lang="en-US" b="0" dirty="0">
            <a:latin typeface="+mn-lt"/>
          </a:endParaRPr>
        </a:p>
      </dgm:t>
      <dgm:extLst>
        <a:ext uri="{E40237B7-FDA0-4F09-8148-C483321AD2D9}">
          <dgm14:cNvPr xmlns:dgm14="http://schemas.microsoft.com/office/drawing/2010/diagram" id="0" name="" descr="Alternative Means of Access&#10;  Develop system to allow students to schedule time with research librarian to navigate inaccessible resources&#10; Establish means for students to submit inaccessible resources for timely conversion to accessible formats&#10;Quality | Risk Assessment: 0 of 5&#10; Provides access to same information&#10; Matches availability of primary solution&#10; Enables independent access&#10; No disparate burden/impact on user&#10; Substantially equivalent ease of use&#10;Outcome: Individualized Accommodations&#10;"/>
        </a:ext>
      </dgm:extLst>
    </dgm:pt>
    <dgm:pt modelId="{16B80D9B-4130-4E40-B3D7-9AC62E371CA0}" type="parTrans" cxnId="{0BBE2739-A0F5-479A-BBBA-B476F6B049C4}">
      <dgm:prSet/>
      <dgm:spPr/>
      <dgm:t>
        <a:bodyPr/>
        <a:lstStyle/>
        <a:p>
          <a:endParaRPr lang="en-US"/>
        </a:p>
      </dgm:t>
    </dgm:pt>
    <dgm:pt modelId="{EF1B5F2B-E49B-429D-9F52-41F74797EFAE}" type="sibTrans" cxnId="{0BBE2739-A0F5-479A-BBBA-B476F6B049C4}">
      <dgm:prSet/>
      <dgm:spPr/>
      <dgm:t>
        <a:bodyPr/>
        <a:lstStyle/>
        <a:p>
          <a:endParaRPr lang="en-US"/>
        </a:p>
      </dgm:t>
    </dgm:pt>
    <dgm:pt modelId="{66082740-965A-42E4-AD80-59C0AA857439}">
      <dgm:prSet/>
      <dgm:spPr/>
      <dgm:t>
        <a:bodyPr/>
        <a:lstStyle/>
        <a:p>
          <a:pPr rtl="0"/>
          <a:r>
            <a:rPr lang="en-US" dirty="0">
              <a:latin typeface="+mn-lt"/>
            </a:rPr>
            <a:t> Develop system to allow students to schedule time with research librarian to navigate inaccessible resources</a:t>
          </a:r>
        </a:p>
      </dgm:t>
      <dgm:extLst>
        <a:ext uri="{E40237B7-FDA0-4F09-8148-C483321AD2D9}">
          <dgm14:cNvPr xmlns:dgm14="http://schemas.microsoft.com/office/drawing/2010/diagram" id="0" name="" descr="Alternative Means of Access&#10;  Develop system to allow students to schedule time with research librarian to navigate inaccessible resources&#10; Establish means for students to submit inaccessible resources for timely conversion to accessible formats&#10;Quality | Risk Assessment: 0 of 5&#10; Provides access to same information&#10; Matches availability of primary solution&#10; Enables independent access&#10; No disparate burden/impact on user&#10; Substantially equivalent ease of use&#10;Outcome: Individualized Accommodations&#10;"/>
        </a:ext>
      </dgm:extLst>
    </dgm:pt>
    <dgm:pt modelId="{7826B2C6-4812-41AD-9B6E-A7631EA3BD8A}" type="sibTrans" cxnId="{C6C6279B-4D58-4E18-97B9-862290C49BC0}">
      <dgm:prSet/>
      <dgm:spPr/>
      <dgm:t>
        <a:bodyPr/>
        <a:lstStyle/>
        <a:p>
          <a:endParaRPr lang="en-US"/>
        </a:p>
      </dgm:t>
    </dgm:pt>
    <dgm:pt modelId="{3EB15D74-0019-4AB2-8A56-A915713FDF9A}" type="parTrans" cxnId="{C6C6279B-4D58-4E18-97B9-862290C49BC0}">
      <dgm:prSet/>
      <dgm:spPr/>
      <dgm:t>
        <a:bodyPr/>
        <a:lstStyle/>
        <a:p>
          <a:endParaRPr lang="en-US"/>
        </a:p>
      </dgm:t>
    </dgm:pt>
    <dgm:pt modelId="{FD272608-DCB9-4A28-9F00-B7133AA884D1}">
      <dgm:prSet phldr="0"/>
      <dgm:spPr/>
      <dgm:t>
        <a:bodyPr/>
        <a:lstStyle/>
        <a:p>
          <a:pPr rtl="0"/>
          <a:r>
            <a:rPr lang="en-US" dirty="0">
              <a:latin typeface="+mn-lt"/>
            </a:rPr>
            <a:t>Establish means for students to submit inaccessible resources for timely conversion to accessible formats</a:t>
          </a:r>
        </a:p>
      </dgm:t>
    </dgm:pt>
    <dgm:pt modelId="{EF871821-408B-4491-AB22-2A6480A12AD2}" type="sibTrans" cxnId="{5051FC27-9538-445B-9810-08B9005AACF9}">
      <dgm:prSet/>
      <dgm:spPr/>
      <dgm:t>
        <a:bodyPr/>
        <a:lstStyle/>
        <a:p>
          <a:endParaRPr lang="en-US"/>
        </a:p>
      </dgm:t>
    </dgm:pt>
    <dgm:pt modelId="{BAC1D09B-4C25-4C02-A104-7F01A7CA64BF}" type="parTrans" cxnId="{5051FC27-9538-445B-9810-08B9005AACF9}">
      <dgm:prSet/>
      <dgm:spPr/>
      <dgm:t>
        <a:bodyPr/>
        <a:lstStyle/>
        <a:p>
          <a:endParaRPr lang="en-US"/>
        </a:p>
      </dgm:t>
    </dgm:pt>
    <dgm:pt modelId="{0F80CF0C-235E-4956-9A26-EE90D5413015}">
      <dgm:prSet/>
      <dgm:spPr/>
      <dgm:t>
        <a:bodyPr/>
        <a:lstStyle/>
        <a:p>
          <a:pPr rtl="0"/>
          <a:r>
            <a:rPr lang="en-US" dirty="0"/>
            <a:t>Quality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/>
            <a:t>|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/>
            <a:t>Risk Assessment:</a:t>
          </a:r>
          <a:r>
            <a:rPr lang="en-US" dirty="0">
              <a:latin typeface="Calibri Light" panose="020F0302020204030204"/>
            </a:rPr>
            <a:t> </a:t>
          </a:r>
          <a:r>
            <a:rPr lang="en-US" b="0" dirty="0">
              <a:latin typeface="Calibri Light" panose="020F0302020204030204"/>
            </a:rPr>
            <a:t>0 </a:t>
          </a:r>
          <a:r>
            <a:rPr lang="en-US" b="1" dirty="0">
              <a:latin typeface="Calibri Light" panose="020F0302020204030204"/>
            </a:rPr>
            <a:t>of</a:t>
          </a:r>
          <a:r>
            <a:rPr lang="en-US" b="1" dirty="0"/>
            <a:t> 5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Alternative Means of Access&#10;  Develop system to allow students to schedule time with research librarian to navigate inaccessible resources&#10; Establish means for students to submit inaccessible resources for timely conversion to accessible formats&#10;Quality | Risk Assessment: 0 of 5&#10; Provides access to same information&#10; Matches availability of primary solution&#10; Enables independent access&#10; No disparate burden/impact on user&#10; Substantially equivalent ease of use&#10;Outcome: Individualized Accommodations&#10;"/>
        </a:ext>
      </dgm:extLst>
    </dgm:pt>
    <dgm:pt modelId="{DEED0776-87FA-42F5-9EA7-D7DDE931D52E}" type="sibTrans" cxnId="{93F53710-BD47-47E7-80CF-26116DE65703}">
      <dgm:prSet/>
      <dgm:spPr/>
      <dgm:t>
        <a:bodyPr/>
        <a:lstStyle/>
        <a:p>
          <a:endParaRPr lang="en-US"/>
        </a:p>
      </dgm:t>
    </dgm:pt>
    <dgm:pt modelId="{7221DF60-6E13-4AC8-9388-1F227DD8B4BB}" type="parTrans" cxnId="{93F53710-BD47-47E7-80CF-26116DE65703}">
      <dgm:prSet/>
      <dgm:spPr/>
      <dgm:t>
        <a:bodyPr/>
        <a:lstStyle/>
        <a:p>
          <a:endParaRPr lang="en-US"/>
        </a:p>
      </dgm:t>
    </dgm:pt>
    <dgm:pt modelId="{B7125BBD-9525-4197-9CAC-61A034CE47F1}">
      <dgm:prSet/>
      <dgm:spPr/>
      <dgm:t>
        <a:bodyPr/>
        <a:lstStyle/>
        <a:p>
          <a:r>
            <a:rPr lang="en-US" dirty="0"/>
            <a:t>Provides access to same information</a:t>
          </a:r>
        </a:p>
      </dgm:t>
      <dgm:extLst>
        <a:ext uri="{E40237B7-FDA0-4F09-8148-C483321AD2D9}">
          <dgm14:cNvPr xmlns:dgm14="http://schemas.microsoft.com/office/drawing/2010/diagram" id="0" name="" descr="Alternative Means of Access&#10;  Develop system to allow students to schedule time with research librarian to navigate inaccessible resources&#10; Establish means for students to submit inaccessible resources for timely conversion to accessible formats&#10;Quality | Risk Assessment: 0 of 5&#10; Provides access to same information&#10; Matches availability of primary solution&#10; Enables independent access&#10; No disparate burden/impact on user&#10; Substantially equivalent ease of use&#10;Outcome: Individualized Accommodations&#10;"/>
        </a:ext>
      </dgm:extLst>
    </dgm:pt>
    <dgm:pt modelId="{9EE422A6-88DA-4CA3-8309-6CE7308BC8DE}" type="sibTrans" cxnId="{6422F4E9-BB5D-4329-ACBE-874D0F4C7FD7}">
      <dgm:prSet/>
      <dgm:spPr/>
      <dgm:t>
        <a:bodyPr/>
        <a:lstStyle/>
        <a:p>
          <a:endParaRPr lang="en-US"/>
        </a:p>
      </dgm:t>
    </dgm:pt>
    <dgm:pt modelId="{B0C1F0FB-D8FF-45D1-9629-259F53F5C740}" type="parTrans" cxnId="{6422F4E9-BB5D-4329-ACBE-874D0F4C7FD7}">
      <dgm:prSet/>
      <dgm:spPr/>
      <dgm:t>
        <a:bodyPr/>
        <a:lstStyle/>
        <a:p>
          <a:endParaRPr lang="en-US"/>
        </a:p>
      </dgm:t>
    </dgm:pt>
    <dgm:pt modelId="{ACCAFA3B-E11A-4B0A-B331-770AABF2D937}">
      <dgm:prSet/>
      <dgm:spPr/>
      <dgm:t>
        <a:bodyPr/>
        <a:lstStyle/>
        <a:p>
          <a:r>
            <a:rPr lang="en-US" dirty="0"/>
            <a:t>Matches availability of primary solution</a:t>
          </a:r>
        </a:p>
      </dgm:t>
    </dgm:pt>
    <dgm:pt modelId="{2A5747DD-AC04-4140-BED7-D2A7E868CDD0}" type="sibTrans" cxnId="{81611D7E-977E-4E5C-8AF7-423E97B40DC0}">
      <dgm:prSet/>
      <dgm:spPr/>
      <dgm:t>
        <a:bodyPr/>
        <a:lstStyle/>
        <a:p>
          <a:endParaRPr lang="en-US"/>
        </a:p>
      </dgm:t>
    </dgm:pt>
    <dgm:pt modelId="{14DB72F2-E2BF-4EB6-880D-E5106270F161}" type="parTrans" cxnId="{81611D7E-977E-4E5C-8AF7-423E97B40DC0}">
      <dgm:prSet/>
      <dgm:spPr/>
      <dgm:t>
        <a:bodyPr/>
        <a:lstStyle/>
        <a:p>
          <a:endParaRPr lang="en-US"/>
        </a:p>
      </dgm:t>
    </dgm:pt>
    <dgm:pt modelId="{74AE8710-5D70-47E6-BA8C-9A6F8B3FB666}">
      <dgm:prSet/>
      <dgm:spPr/>
      <dgm:t>
        <a:bodyPr/>
        <a:lstStyle/>
        <a:p>
          <a:r>
            <a:rPr lang="en-US"/>
            <a:t>Enables independent access</a:t>
          </a:r>
        </a:p>
      </dgm:t>
    </dgm:pt>
    <dgm:pt modelId="{283D39EC-4098-4A6D-9B21-674B939D3ADD}" type="sibTrans" cxnId="{78330116-CFF6-41B6-B695-3D7265B56B25}">
      <dgm:prSet/>
      <dgm:spPr/>
      <dgm:t>
        <a:bodyPr/>
        <a:lstStyle/>
        <a:p>
          <a:endParaRPr lang="en-US"/>
        </a:p>
      </dgm:t>
    </dgm:pt>
    <dgm:pt modelId="{0B930CD7-85C0-42F7-BCDA-E43AB02B39E1}" type="parTrans" cxnId="{78330116-CFF6-41B6-B695-3D7265B56B25}">
      <dgm:prSet/>
      <dgm:spPr/>
      <dgm:t>
        <a:bodyPr/>
        <a:lstStyle/>
        <a:p>
          <a:endParaRPr lang="en-US"/>
        </a:p>
      </dgm:t>
    </dgm:pt>
    <dgm:pt modelId="{27C5AD4C-D3B1-40A3-8144-6DD990E55FE7}">
      <dgm:prSet/>
      <dgm:spPr/>
      <dgm:t>
        <a:bodyPr/>
        <a:lstStyle/>
        <a:p>
          <a:r>
            <a:rPr lang="en-US" b="0">
              <a:solidFill>
                <a:schemeClr val="tx1"/>
              </a:solidFill>
            </a:rPr>
            <a:t>No disparate burden/impact on user</a:t>
          </a:r>
        </a:p>
      </dgm:t>
    </dgm:pt>
    <dgm:pt modelId="{72B5263E-1680-49C9-A530-68FD70103461}" type="sibTrans" cxnId="{A57467C5-6ECA-45AC-9F25-67FB0609E8E6}">
      <dgm:prSet/>
      <dgm:spPr/>
      <dgm:t>
        <a:bodyPr/>
        <a:lstStyle/>
        <a:p>
          <a:endParaRPr lang="en-US"/>
        </a:p>
      </dgm:t>
    </dgm:pt>
    <dgm:pt modelId="{C37262D6-1158-41C2-A7EA-BC659FF2555D}" type="parTrans" cxnId="{A57467C5-6ECA-45AC-9F25-67FB0609E8E6}">
      <dgm:prSet/>
      <dgm:spPr/>
      <dgm:t>
        <a:bodyPr/>
        <a:lstStyle/>
        <a:p>
          <a:endParaRPr lang="en-US"/>
        </a:p>
      </dgm:t>
    </dgm:pt>
    <dgm:pt modelId="{90EB8F06-1FDD-4418-841A-53E01BD91BFD}">
      <dgm:prSet/>
      <dgm:spPr/>
      <dgm:t>
        <a:bodyPr/>
        <a:lstStyle/>
        <a:p>
          <a:r>
            <a:rPr lang="en-US" b="0" dirty="0">
              <a:solidFill>
                <a:schemeClr val="tx1"/>
              </a:solidFill>
            </a:rPr>
            <a:t>Substantially equivalent ease of use</a:t>
          </a:r>
        </a:p>
      </dgm:t>
    </dgm:pt>
    <dgm:pt modelId="{394976DB-D512-4E46-91BF-E352337B7507}" type="sibTrans" cxnId="{CFF3EA12-71E1-42BC-958D-9BE55BE77A8B}">
      <dgm:prSet/>
      <dgm:spPr/>
      <dgm:t>
        <a:bodyPr/>
        <a:lstStyle/>
        <a:p>
          <a:endParaRPr lang="en-US"/>
        </a:p>
      </dgm:t>
    </dgm:pt>
    <dgm:pt modelId="{91B26029-4096-4559-90BE-AD943BF35F9C}" type="parTrans" cxnId="{CFF3EA12-71E1-42BC-958D-9BE55BE77A8B}">
      <dgm:prSet/>
      <dgm:spPr/>
      <dgm:t>
        <a:bodyPr/>
        <a:lstStyle/>
        <a:p>
          <a:endParaRPr lang="en-US"/>
        </a:p>
      </dgm:t>
    </dgm:pt>
    <dgm:pt modelId="{B3E7E218-D2A5-4A16-BBB8-77841845317D}">
      <dgm:prSet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Outcome: Individualized Accommodations</a:t>
          </a:r>
        </a:p>
      </dgm:t>
      <dgm:extLst>
        <a:ext uri="{E40237B7-FDA0-4F09-8148-C483321AD2D9}">
          <dgm14:cNvPr xmlns:dgm14="http://schemas.microsoft.com/office/drawing/2010/diagram" id="0" name="" descr="Alternative Means of Access&#10;  Develop system to allow students to schedule time with research librarian to navigate inaccessible resources&#10; Establish means for students to submit inaccessible resources for timely conversion to accessible formats&#10;Quality | Risk Assessment: 0 of 5&#10; Provides access to same information&#10; Matches availability of primary solution&#10; Enables independent access&#10; No disparate burden/impact on user&#10; Substantially equivalent ease of use&#10;Outcome: Individualized Accommodations&#10;"/>
        </a:ext>
      </dgm:extLst>
    </dgm:pt>
    <dgm:pt modelId="{90846245-BF77-405B-A475-D8BB43C2787D}" type="sibTrans" cxnId="{A008D24E-E622-4559-89D3-DC5BB2793F00}">
      <dgm:prSet/>
      <dgm:spPr/>
      <dgm:t>
        <a:bodyPr/>
        <a:lstStyle/>
        <a:p>
          <a:endParaRPr lang="en-US"/>
        </a:p>
      </dgm:t>
    </dgm:pt>
    <dgm:pt modelId="{D6E0EBFE-266B-4957-B8B4-25CFF00EA5E3}" type="parTrans" cxnId="{A008D24E-E622-4559-89D3-DC5BB2793F00}">
      <dgm:prSet/>
      <dgm:spPr/>
      <dgm:t>
        <a:bodyPr/>
        <a:lstStyle/>
        <a:p>
          <a:endParaRPr lang="en-US"/>
        </a:p>
      </dgm:t>
    </dgm:pt>
    <dgm:pt modelId="{813186C2-C6E3-4558-8D2D-44791F951670}" type="pres">
      <dgm:prSet presAssocID="{665DB465-1DFB-41C1-8EC1-17281A523250}" presName="linear" presStyleCnt="0">
        <dgm:presLayoutVars>
          <dgm:dir/>
          <dgm:animLvl val="lvl"/>
          <dgm:resizeHandles val="exact"/>
        </dgm:presLayoutVars>
      </dgm:prSet>
      <dgm:spPr/>
    </dgm:pt>
    <dgm:pt modelId="{8AA6331A-EE56-4D6E-919A-2A89A2F969E2}" type="pres">
      <dgm:prSet presAssocID="{AF2135E7-E42C-47D5-816E-EAC01824BB27}" presName="parentLin" presStyleCnt="0"/>
      <dgm:spPr/>
    </dgm:pt>
    <dgm:pt modelId="{4AF7744D-12F5-41D1-B7A2-F22E0E1BFC56}" type="pres">
      <dgm:prSet presAssocID="{AF2135E7-E42C-47D5-816E-EAC01824BB27}" presName="parentLeftMargin" presStyleLbl="node1" presStyleIdx="0" presStyleCnt="3"/>
      <dgm:spPr/>
    </dgm:pt>
    <dgm:pt modelId="{ABBFF73D-254B-4CFF-AB44-5C9BD31769CF}" type="pres">
      <dgm:prSet presAssocID="{AF2135E7-E42C-47D5-816E-EAC01824BB2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09EC249-5028-4ABD-9EBC-3D6B58F54E12}" type="pres">
      <dgm:prSet presAssocID="{AF2135E7-E42C-47D5-816E-EAC01824BB27}" presName="negativeSpace" presStyleCnt="0"/>
      <dgm:spPr/>
    </dgm:pt>
    <dgm:pt modelId="{5E55DED0-846F-4CE1-9D38-A9964FCBE9EF}" type="pres">
      <dgm:prSet presAssocID="{AF2135E7-E42C-47D5-816E-EAC01824BB27}" presName="childText" presStyleLbl="conFgAcc1" presStyleIdx="0" presStyleCnt="3">
        <dgm:presLayoutVars>
          <dgm:bulletEnabled val="1"/>
        </dgm:presLayoutVars>
      </dgm:prSet>
      <dgm:spPr/>
    </dgm:pt>
    <dgm:pt modelId="{E769425B-6A22-4D59-8902-E4935F3C4EAD}" type="pres">
      <dgm:prSet presAssocID="{EF1B5F2B-E49B-429D-9F52-41F74797EFAE}" presName="spaceBetweenRectangles" presStyleCnt="0"/>
      <dgm:spPr/>
    </dgm:pt>
    <dgm:pt modelId="{0E97748E-2F37-4A75-908F-9DFB0F89567A}" type="pres">
      <dgm:prSet presAssocID="{0F80CF0C-235E-4956-9A26-EE90D5413015}" presName="parentLin" presStyleCnt="0"/>
      <dgm:spPr/>
    </dgm:pt>
    <dgm:pt modelId="{243B37E6-63C1-47FD-B3E9-16C4C1A58285}" type="pres">
      <dgm:prSet presAssocID="{0F80CF0C-235E-4956-9A26-EE90D5413015}" presName="parentLeftMargin" presStyleLbl="node1" presStyleIdx="0" presStyleCnt="3"/>
      <dgm:spPr/>
    </dgm:pt>
    <dgm:pt modelId="{9CCA35C6-0718-4796-BDA9-84FACD96D63D}" type="pres">
      <dgm:prSet presAssocID="{0F80CF0C-235E-4956-9A26-EE90D541301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592F24F-4847-46A3-843E-640C5616B71B}" type="pres">
      <dgm:prSet presAssocID="{0F80CF0C-235E-4956-9A26-EE90D5413015}" presName="negativeSpace" presStyleCnt="0"/>
      <dgm:spPr/>
    </dgm:pt>
    <dgm:pt modelId="{A8436669-5F86-4E51-B572-397A08886222}" type="pres">
      <dgm:prSet presAssocID="{0F80CF0C-235E-4956-9A26-EE90D5413015}" presName="childText" presStyleLbl="conFgAcc1" presStyleIdx="1" presStyleCnt="3">
        <dgm:presLayoutVars>
          <dgm:bulletEnabled val="1"/>
        </dgm:presLayoutVars>
      </dgm:prSet>
      <dgm:spPr/>
    </dgm:pt>
    <dgm:pt modelId="{C8D271AE-0BE8-4656-AC82-D658A7746CF0}" type="pres">
      <dgm:prSet presAssocID="{DEED0776-87FA-42F5-9EA7-D7DDE931D52E}" presName="spaceBetweenRectangles" presStyleCnt="0"/>
      <dgm:spPr/>
    </dgm:pt>
    <dgm:pt modelId="{26399F20-6605-4431-AA35-2042CA930CFE}" type="pres">
      <dgm:prSet presAssocID="{B3E7E218-D2A5-4A16-BBB8-77841845317D}" presName="parentLin" presStyleCnt="0"/>
      <dgm:spPr/>
    </dgm:pt>
    <dgm:pt modelId="{2ED99823-8FE4-485E-996A-7C9C6982CA71}" type="pres">
      <dgm:prSet presAssocID="{B3E7E218-D2A5-4A16-BBB8-77841845317D}" presName="parentLeftMargin" presStyleLbl="node1" presStyleIdx="1" presStyleCnt="3"/>
      <dgm:spPr/>
    </dgm:pt>
    <dgm:pt modelId="{F8650E15-14B6-49BB-ADD7-A0C9964992F3}" type="pres">
      <dgm:prSet presAssocID="{B3E7E218-D2A5-4A16-BBB8-77841845317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3ADA5F4-0AA8-4F85-862E-2CFC0DBF3945}" type="pres">
      <dgm:prSet presAssocID="{B3E7E218-D2A5-4A16-BBB8-77841845317D}" presName="negativeSpace" presStyleCnt="0"/>
      <dgm:spPr/>
    </dgm:pt>
    <dgm:pt modelId="{107D8315-3851-4385-B0DB-8980971D78A8}" type="pres">
      <dgm:prSet presAssocID="{B3E7E218-D2A5-4A16-BBB8-77841845317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0285E06-919F-4BB4-8E13-E5ADBE86CBE6}" type="presOf" srcId="{27C5AD4C-D3B1-40A3-8144-6DD990E55FE7}" destId="{A8436669-5F86-4E51-B572-397A08886222}" srcOrd="0" destOrd="3" presId="urn:microsoft.com/office/officeart/2005/8/layout/list1"/>
    <dgm:cxn modelId="{93F53710-BD47-47E7-80CF-26116DE65703}" srcId="{665DB465-1DFB-41C1-8EC1-17281A523250}" destId="{0F80CF0C-235E-4956-9A26-EE90D5413015}" srcOrd="1" destOrd="0" parTransId="{7221DF60-6E13-4AC8-9388-1F227DD8B4BB}" sibTransId="{DEED0776-87FA-42F5-9EA7-D7DDE931D52E}"/>
    <dgm:cxn modelId="{CFF3EA12-71E1-42BC-958D-9BE55BE77A8B}" srcId="{0F80CF0C-235E-4956-9A26-EE90D5413015}" destId="{90EB8F06-1FDD-4418-841A-53E01BD91BFD}" srcOrd="4" destOrd="0" parTransId="{91B26029-4096-4559-90BE-AD943BF35F9C}" sibTransId="{394976DB-D512-4E46-91BF-E352337B7507}"/>
    <dgm:cxn modelId="{22973513-8195-49F6-85A7-131A6F139647}" type="presOf" srcId="{ACCAFA3B-E11A-4B0A-B331-770AABF2D937}" destId="{A8436669-5F86-4E51-B572-397A08886222}" srcOrd="0" destOrd="1" presId="urn:microsoft.com/office/officeart/2005/8/layout/list1"/>
    <dgm:cxn modelId="{12947213-60DE-4CA3-A909-E2A910BADA97}" type="presOf" srcId="{B7125BBD-9525-4197-9CAC-61A034CE47F1}" destId="{A8436669-5F86-4E51-B572-397A08886222}" srcOrd="0" destOrd="0" presId="urn:microsoft.com/office/officeart/2005/8/layout/list1"/>
    <dgm:cxn modelId="{78330116-CFF6-41B6-B695-3D7265B56B25}" srcId="{0F80CF0C-235E-4956-9A26-EE90D5413015}" destId="{74AE8710-5D70-47E6-BA8C-9A6F8B3FB666}" srcOrd="2" destOrd="0" parTransId="{0B930CD7-85C0-42F7-BCDA-E43AB02B39E1}" sibTransId="{283D39EC-4098-4A6D-9B21-674B939D3ADD}"/>
    <dgm:cxn modelId="{0905A626-8607-4FF9-A6A8-419B83654C6D}" type="presOf" srcId="{B3E7E218-D2A5-4A16-BBB8-77841845317D}" destId="{2ED99823-8FE4-485E-996A-7C9C6982CA71}" srcOrd="0" destOrd="0" presId="urn:microsoft.com/office/officeart/2005/8/layout/list1"/>
    <dgm:cxn modelId="{5051FC27-9538-445B-9810-08B9005AACF9}" srcId="{AF2135E7-E42C-47D5-816E-EAC01824BB27}" destId="{FD272608-DCB9-4A28-9F00-B7133AA884D1}" srcOrd="1" destOrd="0" parTransId="{BAC1D09B-4C25-4C02-A104-7F01A7CA64BF}" sibTransId="{EF871821-408B-4491-AB22-2A6480A12AD2}"/>
    <dgm:cxn modelId="{0BBE2739-A0F5-479A-BBBA-B476F6B049C4}" srcId="{665DB465-1DFB-41C1-8EC1-17281A523250}" destId="{AF2135E7-E42C-47D5-816E-EAC01824BB27}" srcOrd="0" destOrd="0" parTransId="{16B80D9B-4130-4E40-B3D7-9AC62E371CA0}" sibTransId="{EF1B5F2B-E49B-429D-9F52-41F74797EFAE}"/>
    <dgm:cxn modelId="{A008D24E-E622-4559-89D3-DC5BB2793F00}" srcId="{665DB465-1DFB-41C1-8EC1-17281A523250}" destId="{B3E7E218-D2A5-4A16-BBB8-77841845317D}" srcOrd="2" destOrd="0" parTransId="{D6E0EBFE-266B-4957-B8B4-25CFF00EA5E3}" sibTransId="{90846245-BF77-405B-A475-D8BB43C2787D}"/>
    <dgm:cxn modelId="{259E435B-9E3E-4A23-B2AF-A092B1AF62B6}" type="presOf" srcId="{AF2135E7-E42C-47D5-816E-EAC01824BB27}" destId="{4AF7744D-12F5-41D1-B7A2-F22E0E1BFC56}" srcOrd="0" destOrd="0" presId="urn:microsoft.com/office/officeart/2005/8/layout/list1"/>
    <dgm:cxn modelId="{8D59A96F-5079-447A-828F-7E2824796BAC}" type="presOf" srcId="{FD272608-DCB9-4A28-9F00-B7133AA884D1}" destId="{5E55DED0-846F-4CE1-9D38-A9964FCBE9EF}" srcOrd="0" destOrd="1" presId="urn:microsoft.com/office/officeart/2005/8/layout/list1"/>
    <dgm:cxn modelId="{796F3071-B996-4762-974C-CB0FD6EE0AA7}" type="presOf" srcId="{74AE8710-5D70-47E6-BA8C-9A6F8B3FB666}" destId="{A8436669-5F86-4E51-B572-397A08886222}" srcOrd="0" destOrd="2" presId="urn:microsoft.com/office/officeart/2005/8/layout/list1"/>
    <dgm:cxn modelId="{81611D7E-977E-4E5C-8AF7-423E97B40DC0}" srcId="{0F80CF0C-235E-4956-9A26-EE90D5413015}" destId="{ACCAFA3B-E11A-4B0A-B331-770AABF2D937}" srcOrd="1" destOrd="0" parTransId="{14DB72F2-E2BF-4EB6-880D-E5106270F161}" sibTransId="{2A5747DD-AC04-4140-BED7-D2A7E868CDD0}"/>
    <dgm:cxn modelId="{C6C6279B-4D58-4E18-97B9-862290C49BC0}" srcId="{AF2135E7-E42C-47D5-816E-EAC01824BB27}" destId="{66082740-965A-42E4-AD80-59C0AA857439}" srcOrd="0" destOrd="0" parTransId="{3EB15D74-0019-4AB2-8A56-A915713FDF9A}" sibTransId="{7826B2C6-4812-41AD-9B6E-A7631EA3BD8A}"/>
    <dgm:cxn modelId="{C9C478A0-A9E5-4AE0-93A9-3C381F62EB13}" type="presOf" srcId="{0F80CF0C-235E-4956-9A26-EE90D5413015}" destId="{9CCA35C6-0718-4796-BDA9-84FACD96D63D}" srcOrd="1" destOrd="0" presId="urn:microsoft.com/office/officeart/2005/8/layout/list1"/>
    <dgm:cxn modelId="{95B925A3-AE30-41F4-B2DA-AD2105268112}" type="presOf" srcId="{66082740-965A-42E4-AD80-59C0AA857439}" destId="{5E55DED0-846F-4CE1-9D38-A9964FCBE9EF}" srcOrd="0" destOrd="0" presId="urn:microsoft.com/office/officeart/2005/8/layout/list1"/>
    <dgm:cxn modelId="{0E423AA6-3A6A-4A42-8265-C2222576EBA3}" type="presOf" srcId="{B3E7E218-D2A5-4A16-BBB8-77841845317D}" destId="{F8650E15-14B6-49BB-ADD7-A0C9964992F3}" srcOrd="1" destOrd="0" presId="urn:microsoft.com/office/officeart/2005/8/layout/list1"/>
    <dgm:cxn modelId="{1712DABA-DA53-49A4-8277-8CB273D8BAB8}" type="presOf" srcId="{90EB8F06-1FDD-4418-841A-53E01BD91BFD}" destId="{A8436669-5F86-4E51-B572-397A08886222}" srcOrd="0" destOrd="4" presId="urn:microsoft.com/office/officeart/2005/8/layout/list1"/>
    <dgm:cxn modelId="{AE03C6BC-3769-4693-8F20-2D562DEAC575}" type="presOf" srcId="{AF2135E7-E42C-47D5-816E-EAC01824BB27}" destId="{ABBFF73D-254B-4CFF-AB44-5C9BD31769CF}" srcOrd="1" destOrd="0" presId="urn:microsoft.com/office/officeart/2005/8/layout/list1"/>
    <dgm:cxn modelId="{A57467C5-6ECA-45AC-9F25-67FB0609E8E6}" srcId="{0F80CF0C-235E-4956-9A26-EE90D5413015}" destId="{27C5AD4C-D3B1-40A3-8144-6DD990E55FE7}" srcOrd="3" destOrd="0" parTransId="{C37262D6-1158-41C2-A7EA-BC659FF2555D}" sibTransId="{72B5263E-1680-49C9-A530-68FD70103461}"/>
    <dgm:cxn modelId="{734472C6-9CC7-4BD1-9B86-10671E88A44D}" type="presOf" srcId="{665DB465-1DFB-41C1-8EC1-17281A523250}" destId="{813186C2-C6E3-4558-8D2D-44791F951670}" srcOrd="0" destOrd="0" presId="urn:microsoft.com/office/officeart/2005/8/layout/list1"/>
    <dgm:cxn modelId="{6422F4E9-BB5D-4329-ACBE-874D0F4C7FD7}" srcId="{0F80CF0C-235E-4956-9A26-EE90D5413015}" destId="{B7125BBD-9525-4197-9CAC-61A034CE47F1}" srcOrd="0" destOrd="0" parTransId="{B0C1F0FB-D8FF-45D1-9629-259F53F5C740}" sibTransId="{9EE422A6-88DA-4CA3-8309-6CE7308BC8DE}"/>
    <dgm:cxn modelId="{7F1530F4-2657-412A-801D-FD676B3F4694}" type="presOf" srcId="{0F80CF0C-235E-4956-9A26-EE90D5413015}" destId="{243B37E6-63C1-47FD-B3E9-16C4C1A58285}" srcOrd="0" destOrd="0" presId="urn:microsoft.com/office/officeart/2005/8/layout/list1"/>
    <dgm:cxn modelId="{EEA56E23-AA1F-4DF3-8C00-C9D459CE1C5F}" type="presParOf" srcId="{813186C2-C6E3-4558-8D2D-44791F951670}" destId="{8AA6331A-EE56-4D6E-919A-2A89A2F969E2}" srcOrd="0" destOrd="0" presId="urn:microsoft.com/office/officeart/2005/8/layout/list1"/>
    <dgm:cxn modelId="{6F9D75EE-FF91-4B6E-9717-09E224B9A55F}" type="presParOf" srcId="{8AA6331A-EE56-4D6E-919A-2A89A2F969E2}" destId="{4AF7744D-12F5-41D1-B7A2-F22E0E1BFC56}" srcOrd="0" destOrd="0" presId="urn:microsoft.com/office/officeart/2005/8/layout/list1"/>
    <dgm:cxn modelId="{063500F3-6C2A-4FD2-A835-263EB8F93EC5}" type="presParOf" srcId="{8AA6331A-EE56-4D6E-919A-2A89A2F969E2}" destId="{ABBFF73D-254B-4CFF-AB44-5C9BD31769CF}" srcOrd="1" destOrd="0" presId="urn:microsoft.com/office/officeart/2005/8/layout/list1"/>
    <dgm:cxn modelId="{D12FE034-583A-40A3-A905-B99174CC409E}" type="presParOf" srcId="{813186C2-C6E3-4558-8D2D-44791F951670}" destId="{309EC249-5028-4ABD-9EBC-3D6B58F54E12}" srcOrd="1" destOrd="0" presId="urn:microsoft.com/office/officeart/2005/8/layout/list1"/>
    <dgm:cxn modelId="{A4D21EA2-2654-472C-8C90-3C2EF96CA621}" type="presParOf" srcId="{813186C2-C6E3-4558-8D2D-44791F951670}" destId="{5E55DED0-846F-4CE1-9D38-A9964FCBE9EF}" srcOrd="2" destOrd="0" presId="urn:microsoft.com/office/officeart/2005/8/layout/list1"/>
    <dgm:cxn modelId="{EAEE679F-1872-4B28-87EB-799633F012A2}" type="presParOf" srcId="{813186C2-C6E3-4558-8D2D-44791F951670}" destId="{E769425B-6A22-4D59-8902-E4935F3C4EAD}" srcOrd="3" destOrd="0" presId="urn:microsoft.com/office/officeart/2005/8/layout/list1"/>
    <dgm:cxn modelId="{F2C2981F-D8B2-4D67-9789-F1C5D5454DF0}" type="presParOf" srcId="{813186C2-C6E3-4558-8D2D-44791F951670}" destId="{0E97748E-2F37-4A75-908F-9DFB0F89567A}" srcOrd="4" destOrd="0" presId="urn:microsoft.com/office/officeart/2005/8/layout/list1"/>
    <dgm:cxn modelId="{7F21D588-92D4-4AAB-A63F-1BD2A2BF8A6A}" type="presParOf" srcId="{0E97748E-2F37-4A75-908F-9DFB0F89567A}" destId="{243B37E6-63C1-47FD-B3E9-16C4C1A58285}" srcOrd="0" destOrd="0" presId="urn:microsoft.com/office/officeart/2005/8/layout/list1"/>
    <dgm:cxn modelId="{0D0EB002-97CF-40EB-AED6-3046D0A3C42C}" type="presParOf" srcId="{0E97748E-2F37-4A75-908F-9DFB0F89567A}" destId="{9CCA35C6-0718-4796-BDA9-84FACD96D63D}" srcOrd="1" destOrd="0" presId="urn:microsoft.com/office/officeart/2005/8/layout/list1"/>
    <dgm:cxn modelId="{8781CF4D-E1F7-4FE5-8DC5-7AF04141D498}" type="presParOf" srcId="{813186C2-C6E3-4558-8D2D-44791F951670}" destId="{1592F24F-4847-46A3-843E-640C5616B71B}" srcOrd="5" destOrd="0" presId="urn:microsoft.com/office/officeart/2005/8/layout/list1"/>
    <dgm:cxn modelId="{997B20F1-6248-416A-85ED-462973CC8E56}" type="presParOf" srcId="{813186C2-C6E3-4558-8D2D-44791F951670}" destId="{A8436669-5F86-4E51-B572-397A08886222}" srcOrd="6" destOrd="0" presId="urn:microsoft.com/office/officeart/2005/8/layout/list1"/>
    <dgm:cxn modelId="{507DC352-853E-4BAC-98DA-BFDAD5263F5C}" type="presParOf" srcId="{813186C2-C6E3-4558-8D2D-44791F951670}" destId="{C8D271AE-0BE8-4656-AC82-D658A7746CF0}" srcOrd="7" destOrd="0" presId="urn:microsoft.com/office/officeart/2005/8/layout/list1"/>
    <dgm:cxn modelId="{DD57FDBE-C3D1-4B90-BA3A-046AF0CB836A}" type="presParOf" srcId="{813186C2-C6E3-4558-8D2D-44791F951670}" destId="{26399F20-6605-4431-AA35-2042CA930CFE}" srcOrd="8" destOrd="0" presId="urn:microsoft.com/office/officeart/2005/8/layout/list1"/>
    <dgm:cxn modelId="{FDAD4370-7C9A-4CAC-8F7E-90A52CF0C655}" type="presParOf" srcId="{26399F20-6605-4431-AA35-2042CA930CFE}" destId="{2ED99823-8FE4-485E-996A-7C9C6982CA71}" srcOrd="0" destOrd="0" presId="urn:microsoft.com/office/officeart/2005/8/layout/list1"/>
    <dgm:cxn modelId="{64BB1E0A-7141-47C0-AF27-034E693A8AF4}" type="presParOf" srcId="{26399F20-6605-4431-AA35-2042CA930CFE}" destId="{F8650E15-14B6-49BB-ADD7-A0C9964992F3}" srcOrd="1" destOrd="0" presId="urn:microsoft.com/office/officeart/2005/8/layout/list1"/>
    <dgm:cxn modelId="{C1DB9B9D-1CD8-4A2A-93AF-CBC377A30494}" type="presParOf" srcId="{813186C2-C6E3-4558-8D2D-44791F951670}" destId="{B3ADA5F4-0AA8-4F85-862E-2CFC0DBF3945}" srcOrd="9" destOrd="0" presId="urn:microsoft.com/office/officeart/2005/8/layout/list1"/>
    <dgm:cxn modelId="{A8AF5A9C-1374-4203-B885-46B30EBFAD8C}" type="presParOf" srcId="{813186C2-C6E3-4558-8D2D-44791F951670}" destId="{107D8315-3851-4385-B0DB-8980971D78A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8B490A9-CCBA-49B4-A228-B50B062A0517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2182E6-1897-428D-A164-5234D6D7B9C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Coordinate review along with ICT renewal</a:t>
          </a:r>
        </a:p>
      </dgm:t>
      <dgm:extLst>
        <a:ext uri="{E40237B7-FDA0-4F09-8148-C483321AD2D9}">
          <dgm14:cNvPr xmlns:dgm14="http://schemas.microsoft.com/office/drawing/2010/diagram" id="0" name="" descr="Coordinate review along with ICT renewal&#10;Emphasize that EEAAPs are temporary and ensure vendor commitment to address barriers with a roadmap, contract language, etc.&#10;"/>
        </a:ext>
      </dgm:extLst>
    </dgm:pt>
    <dgm:pt modelId="{6A370690-8E86-4AD9-80E9-6C4070709812}" type="parTrans" cxnId="{AACD8C21-B1B9-4603-A739-055471B24BE7}">
      <dgm:prSet/>
      <dgm:spPr/>
      <dgm:t>
        <a:bodyPr/>
        <a:lstStyle/>
        <a:p>
          <a:endParaRPr lang="en-US"/>
        </a:p>
      </dgm:t>
    </dgm:pt>
    <dgm:pt modelId="{325B30A8-DDAA-4554-8D81-6CE191FB0FB4}" type="sibTrans" cxnId="{AACD8C21-B1B9-4603-A739-055471B24BE7}">
      <dgm:prSet/>
      <dgm:spPr/>
      <dgm:t>
        <a:bodyPr/>
        <a:lstStyle/>
        <a:p>
          <a:endParaRPr lang="en-US"/>
        </a:p>
      </dgm:t>
    </dgm:pt>
    <dgm:pt modelId="{C99ABF8C-232B-48E8-9285-B14E562E604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Emphasize that EEAAPs are temporary and ensure vendor commitment to address barriers with a roadmap, contract language, etc.</a:t>
          </a:r>
        </a:p>
      </dgm:t>
      <dgm:extLst>
        <a:ext uri="{E40237B7-FDA0-4F09-8148-C483321AD2D9}">
          <dgm14:cNvPr xmlns:dgm14="http://schemas.microsoft.com/office/drawing/2010/diagram" id="0" name="" descr="Coordinate review along with ICT renewal&#10;Emphasize that EEAAPs are temporary and ensure vendor commitment to address barriers with a roadmap, contract language, etc.&#10;"/>
        </a:ext>
      </dgm:extLst>
    </dgm:pt>
    <dgm:pt modelId="{A6351D48-B940-4797-BC65-25DEE2BBE70A}" type="parTrans" cxnId="{584F2699-0FF2-4501-97F7-5AB33DF5E827}">
      <dgm:prSet/>
      <dgm:spPr/>
      <dgm:t>
        <a:bodyPr/>
        <a:lstStyle/>
        <a:p>
          <a:endParaRPr lang="en-US"/>
        </a:p>
      </dgm:t>
    </dgm:pt>
    <dgm:pt modelId="{450AAB9C-3B23-401E-9069-A280C26BB627}" type="sibTrans" cxnId="{584F2699-0FF2-4501-97F7-5AB33DF5E827}">
      <dgm:prSet/>
      <dgm:spPr/>
      <dgm:t>
        <a:bodyPr/>
        <a:lstStyle/>
        <a:p>
          <a:endParaRPr lang="en-US"/>
        </a:p>
      </dgm:t>
    </dgm:pt>
    <dgm:pt modelId="{28EEBE25-1FFA-49CD-BE49-A04E7315579D}" type="pres">
      <dgm:prSet presAssocID="{58B490A9-CCBA-49B4-A228-B50B062A0517}" presName="root" presStyleCnt="0">
        <dgm:presLayoutVars>
          <dgm:dir/>
          <dgm:resizeHandles val="exact"/>
        </dgm:presLayoutVars>
      </dgm:prSet>
      <dgm:spPr/>
    </dgm:pt>
    <dgm:pt modelId="{E67A0727-B1D2-480A-99A9-68D4622A2BE8}" type="pres">
      <dgm:prSet presAssocID="{302182E6-1897-428D-A164-5234D6D7B9CC}" presName="compNode" presStyleCnt="0"/>
      <dgm:spPr/>
    </dgm:pt>
    <dgm:pt modelId="{9B8B4B71-4758-43D2-9CEB-3468F017D65B}" type="pres">
      <dgm:prSet presAssocID="{302182E6-1897-428D-A164-5234D6D7B9C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67D659A-DF4C-48B1-B3F1-6F1A42D3ED0C}" type="pres">
      <dgm:prSet presAssocID="{302182E6-1897-428D-A164-5234D6D7B9CC}" presName="spaceRect" presStyleCnt="0"/>
      <dgm:spPr/>
    </dgm:pt>
    <dgm:pt modelId="{ABCC0F76-5863-490B-B85C-8A872B237CC7}" type="pres">
      <dgm:prSet presAssocID="{302182E6-1897-428D-A164-5234D6D7B9CC}" presName="textRect" presStyleLbl="revTx" presStyleIdx="0" presStyleCnt="2">
        <dgm:presLayoutVars>
          <dgm:chMax val="1"/>
          <dgm:chPref val="1"/>
        </dgm:presLayoutVars>
      </dgm:prSet>
      <dgm:spPr/>
    </dgm:pt>
    <dgm:pt modelId="{77802AC9-6C06-459C-991D-EDCAC5B79C4E}" type="pres">
      <dgm:prSet presAssocID="{325B30A8-DDAA-4554-8D81-6CE191FB0FB4}" presName="sibTrans" presStyleCnt="0"/>
      <dgm:spPr/>
    </dgm:pt>
    <dgm:pt modelId="{525F0E79-9140-478A-8482-60B8C73A18C1}" type="pres">
      <dgm:prSet presAssocID="{C99ABF8C-232B-48E8-9285-B14E562E6040}" presName="compNode" presStyleCnt="0"/>
      <dgm:spPr/>
    </dgm:pt>
    <dgm:pt modelId="{49A4BEB0-9142-4251-B3B3-15CC441C2A60}" type="pres">
      <dgm:prSet presAssocID="{C99ABF8C-232B-48E8-9285-B14E562E604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440464B6-D508-43AD-88D4-3F31671CB6EE}" type="pres">
      <dgm:prSet presAssocID="{C99ABF8C-232B-48E8-9285-B14E562E6040}" presName="spaceRect" presStyleCnt="0"/>
      <dgm:spPr/>
    </dgm:pt>
    <dgm:pt modelId="{31BC15D3-6FB4-4EDC-B8BD-ED06D10959BA}" type="pres">
      <dgm:prSet presAssocID="{C99ABF8C-232B-48E8-9285-B14E562E604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17DBC05-07D3-4DEC-8709-BCC4C63BBB2D}" type="presOf" srcId="{58B490A9-CCBA-49B4-A228-B50B062A0517}" destId="{28EEBE25-1FFA-49CD-BE49-A04E7315579D}" srcOrd="0" destOrd="0" presId="urn:microsoft.com/office/officeart/2018/2/layout/IconLabelList"/>
    <dgm:cxn modelId="{AACD8C21-B1B9-4603-A739-055471B24BE7}" srcId="{58B490A9-CCBA-49B4-A228-B50B062A0517}" destId="{302182E6-1897-428D-A164-5234D6D7B9CC}" srcOrd="0" destOrd="0" parTransId="{6A370690-8E86-4AD9-80E9-6C4070709812}" sibTransId="{325B30A8-DDAA-4554-8D81-6CE191FB0FB4}"/>
    <dgm:cxn modelId="{C2CCCF6E-8EA0-4B7E-92AE-2D63CA843D64}" type="presOf" srcId="{C99ABF8C-232B-48E8-9285-B14E562E6040}" destId="{31BC15D3-6FB4-4EDC-B8BD-ED06D10959BA}" srcOrd="0" destOrd="0" presId="urn:microsoft.com/office/officeart/2018/2/layout/IconLabelList"/>
    <dgm:cxn modelId="{584F2699-0FF2-4501-97F7-5AB33DF5E827}" srcId="{58B490A9-CCBA-49B4-A228-B50B062A0517}" destId="{C99ABF8C-232B-48E8-9285-B14E562E6040}" srcOrd="1" destOrd="0" parTransId="{A6351D48-B940-4797-BC65-25DEE2BBE70A}" sibTransId="{450AAB9C-3B23-401E-9069-A280C26BB627}"/>
    <dgm:cxn modelId="{AC2AA2DF-20F6-48CF-806D-9E1D286F36F7}" type="presOf" srcId="{302182E6-1897-428D-A164-5234D6D7B9CC}" destId="{ABCC0F76-5863-490B-B85C-8A872B237CC7}" srcOrd="0" destOrd="0" presId="urn:microsoft.com/office/officeart/2018/2/layout/IconLabelList"/>
    <dgm:cxn modelId="{07CD5862-0D90-4659-A78D-FD604C3F02B7}" type="presParOf" srcId="{28EEBE25-1FFA-49CD-BE49-A04E7315579D}" destId="{E67A0727-B1D2-480A-99A9-68D4622A2BE8}" srcOrd="0" destOrd="0" presId="urn:microsoft.com/office/officeart/2018/2/layout/IconLabelList"/>
    <dgm:cxn modelId="{07F3101F-D9BA-43AE-B6AF-AB7287622D90}" type="presParOf" srcId="{E67A0727-B1D2-480A-99A9-68D4622A2BE8}" destId="{9B8B4B71-4758-43D2-9CEB-3468F017D65B}" srcOrd="0" destOrd="0" presId="urn:microsoft.com/office/officeart/2018/2/layout/IconLabelList"/>
    <dgm:cxn modelId="{CA2ACB9E-AF6F-4156-A4D9-C7397D0CE53C}" type="presParOf" srcId="{E67A0727-B1D2-480A-99A9-68D4622A2BE8}" destId="{C67D659A-DF4C-48B1-B3F1-6F1A42D3ED0C}" srcOrd="1" destOrd="0" presId="urn:microsoft.com/office/officeart/2018/2/layout/IconLabelList"/>
    <dgm:cxn modelId="{31C99B95-B650-44E0-A1C5-CC1F290B76A3}" type="presParOf" srcId="{E67A0727-B1D2-480A-99A9-68D4622A2BE8}" destId="{ABCC0F76-5863-490B-B85C-8A872B237CC7}" srcOrd="2" destOrd="0" presId="urn:microsoft.com/office/officeart/2018/2/layout/IconLabelList"/>
    <dgm:cxn modelId="{A359C2A0-B629-497D-941D-50DA49325BA5}" type="presParOf" srcId="{28EEBE25-1FFA-49CD-BE49-A04E7315579D}" destId="{77802AC9-6C06-459C-991D-EDCAC5B79C4E}" srcOrd="1" destOrd="0" presId="urn:microsoft.com/office/officeart/2018/2/layout/IconLabelList"/>
    <dgm:cxn modelId="{940AD6DC-2052-4F64-901D-81442A74A753}" type="presParOf" srcId="{28EEBE25-1FFA-49CD-BE49-A04E7315579D}" destId="{525F0E79-9140-478A-8482-60B8C73A18C1}" srcOrd="2" destOrd="0" presId="urn:microsoft.com/office/officeart/2018/2/layout/IconLabelList"/>
    <dgm:cxn modelId="{73E5AA17-D12A-4AFE-8738-95B5F6778EC6}" type="presParOf" srcId="{525F0E79-9140-478A-8482-60B8C73A18C1}" destId="{49A4BEB0-9142-4251-B3B3-15CC441C2A60}" srcOrd="0" destOrd="0" presId="urn:microsoft.com/office/officeart/2018/2/layout/IconLabelList"/>
    <dgm:cxn modelId="{6F0F9AC0-AEAA-4508-B549-D78F383125DC}" type="presParOf" srcId="{525F0E79-9140-478A-8482-60B8C73A18C1}" destId="{440464B6-D508-43AD-88D4-3F31671CB6EE}" srcOrd="1" destOrd="0" presId="urn:microsoft.com/office/officeart/2018/2/layout/IconLabelList"/>
    <dgm:cxn modelId="{4C19F3FC-203B-48B9-8871-2A3FAD1DA73A}" type="presParOf" srcId="{525F0E79-9140-478A-8482-60B8C73A18C1}" destId="{31BC15D3-6FB4-4EDC-B8BD-ED06D10959B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C7391E-BF13-42C4-9AD2-30218334FA79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F16D66-B190-44AB-998B-1A6E17E2836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/>
            <a:t>Validate </a:t>
          </a:r>
          <a:r>
            <a:rPr lang="en-US" dirty="0"/>
            <a:t>accessibility barriers </a:t>
          </a:r>
        </a:p>
      </dgm:t>
      <dgm:extLst>
        <a:ext uri="{E40237B7-FDA0-4F09-8148-C483321AD2D9}">
          <dgm14:cNvPr xmlns:dgm14="http://schemas.microsoft.com/office/drawing/2010/diagram" id="0" name="" descr="Validate accessibility barriers &#10; ACR Critical Review&#10; Live Product Accessibility Demo&#10; Automated Testing&#10; Manual Testing&#10; User Testing&#10;Determine if Blockers Exist&#10; Identify impact for specific User Group(s)&#10;"/>
        </a:ext>
      </dgm:extLst>
    </dgm:pt>
    <dgm:pt modelId="{3FD25028-87EA-49BD-8218-6765EE2AE9C7}" type="parTrans" cxnId="{2A58D32D-CEAF-4683-A51E-548D111ABE92}">
      <dgm:prSet/>
      <dgm:spPr/>
      <dgm:t>
        <a:bodyPr/>
        <a:lstStyle/>
        <a:p>
          <a:endParaRPr lang="en-US"/>
        </a:p>
      </dgm:t>
    </dgm:pt>
    <dgm:pt modelId="{A09434CB-67EF-4624-B623-008CD13982BD}" type="sibTrans" cxnId="{2A58D32D-CEAF-4683-A51E-548D111ABE92}">
      <dgm:prSet/>
      <dgm:spPr/>
      <dgm:t>
        <a:bodyPr/>
        <a:lstStyle/>
        <a:p>
          <a:endParaRPr lang="en-US"/>
        </a:p>
      </dgm:t>
    </dgm:pt>
    <dgm:pt modelId="{3E59671C-89C7-48F1-8662-0CA2D110388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ACR Critical Review</a:t>
          </a:r>
        </a:p>
      </dgm:t>
      <dgm:extLst>
        <a:ext uri="{E40237B7-FDA0-4F09-8148-C483321AD2D9}">
          <dgm14:cNvPr xmlns:dgm14="http://schemas.microsoft.com/office/drawing/2010/diagram" id="0" name="" descr="Validate accessibility barriers &#10; ACR Critical Review&#10; Live Product Accessibility Demo&#10; Automated Testing&#10; Manual Testing&#10; User Testing&#10;Determine if Blockers Exist&#10; Identify impact for specific User Group(s)&#10;"/>
        </a:ext>
      </dgm:extLst>
    </dgm:pt>
    <dgm:pt modelId="{7A9D5D93-A9F1-4EF0-9770-357425725FF5}" type="parTrans" cxnId="{45AA8369-3F90-443E-88B1-481A600F5F92}">
      <dgm:prSet/>
      <dgm:spPr/>
      <dgm:t>
        <a:bodyPr/>
        <a:lstStyle/>
        <a:p>
          <a:endParaRPr lang="en-US"/>
        </a:p>
      </dgm:t>
    </dgm:pt>
    <dgm:pt modelId="{0DD7D87C-F31E-4309-BAC0-7419E86B7C0F}" type="sibTrans" cxnId="{45AA8369-3F90-443E-88B1-481A600F5F92}">
      <dgm:prSet/>
      <dgm:spPr/>
      <dgm:t>
        <a:bodyPr/>
        <a:lstStyle/>
        <a:p>
          <a:endParaRPr lang="en-US"/>
        </a:p>
      </dgm:t>
    </dgm:pt>
    <dgm:pt modelId="{7EC64723-A483-4601-84A7-F7FFC5D0DA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Live Product Accessibility Demo</a:t>
          </a:r>
        </a:p>
      </dgm:t>
    </dgm:pt>
    <dgm:pt modelId="{0021108B-58E5-41D6-8270-C7CE93689BBC}" type="parTrans" cxnId="{AB127724-21A7-4A05-ACB1-BCAE9E43569F}">
      <dgm:prSet/>
      <dgm:spPr/>
      <dgm:t>
        <a:bodyPr/>
        <a:lstStyle/>
        <a:p>
          <a:endParaRPr lang="en-US"/>
        </a:p>
      </dgm:t>
    </dgm:pt>
    <dgm:pt modelId="{EA6E3C82-170D-4F6A-A845-D4A6C1165DA8}" type="sibTrans" cxnId="{AB127724-21A7-4A05-ACB1-BCAE9E43569F}">
      <dgm:prSet/>
      <dgm:spPr/>
      <dgm:t>
        <a:bodyPr/>
        <a:lstStyle/>
        <a:p>
          <a:endParaRPr lang="en-US"/>
        </a:p>
      </dgm:t>
    </dgm:pt>
    <dgm:pt modelId="{09735807-2B4D-41EF-96B4-BD12F48BE30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Automated Testing</a:t>
          </a:r>
        </a:p>
      </dgm:t>
    </dgm:pt>
    <dgm:pt modelId="{6B58F07B-3C0D-4C9A-8EE5-F7349D6CD157}" type="parTrans" cxnId="{A817EC5B-C492-4630-A5A6-1EE7B41D5686}">
      <dgm:prSet/>
      <dgm:spPr/>
      <dgm:t>
        <a:bodyPr/>
        <a:lstStyle/>
        <a:p>
          <a:endParaRPr lang="en-US"/>
        </a:p>
      </dgm:t>
    </dgm:pt>
    <dgm:pt modelId="{577AFB58-04C1-44B1-8D42-117F67278661}" type="sibTrans" cxnId="{A817EC5B-C492-4630-A5A6-1EE7B41D5686}">
      <dgm:prSet/>
      <dgm:spPr/>
      <dgm:t>
        <a:bodyPr/>
        <a:lstStyle/>
        <a:p>
          <a:endParaRPr lang="en-US"/>
        </a:p>
      </dgm:t>
    </dgm:pt>
    <dgm:pt modelId="{72FD326A-98E2-4AF7-8C0A-8F957BFD1E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Manual Testing</a:t>
          </a:r>
        </a:p>
      </dgm:t>
    </dgm:pt>
    <dgm:pt modelId="{8DB5BE78-D4BE-41F7-8C09-091864310403}" type="parTrans" cxnId="{DA742973-41B2-4606-9C16-CC49786EB560}">
      <dgm:prSet/>
      <dgm:spPr/>
      <dgm:t>
        <a:bodyPr/>
        <a:lstStyle/>
        <a:p>
          <a:endParaRPr lang="en-US"/>
        </a:p>
      </dgm:t>
    </dgm:pt>
    <dgm:pt modelId="{7C203ED7-06F2-467F-98FC-A41677808188}" type="sibTrans" cxnId="{DA742973-41B2-4606-9C16-CC49786EB560}">
      <dgm:prSet/>
      <dgm:spPr/>
      <dgm:t>
        <a:bodyPr/>
        <a:lstStyle/>
        <a:p>
          <a:endParaRPr lang="en-US"/>
        </a:p>
      </dgm:t>
    </dgm:pt>
    <dgm:pt modelId="{141CF571-FFA4-4750-AE39-84E195A17A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User Testing</a:t>
          </a:r>
        </a:p>
      </dgm:t>
    </dgm:pt>
    <dgm:pt modelId="{46DADB7C-BF73-46FE-9135-01761ACD962B}" type="parTrans" cxnId="{EE362516-9978-474E-A942-80ABC8DEDB32}">
      <dgm:prSet/>
      <dgm:spPr/>
      <dgm:t>
        <a:bodyPr/>
        <a:lstStyle/>
        <a:p>
          <a:endParaRPr lang="en-US"/>
        </a:p>
      </dgm:t>
    </dgm:pt>
    <dgm:pt modelId="{5A3EE5FD-D59B-4E83-A6D9-873B0706625B}" type="sibTrans" cxnId="{EE362516-9978-474E-A942-80ABC8DEDB32}">
      <dgm:prSet/>
      <dgm:spPr/>
      <dgm:t>
        <a:bodyPr/>
        <a:lstStyle/>
        <a:p>
          <a:endParaRPr lang="en-US"/>
        </a:p>
      </dgm:t>
    </dgm:pt>
    <dgm:pt modelId="{1E813F45-45FE-45B6-99CC-A27B23FBD2F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Determine if </a:t>
          </a:r>
          <a:r>
            <a:rPr lang="en-US" b="1" dirty="0"/>
            <a:t>Blockers </a:t>
          </a:r>
          <a:r>
            <a:rPr lang="en-US" dirty="0"/>
            <a:t>Exist</a:t>
          </a:r>
        </a:p>
      </dgm:t>
      <dgm:extLst>
        <a:ext uri="{E40237B7-FDA0-4F09-8148-C483321AD2D9}">
          <dgm14:cNvPr xmlns:dgm14="http://schemas.microsoft.com/office/drawing/2010/diagram" id="0" name="" descr="Validate accessibility barriers &#10; ACR Critical Review&#10; Live Product Accessibility Demo&#10; Automated Testing&#10; Manual Testing&#10; User Testing&#10;Determine if Blockers Exist&#10; Identify impact for specific User Group(s)&#10;"/>
        </a:ext>
      </dgm:extLst>
    </dgm:pt>
    <dgm:pt modelId="{60204E36-0078-4481-B06B-DF91E151E42B}" type="parTrans" cxnId="{DE92C2AE-22BE-4DDC-A274-3B537C299E4F}">
      <dgm:prSet/>
      <dgm:spPr/>
      <dgm:t>
        <a:bodyPr/>
        <a:lstStyle/>
        <a:p>
          <a:endParaRPr lang="en-US"/>
        </a:p>
      </dgm:t>
    </dgm:pt>
    <dgm:pt modelId="{60E14A82-5FED-46C6-A54B-7C90950DB90B}" type="sibTrans" cxnId="{DE92C2AE-22BE-4DDC-A274-3B537C299E4F}">
      <dgm:prSet/>
      <dgm:spPr/>
      <dgm:t>
        <a:bodyPr/>
        <a:lstStyle/>
        <a:p>
          <a:endParaRPr lang="en-US"/>
        </a:p>
      </dgm:t>
    </dgm:pt>
    <dgm:pt modelId="{345A034D-D504-4B01-AB08-237223DBE0C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Identify impact for specific User Group(s)</a:t>
          </a:r>
        </a:p>
      </dgm:t>
      <dgm:extLst>
        <a:ext uri="{E40237B7-FDA0-4F09-8148-C483321AD2D9}">
          <dgm14:cNvPr xmlns:dgm14="http://schemas.microsoft.com/office/drawing/2010/diagram" id="0" name="" descr="Validate accessibility barriers &#10; ACR Critical Review&#10; Live Product Accessibility Demo&#10; Automated Testing&#10; Manual Testing&#10; User Testing&#10;Determine if Blockers Exist&#10; Identify impact for specific User Group(s)&#10;"/>
        </a:ext>
      </dgm:extLst>
    </dgm:pt>
    <dgm:pt modelId="{FAA27BFA-C7F8-4C90-B28D-2892F4B2A770}" type="parTrans" cxnId="{67A692E6-B3A4-406F-9DE6-B4AE886B3A65}">
      <dgm:prSet/>
      <dgm:spPr/>
      <dgm:t>
        <a:bodyPr/>
        <a:lstStyle/>
        <a:p>
          <a:endParaRPr lang="en-US"/>
        </a:p>
      </dgm:t>
    </dgm:pt>
    <dgm:pt modelId="{68AFA69E-C85D-4955-ABBB-4D3A3EE982E8}" type="sibTrans" cxnId="{67A692E6-B3A4-406F-9DE6-B4AE886B3A65}">
      <dgm:prSet/>
      <dgm:spPr/>
      <dgm:t>
        <a:bodyPr/>
        <a:lstStyle/>
        <a:p>
          <a:endParaRPr lang="en-US"/>
        </a:p>
      </dgm:t>
    </dgm:pt>
    <dgm:pt modelId="{31B89F93-E60D-4810-9617-7F22BAE4F4B7}" type="pres">
      <dgm:prSet presAssocID="{19C7391E-BF13-42C4-9AD2-30218334FA79}" presName="root" presStyleCnt="0">
        <dgm:presLayoutVars>
          <dgm:dir/>
          <dgm:resizeHandles val="exact"/>
        </dgm:presLayoutVars>
      </dgm:prSet>
      <dgm:spPr/>
    </dgm:pt>
    <dgm:pt modelId="{9F729BE2-3E4F-4032-9D19-CA1CBC3EE12F}" type="pres">
      <dgm:prSet presAssocID="{60F16D66-B190-44AB-998B-1A6E17E2836A}" presName="compNode" presStyleCnt="0"/>
      <dgm:spPr/>
    </dgm:pt>
    <dgm:pt modelId="{62EA6576-4BB7-4BD8-8562-9375F987070B}" type="pres">
      <dgm:prSet presAssocID="{60F16D66-B190-44AB-998B-1A6E17E2836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142355D-76FD-4072-BC32-E1A95046C9B9}" type="pres">
      <dgm:prSet presAssocID="{60F16D66-B190-44AB-998B-1A6E17E2836A}" presName="iconSpace" presStyleCnt="0"/>
      <dgm:spPr/>
    </dgm:pt>
    <dgm:pt modelId="{595AEC71-7F7B-45F8-BBAB-A1DBCC36CF87}" type="pres">
      <dgm:prSet presAssocID="{60F16D66-B190-44AB-998B-1A6E17E2836A}" presName="parTx" presStyleLbl="revTx" presStyleIdx="0" presStyleCnt="4">
        <dgm:presLayoutVars>
          <dgm:chMax val="0"/>
          <dgm:chPref val="0"/>
        </dgm:presLayoutVars>
      </dgm:prSet>
      <dgm:spPr/>
    </dgm:pt>
    <dgm:pt modelId="{8B462384-E490-4F2B-A15C-A06F77886927}" type="pres">
      <dgm:prSet presAssocID="{60F16D66-B190-44AB-998B-1A6E17E2836A}" presName="txSpace" presStyleCnt="0"/>
      <dgm:spPr/>
    </dgm:pt>
    <dgm:pt modelId="{B717474D-6E8D-4EE8-AEBF-2F5737E48BB8}" type="pres">
      <dgm:prSet presAssocID="{60F16D66-B190-44AB-998B-1A6E17E2836A}" presName="desTx" presStyleLbl="revTx" presStyleIdx="1" presStyleCnt="4">
        <dgm:presLayoutVars/>
      </dgm:prSet>
      <dgm:spPr/>
    </dgm:pt>
    <dgm:pt modelId="{4D9759BE-7547-400D-AB05-87C1F3846E1A}" type="pres">
      <dgm:prSet presAssocID="{A09434CB-67EF-4624-B623-008CD13982BD}" presName="sibTrans" presStyleCnt="0"/>
      <dgm:spPr/>
    </dgm:pt>
    <dgm:pt modelId="{880B34FE-B261-40FB-AC0B-30BE76924647}" type="pres">
      <dgm:prSet presAssocID="{1E813F45-45FE-45B6-99CC-A27B23FBD2F1}" presName="compNode" presStyleCnt="0"/>
      <dgm:spPr/>
    </dgm:pt>
    <dgm:pt modelId="{1CEBAFD4-11FC-4BBD-8E3D-9F07F52E3977}" type="pres">
      <dgm:prSet presAssocID="{1E813F45-45FE-45B6-99CC-A27B23FBD2F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C835D5AE-54D6-49D7-99CE-0E54AF7E50A6}" type="pres">
      <dgm:prSet presAssocID="{1E813F45-45FE-45B6-99CC-A27B23FBD2F1}" presName="iconSpace" presStyleCnt="0"/>
      <dgm:spPr/>
    </dgm:pt>
    <dgm:pt modelId="{0E3F944D-4177-4EAB-90DD-55FE801957C4}" type="pres">
      <dgm:prSet presAssocID="{1E813F45-45FE-45B6-99CC-A27B23FBD2F1}" presName="parTx" presStyleLbl="revTx" presStyleIdx="2" presStyleCnt="4">
        <dgm:presLayoutVars>
          <dgm:chMax val="0"/>
          <dgm:chPref val="0"/>
        </dgm:presLayoutVars>
      </dgm:prSet>
      <dgm:spPr/>
    </dgm:pt>
    <dgm:pt modelId="{BEA773BB-DD5A-4EF5-8156-91B86FC78513}" type="pres">
      <dgm:prSet presAssocID="{1E813F45-45FE-45B6-99CC-A27B23FBD2F1}" presName="txSpace" presStyleCnt="0"/>
      <dgm:spPr/>
    </dgm:pt>
    <dgm:pt modelId="{12B01BDB-CC20-4A9D-B39C-57F7EBCFBEA9}" type="pres">
      <dgm:prSet presAssocID="{1E813F45-45FE-45B6-99CC-A27B23FBD2F1}" presName="desTx" presStyleLbl="revTx" presStyleIdx="3" presStyleCnt="4">
        <dgm:presLayoutVars/>
      </dgm:prSet>
      <dgm:spPr/>
    </dgm:pt>
  </dgm:ptLst>
  <dgm:cxnLst>
    <dgm:cxn modelId="{8204F106-5A62-4EC6-9625-2B22029AFD10}" type="presOf" srcId="{3E59671C-89C7-48F1-8662-0CA2D1103883}" destId="{B717474D-6E8D-4EE8-AEBF-2F5737E48BB8}" srcOrd="0" destOrd="0" presId="urn:microsoft.com/office/officeart/2018/5/layout/CenteredIconLabelDescriptionList"/>
    <dgm:cxn modelId="{EE362516-9978-474E-A942-80ABC8DEDB32}" srcId="{60F16D66-B190-44AB-998B-1A6E17E2836A}" destId="{141CF571-FFA4-4750-AE39-84E195A17A4F}" srcOrd="4" destOrd="0" parTransId="{46DADB7C-BF73-46FE-9135-01761ACD962B}" sibTransId="{5A3EE5FD-D59B-4E83-A6D9-873B0706625B}"/>
    <dgm:cxn modelId="{AB127724-21A7-4A05-ACB1-BCAE9E43569F}" srcId="{60F16D66-B190-44AB-998B-1A6E17E2836A}" destId="{7EC64723-A483-4601-84A7-F7FFC5D0DA55}" srcOrd="1" destOrd="0" parTransId="{0021108B-58E5-41D6-8270-C7CE93689BBC}" sibTransId="{EA6E3C82-170D-4F6A-A845-D4A6C1165DA8}"/>
    <dgm:cxn modelId="{0BC4CD26-89E1-4FB3-B3FF-2CE27AC145C2}" type="presOf" srcId="{7EC64723-A483-4601-84A7-F7FFC5D0DA55}" destId="{B717474D-6E8D-4EE8-AEBF-2F5737E48BB8}" srcOrd="0" destOrd="1" presId="urn:microsoft.com/office/officeart/2018/5/layout/CenteredIconLabelDescriptionList"/>
    <dgm:cxn modelId="{2A58D32D-CEAF-4683-A51E-548D111ABE92}" srcId="{19C7391E-BF13-42C4-9AD2-30218334FA79}" destId="{60F16D66-B190-44AB-998B-1A6E17E2836A}" srcOrd="0" destOrd="0" parTransId="{3FD25028-87EA-49BD-8218-6765EE2AE9C7}" sibTransId="{A09434CB-67EF-4624-B623-008CD13982BD}"/>
    <dgm:cxn modelId="{DE561542-2732-41A1-8460-D3A13BE9D9F6}" type="presOf" srcId="{19C7391E-BF13-42C4-9AD2-30218334FA79}" destId="{31B89F93-E60D-4810-9617-7F22BAE4F4B7}" srcOrd="0" destOrd="0" presId="urn:microsoft.com/office/officeart/2018/5/layout/CenteredIconLabelDescriptionList"/>
    <dgm:cxn modelId="{3DA5D550-6204-4496-AEEF-5FD5898B31D3}" type="presOf" srcId="{60F16D66-B190-44AB-998B-1A6E17E2836A}" destId="{595AEC71-7F7B-45F8-BBAB-A1DBCC36CF87}" srcOrd="0" destOrd="0" presId="urn:microsoft.com/office/officeart/2018/5/layout/CenteredIconLabelDescriptionList"/>
    <dgm:cxn modelId="{F8950B59-377D-43CB-84FB-9F602D730A5B}" type="presOf" srcId="{09735807-2B4D-41EF-96B4-BD12F48BE309}" destId="{B717474D-6E8D-4EE8-AEBF-2F5737E48BB8}" srcOrd="0" destOrd="2" presId="urn:microsoft.com/office/officeart/2018/5/layout/CenteredIconLabelDescriptionList"/>
    <dgm:cxn modelId="{A817EC5B-C492-4630-A5A6-1EE7B41D5686}" srcId="{60F16D66-B190-44AB-998B-1A6E17E2836A}" destId="{09735807-2B4D-41EF-96B4-BD12F48BE309}" srcOrd="2" destOrd="0" parTransId="{6B58F07B-3C0D-4C9A-8EE5-F7349D6CD157}" sibTransId="{577AFB58-04C1-44B1-8D42-117F67278661}"/>
    <dgm:cxn modelId="{45AA8369-3F90-443E-88B1-481A600F5F92}" srcId="{60F16D66-B190-44AB-998B-1A6E17E2836A}" destId="{3E59671C-89C7-48F1-8662-0CA2D1103883}" srcOrd="0" destOrd="0" parTransId="{7A9D5D93-A9F1-4EF0-9770-357425725FF5}" sibTransId="{0DD7D87C-F31E-4309-BAC0-7419E86B7C0F}"/>
    <dgm:cxn modelId="{DA742973-41B2-4606-9C16-CC49786EB560}" srcId="{60F16D66-B190-44AB-998B-1A6E17E2836A}" destId="{72FD326A-98E2-4AF7-8C0A-8F957BFD1E91}" srcOrd="3" destOrd="0" parTransId="{8DB5BE78-D4BE-41F7-8C09-091864310403}" sibTransId="{7C203ED7-06F2-467F-98FC-A41677808188}"/>
    <dgm:cxn modelId="{7026DA8E-D8DE-4AFE-A4E2-34C1D7157B6B}" type="presOf" srcId="{141CF571-FFA4-4750-AE39-84E195A17A4F}" destId="{B717474D-6E8D-4EE8-AEBF-2F5737E48BB8}" srcOrd="0" destOrd="4" presId="urn:microsoft.com/office/officeart/2018/5/layout/CenteredIconLabelDescriptionList"/>
    <dgm:cxn modelId="{F7BEE593-9F93-4D3B-978A-342F936AB4A3}" type="presOf" srcId="{72FD326A-98E2-4AF7-8C0A-8F957BFD1E91}" destId="{B717474D-6E8D-4EE8-AEBF-2F5737E48BB8}" srcOrd="0" destOrd="3" presId="urn:microsoft.com/office/officeart/2018/5/layout/CenteredIconLabelDescriptionList"/>
    <dgm:cxn modelId="{A5D2FE9B-DBAB-445D-BE04-C30263CDC343}" type="presOf" srcId="{345A034D-D504-4B01-AB08-237223DBE0C6}" destId="{12B01BDB-CC20-4A9D-B39C-57F7EBCFBEA9}" srcOrd="0" destOrd="0" presId="urn:microsoft.com/office/officeart/2018/5/layout/CenteredIconLabelDescriptionList"/>
    <dgm:cxn modelId="{DE92C2AE-22BE-4DDC-A274-3B537C299E4F}" srcId="{19C7391E-BF13-42C4-9AD2-30218334FA79}" destId="{1E813F45-45FE-45B6-99CC-A27B23FBD2F1}" srcOrd="1" destOrd="0" parTransId="{60204E36-0078-4481-B06B-DF91E151E42B}" sibTransId="{60E14A82-5FED-46C6-A54B-7C90950DB90B}"/>
    <dgm:cxn modelId="{67A692E6-B3A4-406F-9DE6-B4AE886B3A65}" srcId="{1E813F45-45FE-45B6-99CC-A27B23FBD2F1}" destId="{345A034D-D504-4B01-AB08-237223DBE0C6}" srcOrd="0" destOrd="0" parTransId="{FAA27BFA-C7F8-4C90-B28D-2892F4B2A770}" sibTransId="{68AFA69E-C85D-4955-ABBB-4D3A3EE982E8}"/>
    <dgm:cxn modelId="{213125F3-A8F8-4B80-8871-5313A7DA9DFC}" type="presOf" srcId="{1E813F45-45FE-45B6-99CC-A27B23FBD2F1}" destId="{0E3F944D-4177-4EAB-90DD-55FE801957C4}" srcOrd="0" destOrd="0" presId="urn:microsoft.com/office/officeart/2018/5/layout/CenteredIconLabelDescriptionList"/>
    <dgm:cxn modelId="{9F78D317-C3D7-428E-A6AF-DA58A44E34A7}" type="presParOf" srcId="{31B89F93-E60D-4810-9617-7F22BAE4F4B7}" destId="{9F729BE2-3E4F-4032-9D19-CA1CBC3EE12F}" srcOrd="0" destOrd="0" presId="urn:microsoft.com/office/officeart/2018/5/layout/CenteredIconLabelDescriptionList"/>
    <dgm:cxn modelId="{EBC68454-28AE-4DC6-99BE-713B94D0D2CC}" type="presParOf" srcId="{9F729BE2-3E4F-4032-9D19-CA1CBC3EE12F}" destId="{62EA6576-4BB7-4BD8-8562-9375F987070B}" srcOrd="0" destOrd="0" presId="urn:microsoft.com/office/officeart/2018/5/layout/CenteredIconLabelDescriptionList"/>
    <dgm:cxn modelId="{6CCA70D4-41A2-4D14-98A8-D301B4C7DF15}" type="presParOf" srcId="{9F729BE2-3E4F-4032-9D19-CA1CBC3EE12F}" destId="{5142355D-76FD-4072-BC32-E1A95046C9B9}" srcOrd="1" destOrd="0" presId="urn:microsoft.com/office/officeart/2018/5/layout/CenteredIconLabelDescriptionList"/>
    <dgm:cxn modelId="{CEC89DCB-8231-4EB6-9065-579A155428E7}" type="presParOf" srcId="{9F729BE2-3E4F-4032-9D19-CA1CBC3EE12F}" destId="{595AEC71-7F7B-45F8-BBAB-A1DBCC36CF87}" srcOrd="2" destOrd="0" presId="urn:microsoft.com/office/officeart/2018/5/layout/CenteredIconLabelDescriptionList"/>
    <dgm:cxn modelId="{E5B9C230-9637-4C35-B0E8-226A3C133D3D}" type="presParOf" srcId="{9F729BE2-3E4F-4032-9D19-CA1CBC3EE12F}" destId="{8B462384-E490-4F2B-A15C-A06F77886927}" srcOrd="3" destOrd="0" presId="urn:microsoft.com/office/officeart/2018/5/layout/CenteredIconLabelDescriptionList"/>
    <dgm:cxn modelId="{AF2D2776-5A33-402F-8ABE-49C330B47C1F}" type="presParOf" srcId="{9F729BE2-3E4F-4032-9D19-CA1CBC3EE12F}" destId="{B717474D-6E8D-4EE8-AEBF-2F5737E48BB8}" srcOrd="4" destOrd="0" presId="urn:microsoft.com/office/officeart/2018/5/layout/CenteredIconLabelDescriptionList"/>
    <dgm:cxn modelId="{4B1FDE65-48A4-4631-AC28-5A8C5ED930CE}" type="presParOf" srcId="{31B89F93-E60D-4810-9617-7F22BAE4F4B7}" destId="{4D9759BE-7547-400D-AB05-87C1F3846E1A}" srcOrd="1" destOrd="0" presId="urn:microsoft.com/office/officeart/2018/5/layout/CenteredIconLabelDescriptionList"/>
    <dgm:cxn modelId="{62D7B4D9-4B71-4ECE-A2B7-F411BCE00966}" type="presParOf" srcId="{31B89F93-E60D-4810-9617-7F22BAE4F4B7}" destId="{880B34FE-B261-40FB-AC0B-30BE76924647}" srcOrd="2" destOrd="0" presId="urn:microsoft.com/office/officeart/2018/5/layout/CenteredIconLabelDescriptionList"/>
    <dgm:cxn modelId="{D3148284-F769-4377-AE5F-C6DCC530040C}" type="presParOf" srcId="{880B34FE-B261-40FB-AC0B-30BE76924647}" destId="{1CEBAFD4-11FC-4BBD-8E3D-9F07F52E3977}" srcOrd="0" destOrd="0" presId="urn:microsoft.com/office/officeart/2018/5/layout/CenteredIconLabelDescriptionList"/>
    <dgm:cxn modelId="{A6F05D09-3405-493B-9EC2-4B9B34EEAA1C}" type="presParOf" srcId="{880B34FE-B261-40FB-AC0B-30BE76924647}" destId="{C835D5AE-54D6-49D7-99CE-0E54AF7E50A6}" srcOrd="1" destOrd="0" presId="urn:microsoft.com/office/officeart/2018/5/layout/CenteredIconLabelDescriptionList"/>
    <dgm:cxn modelId="{2F688499-157E-4BFA-9A63-572C78888013}" type="presParOf" srcId="{880B34FE-B261-40FB-AC0B-30BE76924647}" destId="{0E3F944D-4177-4EAB-90DD-55FE801957C4}" srcOrd="2" destOrd="0" presId="urn:microsoft.com/office/officeart/2018/5/layout/CenteredIconLabelDescriptionList"/>
    <dgm:cxn modelId="{B2F39D7D-CE29-4CC4-991A-731E9FDEA4B3}" type="presParOf" srcId="{880B34FE-B261-40FB-AC0B-30BE76924647}" destId="{BEA773BB-DD5A-4EF5-8156-91B86FC78513}" srcOrd="3" destOrd="0" presId="urn:microsoft.com/office/officeart/2018/5/layout/CenteredIconLabelDescriptionList"/>
    <dgm:cxn modelId="{AE45AB45-5C7A-41D2-BFF5-55256A597D5F}" type="presParOf" srcId="{880B34FE-B261-40FB-AC0B-30BE76924647}" destId="{12B01BDB-CC20-4A9D-B39C-57F7EBCFBEA9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40BC02-BDCD-4D72-A97F-2AFDEDDED608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983B44-814F-4695-9AF7-044BCF9427A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+mn-lt"/>
            </a:rPr>
            <a:t>Not an EEAAP</a:t>
          </a:r>
        </a:p>
      </dgm:t>
      <dgm:extLst>
        <a:ext uri="{E40237B7-FDA0-4F09-8148-C483321AD2D9}">
          <dgm14:cNvPr xmlns:dgm14="http://schemas.microsoft.com/office/drawing/2010/diagram" id="0" name="" descr="No barrier validation&#10;Not an EEAAP&#10;EEAAPs for all purchases&#10;Bureaucratic exercise&#10;Lack of communication/&#10;distribution&#10;"/>
        </a:ext>
      </dgm:extLst>
    </dgm:pt>
    <dgm:pt modelId="{8A9D3ACF-1431-43C3-915C-75369CE2B897}" type="parTrans" cxnId="{1DF4C3F7-97C2-4B5C-BC3B-1E5F9087D374}">
      <dgm:prSet/>
      <dgm:spPr/>
      <dgm:t>
        <a:bodyPr/>
        <a:lstStyle/>
        <a:p>
          <a:endParaRPr lang="en-US"/>
        </a:p>
      </dgm:t>
    </dgm:pt>
    <dgm:pt modelId="{70F634C5-77FF-4444-ADD4-EB21857346A0}" type="sibTrans" cxnId="{1DF4C3F7-97C2-4B5C-BC3B-1E5F9087D374}">
      <dgm:prSet/>
      <dgm:spPr/>
      <dgm:t>
        <a:bodyPr/>
        <a:lstStyle/>
        <a:p>
          <a:endParaRPr lang="en-US"/>
        </a:p>
      </dgm:t>
    </dgm:pt>
    <dgm:pt modelId="{36651B75-A764-4E5C-BC75-7EB820901C5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Lack of communication/</a:t>
          </a:r>
          <a:br>
            <a:rPr lang="en-US" sz="2000" dirty="0"/>
          </a:br>
          <a:r>
            <a:rPr lang="en-US" sz="2000" dirty="0"/>
            <a:t>distribution</a:t>
          </a:r>
        </a:p>
      </dgm:t>
      <dgm:extLst>
        <a:ext uri="{E40237B7-FDA0-4F09-8148-C483321AD2D9}">
          <dgm14:cNvPr xmlns:dgm14="http://schemas.microsoft.com/office/drawing/2010/diagram" id="0" name="" descr="No barrier validation&#10;Not an EEAAP&#10;EEAAPs for all purchases&#10;Bureaucratic exercise&#10;Lack of communication/&#10;distribution&#10;"/>
        </a:ext>
      </dgm:extLst>
    </dgm:pt>
    <dgm:pt modelId="{3E8543C1-AA52-447A-AE4A-91B9565784D8}" type="parTrans" cxnId="{6C627390-D68C-4EA7-92B7-36B30B55140B}">
      <dgm:prSet/>
      <dgm:spPr/>
      <dgm:t>
        <a:bodyPr/>
        <a:lstStyle/>
        <a:p>
          <a:endParaRPr lang="en-US"/>
        </a:p>
      </dgm:t>
    </dgm:pt>
    <dgm:pt modelId="{8EDDF18F-3155-45BD-8D6C-B78415F355FD}" type="sibTrans" cxnId="{6C627390-D68C-4EA7-92B7-36B30B55140B}">
      <dgm:prSet/>
      <dgm:spPr/>
      <dgm:t>
        <a:bodyPr/>
        <a:lstStyle/>
        <a:p>
          <a:endParaRPr lang="en-US"/>
        </a:p>
      </dgm:t>
    </dgm:pt>
    <dgm:pt modelId="{AD2DA5FC-BBB7-4FF9-BF8E-AA167E03E22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+mn-lt"/>
            </a:rPr>
            <a:t>EEAAPs for all purchases</a:t>
          </a:r>
        </a:p>
      </dgm:t>
      <dgm:extLst>
        <a:ext uri="{E40237B7-FDA0-4F09-8148-C483321AD2D9}">
          <dgm14:cNvPr xmlns:dgm14="http://schemas.microsoft.com/office/drawing/2010/diagram" id="0" name="" descr="No barrier validation&#10;Not an EEAAP&#10;EEAAPs for all purchases&#10;Bureaucratic exercise&#10;Lack of communication/&#10;distribution&#10;"/>
        </a:ext>
      </dgm:extLst>
    </dgm:pt>
    <dgm:pt modelId="{5B57C0A1-E756-4CF5-9CEB-4EF5F5F9605B}" type="parTrans" cxnId="{09E08494-C900-40B2-91DC-03CAE0294F6E}">
      <dgm:prSet/>
      <dgm:spPr/>
      <dgm:t>
        <a:bodyPr/>
        <a:lstStyle/>
        <a:p>
          <a:endParaRPr lang="en-US"/>
        </a:p>
      </dgm:t>
    </dgm:pt>
    <dgm:pt modelId="{1272D67D-1F65-470C-8534-DB1E2A148306}" type="sibTrans" cxnId="{09E08494-C900-40B2-91DC-03CAE0294F6E}">
      <dgm:prSet/>
      <dgm:spPr/>
      <dgm:t>
        <a:bodyPr/>
        <a:lstStyle/>
        <a:p>
          <a:endParaRPr lang="en-US"/>
        </a:p>
      </dgm:t>
    </dgm:pt>
    <dgm:pt modelId="{792B624C-ED9E-4B2C-A75A-2C241C5F16E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+mn-lt"/>
            </a:rPr>
            <a:t>Bureaucratic exercise</a:t>
          </a:r>
        </a:p>
      </dgm:t>
      <dgm:extLst>
        <a:ext uri="{E40237B7-FDA0-4F09-8148-C483321AD2D9}">
          <dgm14:cNvPr xmlns:dgm14="http://schemas.microsoft.com/office/drawing/2010/diagram" id="0" name="" descr="No barrier validation&#10;Not an EEAAP&#10;EEAAPs for all purchases&#10;Bureaucratic exercise&#10;Lack of communication/&#10;distribution&#10;"/>
        </a:ext>
      </dgm:extLst>
    </dgm:pt>
    <dgm:pt modelId="{D1D2F183-7C63-4016-8172-E08F982409A8}" type="parTrans" cxnId="{99376F95-78DC-4157-94B2-2E78AA37D793}">
      <dgm:prSet/>
      <dgm:spPr/>
      <dgm:t>
        <a:bodyPr/>
        <a:lstStyle/>
        <a:p>
          <a:endParaRPr lang="en-US"/>
        </a:p>
      </dgm:t>
    </dgm:pt>
    <dgm:pt modelId="{98F6DB6F-A1B8-4409-8286-AE6C1A9470A8}" type="sibTrans" cxnId="{99376F95-78DC-4157-94B2-2E78AA37D793}">
      <dgm:prSet/>
      <dgm:spPr/>
      <dgm:t>
        <a:bodyPr/>
        <a:lstStyle/>
        <a:p>
          <a:endParaRPr lang="en-US"/>
        </a:p>
      </dgm:t>
    </dgm:pt>
    <dgm:pt modelId="{0D05A7B7-6304-46EE-9BF4-DD46C6FF4759}">
      <dgm:prSet phldr="0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+mn-lt"/>
            </a:rPr>
            <a:t>No barrier validation</a:t>
          </a:r>
        </a:p>
      </dgm:t>
      <dgm:extLst>
        <a:ext uri="{E40237B7-FDA0-4F09-8148-C483321AD2D9}">
          <dgm14:cNvPr xmlns:dgm14="http://schemas.microsoft.com/office/drawing/2010/diagram" id="0" name="" descr="No barrier validation&#10;Not an EEAAP&#10;EEAAPs for all purchases&#10;Bureaucratic exercise&#10;Lack of communication/&#10;distribution&#10;"/>
        </a:ext>
      </dgm:extLst>
    </dgm:pt>
    <dgm:pt modelId="{07E06A3E-4FDF-413C-98C8-55DDDB3BA3C7}" type="parTrans" cxnId="{C81AB700-58F6-415B-B6A6-D4666048ABB0}">
      <dgm:prSet/>
      <dgm:spPr/>
      <dgm:t>
        <a:bodyPr/>
        <a:lstStyle/>
        <a:p>
          <a:endParaRPr lang="en-US"/>
        </a:p>
      </dgm:t>
    </dgm:pt>
    <dgm:pt modelId="{2C1B74B0-271D-4128-A737-93EB9531242E}" type="sibTrans" cxnId="{C81AB700-58F6-415B-B6A6-D4666048ABB0}">
      <dgm:prSet/>
      <dgm:spPr/>
      <dgm:t>
        <a:bodyPr/>
        <a:lstStyle/>
        <a:p>
          <a:endParaRPr lang="en-US"/>
        </a:p>
      </dgm:t>
    </dgm:pt>
    <dgm:pt modelId="{97CA5151-59BC-40E2-8C2B-6C6FD798D6DF}" type="pres">
      <dgm:prSet presAssocID="{1240BC02-BDCD-4D72-A97F-2AFDEDDED608}" presName="root" presStyleCnt="0">
        <dgm:presLayoutVars>
          <dgm:dir/>
          <dgm:resizeHandles val="exact"/>
        </dgm:presLayoutVars>
      </dgm:prSet>
      <dgm:spPr/>
    </dgm:pt>
    <dgm:pt modelId="{21E02741-3617-450C-B61D-103E9AB3510A}" type="pres">
      <dgm:prSet presAssocID="{0D05A7B7-6304-46EE-9BF4-DD46C6FF4759}" presName="compNode" presStyleCnt="0"/>
      <dgm:spPr/>
    </dgm:pt>
    <dgm:pt modelId="{1F3B7D94-7AF6-4F89-A39D-124A5005C6B4}" type="pres">
      <dgm:prSet presAssocID="{0D05A7B7-6304-46EE-9BF4-DD46C6FF475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struction Barricade with solid fill"/>
        </a:ext>
      </dgm:extLst>
    </dgm:pt>
    <dgm:pt modelId="{D7986696-4069-4B33-97DC-A030AC53449A}" type="pres">
      <dgm:prSet presAssocID="{0D05A7B7-6304-46EE-9BF4-DD46C6FF4759}" presName="spaceRect" presStyleCnt="0"/>
      <dgm:spPr/>
    </dgm:pt>
    <dgm:pt modelId="{84DD34A6-ABF0-4680-AD01-9C98E1188413}" type="pres">
      <dgm:prSet presAssocID="{0D05A7B7-6304-46EE-9BF4-DD46C6FF4759}" presName="textRect" presStyleLbl="revTx" presStyleIdx="0" presStyleCnt="5">
        <dgm:presLayoutVars>
          <dgm:chMax val="1"/>
          <dgm:chPref val="1"/>
        </dgm:presLayoutVars>
      </dgm:prSet>
      <dgm:spPr/>
    </dgm:pt>
    <dgm:pt modelId="{79BC5071-9BAE-4D8F-8F2C-90797ACA2187}" type="pres">
      <dgm:prSet presAssocID="{2C1B74B0-271D-4128-A737-93EB9531242E}" presName="sibTrans" presStyleCnt="0"/>
      <dgm:spPr/>
    </dgm:pt>
    <dgm:pt modelId="{96C2EE81-D5E9-4DBC-A5D8-7B79A6233803}" type="pres">
      <dgm:prSet presAssocID="{99983B44-814F-4695-9AF7-044BCF9427A5}" presName="compNode" presStyleCnt="0"/>
      <dgm:spPr/>
    </dgm:pt>
    <dgm:pt modelId="{B42AABE9-6A43-443A-9428-DA05AC7ED0B8}" type="pres">
      <dgm:prSet presAssocID="{99983B44-814F-4695-9AF7-044BCF9427A5}" presName="iconRect" presStyleLbl="node1" presStyleIdx="1" presStyleCnt="5" custScaleX="139902" custScaleY="125001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ment Dislike outline"/>
        </a:ext>
      </dgm:extLst>
    </dgm:pt>
    <dgm:pt modelId="{75F468D2-5217-4890-9C3F-2466DA3F478D}" type="pres">
      <dgm:prSet presAssocID="{99983B44-814F-4695-9AF7-044BCF9427A5}" presName="spaceRect" presStyleCnt="0"/>
      <dgm:spPr/>
    </dgm:pt>
    <dgm:pt modelId="{94FCFFA5-DE49-4A03-A890-94DE7F27B017}" type="pres">
      <dgm:prSet presAssocID="{99983B44-814F-4695-9AF7-044BCF9427A5}" presName="textRect" presStyleLbl="revTx" presStyleIdx="1" presStyleCnt="5">
        <dgm:presLayoutVars>
          <dgm:chMax val="1"/>
          <dgm:chPref val="1"/>
        </dgm:presLayoutVars>
      </dgm:prSet>
      <dgm:spPr/>
    </dgm:pt>
    <dgm:pt modelId="{4F8BACFE-C472-45C5-9F42-E7B621FB4293}" type="pres">
      <dgm:prSet presAssocID="{70F634C5-77FF-4444-ADD4-EB21857346A0}" presName="sibTrans" presStyleCnt="0"/>
      <dgm:spPr/>
    </dgm:pt>
    <dgm:pt modelId="{C555B5F5-7347-4E94-A071-D426FD5D083F}" type="pres">
      <dgm:prSet presAssocID="{AD2DA5FC-BBB7-4FF9-BF8E-AA167E03E222}" presName="compNode" presStyleCnt="0"/>
      <dgm:spPr/>
    </dgm:pt>
    <dgm:pt modelId="{BDB61378-06E2-4EDA-ADC0-7E270B8E9A8E}" type="pres">
      <dgm:prSet presAssocID="{AD2DA5FC-BBB7-4FF9-BF8E-AA167E03E222}" presName="iconRect" presStyleLbl="node1" presStyleIdx="2" presStyleCnt="5" custScaleX="100844" custScaleY="100083"/>
      <dgm:spPr>
        <a:blipFill rotWithShape="1">
          <a:blip xmlns:r="http://schemas.openxmlformats.org/officeDocument/2006/relationships" r:embed="rId5"/>
          <a:srcRect/>
          <a:stretch>
            <a:fillRect/>
          </a:stretch>
        </a:blipFill>
      </dgm:spPr>
    </dgm:pt>
    <dgm:pt modelId="{3B58982B-359F-4D28-955D-A996E50C3F05}" type="pres">
      <dgm:prSet presAssocID="{AD2DA5FC-BBB7-4FF9-BF8E-AA167E03E222}" presName="spaceRect" presStyleCnt="0"/>
      <dgm:spPr/>
    </dgm:pt>
    <dgm:pt modelId="{B84665E0-0F47-438C-913F-D3075CB8A7A0}" type="pres">
      <dgm:prSet presAssocID="{AD2DA5FC-BBB7-4FF9-BF8E-AA167E03E222}" presName="textRect" presStyleLbl="revTx" presStyleIdx="2" presStyleCnt="5">
        <dgm:presLayoutVars>
          <dgm:chMax val="1"/>
          <dgm:chPref val="1"/>
        </dgm:presLayoutVars>
      </dgm:prSet>
      <dgm:spPr/>
    </dgm:pt>
    <dgm:pt modelId="{ECCCD187-E026-404D-AFBB-9D0A16DB63EC}" type="pres">
      <dgm:prSet presAssocID="{1272D67D-1F65-470C-8534-DB1E2A148306}" presName="sibTrans" presStyleCnt="0"/>
      <dgm:spPr/>
    </dgm:pt>
    <dgm:pt modelId="{419448D9-F986-4BE4-AB0C-ED119C36D823}" type="pres">
      <dgm:prSet presAssocID="{792B624C-ED9E-4B2C-A75A-2C241C5F16EF}" presName="compNode" presStyleCnt="0"/>
      <dgm:spPr/>
    </dgm:pt>
    <dgm:pt modelId="{E82FE072-5574-49A4-8BF9-2EFD5163F167}" type="pres">
      <dgm:prSet presAssocID="{792B624C-ED9E-4B2C-A75A-2C241C5F16EF}" presName="iconRect" presStyleLbl="node1" presStyleIdx="3" presStyleCnt="5"/>
      <dgm:spPr>
        <a:blipFill>
          <a:blip xmlns:r="http://schemas.openxmlformats.org/officeDocument/2006/relationships"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ymnast: Floor routine with solid fill"/>
        </a:ext>
      </dgm:extLst>
    </dgm:pt>
    <dgm:pt modelId="{0198FB03-ED1B-4E66-B88D-1D15659D919A}" type="pres">
      <dgm:prSet presAssocID="{792B624C-ED9E-4B2C-A75A-2C241C5F16EF}" presName="spaceRect" presStyleCnt="0"/>
      <dgm:spPr/>
    </dgm:pt>
    <dgm:pt modelId="{EA60CB1A-C7FE-431E-90B1-81DF2650AD81}" type="pres">
      <dgm:prSet presAssocID="{792B624C-ED9E-4B2C-A75A-2C241C5F16EF}" presName="textRect" presStyleLbl="revTx" presStyleIdx="3" presStyleCnt="5">
        <dgm:presLayoutVars>
          <dgm:chMax val="1"/>
          <dgm:chPref val="1"/>
        </dgm:presLayoutVars>
      </dgm:prSet>
      <dgm:spPr/>
    </dgm:pt>
    <dgm:pt modelId="{FD42E713-C8F4-4BB7-966D-A1917BC3D9ED}" type="pres">
      <dgm:prSet presAssocID="{98F6DB6F-A1B8-4409-8286-AE6C1A9470A8}" presName="sibTrans" presStyleCnt="0"/>
      <dgm:spPr/>
    </dgm:pt>
    <dgm:pt modelId="{25FADC58-43E4-4EC5-B2A0-06B32E0A0EA5}" type="pres">
      <dgm:prSet presAssocID="{36651B75-A764-4E5C-BC75-7EB820901C50}" presName="compNode" presStyleCnt="0"/>
      <dgm:spPr/>
    </dgm:pt>
    <dgm:pt modelId="{5905CAE0-A8C8-4806-81C8-9D23C23A984D}" type="pres">
      <dgm:prSet presAssocID="{36651B75-A764-4E5C-BC75-7EB820901C50}" presName="iconRect" presStyleLbl="node1" presStyleIdx="4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4056AA77-357F-4352-AF84-41C01065489B}" type="pres">
      <dgm:prSet presAssocID="{36651B75-A764-4E5C-BC75-7EB820901C50}" presName="spaceRect" presStyleCnt="0"/>
      <dgm:spPr/>
    </dgm:pt>
    <dgm:pt modelId="{0BA213B6-0ABA-4E04-87F4-ABAF3BDBF02D}" type="pres">
      <dgm:prSet presAssocID="{36651B75-A764-4E5C-BC75-7EB820901C50}" presName="textRect" presStyleLbl="revTx" presStyleIdx="4" presStyleCnt="5" custScaleX="113521">
        <dgm:presLayoutVars>
          <dgm:chMax val="1"/>
          <dgm:chPref val="1"/>
        </dgm:presLayoutVars>
      </dgm:prSet>
      <dgm:spPr/>
    </dgm:pt>
  </dgm:ptLst>
  <dgm:cxnLst>
    <dgm:cxn modelId="{C81AB700-58F6-415B-B6A6-D4666048ABB0}" srcId="{1240BC02-BDCD-4D72-A97F-2AFDEDDED608}" destId="{0D05A7B7-6304-46EE-9BF4-DD46C6FF4759}" srcOrd="0" destOrd="0" parTransId="{07E06A3E-4FDF-413C-98C8-55DDDB3BA3C7}" sibTransId="{2C1B74B0-271D-4128-A737-93EB9531242E}"/>
    <dgm:cxn modelId="{9CEAFA0E-2927-4540-8C47-5056EE90B74C}" type="presOf" srcId="{AD2DA5FC-BBB7-4FF9-BF8E-AA167E03E222}" destId="{B84665E0-0F47-438C-913F-D3075CB8A7A0}" srcOrd="0" destOrd="0" presId="urn:microsoft.com/office/officeart/2018/2/layout/IconLabelList"/>
    <dgm:cxn modelId="{BF4E1019-00F8-4386-8BA6-9D69D8B42181}" type="presOf" srcId="{0D05A7B7-6304-46EE-9BF4-DD46C6FF4759}" destId="{84DD34A6-ABF0-4680-AD01-9C98E1188413}" srcOrd="0" destOrd="0" presId="urn:microsoft.com/office/officeart/2018/2/layout/IconLabelList"/>
    <dgm:cxn modelId="{E318335A-EC97-4751-B315-46E0B39EC5B2}" type="presOf" srcId="{99983B44-814F-4695-9AF7-044BCF9427A5}" destId="{94FCFFA5-DE49-4A03-A890-94DE7F27B017}" srcOrd="0" destOrd="0" presId="urn:microsoft.com/office/officeart/2018/2/layout/IconLabelList"/>
    <dgm:cxn modelId="{6491A66E-9279-4678-B6DF-F4570134DDEC}" type="presOf" srcId="{792B624C-ED9E-4B2C-A75A-2C241C5F16EF}" destId="{EA60CB1A-C7FE-431E-90B1-81DF2650AD81}" srcOrd="0" destOrd="0" presId="urn:microsoft.com/office/officeart/2018/2/layout/IconLabelList"/>
    <dgm:cxn modelId="{6C627390-D68C-4EA7-92B7-36B30B55140B}" srcId="{1240BC02-BDCD-4D72-A97F-2AFDEDDED608}" destId="{36651B75-A764-4E5C-BC75-7EB820901C50}" srcOrd="4" destOrd="0" parTransId="{3E8543C1-AA52-447A-AE4A-91B9565784D8}" sibTransId="{8EDDF18F-3155-45BD-8D6C-B78415F355FD}"/>
    <dgm:cxn modelId="{09E08494-C900-40B2-91DC-03CAE0294F6E}" srcId="{1240BC02-BDCD-4D72-A97F-2AFDEDDED608}" destId="{AD2DA5FC-BBB7-4FF9-BF8E-AA167E03E222}" srcOrd="2" destOrd="0" parTransId="{5B57C0A1-E756-4CF5-9CEB-4EF5F5F9605B}" sibTransId="{1272D67D-1F65-470C-8534-DB1E2A148306}"/>
    <dgm:cxn modelId="{99376F95-78DC-4157-94B2-2E78AA37D793}" srcId="{1240BC02-BDCD-4D72-A97F-2AFDEDDED608}" destId="{792B624C-ED9E-4B2C-A75A-2C241C5F16EF}" srcOrd="3" destOrd="0" parTransId="{D1D2F183-7C63-4016-8172-E08F982409A8}" sibTransId="{98F6DB6F-A1B8-4409-8286-AE6C1A9470A8}"/>
    <dgm:cxn modelId="{D363139F-94FA-48F0-A835-34857849AC8A}" type="presOf" srcId="{1240BC02-BDCD-4D72-A97F-2AFDEDDED608}" destId="{97CA5151-59BC-40E2-8C2B-6C6FD798D6DF}" srcOrd="0" destOrd="0" presId="urn:microsoft.com/office/officeart/2018/2/layout/IconLabelList"/>
    <dgm:cxn modelId="{F3A187B0-EED8-4204-A5BD-9850CF0FC412}" type="presOf" srcId="{36651B75-A764-4E5C-BC75-7EB820901C50}" destId="{0BA213B6-0ABA-4E04-87F4-ABAF3BDBF02D}" srcOrd="0" destOrd="0" presId="urn:microsoft.com/office/officeart/2018/2/layout/IconLabelList"/>
    <dgm:cxn modelId="{1DF4C3F7-97C2-4B5C-BC3B-1E5F9087D374}" srcId="{1240BC02-BDCD-4D72-A97F-2AFDEDDED608}" destId="{99983B44-814F-4695-9AF7-044BCF9427A5}" srcOrd="1" destOrd="0" parTransId="{8A9D3ACF-1431-43C3-915C-75369CE2B897}" sibTransId="{70F634C5-77FF-4444-ADD4-EB21857346A0}"/>
    <dgm:cxn modelId="{21CB65F2-CAA7-4E15-9FAE-C37239C5BDB8}" type="presParOf" srcId="{97CA5151-59BC-40E2-8C2B-6C6FD798D6DF}" destId="{21E02741-3617-450C-B61D-103E9AB3510A}" srcOrd="0" destOrd="0" presId="urn:microsoft.com/office/officeart/2018/2/layout/IconLabelList"/>
    <dgm:cxn modelId="{8261EEE9-0177-4F26-B992-A6D212C9CAB0}" type="presParOf" srcId="{21E02741-3617-450C-B61D-103E9AB3510A}" destId="{1F3B7D94-7AF6-4F89-A39D-124A5005C6B4}" srcOrd="0" destOrd="0" presId="urn:microsoft.com/office/officeart/2018/2/layout/IconLabelList"/>
    <dgm:cxn modelId="{948B1CFC-EEF1-425F-8C45-89B53290D124}" type="presParOf" srcId="{21E02741-3617-450C-B61D-103E9AB3510A}" destId="{D7986696-4069-4B33-97DC-A030AC53449A}" srcOrd="1" destOrd="0" presId="urn:microsoft.com/office/officeart/2018/2/layout/IconLabelList"/>
    <dgm:cxn modelId="{6440F937-D9E9-45AD-8666-8F3D72AE3C3A}" type="presParOf" srcId="{21E02741-3617-450C-B61D-103E9AB3510A}" destId="{84DD34A6-ABF0-4680-AD01-9C98E1188413}" srcOrd="2" destOrd="0" presId="urn:microsoft.com/office/officeart/2018/2/layout/IconLabelList"/>
    <dgm:cxn modelId="{85602D54-2A4D-4914-9FC5-7844D845A347}" type="presParOf" srcId="{97CA5151-59BC-40E2-8C2B-6C6FD798D6DF}" destId="{79BC5071-9BAE-4D8F-8F2C-90797ACA2187}" srcOrd="1" destOrd="0" presId="urn:microsoft.com/office/officeart/2018/2/layout/IconLabelList"/>
    <dgm:cxn modelId="{1AB5CA23-5625-401F-B9D4-700DCCBE0FCA}" type="presParOf" srcId="{97CA5151-59BC-40E2-8C2B-6C6FD798D6DF}" destId="{96C2EE81-D5E9-4DBC-A5D8-7B79A6233803}" srcOrd="2" destOrd="0" presId="urn:microsoft.com/office/officeart/2018/2/layout/IconLabelList"/>
    <dgm:cxn modelId="{11DFCF23-492B-4198-876C-8758348F2592}" type="presParOf" srcId="{96C2EE81-D5E9-4DBC-A5D8-7B79A6233803}" destId="{B42AABE9-6A43-443A-9428-DA05AC7ED0B8}" srcOrd="0" destOrd="0" presId="urn:microsoft.com/office/officeart/2018/2/layout/IconLabelList"/>
    <dgm:cxn modelId="{181BB180-DB3A-4D25-A45B-6A599100AC82}" type="presParOf" srcId="{96C2EE81-D5E9-4DBC-A5D8-7B79A6233803}" destId="{75F468D2-5217-4890-9C3F-2466DA3F478D}" srcOrd="1" destOrd="0" presId="urn:microsoft.com/office/officeart/2018/2/layout/IconLabelList"/>
    <dgm:cxn modelId="{9859CCE6-C461-4A6E-81B3-5CE22A56FF2F}" type="presParOf" srcId="{96C2EE81-D5E9-4DBC-A5D8-7B79A6233803}" destId="{94FCFFA5-DE49-4A03-A890-94DE7F27B017}" srcOrd="2" destOrd="0" presId="urn:microsoft.com/office/officeart/2018/2/layout/IconLabelList"/>
    <dgm:cxn modelId="{4D858093-8F6E-487A-97C4-870FC534933A}" type="presParOf" srcId="{97CA5151-59BC-40E2-8C2B-6C6FD798D6DF}" destId="{4F8BACFE-C472-45C5-9F42-E7B621FB4293}" srcOrd="3" destOrd="0" presId="urn:microsoft.com/office/officeart/2018/2/layout/IconLabelList"/>
    <dgm:cxn modelId="{B532A877-6CF0-4BBA-9AF0-FCE7B12A289C}" type="presParOf" srcId="{97CA5151-59BC-40E2-8C2B-6C6FD798D6DF}" destId="{C555B5F5-7347-4E94-A071-D426FD5D083F}" srcOrd="4" destOrd="0" presId="urn:microsoft.com/office/officeart/2018/2/layout/IconLabelList"/>
    <dgm:cxn modelId="{B29C8D54-FDB5-410A-849D-75A736409F2F}" type="presParOf" srcId="{C555B5F5-7347-4E94-A071-D426FD5D083F}" destId="{BDB61378-06E2-4EDA-ADC0-7E270B8E9A8E}" srcOrd="0" destOrd="0" presId="urn:microsoft.com/office/officeart/2018/2/layout/IconLabelList"/>
    <dgm:cxn modelId="{EF0CAC62-9362-44A5-A4A3-0C5F62EA15AF}" type="presParOf" srcId="{C555B5F5-7347-4E94-A071-D426FD5D083F}" destId="{3B58982B-359F-4D28-955D-A996E50C3F05}" srcOrd="1" destOrd="0" presId="urn:microsoft.com/office/officeart/2018/2/layout/IconLabelList"/>
    <dgm:cxn modelId="{3707D89D-5299-435C-9446-87D30CC6F233}" type="presParOf" srcId="{C555B5F5-7347-4E94-A071-D426FD5D083F}" destId="{B84665E0-0F47-438C-913F-D3075CB8A7A0}" srcOrd="2" destOrd="0" presId="urn:microsoft.com/office/officeart/2018/2/layout/IconLabelList"/>
    <dgm:cxn modelId="{5B44D368-CC10-4C66-AF5D-FADD1C5C3A91}" type="presParOf" srcId="{97CA5151-59BC-40E2-8C2B-6C6FD798D6DF}" destId="{ECCCD187-E026-404D-AFBB-9D0A16DB63EC}" srcOrd="5" destOrd="0" presId="urn:microsoft.com/office/officeart/2018/2/layout/IconLabelList"/>
    <dgm:cxn modelId="{C01F722C-533C-40B1-B0B0-32301D397614}" type="presParOf" srcId="{97CA5151-59BC-40E2-8C2B-6C6FD798D6DF}" destId="{419448D9-F986-4BE4-AB0C-ED119C36D823}" srcOrd="6" destOrd="0" presId="urn:microsoft.com/office/officeart/2018/2/layout/IconLabelList"/>
    <dgm:cxn modelId="{85E2B6EB-8FC1-4549-8B85-F29A8E6FAD62}" type="presParOf" srcId="{419448D9-F986-4BE4-AB0C-ED119C36D823}" destId="{E82FE072-5574-49A4-8BF9-2EFD5163F167}" srcOrd="0" destOrd="0" presId="urn:microsoft.com/office/officeart/2018/2/layout/IconLabelList"/>
    <dgm:cxn modelId="{FB682442-56AB-4F29-B74B-33F1F4ABF5D3}" type="presParOf" srcId="{419448D9-F986-4BE4-AB0C-ED119C36D823}" destId="{0198FB03-ED1B-4E66-B88D-1D15659D919A}" srcOrd="1" destOrd="0" presId="urn:microsoft.com/office/officeart/2018/2/layout/IconLabelList"/>
    <dgm:cxn modelId="{BB875513-DA2F-47B5-9CD0-945ECC11A0AF}" type="presParOf" srcId="{419448D9-F986-4BE4-AB0C-ED119C36D823}" destId="{EA60CB1A-C7FE-431E-90B1-81DF2650AD81}" srcOrd="2" destOrd="0" presId="urn:microsoft.com/office/officeart/2018/2/layout/IconLabelList"/>
    <dgm:cxn modelId="{2539C3FD-E799-480C-8BF9-4B7D195C0989}" type="presParOf" srcId="{97CA5151-59BC-40E2-8C2B-6C6FD798D6DF}" destId="{FD42E713-C8F4-4BB7-966D-A1917BC3D9ED}" srcOrd="7" destOrd="0" presId="urn:microsoft.com/office/officeart/2018/2/layout/IconLabelList"/>
    <dgm:cxn modelId="{D4AB8C7E-B88B-401B-AA6A-1F6646ACCC33}" type="presParOf" srcId="{97CA5151-59BC-40E2-8C2B-6C6FD798D6DF}" destId="{25FADC58-43E4-4EC5-B2A0-06B32E0A0EA5}" srcOrd="8" destOrd="0" presId="urn:microsoft.com/office/officeart/2018/2/layout/IconLabelList"/>
    <dgm:cxn modelId="{51AD0350-CA16-4829-9562-B9E53402E515}" type="presParOf" srcId="{25FADC58-43E4-4EC5-B2A0-06B32E0A0EA5}" destId="{5905CAE0-A8C8-4806-81C8-9D23C23A984D}" srcOrd="0" destOrd="0" presId="urn:microsoft.com/office/officeart/2018/2/layout/IconLabelList"/>
    <dgm:cxn modelId="{E579C81E-029E-4D80-89B3-36A6E646E8C3}" type="presParOf" srcId="{25FADC58-43E4-4EC5-B2A0-06B32E0A0EA5}" destId="{4056AA77-357F-4352-AF84-41C01065489B}" srcOrd="1" destOrd="0" presId="urn:microsoft.com/office/officeart/2018/2/layout/IconLabelList"/>
    <dgm:cxn modelId="{DA0E0D59-D80C-4030-BB7E-76CA3B641E3D}" type="presParOf" srcId="{25FADC58-43E4-4EC5-B2A0-06B32E0A0EA5}" destId="{0BA213B6-0ABA-4E04-87F4-ABAF3BDBF02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4FE2AA-FD5E-464B-B67D-937A67A36A34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F2BAF1-BEEB-4984-A45A-2BE5584AFDC2}">
      <dgm:prSet phldrT="[Text]" custT="1"/>
      <dgm:spPr/>
      <dgm:t>
        <a:bodyPr/>
        <a:lstStyle/>
        <a:p>
          <a:pPr rtl="0"/>
          <a:r>
            <a:rPr lang="en-US" sz="2400" dirty="0">
              <a:latin typeface="Source Sans Pro"/>
            </a:rPr>
            <a:t>Alternative Means of Access</a:t>
          </a:r>
          <a:endParaRPr lang="en-US" sz="2400" dirty="0"/>
        </a:p>
      </dgm:t>
    </dgm:pt>
    <dgm:pt modelId="{136884C8-EB1A-40DF-A959-09831759F8AF}" type="parTrans" cxnId="{A25753BC-AF02-4E8C-8A4A-55914EA45621}">
      <dgm:prSet/>
      <dgm:spPr/>
      <dgm:t>
        <a:bodyPr/>
        <a:lstStyle/>
        <a:p>
          <a:endParaRPr lang="en-US"/>
        </a:p>
      </dgm:t>
    </dgm:pt>
    <dgm:pt modelId="{58B5AF16-34E3-4756-8986-568232CC8DFD}" type="sibTrans" cxnId="{A25753BC-AF02-4E8C-8A4A-55914EA45621}">
      <dgm:prSet/>
      <dgm:spPr/>
      <dgm:t>
        <a:bodyPr/>
        <a:lstStyle/>
        <a:p>
          <a:endParaRPr lang="en-US"/>
        </a:p>
      </dgm:t>
    </dgm:pt>
    <dgm:pt modelId="{252D70C5-11CA-4D92-9C64-EC9E4CF91F15}">
      <dgm:prSet phldrT="[Text]" phldr="0" custT="1"/>
      <dgm:spPr/>
      <dgm:t>
        <a:bodyPr/>
        <a:lstStyle/>
        <a:p>
          <a:pPr rtl="0"/>
          <a:r>
            <a:rPr lang="en-US" sz="2400" dirty="0">
              <a:latin typeface="Source Sans Pro"/>
              <a:ea typeface="Source Sans Pro"/>
            </a:rPr>
            <a:t>Functional Barriers (Blockers)</a:t>
          </a:r>
        </a:p>
      </dgm:t>
    </dgm:pt>
    <dgm:pt modelId="{86FDA502-8F82-4DE6-BCB7-044229C9A5D8}" type="parTrans" cxnId="{93F1079E-B990-4DBB-AA36-D4D3EF4DB2A2}">
      <dgm:prSet/>
      <dgm:spPr/>
      <dgm:t>
        <a:bodyPr/>
        <a:lstStyle/>
        <a:p>
          <a:endParaRPr lang="en-US"/>
        </a:p>
      </dgm:t>
    </dgm:pt>
    <dgm:pt modelId="{C6DF3A70-E112-491B-B8F1-843CD5033D5F}" type="sibTrans" cxnId="{93F1079E-B990-4DBB-AA36-D4D3EF4DB2A2}">
      <dgm:prSet/>
      <dgm:spPr/>
      <dgm:t>
        <a:bodyPr/>
        <a:lstStyle/>
        <a:p>
          <a:endParaRPr lang="en-US"/>
        </a:p>
      </dgm:t>
    </dgm:pt>
    <dgm:pt modelId="{1095A78B-A1EF-46FC-BECD-CD1EBCFEC315}">
      <dgm:prSet phldrT="[Text]" phldr="0" custT="1"/>
      <dgm:spPr/>
      <dgm:t>
        <a:bodyPr/>
        <a:lstStyle/>
        <a:p>
          <a:pPr rtl="0"/>
          <a:r>
            <a:rPr lang="en-US" sz="2400" dirty="0">
              <a:latin typeface="Source Sans Pro"/>
              <a:ea typeface="Source Sans Pro"/>
            </a:rPr>
            <a:t>Communication Plan</a:t>
          </a:r>
        </a:p>
      </dgm:t>
    </dgm:pt>
    <dgm:pt modelId="{B4DDA8E8-EE33-4299-B08C-39170C79621E}" type="parTrans" cxnId="{BFFDCF58-3AE9-4A92-962F-58CEAF35082C}">
      <dgm:prSet/>
      <dgm:spPr/>
      <dgm:t>
        <a:bodyPr/>
        <a:lstStyle/>
        <a:p>
          <a:endParaRPr lang="en-US"/>
        </a:p>
      </dgm:t>
    </dgm:pt>
    <dgm:pt modelId="{050A1D60-E30A-49B8-BFCA-FDE2B9A89337}" type="sibTrans" cxnId="{BFFDCF58-3AE9-4A92-962F-58CEAF35082C}">
      <dgm:prSet/>
      <dgm:spPr/>
      <dgm:t>
        <a:bodyPr/>
        <a:lstStyle/>
        <a:p>
          <a:endParaRPr lang="en-US"/>
        </a:p>
      </dgm:t>
    </dgm:pt>
    <dgm:pt modelId="{E45CA585-A533-44B4-928A-89C2252D7956}" type="pres">
      <dgm:prSet presAssocID="{8E4FE2AA-FD5E-464B-B67D-937A67A36A34}" presName="Name0" presStyleCnt="0">
        <dgm:presLayoutVars>
          <dgm:dir/>
          <dgm:resizeHandles val="exact"/>
        </dgm:presLayoutVars>
      </dgm:prSet>
      <dgm:spPr/>
    </dgm:pt>
    <dgm:pt modelId="{B86052C5-88FB-4581-89D3-907B8ABC9FFB}" type="pres">
      <dgm:prSet presAssocID="{7EF2BAF1-BEEB-4984-A45A-2BE5584AFDC2}" presName="compNode" presStyleCnt="0"/>
      <dgm:spPr/>
    </dgm:pt>
    <dgm:pt modelId="{D930E135-C58C-4A43-B1FD-DCCD98D23750}" type="pres">
      <dgm:prSet presAssocID="{7EF2BAF1-BEEB-4984-A45A-2BE5584AFDC2}" presName="pictRect" presStyleLbl="node1" presStyleIdx="0" presStyleCnt="3"/>
      <dgm:spPr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5550" r="15550"/>
          </a:stretch>
        </a:blipFill>
      </dgm:spPr>
      <dgm:extLst>
        <a:ext uri="{E40237B7-FDA0-4F09-8148-C483321AD2D9}">
          <dgm14:cNvPr xmlns:dgm14="http://schemas.microsoft.com/office/drawing/2010/diagram" id="0" name="" descr="Blueprint with solid fill"/>
        </a:ext>
      </dgm:extLst>
    </dgm:pt>
    <dgm:pt modelId="{184076B9-FE0F-4539-A06F-085F3A7DEC24}" type="pres">
      <dgm:prSet presAssocID="{7EF2BAF1-BEEB-4984-A45A-2BE5584AFDC2}" presName="textRect" presStyleLbl="revTx" presStyleIdx="0" presStyleCnt="3">
        <dgm:presLayoutVars>
          <dgm:bulletEnabled val="1"/>
        </dgm:presLayoutVars>
      </dgm:prSet>
      <dgm:spPr/>
    </dgm:pt>
    <dgm:pt modelId="{1A63FF20-657D-4446-A6A0-A688682FBE03}" type="pres">
      <dgm:prSet presAssocID="{58B5AF16-34E3-4756-8986-568232CC8DFD}" presName="sibTrans" presStyleLbl="sibTrans2D1" presStyleIdx="0" presStyleCnt="0"/>
      <dgm:spPr/>
    </dgm:pt>
    <dgm:pt modelId="{40E41AEE-53FD-4443-A4D7-2E56C8A1C8B1}" type="pres">
      <dgm:prSet presAssocID="{252D70C5-11CA-4D92-9C64-EC9E4CF91F15}" presName="compNode" presStyleCnt="0"/>
      <dgm:spPr/>
    </dgm:pt>
    <dgm:pt modelId="{E8E141DB-CF50-4C1E-B358-60DBE6D96B48}" type="pres">
      <dgm:prSet presAssocID="{252D70C5-11CA-4D92-9C64-EC9E4CF91F15}" presName="pictRect" presStyleLbl="node1" presStyleIdx="1" presStyleCnt="3"/>
      <dgm:spPr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15550" r="15550"/>
          </a:stretch>
        </a:blipFill>
      </dgm:spPr>
      <dgm:extLst>
        <a:ext uri="{E40237B7-FDA0-4F09-8148-C483321AD2D9}">
          <dgm14:cNvPr xmlns:dgm14="http://schemas.microsoft.com/office/drawing/2010/diagram" id="0" name="" descr="Information with solid fill"/>
        </a:ext>
      </dgm:extLst>
    </dgm:pt>
    <dgm:pt modelId="{C3DCA889-92CD-4DBE-9F4E-2F6F51DDAEB4}" type="pres">
      <dgm:prSet presAssocID="{252D70C5-11CA-4D92-9C64-EC9E4CF91F15}" presName="textRect" presStyleLbl="revTx" presStyleIdx="1" presStyleCnt="3">
        <dgm:presLayoutVars>
          <dgm:bulletEnabled val="1"/>
        </dgm:presLayoutVars>
      </dgm:prSet>
      <dgm:spPr/>
    </dgm:pt>
    <dgm:pt modelId="{429FBA75-920E-4241-B9C7-D3F95BAA7786}" type="pres">
      <dgm:prSet presAssocID="{C6DF3A70-E112-491B-B8F1-843CD5033D5F}" presName="sibTrans" presStyleLbl="sibTrans2D1" presStyleIdx="0" presStyleCnt="0"/>
      <dgm:spPr/>
    </dgm:pt>
    <dgm:pt modelId="{73E942EC-F0D7-4948-B672-7C0389E279CC}" type="pres">
      <dgm:prSet presAssocID="{1095A78B-A1EF-46FC-BECD-CD1EBCFEC315}" presName="compNode" presStyleCnt="0"/>
      <dgm:spPr/>
    </dgm:pt>
    <dgm:pt modelId="{99C9A8D7-BC48-4224-A711-A0F877F69CE0}" type="pres">
      <dgm:prSet presAssocID="{1095A78B-A1EF-46FC-BECD-CD1EBCFEC315}" presName="pictRect" presStyleLbl="node1" presStyleIdx="2" presStyleCnt="3"/>
      <dgm:spPr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15550" r="15550"/>
          </a:stretch>
        </a:blipFill>
      </dgm:spPr>
      <dgm:extLst>
        <a:ext uri="{E40237B7-FDA0-4F09-8148-C483321AD2D9}">
          <dgm14:cNvPr xmlns:dgm14="http://schemas.microsoft.com/office/drawing/2010/diagram" id="0" name="" descr="Aspiration with solid fill"/>
        </a:ext>
      </dgm:extLst>
    </dgm:pt>
    <dgm:pt modelId="{C98D8357-BCD0-4A41-A4A6-8FBA18FC72BA}" type="pres">
      <dgm:prSet presAssocID="{1095A78B-A1EF-46FC-BECD-CD1EBCFEC315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73235D01-83A1-46E8-AF66-EF011F9E6B19}" type="presOf" srcId="{C6DF3A70-E112-491B-B8F1-843CD5033D5F}" destId="{429FBA75-920E-4241-B9C7-D3F95BAA7786}" srcOrd="0" destOrd="0" presId="urn:microsoft.com/office/officeart/2005/8/layout/pList1"/>
    <dgm:cxn modelId="{E839F023-B0EA-48F4-9608-F2A96B934EDB}" type="presOf" srcId="{58B5AF16-34E3-4756-8986-568232CC8DFD}" destId="{1A63FF20-657D-4446-A6A0-A688682FBE03}" srcOrd="0" destOrd="0" presId="urn:microsoft.com/office/officeart/2005/8/layout/pList1"/>
    <dgm:cxn modelId="{013A233A-94E0-4D90-92F3-C235BF442111}" type="presOf" srcId="{1095A78B-A1EF-46FC-BECD-CD1EBCFEC315}" destId="{C98D8357-BCD0-4A41-A4A6-8FBA18FC72BA}" srcOrd="0" destOrd="0" presId="urn:microsoft.com/office/officeart/2005/8/layout/pList1"/>
    <dgm:cxn modelId="{BFFDCF58-3AE9-4A92-962F-58CEAF35082C}" srcId="{8E4FE2AA-FD5E-464B-B67D-937A67A36A34}" destId="{1095A78B-A1EF-46FC-BECD-CD1EBCFEC315}" srcOrd="2" destOrd="0" parTransId="{B4DDA8E8-EE33-4299-B08C-39170C79621E}" sibTransId="{050A1D60-E30A-49B8-BFCA-FDE2B9A89337}"/>
    <dgm:cxn modelId="{93F1079E-B990-4DBB-AA36-D4D3EF4DB2A2}" srcId="{8E4FE2AA-FD5E-464B-B67D-937A67A36A34}" destId="{252D70C5-11CA-4D92-9C64-EC9E4CF91F15}" srcOrd="1" destOrd="0" parTransId="{86FDA502-8F82-4DE6-BCB7-044229C9A5D8}" sibTransId="{C6DF3A70-E112-491B-B8F1-843CD5033D5F}"/>
    <dgm:cxn modelId="{2CB802A1-4890-4EB5-9E32-F40059A4608B}" type="presOf" srcId="{7EF2BAF1-BEEB-4984-A45A-2BE5584AFDC2}" destId="{184076B9-FE0F-4539-A06F-085F3A7DEC24}" srcOrd="0" destOrd="0" presId="urn:microsoft.com/office/officeart/2005/8/layout/pList1"/>
    <dgm:cxn modelId="{A25753BC-AF02-4E8C-8A4A-55914EA45621}" srcId="{8E4FE2AA-FD5E-464B-B67D-937A67A36A34}" destId="{7EF2BAF1-BEEB-4984-A45A-2BE5584AFDC2}" srcOrd="0" destOrd="0" parTransId="{136884C8-EB1A-40DF-A959-09831759F8AF}" sibTransId="{58B5AF16-34E3-4756-8986-568232CC8DFD}"/>
    <dgm:cxn modelId="{9AA971E4-5599-4330-B9FC-6CFC8FF0AEA2}" type="presOf" srcId="{8E4FE2AA-FD5E-464B-B67D-937A67A36A34}" destId="{E45CA585-A533-44B4-928A-89C2252D7956}" srcOrd="0" destOrd="0" presId="urn:microsoft.com/office/officeart/2005/8/layout/pList1"/>
    <dgm:cxn modelId="{32E655E5-789D-42A7-8A99-5CCBD23BE657}" type="presOf" srcId="{252D70C5-11CA-4D92-9C64-EC9E4CF91F15}" destId="{C3DCA889-92CD-4DBE-9F4E-2F6F51DDAEB4}" srcOrd="0" destOrd="0" presId="urn:microsoft.com/office/officeart/2005/8/layout/pList1"/>
    <dgm:cxn modelId="{97810F3E-311D-48F1-8313-50E688D9D2E1}" type="presParOf" srcId="{E45CA585-A533-44B4-928A-89C2252D7956}" destId="{B86052C5-88FB-4581-89D3-907B8ABC9FFB}" srcOrd="0" destOrd="0" presId="urn:microsoft.com/office/officeart/2005/8/layout/pList1"/>
    <dgm:cxn modelId="{C7D7F7D3-F639-46CC-BEE1-F998EF451A70}" type="presParOf" srcId="{B86052C5-88FB-4581-89D3-907B8ABC9FFB}" destId="{D930E135-C58C-4A43-B1FD-DCCD98D23750}" srcOrd="0" destOrd="0" presId="urn:microsoft.com/office/officeart/2005/8/layout/pList1"/>
    <dgm:cxn modelId="{4A5A0F13-16EB-40D4-930C-5310F536337B}" type="presParOf" srcId="{B86052C5-88FB-4581-89D3-907B8ABC9FFB}" destId="{184076B9-FE0F-4539-A06F-085F3A7DEC24}" srcOrd="1" destOrd="0" presId="urn:microsoft.com/office/officeart/2005/8/layout/pList1"/>
    <dgm:cxn modelId="{BB46801A-0EB4-43BB-9E11-2228BCEA5DD2}" type="presParOf" srcId="{E45CA585-A533-44B4-928A-89C2252D7956}" destId="{1A63FF20-657D-4446-A6A0-A688682FBE03}" srcOrd="1" destOrd="0" presId="urn:microsoft.com/office/officeart/2005/8/layout/pList1"/>
    <dgm:cxn modelId="{FDA52B38-CBAA-46FE-A648-D9835614337C}" type="presParOf" srcId="{E45CA585-A533-44B4-928A-89C2252D7956}" destId="{40E41AEE-53FD-4443-A4D7-2E56C8A1C8B1}" srcOrd="2" destOrd="0" presId="urn:microsoft.com/office/officeart/2005/8/layout/pList1"/>
    <dgm:cxn modelId="{AF5EF59C-C8C8-4BD8-B36C-6196FD68A0D4}" type="presParOf" srcId="{40E41AEE-53FD-4443-A4D7-2E56C8A1C8B1}" destId="{E8E141DB-CF50-4C1E-B358-60DBE6D96B48}" srcOrd="0" destOrd="0" presId="urn:microsoft.com/office/officeart/2005/8/layout/pList1"/>
    <dgm:cxn modelId="{DE7A145D-F774-4DA0-BEF6-FD0BA07D2FED}" type="presParOf" srcId="{40E41AEE-53FD-4443-A4D7-2E56C8A1C8B1}" destId="{C3DCA889-92CD-4DBE-9F4E-2F6F51DDAEB4}" srcOrd="1" destOrd="0" presId="urn:microsoft.com/office/officeart/2005/8/layout/pList1"/>
    <dgm:cxn modelId="{C6C81C30-7216-44CD-B5C8-480D3E439583}" type="presParOf" srcId="{E45CA585-A533-44B4-928A-89C2252D7956}" destId="{429FBA75-920E-4241-B9C7-D3F95BAA7786}" srcOrd="3" destOrd="0" presId="urn:microsoft.com/office/officeart/2005/8/layout/pList1"/>
    <dgm:cxn modelId="{05FD5C81-4E5E-4B8D-B3B2-FF23D721E4FD}" type="presParOf" srcId="{E45CA585-A533-44B4-928A-89C2252D7956}" destId="{73E942EC-F0D7-4948-B672-7C0389E279CC}" srcOrd="4" destOrd="0" presId="urn:microsoft.com/office/officeart/2005/8/layout/pList1"/>
    <dgm:cxn modelId="{DBC9602C-25AE-4E0E-99C9-86A744BC9084}" type="presParOf" srcId="{73E942EC-F0D7-4948-B672-7C0389E279CC}" destId="{99C9A8D7-BC48-4224-A711-A0F877F69CE0}" srcOrd="0" destOrd="0" presId="urn:microsoft.com/office/officeart/2005/8/layout/pList1"/>
    <dgm:cxn modelId="{8EDB357B-417C-41D7-90B0-0D4F1CA162B8}" type="presParOf" srcId="{73E942EC-F0D7-4948-B672-7C0389E279CC}" destId="{C98D8357-BCD0-4A41-A4A6-8FBA18FC72B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4FE2AA-FD5E-464B-B67D-937A67A36A34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F2BAF1-BEEB-4984-A45A-2BE5584AFDC2}">
      <dgm:prSet phldrT="[Text]" custT="1"/>
      <dgm:spPr/>
      <dgm:t>
        <a:bodyPr/>
        <a:lstStyle/>
        <a:p>
          <a:r>
            <a:rPr lang="en-US" sz="2400" dirty="0">
              <a:latin typeface="Source Sans Pro"/>
            </a:rPr>
            <a:t>Availability</a:t>
          </a:r>
          <a:endParaRPr lang="en-US" sz="2400" dirty="0"/>
        </a:p>
      </dgm:t>
    </dgm:pt>
    <dgm:pt modelId="{136884C8-EB1A-40DF-A959-09831759F8AF}" type="parTrans" cxnId="{A25753BC-AF02-4E8C-8A4A-55914EA45621}">
      <dgm:prSet/>
      <dgm:spPr/>
      <dgm:t>
        <a:bodyPr/>
        <a:lstStyle/>
        <a:p>
          <a:endParaRPr lang="en-US"/>
        </a:p>
      </dgm:t>
    </dgm:pt>
    <dgm:pt modelId="{58B5AF16-34E3-4756-8986-568232CC8DFD}" type="sibTrans" cxnId="{A25753BC-AF02-4E8C-8A4A-55914EA45621}">
      <dgm:prSet/>
      <dgm:spPr/>
      <dgm:t>
        <a:bodyPr/>
        <a:lstStyle/>
        <a:p>
          <a:endParaRPr lang="en-US"/>
        </a:p>
      </dgm:t>
    </dgm:pt>
    <dgm:pt modelId="{252D70C5-11CA-4D92-9C64-EC9E4CF91F15}">
      <dgm:prSet phldrT="[Text]" phldr="0" custT="1"/>
      <dgm:spPr/>
      <dgm:t>
        <a:bodyPr/>
        <a:lstStyle/>
        <a:p>
          <a:pPr rtl="0"/>
          <a:r>
            <a:rPr lang="en-US" sz="2400" dirty="0">
              <a:latin typeface="Source Sans Pro"/>
            </a:rPr>
            <a:t>Same Services, Info, Benefits</a:t>
          </a:r>
          <a:endParaRPr lang="en-US" sz="2400" dirty="0"/>
        </a:p>
      </dgm:t>
    </dgm:pt>
    <dgm:pt modelId="{86FDA502-8F82-4DE6-BCB7-044229C9A5D8}" type="parTrans" cxnId="{93F1079E-B990-4DBB-AA36-D4D3EF4DB2A2}">
      <dgm:prSet/>
      <dgm:spPr/>
      <dgm:t>
        <a:bodyPr/>
        <a:lstStyle/>
        <a:p>
          <a:endParaRPr lang="en-US"/>
        </a:p>
      </dgm:t>
    </dgm:pt>
    <dgm:pt modelId="{C6DF3A70-E112-491B-B8F1-843CD5033D5F}" type="sibTrans" cxnId="{93F1079E-B990-4DBB-AA36-D4D3EF4DB2A2}">
      <dgm:prSet/>
      <dgm:spPr/>
      <dgm:t>
        <a:bodyPr/>
        <a:lstStyle/>
        <a:p>
          <a:endParaRPr lang="en-US"/>
        </a:p>
      </dgm:t>
    </dgm:pt>
    <dgm:pt modelId="{BC19EAA8-D42E-4A30-A2B5-665DE432C230}">
      <dgm:prSet phldrT="[Text]" phldr="0" custT="1"/>
      <dgm:spPr/>
      <dgm:t>
        <a:bodyPr/>
        <a:lstStyle/>
        <a:p>
          <a:pPr rtl="0"/>
          <a:r>
            <a:rPr lang="en-US" sz="2400" dirty="0">
              <a:latin typeface="Source Sans Pro"/>
            </a:rPr>
            <a:t>No Extra Work</a:t>
          </a:r>
          <a:endParaRPr lang="en-US" sz="2400" dirty="0"/>
        </a:p>
      </dgm:t>
    </dgm:pt>
    <dgm:pt modelId="{DCEC084B-8DD1-470C-AA0C-14957591F67A}" type="parTrans" cxnId="{DD95E945-7314-4B36-B7CA-42B5694E643F}">
      <dgm:prSet/>
      <dgm:spPr/>
      <dgm:t>
        <a:bodyPr/>
        <a:lstStyle/>
        <a:p>
          <a:endParaRPr lang="en-US"/>
        </a:p>
      </dgm:t>
    </dgm:pt>
    <dgm:pt modelId="{AC6C7DF9-A32E-41BA-93FF-D9D658216426}" type="sibTrans" cxnId="{DD95E945-7314-4B36-B7CA-42B5694E643F}">
      <dgm:prSet/>
      <dgm:spPr/>
      <dgm:t>
        <a:bodyPr/>
        <a:lstStyle/>
        <a:p>
          <a:endParaRPr lang="en-US"/>
        </a:p>
      </dgm:t>
    </dgm:pt>
    <dgm:pt modelId="{1095A78B-A1EF-46FC-BECD-CD1EBCFEC315}">
      <dgm:prSet phldrT="[Text]" phldr="0" custT="1"/>
      <dgm:spPr/>
      <dgm:t>
        <a:bodyPr/>
        <a:lstStyle/>
        <a:p>
          <a:r>
            <a:rPr lang="en-US" sz="2400" dirty="0">
              <a:latin typeface="Source Sans Pro"/>
            </a:rPr>
            <a:t>Independence</a:t>
          </a:r>
          <a:endParaRPr lang="en-US" sz="2400" dirty="0"/>
        </a:p>
      </dgm:t>
    </dgm:pt>
    <dgm:pt modelId="{B4DDA8E8-EE33-4299-B08C-39170C79621E}" type="parTrans" cxnId="{BFFDCF58-3AE9-4A92-962F-58CEAF35082C}">
      <dgm:prSet/>
      <dgm:spPr/>
      <dgm:t>
        <a:bodyPr/>
        <a:lstStyle/>
        <a:p>
          <a:endParaRPr lang="en-US"/>
        </a:p>
      </dgm:t>
    </dgm:pt>
    <dgm:pt modelId="{050A1D60-E30A-49B8-BFCA-FDE2B9A89337}" type="sibTrans" cxnId="{BFFDCF58-3AE9-4A92-962F-58CEAF35082C}">
      <dgm:prSet/>
      <dgm:spPr/>
      <dgm:t>
        <a:bodyPr/>
        <a:lstStyle/>
        <a:p>
          <a:endParaRPr lang="en-US"/>
        </a:p>
      </dgm:t>
    </dgm:pt>
    <dgm:pt modelId="{25FB398B-4EFD-46E0-BEC6-EBCCA3071AA1}">
      <dgm:prSet phldr="0"/>
      <dgm:spPr/>
      <dgm:t>
        <a:bodyPr/>
        <a:lstStyle/>
        <a:p>
          <a:pPr rtl="0"/>
          <a:r>
            <a:rPr lang="en-US" dirty="0">
              <a:latin typeface="Source Sans Pro"/>
              <a:ea typeface="Source Sans Pro"/>
              <a:cs typeface="Calibri Light" panose="020F0302020204030204"/>
            </a:rPr>
            <a:t>Equivalent Ease of Use</a:t>
          </a:r>
          <a:endParaRPr lang="en-US" dirty="0">
            <a:latin typeface="Calibri Light" panose="020F0302020204030204"/>
            <a:ea typeface="Source Sans Pro"/>
            <a:cs typeface="Calibri Light" panose="020F0302020204030204"/>
          </a:endParaRPr>
        </a:p>
      </dgm:t>
    </dgm:pt>
    <dgm:pt modelId="{2550D643-46BA-426D-881D-EF014478CF06}" type="parTrans" cxnId="{C6BC2845-9109-4744-A7C6-F04C7370DCC2}">
      <dgm:prSet/>
      <dgm:spPr/>
      <dgm:t>
        <a:bodyPr/>
        <a:lstStyle/>
        <a:p>
          <a:endParaRPr lang="en-US"/>
        </a:p>
      </dgm:t>
    </dgm:pt>
    <dgm:pt modelId="{C8A77B46-AB50-4528-A954-3AD6DFC230D7}" type="sibTrans" cxnId="{C6BC2845-9109-4744-A7C6-F04C7370DCC2}">
      <dgm:prSet/>
      <dgm:spPr/>
      <dgm:t>
        <a:bodyPr/>
        <a:lstStyle/>
        <a:p>
          <a:endParaRPr lang="en-US"/>
        </a:p>
      </dgm:t>
    </dgm:pt>
    <dgm:pt modelId="{E45CA585-A533-44B4-928A-89C2252D7956}" type="pres">
      <dgm:prSet presAssocID="{8E4FE2AA-FD5E-464B-B67D-937A67A36A34}" presName="Name0" presStyleCnt="0">
        <dgm:presLayoutVars>
          <dgm:dir/>
          <dgm:resizeHandles val="exact"/>
        </dgm:presLayoutVars>
      </dgm:prSet>
      <dgm:spPr/>
    </dgm:pt>
    <dgm:pt modelId="{B86052C5-88FB-4581-89D3-907B8ABC9FFB}" type="pres">
      <dgm:prSet presAssocID="{7EF2BAF1-BEEB-4984-A45A-2BE5584AFDC2}" presName="compNode" presStyleCnt="0"/>
      <dgm:spPr/>
    </dgm:pt>
    <dgm:pt modelId="{D930E135-C58C-4A43-B1FD-DCCD98D23750}" type="pres">
      <dgm:prSet presAssocID="{7EF2BAF1-BEEB-4984-A45A-2BE5584AFDC2}" presName="pictRect" presStyleLbl="node1" presStyleIdx="0" presStyleCnt="5"/>
      <dgm:spPr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5550" r="15550"/>
          </a:stretch>
        </a:blipFill>
      </dgm:spPr>
      <dgm:extLst>
        <a:ext uri="{E40237B7-FDA0-4F09-8148-C483321AD2D9}">
          <dgm14:cNvPr xmlns:dgm14="http://schemas.microsoft.com/office/drawing/2010/diagram" id="0" name="" descr="Clock with solid fill"/>
        </a:ext>
      </dgm:extLst>
    </dgm:pt>
    <dgm:pt modelId="{184076B9-FE0F-4539-A06F-085F3A7DEC24}" type="pres">
      <dgm:prSet presAssocID="{7EF2BAF1-BEEB-4984-A45A-2BE5584AFDC2}" presName="textRect" presStyleLbl="revTx" presStyleIdx="0" presStyleCnt="5">
        <dgm:presLayoutVars>
          <dgm:bulletEnabled val="1"/>
        </dgm:presLayoutVars>
      </dgm:prSet>
      <dgm:spPr/>
    </dgm:pt>
    <dgm:pt modelId="{1A63FF20-657D-4446-A6A0-A688682FBE03}" type="pres">
      <dgm:prSet presAssocID="{58B5AF16-34E3-4756-8986-568232CC8DFD}" presName="sibTrans" presStyleLbl="sibTrans2D1" presStyleIdx="0" presStyleCnt="0"/>
      <dgm:spPr/>
    </dgm:pt>
    <dgm:pt modelId="{40E41AEE-53FD-4443-A4D7-2E56C8A1C8B1}" type="pres">
      <dgm:prSet presAssocID="{252D70C5-11CA-4D92-9C64-EC9E4CF91F15}" presName="compNode" presStyleCnt="0"/>
      <dgm:spPr/>
    </dgm:pt>
    <dgm:pt modelId="{E8E141DB-CF50-4C1E-B358-60DBE6D96B48}" type="pres">
      <dgm:prSet presAssocID="{252D70C5-11CA-4D92-9C64-EC9E4CF91F15}" presName="pictRect" presStyleLbl="node1" presStyleIdx="1" presStyleCnt="5"/>
      <dgm:spPr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15550" r="15550"/>
          </a:stretch>
        </a:blipFill>
      </dgm:spPr>
      <dgm:extLst>
        <a:ext uri="{E40237B7-FDA0-4F09-8148-C483321AD2D9}">
          <dgm14:cNvPr xmlns:dgm14="http://schemas.microsoft.com/office/drawing/2010/diagram" id="0" name="" descr="Information with solid fill"/>
        </a:ext>
      </dgm:extLst>
    </dgm:pt>
    <dgm:pt modelId="{C3DCA889-92CD-4DBE-9F4E-2F6F51DDAEB4}" type="pres">
      <dgm:prSet presAssocID="{252D70C5-11CA-4D92-9C64-EC9E4CF91F15}" presName="textRect" presStyleLbl="revTx" presStyleIdx="1" presStyleCnt="5">
        <dgm:presLayoutVars>
          <dgm:bulletEnabled val="1"/>
        </dgm:presLayoutVars>
      </dgm:prSet>
      <dgm:spPr/>
    </dgm:pt>
    <dgm:pt modelId="{429FBA75-920E-4241-B9C7-D3F95BAA7786}" type="pres">
      <dgm:prSet presAssocID="{C6DF3A70-E112-491B-B8F1-843CD5033D5F}" presName="sibTrans" presStyleLbl="sibTrans2D1" presStyleIdx="0" presStyleCnt="0"/>
      <dgm:spPr/>
    </dgm:pt>
    <dgm:pt modelId="{202FC390-26E3-413D-8D20-9563F66C289E}" type="pres">
      <dgm:prSet presAssocID="{BC19EAA8-D42E-4A30-A2B5-665DE432C230}" presName="compNode" presStyleCnt="0"/>
      <dgm:spPr/>
    </dgm:pt>
    <dgm:pt modelId="{6363ADD2-1090-4059-9DF9-EAE005D9239B}" type="pres">
      <dgm:prSet presAssocID="{BC19EAA8-D42E-4A30-A2B5-665DE432C230}" presName="pictRect" presStyleLbl="node1" presStyleIdx="2" presStyleCnt="5"/>
      <dgm:spPr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15550" r="15550"/>
          </a:stretch>
        </a:blipFill>
      </dgm:spPr>
      <dgm:extLst>
        <a:ext uri="{E40237B7-FDA0-4F09-8148-C483321AD2D9}">
          <dgm14:cNvPr xmlns:dgm14="http://schemas.microsoft.com/office/drawing/2010/diagram" id="0" name="" descr="Spinning Plates with solid fill"/>
        </a:ext>
      </dgm:extLst>
    </dgm:pt>
    <dgm:pt modelId="{95AF47A7-20BA-43BA-8F36-3D7A77D420BF}" type="pres">
      <dgm:prSet presAssocID="{BC19EAA8-D42E-4A30-A2B5-665DE432C230}" presName="textRect" presStyleLbl="revTx" presStyleIdx="2" presStyleCnt="5">
        <dgm:presLayoutVars>
          <dgm:bulletEnabled val="1"/>
        </dgm:presLayoutVars>
      </dgm:prSet>
      <dgm:spPr/>
    </dgm:pt>
    <dgm:pt modelId="{476DE194-0331-4368-9906-87D0D6FE2D08}" type="pres">
      <dgm:prSet presAssocID="{AC6C7DF9-A32E-41BA-93FF-D9D658216426}" presName="sibTrans" presStyleLbl="sibTrans2D1" presStyleIdx="0" presStyleCnt="0"/>
      <dgm:spPr/>
    </dgm:pt>
    <dgm:pt modelId="{73E942EC-F0D7-4948-B672-7C0389E279CC}" type="pres">
      <dgm:prSet presAssocID="{1095A78B-A1EF-46FC-BECD-CD1EBCFEC315}" presName="compNode" presStyleCnt="0"/>
      <dgm:spPr/>
    </dgm:pt>
    <dgm:pt modelId="{99C9A8D7-BC48-4224-A711-A0F877F69CE0}" type="pres">
      <dgm:prSet presAssocID="{1095A78B-A1EF-46FC-BECD-CD1EBCFEC315}" presName="pictRect" presStyleLbl="node1" presStyleIdx="3" presStyleCnt="5"/>
      <dgm:spPr>
        <a:blipFill dpi="0"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15550" r="15550"/>
          </a:stretch>
        </a:blipFill>
      </dgm:spPr>
      <dgm:extLst>
        <a:ext uri="{E40237B7-FDA0-4F09-8148-C483321AD2D9}">
          <dgm14:cNvPr xmlns:dgm14="http://schemas.microsoft.com/office/drawing/2010/diagram" id="0" name="" descr="Hero Male with solid fill"/>
        </a:ext>
      </dgm:extLst>
    </dgm:pt>
    <dgm:pt modelId="{C98D8357-BCD0-4A41-A4A6-8FBA18FC72BA}" type="pres">
      <dgm:prSet presAssocID="{1095A78B-A1EF-46FC-BECD-CD1EBCFEC315}" presName="textRect" presStyleLbl="revTx" presStyleIdx="3" presStyleCnt="5" custScaleX="109146">
        <dgm:presLayoutVars>
          <dgm:bulletEnabled val="1"/>
        </dgm:presLayoutVars>
      </dgm:prSet>
      <dgm:spPr/>
    </dgm:pt>
    <dgm:pt modelId="{6C8BA6DB-EDB6-4C5E-B6F8-93EE59B2AD65}" type="pres">
      <dgm:prSet presAssocID="{050A1D60-E30A-49B8-BFCA-FDE2B9A89337}" presName="sibTrans" presStyleLbl="sibTrans2D1" presStyleIdx="0" presStyleCnt="0"/>
      <dgm:spPr/>
    </dgm:pt>
    <dgm:pt modelId="{0307D20B-F56F-4205-B6B5-DB624E102185}" type="pres">
      <dgm:prSet presAssocID="{25FB398B-4EFD-46E0-BEC6-EBCCA3071AA1}" presName="compNode" presStyleCnt="0"/>
      <dgm:spPr/>
    </dgm:pt>
    <dgm:pt modelId="{0C372EBD-011A-4039-B516-AB995A20499A}" type="pres">
      <dgm:prSet presAssocID="{25FB398B-4EFD-46E0-BEC6-EBCCA3071AA1}" presName="pictRect" presStyleLbl="node1" presStyleIdx="4" presStyleCnt="5" custScaleX="81712" custScaleY="86369" custLinFactNeighborX="-2930" custLinFactNeighborY="631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Scales of justice with solid fill"/>
        </a:ext>
      </dgm:extLst>
    </dgm:pt>
    <dgm:pt modelId="{E4E5EF72-0922-4954-96A1-6E1ED9ECE869}" type="pres">
      <dgm:prSet presAssocID="{25FB398B-4EFD-46E0-BEC6-EBCCA3071AA1}" presName="textRect" presStyleLbl="revTx" presStyleIdx="4" presStyleCnt="5">
        <dgm:presLayoutVars>
          <dgm:bulletEnabled val="1"/>
        </dgm:presLayoutVars>
      </dgm:prSet>
      <dgm:spPr/>
    </dgm:pt>
  </dgm:ptLst>
  <dgm:cxnLst>
    <dgm:cxn modelId="{C8862929-41F3-462F-855B-867959244EE7}" type="presOf" srcId="{C6DF3A70-E112-491B-B8F1-843CD5033D5F}" destId="{429FBA75-920E-4241-B9C7-D3F95BAA7786}" srcOrd="0" destOrd="0" presId="urn:microsoft.com/office/officeart/2005/8/layout/pList1"/>
    <dgm:cxn modelId="{54E3212A-5580-4236-95C6-A5B3A2EEAF40}" type="presOf" srcId="{7EF2BAF1-BEEB-4984-A45A-2BE5584AFDC2}" destId="{184076B9-FE0F-4539-A06F-085F3A7DEC24}" srcOrd="0" destOrd="0" presId="urn:microsoft.com/office/officeart/2005/8/layout/pList1"/>
    <dgm:cxn modelId="{2BA3CF3D-FA5A-4A09-9B0A-1AE1E54B8377}" type="presOf" srcId="{252D70C5-11CA-4D92-9C64-EC9E4CF91F15}" destId="{C3DCA889-92CD-4DBE-9F4E-2F6F51DDAEB4}" srcOrd="0" destOrd="0" presId="urn:microsoft.com/office/officeart/2005/8/layout/pList1"/>
    <dgm:cxn modelId="{C6BC2845-9109-4744-A7C6-F04C7370DCC2}" srcId="{8E4FE2AA-FD5E-464B-B67D-937A67A36A34}" destId="{25FB398B-4EFD-46E0-BEC6-EBCCA3071AA1}" srcOrd="4" destOrd="0" parTransId="{2550D643-46BA-426D-881D-EF014478CF06}" sibTransId="{C8A77B46-AB50-4528-A954-3AD6DFC230D7}"/>
    <dgm:cxn modelId="{DD95E945-7314-4B36-B7CA-42B5694E643F}" srcId="{8E4FE2AA-FD5E-464B-B67D-937A67A36A34}" destId="{BC19EAA8-D42E-4A30-A2B5-665DE432C230}" srcOrd="2" destOrd="0" parTransId="{DCEC084B-8DD1-470C-AA0C-14957591F67A}" sibTransId="{AC6C7DF9-A32E-41BA-93FF-D9D658216426}"/>
    <dgm:cxn modelId="{BC73294D-BE76-45B8-9A3E-81FD58F39604}" type="presOf" srcId="{25FB398B-4EFD-46E0-BEC6-EBCCA3071AA1}" destId="{E4E5EF72-0922-4954-96A1-6E1ED9ECE869}" srcOrd="0" destOrd="0" presId="urn:microsoft.com/office/officeart/2005/8/layout/pList1"/>
    <dgm:cxn modelId="{7C1ECF57-3A6C-4D98-87F8-FE2E97E4F391}" type="presOf" srcId="{58B5AF16-34E3-4756-8986-568232CC8DFD}" destId="{1A63FF20-657D-4446-A6A0-A688682FBE03}" srcOrd="0" destOrd="0" presId="urn:microsoft.com/office/officeart/2005/8/layout/pList1"/>
    <dgm:cxn modelId="{BFFDCF58-3AE9-4A92-962F-58CEAF35082C}" srcId="{8E4FE2AA-FD5E-464B-B67D-937A67A36A34}" destId="{1095A78B-A1EF-46FC-BECD-CD1EBCFEC315}" srcOrd="3" destOrd="0" parTransId="{B4DDA8E8-EE33-4299-B08C-39170C79621E}" sibTransId="{050A1D60-E30A-49B8-BFCA-FDE2B9A89337}"/>
    <dgm:cxn modelId="{93F1079E-B990-4DBB-AA36-D4D3EF4DB2A2}" srcId="{8E4FE2AA-FD5E-464B-B67D-937A67A36A34}" destId="{252D70C5-11CA-4D92-9C64-EC9E4CF91F15}" srcOrd="1" destOrd="0" parTransId="{86FDA502-8F82-4DE6-BCB7-044229C9A5D8}" sibTransId="{C6DF3A70-E112-491B-B8F1-843CD5033D5F}"/>
    <dgm:cxn modelId="{C5064AA7-F71A-470B-8D6F-950603B34D39}" type="presOf" srcId="{AC6C7DF9-A32E-41BA-93FF-D9D658216426}" destId="{476DE194-0331-4368-9906-87D0D6FE2D08}" srcOrd="0" destOrd="0" presId="urn:microsoft.com/office/officeart/2005/8/layout/pList1"/>
    <dgm:cxn modelId="{A25753BC-AF02-4E8C-8A4A-55914EA45621}" srcId="{8E4FE2AA-FD5E-464B-B67D-937A67A36A34}" destId="{7EF2BAF1-BEEB-4984-A45A-2BE5584AFDC2}" srcOrd="0" destOrd="0" parTransId="{136884C8-EB1A-40DF-A959-09831759F8AF}" sibTransId="{58B5AF16-34E3-4756-8986-568232CC8DFD}"/>
    <dgm:cxn modelId="{835905CC-C29B-4B83-9F22-A09D73EF63D3}" type="presOf" srcId="{BC19EAA8-D42E-4A30-A2B5-665DE432C230}" destId="{95AF47A7-20BA-43BA-8F36-3D7A77D420BF}" srcOrd="0" destOrd="0" presId="urn:microsoft.com/office/officeart/2005/8/layout/pList1"/>
    <dgm:cxn modelId="{9AA971E4-5599-4330-B9FC-6CFC8FF0AEA2}" type="presOf" srcId="{8E4FE2AA-FD5E-464B-B67D-937A67A36A34}" destId="{E45CA585-A533-44B4-928A-89C2252D7956}" srcOrd="0" destOrd="0" presId="urn:microsoft.com/office/officeart/2005/8/layout/pList1"/>
    <dgm:cxn modelId="{BA054AEA-D03A-44C6-B026-CDEE07B6CFBC}" type="presOf" srcId="{050A1D60-E30A-49B8-BFCA-FDE2B9A89337}" destId="{6C8BA6DB-EDB6-4C5E-B6F8-93EE59B2AD65}" srcOrd="0" destOrd="0" presId="urn:microsoft.com/office/officeart/2005/8/layout/pList1"/>
    <dgm:cxn modelId="{C06846F2-D1FC-498D-A18B-9CE282D3F537}" type="presOf" srcId="{1095A78B-A1EF-46FC-BECD-CD1EBCFEC315}" destId="{C98D8357-BCD0-4A41-A4A6-8FBA18FC72BA}" srcOrd="0" destOrd="0" presId="urn:microsoft.com/office/officeart/2005/8/layout/pList1"/>
    <dgm:cxn modelId="{B33A6E36-A535-426B-9140-2EC721DCBF0D}" type="presParOf" srcId="{E45CA585-A533-44B4-928A-89C2252D7956}" destId="{B86052C5-88FB-4581-89D3-907B8ABC9FFB}" srcOrd="0" destOrd="0" presId="urn:microsoft.com/office/officeart/2005/8/layout/pList1"/>
    <dgm:cxn modelId="{F5430EF3-61C3-438F-B493-4524D06C787A}" type="presParOf" srcId="{B86052C5-88FB-4581-89D3-907B8ABC9FFB}" destId="{D930E135-C58C-4A43-B1FD-DCCD98D23750}" srcOrd="0" destOrd="0" presId="urn:microsoft.com/office/officeart/2005/8/layout/pList1"/>
    <dgm:cxn modelId="{914E9089-877D-4A4B-A4B9-941B1BDA06EF}" type="presParOf" srcId="{B86052C5-88FB-4581-89D3-907B8ABC9FFB}" destId="{184076B9-FE0F-4539-A06F-085F3A7DEC24}" srcOrd="1" destOrd="0" presId="urn:microsoft.com/office/officeart/2005/8/layout/pList1"/>
    <dgm:cxn modelId="{E2300051-03DF-44CF-84FF-06C7DA139AD9}" type="presParOf" srcId="{E45CA585-A533-44B4-928A-89C2252D7956}" destId="{1A63FF20-657D-4446-A6A0-A688682FBE03}" srcOrd="1" destOrd="0" presId="urn:microsoft.com/office/officeart/2005/8/layout/pList1"/>
    <dgm:cxn modelId="{D7E02245-1D69-483D-97FF-4BC9665AA886}" type="presParOf" srcId="{E45CA585-A533-44B4-928A-89C2252D7956}" destId="{40E41AEE-53FD-4443-A4D7-2E56C8A1C8B1}" srcOrd="2" destOrd="0" presId="urn:microsoft.com/office/officeart/2005/8/layout/pList1"/>
    <dgm:cxn modelId="{5769918D-F6A7-4D48-9D07-ADB67E92688D}" type="presParOf" srcId="{40E41AEE-53FD-4443-A4D7-2E56C8A1C8B1}" destId="{E8E141DB-CF50-4C1E-B358-60DBE6D96B48}" srcOrd="0" destOrd="0" presId="urn:microsoft.com/office/officeart/2005/8/layout/pList1"/>
    <dgm:cxn modelId="{2547A40D-6F19-4C19-99CA-841A8B800EA3}" type="presParOf" srcId="{40E41AEE-53FD-4443-A4D7-2E56C8A1C8B1}" destId="{C3DCA889-92CD-4DBE-9F4E-2F6F51DDAEB4}" srcOrd="1" destOrd="0" presId="urn:microsoft.com/office/officeart/2005/8/layout/pList1"/>
    <dgm:cxn modelId="{2AC2B465-8609-4DF4-B64C-17D925E6CEF2}" type="presParOf" srcId="{E45CA585-A533-44B4-928A-89C2252D7956}" destId="{429FBA75-920E-4241-B9C7-D3F95BAA7786}" srcOrd="3" destOrd="0" presId="urn:microsoft.com/office/officeart/2005/8/layout/pList1"/>
    <dgm:cxn modelId="{6F3F9F31-962F-40D3-9276-12092AF229C4}" type="presParOf" srcId="{E45CA585-A533-44B4-928A-89C2252D7956}" destId="{202FC390-26E3-413D-8D20-9563F66C289E}" srcOrd="4" destOrd="0" presId="urn:microsoft.com/office/officeart/2005/8/layout/pList1"/>
    <dgm:cxn modelId="{61639DC2-A051-42C6-B36B-9837A41833E0}" type="presParOf" srcId="{202FC390-26E3-413D-8D20-9563F66C289E}" destId="{6363ADD2-1090-4059-9DF9-EAE005D9239B}" srcOrd="0" destOrd="0" presId="urn:microsoft.com/office/officeart/2005/8/layout/pList1"/>
    <dgm:cxn modelId="{B4EC6527-8620-4504-A1EF-BF5913FCB2F9}" type="presParOf" srcId="{202FC390-26E3-413D-8D20-9563F66C289E}" destId="{95AF47A7-20BA-43BA-8F36-3D7A77D420BF}" srcOrd="1" destOrd="0" presId="urn:microsoft.com/office/officeart/2005/8/layout/pList1"/>
    <dgm:cxn modelId="{05A1103C-3B97-4DF1-BE3E-2AF1C0D3AA71}" type="presParOf" srcId="{E45CA585-A533-44B4-928A-89C2252D7956}" destId="{476DE194-0331-4368-9906-87D0D6FE2D08}" srcOrd="5" destOrd="0" presId="urn:microsoft.com/office/officeart/2005/8/layout/pList1"/>
    <dgm:cxn modelId="{E732B2F6-8355-4182-8E6A-745DB054A62F}" type="presParOf" srcId="{E45CA585-A533-44B4-928A-89C2252D7956}" destId="{73E942EC-F0D7-4948-B672-7C0389E279CC}" srcOrd="6" destOrd="0" presId="urn:microsoft.com/office/officeart/2005/8/layout/pList1"/>
    <dgm:cxn modelId="{5ADF322C-F4A7-47F4-BE1B-AC44EB9F7800}" type="presParOf" srcId="{73E942EC-F0D7-4948-B672-7C0389E279CC}" destId="{99C9A8D7-BC48-4224-A711-A0F877F69CE0}" srcOrd="0" destOrd="0" presId="urn:microsoft.com/office/officeart/2005/8/layout/pList1"/>
    <dgm:cxn modelId="{AAAB7B70-E3A6-499E-8238-7F8B3201290C}" type="presParOf" srcId="{73E942EC-F0D7-4948-B672-7C0389E279CC}" destId="{C98D8357-BCD0-4A41-A4A6-8FBA18FC72BA}" srcOrd="1" destOrd="0" presId="urn:microsoft.com/office/officeart/2005/8/layout/pList1"/>
    <dgm:cxn modelId="{B65F498E-5E4C-47B9-8FBE-49521ACC8892}" type="presParOf" srcId="{E45CA585-A533-44B4-928A-89C2252D7956}" destId="{6C8BA6DB-EDB6-4C5E-B6F8-93EE59B2AD65}" srcOrd="7" destOrd="0" presId="urn:microsoft.com/office/officeart/2005/8/layout/pList1"/>
    <dgm:cxn modelId="{F0AC06D3-B045-470A-B112-70ACC86C9DD3}" type="presParOf" srcId="{E45CA585-A533-44B4-928A-89C2252D7956}" destId="{0307D20B-F56F-4205-B6B5-DB624E102185}" srcOrd="8" destOrd="0" presId="urn:microsoft.com/office/officeart/2005/8/layout/pList1"/>
    <dgm:cxn modelId="{0316C33F-ACA0-402C-978A-AC28B0AA4898}" type="presParOf" srcId="{0307D20B-F56F-4205-B6B5-DB624E102185}" destId="{0C372EBD-011A-4039-B516-AB995A20499A}" srcOrd="0" destOrd="0" presId="urn:microsoft.com/office/officeart/2005/8/layout/pList1"/>
    <dgm:cxn modelId="{6DE23C28-55B0-4E30-8F61-30D48A8C3BDE}" type="presParOf" srcId="{0307D20B-F56F-4205-B6B5-DB624E102185}" destId="{E4E5EF72-0922-4954-96A1-6E1ED9ECE86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757D91-2DF1-4E3D-AE6F-56C219C5701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D27B2D-9C11-4CFB-B1F5-0EDE873E715C}">
      <dgm:prSet/>
      <dgm:spPr/>
      <dgm:t>
        <a:bodyPr/>
        <a:lstStyle/>
        <a:p>
          <a:r>
            <a:rPr lang="en-US" dirty="0"/>
            <a:t>ICT Product Information</a:t>
          </a:r>
        </a:p>
      </dgm:t>
      <dgm:extLst>
        <a:ext uri="{E40237B7-FDA0-4F09-8148-C483321AD2D9}">
          <dgm14:cNvPr xmlns:dgm14="http://schemas.microsoft.com/office/drawing/2010/diagram" id="0" name="" descr="ICT Product Information&#10;Referenced Documentation&#10;Accessibility Barriers (Blockers)&#10;Affected User Groups&#10;Alternative Means of Access&#10;Accessibility Statement&#10;Legal Requirements&#10;Alternative Access Outcome&#10;Administrative Approvals&#10;Communication &amp; Distribution&#10;"/>
        </a:ext>
      </dgm:extLst>
    </dgm:pt>
    <dgm:pt modelId="{64BCBE6A-7B49-4D9D-981E-38CAC7765A9A}" type="parTrans" cxnId="{F32A6DE6-E50A-4F7B-834C-22F5DEDA83E1}">
      <dgm:prSet/>
      <dgm:spPr/>
      <dgm:t>
        <a:bodyPr/>
        <a:lstStyle/>
        <a:p>
          <a:endParaRPr lang="en-US"/>
        </a:p>
      </dgm:t>
    </dgm:pt>
    <dgm:pt modelId="{13737CE7-0379-4229-875E-AA73B0547EEB}" type="sibTrans" cxnId="{F32A6DE6-E50A-4F7B-834C-22F5DEDA83E1}">
      <dgm:prSet/>
      <dgm:spPr/>
      <dgm:t>
        <a:bodyPr/>
        <a:lstStyle/>
        <a:p>
          <a:endParaRPr lang="en-US"/>
        </a:p>
      </dgm:t>
    </dgm:pt>
    <dgm:pt modelId="{1A58C921-1820-4B39-9B0F-58E1DD97959E}">
      <dgm:prSet/>
      <dgm:spPr/>
      <dgm:t>
        <a:bodyPr/>
        <a:lstStyle/>
        <a:p>
          <a:r>
            <a:rPr lang="en-US" dirty="0"/>
            <a:t>Referenced Documentation</a:t>
          </a:r>
        </a:p>
      </dgm:t>
      <dgm:extLst>
        <a:ext uri="{E40237B7-FDA0-4F09-8148-C483321AD2D9}">
          <dgm14:cNvPr xmlns:dgm14="http://schemas.microsoft.com/office/drawing/2010/diagram" id="0" name="" descr="ICT Product Information&#10;Referenced Documentation&#10;Accessibility Barriers (Blockers)&#10;Affected User Groups&#10;Alternative Means of Access&#10;Accessibility Statement&#10;Legal Requirements&#10;Alternative Access Outcome&#10;Administrative Approvals&#10;Communication &amp; Distribution&#10;"/>
        </a:ext>
      </dgm:extLst>
    </dgm:pt>
    <dgm:pt modelId="{43459FD2-81A6-4C33-9277-38EABDA2D979}" type="parTrans" cxnId="{A720AC32-80DF-4E66-8B0A-59EBAA189CF4}">
      <dgm:prSet/>
      <dgm:spPr/>
      <dgm:t>
        <a:bodyPr/>
        <a:lstStyle/>
        <a:p>
          <a:endParaRPr lang="en-US"/>
        </a:p>
      </dgm:t>
    </dgm:pt>
    <dgm:pt modelId="{E9E669E4-1341-4B2F-9F0C-40DEF9D26F55}" type="sibTrans" cxnId="{A720AC32-80DF-4E66-8B0A-59EBAA189CF4}">
      <dgm:prSet/>
      <dgm:spPr/>
      <dgm:t>
        <a:bodyPr/>
        <a:lstStyle/>
        <a:p>
          <a:endParaRPr lang="en-US"/>
        </a:p>
      </dgm:t>
    </dgm:pt>
    <dgm:pt modelId="{3E06FCFB-E23F-4BFB-9625-25542C32060B}">
      <dgm:prSet/>
      <dgm:spPr/>
      <dgm:t>
        <a:bodyPr/>
        <a:lstStyle/>
        <a:p>
          <a:r>
            <a:rPr lang="en-US" dirty="0"/>
            <a:t>Accessibility Barriers (Blockers)</a:t>
          </a:r>
        </a:p>
      </dgm:t>
      <dgm:extLst>
        <a:ext uri="{E40237B7-FDA0-4F09-8148-C483321AD2D9}">
          <dgm14:cNvPr xmlns:dgm14="http://schemas.microsoft.com/office/drawing/2010/diagram" id="0" name="" descr="ICT Product Information&#10;Referenced Documentation&#10;Accessibility Barriers (Blockers)&#10;Affected User Groups&#10;Alternative Means of Access&#10;Accessibility Statement&#10;Legal Requirements&#10;Alternative Access Outcome&#10;Administrative Approvals&#10;Communication &amp; Distribution&#10;"/>
        </a:ext>
      </dgm:extLst>
    </dgm:pt>
    <dgm:pt modelId="{1C20E6AC-22BC-4728-ACEA-8A1C7935795E}" type="parTrans" cxnId="{3346B250-3826-4F80-98C0-8116A2B66BB1}">
      <dgm:prSet/>
      <dgm:spPr/>
      <dgm:t>
        <a:bodyPr/>
        <a:lstStyle/>
        <a:p>
          <a:endParaRPr lang="en-US"/>
        </a:p>
      </dgm:t>
    </dgm:pt>
    <dgm:pt modelId="{2FE9B1FC-1A75-42DE-B7E2-AC11F3E27D02}" type="sibTrans" cxnId="{3346B250-3826-4F80-98C0-8116A2B66BB1}">
      <dgm:prSet/>
      <dgm:spPr/>
      <dgm:t>
        <a:bodyPr/>
        <a:lstStyle/>
        <a:p>
          <a:endParaRPr lang="en-US"/>
        </a:p>
      </dgm:t>
    </dgm:pt>
    <dgm:pt modelId="{9B057120-D811-454D-AA95-31E3008A5275}">
      <dgm:prSet/>
      <dgm:spPr/>
      <dgm:t>
        <a:bodyPr/>
        <a:lstStyle/>
        <a:p>
          <a:r>
            <a:rPr lang="en-US" dirty="0"/>
            <a:t>Alternative Means of Access</a:t>
          </a:r>
        </a:p>
      </dgm:t>
      <dgm:extLst>
        <a:ext uri="{E40237B7-FDA0-4F09-8148-C483321AD2D9}">
          <dgm14:cNvPr xmlns:dgm14="http://schemas.microsoft.com/office/drawing/2010/diagram" id="0" name="" descr="ICT Product Information&#10;Referenced Documentation&#10;Accessibility Barriers (Blockers)&#10;Affected User Groups&#10;Alternative Means of Access&#10;Accessibility Statement&#10;Legal Requirements&#10;Alternative Access Outcome&#10;Administrative Approvals&#10;Communication &amp; Distribution&#10;"/>
        </a:ext>
      </dgm:extLst>
    </dgm:pt>
    <dgm:pt modelId="{E9BFFE5F-F87F-4316-A757-97B171BF73E4}" type="parTrans" cxnId="{592D15B2-AFC5-4A7D-A1C1-CF58F6452E80}">
      <dgm:prSet/>
      <dgm:spPr/>
      <dgm:t>
        <a:bodyPr/>
        <a:lstStyle/>
        <a:p>
          <a:endParaRPr lang="en-US"/>
        </a:p>
      </dgm:t>
    </dgm:pt>
    <dgm:pt modelId="{7BDFEC2C-72A7-4374-82E4-4062B78F2B79}" type="sibTrans" cxnId="{592D15B2-AFC5-4A7D-A1C1-CF58F6452E80}">
      <dgm:prSet/>
      <dgm:spPr/>
      <dgm:t>
        <a:bodyPr/>
        <a:lstStyle/>
        <a:p>
          <a:endParaRPr lang="en-US"/>
        </a:p>
      </dgm:t>
    </dgm:pt>
    <dgm:pt modelId="{0F89868B-1734-4C84-BD98-D28A6110853B}">
      <dgm:prSet/>
      <dgm:spPr/>
      <dgm:t>
        <a:bodyPr/>
        <a:lstStyle/>
        <a:p>
          <a:pPr rtl="0"/>
          <a:r>
            <a:rPr lang="en-US" dirty="0"/>
            <a:t>Legal Requirements</a:t>
          </a:r>
        </a:p>
      </dgm:t>
      <dgm:extLst>
        <a:ext uri="{E40237B7-FDA0-4F09-8148-C483321AD2D9}">
          <dgm14:cNvPr xmlns:dgm14="http://schemas.microsoft.com/office/drawing/2010/diagram" id="0" name="" descr="ICT Product Information&#10;Referenced Documentation&#10;Accessibility Barriers (Blockers)&#10;Affected User Groups&#10;Alternative Means of Access&#10;Accessibility Statement&#10;Legal Requirements&#10;Alternative Access Outcome&#10;Administrative Approvals&#10;Communication &amp; Distribution&#10;"/>
        </a:ext>
      </dgm:extLst>
    </dgm:pt>
    <dgm:pt modelId="{12CF9281-C715-410B-AA7A-8EEC1F067094}" type="parTrans" cxnId="{226809A8-6880-4B5C-9932-A2AA4CCA70AD}">
      <dgm:prSet/>
      <dgm:spPr/>
      <dgm:t>
        <a:bodyPr/>
        <a:lstStyle/>
        <a:p>
          <a:endParaRPr lang="en-US"/>
        </a:p>
      </dgm:t>
    </dgm:pt>
    <dgm:pt modelId="{9124DA34-8224-4D2E-A806-0507A4AC0914}" type="sibTrans" cxnId="{226809A8-6880-4B5C-9932-A2AA4CCA70AD}">
      <dgm:prSet/>
      <dgm:spPr/>
      <dgm:t>
        <a:bodyPr/>
        <a:lstStyle/>
        <a:p>
          <a:endParaRPr lang="en-US"/>
        </a:p>
      </dgm:t>
    </dgm:pt>
    <dgm:pt modelId="{6D6051A5-0D33-4AF0-BAD3-02865157712D}">
      <dgm:prSet/>
      <dgm:spPr/>
      <dgm:t>
        <a:bodyPr/>
        <a:lstStyle/>
        <a:p>
          <a:r>
            <a:rPr lang="en-US" dirty="0"/>
            <a:t>Communication &amp; Distribution</a:t>
          </a:r>
        </a:p>
      </dgm:t>
      <dgm:extLst>
        <a:ext uri="{E40237B7-FDA0-4F09-8148-C483321AD2D9}">
          <dgm14:cNvPr xmlns:dgm14="http://schemas.microsoft.com/office/drawing/2010/diagram" id="0" name="" descr="ICT Product Information&#10;Referenced Documentation&#10;Accessibility Barriers (Blockers)&#10;Affected User Groups&#10;Alternative Means of Access&#10;Accessibility Statement&#10;Legal Requirements&#10;Alternative Access Outcome&#10;Administrative Approvals&#10;Communication &amp; Distribution&#10;"/>
        </a:ext>
      </dgm:extLst>
    </dgm:pt>
    <dgm:pt modelId="{F70410DA-F3D5-43B8-9A25-4FFDE70E0392}" type="parTrans" cxnId="{E428C169-AB89-4288-9BD3-03C0699B076A}">
      <dgm:prSet/>
      <dgm:spPr/>
      <dgm:t>
        <a:bodyPr/>
        <a:lstStyle/>
        <a:p>
          <a:endParaRPr lang="en-US"/>
        </a:p>
      </dgm:t>
    </dgm:pt>
    <dgm:pt modelId="{17785B93-B7F2-41B7-8D10-0A7EA4D61F2F}" type="sibTrans" cxnId="{E428C169-AB89-4288-9BD3-03C0699B076A}">
      <dgm:prSet/>
      <dgm:spPr/>
      <dgm:t>
        <a:bodyPr/>
        <a:lstStyle/>
        <a:p>
          <a:endParaRPr lang="en-US"/>
        </a:p>
      </dgm:t>
    </dgm:pt>
    <dgm:pt modelId="{D6A406B3-A967-4735-8A81-15E60357BA7F}">
      <dgm:prSet/>
      <dgm:spPr/>
      <dgm:t>
        <a:bodyPr/>
        <a:lstStyle/>
        <a:p>
          <a:r>
            <a:rPr lang="en-US" dirty="0"/>
            <a:t>Affected User Groups</a:t>
          </a:r>
        </a:p>
      </dgm:t>
      <dgm:extLst>
        <a:ext uri="{E40237B7-FDA0-4F09-8148-C483321AD2D9}">
          <dgm14:cNvPr xmlns:dgm14="http://schemas.microsoft.com/office/drawing/2010/diagram" id="0" name="" descr="ICT Product Information&#10;Referenced Documentation&#10;Accessibility Barriers (Blockers)&#10;Affected User Groups&#10;Alternative Means of Access&#10;Accessibility Statement&#10;Legal Requirements&#10;Alternative Access Outcome&#10;Administrative Approvals&#10;Communication &amp; Distribution&#10;"/>
        </a:ext>
      </dgm:extLst>
    </dgm:pt>
    <dgm:pt modelId="{34895253-D5B5-42F3-BCE7-5FC17950FE4B}" type="parTrans" cxnId="{7625858F-A06A-4ACF-AD83-0531F22305DE}">
      <dgm:prSet/>
      <dgm:spPr/>
      <dgm:t>
        <a:bodyPr/>
        <a:lstStyle/>
        <a:p>
          <a:endParaRPr lang="en-US"/>
        </a:p>
      </dgm:t>
    </dgm:pt>
    <dgm:pt modelId="{7F0C6C48-F0B5-429B-B6D3-8159E329A1D5}" type="sibTrans" cxnId="{7625858F-A06A-4ACF-AD83-0531F22305DE}">
      <dgm:prSet/>
      <dgm:spPr/>
      <dgm:t>
        <a:bodyPr/>
        <a:lstStyle/>
        <a:p>
          <a:endParaRPr lang="en-US"/>
        </a:p>
      </dgm:t>
    </dgm:pt>
    <dgm:pt modelId="{C7B2673D-652F-4246-8535-FF709B4828BD}">
      <dgm:prSet/>
      <dgm:spPr/>
      <dgm:t>
        <a:bodyPr/>
        <a:lstStyle/>
        <a:p>
          <a:r>
            <a:rPr lang="en-US" dirty="0"/>
            <a:t>Accessibility Statement</a:t>
          </a:r>
        </a:p>
      </dgm:t>
      <dgm:extLst>
        <a:ext uri="{E40237B7-FDA0-4F09-8148-C483321AD2D9}">
          <dgm14:cNvPr xmlns:dgm14="http://schemas.microsoft.com/office/drawing/2010/diagram" id="0" name="" descr="ICT Product Information&#10;Referenced Documentation&#10;Accessibility Barriers (Blockers)&#10;Affected User Groups&#10;Alternative Means of Access&#10;Accessibility Statement&#10;Legal Requirements&#10;Alternative Access Outcome&#10;Administrative Approvals&#10;Communication &amp; Distribution&#10;"/>
        </a:ext>
      </dgm:extLst>
    </dgm:pt>
    <dgm:pt modelId="{F3CD1AB8-183D-4189-91E9-426BBDBDC91D}" type="parTrans" cxnId="{7E33298D-A1EA-43E3-9222-1CEBBB7034CD}">
      <dgm:prSet/>
      <dgm:spPr/>
      <dgm:t>
        <a:bodyPr/>
        <a:lstStyle/>
        <a:p>
          <a:endParaRPr lang="en-US"/>
        </a:p>
      </dgm:t>
    </dgm:pt>
    <dgm:pt modelId="{9DBBC393-7B37-4C83-B8B4-DAA2ADB9A606}" type="sibTrans" cxnId="{7E33298D-A1EA-43E3-9222-1CEBBB7034CD}">
      <dgm:prSet/>
      <dgm:spPr/>
      <dgm:t>
        <a:bodyPr/>
        <a:lstStyle/>
        <a:p>
          <a:endParaRPr lang="en-US"/>
        </a:p>
      </dgm:t>
    </dgm:pt>
    <dgm:pt modelId="{074F1972-7BB0-4A96-A0DC-AD9C873327BD}">
      <dgm:prSet/>
      <dgm:spPr/>
      <dgm:t>
        <a:bodyPr/>
        <a:lstStyle/>
        <a:p>
          <a:pPr rtl="0"/>
          <a:r>
            <a:rPr lang="en-US" dirty="0"/>
            <a:t>Alternative Access Outcome</a:t>
          </a:r>
        </a:p>
      </dgm:t>
      <dgm:extLst>
        <a:ext uri="{E40237B7-FDA0-4F09-8148-C483321AD2D9}">
          <dgm14:cNvPr xmlns:dgm14="http://schemas.microsoft.com/office/drawing/2010/diagram" id="0" name="" descr="ICT Product Information&#10;Referenced Documentation&#10;Accessibility Barriers (Blockers)&#10;Affected User Groups&#10;Alternative Means of Access&#10;Accessibility Statement&#10;Legal Requirements&#10;Alternative Access Outcome&#10;Administrative Approvals&#10;Communication &amp; Distribution&#10;"/>
        </a:ext>
      </dgm:extLst>
    </dgm:pt>
    <dgm:pt modelId="{CCF8F3AE-4F8E-4347-8291-623F968EC7A0}" type="parTrans" cxnId="{3ECD289F-B8B0-47FF-AA80-77B6F326FFB3}">
      <dgm:prSet/>
      <dgm:spPr/>
      <dgm:t>
        <a:bodyPr/>
        <a:lstStyle/>
        <a:p>
          <a:endParaRPr lang="en-US"/>
        </a:p>
      </dgm:t>
    </dgm:pt>
    <dgm:pt modelId="{DCE263C7-339A-46BC-9B84-B68CC53C68EA}" type="sibTrans" cxnId="{3ECD289F-B8B0-47FF-AA80-77B6F326FFB3}">
      <dgm:prSet/>
      <dgm:spPr/>
      <dgm:t>
        <a:bodyPr/>
        <a:lstStyle/>
        <a:p>
          <a:endParaRPr lang="en-US"/>
        </a:p>
      </dgm:t>
    </dgm:pt>
    <dgm:pt modelId="{23586B12-8725-46EF-BB97-1665C041B6CB}">
      <dgm:prSet/>
      <dgm:spPr/>
      <dgm:t>
        <a:bodyPr/>
        <a:lstStyle/>
        <a:p>
          <a:pPr rtl="0"/>
          <a:r>
            <a:rPr lang="en-US" dirty="0"/>
            <a:t>Administrative Approvals</a:t>
          </a:r>
        </a:p>
      </dgm:t>
      <dgm:extLst>
        <a:ext uri="{E40237B7-FDA0-4F09-8148-C483321AD2D9}">
          <dgm14:cNvPr xmlns:dgm14="http://schemas.microsoft.com/office/drawing/2010/diagram" id="0" name="" descr="ICT Product Information&#10;Referenced Documentation&#10;Accessibility Barriers (Blockers)&#10;Affected User Groups&#10;Alternative Means of Access&#10;Accessibility Statement&#10;Legal Requirements&#10;Alternative Access Outcome&#10;Administrative Approvals&#10;Communication &amp; Distribution&#10;"/>
        </a:ext>
      </dgm:extLst>
    </dgm:pt>
    <dgm:pt modelId="{B826CAB1-C45E-42FF-BCA2-1DD028B16B3C}" type="parTrans" cxnId="{C40F9EEA-3318-4459-89B4-37D8204C4B23}">
      <dgm:prSet/>
      <dgm:spPr/>
      <dgm:t>
        <a:bodyPr/>
        <a:lstStyle/>
        <a:p>
          <a:endParaRPr lang="en-US"/>
        </a:p>
      </dgm:t>
    </dgm:pt>
    <dgm:pt modelId="{1C4A7D61-3AF3-4722-B59A-C0255E5775C3}" type="sibTrans" cxnId="{C40F9EEA-3318-4459-89B4-37D8204C4B23}">
      <dgm:prSet/>
      <dgm:spPr/>
      <dgm:t>
        <a:bodyPr/>
        <a:lstStyle/>
        <a:p>
          <a:endParaRPr lang="en-US"/>
        </a:p>
      </dgm:t>
    </dgm:pt>
    <dgm:pt modelId="{DB9C2349-F4D3-4CD7-AE77-DF306BDCDB4C}" type="pres">
      <dgm:prSet presAssocID="{C0757D91-2DF1-4E3D-AE6F-56C219C57014}" presName="diagram" presStyleCnt="0">
        <dgm:presLayoutVars>
          <dgm:dir/>
          <dgm:resizeHandles val="exact"/>
        </dgm:presLayoutVars>
      </dgm:prSet>
      <dgm:spPr/>
    </dgm:pt>
    <dgm:pt modelId="{71C391C4-996A-4340-9533-4353E4A02331}" type="pres">
      <dgm:prSet presAssocID="{43D27B2D-9C11-4CFB-B1F5-0EDE873E715C}" presName="node" presStyleLbl="node1" presStyleIdx="0" presStyleCnt="10">
        <dgm:presLayoutVars>
          <dgm:bulletEnabled val="1"/>
        </dgm:presLayoutVars>
      </dgm:prSet>
      <dgm:spPr/>
    </dgm:pt>
    <dgm:pt modelId="{15599233-2C72-422F-97EC-096DB610ECE3}" type="pres">
      <dgm:prSet presAssocID="{13737CE7-0379-4229-875E-AA73B0547EEB}" presName="sibTrans" presStyleCnt="0"/>
      <dgm:spPr/>
    </dgm:pt>
    <dgm:pt modelId="{BC6071E1-C998-4100-BED8-F57CFFF27A0C}" type="pres">
      <dgm:prSet presAssocID="{1A58C921-1820-4B39-9B0F-58E1DD97959E}" presName="node" presStyleLbl="node1" presStyleIdx="1" presStyleCnt="10">
        <dgm:presLayoutVars>
          <dgm:bulletEnabled val="1"/>
        </dgm:presLayoutVars>
      </dgm:prSet>
      <dgm:spPr/>
    </dgm:pt>
    <dgm:pt modelId="{64F46E95-9C86-4916-B918-2450C493A732}" type="pres">
      <dgm:prSet presAssocID="{E9E669E4-1341-4B2F-9F0C-40DEF9D26F55}" presName="sibTrans" presStyleCnt="0"/>
      <dgm:spPr/>
    </dgm:pt>
    <dgm:pt modelId="{709C1046-B2CC-4605-8634-E5DF16A2C9EF}" type="pres">
      <dgm:prSet presAssocID="{3E06FCFB-E23F-4BFB-9625-25542C32060B}" presName="node" presStyleLbl="node1" presStyleIdx="2" presStyleCnt="10">
        <dgm:presLayoutVars>
          <dgm:bulletEnabled val="1"/>
        </dgm:presLayoutVars>
      </dgm:prSet>
      <dgm:spPr/>
    </dgm:pt>
    <dgm:pt modelId="{FC73AB95-64F4-4BA8-8C79-EED0A5F8FFFB}" type="pres">
      <dgm:prSet presAssocID="{2FE9B1FC-1A75-42DE-B7E2-AC11F3E27D02}" presName="sibTrans" presStyleCnt="0"/>
      <dgm:spPr/>
    </dgm:pt>
    <dgm:pt modelId="{035FB2AA-F3B5-4F72-B067-919476BDFE2F}" type="pres">
      <dgm:prSet presAssocID="{D6A406B3-A967-4735-8A81-15E60357BA7F}" presName="node" presStyleLbl="node1" presStyleIdx="3" presStyleCnt="10">
        <dgm:presLayoutVars>
          <dgm:bulletEnabled val="1"/>
        </dgm:presLayoutVars>
      </dgm:prSet>
      <dgm:spPr/>
    </dgm:pt>
    <dgm:pt modelId="{CF1C7257-D5EC-44CD-BC4A-D6F37BA6B626}" type="pres">
      <dgm:prSet presAssocID="{7F0C6C48-F0B5-429B-B6D3-8159E329A1D5}" presName="sibTrans" presStyleCnt="0"/>
      <dgm:spPr/>
    </dgm:pt>
    <dgm:pt modelId="{27D7DA56-E61B-4CF7-BAF1-502F1C6C19F1}" type="pres">
      <dgm:prSet presAssocID="{9B057120-D811-454D-AA95-31E3008A5275}" presName="node" presStyleLbl="node1" presStyleIdx="4" presStyleCnt="10">
        <dgm:presLayoutVars>
          <dgm:bulletEnabled val="1"/>
        </dgm:presLayoutVars>
      </dgm:prSet>
      <dgm:spPr/>
    </dgm:pt>
    <dgm:pt modelId="{3CD7EA16-04FE-445A-A90C-65C2D9FB5C26}" type="pres">
      <dgm:prSet presAssocID="{7BDFEC2C-72A7-4374-82E4-4062B78F2B79}" presName="sibTrans" presStyleCnt="0"/>
      <dgm:spPr/>
    </dgm:pt>
    <dgm:pt modelId="{4BC8750D-5EA6-4B75-BE78-DB92DC3153FB}" type="pres">
      <dgm:prSet presAssocID="{C7B2673D-652F-4246-8535-FF709B4828BD}" presName="node" presStyleLbl="node1" presStyleIdx="5" presStyleCnt="10">
        <dgm:presLayoutVars>
          <dgm:bulletEnabled val="1"/>
        </dgm:presLayoutVars>
      </dgm:prSet>
      <dgm:spPr/>
    </dgm:pt>
    <dgm:pt modelId="{E8FFA40F-6FC1-47DD-9249-597C1E6125C2}" type="pres">
      <dgm:prSet presAssocID="{9DBBC393-7B37-4C83-B8B4-DAA2ADB9A606}" presName="sibTrans" presStyleCnt="0"/>
      <dgm:spPr/>
    </dgm:pt>
    <dgm:pt modelId="{8905FBEF-7FC1-44E4-8C47-309AE1D16675}" type="pres">
      <dgm:prSet presAssocID="{0F89868B-1734-4C84-BD98-D28A6110853B}" presName="node" presStyleLbl="node1" presStyleIdx="6" presStyleCnt="10">
        <dgm:presLayoutVars>
          <dgm:bulletEnabled val="1"/>
        </dgm:presLayoutVars>
      </dgm:prSet>
      <dgm:spPr/>
    </dgm:pt>
    <dgm:pt modelId="{F61AF168-5D5B-44AC-AF31-222D4D510553}" type="pres">
      <dgm:prSet presAssocID="{9124DA34-8224-4D2E-A806-0507A4AC0914}" presName="sibTrans" presStyleCnt="0"/>
      <dgm:spPr/>
    </dgm:pt>
    <dgm:pt modelId="{533F5331-871F-4BD1-AA20-F5F18A7B5BB6}" type="pres">
      <dgm:prSet presAssocID="{074F1972-7BB0-4A96-A0DC-AD9C873327BD}" presName="node" presStyleLbl="node1" presStyleIdx="7" presStyleCnt="10">
        <dgm:presLayoutVars>
          <dgm:bulletEnabled val="1"/>
        </dgm:presLayoutVars>
      </dgm:prSet>
      <dgm:spPr/>
    </dgm:pt>
    <dgm:pt modelId="{934DF05B-7796-4877-931C-08328BBE1AEB}" type="pres">
      <dgm:prSet presAssocID="{DCE263C7-339A-46BC-9B84-B68CC53C68EA}" presName="sibTrans" presStyleCnt="0"/>
      <dgm:spPr/>
    </dgm:pt>
    <dgm:pt modelId="{7942E2E3-2E49-4E6C-BF05-2222D7CA0E53}" type="pres">
      <dgm:prSet presAssocID="{23586B12-8725-46EF-BB97-1665C041B6CB}" presName="node" presStyleLbl="node1" presStyleIdx="8" presStyleCnt="10">
        <dgm:presLayoutVars>
          <dgm:bulletEnabled val="1"/>
        </dgm:presLayoutVars>
      </dgm:prSet>
      <dgm:spPr/>
    </dgm:pt>
    <dgm:pt modelId="{958F4248-7FD9-423C-A23D-13A90BB04E39}" type="pres">
      <dgm:prSet presAssocID="{1C4A7D61-3AF3-4722-B59A-C0255E5775C3}" presName="sibTrans" presStyleCnt="0"/>
      <dgm:spPr/>
    </dgm:pt>
    <dgm:pt modelId="{DE3CE9AC-76D0-4FFC-9B25-7C9387D13A1B}" type="pres">
      <dgm:prSet presAssocID="{6D6051A5-0D33-4AF0-BAD3-02865157712D}" presName="node" presStyleLbl="node1" presStyleIdx="9" presStyleCnt="10">
        <dgm:presLayoutVars>
          <dgm:bulletEnabled val="1"/>
        </dgm:presLayoutVars>
      </dgm:prSet>
      <dgm:spPr/>
    </dgm:pt>
  </dgm:ptLst>
  <dgm:cxnLst>
    <dgm:cxn modelId="{ECB5EB0B-0745-4E14-B9E2-361E01AB8800}" type="presOf" srcId="{D6A406B3-A967-4735-8A81-15E60357BA7F}" destId="{035FB2AA-F3B5-4F72-B067-919476BDFE2F}" srcOrd="0" destOrd="0" presId="urn:microsoft.com/office/officeart/2005/8/layout/default"/>
    <dgm:cxn modelId="{85C25B2D-11E1-455A-AC01-773EBE6E7D4A}" type="presOf" srcId="{074F1972-7BB0-4A96-A0DC-AD9C873327BD}" destId="{533F5331-871F-4BD1-AA20-F5F18A7B5BB6}" srcOrd="0" destOrd="0" presId="urn:microsoft.com/office/officeart/2005/8/layout/default"/>
    <dgm:cxn modelId="{A720AC32-80DF-4E66-8B0A-59EBAA189CF4}" srcId="{C0757D91-2DF1-4E3D-AE6F-56C219C57014}" destId="{1A58C921-1820-4B39-9B0F-58E1DD97959E}" srcOrd="1" destOrd="0" parTransId="{43459FD2-81A6-4C33-9277-38EABDA2D979}" sibTransId="{E9E669E4-1341-4B2F-9F0C-40DEF9D26F55}"/>
    <dgm:cxn modelId="{2A010639-69F9-4146-8829-4347C38043AA}" type="presOf" srcId="{1A58C921-1820-4B39-9B0F-58E1DD97959E}" destId="{BC6071E1-C998-4100-BED8-F57CFFF27A0C}" srcOrd="0" destOrd="0" presId="urn:microsoft.com/office/officeart/2005/8/layout/default"/>
    <dgm:cxn modelId="{2028A14C-E8ED-4374-80E0-E141C0CF6134}" type="presOf" srcId="{43D27B2D-9C11-4CFB-B1F5-0EDE873E715C}" destId="{71C391C4-996A-4340-9533-4353E4A02331}" srcOrd="0" destOrd="0" presId="urn:microsoft.com/office/officeart/2005/8/layout/default"/>
    <dgm:cxn modelId="{3346B250-3826-4F80-98C0-8116A2B66BB1}" srcId="{C0757D91-2DF1-4E3D-AE6F-56C219C57014}" destId="{3E06FCFB-E23F-4BFB-9625-25542C32060B}" srcOrd="2" destOrd="0" parTransId="{1C20E6AC-22BC-4728-ACEA-8A1C7935795E}" sibTransId="{2FE9B1FC-1A75-42DE-B7E2-AC11F3E27D02}"/>
    <dgm:cxn modelId="{44649A57-6652-4514-8873-5E892B797190}" type="presOf" srcId="{9B057120-D811-454D-AA95-31E3008A5275}" destId="{27D7DA56-E61B-4CF7-BAF1-502F1C6C19F1}" srcOrd="0" destOrd="0" presId="urn:microsoft.com/office/officeart/2005/8/layout/default"/>
    <dgm:cxn modelId="{E428C169-AB89-4288-9BD3-03C0699B076A}" srcId="{C0757D91-2DF1-4E3D-AE6F-56C219C57014}" destId="{6D6051A5-0D33-4AF0-BAD3-02865157712D}" srcOrd="9" destOrd="0" parTransId="{F70410DA-F3D5-43B8-9A25-4FFDE70E0392}" sibTransId="{17785B93-B7F2-41B7-8D10-0A7EA4D61F2F}"/>
    <dgm:cxn modelId="{7E33298D-A1EA-43E3-9222-1CEBBB7034CD}" srcId="{C0757D91-2DF1-4E3D-AE6F-56C219C57014}" destId="{C7B2673D-652F-4246-8535-FF709B4828BD}" srcOrd="5" destOrd="0" parTransId="{F3CD1AB8-183D-4189-91E9-426BBDBDC91D}" sibTransId="{9DBBC393-7B37-4C83-B8B4-DAA2ADB9A606}"/>
    <dgm:cxn modelId="{7625858F-A06A-4ACF-AD83-0531F22305DE}" srcId="{C0757D91-2DF1-4E3D-AE6F-56C219C57014}" destId="{D6A406B3-A967-4735-8A81-15E60357BA7F}" srcOrd="3" destOrd="0" parTransId="{34895253-D5B5-42F3-BCE7-5FC17950FE4B}" sibTransId="{7F0C6C48-F0B5-429B-B6D3-8159E329A1D5}"/>
    <dgm:cxn modelId="{7A095090-CE94-42BA-923A-C09ED49495B8}" type="presOf" srcId="{0F89868B-1734-4C84-BD98-D28A6110853B}" destId="{8905FBEF-7FC1-44E4-8C47-309AE1D16675}" srcOrd="0" destOrd="0" presId="urn:microsoft.com/office/officeart/2005/8/layout/default"/>
    <dgm:cxn modelId="{3ECD289F-B8B0-47FF-AA80-77B6F326FFB3}" srcId="{C0757D91-2DF1-4E3D-AE6F-56C219C57014}" destId="{074F1972-7BB0-4A96-A0DC-AD9C873327BD}" srcOrd="7" destOrd="0" parTransId="{CCF8F3AE-4F8E-4347-8291-623F968EC7A0}" sibTransId="{DCE263C7-339A-46BC-9B84-B68CC53C68EA}"/>
    <dgm:cxn modelId="{226809A8-6880-4B5C-9932-A2AA4CCA70AD}" srcId="{C0757D91-2DF1-4E3D-AE6F-56C219C57014}" destId="{0F89868B-1734-4C84-BD98-D28A6110853B}" srcOrd="6" destOrd="0" parTransId="{12CF9281-C715-410B-AA7A-8EEC1F067094}" sibTransId="{9124DA34-8224-4D2E-A806-0507A4AC0914}"/>
    <dgm:cxn modelId="{CB1E8DAE-0E1E-41E6-9165-3770819F5505}" type="presOf" srcId="{3E06FCFB-E23F-4BFB-9625-25542C32060B}" destId="{709C1046-B2CC-4605-8634-E5DF16A2C9EF}" srcOrd="0" destOrd="0" presId="urn:microsoft.com/office/officeart/2005/8/layout/default"/>
    <dgm:cxn modelId="{592D15B2-AFC5-4A7D-A1C1-CF58F6452E80}" srcId="{C0757D91-2DF1-4E3D-AE6F-56C219C57014}" destId="{9B057120-D811-454D-AA95-31E3008A5275}" srcOrd="4" destOrd="0" parTransId="{E9BFFE5F-F87F-4316-A757-97B171BF73E4}" sibTransId="{7BDFEC2C-72A7-4374-82E4-4062B78F2B79}"/>
    <dgm:cxn modelId="{B6A091B3-25C6-4A7C-BB45-C92592B9A9C0}" type="presOf" srcId="{C0757D91-2DF1-4E3D-AE6F-56C219C57014}" destId="{DB9C2349-F4D3-4CD7-AE77-DF306BDCDB4C}" srcOrd="0" destOrd="0" presId="urn:microsoft.com/office/officeart/2005/8/layout/default"/>
    <dgm:cxn modelId="{CBF831CC-723C-4410-AF45-7363C7AA2648}" type="presOf" srcId="{C7B2673D-652F-4246-8535-FF709B4828BD}" destId="{4BC8750D-5EA6-4B75-BE78-DB92DC3153FB}" srcOrd="0" destOrd="0" presId="urn:microsoft.com/office/officeart/2005/8/layout/default"/>
    <dgm:cxn modelId="{F32A6DE6-E50A-4F7B-834C-22F5DEDA83E1}" srcId="{C0757D91-2DF1-4E3D-AE6F-56C219C57014}" destId="{43D27B2D-9C11-4CFB-B1F5-0EDE873E715C}" srcOrd="0" destOrd="0" parTransId="{64BCBE6A-7B49-4D9D-981E-38CAC7765A9A}" sibTransId="{13737CE7-0379-4229-875E-AA73B0547EEB}"/>
    <dgm:cxn modelId="{934523E8-4555-41DC-A137-467F1DD46B1B}" type="presOf" srcId="{23586B12-8725-46EF-BB97-1665C041B6CB}" destId="{7942E2E3-2E49-4E6C-BF05-2222D7CA0E53}" srcOrd="0" destOrd="0" presId="urn:microsoft.com/office/officeart/2005/8/layout/default"/>
    <dgm:cxn modelId="{FCBC55E9-3DBD-43C6-92CF-863445B7709F}" type="presOf" srcId="{6D6051A5-0D33-4AF0-BAD3-02865157712D}" destId="{DE3CE9AC-76D0-4FFC-9B25-7C9387D13A1B}" srcOrd="0" destOrd="0" presId="urn:microsoft.com/office/officeart/2005/8/layout/default"/>
    <dgm:cxn modelId="{C40F9EEA-3318-4459-89B4-37D8204C4B23}" srcId="{C0757D91-2DF1-4E3D-AE6F-56C219C57014}" destId="{23586B12-8725-46EF-BB97-1665C041B6CB}" srcOrd="8" destOrd="0" parTransId="{B826CAB1-C45E-42FF-BCA2-1DD028B16B3C}" sibTransId="{1C4A7D61-3AF3-4722-B59A-C0255E5775C3}"/>
    <dgm:cxn modelId="{9250BF20-3BC0-48CE-A7A5-929DD4841474}" type="presParOf" srcId="{DB9C2349-F4D3-4CD7-AE77-DF306BDCDB4C}" destId="{71C391C4-996A-4340-9533-4353E4A02331}" srcOrd="0" destOrd="0" presId="urn:microsoft.com/office/officeart/2005/8/layout/default"/>
    <dgm:cxn modelId="{6CBFE003-6880-4B33-AE29-FB4F07E80F6B}" type="presParOf" srcId="{DB9C2349-F4D3-4CD7-AE77-DF306BDCDB4C}" destId="{15599233-2C72-422F-97EC-096DB610ECE3}" srcOrd="1" destOrd="0" presId="urn:microsoft.com/office/officeart/2005/8/layout/default"/>
    <dgm:cxn modelId="{0B9CF2E3-C6EF-46F6-A97A-BF191544A9DE}" type="presParOf" srcId="{DB9C2349-F4D3-4CD7-AE77-DF306BDCDB4C}" destId="{BC6071E1-C998-4100-BED8-F57CFFF27A0C}" srcOrd="2" destOrd="0" presId="urn:microsoft.com/office/officeart/2005/8/layout/default"/>
    <dgm:cxn modelId="{E8BB5EC4-5118-4B0B-A0CC-5C50008EC0AF}" type="presParOf" srcId="{DB9C2349-F4D3-4CD7-AE77-DF306BDCDB4C}" destId="{64F46E95-9C86-4916-B918-2450C493A732}" srcOrd="3" destOrd="0" presId="urn:microsoft.com/office/officeart/2005/8/layout/default"/>
    <dgm:cxn modelId="{2E9BC52A-9A37-40C1-921A-B8AF912070C6}" type="presParOf" srcId="{DB9C2349-F4D3-4CD7-AE77-DF306BDCDB4C}" destId="{709C1046-B2CC-4605-8634-E5DF16A2C9EF}" srcOrd="4" destOrd="0" presId="urn:microsoft.com/office/officeart/2005/8/layout/default"/>
    <dgm:cxn modelId="{65C56F8C-AA44-4B88-9D3E-9C2AE016E9EC}" type="presParOf" srcId="{DB9C2349-F4D3-4CD7-AE77-DF306BDCDB4C}" destId="{FC73AB95-64F4-4BA8-8C79-EED0A5F8FFFB}" srcOrd="5" destOrd="0" presId="urn:microsoft.com/office/officeart/2005/8/layout/default"/>
    <dgm:cxn modelId="{A5D361EA-445C-42B2-9CBE-DDC0DE1E318A}" type="presParOf" srcId="{DB9C2349-F4D3-4CD7-AE77-DF306BDCDB4C}" destId="{035FB2AA-F3B5-4F72-B067-919476BDFE2F}" srcOrd="6" destOrd="0" presId="urn:microsoft.com/office/officeart/2005/8/layout/default"/>
    <dgm:cxn modelId="{0AB16B26-A0F9-47DB-89A1-2931BF671BA1}" type="presParOf" srcId="{DB9C2349-F4D3-4CD7-AE77-DF306BDCDB4C}" destId="{CF1C7257-D5EC-44CD-BC4A-D6F37BA6B626}" srcOrd="7" destOrd="0" presId="urn:microsoft.com/office/officeart/2005/8/layout/default"/>
    <dgm:cxn modelId="{A10AAC60-1D07-4B27-95E6-D7BCC69F8D29}" type="presParOf" srcId="{DB9C2349-F4D3-4CD7-AE77-DF306BDCDB4C}" destId="{27D7DA56-E61B-4CF7-BAF1-502F1C6C19F1}" srcOrd="8" destOrd="0" presId="urn:microsoft.com/office/officeart/2005/8/layout/default"/>
    <dgm:cxn modelId="{52FE519D-9BD8-46B0-B3E9-3A7A86A6F8D8}" type="presParOf" srcId="{DB9C2349-F4D3-4CD7-AE77-DF306BDCDB4C}" destId="{3CD7EA16-04FE-445A-A90C-65C2D9FB5C26}" srcOrd="9" destOrd="0" presId="urn:microsoft.com/office/officeart/2005/8/layout/default"/>
    <dgm:cxn modelId="{6B096ADA-A2BB-4EC2-8B17-A88772A1863F}" type="presParOf" srcId="{DB9C2349-F4D3-4CD7-AE77-DF306BDCDB4C}" destId="{4BC8750D-5EA6-4B75-BE78-DB92DC3153FB}" srcOrd="10" destOrd="0" presId="urn:microsoft.com/office/officeart/2005/8/layout/default"/>
    <dgm:cxn modelId="{0EC9273A-D48F-4220-835D-E9FF5EE1AF89}" type="presParOf" srcId="{DB9C2349-F4D3-4CD7-AE77-DF306BDCDB4C}" destId="{E8FFA40F-6FC1-47DD-9249-597C1E6125C2}" srcOrd="11" destOrd="0" presId="urn:microsoft.com/office/officeart/2005/8/layout/default"/>
    <dgm:cxn modelId="{1A43A9AE-7AE4-4A78-AAA2-45C944FCBD96}" type="presParOf" srcId="{DB9C2349-F4D3-4CD7-AE77-DF306BDCDB4C}" destId="{8905FBEF-7FC1-44E4-8C47-309AE1D16675}" srcOrd="12" destOrd="0" presId="urn:microsoft.com/office/officeart/2005/8/layout/default"/>
    <dgm:cxn modelId="{E68F4698-2F5E-4220-AC30-A99FF5E9C058}" type="presParOf" srcId="{DB9C2349-F4D3-4CD7-AE77-DF306BDCDB4C}" destId="{F61AF168-5D5B-44AC-AF31-222D4D510553}" srcOrd="13" destOrd="0" presId="urn:microsoft.com/office/officeart/2005/8/layout/default"/>
    <dgm:cxn modelId="{77601510-83BA-4F4A-946B-93F21963D43D}" type="presParOf" srcId="{DB9C2349-F4D3-4CD7-AE77-DF306BDCDB4C}" destId="{533F5331-871F-4BD1-AA20-F5F18A7B5BB6}" srcOrd="14" destOrd="0" presId="urn:microsoft.com/office/officeart/2005/8/layout/default"/>
    <dgm:cxn modelId="{6C890A9E-BD63-43F3-8DB6-7CD676337BCE}" type="presParOf" srcId="{DB9C2349-F4D3-4CD7-AE77-DF306BDCDB4C}" destId="{934DF05B-7796-4877-931C-08328BBE1AEB}" srcOrd="15" destOrd="0" presId="urn:microsoft.com/office/officeart/2005/8/layout/default"/>
    <dgm:cxn modelId="{D39E6448-8684-4C84-AA42-05DEF8B41C46}" type="presParOf" srcId="{DB9C2349-F4D3-4CD7-AE77-DF306BDCDB4C}" destId="{7942E2E3-2E49-4E6C-BF05-2222D7CA0E53}" srcOrd="16" destOrd="0" presId="urn:microsoft.com/office/officeart/2005/8/layout/default"/>
    <dgm:cxn modelId="{C8529F9D-0053-4205-A428-8E6441223209}" type="presParOf" srcId="{DB9C2349-F4D3-4CD7-AE77-DF306BDCDB4C}" destId="{958F4248-7FD9-423C-A23D-13A90BB04E39}" srcOrd="17" destOrd="0" presId="urn:microsoft.com/office/officeart/2005/8/layout/default"/>
    <dgm:cxn modelId="{56A6082E-9FEA-49C5-AD1A-8658736C840D}" type="presParOf" srcId="{DB9C2349-F4D3-4CD7-AE77-DF306BDCDB4C}" destId="{DE3CE9AC-76D0-4FFC-9B25-7C9387D13A1B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1A98F3E-638D-451B-BB74-983B8B8EA962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0109130-8390-4CA4-AA7B-D870B17BF27D}">
      <dgm:prSet/>
      <dgm:spPr/>
      <dgm:t>
        <a:bodyPr/>
        <a:lstStyle/>
        <a:p>
          <a:pPr>
            <a:buNone/>
          </a:pPr>
          <a:r>
            <a:rPr lang="en-US" dirty="0"/>
            <a:t>Risk Assessment</a:t>
          </a:r>
        </a:p>
      </dgm:t>
      <dgm:extLst>
        <a:ext uri="{E40237B7-FDA0-4F09-8148-C483321AD2D9}">
          <dgm14:cNvPr xmlns:dgm14="http://schemas.microsoft.com/office/drawing/2010/diagram" id="0" name="" descr="Risk Assessment&#10;  Equally Effective Alternative Access&#10;  Non-Equal Alternative&#10;  Individualized Accommodations&#10;Interpretation&#10;"/>
        </a:ext>
      </dgm:extLst>
    </dgm:pt>
    <dgm:pt modelId="{4A936C32-85D6-45B1-9E33-D11BD18AA3BA}" type="parTrans" cxnId="{2ABEA707-1829-493E-9093-C75BA597BEE6}">
      <dgm:prSet/>
      <dgm:spPr/>
      <dgm:t>
        <a:bodyPr/>
        <a:lstStyle/>
        <a:p>
          <a:endParaRPr lang="en-US"/>
        </a:p>
      </dgm:t>
    </dgm:pt>
    <dgm:pt modelId="{2B77033B-DFF8-4791-A0BA-84EE310FF15B}" type="sibTrans" cxnId="{2ABEA707-1829-493E-9093-C75BA597BEE6}">
      <dgm:prSet/>
      <dgm:spPr/>
      <dgm:t>
        <a:bodyPr/>
        <a:lstStyle/>
        <a:p>
          <a:endParaRPr lang="en-US"/>
        </a:p>
      </dgm:t>
    </dgm:pt>
    <dgm:pt modelId="{E1D141F9-70BB-45DB-91A2-C941DBDC40CB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 Equally Effective Alternative Access</a:t>
          </a:r>
        </a:p>
      </dgm:t>
    </dgm:pt>
    <dgm:pt modelId="{AEAA28FC-F3DC-4636-AB9C-E5FA005FB45C}" type="parTrans" cxnId="{B6DB6A6F-26C2-428D-BDE2-1C7C82026E11}">
      <dgm:prSet/>
      <dgm:spPr/>
      <dgm:t>
        <a:bodyPr/>
        <a:lstStyle/>
        <a:p>
          <a:endParaRPr lang="en-US"/>
        </a:p>
      </dgm:t>
    </dgm:pt>
    <dgm:pt modelId="{E539B651-278B-42D4-ACB7-778E9BDB5469}" type="sibTrans" cxnId="{B6DB6A6F-26C2-428D-BDE2-1C7C82026E11}">
      <dgm:prSet/>
      <dgm:spPr/>
      <dgm:t>
        <a:bodyPr/>
        <a:lstStyle/>
        <a:p>
          <a:endParaRPr lang="en-US"/>
        </a:p>
      </dgm:t>
    </dgm:pt>
    <dgm:pt modelId="{40270F41-2642-47EE-A0D9-CAD0E81C393A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 Non-Equal Alternative</a:t>
          </a:r>
        </a:p>
      </dgm:t>
    </dgm:pt>
    <dgm:pt modelId="{C3D87C08-5C19-425A-9F23-56D95060860B}" type="parTrans" cxnId="{B9BECAFA-99D9-4BDD-BA34-0190123BDA42}">
      <dgm:prSet/>
      <dgm:spPr/>
      <dgm:t>
        <a:bodyPr/>
        <a:lstStyle/>
        <a:p>
          <a:endParaRPr lang="en-US"/>
        </a:p>
      </dgm:t>
    </dgm:pt>
    <dgm:pt modelId="{67BAFC7E-469C-4FA3-B078-4AA77EC8E73C}" type="sibTrans" cxnId="{B9BECAFA-99D9-4BDD-BA34-0190123BDA42}">
      <dgm:prSet/>
      <dgm:spPr/>
      <dgm:t>
        <a:bodyPr/>
        <a:lstStyle/>
        <a:p>
          <a:endParaRPr lang="en-US"/>
        </a:p>
      </dgm:t>
    </dgm:pt>
    <dgm:pt modelId="{175DBF8C-0613-4A63-BA4E-C3DD09EE6BE3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 Individualized Accommodations</a:t>
          </a:r>
        </a:p>
      </dgm:t>
    </dgm:pt>
    <dgm:pt modelId="{944993DE-6E81-4E33-B48B-87120D483531}" type="parTrans" cxnId="{1769DD56-7CFA-4069-B2CF-84ACBCE38C12}">
      <dgm:prSet/>
      <dgm:spPr/>
      <dgm:t>
        <a:bodyPr/>
        <a:lstStyle/>
        <a:p>
          <a:endParaRPr lang="en-US"/>
        </a:p>
      </dgm:t>
    </dgm:pt>
    <dgm:pt modelId="{3CC8D2A6-F0E2-4748-B94B-19FE81BAFA90}" type="sibTrans" cxnId="{1769DD56-7CFA-4069-B2CF-84ACBCE38C12}">
      <dgm:prSet/>
      <dgm:spPr/>
      <dgm:t>
        <a:bodyPr/>
        <a:lstStyle/>
        <a:p>
          <a:endParaRPr lang="en-US"/>
        </a:p>
      </dgm:t>
    </dgm:pt>
    <dgm:pt modelId="{3B9A6932-C377-44B7-8710-7A45D0CFC14C}">
      <dgm:prSet/>
      <dgm:spPr/>
      <dgm:t>
        <a:bodyPr/>
        <a:lstStyle/>
        <a:p>
          <a:r>
            <a:rPr lang="en-US" dirty="0"/>
            <a:t>Interpretation</a:t>
          </a:r>
        </a:p>
      </dgm:t>
      <dgm:extLst>
        <a:ext uri="{E40237B7-FDA0-4F09-8148-C483321AD2D9}">
          <dgm14:cNvPr xmlns:dgm14="http://schemas.microsoft.com/office/drawing/2010/diagram" id="0" name="" descr="Risk Assessment&#10;  Equally Effective Alternative Access&#10;  Non-Equal Alternative&#10;  Individualized Accommodations&#10;Interpretation&#10;"/>
        </a:ext>
      </dgm:extLst>
    </dgm:pt>
    <dgm:pt modelId="{2B28D4AD-D1C9-4397-BFA9-9AAD5F5D49EC}" type="parTrans" cxnId="{B7EECE86-FA08-4F6E-BCF7-DDEF63C44D54}">
      <dgm:prSet/>
      <dgm:spPr/>
      <dgm:t>
        <a:bodyPr/>
        <a:lstStyle/>
        <a:p>
          <a:endParaRPr lang="en-US"/>
        </a:p>
      </dgm:t>
    </dgm:pt>
    <dgm:pt modelId="{C46A4A6F-3A53-4ABC-8FBF-0053DEB8497B}" type="sibTrans" cxnId="{B7EECE86-FA08-4F6E-BCF7-DDEF63C44D54}">
      <dgm:prSet/>
      <dgm:spPr/>
      <dgm:t>
        <a:bodyPr/>
        <a:lstStyle/>
        <a:p>
          <a:endParaRPr lang="en-US"/>
        </a:p>
      </dgm:t>
    </dgm:pt>
    <dgm:pt modelId="{BF2F6269-9D1F-46D3-BE01-47C0FECA9F82}" type="pres">
      <dgm:prSet presAssocID="{91A98F3E-638D-451B-BB74-983B8B8EA962}" presName="linearFlow" presStyleCnt="0">
        <dgm:presLayoutVars>
          <dgm:dir/>
          <dgm:resizeHandles val="exact"/>
        </dgm:presLayoutVars>
      </dgm:prSet>
      <dgm:spPr/>
    </dgm:pt>
    <dgm:pt modelId="{5849A27B-225A-4DB1-B61B-C00112BA6C8B}" type="pres">
      <dgm:prSet presAssocID="{C0109130-8390-4CA4-AA7B-D870B17BF27D}" presName="composite" presStyleCnt="0"/>
      <dgm:spPr/>
    </dgm:pt>
    <dgm:pt modelId="{531F14FC-A9F1-4586-94B8-1FAD25FC2B83}" type="pres">
      <dgm:prSet presAssocID="{C0109130-8390-4CA4-AA7B-D870B17BF27D}" presName="imgShp" presStyleLbl="fgImgPlace1" presStyleIdx="0" presStyleCnt="2" custLinFactNeighborX="-49854" custLinFactNeighborY="241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lder Search outline"/>
        </a:ext>
      </dgm:extLst>
    </dgm:pt>
    <dgm:pt modelId="{9508F16A-FA16-4755-98A5-DED8BEF878EE}" type="pres">
      <dgm:prSet presAssocID="{C0109130-8390-4CA4-AA7B-D870B17BF27D}" presName="txShp" presStyleLbl="node1" presStyleIdx="0" presStyleCnt="2">
        <dgm:presLayoutVars>
          <dgm:bulletEnabled val="1"/>
        </dgm:presLayoutVars>
      </dgm:prSet>
      <dgm:spPr/>
    </dgm:pt>
    <dgm:pt modelId="{314C9F97-1FF6-4EEA-8207-FC2A516FC213}" type="pres">
      <dgm:prSet presAssocID="{2B77033B-DFF8-4791-A0BA-84EE310FF15B}" presName="spacing" presStyleCnt="0"/>
      <dgm:spPr/>
    </dgm:pt>
    <dgm:pt modelId="{F31D0B43-4B46-469E-96F0-70C084FE1D48}" type="pres">
      <dgm:prSet presAssocID="{3B9A6932-C377-44B7-8710-7A45D0CFC14C}" presName="composite" presStyleCnt="0"/>
      <dgm:spPr/>
    </dgm:pt>
    <dgm:pt modelId="{B87A259E-2857-4673-A3E5-521D1C0ACA62}" type="pres">
      <dgm:prSet presAssocID="{3B9A6932-C377-44B7-8710-7A45D0CFC14C}" presName="imgShp" presStyleLbl="fgImgPlace1" presStyleIdx="1" presStyleCnt="2" custLinFactNeighborX="-50821" custLinFactNeighborY="-241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tificial Intelligence outline"/>
        </a:ext>
      </dgm:extLst>
    </dgm:pt>
    <dgm:pt modelId="{74F3A311-B20C-492F-B0BE-73342E104B6B}" type="pres">
      <dgm:prSet presAssocID="{3B9A6932-C377-44B7-8710-7A45D0CFC14C}" presName="txShp" presStyleLbl="node1" presStyleIdx="1" presStyleCnt="2">
        <dgm:presLayoutVars>
          <dgm:bulletEnabled val="1"/>
        </dgm:presLayoutVars>
      </dgm:prSet>
      <dgm:spPr/>
    </dgm:pt>
  </dgm:ptLst>
  <dgm:cxnLst>
    <dgm:cxn modelId="{2ABEA707-1829-493E-9093-C75BA597BEE6}" srcId="{91A98F3E-638D-451B-BB74-983B8B8EA962}" destId="{C0109130-8390-4CA4-AA7B-D870B17BF27D}" srcOrd="0" destOrd="0" parTransId="{4A936C32-85D6-45B1-9E33-D11BD18AA3BA}" sibTransId="{2B77033B-DFF8-4791-A0BA-84EE310FF15B}"/>
    <dgm:cxn modelId="{6C7BB50C-0268-45C0-8BE1-732BD0AEBE40}" type="presOf" srcId="{40270F41-2642-47EE-A0D9-CAD0E81C393A}" destId="{9508F16A-FA16-4755-98A5-DED8BEF878EE}" srcOrd="0" destOrd="2" presId="urn:microsoft.com/office/officeart/2005/8/layout/vList3"/>
    <dgm:cxn modelId="{1769DD56-7CFA-4069-B2CF-84ACBCE38C12}" srcId="{C0109130-8390-4CA4-AA7B-D870B17BF27D}" destId="{175DBF8C-0613-4A63-BA4E-C3DD09EE6BE3}" srcOrd="2" destOrd="0" parTransId="{944993DE-6E81-4E33-B48B-87120D483531}" sibTransId="{3CC8D2A6-F0E2-4748-B94B-19FE81BAFA90}"/>
    <dgm:cxn modelId="{B6DB6A6F-26C2-428D-BDE2-1C7C82026E11}" srcId="{C0109130-8390-4CA4-AA7B-D870B17BF27D}" destId="{E1D141F9-70BB-45DB-91A2-C941DBDC40CB}" srcOrd="0" destOrd="0" parTransId="{AEAA28FC-F3DC-4636-AB9C-E5FA005FB45C}" sibTransId="{E539B651-278B-42D4-ACB7-778E9BDB5469}"/>
    <dgm:cxn modelId="{B7EECE86-FA08-4F6E-BCF7-DDEF63C44D54}" srcId="{91A98F3E-638D-451B-BB74-983B8B8EA962}" destId="{3B9A6932-C377-44B7-8710-7A45D0CFC14C}" srcOrd="1" destOrd="0" parTransId="{2B28D4AD-D1C9-4397-BFA9-9AAD5F5D49EC}" sibTransId="{C46A4A6F-3A53-4ABC-8FBF-0053DEB8497B}"/>
    <dgm:cxn modelId="{01E33687-6EC3-4D92-A07A-68DCDD086D1F}" type="presOf" srcId="{3B9A6932-C377-44B7-8710-7A45D0CFC14C}" destId="{74F3A311-B20C-492F-B0BE-73342E104B6B}" srcOrd="0" destOrd="0" presId="urn:microsoft.com/office/officeart/2005/8/layout/vList3"/>
    <dgm:cxn modelId="{9A173B8D-C9D1-456B-94D1-0017D24DF181}" type="presOf" srcId="{91A98F3E-638D-451B-BB74-983B8B8EA962}" destId="{BF2F6269-9D1F-46D3-BE01-47C0FECA9F82}" srcOrd="0" destOrd="0" presId="urn:microsoft.com/office/officeart/2005/8/layout/vList3"/>
    <dgm:cxn modelId="{C4825EAA-18A7-4322-A9CA-26B01B216BC5}" type="presOf" srcId="{C0109130-8390-4CA4-AA7B-D870B17BF27D}" destId="{9508F16A-FA16-4755-98A5-DED8BEF878EE}" srcOrd="0" destOrd="0" presId="urn:microsoft.com/office/officeart/2005/8/layout/vList3"/>
    <dgm:cxn modelId="{73FC4DC3-51C9-473B-8A40-5279A9AB6883}" type="presOf" srcId="{175DBF8C-0613-4A63-BA4E-C3DD09EE6BE3}" destId="{9508F16A-FA16-4755-98A5-DED8BEF878EE}" srcOrd="0" destOrd="3" presId="urn:microsoft.com/office/officeart/2005/8/layout/vList3"/>
    <dgm:cxn modelId="{6AE248E4-6B26-4DFA-8391-5131D2E84313}" type="presOf" srcId="{E1D141F9-70BB-45DB-91A2-C941DBDC40CB}" destId="{9508F16A-FA16-4755-98A5-DED8BEF878EE}" srcOrd="0" destOrd="1" presId="urn:microsoft.com/office/officeart/2005/8/layout/vList3"/>
    <dgm:cxn modelId="{B9BECAFA-99D9-4BDD-BA34-0190123BDA42}" srcId="{C0109130-8390-4CA4-AA7B-D870B17BF27D}" destId="{40270F41-2642-47EE-A0D9-CAD0E81C393A}" srcOrd="1" destOrd="0" parTransId="{C3D87C08-5C19-425A-9F23-56D95060860B}" sibTransId="{67BAFC7E-469C-4FA3-B078-4AA77EC8E73C}"/>
    <dgm:cxn modelId="{28997900-7585-4E5E-9484-9C74D059BA44}" type="presParOf" srcId="{BF2F6269-9D1F-46D3-BE01-47C0FECA9F82}" destId="{5849A27B-225A-4DB1-B61B-C00112BA6C8B}" srcOrd="0" destOrd="0" presId="urn:microsoft.com/office/officeart/2005/8/layout/vList3"/>
    <dgm:cxn modelId="{27C19F14-57A6-42FC-BDE1-49F55E63FDA1}" type="presParOf" srcId="{5849A27B-225A-4DB1-B61B-C00112BA6C8B}" destId="{531F14FC-A9F1-4586-94B8-1FAD25FC2B83}" srcOrd="0" destOrd="0" presId="urn:microsoft.com/office/officeart/2005/8/layout/vList3"/>
    <dgm:cxn modelId="{BDA19F68-7CD8-4FDE-9D8F-554358BCA24D}" type="presParOf" srcId="{5849A27B-225A-4DB1-B61B-C00112BA6C8B}" destId="{9508F16A-FA16-4755-98A5-DED8BEF878EE}" srcOrd="1" destOrd="0" presId="urn:microsoft.com/office/officeart/2005/8/layout/vList3"/>
    <dgm:cxn modelId="{1696F10E-49DF-4A59-A291-AD5E611CC53B}" type="presParOf" srcId="{BF2F6269-9D1F-46D3-BE01-47C0FECA9F82}" destId="{314C9F97-1FF6-4EEA-8207-FC2A516FC213}" srcOrd="1" destOrd="0" presId="urn:microsoft.com/office/officeart/2005/8/layout/vList3"/>
    <dgm:cxn modelId="{49CD8FBA-4724-4D07-A16B-17D9079A51CB}" type="presParOf" srcId="{BF2F6269-9D1F-46D3-BE01-47C0FECA9F82}" destId="{F31D0B43-4B46-469E-96F0-70C084FE1D48}" srcOrd="2" destOrd="0" presId="urn:microsoft.com/office/officeart/2005/8/layout/vList3"/>
    <dgm:cxn modelId="{29BF4F8C-5F1B-4C97-A0A6-671F3E0FBABC}" type="presParOf" srcId="{F31D0B43-4B46-469E-96F0-70C084FE1D48}" destId="{B87A259E-2857-4673-A3E5-521D1C0ACA62}" srcOrd="0" destOrd="0" presId="urn:microsoft.com/office/officeart/2005/8/layout/vList3"/>
    <dgm:cxn modelId="{E56DD4AF-3D78-473F-9A6A-DE457EB2D308}" type="presParOf" srcId="{F31D0B43-4B46-469E-96F0-70C084FE1D48}" destId="{74F3A311-B20C-492F-B0BE-73342E104B6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6B755FB-5A08-4A13-B772-3900D6590B4C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31AF3F-93F1-458D-A92B-B5FE6BB79009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 b="1" dirty="0">
              <a:latin typeface="Calibri"/>
              <a:cs typeface="Calibri"/>
            </a:rPr>
            <a:t>Title IX Web Training</a:t>
          </a:r>
        </a:p>
      </dgm:t>
      <dgm:extLst>
        <a:ext uri="{E40237B7-FDA0-4F09-8148-C483321AD2D9}">
          <dgm14:cNvPr xmlns:dgm14="http://schemas.microsoft.com/office/drawing/2010/diagram" id="0" name="" descr="Title IX Web Training&#10;Athletic Ticketing App&#10;Library Databases &amp; Resources&#10;"/>
        </a:ext>
      </dgm:extLst>
    </dgm:pt>
    <dgm:pt modelId="{390F2535-F263-4DCD-98AE-DB55C08C200D}" type="parTrans" cxnId="{EBF7CB0B-FD84-4BBB-BE55-2D9214330D33}">
      <dgm:prSet/>
      <dgm:spPr/>
      <dgm:t>
        <a:bodyPr/>
        <a:lstStyle/>
        <a:p>
          <a:endParaRPr lang="en-US"/>
        </a:p>
      </dgm:t>
    </dgm:pt>
    <dgm:pt modelId="{CB35044A-E488-4662-969F-72E29A45F635}" type="sibTrans" cxnId="{EBF7CB0B-FD84-4BBB-BE55-2D9214330D3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FED0D93-B183-4C8D-8D20-DB430C044CFD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 b="1" dirty="0">
              <a:latin typeface="+mn-lt"/>
            </a:rPr>
            <a:t>Library</a:t>
          </a:r>
          <a:r>
            <a:rPr lang="en-US" sz="2000" dirty="0">
              <a:latin typeface="+mn-lt"/>
            </a:rPr>
            <a:t> Databases &amp; Resources</a:t>
          </a:r>
        </a:p>
      </dgm:t>
      <dgm:extLst>
        <a:ext uri="{E40237B7-FDA0-4F09-8148-C483321AD2D9}">
          <dgm14:cNvPr xmlns:dgm14="http://schemas.microsoft.com/office/drawing/2010/diagram" id="0" name="" descr="Title IX Web Training&#10;Athletic Ticketing App&#10;Library Databases &amp; Resources&#10;"/>
        </a:ext>
      </dgm:extLst>
    </dgm:pt>
    <dgm:pt modelId="{A0FA5931-98E4-46CE-B5BE-6C3C270CBE6E}" type="parTrans" cxnId="{B1E25596-E50E-4164-8E96-A0DEB30D5E8B}">
      <dgm:prSet/>
      <dgm:spPr/>
      <dgm:t>
        <a:bodyPr/>
        <a:lstStyle/>
        <a:p>
          <a:endParaRPr lang="en-US"/>
        </a:p>
      </dgm:t>
    </dgm:pt>
    <dgm:pt modelId="{C1E8998E-47B8-4804-B514-313F1602ACB7}" type="sibTrans" cxnId="{B1E25596-E50E-4164-8E96-A0DEB30D5E8B}">
      <dgm:prSet/>
      <dgm:spPr/>
      <dgm:t>
        <a:bodyPr/>
        <a:lstStyle/>
        <a:p>
          <a:endParaRPr lang="en-US"/>
        </a:p>
      </dgm:t>
    </dgm:pt>
    <dgm:pt modelId="{49D85E19-32BA-4636-B6D0-01CCCBCA2443}">
      <dgm:prSet phldr="0"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000" b="1" dirty="0">
              <a:latin typeface="+mn-lt"/>
            </a:rPr>
            <a:t>Athletic Ticketing App</a:t>
          </a:r>
        </a:p>
      </dgm:t>
      <dgm:extLst>
        <a:ext uri="{E40237B7-FDA0-4F09-8148-C483321AD2D9}">
          <dgm14:cNvPr xmlns:dgm14="http://schemas.microsoft.com/office/drawing/2010/diagram" id="0" name="" descr="Title IX Web Training&#10;Athletic Ticketing App&#10;Library Databases &amp; Resources&#10;"/>
        </a:ext>
      </dgm:extLst>
    </dgm:pt>
    <dgm:pt modelId="{B9989D07-01A6-4203-AAFC-2D3F0D4E8740}" type="parTrans" cxnId="{598C429D-F3DA-4521-A0F0-9A7B4A1E7677}">
      <dgm:prSet/>
      <dgm:spPr/>
      <dgm:t>
        <a:bodyPr/>
        <a:lstStyle/>
        <a:p>
          <a:endParaRPr lang="en-US"/>
        </a:p>
      </dgm:t>
    </dgm:pt>
    <dgm:pt modelId="{E51A3F29-D64E-4222-BB71-F067CF495B3A}" type="sibTrans" cxnId="{598C429D-F3DA-4521-A0F0-9A7B4A1E767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1C6A964-FCE7-4229-B7F9-66D434250A70}" type="pres">
      <dgm:prSet presAssocID="{56B755FB-5A08-4A13-B772-3900D6590B4C}" presName="root" presStyleCnt="0">
        <dgm:presLayoutVars>
          <dgm:dir/>
          <dgm:resizeHandles val="exact"/>
        </dgm:presLayoutVars>
      </dgm:prSet>
      <dgm:spPr/>
    </dgm:pt>
    <dgm:pt modelId="{9EF236EA-C7D1-4643-864F-D7BB17F3FC34}" type="pres">
      <dgm:prSet presAssocID="{6E31AF3F-93F1-458D-A92B-B5FE6BB79009}" presName="compNode" presStyleCnt="0"/>
      <dgm:spPr/>
    </dgm:pt>
    <dgm:pt modelId="{A7A3A6C7-69D1-4E07-8A50-2BC9D2B5607C}" type="pres">
      <dgm:prSet presAssocID="{6E31AF3F-93F1-458D-A92B-B5FE6BB7900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D2580ECB-5DDF-4871-B9D0-5959A5FB5B55}" type="pres">
      <dgm:prSet presAssocID="{6E31AF3F-93F1-458D-A92B-B5FE6BB79009}" presName="iconSpace" presStyleCnt="0"/>
      <dgm:spPr/>
    </dgm:pt>
    <dgm:pt modelId="{BF657575-40A0-4DAF-98DC-F189D8A4D931}" type="pres">
      <dgm:prSet presAssocID="{6E31AF3F-93F1-458D-A92B-B5FE6BB79009}" presName="parTx" presStyleLbl="revTx" presStyleIdx="0" presStyleCnt="6">
        <dgm:presLayoutVars>
          <dgm:chMax val="0"/>
          <dgm:chPref val="0"/>
        </dgm:presLayoutVars>
      </dgm:prSet>
      <dgm:spPr/>
    </dgm:pt>
    <dgm:pt modelId="{7EA0122E-6B86-4092-AA55-07B65347BD41}" type="pres">
      <dgm:prSet presAssocID="{6E31AF3F-93F1-458D-A92B-B5FE6BB79009}" presName="txSpace" presStyleCnt="0"/>
      <dgm:spPr/>
    </dgm:pt>
    <dgm:pt modelId="{6C1A9A1E-6FE1-4CB2-9053-4C602DCDCEFB}" type="pres">
      <dgm:prSet presAssocID="{6E31AF3F-93F1-458D-A92B-B5FE6BB79009}" presName="desTx" presStyleLbl="revTx" presStyleIdx="1" presStyleCnt="6">
        <dgm:presLayoutVars/>
      </dgm:prSet>
      <dgm:spPr/>
    </dgm:pt>
    <dgm:pt modelId="{3B84EE18-9A10-42ED-BEC5-246B092BD88C}" type="pres">
      <dgm:prSet presAssocID="{CB35044A-E488-4662-969F-72E29A45F635}" presName="sibTrans" presStyleCnt="0"/>
      <dgm:spPr/>
    </dgm:pt>
    <dgm:pt modelId="{F8C7BBC1-06B8-4B6D-97F5-450D60F29EA0}" type="pres">
      <dgm:prSet presAssocID="{49D85E19-32BA-4636-B6D0-01CCCBCA2443}" presName="compNode" presStyleCnt="0"/>
      <dgm:spPr/>
    </dgm:pt>
    <dgm:pt modelId="{D819FE1B-DEEE-4980-A16D-B17759C0DE1C}" type="pres">
      <dgm:prSet presAssocID="{49D85E19-32BA-4636-B6D0-01CCCBCA244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ort balls outline"/>
        </a:ext>
      </dgm:extLst>
    </dgm:pt>
    <dgm:pt modelId="{760F5E5E-7DAD-4400-87EA-90349DDC64EB}" type="pres">
      <dgm:prSet presAssocID="{49D85E19-32BA-4636-B6D0-01CCCBCA2443}" presName="iconSpace" presStyleCnt="0"/>
      <dgm:spPr/>
    </dgm:pt>
    <dgm:pt modelId="{1703A65F-6444-4F04-AD11-69F821B3AEC1}" type="pres">
      <dgm:prSet presAssocID="{49D85E19-32BA-4636-B6D0-01CCCBCA2443}" presName="parTx" presStyleLbl="revTx" presStyleIdx="2" presStyleCnt="6">
        <dgm:presLayoutVars>
          <dgm:chMax val="0"/>
          <dgm:chPref val="0"/>
        </dgm:presLayoutVars>
      </dgm:prSet>
      <dgm:spPr/>
    </dgm:pt>
    <dgm:pt modelId="{24D3042F-1228-49E4-95F6-866F6C893553}" type="pres">
      <dgm:prSet presAssocID="{49D85E19-32BA-4636-B6D0-01CCCBCA2443}" presName="txSpace" presStyleCnt="0"/>
      <dgm:spPr/>
    </dgm:pt>
    <dgm:pt modelId="{D0053CF4-9CAD-4377-A45E-E46CFBB7C77A}" type="pres">
      <dgm:prSet presAssocID="{49D85E19-32BA-4636-B6D0-01CCCBCA2443}" presName="desTx" presStyleLbl="revTx" presStyleIdx="3" presStyleCnt="6">
        <dgm:presLayoutVars/>
      </dgm:prSet>
      <dgm:spPr/>
    </dgm:pt>
    <dgm:pt modelId="{D9F67302-C327-4810-9908-FB8BCCAC6F78}" type="pres">
      <dgm:prSet presAssocID="{E51A3F29-D64E-4222-BB71-F067CF495B3A}" presName="sibTrans" presStyleCnt="0"/>
      <dgm:spPr/>
    </dgm:pt>
    <dgm:pt modelId="{CF378C98-CA49-4857-AE79-FFA20FF44517}" type="pres">
      <dgm:prSet presAssocID="{4FED0D93-B183-4C8D-8D20-DB430C044CFD}" presName="compNode" presStyleCnt="0"/>
      <dgm:spPr/>
    </dgm:pt>
    <dgm:pt modelId="{497C1AC5-41CB-4A90-BA06-58D5EDA2C736}" type="pres">
      <dgm:prSet presAssocID="{4FED0D93-B183-4C8D-8D20-DB430C044CF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rytelling outline"/>
        </a:ext>
      </dgm:extLst>
    </dgm:pt>
    <dgm:pt modelId="{E761ECE9-966C-4760-8D12-1E1966B97789}" type="pres">
      <dgm:prSet presAssocID="{4FED0D93-B183-4C8D-8D20-DB430C044CFD}" presName="iconSpace" presStyleCnt="0"/>
      <dgm:spPr/>
    </dgm:pt>
    <dgm:pt modelId="{A1A0A0B1-B7CF-4AFA-99E9-25531F7D17D6}" type="pres">
      <dgm:prSet presAssocID="{4FED0D93-B183-4C8D-8D20-DB430C044CFD}" presName="parTx" presStyleLbl="revTx" presStyleIdx="4" presStyleCnt="6">
        <dgm:presLayoutVars>
          <dgm:chMax val="0"/>
          <dgm:chPref val="0"/>
        </dgm:presLayoutVars>
      </dgm:prSet>
      <dgm:spPr/>
    </dgm:pt>
    <dgm:pt modelId="{0953360E-4D0C-45D6-B034-63DDB3855D0C}" type="pres">
      <dgm:prSet presAssocID="{4FED0D93-B183-4C8D-8D20-DB430C044CFD}" presName="txSpace" presStyleCnt="0"/>
      <dgm:spPr/>
    </dgm:pt>
    <dgm:pt modelId="{7EC05511-A8AE-4937-8BA5-E1B4FA1F0ED2}" type="pres">
      <dgm:prSet presAssocID="{4FED0D93-B183-4C8D-8D20-DB430C044CFD}" presName="desTx" presStyleLbl="revTx" presStyleIdx="5" presStyleCnt="6">
        <dgm:presLayoutVars/>
      </dgm:prSet>
      <dgm:spPr/>
    </dgm:pt>
  </dgm:ptLst>
  <dgm:cxnLst>
    <dgm:cxn modelId="{89A4A809-41C2-4F85-9A71-AA80E673212F}" type="presOf" srcId="{49D85E19-32BA-4636-B6D0-01CCCBCA2443}" destId="{1703A65F-6444-4F04-AD11-69F821B3AEC1}" srcOrd="0" destOrd="0" presId="urn:microsoft.com/office/officeart/2018/5/layout/CenteredIconLabelDescriptionList"/>
    <dgm:cxn modelId="{EBF7CB0B-FD84-4BBB-BE55-2D9214330D33}" srcId="{56B755FB-5A08-4A13-B772-3900D6590B4C}" destId="{6E31AF3F-93F1-458D-A92B-B5FE6BB79009}" srcOrd="0" destOrd="0" parTransId="{390F2535-F263-4DCD-98AE-DB55C08C200D}" sibTransId="{CB35044A-E488-4662-969F-72E29A45F635}"/>
    <dgm:cxn modelId="{4483520D-290F-4F0A-B424-73C809373D05}" type="presOf" srcId="{6E31AF3F-93F1-458D-A92B-B5FE6BB79009}" destId="{BF657575-40A0-4DAF-98DC-F189D8A4D931}" srcOrd="0" destOrd="0" presId="urn:microsoft.com/office/officeart/2018/5/layout/CenteredIconLabelDescriptionList"/>
    <dgm:cxn modelId="{F08F5882-7A6E-4897-B7E8-AD07BFBE0F61}" type="presOf" srcId="{56B755FB-5A08-4A13-B772-3900D6590B4C}" destId="{B1C6A964-FCE7-4229-B7F9-66D434250A70}" srcOrd="0" destOrd="0" presId="urn:microsoft.com/office/officeart/2018/5/layout/CenteredIconLabelDescriptionList"/>
    <dgm:cxn modelId="{B1E25596-E50E-4164-8E96-A0DEB30D5E8B}" srcId="{56B755FB-5A08-4A13-B772-3900D6590B4C}" destId="{4FED0D93-B183-4C8D-8D20-DB430C044CFD}" srcOrd="2" destOrd="0" parTransId="{A0FA5931-98E4-46CE-B5BE-6C3C270CBE6E}" sibTransId="{C1E8998E-47B8-4804-B514-313F1602ACB7}"/>
    <dgm:cxn modelId="{598C429D-F3DA-4521-A0F0-9A7B4A1E7677}" srcId="{56B755FB-5A08-4A13-B772-3900D6590B4C}" destId="{49D85E19-32BA-4636-B6D0-01CCCBCA2443}" srcOrd="1" destOrd="0" parTransId="{B9989D07-01A6-4203-AAFC-2D3F0D4E8740}" sibTransId="{E51A3F29-D64E-4222-BB71-F067CF495B3A}"/>
    <dgm:cxn modelId="{A72789A9-20E2-4E9E-AC7C-34198919DC29}" type="presOf" srcId="{4FED0D93-B183-4C8D-8D20-DB430C044CFD}" destId="{A1A0A0B1-B7CF-4AFA-99E9-25531F7D17D6}" srcOrd="0" destOrd="0" presId="urn:microsoft.com/office/officeart/2018/5/layout/CenteredIconLabelDescriptionList"/>
    <dgm:cxn modelId="{AD366D14-E714-4D8C-A239-A2C2A9114B50}" type="presParOf" srcId="{B1C6A964-FCE7-4229-B7F9-66D434250A70}" destId="{9EF236EA-C7D1-4643-864F-D7BB17F3FC34}" srcOrd="0" destOrd="0" presId="urn:microsoft.com/office/officeart/2018/5/layout/CenteredIconLabelDescriptionList"/>
    <dgm:cxn modelId="{E8C007CD-7874-4572-A64F-FC2261C5BBA2}" type="presParOf" srcId="{9EF236EA-C7D1-4643-864F-D7BB17F3FC34}" destId="{A7A3A6C7-69D1-4E07-8A50-2BC9D2B5607C}" srcOrd="0" destOrd="0" presId="urn:microsoft.com/office/officeart/2018/5/layout/CenteredIconLabelDescriptionList"/>
    <dgm:cxn modelId="{89D4F81A-E621-407C-B3A6-3C2BA07B06F9}" type="presParOf" srcId="{9EF236EA-C7D1-4643-864F-D7BB17F3FC34}" destId="{D2580ECB-5DDF-4871-B9D0-5959A5FB5B55}" srcOrd="1" destOrd="0" presId="urn:microsoft.com/office/officeart/2018/5/layout/CenteredIconLabelDescriptionList"/>
    <dgm:cxn modelId="{115DE8EC-6B62-4C4E-88CE-527960A04069}" type="presParOf" srcId="{9EF236EA-C7D1-4643-864F-D7BB17F3FC34}" destId="{BF657575-40A0-4DAF-98DC-F189D8A4D931}" srcOrd="2" destOrd="0" presId="urn:microsoft.com/office/officeart/2018/5/layout/CenteredIconLabelDescriptionList"/>
    <dgm:cxn modelId="{D5D74A0E-8E59-4CF8-91D1-0DDF5A8C1E04}" type="presParOf" srcId="{9EF236EA-C7D1-4643-864F-D7BB17F3FC34}" destId="{7EA0122E-6B86-4092-AA55-07B65347BD41}" srcOrd="3" destOrd="0" presId="urn:microsoft.com/office/officeart/2018/5/layout/CenteredIconLabelDescriptionList"/>
    <dgm:cxn modelId="{EDF7B1ED-1823-4F1B-8C98-B8DA924D9BDF}" type="presParOf" srcId="{9EF236EA-C7D1-4643-864F-D7BB17F3FC34}" destId="{6C1A9A1E-6FE1-4CB2-9053-4C602DCDCEFB}" srcOrd="4" destOrd="0" presId="urn:microsoft.com/office/officeart/2018/5/layout/CenteredIconLabelDescriptionList"/>
    <dgm:cxn modelId="{6EAA315F-4A8F-464D-B2F3-E65F21DD574A}" type="presParOf" srcId="{B1C6A964-FCE7-4229-B7F9-66D434250A70}" destId="{3B84EE18-9A10-42ED-BEC5-246B092BD88C}" srcOrd="1" destOrd="0" presId="urn:microsoft.com/office/officeart/2018/5/layout/CenteredIconLabelDescriptionList"/>
    <dgm:cxn modelId="{203A6EE8-6E91-4933-BF85-CE0D56D283C2}" type="presParOf" srcId="{B1C6A964-FCE7-4229-B7F9-66D434250A70}" destId="{F8C7BBC1-06B8-4B6D-97F5-450D60F29EA0}" srcOrd="2" destOrd="0" presId="urn:microsoft.com/office/officeart/2018/5/layout/CenteredIconLabelDescriptionList"/>
    <dgm:cxn modelId="{075ED388-481F-4195-B343-67E6D42F9009}" type="presParOf" srcId="{F8C7BBC1-06B8-4B6D-97F5-450D60F29EA0}" destId="{D819FE1B-DEEE-4980-A16D-B17759C0DE1C}" srcOrd="0" destOrd="0" presId="urn:microsoft.com/office/officeart/2018/5/layout/CenteredIconLabelDescriptionList"/>
    <dgm:cxn modelId="{F664FD7F-ADD4-4A87-947F-097454186018}" type="presParOf" srcId="{F8C7BBC1-06B8-4B6D-97F5-450D60F29EA0}" destId="{760F5E5E-7DAD-4400-87EA-90349DDC64EB}" srcOrd="1" destOrd="0" presId="urn:microsoft.com/office/officeart/2018/5/layout/CenteredIconLabelDescriptionList"/>
    <dgm:cxn modelId="{7D0A60FB-197E-41D5-96C3-777CE3546461}" type="presParOf" srcId="{F8C7BBC1-06B8-4B6D-97F5-450D60F29EA0}" destId="{1703A65F-6444-4F04-AD11-69F821B3AEC1}" srcOrd="2" destOrd="0" presId="urn:microsoft.com/office/officeart/2018/5/layout/CenteredIconLabelDescriptionList"/>
    <dgm:cxn modelId="{DDF70AF5-A680-4611-8AAC-3A06A785DF8C}" type="presParOf" srcId="{F8C7BBC1-06B8-4B6D-97F5-450D60F29EA0}" destId="{24D3042F-1228-49E4-95F6-866F6C893553}" srcOrd="3" destOrd="0" presId="urn:microsoft.com/office/officeart/2018/5/layout/CenteredIconLabelDescriptionList"/>
    <dgm:cxn modelId="{A5224E89-5DCF-4BEB-B5BF-B37D1CFEA83B}" type="presParOf" srcId="{F8C7BBC1-06B8-4B6D-97F5-450D60F29EA0}" destId="{D0053CF4-9CAD-4377-A45E-E46CFBB7C77A}" srcOrd="4" destOrd="0" presId="urn:microsoft.com/office/officeart/2018/5/layout/CenteredIconLabelDescriptionList"/>
    <dgm:cxn modelId="{8DCF1D4D-707D-4962-A389-AB9202749052}" type="presParOf" srcId="{B1C6A964-FCE7-4229-B7F9-66D434250A70}" destId="{D9F67302-C327-4810-9908-FB8BCCAC6F78}" srcOrd="3" destOrd="0" presId="urn:microsoft.com/office/officeart/2018/5/layout/CenteredIconLabelDescriptionList"/>
    <dgm:cxn modelId="{F5A8A7A0-1680-4267-A39C-B0BB98E2346B}" type="presParOf" srcId="{B1C6A964-FCE7-4229-B7F9-66D434250A70}" destId="{CF378C98-CA49-4857-AE79-FFA20FF44517}" srcOrd="4" destOrd="0" presId="urn:microsoft.com/office/officeart/2018/5/layout/CenteredIconLabelDescriptionList"/>
    <dgm:cxn modelId="{DE704F90-0FF2-44D6-823B-42F554A22678}" type="presParOf" srcId="{CF378C98-CA49-4857-AE79-FFA20FF44517}" destId="{497C1AC5-41CB-4A90-BA06-58D5EDA2C736}" srcOrd="0" destOrd="0" presId="urn:microsoft.com/office/officeart/2018/5/layout/CenteredIconLabelDescriptionList"/>
    <dgm:cxn modelId="{56323F79-B5DD-4105-AAC8-0BA91CC92D5C}" type="presParOf" srcId="{CF378C98-CA49-4857-AE79-FFA20FF44517}" destId="{E761ECE9-966C-4760-8D12-1E1966B97789}" srcOrd="1" destOrd="0" presId="urn:microsoft.com/office/officeart/2018/5/layout/CenteredIconLabelDescriptionList"/>
    <dgm:cxn modelId="{C4716036-96E9-42A2-9214-6A53C2F524F1}" type="presParOf" srcId="{CF378C98-CA49-4857-AE79-FFA20FF44517}" destId="{A1A0A0B1-B7CF-4AFA-99E9-25531F7D17D6}" srcOrd="2" destOrd="0" presId="urn:microsoft.com/office/officeart/2018/5/layout/CenteredIconLabelDescriptionList"/>
    <dgm:cxn modelId="{EF5B94B2-8EC0-46DD-BCAB-2B8414274B6F}" type="presParOf" srcId="{CF378C98-CA49-4857-AE79-FFA20FF44517}" destId="{0953360E-4D0C-45D6-B034-63DDB3855D0C}" srcOrd="3" destOrd="0" presId="urn:microsoft.com/office/officeart/2018/5/layout/CenteredIconLabelDescriptionList"/>
    <dgm:cxn modelId="{B1C6F03D-B9CB-4B12-ABDF-C0C72F5DE8F9}" type="presParOf" srcId="{CF378C98-CA49-4857-AE79-FFA20FF44517}" destId="{7EC05511-A8AE-4937-8BA5-E1B4FA1F0ED2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65DB465-1DFB-41C1-8EC1-17281A52325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082740-965A-42E4-AD80-59C0AA857439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Alternative Means of Access</a:t>
          </a:r>
        </a:p>
      </dgm:t>
      <dgm:extLst>
        <a:ext uri="{E40237B7-FDA0-4F09-8148-C483321AD2D9}">
          <dgm14:cNvPr xmlns:dgm14="http://schemas.microsoft.com/office/drawing/2010/diagram" id="0" name="" descr="Alternative Means of Access&#10; Re-created vendor content with alternative media, access to content controlled via password authentication&#10;Quality | Risk Assessment: 5 of 5&#10; Provides access to same information&#10; Matches availability of primary solution&#10; Enables independent access&#10; No disparate burden/impact on user&#10; Substantially equivalent ease of use&#10;Outcome: EEAAP&#10;"/>
        </a:ext>
      </dgm:extLst>
    </dgm:pt>
    <dgm:pt modelId="{3EB15D74-0019-4AB2-8A56-A915713FDF9A}" type="parTrans" cxnId="{C6C6279B-4D58-4E18-97B9-862290C49BC0}">
      <dgm:prSet/>
      <dgm:spPr/>
      <dgm:t>
        <a:bodyPr/>
        <a:lstStyle/>
        <a:p>
          <a:endParaRPr lang="en-US"/>
        </a:p>
      </dgm:t>
    </dgm:pt>
    <dgm:pt modelId="{7826B2C6-4812-41AD-9B6E-A7631EA3BD8A}" type="sibTrans" cxnId="{C6C6279B-4D58-4E18-97B9-862290C49BC0}">
      <dgm:prSet/>
      <dgm:spPr/>
      <dgm:t>
        <a:bodyPr/>
        <a:lstStyle/>
        <a:p>
          <a:endParaRPr lang="en-US"/>
        </a:p>
      </dgm:t>
    </dgm:pt>
    <dgm:pt modelId="{0F80CF0C-235E-4956-9A26-EE90D5413015}">
      <dgm:prSet/>
      <dgm:spPr/>
      <dgm:t>
        <a:bodyPr/>
        <a:lstStyle/>
        <a:p>
          <a:pPr rtl="0"/>
          <a:r>
            <a:rPr lang="en-US"/>
            <a:t>Quality</a:t>
          </a:r>
          <a:r>
            <a:rPr lang="en-US">
              <a:latin typeface="Calibri Light" panose="020F0302020204030204"/>
            </a:rPr>
            <a:t> </a:t>
          </a:r>
          <a:r>
            <a:rPr lang="en-US"/>
            <a:t>|</a:t>
          </a:r>
          <a:r>
            <a:rPr lang="en-US">
              <a:solidFill>
                <a:srgbClr val="079A3B"/>
              </a:solidFill>
              <a:latin typeface="Calibri Light" panose="020F0302020204030204"/>
            </a:rPr>
            <a:t> </a:t>
          </a:r>
          <a:r>
            <a:rPr lang="en-US">
              <a:solidFill>
                <a:schemeClr val="bg1"/>
              </a:solidFill>
            </a:rPr>
            <a:t>Risk Assessment: </a:t>
          </a:r>
          <a:r>
            <a:rPr lang="en-US" b="1">
              <a:solidFill>
                <a:schemeClr val="bg1"/>
              </a:solidFill>
            </a:rPr>
            <a:t>5 of 5</a:t>
          </a:r>
          <a:endParaRPr lang="en-US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Alternative Means of Access&#10; Re-created vendor content with alternative media, access to content controlled via password authentication&#10;Quality | Risk Assessment: 5 of 5&#10; Provides access to same information&#10; Matches availability of primary solution&#10; Enables independent access&#10; No disparate burden/impact on user&#10; Substantially equivalent ease of use&#10;Outcome: EEAAP&#10;"/>
        </a:ext>
      </dgm:extLst>
    </dgm:pt>
    <dgm:pt modelId="{7221DF60-6E13-4AC8-9388-1F227DD8B4BB}" type="parTrans" cxnId="{93F53710-BD47-47E7-80CF-26116DE65703}">
      <dgm:prSet/>
      <dgm:spPr/>
      <dgm:t>
        <a:bodyPr/>
        <a:lstStyle/>
        <a:p>
          <a:endParaRPr lang="en-US"/>
        </a:p>
      </dgm:t>
    </dgm:pt>
    <dgm:pt modelId="{DEED0776-87FA-42F5-9EA7-D7DDE931D52E}" type="sibTrans" cxnId="{93F53710-BD47-47E7-80CF-26116DE65703}">
      <dgm:prSet/>
      <dgm:spPr/>
      <dgm:t>
        <a:bodyPr/>
        <a:lstStyle/>
        <a:p>
          <a:endParaRPr lang="en-US"/>
        </a:p>
      </dgm:t>
    </dgm:pt>
    <dgm:pt modelId="{B7125BBD-9525-4197-9CAC-61A034CE47F1}">
      <dgm:prSet/>
      <dgm:spPr/>
      <dgm:t>
        <a:bodyPr/>
        <a:lstStyle/>
        <a:p>
          <a:r>
            <a:rPr lang="en-US" b="1" dirty="0">
              <a:solidFill>
                <a:srgbClr val="218839"/>
              </a:solidFill>
            </a:rPr>
            <a:t>Provides access to same information</a:t>
          </a:r>
        </a:p>
      </dgm:t>
      <dgm:extLst>
        <a:ext uri="{E40237B7-FDA0-4F09-8148-C483321AD2D9}">
          <dgm14:cNvPr xmlns:dgm14="http://schemas.microsoft.com/office/drawing/2010/diagram" id="0" name="" descr="Alternative Means of Access&#10; Re-created vendor content with alternative media, access to content controlled via password authentication&#10;Quality | Risk Assessment: 5 of 5&#10; Provides access to same information&#10; Matches availability of primary solution&#10; Enables independent access&#10; No disparate burden/impact on user&#10; Substantially equivalent ease of use&#10;Outcome: EEAAP&#10;"/>
        </a:ext>
      </dgm:extLst>
    </dgm:pt>
    <dgm:pt modelId="{B0C1F0FB-D8FF-45D1-9629-259F53F5C740}" type="parTrans" cxnId="{6422F4E9-BB5D-4329-ACBE-874D0F4C7FD7}">
      <dgm:prSet/>
      <dgm:spPr/>
      <dgm:t>
        <a:bodyPr/>
        <a:lstStyle/>
        <a:p>
          <a:endParaRPr lang="en-US"/>
        </a:p>
      </dgm:t>
    </dgm:pt>
    <dgm:pt modelId="{9EE422A6-88DA-4CA3-8309-6CE7308BC8DE}" type="sibTrans" cxnId="{6422F4E9-BB5D-4329-ACBE-874D0F4C7FD7}">
      <dgm:prSet/>
      <dgm:spPr/>
      <dgm:t>
        <a:bodyPr/>
        <a:lstStyle/>
        <a:p>
          <a:endParaRPr lang="en-US"/>
        </a:p>
      </dgm:t>
    </dgm:pt>
    <dgm:pt modelId="{ACCAFA3B-E11A-4B0A-B331-770AABF2D937}">
      <dgm:prSet/>
      <dgm:spPr/>
      <dgm:t>
        <a:bodyPr/>
        <a:lstStyle/>
        <a:p>
          <a:r>
            <a:rPr lang="en-US" b="1" dirty="0">
              <a:solidFill>
                <a:srgbClr val="218839"/>
              </a:solidFill>
            </a:rPr>
            <a:t>Matches availability of primary solution</a:t>
          </a:r>
        </a:p>
      </dgm:t>
    </dgm:pt>
    <dgm:pt modelId="{14DB72F2-E2BF-4EB6-880D-E5106270F161}" type="parTrans" cxnId="{81611D7E-977E-4E5C-8AF7-423E97B40DC0}">
      <dgm:prSet/>
      <dgm:spPr/>
      <dgm:t>
        <a:bodyPr/>
        <a:lstStyle/>
        <a:p>
          <a:endParaRPr lang="en-US"/>
        </a:p>
      </dgm:t>
    </dgm:pt>
    <dgm:pt modelId="{2A5747DD-AC04-4140-BED7-D2A7E868CDD0}" type="sibTrans" cxnId="{81611D7E-977E-4E5C-8AF7-423E97B40DC0}">
      <dgm:prSet/>
      <dgm:spPr/>
      <dgm:t>
        <a:bodyPr/>
        <a:lstStyle/>
        <a:p>
          <a:endParaRPr lang="en-US"/>
        </a:p>
      </dgm:t>
    </dgm:pt>
    <dgm:pt modelId="{74AE8710-5D70-47E6-BA8C-9A6F8B3FB666}">
      <dgm:prSet/>
      <dgm:spPr/>
      <dgm:t>
        <a:bodyPr/>
        <a:lstStyle/>
        <a:p>
          <a:r>
            <a:rPr lang="en-US" b="1" dirty="0">
              <a:solidFill>
                <a:srgbClr val="218839"/>
              </a:solidFill>
            </a:rPr>
            <a:t>Enables independent access</a:t>
          </a:r>
        </a:p>
      </dgm:t>
    </dgm:pt>
    <dgm:pt modelId="{0B930CD7-85C0-42F7-BCDA-E43AB02B39E1}" type="parTrans" cxnId="{78330116-CFF6-41B6-B695-3D7265B56B25}">
      <dgm:prSet/>
      <dgm:spPr/>
      <dgm:t>
        <a:bodyPr/>
        <a:lstStyle/>
        <a:p>
          <a:endParaRPr lang="en-US"/>
        </a:p>
      </dgm:t>
    </dgm:pt>
    <dgm:pt modelId="{283D39EC-4098-4A6D-9B21-674B939D3ADD}" type="sibTrans" cxnId="{78330116-CFF6-41B6-B695-3D7265B56B25}">
      <dgm:prSet/>
      <dgm:spPr/>
      <dgm:t>
        <a:bodyPr/>
        <a:lstStyle/>
        <a:p>
          <a:endParaRPr lang="en-US"/>
        </a:p>
      </dgm:t>
    </dgm:pt>
    <dgm:pt modelId="{27C5AD4C-D3B1-40A3-8144-6DD990E55FE7}">
      <dgm:prSet/>
      <dgm:spPr/>
      <dgm:t>
        <a:bodyPr/>
        <a:lstStyle/>
        <a:p>
          <a:r>
            <a:rPr lang="en-US" b="1" dirty="0">
              <a:solidFill>
                <a:srgbClr val="218839"/>
              </a:solidFill>
            </a:rPr>
            <a:t>No disparate burden/impact on user</a:t>
          </a:r>
        </a:p>
      </dgm:t>
    </dgm:pt>
    <dgm:pt modelId="{C37262D6-1158-41C2-A7EA-BC659FF2555D}" type="parTrans" cxnId="{A57467C5-6ECA-45AC-9F25-67FB0609E8E6}">
      <dgm:prSet/>
      <dgm:spPr/>
      <dgm:t>
        <a:bodyPr/>
        <a:lstStyle/>
        <a:p>
          <a:endParaRPr lang="en-US"/>
        </a:p>
      </dgm:t>
    </dgm:pt>
    <dgm:pt modelId="{72B5263E-1680-49C9-A530-68FD70103461}" type="sibTrans" cxnId="{A57467C5-6ECA-45AC-9F25-67FB0609E8E6}">
      <dgm:prSet/>
      <dgm:spPr/>
      <dgm:t>
        <a:bodyPr/>
        <a:lstStyle/>
        <a:p>
          <a:endParaRPr lang="en-US"/>
        </a:p>
      </dgm:t>
    </dgm:pt>
    <dgm:pt modelId="{90EB8F06-1FDD-4418-841A-53E01BD91BFD}">
      <dgm:prSet/>
      <dgm:spPr/>
      <dgm:t>
        <a:bodyPr/>
        <a:lstStyle/>
        <a:p>
          <a:r>
            <a:rPr lang="en-US" b="1" dirty="0">
              <a:solidFill>
                <a:srgbClr val="218839"/>
              </a:solidFill>
            </a:rPr>
            <a:t>Substantially equivalent ease of use</a:t>
          </a:r>
        </a:p>
      </dgm:t>
    </dgm:pt>
    <dgm:pt modelId="{91B26029-4096-4559-90BE-AD943BF35F9C}" type="parTrans" cxnId="{CFF3EA12-71E1-42BC-958D-9BE55BE77A8B}">
      <dgm:prSet/>
      <dgm:spPr/>
      <dgm:t>
        <a:bodyPr/>
        <a:lstStyle/>
        <a:p>
          <a:endParaRPr lang="en-US"/>
        </a:p>
      </dgm:t>
    </dgm:pt>
    <dgm:pt modelId="{394976DB-D512-4E46-91BF-E352337B7507}" type="sibTrans" cxnId="{CFF3EA12-71E1-42BC-958D-9BE55BE77A8B}">
      <dgm:prSet/>
      <dgm:spPr/>
      <dgm:t>
        <a:bodyPr/>
        <a:lstStyle/>
        <a:p>
          <a:endParaRPr lang="en-US"/>
        </a:p>
      </dgm:t>
    </dgm:pt>
    <dgm:pt modelId="{05766722-0B54-43AD-891A-C51EFB30B0B8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Outcome: </a:t>
          </a:r>
          <a:r>
            <a:rPr lang="en-US" b="1" dirty="0">
              <a:latin typeface="Calibri Light" panose="020F0302020204030204"/>
            </a:rPr>
            <a:t>EEAAP</a:t>
          </a:r>
        </a:p>
      </dgm:t>
      <dgm:extLst>
        <a:ext uri="{E40237B7-FDA0-4F09-8148-C483321AD2D9}">
          <dgm14:cNvPr xmlns:dgm14="http://schemas.microsoft.com/office/drawing/2010/diagram" id="0" name="" descr="Alternative Means of Access&#10; Re-created vendor content with alternative media, access to content controlled via password authentication&#10;Quality | Risk Assessment: 5 of 5&#10; Provides access to same information&#10; Matches availability of primary solution&#10; Enables independent access&#10; No disparate burden/impact on user&#10; Substantially equivalent ease of use&#10;Outcome: EEAAP&#10;"/>
        </a:ext>
      </dgm:extLst>
    </dgm:pt>
    <dgm:pt modelId="{FE4855AF-BBB2-431B-8853-CD14747D5F77}" type="parTrans" cxnId="{A63CA5F1-4CE6-4677-BCB7-E623F7126799}">
      <dgm:prSet/>
      <dgm:spPr/>
      <dgm:t>
        <a:bodyPr/>
        <a:lstStyle/>
        <a:p>
          <a:endParaRPr lang="en-US"/>
        </a:p>
      </dgm:t>
    </dgm:pt>
    <dgm:pt modelId="{F4DA550E-1E44-4006-B9AD-A46B5FFBBABE}" type="sibTrans" cxnId="{A63CA5F1-4CE6-4677-BCB7-E623F7126799}">
      <dgm:prSet/>
      <dgm:spPr/>
      <dgm:t>
        <a:bodyPr/>
        <a:lstStyle/>
        <a:p>
          <a:endParaRPr lang="en-US"/>
        </a:p>
      </dgm:t>
    </dgm:pt>
    <dgm:pt modelId="{4DFB080A-ABF0-453C-B5CA-5FBB38847265}">
      <dgm:prSet phldr="0"/>
      <dgm:spPr/>
      <dgm:t>
        <a:bodyPr/>
        <a:lstStyle/>
        <a:p>
          <a:r>
            <a:rPr lang="en-US" dirty="0">
              <a:latin typeface="+mn-lt"/>
            </a:rPr>
            <a:t>Re-created vendor content with alternative media, access to content controlled via password authentication</a:t>
          </a:r>
        </a:p>
      </dgm:t>
      <dgm:extLst>
        <a:ext uri="{E40237B7-FDA0-4F09-8148-C483321AD2D9}">
          <dgm14:cNvPr xmlns:dgm14="http://schemas.microsoft.com/office/drawing/2010/diagram" id="0" name="" descr="Alternative Means of Access&#10; Re-created vendor content with alternative media, access to content controlled via password authentication&#10;Quality | Risk Assessment: 5 of 5&#10; Provides access to same information&#10; Matches availability of primary solution&#10; Enables independent access&#10; No disparate burden/impact on user&#10; Substantially equivalent ease of use&#10;Outcome: EEAAP&#10;"/>
        </a:ext>
      </dgm:extLst>
    </dgm:pt>
    <dgm:pt modelId="{5A4CB905-7BE9-4481-8CB2-FBB4B1F60FA8}" type="parTrans" cxnId="{D3B070CB-BC0A-418D-9D1C-EB4EC32256CA}">
      <dgm:prSet/>
      <dgm:spPr/>
      <dgm:t>
        <a:bodyPr/>
        <a:lstStyle/>
        <a:p>
          <a:endParaRPr lang="en-US"/>
        </a:p>
      </dgm:t>
    </dgm:pt>
    <dgm:pt modelId="{643FCEDB-1E48-48EB-B18C-1AD6987DE404}" type="sibTrans" cxnId="{D3B070CB-BC0A-418D-9D1C-EB4EC32256CA}">
      <dgm:prSet/>
      <dgm:spPr/>
      <dgm:t>
        <a:bodyPr/>
        <a:lstStyle/>
        <a:p>
          <a:endParaRPr lang="en-US"/>
        </a:p>
      </dgm:t>
    </dgm:pt>
    <dgm:pt modelId="{813186C2-C6E3-4558-8D2D-44791F951670}" type="pres">
      <dgm:prSet presAssocID="{665DB465-1DFB-41C1-8EC1-17281A523250}" presName="linear" presStyleCnt="0">
        <dgm:presLayoutVars>
          <dgm:dir/>
          <dgm:animLvl val="lvl"/>
          <dgm:resizeHandles val="exact"/>
        </dgm:presLayoutVars>
      </dgm:prSet>
      <dgm:spPr/>
    </dgm:pt>
    <dgm:pt modelId="{F765D12E-5247-4237-B41F-FA676DB76A28}" type="pres">
      <dgm:prSet presAssocID="{66082740-965A-42E4-AD80-59C0AA857439}" presName="parentLin" presStyleCnt="0"/>
      <dgm:spPr/>
    </dgm:pt>
    <dgm:pt modelId="{6D5C1A7B-493F-4EFD-99CC-67ACC2F1A2AC}" type="pres">
      <dgm:prSet presAssocID="{66082740-965A-42E4-AD80-59C0AA857439}" presName="parentLeftMargin" presStyleLbl="node1" presStyleIdx="0" presStyleCnt="3"/>
      <dgm:spPr/>
    </dgm:pt>
    <dgm:pt modelId="{FEDFAB3E-35EC-4627-A77F-C3DC700DD706}" type="pres">
      <dgm:prSet presAssocID="{66082740-965A-42E4-AD80-59C0AA85743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C9301EC-BDF4-431D-8233-FC12C61C5411}" type="pres">
      <dgm:prSet presAssocID="{66082740-965A-42E4-AD80-59C0AA857439}" presName="negativeSpace" presStyleCnt="0"/>
      <dgm:spPr/>
    </dgm:pt>
    <dgm:pt modelId="{23B3F812-0F55-4435-B95A-8A12A78035F0}" type="pres">
      <dgm:prSet presAssocID="{66082740-965A-42E4-AD80-59C0AA857439}" presName="childText" presStyleLbl="conFgAcc1" presStyleIdx="0" presStyleCnt="3">
        <dgm:presLayoutVars>
          <dgm:bulletEnabled val="1"/>
        </dgm:presLayoutVars>
      </dgm:prSet>
      <dgm:spPr/>
    </dgm:pt>
    <dgm:pt modelId="{58975B38-5F98-4986-9EA3-308B63B82A9E}" type="pres">
      <dgm:prSet presAssocID="{7826B2C6-4812-41AD-9B6E-A7631EA3BD8A}" presName="spaceBetweenRectangles" presStyleCnt="0"/>
      <dgm:spPr/>
    </dgm:pt>
    <dgm:pt modelId="{0E97748E-2F37-4A75-908F-9DFB0F89567A}" type="pres">
      <dgm:prSet presAssocID="{0F80CF0C-235E-4956-9A26-EE90D5413015}" presName="parentLin" presStyleCnt="0"/>
      <dgm:spPr/>
    </dgm:pt>
    <dgm:pt modelId="{243B37E6-63C1-47FD-B3E9-16C4C1A58285}" type="pres">
      <dgm:prSet presAssocID="{0F80CF0C-235E-4956-9A26-EE90D5413015}" presName="parentLeftMargin" presStyleLbl="node1" presStyleIdx="0" presStyleCnt="3"/>
      <dgm:spPr/>
    </dgm:pt>
    <dgm:pt modelId="{9CCA35C6-0718-4796-BDA9-84FACD96D63D}" type="pres">
      <dgm:prSet presAssocID="{0F80CF0C-235E-4956-9A26-EE90D541301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592F24F-4847-46A3-843E-640C5616B71B}" type="pres">
      <dgm:prSet presAssocID="{0F80CF0C-235E-4956-9A26-EE90D5413015}" presName="negativeSpace" presStyleCnt="0"/>
      <dgm:spPr/>
    </dgm:pt>
    <dgm:pt modelId="{A8436669-5F86-4E51-B572-397A08886222}" type="pres">
      <dgm:prSet presAssocID="{0F80CF0C-235E-4956-9A26-EE90D5413015}" presName="childText" presStyleLbl="conFgAcc1" presStyleIdx="1" presStyleCnt="3">
        <dgm:presLayoutVars>
          <dgm:bulletEnabled val="1"/>
        </dgm:presLayoutVars>
      </dgm:prSet>
      <dgm:spPr/>
    </dgm:pt>
    <dgm:pt modelId="{90172054-7890-4C30-8AF3-F6FA4ACC9C33}" type="pres">
      <dgm:prSet presAssocID="{DEED0776-87FA-42F5-9EA7-D7DDE931D52E}" presName="spaceBetweenRectangles" presStyleCnt="0"/>
      <dgm:spPr/>
    </dgm:pt>
    <dgm:pt modelId="{27C7D142-5A29-42FA-821A-F94C4A217806}" type="pres">
      <dgm:prSet presAssocID="{05766722-0B54-43AD-891A-C51EFB30B0B8}" presName="parentLin" presStyleCnt="0"/>
      <dgm:spPr/>
    </dgm:pt>
    <dgm:pt modelId="{7CF911CD-7E55-4947-B978-798237409DE8}" type="pres">
      <dgm:prSet presAssocID="{05766722-0B54-43AD-891A-C51EFB30B0B8}" presName="parentLeftMargin" presStyleLbl="node1" presStyleIdx="1" presStyleCnt="3"/>
      <dgm:spPr/>
    </dgm:pt>
    <dgm:pt modelId="{D5A5FA3E-6CC2-408B-BBC1-38356C8B3797}" type="pres">
      <dgm:prSet presAssocID="{05766722-0B54-43AD-891A-C51EFB30B0B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C2F4E79-2F90-4350-90ED-4C51E32B00AC}" type="pres">
      <dgm:prSet presAssocID="{05766722-0B54-43AD-891A-C51EFB30B0B8}" presName="negativeSpace" presStyleCnt="0"/>
      <dgm:spPr/>
    </dgm:pt>
    <dgm:pt modelId="{BEBAEF3F-CBFD-4767-9CFE-A698B98351C9}" type="pres">
      <dgm:prSet presAssocID="{05766722-0B54-43AD-891A-C51EFB30B0B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3F53710-BD47-47E7-80CF-26116DE65703}" srcId="{665DB465-1DFB-41C1-8EC1-17281A523250}" destId="{0F80CF0C-235E-4956-9A26-EE90D5413015}" srcOrd="1" destOrd="0" parTransId="{7221DF60-6E13-4AC8-9388-1F227DD8B4BB}" sibTransId="{DEED0776-87FA-42F5-9EA7-D7DDE931D52E}"/>
    <dgm:cxn modelId="{31C22811-D146-4C01-97B8-53D00422C53C}" type="presOf" srcId="{4DFB080A-ABF0-453C-B5CA-5FBB38847265}" destId="{23B3F812-0F55-4435-B95A-8A12A78035F0}" srcOrd="0" destOrd="0" presId="urn:microsoft.com/office/officeart/2005/8/layout/list1"/>
    <dgm:cxn modelId="{CFF3EA12-71E1-42BC-958D-9BE55BE77A8B}" srcId="{0F80CF0C-235E-4956-9A26-EE90D5413015}" destId="{90EB8F06-1FDD-4418-841A-53E01BD91BFD}" srcOrd="4" destOrd="0" parTransId="{91B26029-4096-4559-90BE-AD943BF35F9C}" sibTransId="{394976DB-D512-4E46-91BF-E352337B7507}"/>
    <dgm:cxn modelId="{78330116-CFF6-41B6-B695-3D7265B56B25}" srcId="{0F80CF0C-235E-4956-9A26-EE90D5413015}" destId="{74AE8710-5D70-47E6-BA8C-9A6F8B3FB666}" srcOrd="2" destOrd="0" parTransId="{0B930CD7-85C0-42F7-BCDA-E43AB02B39E1}" sibTransId="{283D39EC-4098-4A6D-9B21-674B939D3ADD}"/>
    <dgm:cxn modelId="{6B91A93E-AFBD-4BED-BC01-6AA49897E117}" type="presOf" srcId="{05766722-0B54-43AD-891A-C51EFB30B0B8}" destId="{D5A5FA3E-6CC2-408B-BBC1-38356C8B3797}" srcOrd="1" destOrd="0" presId="urn:microsoft.com/office/officeart/2005/8/layout/list1"/>
    <dgm:cxn modelId="{4BFAA851-1745-4320-9B17-D672BE597DF9}" type="presOf" srcId="{B7125BBD-9525-4197-9CAC-61A034CE47F1}" destId="{A8436669-5F86-4E51-B572-397A08886222}" srcOrd="0" destOrd="0" presId="urn:microsoft.com/office/officeart/2005/8/layout/list1"/>
    <dgm:cxn modelId="{C936CE6D-67C5-42C6-8B9C-CD32C9C868A3}" type="presOf" srcId="{66082740-965A-42E4-AD80-59C0AA857439}" destId="{FEDFAB3E-35EC-4627-A77F-C3DC700DD706}" srcOrd="1" destOrd="0" presId="urn:microsoft.com/office/officeart/2005/8/layout/list1"/>
    <dgm:cxn modelId="{E14A3C6E-B66B-4AD5-BBEF-4EEA278D1AE3}" type="presOf" srcId="{ACCAFA3B-E11A-4B0A-B331-770AABF2D937}" destId="{A8436669-5F86-4E51-B572-397A08886222}" srcOrd="0" destOrd="1" presId="urn:microsoft.com/office/officeart/2005/8/layout/list1"/>
    <dgm:cxn modelId="{81611D7E-977E-4E5C-8AF7-423E97B40DC0}" srcId="{0F80CF0C-235E-4956-9A26-EE90D5413015}" destId="{ACCAFA3B-E11A-4B0A-B331-770AABF2D937}" srcOrd="1" destOrd="0" parTransId="{14DB72F2-E2BF-4EB6-880D-E5106270F161}" sibTransId="{2A5747DD-AC04-4140-BED7-D2A7E868CDD0}"/>
    <dgm:cxn modelId="{027A6994-D0DF-48EB-8CA6-7DC17BCEDBF7}" type="presOf" srcId="{05766722-0B54-43AD-891A-C51EFB30B0B8}" destId="{7CF911CD-7E55-4947-B978-798237409DE8}" srcOrd="0" destOrd="0" presId="urn:microsoft.com/office/officeart/2005/8/layout/list1"/>
    <dgm:cxn modelId="{C6C6279B-4D58-4E18-97B9-862290C49BC0}" srcId="{665DB465-1DFB-41C1-8EC1-17281A523250}" destId="{66082740-965A-42E4-AD80-59C0AA857439}" srcOrd="0" destOrd="0" parTransId="{3EB15D74-0019-4AB2-8A56-A915713FDF9A}" sibTransId="{7826B2C6-4812-41AD-9B6E-A7631EA3BD8A}"/>
    <dgm:cxn modelId="{E2724A9D-B0F7-4B20-BFB4-6B0064C8E961}" type="presOf" srcId="{27C5AD4C-D3B1-40A3-8144-6DD990E55FE7}" destId="{A8436669-5F86-4E51-B572-397A08886222}" srcOrd="0" destOrd="3" presId="urn:microsoft.com/office/officeart/2005/8/layout/list1"/>
    <dgm:cxn modelId="{85D210A0-7FB3-4C80-89E8-E3C2B62D257D}" type="presOf" srcId="{0F80CF0C-235E-4956-9A26-EE90D5413015}" destId="{243B37E6-63C1-47FD-B3E9-16C4C1A58285}" srcOrd="0" destOrd="0" presId="urn:microsoft.com/office/officeart/2005/8/layout/list1"/>
    <dgm:cxn modelId="{EDE2ADB4-AF75-40BA-871E-501FA5B290F4}" type="presOf" srcId="{0F80CF0C-235E-4956-9A26-EE90D5413015}" destId="{9CCA35C6-0718-4796-BDA9-84FACD96D63D}" srcOrd="1" destOrd="0" presId="urn:microsoft.com/office/officeart/2005/8/layout/list1"/>
    <dgm:cxn modelId="{A57467C5-6ECA-45AC-9F25-67FB0609E8E6}" srcId="{0F80CF0C-235E-4956-9A26-EE90D5413015}" destId="{27C5AD4C-D3B1-40A3-8144-6DD990E55FE7}" srcOrd="3" destOrd="0" parTransId="{C37262D6-1158-41C2-A7EA-BC659FF2555D}" sibTransId="{72B5263E-1680-49C9-A530-68FD70103461}"/>
    <dgm:cxn modelId="{734472C6-9CC7-4BD1-9B86-10671E88A44D}" type="presOf" srcId="{665DB465-1DFB-41C1-8EC1-17281A523250}" destId="{813186C2-C6E3-4558-8D2D-44791F951670}" srcOrd="0" destOrd="0" presId="urn:microsoft.com/office/officeart/2005/8/layout/list1"/>
    <dgm:cxn modelId="{D3B070CB-BC0A-418D-9D1C-EB4EC32256CA}" srcId="{66082740-965A-42E4-AD80-59C0AA857439}" destId="{4DFB080A-ABF0-453C-B5CA-5FBB38847265}" srcOrd="0" destOrd="0" parTransId="{5A4CB905-7BE9-4481-8CB2-FBB4B1F60FA8}" sibTransId="{643FCEDB-1E48-48EB-B18C-1AD6987DE404}"/>
    <dgm:cxn modelId="{7899A2D4-6EBB-423C-AC94-BF82C8341FDF}" type="presOf" srcId="{66082740-965A-42E4-AD80-59C0AA857439}" destId="{6D5C1A7B-493F-4EFD-99CC-67ACC2F1A2AC}" srcOrd="0" destOrd="0" presId="urn:microsoft.com/office/officeart/2005/8/layout/list1"/>
    <dgm:cxn modelId="{6B7CA8D8-A12E-4592-8457-194931934047}" type="presOf" srcId="{74AE8710-5D70-47E6-BA8C-9A6F8B3FB666}" destId="{A8436669-5F86-4E51-B572-397A08886222}" srcOrd="0" destOrd="2" presId="urn:microsoft.com/office/officeart/2005/8/layout/list1"/>
    <dgm:cxn modelId="{6422F4E9-BB5D-4329-ACBE-874D0F4C7FD7}" srcId="{0F80CF0C-235E-4956-9A26-EE90D5413015}" destId="{B7125BBD-9525-4197-9CAC-61A034CE47F1}" srcOrd="0" destOrd="0" parTransId="{B0C1F0FB-D8FF-45D1-9629-259F53F5C740}" sibTransId="{9EE422A6-88DA-4CA3-8309-6CE7308BC8DE}"/>
    <dgm:cxn modelId="{A63CA5F1-4CE6-4677-BCB7-E623F7126799}" srcId="{665DB465-1DFB-41C1-8EC1-17281A523250}" destId="{05766722-0B54-43AD-891A-C51EFB30B0B8}" srcOrd="2" destOrd="0" parTransId="{FE4855AF-BBB2-431B-8853-CD14747D5F77}" sibTransId="{F4DA550E-1E44-4006-B9AD-A46B5FFBBABE}"/>
    <dgm:cxn modelId="{65DE05FF-36CF-48E8-A355-B4121CA1B6F6}" type="presOf" srcId="{90EB8F06-1FDD-4418-841A-53E01BD91BFD}" destId="{A8436669-5F86-4E51-B572-397A08886222}" srcOrd="0" destOrd="4" presId="urn:microsoft.com/office/officeart/2005/8/layout/list1"/>
    <dgm:cxn modelId="{763C121E-CF27-4F31-9A51-9E0DCBF56ECC}" type="presParOf" srcId="{813186C2-C6E3-4558-8D2D-44791F951670}" destId="{F765D12E-5247-4237-B41F-FA676DB76A28}" srcOrd="0" destOrd="0" presId="urn:microsoft.com/office/officeart/2005/8/layout/list1"/>
    <dgm:cxn modelId="{5AD5951A-EF51-415C-859D-0397CC3C9CCF}" type="presParOf" srcId="{F765D12E-5247-4237-B41F-FA676DB76A28}" destId="{6D5C1A7B-493F-4EFD-99CC-67ACC2F1A2AC}" srcOrd="0" destOrd="0" presId="urn:microsoft.com/office/officeart/2005/8/layout/list1"/>
    <dgm:cxn modelId="{2A6FEE65-0FD1-478F-BC9A-DE9017778A76}" type="presParOf" srcId="{F765D12E-5247-4237-B41F-FA676DB76A28}" destId="{FEDFAB3E-35EC-4627-A77F-C3DC700DD706}" srcOrd="1" destOrd="0" presId="urn:microsoft.com/office/officeart/2005/8/layout/list1"/>
    <dgm:cxn modelId="{3F42F91B-DB8F-4BCA-AC44-2BAA21A6B2E7}" type="presParOf" srcId="{813186C2-C6E3-4558-8D2D-44791F951670}" destId="{FC9301EC-BDF4-431D-8233-FC12C61C5411}" srcOrd="1" destOrd="0" presId="urn:microsoft.com/office/officeart/2005/8/layout/list1"/>
    <dgm:cxn modelId="{344ED744-FE12-4B7D-B3CD-31A6963A9A93}" type="presParOf" srcId="{813186C2-C6E3-4558-8D2D-44791F951670}" destId="{23B3F812-0F55-4435-B95A-8A12A78035F0}" srcOrd="2" destOrd="0" presId="urn:microsoft.com/office/officeart/2005/8/layout/list1"/>
    <dgm:cxn modelId="{C2BDA349-90AF-4135-B569-0EA34C2EBF3C}" type="presParOf" srcId="{813186C2-C6E3-4558-8D2D-44791F951670}" destId="{58975B38-5F98-4986-9EA3-308B63B82A9E}" srcOrd="3" destOrd="0" presId="urn:microsoft.com/office/officeart/2005/8/layout/list1"/>
    <dgm:cxn modelId="{1C211B53-6C66-4FDC-83BE-13B883E17C03}" type="presParOf" srcId="{813186C2-C6E3-4558-8D2D-44791F951670}" destId="{0E97748E-2F37-4A75-908F-9DFB0F89567A}" srcOrd="4" destOrd="0" presId="urn:microsoft.com/office/officeart/2005/8/layout/list1"/>
    <dgm:cxn modelId="{EE40D36C-0DCA-4580-B80A-E296797DDB70}" type="presParOf" srcId="{0E97748E-2F37-4A75-908F-9DFB0F89567A}" destId="{243B37E6-63C1-47FD-B3E9-16C4C1A58285}" srcOrd="0" destOrd="0" presId="urn:microsoft.com/office/officeart/2005/8/layout/list1"/>
    <dgm:cxn modelId="{1DCBA92D-48A3-46CE-B264-BB159234A3E4}" type="presParOf" srcId="{0E97748E-2F37-4A75-908F-9DFB0F89567A}" destId="{9CCA35C6-0718-4796-BDA9-84FACD96D63D}" srcOrd="1" destOrd="0" presId="urn:microsoft.com/office/officeart/2005/8/layout/list1"/>
    <dgm:cxn modelId="{D7DD081B-44CF-4285-9210-F35FB8E48217}" type="presParOf" srcId="{813186C2-C6E3-4558-8D2D-44791F951670}" destId="{1592F24F-4847-46A3-843E-640C5616B71B}" srcOrd="5" destOrd="0" presId="urn:microsoft.com/office/officeart/2005/8/layout/list1"/>
    <dgm:cxn modelId="{EB7813BA-1564-4B84-9EBD-2EC3AD05C822}" type="presParOf" srcId="{813186C2-C6E3-4558-8D2D-44791F951670}" destId="{A8436669-5F86-4E51-B572-397A08886222}" srcOrd="6" destOrd="0" presId="urn:microsoft.com/office/officeart/2005/8/layout/list1"/>
    <dgm:cxn modelId="{91F01AC8-98AF-46C1-A337-212A45B2B699}" type="presParOf" srcId="{813186C2-C6E3-4558-8D2D-44791F951670}" destId="{90172054-7890-4C30-8AF3-F6FA4ACC9C33}" srcOrd="7" destOrd="0" presId="urn:microsoft.com/office/officeart/2005/8/layout/list1"/>
    <dgm:cxn modelId="{FE91883D-411B-4A4A-BCAB-E1197B96C30C}" type="presParOf" srcId="{813186C2-C6E3-4558-8D2D-44791F951670}" destId="{27C7D142-5A29-42FA-821A-F94C4A217806}" srcOrd="8" destOrd="0" presId="urn:microsoft.com/office/officeart/2005/8/layout/list1"/>
    <dgm:cxn modelId="{ED15FD6F-9A4E-418B-BBEC-3C4F58B8531B}" type="presParOf" srcId="{27C7D142-5A29-42FA-821A-F94C4A217806}" destId="{7CF911CD-7E55-4947-B978-798237409DE8}" srcOrd="0" destOrd="0" presId="urn:microsoft.com/office/officeart/2005/8/layout/list1"/>
    <dgm:cxn modelId="{05B585A7-2002-4A9A-984F-374B5872C0DD}" type="presParOf" srcId="{27C7D142-5A29-42FA-821A-F94C4A217806}" destId="{D5A5FA3E-6CC2-408B-BBC1-38356C8B3797}" srcOrd="1" destOrd="0" presId="urn:microsoft.com/office/officeart/2005/8/layout/list1"/>
    <dgm:cxn modelId="{ADC14310-EFCB-42AA-9287-E7FD61C48118}" type="presParOf" srcId="{813186C2-C6E3-4558-8D2D-44791F951670}" destId="{6C2F4E79-2F90-4350-90ED-4C51E32B00AC}" srcOrd="9" destOrd="0" presId="urn:microsoft.com/office/officeart/2005/8/layout/list1"/>
    <dgm:cxn modelId="{56841922-C33A-488D-A934-33CF34967C75}" type="presParOf" srcId="{813186C2-C6E3-4558-8D2D-44791F951670}" destId="{BEBAEF3F-CBFD-4767-9CFE-A698B98351C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BB49D-C198-411C-AAAA-DF15D18925CA}">
      <dsp:nvSpPr>
        <dsp:cNvPr id="0" name=""/>
        <dsp:cNvSpPr/>
      </dsp:nvSpPr>
      <dsp:spPr>
        <a:xfrm>
          <a:off x="2" y="0"/>
          <a:ext cx="9777979" cy="435254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C231A-1968-4D6E-9EBD-33956CCC5B22}">
      <dsp:nvSpPr>
        <dsp:cNvPr id="0" name=""/>
        <dsp:cNvSpPr/>
      </dsp:nvSpPr>
      <dsp:spPr>
        <a:xfrm>
          <a:off x="2685" y="1305763"/>
          <a:ext cx="1563618" cy="17410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+mn-lt"/>
            </a:rPr>
            <a:t>Gather Accessibility Conformance &amp; Product Info</a:t>
          </a:r>
        </a:p>
      </dsp:txBody>
      <dsp:txXfrm>
        <a:off x="79015" y="1382093"/>
        <a:ext cx="1410958" cy="1588357"/>
      </dsp:txXfrm>
    </dsp:sp>
    <dsp:sp modelId="{5D8AC355-B5E7-4FAD-AAC4-20F69BAFF344}">
      <dsp:nvSpPr>
        <dsp:cNvPr id="0" name=""/>
        <dsp:cNvSpPr/>
      </dsp:nvSpPr>
      <dsp:spPr>
        <a:xfrm>
          <a:off x="1644484" y="1305763"/>
          <a:ext cx="1563618" cy="17410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+mn-lt"/>
            </a:rPr>
            <a:t>Prioritize/Triage Review Activities</a:t>
          </a:r>
        </a:p>
      </dsp:txBody>
      <dsp:txXfrm>
        <a:off x="1720814" y="1382093"/>
        <a:ext cx="1410958" cy="1588357"/>
      </dsp:txXfrm>
    </dsp:sp>
    <dsp:sp modelId="{8CF434C8-6A7A-4BC3-B9E2-DB71CD683E78}">
      <dsp:nvSpPr>
        <dsp:cNvPr id="0" name=""/>
        <dsp:cNvSpPr/>
      </dsp:nvSpPr>
      <dsp:spPr>
        <a:xfrm>
          <a:off x="3286283" y="1305763"/>
          <a:ext cx="1563618" cy="17410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+mn-lt"/>
            </a:rPr>
            <a:t>Validate Accessibility Barriers</a:t>
          </a:r>
        </a:p>
      </dsp:txBody>
      <dsp:txXfrm>
        <a:off x="3362613" y="1382093"/>
        <a:ext cx="1410958" cy="1588357"/>
      </dsp:txXfrm>
    </dsp:sp>
    <dsp:sp modelId="{69B63E4C-762E-4922-B51C-45E69E736338}">
      <dsp:nvSpPr>
        <dsp:cNvPr id="0" name=""/>
        <dsp:cNvSpPr/>
      </dsp:nvSpPr>
      <dsp:spPr>
        <a:xfrm>
          <a:off x="4928082" y="1305763"/>
          <a:ext cx="1563618" cy="17410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+mn-lt"/>
            </a:rPr>
            <a:t>Collaborate with Vendors</a:t>
          </a:r>
        </a:p>
      </dsp:txBody>
      <dsp:txXfrm>
        <a:off x="5004412" y="1382093"/>
        <a:ext cx="1410958" cy="1588357"/>
      </dsp:txXfrm>
    </dsp:sp>
    <dsp:sp modelId="{4A024317-BBED-49C0-AE23-880A228C553B}">
      <dsp:nvSpPr>
        <dsp:cNvPr id="0" name=""/>
        <dsp:cNvSpPr/>
      </dsp:nvSpPr>
      <dsp:spPr>
        <a:xfrm>
          <a:off x="6569881" y="1305763"/>
          <a:ext cx="1563618" cy="17410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latin typeface="+mn-lt"/>
              <a:cs typeface="Calibri Light" panose="020F0302020204030204"/>
            </a:rPr>
            <a:t>Create EEAAP (Blockers)</a:t>
          </a:r>
        </a:p>
      </dsp:txBody>
      <dsp:txXfrm>
        <a:off x="6646211" y="1382093"/>
        <a:ext cx="1410958" cy="1588357"/>
      </dsp:txXfrm>
    </dsp:sp>
    <dsp:sp modelId="{C2E9CF0F-0D6C-4D16-901E-96EDA6D289FD}">
      <dsp:nvSpPr>
        <dsp:cNvPr id="0" name=""/>
        <dsp:cNvSpPr/>
      </dsp:nvSpPr>
      <dsp:spPr>
        <a:xfrm>
          <a:off x="8211680" y="1305763"/>
          <a:ext cx="1563618" cy="17410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+mn-lt"/>
            </a:rPr>
            <a:t>Communicate info to end-users</a:t>
          </a:r>
        </a:p>
      </dsp:txBody>
      <dsp:txXfrm>
        <a:off x="8288010" y="1382093"/>
        <a:ext cx="1410958" cy="15883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5DED0-846F-4CE1-9D38-A9964FCBE9EF}">
      <dsp:nvSpPr>
        <dsp:cNvPr id="0" name=""/>
        <dsp:cNvSpPr/>
      </dsp:nvSpPr>
      <dsp:spPr>
        <a:xfrm>
          <a:off x="0" y="353844"/>
          <a:ext cx="5181600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2150" tIns="312420" rIns="402150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>
              <a:latin typeface="+mn-lt"/>
            </a:rPr>
            <a:t>EEAAP stated students could call a phone number, during University hours (8am-5pm), Monday-Friday, and a box office staff member would help them complete the purchase.</a:t>
          </a:r>
        </a:p>
      </dsp:txBody>
      <dsp:txXfrm>
        <a:off x="0" y="353844"/>
        <a:ext cx="5181600" cy="1275750"/>
      </dsp:txXfrm>
    </dsp:sp>
    <dsp:sp modelId="{ABBFF73D-254B-4CFF-AB44-5C9BD31769CF}">
      <dsp:nvSpPr>
        <dsp:cNvPr id="0" name=""/>
        <dsp:cNvSpPr/>
      </dsp:nvSpPr>
      <dsp:spPr>
        <a:xfrm>
          <a:off x="259080" y="132444"/>
          <a:ext cx="362712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alibri Light" panose="020F0302020204030204"/>
            </a:rPr>
            <a:t>Alternative Means of Access</a:t>
          </a:r>
          <a:endParaRPr lang="en-US" sz="1500" b="0" kern="1200" dirty="0"/>
        </a:p>
      </dsp:txBody>
      <dsp:txXfrm>
        <a:off x="280696" y="154060"/>
        <a:ext cx="3583888" cy="399568"/>
      </dsp:txXfrm>
    </dsp:sp>
    <dsp:sp modelId="{A8436669-5F86-4E51-B572-397A08886222}">
      <dsp:nvSpPr>
        <dsp:cNvPr id="0" name=""/>
        <dsp:cNvSpPr/>
      </dsp:nvSpPr>
      <dsp:spPr>
        <a:xfrm>
          <a:off x="0" y="1931994"/>
          <a:ext cx="5181600" cy="1606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2150" tIns="312420" rIns="40215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solidFill>
                <a:srgbClr val="218839"/>
              </a:solidFill>
            </a:rPr>
            <a:t>Provides access to same information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/>
              </a:solidFill>
            </a:rPr>
            <a:t>Matches availability of primary solution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tx1"/>
              </a:solidFill>
            </a:rPr>
            <a:t>Enables independent access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>
              <a:solidFill>
                <a:schemeClr val="tx1"/>
              </a:solidFill>
            </a:rPr>
            <a:t>No disparate burden/impact on user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solidFill>
                <a:srgbClr val="218839"/>
              </a:solidFill>
            </a:rPr>
            <a:t>Substantially equivalent ease of use</a:t>
          </a:r>
        </a:p>
      </dsp:txBody>
      <dsp:txXfrm>
        <a:off x="0" y="1931994"/>
        <a:ext cx="5181600" cy="1606500"/>
      </dsp:txXfrm>
    </dsp:sp>
    <dsp:sp modelId="{9CCA35C6-0718-4796-BDA9-84FACD96D63D}">
      <dsp:nvSpPr>
        <dsp:cNvPr id="0" name=""/>
        <dsp:cNvSpPr/>
      </dsp:nvSpPr>
      <dsp:spPr>
        <a:xfrm>
          <a:off x="259080" y="1710594"/>
          <a:ext cx="362712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Quality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/>
            <a:t>|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b="0" kern="1200" dirty="0">
              <a:solidFill>
                <a:schemeClr val="bg1"/>
              </a:solidFill>
              <a:latin typeface="Calibri Light" panose="020F0302020204030204"/>
            </a:rPr>
            <a:t>Risk </a:t>
          </a:r>
          <a:r>
            <a:rPr lang="en-US" sz="1500" b="1" kern="1200" dirty="0">
              <a:solidFill>
                <a:schemeClr val="bg1"/>
              </a:solidFill>
              <a:latin typeface="Calibri Light" panose="020F0302020204030204"/>
            </a:rPr>
            <a:t>Assessment: 2 of</a:t>
          </a:r>
          <a:r>
            <a:rPr lang="en-US" sz="1500" b="1" kern="1200" dirty="0">
              <a:solidFill>
                <a:schemeClr val="bg1"/>
              </a:solidFill>
            </a:rPr>
            <a:t> 5</a:t>
          </a:r>
        </a:p>
      </dsp:txBody>
      <dsp:txXfrm>
        <a:off x="280696" y="1732210"/>
        <a:ext cx="3583888" cy="399568"/>
      </dsp:txXfrm>
    </dsp:sp>
    <dsp:sp modelId="{107D8315-3851-4385-B0DB-8980971D78A8}">
      <dsp:nvSpPr>
        <dsp:cNvPr id="0" name=""/>
        <dsp:cNvSpPr/>
      </dsp:nvSpPr>
      <dsp:spPr>
        <a:xfrm>
          <a:off x="0" y="3840894"/>
          <a:ext cx="5181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50E15-14B6-49BB-ADD7-A0C9964992F3}">
      <dsp:nvSpPr>
        <dsp:cNvPr id="0" name=""/>
        <dsp:cNvSpPr/>
      </dsp:nvSpPr>
      <dsp:spPr>
        <a:xfrm>
          <a:off x="259080" y="3619494"/>
          <a:ext cx="362712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libri Light" panose="020F0302020204030204"/>
            </a:rPr>
            <a:t>Outcome: Non-Equal Alternative</a:t>
          </a:r>
        </a:p>
      </dsp:txBody>
      <dsp:txXfrm>
        <a:off x="280696" y="3641110"/>
        <a:ext cx="3583888" cy="39956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5DED0-846F-4CE1-9D38-A9964FCBE9EF}">
      <dsp:nvSpPr>
        <dsp:cNvPr id="0" name=""/>
        <dsp:cNvSpPr/>
      </dsp:nvSpPr>
      <dsp:spPr>
        <a:xfrm>
          <a:off x="0" y="235719"/>
          <a:ext cx="5181600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2150" tIns="312420" rIns="402150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+mn-lt"/>
            </a:rPr>
            <a:t> Develop system to allow students to schedule time with research librarian to navigate inaccessible resources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+mn-lt"/>
            </a:rPr>
            <a:t>Establish means for students to submit inaccessible resources for timely conversion to accessible formats</a:t>
          </a:r>
        </a:p>
      </dsp:txBody>
      <dsp:txXfrm>
        <a:off x="0" y="235719"/>
        <a:ext cx="5181600" cy="1512000"/>
      </dsp:txXfrm>
    </dsp:sp>
    <dsp:sp modelId="{ABBFF73D-254B-4CFF-AB44-5C9BD31769CF}">
      <dsp:nvSpPr>
        <dsp:cNvPr id="0" name=""/>
        <dsp:cNvSpPr/>
      </dsp:nvSpPr>
      <dsp:spPr>
        <a:xfrm>
          <a:off x="259080" y="14319"/>
          <a:ext cx="362712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+mn-lt"/>
            </a:rPr>
            <a:t>Alternative Means of Access</a:t>
          </a:r>
          <a:endParaRPr lang="en-US" sz="1500" b="0" kern="1200" dirty="0">
            <a:latin typeface="+mn-lt"/>
          </a:endParaRPr>
        </a:p>
      </dsp:txBody>
      <dsp:txXfrm>
        <a:off x="280696" y="35935"/>
        <a:ext cx="3583888" cy="399568"/>
      </dsp:txXfrm>
    </dsp:sp>
    <dsp:sp modelId="{A8436669-5F86-4E51-B572-397A08886222}">
      <dsp:nvSpPr>
        <dsp:cNvPr id="0" name=""/>
        <dsp:cNvSpPr/>
      </dsp:nvSpPr>
      <dsp:spPr>
        <a:xfrm>
          <a:off x="0" y="2050119"/>
          <a:ext cx="5181600" cy="1606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2150" tIns="312420" rIns="40215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Provides access to same information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Matches availability of primary solution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Enables independent access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>
              <a:solidFill>
                <a:schemeClr val="tx1"/>
              </a:solidFill>
            </a:rPr>
            <a:t>No disparate burden/impact on user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 dirty="0">
              <a:solidFill>
                <a:schemeClr val="tx1"/>
              </a:solidFill>
            </a:rPr>
            <a:t>Substantially equivalent ease of use</a:t>
          </a:r>
        </a:p>
      </dsp:txBody>
      <dsp:txXfrm>
        <a:off x="0" y="2050119"/>
        <a:ext cx="5181600" cy="1606500"/>
      </dsp:txXfrm>
    </dsp:sp>
    <dsp:sp modelId="{9CCA35C6-0718-4796-BDA9-84FACD96D63D}">
      <dsp:nvSpPr>
        <dsp:cNvPr id="0" name=""/>
        <dsp:cNvSpPr/>
      </dsp:nvSpPr>
      <dsp:spPr>
        <a:xfrm>
          <a:off x="259080" y="1828719"/>
          <a:ext cx="362712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Quality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/>
            <a:t>|</a:t>
          </a:r>
          <a:r>
            <a:rPr lang="en-US" sz="1500" kern="1200" dirty="0">
              <a:latin typeface="Calibri Light" panose="020F0302020204030204"/>
            </a:rPr>
            <a:t> </a:t>
          </a:r>
          <a:r>
            <a:rPr lang="en-US" sz="1500" kern="1200" dirty="0"/>
            <a:t>Risk Assessment:</a:t>
          </a:r>
          <a:r>
            <a:rPr lang="en-US" sz="1500" kern="1200" dirty="0">
              <a:latin typeface="Calibri Light" panose="020F0302020204030204"/>
            </a:rPr>
            <a:t> </a:t>
          </a:r>
          <a:r>
            <a:rPr lang="en-US" sz="1500" b="0" kern="1200" dirty="0">
              <a:latin typeface="Calibri Light" panose="020F0302020204030204"/>
            </a:rPr>
            <a:t>0 </a:t>
          </a:r>
          <a:r>
            <a:rPr lang="en-US" sz="1500" b="1" kern="1200" dirty="0">
              <a:latin typeface="Calibri Light" panose="020F0302020204030204"/>
            </a:rPr>
            <a:t>of</a:t>
          </a:r>
          <a:r>
            <a:rPr lang="en-US" sz="1500" b="1" kern="1200" dirty="0"/>
            <a:t> 5</a:t>
          </a:r>
          <a:endParaRPr lang="en-US" sz="1500" kern="1200" dirty="0"/>
        </a:p>
      </dsp:txBody>
      <dsp:txXfrm>
        <a:off x="280696" y="1850335"/>
        <a:ext cx="3583888" cy="399568"/>
      </dsp:txXfrm>
    </dsp:sp>
    <dsp:sp modelId="{107D8315-3851-4385-B0DB-8980971D78A8}">
      <dsp:nvSpPr>
        <dsp:cNvPr id="0" name=""/>
        <dsp:cNvSpPr/>
      </dsp:nvSpPr>
      <dsp:spPr>
        <a:xfrm>
          <a:off x="0" y="3959019"/>
          <a:ext cx="5181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50E15-14B6-49BB-ADD7-A0C9964992F3}">
      <dsp:nvSpPr>
        <dsp:cNvPr id="0" name=""/>
        <dsp:cNvSpPr/>
      </dsp:nvSpPr>
      <dsp:spPr>
        <a:xfrm>
          <a:off x="259080" y="3737619"/>
          <a:ext cx="362712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Calibri Light" panose="020F0302020204030204"/>
            </a:rPr>
            <a:t>Outcome: Individualized Accommodations</a:t>
          </a:r>
        </a:p>
      </dsp:txBody>
      <dsp:txXfrm>
        <a:off x="280696" y="3759235"/>
        <a:ext cx="3583888" cy="39956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B4B71-4758-43D2-9CEB-3468F017D65B}">
      <dsp:nvSpPr>
        <dsp:cNvPr id="0" name=""/>
        <dsp:cNvSpPr/>
      </dsp:nvSpPr>
      <dsp:spPr>
        <a:xfrm>
          <a:off x="1747800" y="290938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CC0F76-5863-490B-B85C-8A872B237CC7}">
      <dsp:nvSpPr>
        <dsp:cNvPr id="0" name=""/>
        <dsp:cNvSpPr/>
      </dsp:nvSpPr>
      <dsp:spPr>
        <a:xfrm>
          <a:off x="559800" y="2800399"/>
          <a:ext cx="4320000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Coordinate review along with ICT renewal</a:t>
          </a:r>
        </a:p>
      </dsp:txBody>
      <dsp:txXfrm>
        <a:off x="559800" y="2800399"/>
        <a:ext cx="4320000" cy="1260000"/>
      </dsp:txXfrm>
    </dsp:sp>
    <dsp:sp modelId="{49A4BEB0-9142-4251-B3B3-15CC441C2A60}">
      <dsp:nvSpPr>
        <dsp:cNvPr id="0" name=""/>
        <dsp:cNvSpPr/>
      </dsp:nvSpPr>
      <dsp:spPr>
        <a:xfrm>
          <a:off x="6823800" y="290938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BC15D3-6FB4-4EDC-B8BD-ED06D10959BA}">
      <dsp:nvSpPr>
        <dsp:cNvPr id="0" name=""/>
        <dsp:cNvSpPr/>
      </dsp:nvSpPr>
      <dsp:spPr>
        <a:xfrm>
          <a:off x="5635800" y="2800399"/>
          <a:ext cx="4320000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Emphasize that EEAAPs are temporary and ensure vendor commitment to address barriers with a roadmap, contract language, etc.</a:t>
          </a:r>
        </a:p>
      </dsp:txBody>
      <dsp:txXfrm>
        <a:off x="5635800" y="2800399"/>
        <a:ext cx="4320000" cy="126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A6576-4BB7-4BD8-8562-9375F987070B}">
      <dsp:nvSpPr>
        <dsp:cNvPr id="0" name=""/>
        <dsp:cNvSpPr/>
      </dsp:nvSpPr>
      <dsp:spPr>
        <a:xfrm>
          <a:off x="1963800" y="110483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AEC71-7F7B-45F8-BBAB-A1DBCC36CF87}">
      <dsp:nvSpPr>
        <dsp:cNvPr id="0" name=""/>
        <dsp:cNvSpPr/>
      </dsp:nvSpPr>
      <dsp:spPr>
        <a:xfrm>
          <a:off x="559800" y="1800089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b="1" kern="1200" dirty="0"/>
            <a:t>Validate </a:t>
          </a:r>
          <a:r>
            <a:rPr lang="en-US" sz="2800" kern="1200" dirty="0"/>
            <a:t>accessibility barriers </a:t>
          </a:r>
        </a:p>
      </dsp:txBody>
      <dsp:txXfrm>
        <a:off x="559800" y="1800089"/>
        <a:ext cx="4320000" cy="648000"/>
      </dsp:txXfrm>
    </dsp:sp>
    <dsp:sp modelId="{B717474D-6E8D-4EE8-AEBF-2F5737E48BB8}">
      <dsp:nvSpPr>
        <dsp:cNvPr id="0" name=""/>
        <dsp:cNvSpPr/>
      </dsp:nvSpPr>
      <dsp:spPr>
        <a:xfrm>
          <a:off x="559800" y="2530696"/>
          <a:ext cx="4320000" cy="1710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ACR Critical Review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Live Product Accessibility Demo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Automated Testing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Manual Testing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User Testing</a:t>
          </a:r>
        </a:p>
      </dsp:txBody>
      <dsp:txXfrm>
        <a:off x="559800" y="2530696"/>
        <a:ext cx="4320000" cy="1710158"/>
      </dsp:txXfrm>
    </dsp:sp>
    <dsp:sp modelId="{1CEBAFD4-11FC-4BBD-8E3D-9F07F52E3977}">
      <dsp:nvSpPr>
        <dsp:cNvPr id="0" name=""/>
        <dsp:cNvSpPr/>
      </dsp:nvSpPr>
      <dsp:spPr>
        <a:xfrm>
          <a:off x="7039800" y="110483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F944D-4177-4EAB-90DD-55FE801957C4}">
      <dsp:nvSpPr>
        <dsp:cNvPr id="0" name=""/>
        <dsp:cNvSpPr/>
      </dsp:nvSpPr>
      <dsp:spPr>
        <a:xfrm>
          <a:off x="5635800" y="1800089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 dirty="0"/>
            <a:t>Determine if </a:t>
          </a:r>
          <a:r>
            <a:rPr lang="en-US" sz="2800" b="1" kern="1200" dirty="0"/>
            <a:t>Blockers </a:t>
          </a:r>
          <a:r>
            <a:rPr lang="en-US" sz="2800" kern="1200" dirty="0"/>
            <a:t>Exist</a:t>
          </a:r>
        </a:p>
      </dsp:txBody>
      <dsp:txXfrm>
        <a:off x="5635800" y="1800089"/>
        <a:ext cx="4320000" cy="648000"/>
      </dsp:txXfrm>
    </dsp:sp>
    <dsp:sp modelId="{12B01BDB-CC20-4A9D-B39C-57F7EBCFBEA9}">
      <dsp:nvSpPr>
        <dsp:cNvPr id="0" name=""/>
        <dsp:cNvSpPr/>
      </dsp:nvSpPr>
      <dsp:spPr>
        <a:xfrm>
          <a:off x="5635800" y="2530696"/>
          <a:ext cx="4320000" cy="1710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Identify impact for specific User Group(s)</a:t>
          </a:r>
        </a:p>
      </dsp:txBody>
      <dsp:txXfrm>
        <a:off x="5635800" y="2530696"/>
        <a:ext cx="4320000" cy="17101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B7D94-7AF6-4F89-A39D-124A5005C6B4}">
      <dsp:nvSpPr>
        <dsp:cNvPr id="0" name=""/>
        <dsp:cNvSpPr/>
      </dsp:nvSpPr>
      <dsp:spPr>
        <a:xfrm>
          <a:off x="900656" y="1251500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DD34A6-ABF0-4680-AD01-9C98E1188413}">
      <dsp:nvSpPr>
        <dsp:cNvPr id="0" name=""/>
        <dsp:cNvSpPr/>
      </dsp:nvSpPr>
      <dsp:spPr>
        <a:xfrm>
          <a:off x="405655" y="2371442"/>
          <a:ext cx="180000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</a:rPr>
            <a:t>No barrier validation</a:t>
          </a:r>
        </a:p>
      </dsp:txBody>
      <dsp:txXfrm>
        <a:off x="405655" y="2371442"/>
        <a:ext cx="1800000" cy="945000"/>
      </dsp:txXfrm>
    </dsp:sp>
    <dsp:sp modelId="{B42AABE9-6A43-443A-9428-DA05AC7ED0B8}">
      <dsp:nvSpPr>
        <dsp:cNvPr id="0" name=""/>
        <dsp:cNvSpPr/>
      </dsp:nvSpPr>
      <dsp:spPr>
        <a:xfrm>
          <a:off x="2854052" y="1200873"/>
          <a:ext cx="1133206" cy="10125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FCFFA5-DE49-4A03-A890-94DE7F27B017}">
      <dsp:nvSpPr>
        <dsp:cNvPr id="0" name=""/>
        <dsp:cNvSpPr/>
      </dsp:nvSpPr>
      <dsp:spPr>
        <a:xfrm>
          <a:off x="2520656" y="2422069"/>
          <a:ext cx="180000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</a:rPr>
            <a:t>Not an EEAAP</a:t>
          </a:r>
        </a:p>
      </dsp:txBody>
      <dsp:txXfrm>
        <a:off x="2520656" y="2422069"/>
        <a:ext cx="1800000" cy="945000"/>
      </dsp:txXfrm>
    </dsp:sp>
    <dsp:sp modelId="{BDB61378-06E2-4EDA-ADC0-7E270B8E9A8E}">
      <dsp:nvSpPr>
        <dsp:cNvPr id="0" name=""/>
        <dsp:cNvSpPr/>
      </dsp:nvSpPr>
      <dsp:spPr>
        <a:xfrm>
          <a:off x="5127237" y="1251332"/>
          <a:ext cx="816836" cy="810672"/>
        </a:xfrm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665E0-0F47-438C-913F-D3075CB8A7A0}">
      <dsp:nvSpPr>
        <dsp:cNvPr id="0" name=""/>
        <dsp:cNvSpPr/>
      </dsp:nvSpPr>
      <dsp:spPr>
        <a:xfrm>
          <a:off x="4635656" y="2371610"/>
          <a:ext cx="180000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</a:rPr>
            <a:t>EEAAPs for all purchases</a:t>
          </a:r>
        </a:p>
      </dsp:txBody>
      <dsp:txXfrm>
        <a:off x="4635656" y="2371610"/>
        <a:ext cx="1800000" cy="945000"/>
      </dsp:txXfrm>
    </dsp:sp>
    <dsp:sp modelId="{E82FE072-5574-49A4-8BF9-2EFD5163F167}">
      <dsp:nvSpPr>
        <dsp:cNvPr id="0" name=""/>
        <dsp:cNvSpPr/>
      </dsp:nvSpPr>
      <dsp:spPr>
        <a:xfrm>
          <a:off x="7245656" y="1251500"/>
          <a:ext cx="810000" cy="810000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0CB1A-C7FE-431E-90B1-81DF2650AD81}">
      <dsp:nvSpPr>
        <dsp:cNvPr id="0" name=""/>
        <dsp:cNvSpPr/>
      </dsp:nvSpPr>
      <dsp:spPr>
        <a:xfrm>
          <a:off x="6750656" y="2371442"/>
          <a:ext cx="180000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</a:rPr>
            <a:t>Bureaucratic exercise</a:t>
          </a:r>
        </a:p>
      </dsp:txBody>
      <dsp:txXfrm>
        <a:off x="6750656" y="2371442"/>
        <a:ext cx="1800000" cy="945000"/>
      </dsp:txXfrm>
    </dsp:sp>
    <dsp:sp modelId="{5905CAE0-A8C8-4806-81C8-9D23C23A984D}">
      <dsp:nvSpPr>
        <dsp:cNvPr id="0" name=""/>
        <dsp:cNvSpPr/>
      </dsp:nvSpPr>
      <dsp:spPr>
        <a:xfrm>
          <a:off x="9482345" y="1251500"/>
          <a:ext cx="810000" cy="810000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213B6-0ABA-4E04-87F4-ABAF3BDBF02D}">
      <dsp:nvSpPr>
        <dsp:cNvPr id="0" name=""/>
        <dsp:cNvSpPr/>
      </dsp:nvSpPr>
      <dsp:spPr>
        <a:xfrm>
          <a:off x="8865656" y="2371442"/>
          <a:ext cx="2043378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Lack of communication/</a:t>
          </a:r>
          <a:br>
            <a:rPr lang="en-US" sz="2000" kern="1200" dirty="0"/>
          </a:br>
          <a:r>
            <a:rPr lang="en-US" sz="2000" kern="1200" dirty="0"/>
            <a:t>distribution</a:t>
          </a:r>
        </a:p>
      </dsp:txBody>
      <dsp:txXfrm>
        <a:off x="8865656" y="2371442"/>
        <a:ext cx="2043378" cy="945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0E135-C58C-4A43-B1FD-DCCD98D23750}">
      <dsp:nvSpPr>
        <dsp:cNvPr id="0" name=""/>
        <dsp:cNvSpPr/>
      </dsp:nvSpPr>
      <dsp:spPr>
        <a:xfrm>
          <a:off x="2236" y="253288"/>
          <a:ext cx="3549077" cy="2445314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5550" r="1555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4076B9-FE0F-4539-A06F-085F3A7DEC24}">
      <dsp:nvSpPr>
        <dsp:cNvPr id="0" name=""/>
        <dsp:cNvSpPr/>
      </dsp:nvSpPr>
      <dsp:spPr>
        <a:xfrm>
          <a:off x="2236" y="2698602"/>
          <a:ext cx="3549077" cy="131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Source Sans Pro"/>
            </a:rPr>
            <a:t>Alternative Means of Access</a:t>
          </a:r>
          <a:endParaRPr lang="en-US" sz="2400" kern="1200" dirty="0"/>
        </a:p>
      </dsp:txBody>
      <dsp:txXfrm>
        <a:off x="2236" y="2698602"/>
        <a:ext cx="3549077" cy="1316707"/>
      </dsp:txXfrm>
    </dsp:sp>
    <dsp:sp modelId="{E8E141DB-CF50-4C1E-B358-60DBE6D96B48}">
      <dsp:nvSpPr>
        <dsp:cNvPr id="0" name=""/>
        <dsp:cNvSpPr/>
      </dsp:nvSpPr>
      <dsp:spPr>
        <a:xfrm>
          <a:off x="3906371" y="253288"/>
          <a:ext cx="3549077" cy="2445314"/>
        </a:xfrm>
        <a:prstGeom prst="roundRect">
          <a:avLst/>
        </a:prstGeom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15550" r="1555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CA889-92CD-4DBE-9F4E-2F6F51DDAEB4}">
      <dsp:nvSpPr>
        <dsp:cNvPr id="0" name=""/>
        <dsp:cNvSpPr/>
      </dsp:nvSpPr>
      <dsp:spPr>
        <a:xfrm>
          <a:off x="3906371" y="2698602"/>
          <a:ext cx="3549077" cy="131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Source Sans Pro"/>
              <a:ea typeface="Source Sans Pro"/>
            </a:rPr>
            <a:t>Functional Barriers (Blockers)</a:t>
          </a:r>
        </a:p>
      </dsp:txBody>
      <dsp:txXfrm>
        <a:off x="3906371" y="2698602"/>
        <a:ext cx="3549077" cy="1316707"/>
      </dsp:txXfrm>
    </dsp:sp>
    <dsp:sp modelId="{99C9A8D7-BC48-4224-A711-A0F877F69CE0}">
      <dsp:nvSpPr>
        <dsp:cNvPr id="0" name=""/>
        <dsp:cNvSpPr/>
      </dsp:nvSpPr>
      <dsp:spPr>
        <a:xfrm>
          <a:off x="7810506" y="253288"/>
          <a:ext cx="3549077" cy="2445314"/>
        </a:xfrm>
        <a:prstGeom prst="roundRect">
          <a:avLst/>
        </a:prstGeom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15550" r="1555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D8357-BCD0-4A41-A4A6-8FBA18FC72BA}">
      <dsp:nvSpPr>
        <dsp:cNvPr id="0" name=""/>
        <dsp:cNvSpPr/>
      </dsp:nvSpPr>
      <dsp:spPr>
        <a:xfrm>
          <a:off x="7810506" y="2698602"/>
          <a:ext cx="3549077" cy="131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Source Sans Pro"/>
              <a:ea typeface="Source Sans Pro"/>
            </a:rPr>
            <a:t>Communication Plan</a:t>
          </a:r>
        </a:p>
      </dsp:txBody>
      <dsp:txXfrm>
        <a:off x="7810506" y="2698602"/>
        <a:ext cx="3549077" cy="13167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0E135-C58C-4A43-B1FD-DCCD98D23750}">
      <dsp:nvSpPr>
        <dsp:cNvPr id="0" name=""/>
        <dsp:cNvSpPr/>
      </dsp:nvSpPr>
      <dsp:spPr>
        <a:xfrm>
          <a:off x="1339" y="1038022"/>
          <a:ext cx="2068446" cy="1425159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5550" r="1555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4076B9-FE0F-4539-A06F-085F3A7DEC24}">
      <dsp:nvSpPr>
        <dsp:cNvPr id="0" name=""/>
        <dsp:cNvSpPr/>
      </dsp:nvSpPr>
      <dsp:spPr>
        <a:xfrm>
          <a:off x="1339" y="2463182"/>
          <a:ext cx="2068446" cy="76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Source Sans Pro"/>
            </a:rPr>
            <a:t>Availability</a:t>
          </a:r>
          <a:endParaRPr lang="en-US" sz="2400" kern="1200" dirty="0"/>
        </a:p>
      </dsp:txBody>
      <dsp:txXfrm>
        <a:off x="1339" y="2463182"/>
        <a:ext cx="2068446" cy="767393"/>
      </dsp:txXfrm>
    </dsp:sp>
    <dsp:sp modelId="{E8E141DB-CF50-4C1E-B358-60DBE6D96B48}">
      <dsp:nvSpPr>
        <dsp:cNvPr id="0" name=""/>
        <dsp:cNvSpPr/>
      </dsp:nvSpPr>
      <dsp:spPr>
        <a:xfrm>
          <a:off x="2276718" y="1038022"/>
          <a:ext cx="2068446" cy="1425159"/>
        </a:xfrm>
        <a:prstGeom prst="roundRect">
          <a:avLst/>
        </a:prstGeom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15550" r="1555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CA889-92CD-4DBE-9F4E-2F6F51DDAEB4}">
      <dsp:nvSpPr>
        <dsp:cNvPr id="0" name=""/>
        <dsp:cNvSpPr/>
      </dsp:nvSpPr>
      <dsp:spPr>
        <a:xfrm>
          <a:off x="2276718" y="2463182"/>
          <a:ext cx="2068446" cy="76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Source Sans Pro"/>
            </a:rPr>
            <a:t>Same Services, Info, Benefits</a:t>
          </a:r>
          <a:endParaRPr lang="en-US" sz="2400" kern="1200" dirty="0"/>
        </a:p>
      </dsp:txBody>
      <dsp:txXfrm>
        <a:off x="2276718" y="2463182"/>
        <a:ext cx="2068446" cy="767393"/>
      </dsp:txXfrm>
    </dsp:sp>
    <dsp:sp modelId="{6363ADD2-1090-4059-9DF9-EAE005D9239B}">
      <dsp:nvSpPr>
        <dsp:cNvPr id="0" name=""/>
        <dsp:cNvSpPr/>
      </dsp:nvSpPr>
      <dsp:spPr>
        <a:xfrm>
          <a:off x="4552096" y="1038022"/>
          <a:ext cx="2068446" cy="1425159"/>
        </a:xfrm>
        <a:prstGeom prst="roundRect">
          <a:avLst/>
        </a:prstGeom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15550" r="1555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F47A7-20BA-43BA-8F36-3D7A77D420BF}">
      <dsp:nvSpPr>
        <dsp:cNvPr id="0" name=""/>
        <dsp:cNvSpPr/>
      </dsp:nvSpPr>
      <dsp:spPr>
        <a:xfrm>
          <a:off x="4552096" y="2463182"/>
          <a:ext cx="2068446" cy="76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Source Sans Pro"/>
            </a:rPr>
            <a:t>No Extra Work</a:t>
          </a:r>
          <a:endParaRPr lang="en-US" sz="2400" kern="1200" dirty="0"/>
        </a:p>
      </dsp:txBody>
      <dsp:txXfrm>
        <a:off x="4552096" y="2463182"/>
        <a:ext cx="2068446" cy="767393"/>
      </dsp:txXfrm>
    </dsp:sp>
    <dsp:sp modelId="{99C9A8D7-BC48-4224-A711-A0F877F69CE0}">
      <dsp:nvSpPr>
        <dsp:cNvPr id="0" name=""/>
        <dsp:cNvSpPr/>
      </dsp:nvSpPr>
      <dsp:spPr>
        <a:xfrm>
          <a:off x="6922065" y="1038022"/>
          <a:ext cx="2068446" cy="1425159"/>
        </a:xfrm>
        <a:prstGeom prst="roundRect">
          <a:avLst/>
        </a:prstGeom>
        <a:blipFill dpi="0"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15550" r="1555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D8357-BCD0-4A41-A4A6-8FBA18FC72BA}">
      <dsp:nvSpPr>
        <dsp:cNvPr id="0" name=""/>
        <dsp:cNvSpPr/>
      </dsp:nvSpPr>
      <dsp:spPr>
        <a:xfrm>
          <a:off x="6827475" y="2463182"/>
          <a:ext cx="2257627" cy="76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Source Sans Pro"/>
            </a:rPr>
            <a:t>Independence</a:t>
          </a:r>
          <a:endParaRPr lang="en-US" sz="2400" kern="1200" dirty="0"/>
        </a:p>
      </dsp:txBody>
      <dsp:txXfrm>
        <a:off x="6827475" y="2463182"/>
        <a:ext cx="2257627" cy="767393"/>
      </dsp:txXfrm>
    </dsp:sp>
    <dsp:sp modelId="{0C372EBD-011A-4039-B516-AB995A20499A}">
      <dsp:nvSpPr>
        <dsp:cNvPr id="0" name=""/>
        <dsp:cNvSpPr/>
      </dsp:nvSpPr>
      <dsp:spPr>
        <a:xfrm>
          <a:off x="9420567" y="1176587"/>
          <a:ext cx="1690169" cy="1230896"/>
        </a:xfrm>
        <a:prstGeom prst="round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23000" b="-2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5EF72-0922-4954-96A1-6E1ED9ECE869}">
      <dsp:nvSpPr>
        <dsp:cNvPr id="0" name=""/>
        <dsp:cNvSpPr/>
      </dsp:nvSpPr>
      <dsp:spPr>
        <a:xfrm>
          <a:off x="9292034" y="2414616"/>
          <a:ext cx="2068446" cy="767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Source Sans Pro"/>
              <a:ea typeface="Source Sans Pro"/>
              <a:cs typeface="Calibri Light" panose="020F0302020204030204"/>
            </a:rPr>
            <a:t>Equivalent Ease of Use</a:t>
          </a:r>
          <a:endParaRPr lang="en-US" sz="2100" kern="1200" dirty="0">
            <a:latin typeface="Calibri Light" panose="020F0302020204030204"/>
            <a:ea typeface="Source Sans Pro"/>
            <a:cs typeface="Calibri Light" panose="020F0302020204030204"/>
          </a:endParaRPr>
        </a:p>
      </dsp:txBody>
      <dsp:txXfrm>
        <a:off x="9292034" y="2414616"/>
        <a:ext cx="2068446" cy="7673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391C4-996A-4340-9533-4353E4A02331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ICT Product Information</a:t>
          </a:r>
        </a:p>
      </dsp:txBody>
      <dsp:txXfrm>
        <a:off x="582645" y="1178"/>
        <a:ext cx="2174490" cy="1304694"/>
      </dsp:txXfrm>
    </dsp:sp>
    <dsp:sp modelId="{BC6071E1-C998-4100-BED8-F57CFFF27A0C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Referenced Documentation</a:t>
          </a:r>
        </a:p>
      </dsp:txBody>
      <dsp:txXfrm>
        <a:off x="2974584" y="1178"/>
        <a:ext cx="2174490" cy="1304694"/>
      </dsp:txXfrm>
    </dsp:sp>
    <dsp:sp modelId="{709C1046-B2CC-4605-8634-E5DF16A2C9EF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Accessibility Barriers (Blockers)</a:t>
          </a:r>
        </a:p>
      </dsp:txBody>
      <dsp:txXfrm>
        <a:off x="5366524" y="1178"/>
        <a:ext cx="2174490" cy="1304694"/>
      </dsp:txXfrm>
    </dsp:sp>
    <dsp:sp modelId="{035FB2AA-F3B5-4F72-B067-919476BDFE2F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Affected User Groups</a:t>
          </a:r>
        </a:p>
      </dsp:txBody>
      <dsp:txXfrm>
        <a:off x="7758464" y="1178"/>
        <a:ext cx="2174490" cy="1304694"/>
      </dsp:txXfrm>
    </dsp:sp>
    <dsp:sp modelId="{27D7DA56-E61B-4CF7-BAF1-502F1C6C19F1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Alternative Means of Access</a:t>
          </a:r>
        </a:p>
      </dsp:txBody>
      <dsp:txXfrm>
        <a:off x="582645" y="1523321"/>
        <a:ext cx="2174490" cy="1304694"/>
      </dsp:txXfrm>
    </dsp:sp>
    <dsp:sp modelId="{4BC8750D-5EA6-4B75-BE78-DB92DC3153FB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Accessibility Statement</a:t>
          </a:r>
        </a:p>
      </dsp:txBody>
      <dsp:txXfrm>
        <a:off x="2974584" y="1523321"/>
        <a:ext cx="2174490" cy="1304694"/>
      </dsp:txXfrm>
    </dsp:sp>
    <dsp:sp modelId="{8905FBEF-7FC1-44E4-8C47-309AE1D16675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Legal Requirements</a:t>
          </a:r>
        </a:p>
      </dsp:txBody>
      <dsp:txXfrm>
        <a:off x="5366524" y="1523321"/>
        <a:ext cx="2174490" cy="1304694"/>
      </dsp:txXfrm>
    </dsp:sp>
    <dsp:sp modelId="{533F5331-871F-4BD1-AA20-F5F18A7B5BB6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Alternative Access Outcome</a:t>
          </a:r>
        </a:p>
      </dsp:txBody>
      <dsp:txXfrm>
        <a:off x="7758464" y="1523321"/>
        <a:ext cx="2174490" cy="1304694"/>
      </dsp:txXfrm>
    </dsp:sp>
    <dsp:sp modelId="{7942E2E3-2E49-4E6C-BF05-2222D7CA0E53}">
      <dsp:nvSpPr>
        <dsp:cNvPr id="0" name=""/>
        <dsp:cNvSpPr/>
      </dsp:nvSpPr>
      <dsp:spPr>
        <a:xfrm>
          <a:off x="2974584" y="3045465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Administrative Approvals</a:t>
          </a:r>
        </a:p>
      </dsp:txBody>
      <dsp:txXfrm>
        <a:off x="2974584" y="3045465"/>
        <a:ext cx="2174490" cy="1304694"/>
      </dsp:txXfrm>
    </dsp:sp>
    <dsp:sp modelId="{DE3CE9AC-76D0-4FFC-9B25-7C9387D13A1B}">
      <dsp:nvSpPr>
        <dsp:cNvPr id="0" name=""/>
        <dsp:cNvSpPr/>
      </dsp:nvSpPr>
      <dsp:spPr>
        <a:xfrm>
          <a:off x="5366524" y="3045465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Communication &amp; Distribution</a:t>
          </a:r>
        </a:p>
      </dsp:txBody>
      <dsp:txXfrm>
        <a:off x="5366524" y="3045465"/>
        <a:ext cx="2174490" cy="13046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8F16A-FA16-4755-98A5-DED8BEF878EE}">
      <dsp:nvSpPr>
        <dsp:cNvPr id="0" name=""/>
        <dsp:cNvSpPr/>
      </dsp:nvSpPr>
      <dsp:spPr>
        <a:xfrm rot="10800000">
          <a:off x="2234385" y="1178"/>
          <a:ext cx="6992874" cy="189208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359" tIns="114300" rIns="21336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Risk Assessment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300" kern="1200" dirty="0"/>
            <a:t> Equally Effective Alternative Access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300" kern="1200" dirty="0"/>
            <a:t> Non-Equal Alternative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300" kern="1200" dirty="0"/>
            <a:t> Individualized Accommodations</a:t>
          </a:r>
        </a:p>
      </dsp:txBody>
      <dsp:txXfrm rot="10800000">
        <a:off x="2707407" y="1178"/>
        <a:ext cx="6519852" cy="1892089"/>
      </dsp:txXfrm>
    </dsp:sp>
    <dsp:sp modelId="{531F14FC-A9F1-4586-94B8-1FAD25FC2B83}">
      <dsp:nvSpPr>
        <dsp:cNvPr id="0" name=""/>
        <dsp:cNvSpPr/>
      </dsp:nvSpPr>
      <dsp:spPr>
        <a:xfrm>
          <a:off x="345058" y="46853"/>
          <a:ext cx="1892089" cy="189208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3A311-B20C-492F-B0BE-73342E104B6B}">
      <dsp:nvSpPr>
        <dsp:cNvPr id="0" name=""/>
        <dsp:cNvSpPr/>
      </dsp:nvSpPr>
      <dsp:spPr>
        <a:xfrm rot="10800000">
          <a:off x="2234385" y="2458070"/>
          <a:ext cx="6992874" cy="189208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359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Interpretation</a:t>
          </a:r>
        </a:p>
      </dsp:txBody>
      <dsp:txXfrm rot="10800000">
        <a:off x="2707407" y="2458070"/>
        <a:ext cx="6519852" cy="1892089"/>
      </dsp:txXfrm>
    </dsp:sp>
    <dsp:sp modelId="{B87A259E-2857-4673-A3E5-521D1C0ACA62}">
      <dsp:nvSpPr>
        <dsp:cNvPr id="0" name=""/>
        <dsp:cNvSpPr/>
      </dsp:nvSpPr>
      <dsp:spPr>
        <a:xfrm>
          <a:off x="326762" y="2412357"/>
          <a:ext cx="1892089" cy="189208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3A6C7-69D1-4E07-8A50-2BC9D2B5607C}">
      <dsp:nvSpPr>
        <dsp:cNvPr id="0" name=""/>
        <dsp:cNvSpPr/>
      </dsp:nvSpPr>
      <dsp:spPr>
        <a:xfrm>
          <a:off x="890813" y="1217498"/>
          <a:ext cx="955335" cy="9553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657575-40A0-4DAF-98DC-F189D8A4D931}">
      <dsp:nvSpPr>
        <dsp:cNvPr id="0" name=""/>
        <dsp:cNvSpPr/>
      </dsp:nvSpPr>
      <dsp:spPr>
        <a:xfrm>
          <a:off x="3716" y="2258501"/>
          <a:ext cx="2729531" cy="626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 dirty="0">
              <a:latin typeface="Calibri"/>
              <a:cs typeface="Calibri"/>
            </a:rPr>
            <a:t>Title IX Web Training</a:t>
          </a:r>
        </a:p>
      </dsp:txBody>
      <dsp:txXfrm>
        <a:off x="3716" y="2258501"/>
        <a:ext cx="2729531" cy="626939"/>
      </dsp:txXfrm>
    </dsp:sp>
    <dsp:sp modelId="{6C1A9A1E-6FE1-4CB2-9053-4C602DCDCEFB}">
      <dsp:nvSpPr>
        <dsp:cNvPr id="0" name=""/>
        <dsp:cNvSpPr/>
      </dsp:nvSpPr>
      <dsp:spPr>
        <a:xfrm>
          <a:off x="3716" y="2925286"/>
          <a:ext cx="2729531" cy="284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9FE1B-DEEE-4980-A16D-B17759C0DE1C}">
      <dsp:nvSpPr>
        <dsp:cNvPr id="0" name=""/>
        <dsp:cNvSpPr/>
      </dsp:nvSpPr>
      <dsp:spPr>
        <a:xfrm>
          <a:off x="4098013" y="1217498"/>
          <a:ext cx="955335" cy="9553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3A65F-6444-4F04-AD11-69F821B3AEC1}">
      <dsp:nvSpPr>
        <dsp:cNvPr id="0" name=""/>
        <dsp:cNvSpPr/>
      </dsp:nvSpPr>
      <dsp:spPr>
        <a:xfrm>
          <a:off x="3210915" y="2258501"/>
          <a:ext cx="2729531" cy="626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 dirty="0">
              <a:latin typeface="+mn-lt"/>
            </a:rPr>
            <a:t>Athletic Ticketing App</a:t>
          </a:r>
        </a:p>
      </dsp:txBody>
      <dsp:txXfrm>
        <a:off x="3210915" y="2258501"/>
        <a:ext cx="2729531" cy="626939"/>
      </dsp:txXfrm>
    </dsp:sp>
    <dsp:sp modelId="{D0053CF4-9CAD-4377-A45E-E46CFBB7C77A}">
      <dsp:nvSpPr>
        <dsp:cNvPr id="0" name=""/>
        <dsp:cNvSpPr/>
      </dsp:nvSpPr>
      <dsp:spPr>
        <a:xfrm>
          <a:off x="3210915" y="2925286"/>
          <a:ext cx="2729531" cy="284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C1AC5-41CB-4A90-BA06-58D5EDA2C736}">
      <dsp:nvSpPr>
        <dsp:cNvPr id="0" name=""/>
        <dsp:cNvSpPr/>
      </dsp:nvSpPr>
      <dsp:spPr>
        <a:xfrm>
          <a:off x="7305212" y="1217498"/>
          <a:ext cx="955335" cy="9553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A0A0B1-B7CF-4AFA-99E9-25531F7D17D6}">
      <dsp:nvSpPr>
        <dsp:cNvPr id="0" name=""/>
        <dsp:cNvSpPr/>
      </dsp:nvSpPr>
      <dsp:spPr>
        <a:xfrm>
          <a:off x="6418114" y="2258501"/>
          <a:ext cx="2729531" cy="626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 dirty="0">
              <a:latin typeface="+mn-lt"/>
            </a:rPr>
            <a:t>Library</a:t>
          </a:r>
          <a:r>
            <a:rPr lang="en-US" sz="2000" kern="1200" dirty="0">
              <a:latin typeface="+mn-lt"/>
            </a:rPr>
            <a:t> Databases &amp; Resources</a:t>
          </a:r>
        </a:p>
      </dsp:txBody>
      <dsp:txXfrm>
        <a:off x="6418114" y="2258501"/>
        <a:ext cx="2729531" cy="626939"/>
      </dsp:txXfrm>
    </dsp:sp>
    <dsp:sp modelId="{7EC05511-A8AE-4937-8BA5-E1B4FA1F0ED2}">
      <dsp:nvSpPr>
        <dsp:cNvPr id="0" name=""/>
        <dsp:cNvSpPr/>
      </dsp:nvSpPr>
      <dsp:spPr>
        <a:xfrm>
          <a:off x="6418114" y="2925286"/>
          <a:ext cx="2729531" cy="284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3F812-0F55-4435-B95A-8A12A78035F0}">
      <dsp:nvSpPr>
        <dsp:cNvPr id="0" name=""/>
        <dsp:cNvSpPr/>
      </dsp:nvSpPr>
      <dsp:spPr>
        <a:xfrm>
          <a:off x="0" y="345788"/>
          <a:ext cx="518160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2150" tIns="333248" rIns="40215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+mn-lt"/>
            </a:rPr>
            <a:t>Re-created vendor content with alternative media, access to content controlled via password authentication</a:t>
          </a:r>
        </a:p>
      </dsp:txBody>
      <dsp:txXfrm>
        <a:off x="0" y="345788"/>
        <a:ext cx="5181600" cy="1134000"/>
      </dsp:txXfrm>
    </dsp:sp>
    <dsp:sp modelId="{FEDFAB3E-35EC-4627-A77F-C3DC700DD706}">
      <dsp:nvSpPr>
        <dsp:cNvPr id="0" name=""/>
        <dsp:cNvSpPr/>
      </dsp:nvSpPr>
      <dsp:spPr>
        <a:xfrm>
          <a:off x="259080" y="109628"/>
          <a:ext cx="36271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 Light" panose="020F0302020204030204"/>
            </a:rPr>
            <a:t>Alternative Means of Access</a:t>
          </a:r>
        </a:p>
      </dsp:txBody>
      <dsp:txXfrm>
        <a:off x="282137" y="132685"/>
        <a:ext cx="3581006" cy="426206"/>
      </dsp:txXfrm>
    </dsp:sp>
    <dsp:sp modelId="{A8436669-5F86-4E51-B572-397A08886222}">
      <dsp:nvSpPr>
        <dsp:cNvPr id="0" name=""/>
        <dsp:cNvSpPr/>
      </dsp:nvSpPr>
      <dsp:spPr>
        <a:xfrm>
          <a:off x="0" y="1802348"/>
          <a:ext cx="5181600" cy="171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2150" tIns="333248" rIns="40215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rgbClr val="218839"/>
              </a:solidFill>
            </a:rPr>
            <a:t>Provides access to same information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rgbClr val="218839"/>
              </a:solidFill>
            </a:rPr>
            <a:t>Matches availability of primary solution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rgbClr val="218839"/>
              </a:solidFill>
            </a:rPr>
            <a:t>Enables independent access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rgbClr val="218839"/>
              </a:solidFill>
            </a:rPr>
            <a:t>No disparate burden/impact on user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rgbClr val="218839"/>
              </a:solidFill>
            </a:rPr>
            <a:t>Substantially equivalent ease of use</a:t>
          </a:r>
        </a:p>
      </dsp:txBody>
      <dsp:txXfrm>
        <a:off x="0" y="1802348"/>
        <a:ext cx="5181600" cy="1713600"/>
      </dsp:txXfrm>
    </dsp:sp>
    <dsp:sp modelId="{9CCA35C6-0718-4796-BDA9-84FACD96D63D}">
      <dsp:nvSpPr>
        <dsp:cNvPr id="0" name=""/>
        <dsp:cNvSpPr/>
      </dsp:nvSpPr>
      <dsp:spPr>
        <a:xfrm>
          <a:off x="259080" y="1566188"/>
          <a:ext cx="36271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Quality</a:t>
          </a:r>
          <a:r>
            <a:rPr lang="en-US" sz="1600" kern="1200">
              <a:latin typeface="Calibri Light" panose="020F0302020204030204"/>
            </a:rPr>
            <a:t> </a:t>
          </a:r>
          <a:r>
            <a:rPr lang="en-US" sz="1600" kern="1200"/>
            <a:t>|</a:t>
          </a:r>
          <a:r>
            <a:rPr lang="en-US" sz="1600" kern="1200">
              <a:solidFill>
                <a:srgbClr val="079A3B"/>
              </a:solidFill>
              <a:latin typeface="Calibri Light" panose="020F0302020204030204"/>
            </a:rPr>
            <a:t> </a:t>
          </a:r>
          <a:r>
            <a:rPr lang="en-US" sz="1600" kern="1200">
              <a:solidFill>
                <a:schemeClr val="bg1"/>
              </a:solidFill>
            </a:rPr>
            <a:t>Risk Assessment: </a:t>
          </a:r>
          <a:r>
            <a:rPr lang="en-US" sz="1600" b="1" kern="1200">
              <a:solidFill>
                <a:schemeClr val="bg1"/>
              </a:solidFill>
            </a:rPr>
            <a:t>5 of 5</a:t>
          </a:r>
          <a:endParaRPr lang="en-US" sz="1600" kern="1200">
            <a:solidFill>
              <a:schemeClr val="bg1"/>
            </a:solidFill>
          </a:endParaRPr>
        </a:p>
      </dsp:txBody>
      <dsp:txXfrm>
        <a:off x="282137" y="1589245"/>
        <a:ext cx="3581006" cy="426206"/>
      </dsp:txXfrm>
    </dsp:sp>
    <dsp:sp modelId="{BEBAEF3F-CBFD-4767-9CFE-A698B98351C9}">
      <dsp:nvSpPr>
        <dsp:cNvPr id="0" name=""/>
        <dsp:cNvSpPr/>
      </dsp:nvSpPr>
      <dsp:spPr>
        <a:xfrm>
          <a:off x="0" y="3838509"/>
          <a:ext cx="5181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5FA3E-6CC2-408B-BBC1-38356C8B3797}">
      <dsp:nvSpPr>
        <dsp:cNvPr id="0" name=""/>
        <dsp:cNvSpPr/>
      </dsp:nvSpPr>
      <dsp:spPr>
        <a:xfrm>
          <a:off x="259080" y="3602349"/>
          <a:ext cx="36271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 Light" panose="020F0302020204030204"/>
            </a:rPr>
            <a:t>Outcome: </a:t>
          </a:r>
          <a:r>
            <a:rPr lang="en-US" sz="1600" b="1" kern="1200" dirty="0">
              <a:latin typeface="Calibri Light" panose="020F0302020204030204"/>
            </a:rPr>
            <a:t>EEAAP</a:t>
          </a:r>
        </a:p>
      </dsp:txBody>
      <dsp:txXfrm>
        <a:off x="282137" y="3625406"/>
        <a:ext cx="358100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07652-6599-428E-8354-6E4AA581A991}" type="datetimeFigureOut">
              <a:t>11/18/24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499D3-ECB6-44E7-9909-2045764F08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60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499D3-ECB6-44E7-9909-2045764F08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93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499D3-ECB6-44E7-9909-2045764F08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99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499D3-ECB6-44E7-9909-2045764F08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68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499D3-ECB6-44E7-9909-2045764F08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21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499D3-ECB6-44E7-9909-2045764F08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27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499D3-ECB6-44E7-9909-2045764F08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20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499D3-ECB6-44E7-9909-2045764F08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57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499D3-ECB6-44E7-9909-2045764F08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42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499D3-ECB6-44E7-9909-2045764F088D}" type="slidenum"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627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414" name="Google Shape;41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499D3-ECB6-44E7-9909-2045764F08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33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499D3-ECB6-44E7-9909-2045764F08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37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499D3-ECB6-44E7-9909-2045764F08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96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499D3-ECB6-44E7-9909-2045764F08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8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499D3-ECB6-44E7-9909-2045764F08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44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499D3-ECB6-44E7-9909-2045764F088D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27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>
              <a:lnSpc>
                <a:spcPct val="90000"/>
              </a:lnSpc>
              <a:spcBef>
                <a:spcPts val="1000"/>
              </a:spcBef>
              <a:buFont typeface="Arial,Sans-Serif"/>
              <a:buNone/>
            </a:pPr>
            <a:endParaRPr lang="en-US" dirty="0">
              <a:cs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>
              <a:cs typeface="Calibri" panose="020F0502020204030204"/>
            </a:endParaRPr>
          </a:p>
        </p:txBody>
      </p:sp>
      <p:sp>
        <p:nvSpPr>
          <p:cNvPr id="321" name="Google Shape;321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48095-86C3-692F-F9EB-17A1F60F3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794024-14A2-9A0D-42FA-B3C6981DD9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77526-D474-A5F5-CF05-FB5339C78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152E-1929-4FB0-81F2-BC82877D8D90}" type="datetime1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51D8B-DC2C-BA35-D154-77D4F173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8BA77-D275-870E-A038-60A3EF1C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86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4E88E-195A-9F4F-D39F-9D1E97631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D6B2D-6C83-0650-1471-49E02D059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D943C-4A5D-2A0C-0B1E-461B87067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C5C68-CEC5-4161-804F-69494892C540}" type="datetime1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EA451-A18D-A988-5839-173A1A3F6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B679B-44CD-7CE5-57E8-BF20C6DE6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09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D2CA24-4B5F-97F7-F422-646641DD70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312D39-59E0-E310-D7E9-67598FED8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48BCA-9450-4CE5-D660-19062FE58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37EC2-3D8D-405D-9EAD-6877D51F1B14}" type="datetime1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244AB-7DE0-8715-38C7-ADF474675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7509F-C147-354B-F82D-0EA06CF14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63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D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rgbClr val="002F6D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65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Google Shape;21;p7"/>
          <p:cNvSpPr txBox="1">
            <a:spLocks noGrp="1"/>
          </p:cNvSpPr>
          <p:nvPr>
            <p:ph type="sldNum" idx="12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Source Sans Pro"/>
              <a:buNone/>
              <a:defRPr sz="1200" b="0" i="0" u="none" strike="noStrike" cap="none">
                <a:solidFill>
                  <a:srgbClr val="53575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52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9D152-45F6-F1CC-FA5E-4AE6222A7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0EDE9-A1B5-079C-8FAA-2AEFCAF99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7218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 descr="The California State University Accessible Technology Initiative and the California Community Colleges Accessibility Center logos">
            <a:extLst>
              <a:ext uri="{FF2B5EF4-FFF2-40B4-BE49-F238E27FC236}">
                <a16:creationId xmlns:a16="http://schemas.microsoft.com/office/drawing/2014/main" id="{876C77B8-35F1-B952-AC4D-7D01B2D9BCA7}"/>
              </a:ext>
            </a:extLst>
          </p:cNvPr>
          <p:cNvGrpSpPr/>
          <p:nvPr userDrawn="1"/>
        </p:nvGrpSpPr>
        <p:grpSpPr>
          <a:xfrm>
            <a:off x="413885" y="6040563"/>
            <a:ext cx="11364230" cy="542674"/>
            <a:chOff x="413885" y="6040563"/>
            <a:chExt cx="11364230" cy="542674"/>
          </a:xfrm>
        </p:grpSpPr>
        <p:pic>
          <p:nvPicPr>
            <p:cNvPr id="8" name="Picture 7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60965AC2-2667-C249-9682-17209F67D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3885" y="6059801"/>
              <a:ext cx="3906319" cy="504198"/>
            </a:xfrm>
            <a:prstGeom prst="rect">
              <a:avLst/>
            </a:prstGeom>
          </p:spPr>
        </p:pic>
        <p:pic>
          <p:nvPicPr>
            <p:cNvPr id="9" name="Picture 8" descr="A black and blue text&#10;&#10;Description automatically generated">
              <a:extLst>
                <a:ext uri="{FF2B5EF4-FFF2-40B4-BE49-F238E27FC236}">
                  <a16:creationId xmlns:a16="http://schemas.microsoft.com/office/drawing/2014/main" id="{05510524-A58A-8CC6-9FD3-7065C20FA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49978" y="6040563"/>
              <a:ext cx="3528137" cy="5426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768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9FAC4-8429-0950-E5AD-6B3DB058A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426F6-734F-873D-3909-9D27CFBAE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496ED-829E-ACE0-0A19-6A058D2FF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4F54-09AF-4C1D-98C4-288BFBA58441}" type="datetime1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8494F-FF85-5086-69B9-5C6E295F7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8D02C-1EE5-4028-C0FE-BD3723A7B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2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54B22-6FC4-A3E3-E76A-F5A4B0831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C7591-2713-87A8-FF25-ABD09B20D7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CDC28-2F2D-3621-AC85-8EC35C433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8BF6B-275C-43B5-B048-05B821485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D500-6347-4B45-BCBB-3F2C4975FB6B}" type="datetime1">
              <a:rPr lang="en-US" smtClean="0"/>
              <a:t>11/18/24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97CAA7-2002-E801-7C7B-E5F5944C4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45EC7A-A362-949E-4AD1-2A954BBD2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5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7B3C5-AA56-072B-3F79-D9036C464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B1944-476C-FE6F-3E33-C8AB52D1D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1DEE76-F590-1B37-49C8-6BCA5B799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051215-0221-7958-D33D-CEC46256FE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2EA6B2-A65F-BFC2-DFFE-E03655F75E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B771C0-4735-1D28-DC7C-109FD963F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E9B33-D32A-457B-9936-86DE4D80A2C2}" type="datetime1">
              <a:rPr lang="en-US" smtClean="0"/>
              <a:t>11/18/24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0BB651-37EF-4EF0-EC78-63F29E3FE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2D38A1-2983-E396-F34C-67818A4F4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4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4746E-B85B-FBE2-9938-DC59F7E3F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965C82-7453-3E01-D926-9032D180F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FFFB-CAEB-42C1-8602-E0BDD62D0A5F}" type="datetime1">
              <a:rPr lang="en-US" smtClean="0"/>
              <a:t>11/18/24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1C840B-ED85-BB67-22F0-9E059A03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C38F43-5614-2E0E-2505-FFB1241C2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8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5DD15A-F771-B462-5F71-331C46E91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FE6D5-EE3B-4DDC-AFF8-03F2CE8EE667}" type="datetime1">
              <a:rPr lang="en-US" smtClean="0"/>
              <a:t>11/18/24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3BB377-F594-1DE8-5AAE-1AAFC704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98C029-AA2B-9A5C-3028-5E1A1ABDF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38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D8132-68BC-2405-83D1-AFAB831E9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8C2FD-D7F0-17FA-B921-57AD98400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3F357D-189D-0AF9-9A5B-881ECD737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DB646-3EB3-5F3A-8CAE-8C3722B5E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4B71-5DB6-476D-A10B-42D6E3E68C6F}" type="datetime1">
              <a:rPr lang="en-US" smtClean="0"/>
              <a:t>11/18/24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BA91C-FF51-6794-7FA3-614B8031A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1000F9-C7CC-DACF-09BC-1675C00E1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1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986D4-A7F7-7898-2F5B-6955DA9B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945AF5-E211-976F-F870-02C1BED3B3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D08274-931F-4370-9995-78B42C028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88659-B7ED-C8BA-BA46-F2927136F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250E-35E6-489B-81BD-47A35D073173}" type="datetime1">
              <a:rPr lang="en-US" smtClean="0"/>
              <a:t>11/18/24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F02B4F-C756-C94B-7CEE-73625B505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3B82C-2B72-6337-3BDB-4D891538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8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4939C3-DE61-3A7F-E738-990BAE26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EBA40-4469-485B-C905-22FC77EC3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5CDE6-54F9-8944-82C8-19FB6DF195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A8FF63-FC69-4FF0-9F55-EA6FA83D9A55}" type="datetime1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D9F98-0BEE-BF4D-F1D7-06BEE2856E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305B0-B8A6-71E5-EC28-EED639A609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5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80CF4-FD3C-AE6A-93B4-D92D536AC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90121" cy="40832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200" kern="1200" dirty="0">
                <a:latin typeface="+mj-lt"/>
                <a:ea typeface="+mj-ea"/>
                <a:cs typeface="+mj-cs"/>
              </a:rPr>
              <a:t>Creating a Cross-Institutional </a:t>
            </a:r>
            <a:r>
              <a:rPr lang="en-US" sz="5200" dirty="0"/>
              <a:t>Equally Effective Alternative Access Plan</a:t>
            </a:r>
            <a:r>
              <a:rPr lang="en-US" sz="5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5200" dirty="0"/>
              <a:t>(EEAAP) </a:t>
            </a:r>
            <a:r>
              <a:rPr lang="en-US" sz="5200" kern="1200" dirty="0">
                <a:latin typeface="+mj-lt"/>
                <a:ea typeface="+mj-ea"/>
                <a:cs typeface="+mj-cs"/>
              </a:rPr>
              <a:t>Process: </a:t>
            </a:r>
            <a:r>
              <a:rPr lang="en-US" sz="5200" dirty="0">
                <a:cs typeface="Calibri"/>
              </a:rPr>
              <a:t>CSU and CCCs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0F14AD-06A6-F6A8-40A9-88CFF97432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161186"/>
            <a:ext cx="5181600" cy="10480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2000" b="1" dirty="0"/>
              <a:t>Leon McNaught</a:t>
            </a:r>
            <a:br>
              <a:rPr lang="en-US" sz="2000" b="1" dirty="0"/>
            </a:br>
            <a:r>
              <a:rPr lang="en-US" sz="1800" i="1" dirty="0"/>
              <a:t>Director – Digital Accessibility &amp; Equity</a:t>
            </a:r>
            <a:br>
              <a:rPr lang="en-US" sz="2000" i="1" dirty="0"/>
            </a:br>
            <a:r>
              <a:rPr lang="en-US" sz="1800" dirty="0"/>
              <a:t>California State University Office of the Chancellor</a:t>
            </a:r>
            <a:endParaRPr lang="en-US" sz="1800" dirty="0">
              <a:ea typeface="Calibri"/>
              <a:cs typeface="Calibri" panose="020F0502020204030204"/>
            </a:endParaRPr>
          </a:p>
          <a:p>
            <a:pPr indent="-2286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>
              <a:cs typeface="Calibri" panose="020F0502020204030204"/>
            </a:endParaRPr>
          </a:p>
        </p:txBody>
      </p:sp>
      <p:pic>
        <p:nvPicPr>
          <p:cNvPr id="4" name="Picture 3" descr="The California State University Accessible Technology Initiative logo">
            <a:extLst>
              <a:ext uri="{FF2B5EF4-FFF2-40B4-BE49-F238E27FC236}">
                <a16:creationId xmlns:a16="http://schemas.microsoft.com/office/drawing/2014/main" id="{2348B647-FB5D-9950-2F2B-58CB1F243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742" y="5452089"/>
            <a:ext cx="4865280" cy="627974"/>
          </a:xfrm>
          <a:prstGeom prst="rect">
            <a:avLst/>
          </a:prstGeom>
        </p:spPr>
      </p:pic>
      <p:pic>
        <p:nvPicPr>
          <p:cNvPr id="6" name="Picture 5" descr="California Community Colleges Accessibility Center logo">
            <a:extLst>
              <a:ext uri="{FF2B5EF4-FFF2-40B4-BE49-F238E27FC236}">
                <a16:creationId xmlns:a16="http://schemas.microsoft.com/office/drawing/2014/main" id="{7362CE0F-85BB-D63E-39DD-49C150250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980" y="5402092"/>
            <a:ext cx="5009084" cy="77046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F2195BE2-28CD-6BC1-658A-5447DB077A6F}"/>
              </a:ext>
            </a:extLst>
          </p:cNvPr>
          <p:cNvSpPr txBox="1">
            <a:spLocks/>
          </p:cNvSpPr>
          <p:nvPr/>
        </p:nvSpPr>
        <p:spPr>
          <a:xfrm>
            <a:off x="6336535" y="4157514"/>
            <a:ext cx="5181600" cy="1048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000" b="1" dirty="0"/>
              <a:t>Tom </a:t>
            </a:r>
            <a:r>
              <a:rPr lang="en-US" sz="2000" b="1" dirty="0" err="1"/>
              <a:t>Siechert</a:t>
            </a:r>
            <a:br>
              <a:rPr lang="en-US" sz="2000" b="1" dirty="0"/>
            </a:br>
            <a:r>
              <a:rPr lang="en-US" sz="1800" i="1" dirty="0">
                <a:cs typeface="Calibri"/>
              </a:rPr>
              <a:t>Procurement Accessibility Specialist</a:t>
            </a:r>
            <a:br>
              <a:rPr lang="en-US" sz="2000" i="1" dirty="0"/>
            </a:br>
            <a:r>
              <a:rPr lang="en-US" sz="1800" dirty="0"/>
              <a:t>California Community Colleges Technology Center</a:t>
            </a:r>
            <a:endParaRPr lang="en-US" sz="18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57940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5"/>
          <p:cNvSpPr txBox="1">
            <a:spLocks noGrp="1"/>
          </p:cNvSpPr>
          <p:nvPr>
            <p:ph type="title"/>
          </p:nvPr>
        </p:nvSpPr>
        <p:spPr>
          <a:xfrm>
            <a:off x="582168" y="2326989"/>
            <a:ext cx="621182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096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None/>
            </a:pPr>
            <a:r>
              <a:rPr lang="en-US"/>
              <a:t>Is an EEAAP an EEAAP if no one knows it exists?</a:t>
            </a:r>
            <a:endParaRPr/>
          </a:p>
        </p:txBody>
      </p:sp>
      <p:pic>
        <p:nvPicPr>
          <p:cNvPr id="342" name="Google Shape;342;p55" descr="A fallen tree in a fore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6021" y="621792"/>
            <a:ext cx="4301787" cy="52486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 descr="The California State University Accessible Technology Initiative and the California Community Colleges Accessibility Center logos">
            <a:extLst>
              <a:ext uri="{FF2B5EF4-FFF2-40B4-BE49-F238E27FC236}">
                <a16:creationId xmlns:a16="http://schemas.microsoft.com/office/drawing/2014/main" id="{6A8C59C8-20A4-896F-A5FB-F7B034B63890}"/>
              </a:ext>
            </a:extLst>
          </p:cNvPr>
          <p:cNvGrpSpPr/>
          <p:nvPr/>
        </p:nvGrpSpPr>
        <p:grpSpPr>
          <a:xfrm>
            <a:off x="413885" y="6040563"/>
            <a:ext cx="11364230" cy="542674"/>
            <a:chOff x="413885" y="6040563"/>
            <a:chExt cx="11364230" cy="542674"/>
          </a:xfrm>
        </p:grpSpPr>
        <p:pic>
          <p:nvPicPr>
            <p:cNvPr id="4" name="Picture 3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446E38CF-C111-BF27-A28E-815BAF2BF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3885" y="6059801"/>
              <a:ext cx="3906319" cy="504198"/>
            </a:xfrm>
            <a:prstGeom prst="rect">
              <a:avLst/>
            </a:prstGeom>
          </p:spPr>
        </p:pic>
        <p:pic>
          <p:nvPicPr>
            <p:cNvPr id="5" name="Picture 4" descr="A black and blue text&#10;&#10;Description automatically generated">
              <a:extLst>
                <a:ext uri="{FF2B5EF4-FFF2-40B4-BE49-F238E27FC236}">
                  <a16:creationId xmlns:a16="http://schemas.microsoft.com/office/drawing/2014/main" id="{72FE6D41-9DBE-6DBF-B555-69ADD356F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49978" y="6040563"/>
              <a:ext cx="3528137" cy="542674"/>
            </a:xfrm>
            <a:prstGeom prst="rect">
              <a:avLst/>
            </a:prstGeom>
          </p:spPr>
        </p:pic>
      </p:grpSp>
      <p:sp>
        <p:nvSpPr>
          <p:cNvPr id="6" name="Google Shape;418;p37">
            <a:extLst>
              <a:ext uri="{FF2B5EF4-FFF2-40B4-BE49-F238E27FC236}">
                <a16:creationId xmlns:a16="http://schemas.microsoft.com/office/drawing/2014/main" id="{A8126044-05A2-284A-BB4E-6ECDB26EE90C}"/>
              </a:ext>
            </a:extLst>
          </p:cNvPr>
          <p:cNvSpPr txBox="1">
            <a:spLocks/>
          </p:cNvSpPr>
          <p:nvPr/>
        </p:nvSpPr>
        <p:spPr>
          <a:xfrm>
            <a:off x="9076660" y="64887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3575A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53575A"/>
                </a:buClr>
                <a:buSzPts val="1200"/>
                <a:buFont typeface="Arial"/>
                <a:buNone/>
              </a:pPr>
              <a:t>10</a:t>
            </a:fld>
            <a:endParaRPr lang="en-US">
              <a:solidFill>
                <a:srgbClr val="53575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6100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50819-52EC-4F7C-D91B-48013B720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CSU CCC Collaboration:</a:t>
            </a:r>
            <a:br>
              <a:rPr lang="en-US">
                <a:ea typeface="Calibri Light"/>
                <a:cs typeface="Calibri Light"/>
              </a:rPr>
            </a:br>
            <a:r>
              <a:rPr lang="en-US">
                <a:ea typeface="Calibri Light"/>
                <a:cs typeface="Calibri Light"/>
              </a:rPr>
              <a:t>A New EEAAP Process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1183E-70FF-101A-85A0-F65F0C0DCC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Guided, Measurable, Consistent, Repeatable, Meaningful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" name="Group 4" descr="The California State University Accessible Technology Initiative and the California Community Colleges Accessibility Center logos">
            <a:extLst>
              <a:ext uri="{FF2B5EF4-FFF2-40B4-BE49-F238E27FC236}">
                <a16:creationId xmlns:a16="http://schemas.microsoft.com/office/drawing/2014/main" id="{832300E1-59C1-E357-EA27-99C9F0767E91}"/>
              </a:ext>
            </a:extLst>
          </p:cNvPr>
          <p:cNvGrpSpPr/>
          <p:nvPr/>
        </p:nvGrpSpPr>
        <p:grpSpPr>
          <a:xfrm>
            <a:off x="413885" y="6040563"/>
            <a:ext cx="11364230" cy="542674"/>
            <a:chOff x="413885" y="6040563"/>
            <a:chExt cx="11364230" cy="542674"/>
          </a:xfrm>
        </p:grpSpPr>
        <p:pic>
          <p:nvPicPr>
            <p:cNvPr id="6" name="Picture 5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A81FA4A-A6A7-7309-9CEB-72533D29E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885" y="6059801"/>
              <a:ext cx="3906319" cy="504198"/>
            </a:xfrm>
            <a:prstGeom prst="rect">
              <a:avLst/>
            </a:prstGeom>
          </p:spPr>
        </p:pic>
        <p:pic>
          <p:nvPicPr>
            <p:cNvPr id="7" name="Picture 6" descr="A black and blue text&#10;&#10;Description automatically generated">
              <a:extLst>
                <a:ext uri="{FF2B5EF4-FFF2-40B4-BE49-F238E27FC236}">
                  <a16:creationId xmlns:a16="http://schemas.microsoft.com/office/drawing/2014/main" id="{4C9A2A04-2E4B-2F64-7068-C0CD4742B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49978" y="6040563"/>
              <a:ext cx="3528137" cy="542674"/>
            </a:xfrm>
            <a:prstGeom prst="rect">
              <a:avLst/>
            </a:prstGeom>
          </p:spPr>
        </p:pic>
      </p:grpSp>
      <p:sp>
        <p:nvSpPr>
          <p:cNvPr id="8" name="Google Shape;418;p37">
            <a:extLst>
              <a:ext uri="{FF2B5EF4-FFF2-40B4-BE49-F238E27FC236}">
                <a16:creationId xmlns:a16="http://schemas.microsoft.com/office/drawing/2014/main" id="{B183EC85-53FD-6AA8-2220-13ABFA74E9F4}"/>
              </a:ext>
            </a:extLst>
          </p:cNvPr>
          <p:cNvSpPr txBox="1">
            <a:spLocks/>
          </p:cNvSpPr>
          <p:nvPr/>
        </p:nvSpPr>
        <p:spPr>
          <a:xfrm>
            <a:off x="9076660" y="64887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3575A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53575A"/>
                </a:buClr>
                <a:buSzPts val="1200"/>
                <a:buFont typeface="Arial"/>
                <a:buNone/>
              </a:pPr>
              <a:t>11</a:t>
            </a:fld>
            <a:endParaRPr lang="en-US">
              <a:solidFill>
                <a:srgbClr val="53575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7445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B3783-507E-776C-7B06-C0A4F676A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New EEAAP Process Walkthrough</a:t>
            </a:r>
            <a:endParaRPr lang="en-US" dirty="0"/>
          </a:p>
        </p:txBody>
      </p:sp>
      <p:graphicFrame>
        <p:nvGraphicFramePr>
          <p:cNvPr id="4" name="Content Placeholder 3" descr="ICT Product Information&#10;Referenced Documentation&#10;Accessibility Barriers (Blockers)&#10;Affected User Groups&#10;Alternative Means of Access&#10;Accessibility Statement&#10;Legal Requirements&#10;Alternative Access Outcome&#10;Administrative Approvals&#10;Communication &amp; Distribution&#10;">
            <a:extLst>
              <a:ext uri="{FF2B5EF4-FFF2-40B4-BE49-F238E27FC236}">
                <a16:creationId xmlns:a16="http://schemas.microsoft.com/office/drawing/2014/main" id="{6BCBFE68-4166-B04C-1021-96214DA800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740550"/>
              </p:ext>
            </p:extLst>
          </p:nvPr>
        </p:nvGraphicFramePr>
        <p:xfrm>
          <a:off x="838200" y="141614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2" descr="The California State University Accessible Technology Initiative and the California Community Colleges Accessibility Center logos">
            <a:extLst>
              <a:ext uri="{FF2B5EF4-FFF2-40B4-BE49-F238E27FC236}">
                <a16:creationId xmlns:a16="http://schemas.microsoft.com/office/drawing/2014/main" id="{3684578D-D8DC-00BE-5FEC-E669B30CBA22}"/>
              </a:ext>
            </a:extLst>
          </p:cNvPr>
          <p:cNvGrpSpPr/>
          <p:nvPr/>
        </p:nvGrpSpPr>
        <p:grpSpPr>
          <a:xfrm>
            <a:off x="413885" y="6040563"/>
            <a:ext cx="11364230" cy="542674"/>
            <a:chOff x="413885" y="6040563"/>
            <a:chExt cx="11364230" cy="542674"/>
          </a:xfrm>
        </p:grpSpPr>
        <p:pic>
          <p:nvPicPr>
            <p:cNvPr id="6" name="Picture 5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030BC638-DDD4-A101-9704-A43A79D9E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3885" y="6059801"/>
              <a:ext cx="3906319" cy="504198"/>
            </a:xfrm>
            <a:prstGeom prst="rect">
              <a:avLst/>
            </a:prstGeom>
          </p:spPr>
        </p:pic>
        <p:pic>
          <p:nvPicPr>
            <p:cNvPr id="7" name="Picture 6" descr="A black and blue text&#10;&#10;Description automatically generated">
              <a:extLst>
                <a:ext uri="{FF2B5EF4-FFF2-40B4-BE49-F238E27FC236}">
                  <a16:creationId xmlns:a16="http://schemas.microsoft.com/office/drawing/2014/main" id="{FA1B8672-A0C4-513E-865F-E60BE4AF5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49978" y="6040563"/>
              <a:ext cx="3528137" cy="542674"/>
            </a:xfrm>
            <a:prstGeom prst="rect">
              <a:avLst/>
            </a:prstGeom>
          </p:spPr>
        </p:pic>
      </p:grpSp>
      <p:sp>
        <p:nvSpPr>
          <p:cNvPr id="19" name="Google Shape;418;p37">
            <a:extLst>
              <a:ext uri="{FF2B5EF4-FFF2-40B4-BE49-F238E27FC236}">
                <a16:creationId xmlns:a16="http://schemas.microsoft.com/office/drawing/2014/main" id="{3EC77998-AA67-BAFB-E6B7-34F2A7C3DB22}"/>
              </a:ext>
            </a:extLst>
          </p:cNvPr>
          <p:cNvSpPr txBox="1">
            <a:spLocks/>
          </p:cNvSpPr>
          <p:nvPr/>
        </p:nvSpPr>
        <p:spPr>
          <a:xfrm>
            <a:off x="9076660" y="64887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3575A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53575A"/>
                </a:buClr>
                <a:buSzPts val="1200"/>
                <a:buFont typeface="Arial"/>
                <a:buNone/>
              </a:pPr>
              <a:t>12</a:t>
            </a:fld>
            <a:endParaRPr lang="en-US">
              <a:solidFill>
                <a:srgbClr val="53575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1455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E4B0D-200C-62D3-2866-68902A0DC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New EEAAP Process Outcomes</a:t>
            </a:r>
            <a:endParaRPr lang="en-US"/>
          </a:p>
        </p:txBody>
      </p:sp>
      <p:graphicFrame>
        <p:nvGraphicFramePr>
          <p:cNvPr id="15" name="Content Placeholder 14" descr="Risk Assessment&#10;  Equally Effective Alternative Access&#10;  Non-Equal Alternative&#10;  Individualized Accommodations&#10;Interpretation&#10;">
            <a:extLst>
              <a:ext uri="{FF2B5EF4-FFF2-40B4-BE49-F238E27FC236}">
                <a16:creationId xmlns:a16="http://schemas.microsoft.com/office/drawing/2014/main" id="{4A419AED-8CFD-D747-F5AD-9900B1867A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830997"/>
              </p:ext>
            </p:extLst>
          </p:nvPr>
        </p:nvGraphicFramePr>
        <p:xfrm>
          <a:off x="838200" y="154492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 descr="The California State University Accessible Technology Initiative and the California Community Colleges Accessibility Center logos">
            <a:extLst>
              <a:ext uri="{FF2B5EF4-FFF2-40B4-BE49-F238E27FC236}">
                <a16:creationId xmlns:a16="http://schemas.microsoft.com/office/drawing/2014/main" id="{26874BC2-F972-4C25-691B-62D3C993FF74}"/>
              </a:ext>
            </a:extLst>
          </p:cNvPr>
          <p:cNvGrpSpPr/>
          <p:nvPr/>
        </p:nvGrpSpPr>
        <p:grpSpPr>
          <a:xfrm>
            <a:off x="413885" y="6040563"/>
            <a:ext cx="11364230" cy="542674"/>
            <a:chOff x="413885" y="6040563"/>
            <a:chExt cx="11364230" cy="542674"/>
          </a:xfrm>
        </p:grpSpPr>
        <p:pic>
          <p:nvPicPr>
            <p:cNvPr id="6" name="Picture 5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59284FA5-DDCF-D072-C00F-930E630C6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3885" y="6059801"/>
              <a:ext cx="3906319" cy="504198"/>
            </a:xfrm>
            <a:prstGeom prst="rect">
              <a:avLst/>
            </a:prstGeom>
          </p:spPr>
        </p:pic>
        <p:pic>
          <p:nvPicPr>
            <p:cNvPr id="7" name="Picture 6" descr="A black and blue text&#10;&#10;Description automatically generated">
              <a:extLst>
                <a:ext uri="{FF2B5EF4-FFF2-40B4-BE49-F238E27FC236}">
                  <a16:creationId xmlns:a16="http://schemas.microsoft.com/office/drawing/2014/main" id="{567EC92A-99D4-80D6-75E3-ABF4344D9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49978" y="6040563"/>
              <a:ext cx="3528137" cy="542674"/>
            </a:xfrm>
            <a:prstGeom prst="rect">
              <a:avLst/>
            </a:prstGeom>
          </p:spPr>
        </p:pic>
      </p:grpSp>
      <p:sp>
        <p:nvSpPr>
          <p:cNvPr id="12" name="Google Shape;418;p37">
            <a:extLst>
              <a:ext uri="{FF2B5EF4-FFF2-40B4-BE49-F238E27FC236}">
                <a16:creationId xmlns:a16="http://schemas.microsoft.com/office/drawing/2014/main" id="{D66D041F-CB9C-DE76-8D5A-4EA00EEBB38A}"/>
              </a:ext>
            </a:extLst>
          </p:cNvPr>
          <p:cNvSpPr txBox="1">
            <a:spLocks/>
          </p:cNvSpPr>
          <p:nvPr/>
        </p:nvSpPr>
        <p:spPr>
          <a:xfrm>
            <a:off x="9076660" y="64887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3575A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53575A"/>
                </a:buClr>
                <a:buSzPts val="1200"/>
                <a:buFont typeface="Arial"/>
                <a:buNone/>
              </a:pPr>
              <a:t>13</a:t>
            </a:fld>
            <a:endParaRPr lang="en-US">
              <a:solidFill>
                <a:srgbClr val="53575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4671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4F9A0-0879-301F-3ECB-CCDDDF2DB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Real-World Examples of Three Outcomes</a:t>
            </a:r>
            <a:endParaRPr lang="en-US"/>
          </a:p>
        </p:txBody>
      </p:sp>
      <p:graphicFrame>
        <p:nvGraphicFramePr>
          <p:cNvPr id="5" name="Content Placeholder 2" descr="Title IX Web Training&#10;Athletic Ticketing App&#10;Library Databases &amp; Resources&#10;">
            <a:extLst>
              <a:ext uri="{FF2B5EF4-FFF2-40B4-BE49-F238E27FC236}">
                <a16:creationId xmlns:a16="http://schemas.microsoft.com/office/drawing/2014/main" id="{4708A654-1F7F-7C3E-C407-9D26639304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6918264"/>
              </p:ext>
            </p:extLst>
          </p:nvPr>
        </p:nvGraphicFramePr>
        <p:xfrm>
          <a:off x="1272215" y="1371368"/>
          <a:ext cx="9151362" cy="4427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 descr="The California State University Accessible Technology Initiative and the California Community Colleges Accessibility Center logos">
            <a:extLst>
              <a:ext uri="{FF2B5EF4-FFF2-40B4-BE49-F238E27FC236}">
                <a16:creationId xmlns:a16="http://schemas.microsoft.com/office/drawing/2014/main" id="{8F169CE9-49DA-6BA3-37DA-7A1CC8649D46}"/>
              </a:ext>
            </a:extLst>
          </p:cNvPr>
          <p:cNvGrpSpPr/>
          <p:nvPr/>
        </p:nvGrpSpPr>
        <p:grpSpPr>
          <a:xfrm>
            <a:off x="413885" y="6040563"/>
            <a:ext cx="11364230" cy="542674"/>
            <a:chOff x="413885" y="6040563"/>
            <a:chExt cx="11364230" cy="542674"/>
          </a:xfrm>
        </p:grpSpPr>
        <p:pic>
          <p:nvPicPr>
            <p:cNvPr id="6" name="Picture 5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4341ED15-FD18-AE6C-70B4-E17A119D5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3885" y="6059801"/>
              <a:ext cx="3906319" cy="504198"/>
            </a:xfrm>
            <a:prstGeom prst="rect">
              <a:avLst/>
            </a:prstGeom>
          </p:spPr>
        </p:pic>
        <p:pic>
          <p:nvPicPr>
            <p:cNvPr id="7" name="Picture 6" descr="A black and blue text&#10;&#10;Description automatically generated">
              <a:extLst>
                <a:ext uri="{FF2B5EF4-FFF2-40B4-BE49-F238E27FC236}">
                  <a16:creationId xmlns:a16="http://schemas.microsoft.com/office/drawing/2014/main" id="{306FF29C-6852-3073-99C7-8032356C7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49978" y="6040563"/>
              <a:ext cx="3528137" cy="542674"/>
            </a:xfrm>
            <a:prstGeom prst="rect">
              <a:avLst/>
            </a:prstGeom>
          </p:spPr>
        </p:pic>
      </p:grpSp>
      <p:sp>
        <p:nvSpPr>
          <p:cNvPr id="18" name="Google Shape;418;p37">
            <a:extLst>
              <a:ext uri="{FF2B5EF4-FFF2-40B4-BE49-F238E27FC236}">
                <a16:creationId xmlns:a16="http://schemas.microsoft.com/office/drawing/2014/main" id="{D1FC3C4F-4386-2A31-5911-15EB5D3D90D5}"/>
              </a:ext>
            </a:extLst>
          </p:cNvPr>
          <p:cNvSpPr txBox="1">
            <a:spLocks/>
          </p:cNvSpPr>
          <p:nvPr/>
        </p:nvSpPr>
        <p:spPr>
          <a:xfrm>
            <a:off x="9076660" y="64887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3575A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53575A"/>
                </a:buClr>
                <a:buSzPts val="1200"/>
                <a:buFont typeface="Arial"/>
                <a:buNone/>
              </a:pPr>
              <a:t>14</a:t>
            </a:fld>
            <a:endParaRPr lang="en-US">
              <a:solidFill>
                <a:srgbClr val="53575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2890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4F9A0-0879-301F-3ECB-CCDDDF2DB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cs typeface="Calibri Light"/>
              </a:rPr>
              <a:t>Example 1</a:t>
            </a:r>
            <a:r>
              <a:rPr lang="en-US">
                <a:cs typeface="Calibri Light"/>
              </a:rPr>
              <a:t> – Title IX Web-Based Training </a:t>
            </a:r>
            <a:endParaRPr lang="en-US"/>
          </a:p>
        </p:txBody>
      </p:sp>
      <p:sp>
        <p:nvSpPr>
          <p:cNvPr id="145" name="Content Placeholder 2">
            <a:extLst>
              <a:ext uri="{FF2B5EF4-FFF2-40B4-BE49-F238E27FC236}">
                <a16:creationId xmlns:a16="http://schemas.microsoft.com/office/drawing/2014/main" id="{4F1F0485-8683-AB18-5953-A6DCC71DC7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cs typeface="Calibri"/>
              </a:rPr>
              <a:t>Background:</a:t>
            </a:r>
            <a:endParaRPr lang="en-US" b="1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cs typeface="Calibri"/>
              </a:rPr>
              <a:t>Legally Mandated Training - Violence Against Women Act (VAWA)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Negative consequences if students didn't complete by deadline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Sensitive Subject Matter</a:t>
            </a: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  <p:graphicFrame>
        <p:nvGraphicFramePr>
          <p:cNvPr id="148" name="Content Placeholder 145" descr="Alternative Means of Access&#10; Re-created vendor content with alternative media, access to content controlled via password authentication&#10;Quality | Risk Assessment: 5 of 5&#10; Provides access to same information&#10; Matches availability of primary solution&#10; Enables independent access&#10; No disparate burden/impact on user&#10; Substantially equivalent ease of use&#10;Outcome: EEAAP&#10;">
            <a:extLst>
              <a:ext uri="{FF2B5EF4-FFF2-40B4-BE49-F238E27FC236}">
                <a16:creationId xmlns:a16="http://schemas.microsoft.com/office/drawing/2014/main" id="{8E6A527A-5DC5-E15B-73A9-98FC21C3506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75810321"/>
              </p:ext>
            </p:extLst>
          </p:nvPr>
        </p:nvGraphicFramePr>
        <p:xfrm>
          <a:off x="6096000" y="1587881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 descr="The California State University Accessible Technology Initiative and the California Community Colleges Accessibility Center logos">
            <a:extLst>
              <a:ext uri="{FF2B5EF4-FFF2-40B4-BE49-F238E27FC236}">
                <a16:creationId xmlns:a16="http://schemas.microsoft.com/office/drawing/2014/main" id="{981DEDF0-68A7-B5A6-1048-063576838B71}"/>
              </a:ext>
            </a:extLst>
          </p:cNvPr>
          <p:cNvGrpSpPr/>
          <p:nvPr/>
        </p:nvGrpSpPr>
        <p:grpSpPr>
          <a:xfrm>
            <a:off x="337685" y="6176963"/>
            <a:ext cx="11364230" cy="542674"/>
            <a:chOff x="413885" y="6040563"/>
            <a:chExt cx="11364230" cy="542674"/>
          </a:xfrm>
        </p:grpSpPr>
        <p:pic>
          <p:nvPicPr>
            <p:cNvPr id="5" name="Picture 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9ADDE852-AF28-3899-C4C1-ADE98688D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3885" y="6059801"/>
              <a:ext cx="3906319" cy="504198"/>
            </a:xfrm>
            <a:prstGeom prst="rect">
              <a:avLst/>
            </a:prstGeom>
          </p:spPr>
        </p:pic>
        <p:pic>
          <p:nvPicPr>
            <p:cNvPr id="6" name="Picture 5" descr="A black and blue text&#10;&#10;Description automatically generated">
              <a:extLst>
                <a:ext uri="{FF2B5EF4-FFF2-40B4-BE49-F238E27FC236}">
                  <a16:creationId xmlns:a16="http://schemas.microsoft.com/office/drawing/2014/main" id="{DAE684B0-F1F8-F112-507C-14A93A86F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49978" y="6040563"/>
              <a:ext cx="3528137" cy="542674"/>
            </a:xfrm>
            <a:prstGeom prst="rect">
              <a:avLst/>
            </a:prstGeom>
          </p:spPr>
        </p:pic>
      </p:grpSp>
      <p:sp>
        <p:nvSpPr>
          <p:cNvPr id="14" name="Google Shape;418;p37">
            <a:extLst>
              <a:ext uri="{FF2B5EF4-FFF2-40B4-BE49-F238E27FC236}">
                <a16:creationId xmlns:a16="http://schemas.microsoft.com/office/drawing/2014/main" id="{59B92B90-EC37-CA5F-FFDA-C9E3645FDEDE}"/>
              </a:ext>
            </a:extLst>
          </p:cNvPr>
          <p:cNvSpPr txBox="1">
            <a:spLocks/>
          </p:cNvSpPr>
          <p:nvPr/>
        </p:nvSpPr>
        <p:spPr>
          <a:xfrm>
            <a:off x="9076660" y="64887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3575A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53575A"/>
                </a:buClr>
                <a:buSzPts val="1200"/>
                <a:buFont typeface="Arial"/>
                <a:buNone/>
              </a:pPr>
              <a:t>15</a:t>
            </a:fld>
            <a:endParaRPr lang="en-US">
              <a:solidFill>
                <a:srgbClr val="53575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3208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4F9A0-0879-301F-3ECB-CCDDDF2DB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cs typeface="Calibri Light"/>
              </a:rPr>
              <a:t>Example 2</a:t>
            </a:r>
            <a:r>
              <a:rPr lang="en-US">
                <a:cs typeface="Calibri Light"/>
              </a:rPr>
              <a:t> – Athletic Ticketing Web App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C59A5B-A610-BF9A-D78B-F415DC4E2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cs typeface="Calibri"/>
              </a:rPr>
              <a:t>Background:</a:t>
            </a:r>
            <a:endParaRPr lang="en-US" b="1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cs typeface="Calibri"/>
              </a:rPr>
              <a:t>Web-based ticketing application for College athletic events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Calibri"/>
                <a:cs typeface="Calibri"/>
              </a:rPr>
              <a:t>Available 24x7x365 via web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Calibri"/>
                <a:cs typeface="Calibri"/>
              </a:rPr>
              <a:t>Self-service app enabled students to quickly buy best or cheapest tickets</a:t>
            </a:r>
          </a:p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</p:txBody>
      </p:sp>
      <p:graphicFrame>
        <p:nvGraphicFramePr>
          <p:cNvPr id="8" name="Content Placeholder 145" descr="Alternative Means of Access&#10;  EEAAP stated students could call a phone number, during University hours (8am-5pm), Monday-Friday, and a box office staff member would help them complete the purchase.&#10;Quality | Risk Assessment: 2 of 5&#10; Provides access to same information&#10; Matches availability of primary solution&#10; Enables independent access&#10; No disparate burden/impact on user&#10; Substantially equivalent ease of use&#10;Outcome: Non-Equal Alternative&#10;">
            <a:extLst>
              <a:ext uri="{FF2B5EF4-FFF2-40B4-BE49-F238E27FC236}">
                <a16:creationId xmlns:a16="http://schemas.microsoft.com/office/drawing/2014/main" id="{775E2310-DEAA-334A-8F8D-96D9A2DD89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124298"/>
              </p:ext>
            </p:extLst>
          </p:nvPr>
        </p:nvGraphicFramePr>
        <p:xfrm>
          <a:off x="6172200" y="1523873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 descr="The California State University Accessible Technology Initiative and the California Community Colleges Accessibility Center logos">
            <a:extLst>
              <a:ext uri="{FF2B5EF4-FFF2-40B4-BE49-F238E27FC236}">
                <a16:creationId xmlns:a16="http://schemas.microsoft.com/office/drawing/2014/main" id="{CB5307FC-7620-19FE-8324-1C1D53A07449}"/>
              </a:ext>
            </a:extLst>
          </p:cNvPr>
          <p:cNvGrpSpPr/>
          <p:nvPr/>
        </p:nvGrpSpPr>
        <p:grpSpPr>
          <a:xfrm>
            <a:off x="413885" y="6040563"/>
            <a:ext cx="11364230" cy="542674"/>
            <a:chOff x="413885" y="6040563"/>
            <a:chExt cx="11364230" cy="542674"/>
          </a:xfrm>
        </p:grpSpPr>
        <p:pic>
          <p:nvPicPr>
            <p:cNvPr id="5" name="Picture 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A5FABFD1-F3A6-FF0B-173C-DBF8B8591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3885" y="6059801"/>
              <a:ext cx="3906319" cy="504198"/>
            </a:xfrm>
            <a:prstGeom prst="rect">
              <a:avLst/>
            </a:prstGeom>
          </p:spPr>
        </p:pic>
        <p:pic>
          <p:nvPicPr>
            <p:cNvPr id="7" name="Picture 6" descr="A black and blue text&#10;&#10;Description automatically generated">
              <a:extLst>
                <a:ext uri="{FF2B5EF4-FFF2-40B4-BE49-F238E27FC236}">
                  <a16:creationId xmlns:a16="http://schemas.microsoft.com/office/drawing/2014/main" id="{38ECA733-CB2A-9310-F130-67904FC28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49978" y="6040563"/>
              <a:ext cx="3528137" cy="542674"/>
            </a:xfrm>
            <a:prstGeom prst="rect">
              <a:avLst/>
            </a:prstGeom>
          </p:spPr>
        </p:pic>
      </p:grpSp>
      <p:sp>
        <p:nvSpPr>
          <p:cNvPr id="16" name="Google Shape;418;p37">
            <a:extLst>
              <a:ext uri="{FF2B5EF4-FFF2-40B4-BE49-F238E27FC236}">
                <a16:creationId xmlns:a16="http://schemas.microsoft.com/office/drawing/2014/main" id="{87A633CE-86B3-B448-BB03-BDF0EED660DD}"/>
              </a:ext>
            </a:extLst>
          </p:cNvPr>
          <p:cNvSpPr txBox="1">
            <a:spLocks/>
          </p:cNvSpPr>
          <p:nvPr/>
        </p:nvSpPr>
        <p:spPr>
          <a:xfrm>
            <a:off x="9076660" y="64887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3575A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53575A"/>
                </a:buClr>
                <a:buSzPts val="1200"/>
                <a:buFont typeface="Arial"/>
                <a:buNone/>
              </a:pPr>
              <a:t>16</a:t>
            </a:fld>
            <a:endParaRPr lang="en-US">
              <a:solidFill>
                <a:srgbClr val="53575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249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4F9A0-0879-301F-3ECB-CCDDDF2DB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cs typeface="Calibri Light"/>
              </a:rPr>
              <a:t>Example 3</a:t>
            </a:r>
            <a:r>
              <a:rPr lang="en-US">
                <a:cs typeface="Calibri Light"/>
              </a:rPr>
              <a:t> – Library Database / Resources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DB22D6A-408A-E777-0A69-AC29CCB3C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cs typeface="Calibri"/>
              </a:rPr>
              <a:t>Background:</a:t>
            </a:r>
            <a:endParaRPr lang="en-US" b="1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cs typeface="Calibri"/>
              </a:rPr>
              <a:t>Visually impaired students could not independently access or use:</a:t>
            </a:r>
            <a:endParaRPr lang="en-US" dirty="0">
              <a:ea typeface="Calibri"/>
              <a:cs typeface="Calibri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>
                <a:ea typeface="Calibri"/>
                <a:cs typeface="Calibri"/>
              </a:rPr>
              <a:t>Library Databases</a:t>
            </a:r>
          </a:p>
          <a:p>
            <a:pPr lvl="3"/>
            <a:r>
              <a:rPr lang="en-US" dirty="0">
                <a:ea typeface="Calibri"/>
                <a:cs typeface="Calibri"/>
              </a:rPr>
              <a:t>Relied on sighted individuals to help</a:t>
            </a:r>
          </a:p>
          <a:p>
            <a:pPr lvl="3"/>
            <a:r>
              <a:rPr lang="en-US" dirty="0">
                <a:ea typeface="Calibri"/>
                <a:cs typeface="Calibri"/>
              </a:rPr>
              <a:t>Restricted independence</a:t>
            </a:r>
          </a:p>
          <a:p>
            <a:pPr lvl="3"/>
            <a:r>
              <a:rPr lang="en-US" dirty="0">
                <a:ea typeface="Calibri"/>
                <a:cs typeface="Calibri"/>
              </a:rPr>
              <a:t>Lack of timely access to resources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>
                <a:ea typeface="Calibri"/>
                <a:cs typeface="Calibri"/>
              </a:rPr>
              <a:t>Library Website</a:t>
            </a:r>
          </a:p>
          <a:p>
            <a:pPr lvl="3"/>
            <a:r>
              <a:rPr lang="en-US" dirty="0">
                <a:ea typeface="Calibri"/>
                <a:cs typeface="Calibri"/>
              </a:rPr>
              <a:t>Web-Content management system (front-end for library databases)</a:t>
            </a:r>
          </a:p>
          <a:p>
            <a:pPr lvl="2">
              <a:buFont typeface="Wingdings" panose="020B0604020202020204" pitchFamily="34" charset="0"/>
              <a:buChar char="§"/>
            </a:pP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  <p:graphicFrame>
        <p:nvGraphicFramePr>
          <p:cNvPr id="6" name="Content Placeholder 145" descr="Alternative Means of Access&#10;  EEAAP stated students could call a phone number, during University hours (8am-5pm), Monday-Friday, and a box office staff member would help them complete the purchase.&#10;Quality | Risk Assessment: 2 of 5&#10; Provides access to same information&#10; Matches availability of primary solution&#10; Enables independent access&#10; No disparate burden/impact on user&#10; Substantially equivalent ease of use&#10;Outcome: Non-Equal Alternative&#10;">
            <a:extLst>
              <a:ext uri="{FF2B5EF4-FFF2-40B4-BE49-F238E27FC236}">
                <a16:creationId xmlns:a16="http://schemas.microsoft.com/office/drawing/2014/main" id="{FF319EC2-F9AB-F072-978F-764F2FAAC4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3617505"/>
              </p:ext>
            </p:extLst>
          </p:nvPr>
        </p:nvGraphicFramePr>
        <p:xfrm>
          <a:off x="6172200" y="1587881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 descr="The California State University Accessible Technology Initiative and the California Community Colleges Accessibility Center logos">
            <a:extLst>
              <a:ext uri="{FF2B5EF4-FFF2-40B4-BE49-F238E27FC236}">
                <a16:creationId xmlns:a16="http://schemas.microsoft.com/office/drawing/2014/main" id="{D03E6D1C-5E45-E11F-B998-DADA28FD144B}"/>
              </a:ext>
            </a:extLst>
          </p:cNvPr>
          <p:cNvGrpSpPr/>
          <p:nvPr/>
        </p:nvGrpSpPr>
        <p:grpSpPr>
          <a:xfrm>
            <a:off x="413885" y="6040563"/>
            <a:ext cx="11364230" cy="542674"/>
            <a:chOff x="413885" y="6040563"/>
            <a:chExt cx="11364230" cy="542674"/>
          </a:xfrm>
        </p:grpSpPr>
        <p:pic>
          <p:nvPicPr>
            <p:cNvPr id="7" name="Picture 6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F49865B6-6B77-8D5E-538A-B35A8D1C0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3885" y="6059801"/>
              <a:ext cx="3906319" cy="504198"/>
            </a:xfrm>
            <a:prstGeom prst="rect">
              <a:avLst/>
            </a:prstGeom>
          </p:spPr>
        </p:pic>
        <p:pic>
          <p:nvPicPr>
            <p:cNvPr id="8" name="Picture 7" descr="A black and blue text&#10;&#10;Description automatically generated">
              <a:extLst>
                <a:ext uri="{FF2B5EF4-FFF2-40B4-BE49-F238E27FC236}">
                  <a16:creationId xmlns:a16="http://schemas.microsoft.com/office/drawing/2014/main" id="{FAA44592-58CF-BF17-01B3-BE5C74C21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49978" y="6040563"/>
              <a:ext cx="3528137" cy="542674"/>
            </a:xfrm>
            <a:prstGeom prst="rect">
              <a:avLst/>
            </a:prstGeom>
          </p:spPr>
        </p:pic>
      </p:grpSp>
      <p:sp>
        <p:nvSpPr>
          <p:cNvPr id="16" name="Google Shape;418;p37">
            <a:extLst>
              <a:ext uri="{FF2B5EF4-FFF2-40B4-BE49-F238E27FC236}">
                <a16:creationId xmlns:a16="http://schemas.microsoft.com/office/drawing/2014/main" id="{51B5552F-F4EC-279F-A6F8-75BDDB080057}"/>
              </a:ext>
            </a:extLst>
          </p:cNvPr>
          <p:cNvSpPr txBox="1">
            <a:spLocks/>
          </p:cNvSpPr>
          <p:nvPr/>
        </p:nvSpPr>
        <p:spPr>
          <a:xfrm>
            <a:off x="9076660" y="64887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3575A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53575A"/>
                </a:buClr>
                <a:buSzPts val="1200"/>
                <a:buFont typeface="Arial"/>
                <a:buNone/>
              </a:pPr>
              <a:t>17</a:t>
            </a:fld>
            <a:endParaRPr lang="en-US">
              <a:solidFill>
                <a:srgbClr val="53575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3081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AE1C-EEC6-5717-A10E-381044393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Ensuring EEAAPs Remain Dynamic</a:t>
            </a:r>
          </a:p>
        </p:txBody>
      </p:sp>
      <p:graphicFrame>
        <p:nvGraphicFramePr>
          <p:cNvPr id="7" name="Content Placeholder 4" descr="Coordinate review along with ICT renewal&#10;Emphasize that EEAAPs are temporary and ensure vendor commitment to address barriers with a roadmap, contract language, etc.&#10;">
            <a:extLst>
              <a:ext uri="{FF2B5EF4-FFF2-40B4-BE49-F238E27FC236}">
                <a16:creationId xmlns:a16="http://schemas.microsoft.com/office/drawing/2014/main" id="{8019DAB2-6560-BA6D-E70B-A42C882349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400803"/>
              </p:ext>
            </p:extLst>
          </p:nvPr>
        </p:nvGraphicFramePr>
        <p:xfrm>
          <a:off x="838200" y="158889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 descr="The California State University Accessible Technology Initiative and the California Community Colleges Accessibility Center logos">
            <a:extLst>
              <a:ext uri="{FF2B5EF4-FFF2-40B4-BE49-F238E27FC236}">
                <a16:creationId xmlns:a16="http://schemas.microsoft.com/office/drawing/2014/main" id="{FD8B73F1-B682-A209-1E8F-83886ABBB512}"/>
              </a:ext>
            </a:extLst>
          </p:cNvPr>
          <p:cNvGrpSpPr/>
          <p:nvPr/>
        </p:nvGrpSpPr>
        <p:grpSpPr>
          <a:xfrm>
            <a:off x="413885" y="6040563"/>
            <a:ext cx="11364230" cy="542674"/>
            <a:chOff x="413885" y="6040563"/>
            <a:chExt cx="11364230" cy="542674"/>
          </a:xfrm>
        </p:grpSpPr>
        <p:pic>
          <p:nvPicPr>
            <p:cNvPr id="5" name="Picture 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C0DB0846-C6AD-2C2A-2246-553AD31CC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3885" y="6059801"/>
              <a:ext cx="3906319" cy="504198"/>
            </a:xfrm>
            <a:prstGeom prst="rect">
              <a:avLst/>
            </a:prstGeom>
          </p:spPr>
        </p:pic>
        <p:pic>
          <p:nvPicPr>
            <p:cNvPr id="6" name="Picture 5" descr="A black and blue text&#10;&#10;Description automatically generated">
              <a:extLst>
                <a:ext uri="{FF2B5EF4-FFF2-40B4-BE49-F238E27FC236}">
                  <a16:creationId xmlns:a16="http://schemas.microsoft.com/office/drawing/2014/main" id="{DE39B0E7-C86D-6ABF-9FAB-9D92955AC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49978" y="6040563"/>
              <a:ext cx="3528137" cy="542674"/>
            </a:xfrm>
            <a:prstGeom prst="rect">
              <a:avLst/>
            </a:prstGeom>
          </p:spPr>
        </p:pic>
      </p:grpSp>
      <p:sp>
        <p:nvSpPr>
          <p:cNvPr id="13" name="Google Shape;418;p37">
            <a:extLst>
              <a:ext uri="{FF2B5EF4-FFF2-40B4-BE49-F238E27FC236}">
                <a16:creationId xmlns:a16="http://schemas.microsoft.com/office/drawing/2014/main" id="{AA166F6B-1F0D-8A27-66F8-BE99C851B687}"/>
              </a:ext>
            </a:extLst>
          </p:cNvPr>
          <p:cNvSpPr txBox="1">
            <a:spLocks/>
          </p:cNvSpPr>
          <p:nvPr/>
        </p:nvSpPr>
        <p:spPr>
          <a:xfrm>
            <a:off x="9076660" y="64887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3575A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53575A"/>
                </a:buClr>
                <a:buSzPts val="1200"/>
                <a:buFont typeface="Arial"/>
                <a:buNone/>
              </a:pPr>
              <a:t>18</a:t>
            </a:fld>
            <a:endParaRPr lang="en-US">
              <a:solidFill>
                <a:srgbClr val="53575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5546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6D"/>
              </a:buClr>
              <a:buSzPts val="4400"/>
              <a:buFont typeface="Arial"/>
              <a:buNone/>
            </a:pPr>
            <a:r>
              <a:rPr lang="en-US" dirty="0"/>
              <a:t>Questions?</a:t>
            </a:r>
            <a:endParaRPr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56EAC9-1359-F48C-4145-1D9DFFBE4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697" y="2428429"/>
            <a:ext cx="10515600" cy="26678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Leon McNaught: lmcnaught@calstate.edu </a:t>
            </a:r>
          </a:p>
          <a:p>
            <a:r>
              <a:rPr lang="en-US" dirty="0"/>
              <a:t>Tom </a:t>
            </a:r>
            <a:r>
              <a:rPr lang="en-US" dirty="0" err="1"/>
              <a:t>Siechert</a:t>
            </a:r>
            <a:r>
              <a:rPr lang="en-US" dirty="0"/>
              <a:t>: tsiechert@ccctechcenter.org</a:t>
            </a:r>
          </a:p>
          <a:p>
            <a:endParaRPr lang="en-US" dirty="0"/>
          </a:p>
        </p:txBody>
      </p:sp>
      <p:sp>
        <p:nvSpPr>
          <p:cNvPr id="418" name="Google Shape;418;p37"/>
          <p:cNvSpPr txBox="1">
            <a:spLocks noGrp="1"/>
          </p:cNvSpPr>
          <p:nvPr>
            <p:ph type="sldNum" idx="4294967295"/>
          </p:nvPr>
        </p:nvSpPr>
        <p:spPr>
          <a:xfrm>
            <a:off x="9076660" y="64887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75A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200" b="0" i="0" u="none" strike="noStrike" cap="none">
              <a:solidFill>
                <a:srgbClr val="5357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486DC85-B728-3AC0-6513-679AFD2D9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15964" y="963328"/>
            <a:ext cx="2465672" cy="24656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DF56-2E8C-D03A-E82C-FBF72A9B2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Session Objectives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630A3-41E4-8565-B995-B67A341DA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EEAAP origins and legal framework</a:t>
            </a:r>
          </a:p>
          <a:p>
            <a:r>
              <a:rPr lang="en-US" dirty="0">
                <a:ea typeface="Calibri"/>
                <a:cs typeface="Calibri"/>
              </a:rPr>
              <a:t>Review EEAAP process and role in accessible procurement</a:t>
            </a:r>
          </a:p>
          <a:p>
            <a:r>
              <a:rPr lang="en-US" dirty="0">
                <a:ea typeface="Calibri"/>
                <a:cs typeface="Calibri"/>
              </a:rPr>
              <a:t>Common gaps in existing EEAAPs</a:t>
            </a:r>
          </a:p>
          <a:p>
            <a:r>
              <a:rPr lang="en-US" dirty="0">
                <a:ea typeface="Calibri"/>
                <a:cs typeface="Calibri"/>
              </a:rPr>
              <a:t>New process outcomes to address EEAAP quality</a:t>
            </a:r>
          </a:p>
          <a:p>
            <a:r>
              <a:rPr lang="en-US" dirty="0">
                <a:ea typeface="Calibri"/>
                <a:cs typeface="Calibri"/>
              </a:rPr>
              <a:t>Benefits of CSU and CCC collaboration</a:t>
            </a:r>
          </a:p>
          <a:p>
            <a:r>
              <a:rPr lang="en-US" dirty="0">
                <a:ea typeface="Calibri"/>
                <a:cs typeface="Calibri"/>
              </a:rPr>
              <a:t>Real-world examples</a:t>
            </a:r>
          </a:p>
          <a:p>
            <a:r>
              <a:rPr lang="en-US" dirty="0">
                <a:ea typeface="Calibri"/>
                <a:cs typeface="Calibri"/>
              </a:rPr>
              <a:t>Communication and ensuring EEAAPs remain dynamic</a:t>
            </a:r>
            <a:endParaRPr lang="en-US" dirty="0"/>
          </a:p>
        </p:txBody>
      </p:sp>
      <p:grpSp>
        <p:nvGrpSpPr>
          <p:cNvPr id="12" name="Group 11" descr="The California State University Accessible Technology Initiative and the California Community Colleges Accessibility Center logos">
            <a:extLst>
              <a:ext uri="{FF2B5EF4-FFF2-40B4-BE49-F238E27FC236}">
                <a16:creationId xmlns:a16="http://schemas.microsoft.com/office/drawing/2014/main" id="{FF1462A1-4536-E098-F3CD-B44B9A25FB69}"/>
              </a:ext>
            </a:extLst>
          </p:cNvPr>
          <p:cNvGrpSpPr/>
          <p:nvPr/>
        </p:nvGrpSpPr>
        <p:grpSpPr>
          <a:xfrm>
            <a:off x="413885" y="6040563"/>
            <a:ext cx="11364230" cy="542674"/>
            <a:chOff x="413885" y="6040563"/>
            <a:chExt cx="11364230" cy="542674"/>
          </a:xfrm>
        </p:grpSpPr>
        <p:pic>
          <p:nvPicPr>
            <p:cNvPr id="10" name="Picture 9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6B7B1D71-9EB3-1A02-B50B-4F0401BE2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885" y="6059801"/>
              <a:ext cx="3906319" cy="504198"/>
            </a:xfrm>
            <a:prstGeom prst="rect">
              <a:avLst/>
            </a:prstGeom>
          </p:spPr>
        </p:pic>
        <p:pic>
          <p:nvPicPr>
            <p:cNvPr id="11" name="Picture 10" descr="A black and blue text&#10;&#10;Description automatically generated">
              <a:extLst>
                <a:ext uri="{FF2B5EF4-FFF2-40B4-BE49-F238E27FC236}">
                  <a16:creationId xmlns:a16="http://schemas.microsoft.com/office/drawing/2014/main" id="{5AEE3809-9851-B9A6-1C58-3A8D65DD5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49978" y="6040563"/>
              <a:ext cx="3528137" cy="542674"/>
            </a:xfrm>
            <a:prstGeom prst="rect">
              <a:avLst/>
            </a:prstGeom>
          </p:spPr>
        </p:pic>
      </p:grpSp>
      <p:sp>
        <p:nvSpPr>
          <p:cNvPr id="5" name="Google Shape;418;p37">
            <a:extLst>
              <a:ext uri="{FF2B5EF4-FFF2-40B4-BE49-F238E27FC236}">
                <a16:creationId xmlns:a16="http://schemas.microsoft.com/office/drawing/2014/main" id="{0F837C55-B280-DB2C-AE6E-46F17858279D}"/>
              </a:ext>
            </a:extLst>
          </p:cNvPr>
          <p:cNvSpPr txBox="1">
            <a:spLocks/>
          </p:cNvSpPr>
          <p:nvPr/>
        </p:nvSpPr>
        <p:spPr>
          <a:xfrm>
            <a:off x="9076660" y="64887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3575A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53575A"/>
                </a:buClr>
                <a:buSzPts val="1200"/>
                <a:buFont typeface="Arial"/>
                <a:buNone/>
              </a:pPr>
              <a:t>2</a:t>
            </a:fld>
            <a:endParaRPr lang="en-US">
              <a:solidFill>
                <a:srgbClr val="53575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5859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DF56-2E8C-D03A-E82C-FBF72A9B2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Session Abbreviations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630A3-41E4-8565-B995-B67A341DA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569" y="139870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ICT – Information Communication Technology</a:t>
            </a:r>
          </a:p>
          <a:p>
            <a:r>
              <a:rPr lang="en-US" dirty="0">
                <a:ea typeface="Calibri"/>
                <a:cs typeface="Calibri"/>
              </a:rPr>
              <a:t>WCAG - Web Content Accessibility Guidelines</a:t>
            </a:r>
          </a:p>
          <a:p>
            <a:r>
              <a:rPr lang="en-US" dirty="0">
                <a:ea typeface="Calibri"/>
                <a:cs typeface="Calibri"/>
              </a:rPr>
              <a:t>EEAAP – Equally Effective Alternative Access Plan</a:t>
            </a:r>
          </a:p>
          <a:p>
            <a:r>
              <a:rPr lang="en-US" dirty="0">
                <a:ea typeface="Calibri"/>
                <a:cs typeface="Calibri"/>
              </a:rPr>
              <a:t>ACR – Accessibility Conformance Report</a:t>
            </a:r>
          </a:p>
          <a:p>
            <a:r>
              <a:rPr lang="en-US" dirty="0">
                <a:ea typeface="Calibri"/>
                <a:cs typeface="Calibri"/>
              </a:rPr>
              <a:t>DOJ – Department of Justice</a:t>
            </a:r>
          </a:p>
          <a:p>
            <a:r>
              <a:rPr lang="en-US" dirty="0">
                <a:ea typeface="Calibri"/>
                <a:cs typeface="Calibri"/>
              </a:rPr>
              <a:t>OCR – Office of Civil Rights</a:t>
            </a:r>
          </a:p>
          <a:p>
            <a:r>
              <a:rPr lang="en-US" dirty="0">
                <a:ea typeface="Calibri"/>
                <a:cs typeface="Calibri"/>
              </a:rPr>
              <a:t>ADA – Americans with Disabilities Act</a:t>
            </a:r>
          </a:p>
          <a:p>
            <a:r>
              <a:rPr lang="en-US" dirty="0">
                <a:ea typeface="Calibri"/>
                <a:cs typeface="Calibri"/>
              </a:rPr>
              <a:t>504, 508 – Sections of the Rehabilitation Act of 1973</a:t>
            </a:r>
            <a:endParaRPr lang="en-US" dirty="0"/>
          </a:p>
        </p:txBody>
      </p:sp>
      <p:grpSp>
        <p:nvGrpSpPr>
          <p:cNvPr id="9" name="Group 8" descr="The California State University Accessible Technology Initiative and the California Community Colleges Accessibility Center logos">
            <a:extLst>
              <a:ext uri="{FF2B5EF4-FFF2-40B4-BE49-F238E27FC236}">
                <a16:creationId xmlns:a16="http://schemas.microsoft.com/office/drawing/2014/main" id="{6615B919-7AA0-331E-E98F-D3736FCFCB06}"/>
              </a:ext>
            </a:extLst>
          </p:cNvPr>
          <p:cNvGrpSpPr/>
          <p:nvPr/>
        </p:nvGrpSpPr>
        <p:grpSpPr>
          <a:xfrm>
            <a:off x="413885" y="6040563"/>
            <a:ext cx="11364230" cy="542674"/>
            <a:chOff x="413885" y="6040563"/>
            <a:chExt cx="11364230" cy="542674"/>
          </a:xfrm>
        </p:grpSpPr>
        <p:pic>
          <p:nvPicPr>
            <p:cNvPr id="10" name="Picture 9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0FCE23E-CB41-07EE-811F-649D0B5B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885" y="6059801"/>
              <a:ext cx="3906319" cy="504198"/>
            </a:xfrm>
            <a:prstGeom prst="rect">
              <a:avLst/>
            </a:prstGeom>
          </p:spPr>
        </p:pic>
        <p:pic>
          <p:nvPicPr>
            <p:cNvPr id="11" name="Picture 10" descr="A black and blue text&#10;&#10;Description automatically generated">
              <a:extLst>
                <a:ext uri="{FF2B5EF4-FFF2-40B4-BE49-F238E27FC236}">
                  <a16:creationId xmlns:a16="http://schemas.microsoft.com/office/drawing/2014/main" id="{D3CDFFC5-24A7-6CF1-B477-189B8BABF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49978" y="6040563"/>
              <a:ext cx="3528137" cy="542674"/>
            </a:xfrm>
            <a:prstGeom prst="rect">
              <a:avLst/>
            </a:prstGeom>
          </p:spPr>
        </p:pic>
      </p:grpSp>
      <p:sp>
        <p:nvSpPr>
          <p:cNvPr id="5" name="Google Shape;418;p37">
            <a:extLst>
              <a:ext uri="{FF2B5EF4-FFF2-40B4-BE49-F238E27FC236}">
                <a16:creationId xmlns:a16="http://schemas.microsoft.com/office/drawing/2014/main" id="{D2FFCA4B-BE96-B2EE-FF5F-825E4096041E}"/>
              </a:ext>
            </a:extLst>
          </p:cNvPr>
          <p:cNvSpPr txBox="1">
            <a:spLocks/>
          </p:cNvSpPr>
          <p:nvPr/>
        </p:nvSpPr>
        <p:spPr>
          <a:xfrm>
            <a:off x="9076660" y="64887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3575A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53575A"/>
                </a:buClr>
                <a:buSzPts val="1200"/>
                <a:buFont typeface="Arial"/>
                <a:buNone/>
              </a:pPr>
              <a:t>3</a:t>
            </a:fld>
            <a:endParaRPr lang="en-US">
              <a:solidFill>
                <a:srgbClr val="53575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3589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073C0-2DEF-BA8C-3F85-EECB37884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 dirty="0">
                <a:cs typeface="Calibri Light"/>
              </a:rPr>
              <a:t>Accessible Procurement Framework</a:t>
            </a:r>
            <a:endParaRPr lang="en-US" sz="5200" dirty="0"/>
          </a:p>
        </p:txBody>
      </p:sp>
      <p:graphicFrame>
        <p:nvGraphicFramePr>
          <p:cNvPr id="4" name="Diagram 3" descr="Gather Accessibility Conformance &amp; Product Info&#10;Prioritize/Triage Review Activities&#10;Validate Accessibility Barriers&#10;Collaborate with Vendors&#10;Create EEAAP (Blockers)&#10;Communicate info to end-users&#10;">
            <a:extLst>
              <a:ext uri="{FF2B5EF4-FFF2-40B4-BE49-F238E27FC236}">
                <a16:creationId xmlns:a16="http://schemas.microsoft.com/office/drawing/2014/main" id="{F9B54096-431B-41BF-7A18-F96A8E8E8E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087506"/>
              </p:ext>
            </p:extLst>
          </p:nvPr>
        </p:nvGraphicFramePr>
        <p:xfrm>
          <a:off x="1085088" y="1534286"/>
          <a:ext cx="9777984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oup 9" descr="The California State University Accessible Technology Initiative and the California Community Colleges Accessibility Center logos">
            <a:extLst>
              <a:ext uri="{FF2B5EF4-FFF2-40B4-BE49-F238E27FC236}">
                <a16:creationId xmlns:a16="http://schemas.microsoft.com/office/drawing/2014/main" id="{E02F6619-1999-D04F-E7D6-7D22EBDAD476}"/>
              </a:ext>
            </a:extLst>
          </p:cNvPr>
          <p:cNvGrpSpPr/>
          <p:nvPr/>
        </p:nvGrpSpPr>
        <p:grpSpPr>
          <a:xfrm>
            <a:off x="413885" y="6040563"/>
            <a:ext cx="11364230" cy="542674"/>
            <a:chOff x="413885" y="6040563"/>
            <a:chExt cx="11364230" cy="542674"/>
          </a:xfrm>
        </p:grpSpPr>
        <p:pic>
          <p:nvPicPr>
            <p:cNvPr id="11" name="Picture 10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4CAA3727-48C2-BBBE-5ABD-A035B148D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3885" y="6059801"/>
              <a:ext cx="3906319" cy="504198"/>
            </a:xfrm>
            <a:prstGeom prst="rect">
              <a:avLst/>
            </a:prstGeom>
          </p:spPr>
        </p:pic>
        <p:pic>
          <p:nvPicPr>
            <p:cNvPr id="12" name="Picture 11" descr="A black and blue text&#10;&#10;Description automatically generated">
              <a:extLst>
                <a:ext uri="{FF2B5EF4-FFF2-40B4-BE49-F238E27FC236}">
                  <a16:creationId xmlns:a16="http://schemas.microsoft.com/office/drawing/2014/main" id="{385FCA89-BF0D-64DC-A4BD-1417C684E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49978" y="6040563"/>
              <a:ext cx="3528137" cy="542674"/>
            </a:xfrm>
            <a:prstGeom prst="rect">
              <a:avLst/>
            </a:prstGeom>
          </p:spPr>
        </p:pic>
      </p:grpSp>
      <p:sp>
        <p:nvSpPr>
          <p:cNvPr id="16" name="Google Shape;418;p37">
            <a:extLst>
              <a:ext uri="{FF2B5EF4-FFF2-40B4-BE49-F238E27FC236}">
                <a16:creationId xmlns:a16="http://schemas.microsoft.com/office/drawing/2014/main" id="{7A4C961C-6FE5-E912-0806-3632F1444FB1}"/>
              </a:ext>
            </a:extLst>
          </p:cNvPr>
          <p:cNvSpPr txBox="1">
            <a:spLocks/>
          </p:cNvSpPr>
          <p:nvPr/>
        </p:nvSpPr>
        <p:spPr>
          <a:xfrm>
            <a:off x="9076660" y="64887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3575A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53575A"/>
                </a:buClr>
                <a:buSzPts val="1200"/>
                <a:buFont typeface="Arial"/>
                <a:buNone/>
              </a:pPr>
              <a:t>4</a:t>
            </a:fld>
            <a:endParaRPr lang="en-US">
              <a:solidFill>
                <a:srgbClr val="53575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5495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609CD-85E5-E522-7DCB-191AEDEE4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ea typeface="Calibri Light"/>
                <a:cs typeface="Calibri Light"/>
              </a:rPr>
              <a:t>EEAAP Origins &amp; Legal Framework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30F6-0DE9-491B-34B8-DA759A9D78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7467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Section 508 Legal Requirements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Best Meets (E202.7)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Required Documentation (E202.7.1)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Alternative Means (E202.7.2)</a:t>
            </a:r>
            <a:br>
              <a:rPr lang="en-US" dirty="0">
                <a:ea typeface="Calibri"/>
                <a:cs typeface="Calibri"/>
              </a:rPr>
            </a:b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Equally Effective Alternative Access Plan Template &amp; Process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Created by CSU system in 2010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Adopted by many Colleges in U.S.</a:t>
            </a:r>
          </a:p>
        </p:txBody>
      </p:sp>
      <p:pic>
        <p:nvPicPr>
          <p:cNvPr id="6" name="Picture 5" descr="Original EEAAP Template containing headings for campus name, purpose of the EEAAP, Instructions, plan creator information, and descriprion of the affected sysytems, software, process, pr other E&amp;IT Purchase">
            <a:extLst>
              <a:ext uri="{FF2B5EF4-FFF2-40B4-BE49-F238E27FC236}">
                <a16:creationId xmlns:a16="http://schemas.microsoft.com/office/drawing/2014/main" id="{09628399-7559-4F4F-9788-E4AA005610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951" t="28453" r="43121" b="25566"/>
          <a:stretch/>
        </p:blipFill>
        <p:spPr>
          <a:xfrm>
            <a:off x="6419288" y="1827973"/>
            <a:ext cx="5097734" cy="3960677"/>
          </a:xfrm>
          <a:prstGeom prst="rect">
            <a:avLst/>
          </a:prstGeom>
        </p:spPr>
      </p:pic>
      <p:grpSp>
        <p:nvGrpSpPr>
          <p:cNvPr id="9" name="Group 8" descr="The California State University Accessible Technology Initiative and the California Community Colleges Accessibility Center logos">
            <a:extLst>
              <a:ext uri="{FF2B5EF4-FFF2-40B4-BE49-F238E27FC236}">
                <a16:creationId xmlns:a16="http://schemas.microsoft.com/office/drawing/2014/main" id="{66B1E2DA-FEE1-4374-98BF-5634C4363173}"/>
              </a:ext>
            </a:extLst>
          </p:cNvPr>
          <p:cNvGrpSpPr/>
          <p:nvPr/>
        </p:nvGrpSpPr>
        <p:grpSpPr>
          <a:xfrm>
            <a:off x="413885" y="6040563"/>
            <a:ext cx="11364230" cy="542674"/>
            <a:chOff x="413885" y="6040563"/>
            <a:chExt cx="11364230" cy="542674"/>
          </a:xfrm>
        </p:grpSpPr>
        <p:pic>
          <p:nvPicPr>
            <p:cNvPr id="10" name="Picture 9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03F9FFB2-FF4D-09A2-4FC8-3873ED3A9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3885" y="6059801"/>
              <a:ext cx="3906319" cy="504198"/>
            </a:xfrm>
            <a:prstGeom prst="rect">
              <a:avLst/>
            </a:prstGeom>
          </p:spPr>
        </p:pic>
        <p:pic>
          <p:nvPicPr>
            <p:cNvPr id="11" name="Picture 10" descr="A black and blue text&#10;&#10;Description automatically generated">
              <a:extLst>
                <a:ext uri="{FF2B5EF4-FFF2-40B4-BE49-F238E27FC236}">
                  <a16:creationId xmlns:a16="http://schemas.microsoft.com/office/drawing/2014/main" id="{3A8259AB-1825-7143-AE2A-6E619BC14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49978" y="6040563"/>
              <a:ext cx="3528137" cy="542674"/>
            </a:xfrm>
            <a:prstGeom prst="rect">
              <a:avLst/>
            </a:prstGeom>
          </p:spPr>
        </p:pic>
      </p:grpSp>
      <p:sp>
        <p:nvSpPr>
          <p:cNvPr id="5" name="Google Shape;418;p37">
            <a:extLst>
              <a:ext uri="{FF2B5EF4-FFF2-40B4-BE49-F238E27FC236}">
                <a16:creationId xmlns:a16="http://schemas.microsoft.com/office/drawing/2014/main" id="{20C1E54E-4BF0-43EF-EFAD-D7AE151E7E23}"/>
              </a:ext>
            </a:extLst>
          </p:cNvPr>
          <p:cNvSpPr txBox="1">
            <a:spLocks/>
          </p:cNvSpPr>
          <p:nvPr/>
        </p:nvSpPr>
        <p:spPr>
          <a:xfrm>
            <a:off x="9076660" y="64887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3575A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53575A"/>
                </a:buClr>
                <a:buSzPts val="1200"/>
                <a:buFont typeface="Arial"/>
                <a:buNone/>
              </a:pPr>
              <a:t>5</a:t>
            </a:fld>
            <a:endParaRPr lang="en-US">
              <a:solidFill>
                <a:srgbClr val="53575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6947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73214-BF51-ACF4-F14B-8EF85E3C8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Prerequisites to create an EEAAP</a:t>
            </a:r>
            <a:endParaRPr lang="en-US"/>
          </a:p>
        </p:txBody>
      </p:sp>
      <p:graphicFrame>
        <p:nvGraphicFramePr>
          <p:cNvPr id="10" name="Content Placeholder 2" descr="Validate accessibility barriers &#10; ACR Critical Review&#10; Live Product Accessibility Demo&#10; Automated Testing&#10; Manual Testing&#10; User Testing&#10;Determine if Blockers Exist&#10; Identify impact for specific User Group(s)&#10;">
            <a:extLst>
              <a:ext uri="{FF2B5EF4-FFF2-40B4-BE49-F238E27FC236}">
                <a16:creationId xmlns:a16="http://schemas.microsoft.com/office/drawing/2014/main" id="{25F352D8-2F60-A189-49D9-53AA923DED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161518"/>
              </p:ext>
            </p:extLst>
          </p:nvPr>
        </p:nvGraphicFramePr>
        <p:xfrm>
          <a:off x="838200" y="152387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 descr="The California State University Accessible Technology Initiative and the California Community Colleges Accessibility Center logos">
            <a:extLst>
              <a:ext uri="{FF2B5EF4-FFF2-40B4-BE49-F238E27FC236}">
                <a16:creationId xmlns:a16="http://schemas.microsoft.com/office/drawing/2014/main" id="{A0BBDC35-85E5-35F2-8AE4-91568C84457E}"/>
              </a:ext>
            </a:extLst>
          </p:cNvPr>
          <p:cNvGrpSpPr/>
          <p:nvPr/>
        </p:nvGrpSpPr>
        <p:grpSpPr>
          <a:xfrm>
            <a:off x="413885" y="6040563"/>
            <a:ext cx="11364230" cy="542674"/>
            <a:chOff x="413885" y="6040563"/>
            <a:chExt cx="11364230" cy="542674"/>
          </a:xfrm>
        </p:grpSpPr>
        <p:pic>
          <p:nvPicPr>
            <p:cNvPr id="5" name="Picture 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F215C8BD-177E-2D36-0EA4-746336D48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3885" y="6059801"/>
              <a:ext cx="3906319" cy="504198"/>
            </a:xfrm>
            <a:prstGeom prst="rect">
              <a:avLst/>
            </a:prstGeom>
          </p:spPr>
        </p:pic>
        <p:pic>
          <p:nvPicPr>
            <p:cNvPr id="6" name="Picture 5" descr="A black and blue text&#10;&#10;Description automatically generated">
              <a:extLst>
                <a:ext uri="{FF2B5EF4-FFF2-40B4-BE49-F238E27FC236}">
                  <a16:creationId xmlns:a16="http://schemas.microsoft.com/office/drawing/2014/main" id="{B5CEB6C2-B4A7-E377-A417-E753059EC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49978" y="6040563"/>
              <a:ext cx="3528137" cy="542674"/>
            </a:xfrm>
            <a:prstGeom prst="rect">
              <a:avLst/>
            </a:prstGeom>
          </p:spPr>
        </p:pic>
      </p:grpSp>
      <p:sp>
        <p:nvSpPr>
          <p:cNvPr id="15" name="Google Shape;418;p37">
            <a:extLst>
              <a:ext uri="{FF2B5EF4-FFF2-40B4-BE49-F238E27FC236}">
                <a16:creationId xmlns:a16="http://schemas.microsoft.com/office/drawing/2014/main" id="{4C25530E-0B13-5B26-5CAE-2127E84988E7}"/>
              </a:ext>
            </a:extLst>
          </p:cNvPr>
          <p:cNvSpPr txBox="1">
            <a:spLocks/>
          </p:cNvSpPr>
          <p:nvPr/>
        </p:nvSpPr>
        <p:spPr>
          <a:xfrm>
            <a:off x="9076660" y="64887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3575A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53575A"/>
                </a:buClr>
                <a:buSzPts val="1200"/>
                <a:buFont typeface="Arial"/>
                <a:buNone/>
              </a:pPr>
              <a:t>6</a:t>
            </a:fld>
            <a:endParaRPr lang="en-US">
              <a:solidFill>
                <a:srgbClr val="53575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3700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D35C6-0AF7-9F5A-66D7-72D99F86D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Challenges in Existing EEAAP Process</a:t>
            </a:r>
            <a:endParaRPr lang="en-US"/>
          </a:p>
        </p:txBody>
      </p:sp>
      <p:graphicFrame>
        <p:nvGraphicFramePr>
          <p:cNvPr id="6" name="Content Placeholder 2" descr="No barrier validation&#10;Not an EEAAP&#10;EEAAPs for all purchases&#10;Bureaucratic exercise&#10;Lack of communication/&#10;distribution&#10;">
            <a:extLst>
              <a:ext uri="{FF2B5EF4-FFF2-40B4-BE49-F238E27FC236}">
                <a16:creationId xmlns:a16="http://schemas.microsoft.com/office/drawing/2014/main" id="{9A1E8652-6902-1710-7412-092C59C857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9519371"/>
              </p:ext>
            </p:extLst>
          </p:nvPr>
        </p:nvGraphicFramePr>
        <p:xfrm>
          <a:off x="444764" y="1538148"/>
          <a:ext cx="11314690" cy="4567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 descr="The California State University Accessible Technology Initiative and the California Community Colleges Accessibility Center logos">
            <a:extLst>
              <a:ext uri="{FF2B5EF4-FFF2-40B4-BE49-F238E27FC236}">
                <a16:creationId xmlns:a16="http://schemas.microsoft.com/office/drawing/2014/main" id="{F413924F-C4BD-278B-1CFD-3E2274037979}"/>
              </a:ext>
            </a:extLst>
          </p:cNvPr>
          <p:cNvGrpSpPr/>
          <p:nvPr/>
        </p:nvGrpSpPr>
        <p:grpSpPr>
          <a:xfrm>
            <a:off x="413885" y="6040563"/>
            <a:ext cx="11364230" cy="542674"/>
            <a:chOff x="413885" y="6040563"/>
            <a:chExt cx="11364230" cy="542674"/>
          </a:xfrm>
        </p:grpSpPr>
        <p:pic>
          <p:nvPicPr>
            <p:cNvPr id="5" name="Picture 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35BB6C9F-3719-05AC-1B72-7FE930E7C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3885" y="6059801"/>
              <a:ext cx="3906319" cy="504198"/>
            </a:xfrm>
            <a:prstGeom prst="rect">
              <a:avLst/>
            </a:prstGeom>
          </p:spPr>
        </p:pic>
        <p:pic>
          <p:nvPicPr>
            <p:cNvPr id="7" name="Picture 6" descr="A black and blue text&#10;&#10;Description automatically generated">
              <a:extLst>
                <a:ext uri="{FF2B5EF4-FFF2-40B4-BE49-F238E27FC236}">
                  <a16:creationId xmlns:a16="http://schemas.microsoft.com/office/drawing/2014/main" id="{BDCE1978-1409-7A68-77F1-65DA1C64F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49978" y="6040563"/>
              <a:ext cx="3528137" cy="542674"/>
            </a:xfrm>
            <a:prstGeom prst="rect">
              <a:avLst/>
            </a:prstGeom>
          </p:spPr>
        </p:pic>
      </p:grpSp>
      <p:sp>
        <p:nvSpPr>
          <p:cNvPr id="19" name="Google Shape;418;p37">
            <a:extLst>
              <a:ext uri="{FF2B5EF4-FFF2-40B4-BE49-F238E27FC236}">
                <a16:creationId xmlns:a16="http://schemas.microsoft.com/office/drawing/2014/main" id="{6E5F08A6-75DE-9DB6-ADD1-5B049DA0ECA0}"/>
              </a:ext>
            </a:extLst>
          </p:cNvPr>
          <p:cNvSpPr txBox="1">
            <a:spLocks/>
          </p:cNvSpPr>
          <p:nvPr/>
        </p:nvSpPr>
        <p:spPr>
          <a:xfrm>
            <a:off x="9076660" y="64887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3575A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53575A"/>
                </a:buClr>
                <a:buSzPts val="1200"/>
                <a:buFont typeface="Arial"/>
                <a:buNone/>
              </a:pPr>
              <a:t>7</a:t>
            </a:fld>
            <a:endParaRPr lang="en-US">
              <a:solidFill>
                <a:srgbClr val="53575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5243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64E07-E8CC-E594-3DB0-86D8456D13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0600" y="517525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ln>
                  <a:noFill/>
                </a:ln>
                <a:solidFill>
                  <a:srgbClr val="002F6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defRPr>
            </a:lvl1pPr>
          </a:lstStyle>
          <a:p>
            <a:pPr>
              <a:defRPr/>
            </a:pPr>
            <a:r>
              <a:rPr lang="en-US">
                <a:latin typeface="Source Sans Pro"/>
                <a:ea typeface="Source Sans Pro"/>
              </a:rPr>
              <a:t>Key EEAAP Components</a:t>
            </a:r>
            <a:endParaRPr lang="en-US"/>
          </a:p>
        </p:txBody>
      </p:sp>
      <p:graphicFrame>
        <p:nvGraphicFramePr>
          <p:cNvPr id="5" name="Diagram 4" descr="Alternative Means of Access&#10;Functional Barriers (Blockers)&#10;Communication Plan&#10;">
            <a:extLst>
              <a:ext uri="{FF2B5EF4-FFF2-40B4-BE49-F238E27FC236}">
                <a16:creationId xmlns:a16="http://schemas.microsoft.com/office/drawing/2014/main" id="{D8FFDC01-AB43-A929-643C-F21D14DB87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3346836"/>
              </p:ext>
            </p:extLst>
          </p:nvPr>
        </p:nvGraphicFramePr>
        <p:xfrm>
          <a:off x="417095" y="1455821"/>
          <a:ext cx="11361821" cy="4268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 descr="The California State University Accessible Technology Initiative and the California Community Colleges Accessibility Center logos">
            <a:extLst>
              <a:ext uri="{FF2B5EF4-FFF2-40B4-BE49-F238E27FC236}">
                <a16:creationId xmlns:a16="http://schemas.microsoft.com/office/drawing/2014/main" id="{3DAD3AC0-4916-3BF7-6A14-E35FAAC31145}"/>
              </a:ext>
            </a:extLst>
          </p:cNvPr>
          <p:cNvGrpSpPr/>
          <p:nvPr/>
        </p:nvGrpSpPr>
        <p:grpSpPr>
          <a:xfrm>
            <a:off x="413885" y="6040563"/>
            <a:ext cx="11364230" cy="542674"/>
            <a:chOff x="413885" y="6040563"/>
            <a:chExt cx="11364230" cy="542674"/>
          </a:xfrm>
        </p:grpSpPr>
        <p:pic>
          <p:nvPicPr>
            <p:cNvPr id="6" name="Picture 5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2070DA3F-F29B-E2F4-B26C-760B2B6B5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3885" y="6059801"/>
              <a:ext cx="3906319" cy="504198"/>
            </a:xfrm>
            <a:prstGeom prst="rect">
              <a:avLst/>
            </a:prstGeom>
          </p:spPr>
        </p:pic>
        <p:pic>
          <p:nvPicPr>
            <p:cNvPr id="7" name="Picture 6" descr="A black and blue text&#10;&#10;Description automatically generated">
              <a:extLst>
                <a:ext uri="{FF2B5EF4-FFF2-40B4-BE49-F238E27FC236}">
                  <a16:creationId xmlns:a16="http://schemas.microsoft.com/office/drawing/2014/main" id="{54B98483-CE2B-6E6F-140D-5B3CD57C1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49978" y="6040563"/>
              <a:ext cx="3528137" cy="542674"/>
            </a:xfrm>
            <a:prstGeom prst="rect">
              <a:avLst/>
            </a:prstGeom>
          </p:spPr>
        </p:pic>
      </p:grpSp>
      <p:sp>
        <p:nvSpPr>
          <p:cNvPr id="31" name="Google Shape;418;p37">
            <a:extLst>
              <a:ext uri="{FF2B5EF4-FFF2-40B4-BE49-F238E27FC236}">
                <a16:creationId xmlns:a16="http://schemas.microsoft.com/office/drawing/2014/main" id="{A20671D8-9687-49F4-FEE5-CFDD8EB3D098}"/>
              </a:ext>
            </a:extLst>
          </p:cNvPr>
          <p:cNvSpPr txBox="1">
            <a:spLocks/>
          </p:cNvSpPr>
          <p:nvPr/>
        </p:nvSpPr>
        <p:spPr>
          <a:xfrm>
            <a:off x="9076660" y="64887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3575A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rgbClr val="53575A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53575A"/>
                </a:buClr>
                <a:buSzPts val="1200"/>
                <a:buFont typeface="Arial"/>
                <a:buNone/>
              </a:pPr>
              <a:t>8</a:t>
            </a:fld>
            <a:endParaRPr lang="en-US">
              <a:solidFill>
                <a:srgbClr val="53575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6742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1085300" cy="784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>
                <a:latin typeface="Source Sans Pro"/>
                <a:ea typeface="Source Sans Pro"/>
              </a:rPr>
              <a:t>EEAAP Legal Requirements</a:t>
            </a:r>
            <a:endParaRPr lang="en-US">
              <a:cs typeface="Calibri Light"/>
            </a:endParaRPr>
          </a:p>
        </p:txBody>
      </p:sp>
      <p:graphicFrame>
        <p:nvGraphicFramePr>
          <p:cNvPr id="3" name="Diagram 2" descr="Availability&#10;Same Services, Info, Benefits&#10;No Extra Work&#10;Independence&#10;Equivalent Ease of Use&#10;">
            <a:extLst>
              <a:ext uri="{FF2B5EF4-FFF2-40B4-BE49-F238E27FC236}">
                <a16:creationId xmlns:a16="http://schemas.microsoft.com/office/drawing/2014/main" id="{96418B2E-21F0-743A-A976-6D0BD32BD8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2931698"/>
              </p:ext>
            </p:extLst>
          </p:nvPr>
        </p:nvGraphicFramePr>
        <p:xfrm>
          <a:off x="251842" y="1538448"/>
          <a:ext cx="11361821" cy="4268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1" descr="The California State University Accessible Technology Initiative and the California Community Colleges Accessibility Center logos">
            <a:extLst>
              <a:ext uri="{FF2B5EF4-FFF2-40B4-BE49-F238E27FC236}">
                <a16:creationId xmlns:a16="http://schemas.microsoft.com/office/drawing/2014/main" id="{F712B68F-5CE0-9E45-7426-CF051AF49A6B}"/>
              </a:ext>
            </a:extLst>
          </p:cNvPr>
          <p:cNvGrpSpPr/>
          <p:nvPr/>
        </p:nvGrpSpPr>
        <p:grpSpPr>
          <a:xfrm>
            <a:off x="413885" y="6040563"/>
            <a:ext cx="11364230" cy="542674"/>
            <a:chOff x="413885" y="6040563"/>
            <a:chExt cx="11364230" cy="542674"/>
          </a:xfrm>
        </p:grpSpPr>
        <p:pic>
          <p:nvPicPr>
            <p:cNvPr id="4" name="Picture 3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5AA2FC0D-145D-DDE2-BF81-4658922FA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3885" y="6059801"/>
              <a:ext cx="3906319" cy="504198"/>
            </a:xfrm>
            <a:prstGeom prst="rect">
              <a:avLst/>
            </a:prstGeom>
          </p:spPr>
        </p:pic>
        <p:pic>
          <p:nvPicPr>
            <p:cNvPr id="5" name="Picture 4" descr="A black and blue text&#10;&#10;Description automatically generated">
              <a:extLst>
                <a:ext uri="{FF2B5EF4-FFF2-40B4-BE49-F238E27FC236}">
                  <a16:creationId xmlns:a16="http://schemas.microsoft.com/office/drawing/2014/main" id="{F8789DFF-229E-1A79-9873-C34CF3465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49978" y="6040563"/>
              <a:ext cx="3528137" cy="5426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1322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0E087F7C32444CB044E808D21A267D" ma:contentTypeVersion="16" ma:contentTypeDescription="Create a new document." ma:contentTypeScope="" ma:versionID="1ddd5ce3862b66b42e33f1d8f9db9406">
  <xsd:schema xmlns:xsd="http://www.w3.org/2001/XMLSchema" xmlns:xs="http://www.w3.org/2001/XMLSchema" xmlns:p="http://schemas.microsoft.com/office/2006/metadata/properties" xmlns:ns3="c84a7e86-b88c-43d9-962c-00a0e3732eed" xmlns:ns4="213a4e44-7798-4b9c-9411-edae3a0f13be" targetNamespace="http://schemas.microsoft.com/office/2006/metadata/properties" ma:root="true" ma:fieldsID="c232c192df068046307c685f783970b8" ns3:_="" ns4:_="">
    <xsd:import namespace="c84a7e86-b88c-43d9-962c-00a0e3732eed"/>
    <xsd:import namespace="213a4e44-7798-4b9c-9411-edae3a0f13b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4a7e86-b88c-43d9-962c-00a0e3732e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a4e44-7798-4b9c-9411-edae3a0f13b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84a7e86-b88c-43d9-962c-00a0e3732eed" xsi:nil="true"/>
  </documentManagement>
</p:properties>
</file>

<file path=customXml/itemProps1.xml><?xml version="1.0" encoding="utf-8"?>
<ds:datastoreItem xmlns:ds="http://schemas.openxmlformats.org/officeDocument/2006/customXml" ds:itemID="{8C83F195-BA25-422C-98EF-E67A6B2220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B3015D-A274-40AB-8A1C-4D97CACE3F5B}">
  <ds:schemaRefs>
    <ds:schemaRef ds:uri="213a4e44-7798-4b9c-9411-edae3a0f13be"/>
    <ds:schemaRef ds:uri="c84a7e86-b88c-43d9-962c-00a0e3732ee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A13AA84-73B6-4716-A033-CB66F4E81806}">
  <ds:schemaRefs>
    <ds:schemaRef ds:uri="213a4e44-7798-4b9c-9411-edae3a0f13be"/>
    <ds:schemaRef ds:uri="http://purl.org/dc/elements/1.1/"/>
    <ds:schemaRef ds:uri="http://schemas.microsoft.com/office/2006/documentManagement/types"/>
    <ds:schemaRef ds:uri="c84a7e86-b88c-43d9-962c-00a0e3732eed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788</Words>
  <Application>Microsoft Macintosh PowerPoint</Application>
  <PresentationFormat>Widescreen</PresentationFormat>
  <Paragraphs>169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Arial,Sans-Serif</vt:lpstr>
      <vt:lpstr>Calibri</vt:lpstr>
      <vt:lpstr>Calibri Light</vt:lpstr>
      <vt:lpstr>Courier New</vt:lpstr>
      <vt:lpstr>Source Sans Pro</vt:lpstr>
      <vt:lpstr>Wingdings</vt:lpstr>
      <vt:lpstr>Office Theme</vt:lpstr>
      <vt:lpstr>Creating a Cross-Institutional Equally Effective Alternative Access Plan (EEAAP) Process: CSU and CCCs</vt:lpstr>
      <vt:lpstr>Session Objectives </vt:lpstr>
      <vt:lpstr>Session Abbreviations </vt:lpstr>
      <vt:lpstr>Accessible Procurement Framework</vt:lpstr>
      <vt:lpstr>EEAAP Origins &amp; Legal Framework</vt:lpstr>
      <vt:lpstr>Prerequisites to create an EEAAP</vt:lpstr>
      <vt:lpstr>Challenges in Existing EEAAP Process</vt:lpstr>
      <vt:lpstr>Key EEAAP Components</vt:lpstr>
      <vt:lpstr>EEAAP Legal Requirements</vt:lpstr>
      <vt:lpstr>Is an EEAAP an EEAAP if no one knows it exists?</vt:lpstr>
      <vt:lpstr>CSU CCC Collaboration: A New EEAAP Process</vt:lpstr>
      <vt:lpstr>New EEAAP Process Walkthrough</vt:lpstr>
      <vt:lpstr>New EEAAP Process Outcomes</vt:lpstr>
      <vt:lpstr>Real-World Examples of Three Outcomes</vt:lpstr>
      <vt:lpstr>Example 1 – Title IX Web-Based Training </vt:lpstr>
      <vt:lpstr>Example 2 – Athletic Ticketing Web App</vt:lpstr>
      <vt:lpstr>Example 3 – Library Database / Resources</vt:lpstr>
      <vt:lpstr>Ensuring EEAAPs Remain Dynamic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McNaught, Leon</dc:creator>
  <cp:lastModifiedBy>McNaught, Leon</cp:lastModifiedBy>
  <cp:revision>5</cp:revision>
  <dcterms:created xsi:type="dcterms:W3CDTF">2024-09-26T16:22:51Z</dcterms:created>
  <dcterms:modified xsi:type="dcterms:W3CDTF">2024-11-18T19:11:02Z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0x010100380E087F7C32444CB044E808D21A267D</vt:lpwstr>
  </property>
</Properties>
</file>