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579" r:id="rId6"/>
    <p:sldId id="588" r:id="rId7"/>
    <p:sldId id="499" r:id="rId8"/>
    <p:sldId id="587" r:id="rId9"/>
    <p:sldId id="442" r:id="rId10"/>
    <p:sldId id="573" r:id="rId11"/>
    <p:sldId id="592" r:id="rId12"/>
    <p:sldId id="585" r:id="rId13"/>
    <p:sldId id="580" r:id="rId14"/>
    <p:sldId id="589" r:id="rId15"/>
    <p:sldId id="513" r:id="rId16"/>
    <p:sldId id="288" r:id="rId17"/>
    <p:sldId id="576" r:id="rId18"/>
    <p:sldId id="581" r:id="rId19"/>
    <p:sldId id="593" r:id="rId20"/>
    <p:sldId id="577" r:id="rId21"/>
    <p:sldId id="590" r:id="rId22"/>
    <p:sldId id="584" r:id="rId23"/>
    <p:sldId id="578" r:id="rId24"/>
    <p:sldId id="293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648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1" roundtripDataSignature="AMtx7mgkBLCaHfEpcAbrcPpQR0OftKDFk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EE810C-59DA-82E2-5202-A031E9AC7B38}" name="Okinaka, Dawn" initials="DO" userId="S::okinakada@butte.edu::00d8d34d-b248-48c8-bd57-43a38e512a56" providerId="AD"/>
  <p188:author id="{BCE6F25C-F501-6CF5-5F58-EC9E3C713A57}" name="Fundell, Christine" initials="FC" userId="S::fundellch@butte.edu::35fe5ba3-3068-432c-98fe-5c153236cfb7" providerId="AD"/>
  <p188:author id="{6A8EC6D7-5BA7-3828-18B6-562B5790D7DE}" name="Carrillo, Elisa" initials="EC" userId="S::carrilloel@butte.edu::9dc3381d-ff51-412d-9044-59a7cbbf88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55F35-8BB4-88B1-F1E8-E7AE59C57EB5}" v="3" dt="2024-11-08T21:13:43.292"/>
    <p1510:client id="{10EC3D36-06F0-4373-B6DC-9C6FC74F885B}" v="2305" dt="2024-11-09T00:43:40.032"/>
    <p1510:client id="{4C2BC8A4-FBDF-8A48-59F5-B2F97C8BB975}" v="5" dt="2024-11-08T21:20:47.004"/>
    <p1510:client id="{560FA4B6-22A0-4574-BAC9-1902AAC101A6}" v="1437" dt="2024-11-08T16:37:33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76998" autoAdjust="0"/>
  </p:normalViewPr>
  <p:slideViewPr>
    <p:cSldViewPr snapToGrid="0">
      <p:cViewPr varScale="1">
        <p:scale>
          <a:sx n="49" d="100"/>
          <a:sy n="49" d="100"/>
        </p:scale>
        <p:origin x="1596" y="32"/>
      </p:cViewPr>
      <p:guideLst>
        <p:guide orient="horz" pos="624"/>
        <p:guide pos="6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85A5E-E5DE-4821-B540-F9DEF3AFDAA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4FFCB-8F66-481F-B8CB-BB1613DE7645}">
      <dgm:prSet phldrT="[Text]"/>
      <dgm:spPr/>
      <dgm:t>
        <a:bodyPr/>
        <a:lstStyle/>
        <a:p>
          <a:r>
            <a:rPr lang="en-US"/>
            <a:t>Accommodation</a:t>
          </a:r>
        </a:p>
      </dgm:t>
    </dgm:pt>
    <dgm:pt modelId="{083D764D-8E40-451C-BD78-87D9E79DC917}" type="parTrans" cxnId="{0F074DD7-38AA-46D1-A5EF-A56B5C1AADAC}">
      <dgm:prSet/>
      <dgm:spPr/>
      <dgm:t>
        <a:bodyPr/>
        <a:lstStyle/>
        <a:p>
          <a:endParaRPr lang="en-US"/>
        </a:p>
      </dgm:t>
    </dgm:pt>
    <dgm:pt modelId="{9BB9E084-BA9A-4288-9BA7-E7F7007E279C}" type="sibTrans" cxnId="{0F074DD7-38AA-46D1-A5EF-A56B5C1AADAC}">
      <dgm:prSet/>
      <dgm:spPr/>
      <dgm:t>
        <a:bodyPr/>
        <a:lstStyle/>
        <a:p>
          <a:endParaRPr lang="en-US"/>
        </a:p>
      </dgm:t>
    </dgm:pt>
    <dgm:pt modelId="{59462A9F-8AA1-47C8-87DC-8AC703F52401}">
      <dgm:prSet phldrT="[Text]" custT="1"/>
      <dgm:spPr/>
      <dgm:t>
        <a:bodyPr/>
        <a:lstStyle/>
        <a:p>
          <a:r>
            <a:rPr lang="en-US" sz="2400" dirty="0">
              <a:solidFill>
                <a:srgbClr val="001836"/>
              </a:solidFill>
            </a:rPr>
            <a:t>Reactive</a:t>
          </a:r>
        </a:p>
      </dgm:t>
    </dgm:pt>
    <dgm:pt modelId="{81347B93-665C-4A87-8560-07361B30C009}" type="parTrans" cxnId="{1479B8CD-F706-47D8-9D8C-E118D8BC4C69}">
      <dgm:prSet/>
      <dgm:spPr/>
      <dgm:t>
        <a:bodyPr/>
        <a:lstStyle/>
        <a:p>
          <a:endParaRPr lang="en-US"/>
        </a:p>
      </dgm:t>
    </dgm:pt>
    <dgm:pt modelId="{A9F6EF4A-6BB7-421B-AFD6-9330B907DA9F}" type="sibTrans" cxnId="{1479B8CD-F706-47D8-9D8C-E118D8BC4C69}">
      <dgm:prSet/>
      <dgm:spPr/>
      <dgm:t>
        <a:bodyPr/>
        <a:lstStyle/>
        <a:p>
          <a:endParaRPr lang="en-US"/>
        </a:p>
      </dgm:t>
    </dgm:pt>
    <dgm:pt modelId="{1DA80A12-6E20-4CEA-AC87-D7EC68BCA7BB}">
      <dgm:prSet phldrT="[Text]"/>
      <dgm:spPr/>
      <dgm:t>
        <a:bodyPr/>
        <a:lstStyle/>
        <a:p>
          <a:r>
            <a:rPr lang="en-US"/>
            <a:t>Cultural Shift</a:t>
          </a:r>
        </a:p>
      </dgm:t>
    </dgm:pt>
    <dgm:pt modelId="{D694912C-D2C2-46D6-A038-4FE01D6578B9}" type="parTrans" cxnId="{97CAF974-150C-4456-974F-B56288070BA8}">
      <dgm:prSet/>
      <dgm:spPr/>
      <dgm:t>
        <a:bodyPr/>
        <a:lstStyle/>
        <a:p>
          <a:endParaRPr lang="en-US"/>
        </a:p>
      </dgm:t>
    </dgm:pt>
    <dgm:pt modelId="{5600972D-70DB-451F-8C52-238AD9DAA3D0}" type="sibTrans" cxnId="{97CAF974-150C-4456-974F-B56288070BA8}">
      <dgm:prSet/>
      <dgm:spPr/>
      <dgm:t>
        <a:bodyPr/>
        <a:lstStyle/>
        <a:p>
          <a:endParaRPr lang="en-US"/>
        </a:p>
      </dgm:t>
    </dgm:pt>
    <dgm:pt modelId="{5873259F-0A21-4BC5-965F-8AC9A7E12DF6}">
      <dgm:prSet phldrT="[Text]"/>
      <dgm:spPr/>
      <dgm:t>
        <a:bodyPr/>
        <a:lstStyle/>
        <a:p>
          <a:r>
            <a:rPr lang="en-US" dirty="0">
              <a:solidFill>
                <a:srgbClr val="001836"/>
              </a:solidFill>
            </a:rPr>
            <a:t>ACMM Implementation</a:t>
          </a:r>
        </a:p>
      </dgm:t>
    </dgm:pt>
    <dgm:pt modelId="{BCB85327-A19B-46BA-BC3D-DDA8A984AF7C}" type="parTrans" cxnId="{83E2E2D3-C8CC-433F-9487-9BB49F3944BD}">
      <dgm:prSet/>
      <dgm:spPr/>
      <dgm:t>
        <a:bodyPr/>
        <a:lstStyle/>
        <a:p>
          <a:endParaRPr lang="en-US"/>
        </a:p>
      </dgm:t>
    </dgm:pt>
    <dgm:pt modelId="{900A7AFF-FCE8-4209-861F-1302BCF38842}" type="sibTrans" cxnId="{83E2E2D3-C8CC-433F-9487-9BB49F3944BD}">
      <dgm:prSet/>
      <dgm:spPr/>
      <dgm:t>
        <a:bodyPr/>
        <a:lstStyle/>
        <a:p>
          <a:endParaRPr lang="en-US"/>
        </a:p>
      </dgm:t>
    </dgm:pt>
    <dgm:pt modelId="{58644134-AB05-4974-93B8-F694FDCB280E}">
      <dgm:prSet phldrT="[Text]"/>
      <dgm:spPr/>
      <dgm:t>
        <a:bodyPr/>
        <a:lstStyle/>
        <a:p>
          <a:r>
            <a:rPr lang="en-US"/>
            <a:t>Accessibility</a:t>
          </a:r>
        </a:p>
      </dgm:t>
    </dgm:pt>
    <dgm:pt modelId="{C186AA65-E0D9-491F-A626-3DF231A4AB34}" type="parTrans" cxnId="{99639E14-AD39-4332-8E02-910BB084C61B}">
      <dgm:prSet/>
      <dgm:spPr/>
      <dgm:t>
        <a:bodyPr/>
        <a:lstStyle/>
        <a:p>
          <a:endParaRPr lang="en-US"/>
        </a:p>
      </dgm:t>
    </dgm:pt>
    <dgm:pt modelId="{5B6C677C-E3FD-4D21-A8E6-0556588FDF90}" type="sibTrans" cxnId="{99639E14-AD39-4332-8E02-910BB084C61B}">
      <dgm:prSet/>
      <dgm:spPr/>
      <dgm:t>
        <a:bodyPr/>
        <a:lstStyle/>
        <a:p>
          <a:endParaRPr lang="en-US"/>
        </a:p>
      </dgm:t>
    </dgm:pt>
    <dgm:pt modelId="{8A986A4B-0973-4A3D-BC1E-76D0F5BA68F5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50000"/>
                </a:schemeClr>
              </a:solidFill>
            </a:rPr>
            <a:t>Proactive</a:t>
          </a:r>
          <a:endParaRPr lang="en-US" sz="2400" dirty="0"/>
        </a:p>
      </dgm:t>
    </dgm:pt>
    <dgm:pt modelId="{A241EF9D-4A0A-49D8-A8AB-855A43FCCCFD}" type="parTrans" cxnId="{78287263-5BA2-4EAE-AF89-C95293B35DCE}">
      <dgm:prSet/>
      <dgm:spPr/>
      <dgm:t>
        <a:bodyPr/>
        <a:lstStyle/>
        <a:p>
          <a:endParaRPr lang="en-US"/>
        </a:p>
      </dgm:t>
    </dgm:pt>
    <dgm:pt modelId="{5D558B3E-E0C3-49D4-9B95-06CB3106D41F}" type="sibTrans" cxnId="{78287263-5BA2-4EAE-AF89-C95293B35DCE}">
      <dgm:prSet/>
      <dgm:spPr/>
      <dgm:t>
        <a:bodyPr/>
        <a:lstStyle/>
        <a:p>
          <a:endParaRPr lang="en-US"/>
        </a:p>
      </dgm:t>
    </dgm:pt>
    <dgm:pt modelId="{13802082-CA67-41EB-A77A-77AB85170829}">
      <dgm:prSet phldrT="[Text]" custT="1"/>
      <dgm:spPr/>
      <dgm:t>
        <a:bodyPr/>
        <a:lstStyle/>
        <a:p>
          <a:r>
            <a:rPr lang="en-US" sz="2400" dirty="0">
              <a:solidFill>
                <a:srgbClr val="001836"/>
              </a:solidFill>
            </a:rPr>
            <a:t>May be expensive</a:t>
          </a:r>
        </a:p>
      </dgm:t>
    </dgm:pt>
    <dgm:pt modelId="{79FCE503-9AC4-432C-B079-F0EFE4A0C9D1}" type="parTrans" cxnId="{F2AF0D94-B253-4E93-97BA-318706CE0354}">
      <dgm:prSet/>
      <dgm:spPr/>
      <dgm:t>
        <a:bodyPr/>
        <a:lstStyle/>
        <a:p>
          <a:endParaRPr lang="en-US"/>
        </a:p>
      </dgm:t>
    </dgm:pt>
    <dgm:pt modelId="{C8EDACB0-154F-4F60-9315-F0B21D9068A0}" type="sibTrans" cxnId="{F2AF0D94-B253-4E93-97BA-318706CE0354}">
      <dgm:prSet/>
      <dgm:spPr/>
      <dgm:t>
        <a:bodyPr/>
        <a:lstStyle/>
        <a:p>
          <a:endParaRPr lang="en-US"/>
        </a:p>
      </dgm:t>
    </dgm:pt>
    <dgm:pt modelId="{4B186127-7E6E-40D4-A874-0A8E9F6638F6}">
      <dgm:prSet phldrT="[Text]"/>
      <dgm:spPr/>
      <dgm:t>
        <a:bodyPr/>
        <a:lstStyle/>
        <a:p>
          <a:r>
            <a:rPr lang="en-US" dirty="0">
              <a:solidFill>
                <a:srgbClr val="001836"/>
              </a:solidFill>
            </a:rPr>
            <a:t>College-wide effort</a:t>
          </a:r>
        </a:p>
      </dgm:t>
    </dgm:pt>
    <dgm:pt modelId="{60428CE4-B7A6-4A35-B295-F255038505AB}" type="parTrans" cxnId="{28E5A3DF-7229-4BF2-B382-7F07DC1CE8C3}">
      <dgm:prSet/>
      <dgm:spPr/>
      <dgm:t>
        <a:bodyPr/>
        <a:lstStyle/>
        <a:p>
          <a:endParaRPr lang="en-US"/>
        </a:p>
      </dgm:t>
    </dgm:pt>
    <dgm:pt modelId="{ABECF0EF-C062-4042-A8A7-9CF6BE1FF0C6}" type="sibTrans" cxnId="{28E5A3DF-7229-4BF2-B382-7F07DC1CE8C3}">
      <dgm:prSet/>
      <dgm:spPr/>
      <dgm:t>
        <a:bodyPr/>
        <a:lstStyle/>
        <a:p>
          <a:endParaRPr lang="en-US"/>
        </a:p>
      </dgm:t>
    </dgm:pt>
    <dgm:pt modelId="{43E28EF1-278E-48AF-BE58-02BCBD932CAA}">
      <dgm:prSet phldrT="[Text]" custT="1"/>
      <dgm:spPr/>
      <dgm:t>
        <a:bodyPr/>
        <a:lstStyle/>
        <a:p>
          <a:r>
            <a:rPr lang="en-US" sz="2400" dirty="0">
              <a:solidFill>
                <a:schemeClr val="tx1">
                  <a:lumMod val="50000"/>
                </a:schemeClr>
              </a:solidFill>
            </a:rPr>
            <a:t>Equitable, timely access</a:t>
          </a:r>
          <a:endParaRPr lang="en-US" sz="2400" dirty="0"/>
        </a:p>
      </dgm:t>
    </dgm:pt>
    <dgm:pt modelId="{1A683C13-4801-4418-B310-70993507311D}" type="parTrans" cxnId="{082546D6-3BBF-4714-BC9C-E0E533C0A77B}">
      <dgm:prSet/>
      <dgm:spPr/>
      <dgm:t>
        <a:bodyPr/>
        <a:lstStyle/>
        <a:p>
          <a:endParaRPr lang="en-US"/>
        </a:p>
      </dgm:t>
    </dgm:pt>
    <dgm:pt modelId="{A3FB9B96-2EF8-4457-82B1-FCC6F8F345C0}" type="sibTrans" cxnId="{082546D6-3BBF-4714-BC9C-E0E533C0A77B}">
      <dgm:prSet/>
      <dgm:spPr/>
      <dgm:t>
        <a:bodyPr/>
        <a:lstStyle/>
        <a:p>
          <a:endParaRPr lang="en-US"/>
        </a:p>
      </dgm:t>
    </dgm:pt>
    <dgm:pt modelId="{2194287F-6FF0-4243-823C-D8AB18B09B1F}">
      <dgm:prSet phldrT="[Text]" custT="1"/>
      <dgm:spPr/>
      <dgm:t>
        <a:bodyPr/>
        <a:lstStyle/>
        <a:p>
          <a:r>
            <a:rPr lang="en-US" sz="2400" dirty="0">
              <a:solidFill>
                <a:srgbClr val="001836"/>
              </a:solidFill>
            </a:rPr>
            <a:t>Individualized</a:t>
          </a:r>
        </a:p>
      </dgm:t>
    </dgm:pt>
    <dgm:pt modelId="{A615136F-C243-4BA8-A26C-9BABDDC6B06D}" type="parTrans" cxnId="{3451D9BC-F9E6-4337-871C-51636D416705}">
      <dgm:prSet/>
      <dgm:spPr/>
      <dgm:t>
        <a:bodyPr/>
        <a:lstStyle/>
        <a:p>
          <a:endParaRPr lang="en-US"/>
        </a:p>
      </dgm:t>
    </dgm:pt>
    <dgm:pt modelId="{931CA305-7F89-49AA-82A8-F80DC2032C09}" type="sibTrans" cxnId="{3451D9BC-F9E6-4337-871C-51636D416705}">
      <dgm:prSet/>
      <dgm:spPr/>
      <dgm:t>
        <a:bodyPr/>
        <a:lstStyle/>
        <a:p>
          <a:endParaRPr lang="en-US"/>
        </a:p>
      </dgm:t>
    </dgm:pt>
    <dgm:pt modelId="{07170849-9B34-4883-AD3F-F5153416FC7C}">
      <dgm:prSet phldrT="[Text]" custT="1"/>
      <dgm:spPr/>
      <dgm:t>
        <a:bodyPr/>
        <a:lstStyle/>
        <a:p>
          <a:r>
            <a:rPr lang="en-US" sz="2400" b="0" dirty="0">
              <a:solidFill>
                <a:srgbClr val="001836"/>
              </a:solidFill>
            </a:rPr>
            <a:t>Not customized </a:t>
          </a:r>
          <a:endParaRPr lang="en-US" sz="2400" dirty="0"/>
        </a:p>
      </dgm:t>
    </dgm:pt>
    <dgm:pt modelId="{FAA04A57-1121-4867-B013-76BA25EF8FF0}" type="parTrans" cxnId="{7C8D1D2B-D81C-45D5-B36C-BE24E35C0642}">
      <dgm:prSet/>
      <dgm:spPr/>
      <dgm:t>
        <a:bodyPr/>
        <a:lstStyle/>
        <a:p>
          <a:endParaRPr lang="en-US"/>
        </a:p>
      </dgm:t>
    </dgm:pt>
    <dgm:pt modelId="{9007C312-790D-4ACF-A620-C26E7034109C}" type="sibTrans" cxnId="{7C8D1D2B-D81C-45D5-B36C-BE24E35C0642}">
      <dgm:prSet/>
      <dgm:spPr/>
      <dgm:t>
        <a:bodyPr/>
        <a:lstStyle/>
        <a:p>
          <a:endParaRPr lang="en-US"/>
        </a:p>
      </dgm:t>
    </dgm:pt>
    <dgm:pt modelId="{C0A00EBD-27B7-4A02-8F66-4DFCB02F1374}">
      <dgm:prSet phldrT="[Text]"/>
      <dgm:spPr/>
      <dgm:t>
        <a:bodyPr/>
        <a:lstStyle/>
        <a:p>
          <a:r>
            <a:rPr lang="en-US" dirty="0">
              <a:solidFill>
                <a:srgbClr val="001836"/>
              </a:solidFill>
            </a:rPr>
            <a:t>Training</a:t>
          </a:r>
        </a:p>
      </dgm:t>
    </dgm:pt>
    <dgm:pt modelId="{3890B659-A265-4BBF-AE0D-19A8B4DEB863}" type="sibTrans" cxnId="{10150669-1849-4EE1-A668-8E6187403AD3}">
      <dgm:prSet/>
      <dgm:spPr/>
      <dgm:t>
        <a:bodyPr/>
        <a:lstStyle/>
        <a:p>
          <a:endParaRPr lang="en-US"/>
        </a:p>
      </dgm:t>
    </dgm:pt>
    <dgm:pt modelId="{EFFA2107-E44E-4722-8EDF-A590D3F48AB3}" type="parTrans" cxnId="{10150669-1849-4EE1-A668-8E6187403AD3}">
      <dgm:prSet/>
      <dgm:spPr/>
      <dgm:t>
        <a:bodyPr/>
        <a:lstStyle/>
        <a:p>
          <a:endParaRPr lang="en-US"/>
        </a:p>
      </dgm:t>
    </dgm:pt>
    <dgm:pt modelId="{F7BD300F-A575-4598-A30C-C7AFC2ADCAD2}" type="pres">
      <dgm:prSet presAssocID="{7BD85A5E-E5DE-4821-B540-F9DEF3AFDAAD}" presName="Name0" presStyleCnt="0">
        <dgm:presLayoutVars>
          <dgm:dir/>
          <dgm:animLvl val="lvl"/>
          <dgm:resizeHandles val="exact"/>
        </dgm:presLayoutVars>
      </dgm:prSet>
      <dgm:spPr/>
    </dgm:pt>
    <dgm:pt modelId="{036E17E8-CB80-402D-96E2-3EA8D7DE42B4}" type="pres">
      <dgm:prSet presAssocID="{7BD85A5E-E5DE-4821-B540-F9DEF3AFDAAD}" presName="tSp" presStyleCnt="0"/>
      <dgm:spPr/>
    </dgm:pt>
    <dgm:pt modelId="{8AB119BB-1A94-4CF8-8CBA-721FC0C0546D}" type="pres">
      <dgm:prSet presAssocID="{7BD85A5E-E5DE-4821-B540-F9DEF3AFDAAD}" presName="bSp" presStyleCnt="0"/>
      <dgm:spPr/>
    </dgm:pt>
    <dgm:pt modelId="{0B4CBE79-4C53-4761-B002-1CA8A92B5B40}" type="pres">
      <dgm:prSet presAssocID="{7BD85A5E-E5DE-4821-B540-F9DEF3AFDAAD}" presName="process" presStyleCnt="0"/>
      <dgm:spPr/>
    </dgm:pt>
    <dgm:pt modelId="{F6EB3EFE-CECA-4299-A4DD-DFA71AADF2D5}" type="pres">
      <dgm:prSet presAssocID="{01C4FFCB-8F66-481F-B8CB-BB1613DE7645}" presName="composite1" presStyleCnt="0"/>
      <dgm:spPr/>
    </dgm:pt>
    <dgm:pt modelId="{EE71AA72-5A9E-4B3C-85E4-384175B1B80B}" type="pres">
      <dgm:prSet presAssocID="{01C4FFCB-8F66-481F-B8CB-BB1613DE7645}" presName="dummyNode1" presStyleLbl="node1" presStyleIdx="0" presStyleCnt="3"/>
      <dgm:spPr/>
    </dgm:pt>
    <dgm:pt modelId="{033018C1-BFA7-434E-BD8A-B088CE356B2A}" type="pres">
      <dgm:prSet presAssocID="{01C4FFCB-8F66-481F-B8CB-BB1613DE7645}" presName="childNode1" presStyleLbl="bgAcc1" presStyleIdx="0" presStyleCnt="3" custLinFactNeighborX="-2762" custLinFactNeighborY="0">
        <dgm:presLayoutVars>
          <dgm:bulletEnabled val="1"/>
        </dgm:presLayoutVars>
      </dgm:prSet>
      <dgm:spPr/>
    </dgm:pt>
    <dgm:pt modelId="{2AD73420-3003-4AC5-AA9C-323F7B96372F}" type="pres">
      <dgm:prSet presAssocID="{01C4FFCB-8F66-481F-B8CB-BB1613DE7645}" presName="childNode1tx" presStyleLbl="bgAcc1" presStyleIdx="0" presStyleCnt="3">
        <dgm:presLayoutVars>
          <dgm:bulletEnabled val="1"/>
        </dgm:presLayoutVars>
      </dgm:prSet>
      <dgm:spPr/>
    </dgm:pt>
    <dgm:pt modelId="{F493ED79-543D-47C6-98B1-61EDECB83298}" type="pres">
      <dgm:prSet presAssocID="{01C4FFCB-8F66-481F-B8CB-BB1613DE764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3AC02A6F-C473-434B-AFB0-5FA11D1B2CE3}" type="pres">
      <dgm:prSet presAssocID="{01C4FFCB-8F66-481F-B8CB-BB1613DE7645}" presName="connSite1" presStyleCnt="0"/>
      <dgm:spPr/>
    </dgm:pt>
    <dgm:pt modelId="{FA485E2A-1D11-4F01-8022-1B8FFED8D48C}" type="pres">
      <dgm:prSet presAssocID="{9BB9E084-BA9A-4288-9BA7-E7F7007E279C}" presName="Name9" presStyleLbl="sibTrans2D1" presStyleIdx="0" presStyleCnt="2"/>
      <dgm:spPr/>
    </dgm:pt>
    <dgm:pt modelId="{CBB8EA9B-CD23-4E3E-B732-90288EDFE973}" type="pres">
      <dgm:prSet presAssocID="{1DA80A12-6E20-4CEA-AC87-D7EC68BCA7BB}" presName="composite2" presStyleCnt="0"/>
      <dgm:spPr/>
    </dgm:pt>
    <dgm:pt modelId="{1DF95E47-E473-4397-BF51-236CB3DDE7B4}" type="pres">
      <dgm:prSet presAssocID="{1DA80A12-6E20-4CEA-AC87-D7EC68BCA7BB}" presName="dummyNode2" presStyleLbl="node1" presStyleIdx="0" presStyleCnt="3"/>
      <dgm:spPr/>
    </dgm:pt>
    <dgm:pt modelId="{2D31EDBF-8540-489B-8E6A-D39D2FD9812E}" type="pres">
      <dgm:prSet presAssocID="{1DA80A12-6E20-4CEA-AC87-D7EC68BCA7BB}" presName="childNode2" presStyleLbl="bgAcc1" presStyleIdx="1" presStyleCnt="3">
        <dgm:presLayoutVars>
          <dgm:bulletEnabled val="1"/>
        </dgm:presLayoutVars>
      </dgm:prSet>
      <dgm:spPr/>
    </dgm:pt>
    <dgm:pt modelId="{CC2E2072-069D-4EC3-9873-6A88ED9AD480}" type="pres">
      <dgm:prSet presAssocID="{1DA80A12-6E20-4CEA-AC87-D7EC68BCA7BB}" presName="childNode2tx" presStyleLbl="bgAcc1" presStyleIdx="1" presStyleCnt="3">
        <dgm:presLayoutVars>
          <dgm:bulletEnabled val="1"/>
        </dgm:presLayoutVars>
      </dgm:prSet>
      <dgm:spPr/>
    </dgm:pt>
    <dgm:pt modelId="{7537A971-E3B0-4760-BE4A-5905568433A3}" type="pres">
      <dgm:prSet presAssocID="{1DA80A12-6E20-4CEA-AC87-D7EC68BCA7B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1097B2B-5CAB-4F3A-B79B-59677C09CC7E}" type="pres">
      <dgm:prSet presAssocID="{1DA80A12-6E20-4CEA-AC87-D7EC68BCA7BB}" presName="connSite2" presStyleCnt="0"/>
      <dgm:spPr/>
    </dgm:pt>
    <dgm:pt modelId="{0E36A629-4ECE-4A5C-A0BD-37E3CACFB0C7}" type="pres">
      <dgm:prSet presAssocID="{5600972D-70DB-451F-8C52-238AD9DAA3D0}" presName="Name18" presStyleLbl="sibTrans2D1" presStyleIdx="1" presStyleCnt="2"/>
      <dgm:spPr/>
    </dgm:pt>
    <dgm:pt modelId="{13A5137E-9F7C-49D3-AC29-68BD56EC4302}" type="pres">
      <dgm:prSet presAssocID="{58644134-AB05-4974-93B8-F694FDCB280E}" presName="composite1" presStyleCnt="0"/>
      <dgm:spPr/>
    </dgm:pt>
    <dgm:pt modelId="{D126A758-ED11-44DE-B95F-6FBBFF9625A9}" type="pres">
      <dgm:prSet presAssocID="{58644134-AB05-4974-93B8-F694FDCB280E}" presName="dummyNode1" presStyleLbl="node1" presStyleIdx="1" presStyleCnt="3"/>
      <dgm:spPr/>
    </dgm:pt>
    <dgm:pt modelId="{5828E17F-FFBA-48AD-AD21-4B28EFA7B563}" type="pres">
      <dgm:prSet presAssocID="{58644134-AB05-4974-93B8-F694FDCB280E}" presName="childNode1" presStyleLbl="bgAcc1" presStyleIdx="2" presStyleCnt="3">
        <dgm:presLayoutVars>
          <dgm:bulletEnabled val="1"/>
        </dgm:presLayoutVars>
      </dgm:prSet>
      <dgm:spPr/>
    </dgm:pt>
    <dgm:pt modelId="{86F31ED4-D4BC-490D-A73E-0D7B445CA6E9}" type="pres">
      <dgm:prSet presAssocID="{58644134-AB05-4974-93B8-F694FDCB280E}" presName="childNode1tx" presStyleLbl="bgAcc1" presStyleIdx="2" presStyleCnt="3">
        <dgm:presLayoutVars>
          <dgm:bulletEnabled val="1"/>
        </dgm:presLayoutVars>
      </dgm:prSet>
      <dgm:spPr/>
    </dgm:pt>
    <dgm:pt modelId="{8EA0715B-285D-4A5A-88CC-36CD554E87A5}" type="pres">
      <dgm:prSet presAssocID="{58644134-AB05-4974-93B8-F694FDCB280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DE0329F-A988-45E5-8A6B-2C5E9514978F}" type="pres">
      <dgm:prSet presAssocID="{58644134-AB05-4974-93B8-F694FDCB280E}" presName="connSite1" presStyleCnt="0"/>
      <dgm:spPr/>
    </dgm:pt>
  </dgm:ptLst>
  <dgm:cxnLst>
    <dgm:cxn modelId="{CD66E805-23E3-4AF5-8592-80EB2175DC07}" type="presOf" srcId="{07170849-9B34-4883-AD3F-F5153416FC7C}" destId="{86F31ED4-D4BC-490D-A73E-0D7B445CA6E9}" srcOrd="1" destOrd="1" presId="urn:microsoft.com/office/officeart/2005/8/layout/hProcess4"/>
    <dgm:cxn modelId="{2F067C07-2A6A-48F1-9322-E3068E9812FB}" type="presOf" srcId="{2194287F-6FF0-4243-823C-D8AB18B09B1F}" destId="{033018C1-BFA7-434E-BD8A-B088CE356B2A}" srcOrd="0" destOrd="1" presId="urn:microsoft.com/office/officeart/2005/8/layout/hProcess4"/>
    <dgm:cxn modelId="{99639E14-AD39-4332-8E02-910BB084C61B}" srcId="{7BD85A5E-E5DE-4821-B540-F9DEF3AFDAAD}" destId="{58644134-AB05-4974-93B8-F694FDCB280E}" srcOrd="2" destOrd="0" parTransId="{C186AA65-E0D9-491F-A626-3DF231A4AB34}" sibTransId="{5B6C677C-E3FD-4D21-A8E6-0556588FDF90}"/>
    <dgm:cxn modelId="{1D36AE18-9479-4C52-82E3-A2EC9D9D10AB}" type="presOf" srcId="{1DA80A12-6E20-4CEA-AC87-D7EC68BCA7BB}" destId="{7537A971-E3B0-4760-BE4A-5905568433A3}" srcOrd="0" destOrd="0" presId="urn:microsoft.com/office/officeart/2005/8/layout/hProcess4"/>
    <dgm:cxn modelId="{7C8D1D2B-D81C-45D5-B36C-BE24E35C0642}" srcId="{58644134-AB05-4974-93B8-F694FDCB280E}" destId="{07170849-9B34-4883-AD3F-F5153416FC7C}" srcOrd="1" destOrd="0" parTransId="{FAA04A57-1121-4867-B013-76BA25EF8FF0}" sibTransId="{9007C312-790D-4ACF-A620-C26E7034109C}"/>
    <dgm:cxn modelId="{F82ACC2F-CD3E-4314-B07E-7AF490B09F70}" type="presOf" srcId="{5600972D-70DB-451F-8C52-238AD9DAA3D0}" destId="{0E36A629-4ECE-4A5C-A0BD-37E3CACFB0C7}" srcOrd="0" destOrd="0" presId="urn:microsoft.com/office/officeart/2005/8/layout/hProcess4"/>
    <dgm:cxn modelId="{89906A39-10F7-4323-9488-924125FA24C5}" type="presOf" srcId="{5873259F-0A21-4BC5-965F-8AC9A7E12DF6}" destId="{CC2E2072-069D-4EC3-9873-6A88ED9AD480}" srcOrd="1" destOrd="0" presId="urn:microsoft.com/office/officeart/2005/8/layout/hProcess4"/>
    <dgm:cxn modelId="{9702453C-5C3D-4DDE-AD64-325543CFDC00}" type="presOf" srcId="{8A986A4B-0973-4A3D-BC1E-76D0F5BA68F5}" destId="{86F31ED4-D4BC-490D-A73E-0D7B445CA6E9}" srcOrd="1" destOrd="0" presId="urn:microsoft.com/office/officeart/2005/8/layout/hProcess4"/>
    <dgm:cxn modelId="{78287263-5BA2-4EAE-AF89-C95293B35DCE}" srcId="{58644134-AB05-4974-93B8-F694FDCB280E}" destId="{8A986A4B-0973-4A3D-BC1E-76D0F5BA68F5}" srcOrd="0" destOrd="0" parTransId="{A241EF9D-4A0A-49D8-A8AB-855A43FCCCFD}" sibTransId="{5D558B3E-E0C3-49D4-9B95-06CB3106D41F}"/>
    <dgm:cxn modelId="{681CEE43-5D5E-43E1-89BF-17E9DAF2BE4D}" type="presOf" srcId="{13802082-CA67-41EB-A77A-77AB85170829}" destId="{2AD73420-3003-4AC5-AA9C-323F7B96372F}" srcOrd="1" destOrd="2" presId="urn:microsoft.com/office/officeart/2005/8/layout/hProcess4"/>
    <dgm:cxn modelId="{CA56B165-0AA5-47E4-A132-59C546E5E0F6}" type="presOf" srcId="{4B186127-7E6E-40D4-A874-0A8E9F6638F6}" destId="{2D31EDBF-8540-489B-8E6A-D39D2FD9812E}" srcOrd="0" destOrd="2" presId="urn:microsoft.com/office/officeart/2005/8/layout/hProcess4"/>
    <dgm:cxn modelId="{05BAF167-ABC4-473D-BFBC-9766673F8313}" type="presOf" srcId="{8A986A4B-0973-4A3D-BC1E-76D0F5BA68F5}" destId="{5828E17F-FFBA-48AD-AD21-4B28EFA7B563}" srcOrd="0" destOrd="0" presId="urn:microsoft.com/office/officeart/2005/8/layout/hProcess4"/>
    <dgm:cxn modelId="{10150669-1849-4EE1-A668-8E6187403AD3}" srcId="{1DA80A12-6E20-4CEA-AC87-D7EC68BCA7BB}" destId="{C0A00EBD-27B7-4A02-8F66-4DFCB02F1374}" srcOrd="1" destOrd="0" parTransId="{EFFA2107-E44E-4722-8EDF-A590D3F48AB3}" sibTransId="{3890B659-A265-4BBF-AE0D-19A8B4DEB863}"/>
    <dgm:cxn modelId="{DDF4D66A-35AD-4926-8A49-43FC8CB9CF10}" type="presOf" srcId="{4B186127-7E6E-40D4-A874-0A8E9F6638F6}" destId="{CC2E2072-069D-4EC3-9873-6A88ED9AD480}" srcOrd="1" destOrd="2" presId="urn:microsoft.com/office/officeart/2005/8/layout/hProcess4"/>
    <dgm:cxn modelId="{99718A54-573B-4061-B216-17FBA9CC498B}" type="presOf" srcId="{59462A9F-8AA1-47C8-87DC-8AC703F52401}" destId="{2AD73420-3003-4AC5-AA9C-323F7B96372F}" srcOrd="1" destOrd="0" presId="urn:microsoft.com/office/officeart/2005/8/layout/hProcess4"/>
    <dgm:cxn modelId="{97CAF974-150C-4456-974F-B56288070BA8}" srcId="{7BD85A5E-E5DE-4821-B540-F9DEF3AFDAAD}" destId="{1DA80A12-6E20-4CEA-AC87-D7EC68BCA7BB}" srcOrd="1" destOrd="0" parTransId="{D694912C-D2C2-46D6-A038-4FE01D6578B9}" sibTransId="{5600972D-70DB-451F-8C52-238AD9DAA3D0}"/>
    <dgm:cxn modelId="{E8834156-8DF8-47BC-86FF-3C9954F1C8C4}" type="presOf" srcId="{2194287F-6FF0-4243-823C-D8AB18B09B1F}" destId="{2AD73420-3003-4AC5-AA9C-323F7B96372F}" srcOrd="1" destOrd="1" presId="urn:microsoft.com/office/officeart/2005/8/layout/hProcess4"/>
    <dgm:cxn modelId="{949E6C5A-DDD1-43F0-9AC2-A4CA2D119966}" type="presOf" srcId="{C0A00EBD-27B7-4A02-8F66-4DFCB02F1374}" destId="{CC2E2072-069D-4EC3-9873-6A88ED9AD480}" srcOrd="1" destOrd="1" presId="urn:microsoft.com/office/officeart/2005/8/layout/hProcess4"/>
    <dgm:cxn modelId="{46898780-D073-4D2B-8BC6-936A1203F7D8}" type="presOf" srcId="{07170849-9B34-4883-AD3F-F5153416FC7C}" destId="{5828E17F-FFBA-48AD-AD21-4B28EFA7B563}" srcOrd="0" destOrd="1" presId="urn:microsoft.com/office/officeart/2005/8/layout/hProcess4"/>
    <dgm:cxn modelId="{715EBA83-2E2A-4003-B697-3AEB29ED204E}" type="presOf" srcId="{59462A9F-8AA1-47C8-87DC-8AC703F52401}" destId="{033018C1-BFA7-434E-BD8A-B088CE356B2A}" srcOrd="0" destOrd="0" presId="urn:microsoft.com/office/officeart/2005/8/layout/hProcess4"/>
    <dgm:cxn modelId="{F2AF0D94-B253-4E93-97BA-318706CE0354}" srcId="{01C4FFCB-8F66-481F-B8CB-BB1613DE7645}" destId="{13802082-CA67-41EB-A77A-77AB85170829}" srcOrd="2" destOrd="0" parTransId="{79FCE503-9AC4-432C-B079-F0EFE4A0C9D1}" sibTransId="{C8EDACB0-154F-4F60-9315-F0B21D9068A0}"/>
    <dgm:cxn modelId="{51CA03A0-743D-4D6B-A560-150AE3224AEB}" type="presOf" srcId="{7BD85A5E-E5DE-4821-B540-F9DEF3AFDAAD}" destId="{F7BD300F-A575-4598-A30C-C7AFC2ADCAD2}" srcOrd="0" destOrd="0" presId="urn:microsoft.com/office/officeart/2005/8/layout/hProcess4"/>
    <dgm:cxn modelId="{7E781FAA-3FD9-451C-9666-E8812D7FB9A4}" type="presOf" srcId="{9BB9E084-BA9A-4288-9BA7-E7F7007E279C}" destId="{FA485E2A-1D11-4F01-8022-1B8FFED8D48C}" srcOrd="0" destOrd="0" presId="urn:microsoft.com/office/officeart/2005/8/layout/hProcess4"/>
    <dgm:cxn modelId="{0FBE98B2-7C0C-4DFC-A30C-E0D95DAA642A}" type="presOf" srcId="{58644134-AB05-4974-93B8-F694FDCB280E}" destId="{8EA0715B-285D-4A5A-88CC-36CD554E87A5}" srcOrd="0" destOrd="0" presId="urn:microsoft.com/office/officeart/2005/8/layout/hProcess4"/>
    <dgm:cxn modelId="{3451D9BC-F9E6-4337-871C-51636D416705}" srcId="{01C4FFCB-8F66-481F-B8CB-BB1613DE7645}" destId="{2194287F-6FF0-4243-823C-D8AB18B09B1F}" srcOrd="1" destOrd="0" parTransId="{A615136F-C243-4BA8-A26C-9BABDDC6B06D}" sibTransId="{931CA305-7F89-49AA-82A8-F80DC2032C09}"/>
    <dgm:cxn modelId="{CEF4C0C6-05F8-4949-9349-DA532F577C44}" type="presOf" srcId="{C0A00EBD-27B7-4A02-8F66-4DFCB02F1374}" destId="{2D31EDBF-8540-489B-8E6A-D39D2FD9812E}" srcOrd="0" destOrd="1" presId="urn:microsoft.com/office/officeart/2005/8/layout/hProcess4"/>
    <dgm:cxn modelId="{AF9E28C8-6081-460D-97D7-2E3AB0DCD8B8}" type="presOf" srcId="{01C4FFCB-8F66-481F-B8CB-BB1613DE7645}" destId="{F493ED79-543D-47C6-98B1-61EDECB83298}" srcOrd="0" destOrd="0" presId="urn:microsoft.com/office/officeart/2005/8/layout/hProcess4"/>
    <dgm:cxn modelId="{1479B8CD-F706-47D8-9D8C-E118D8BC4C69}" srcId="{01C4FFCB-8F66-481F-B8CB-BB1613DE7645}" destId="{59462A9F-8AA1-47C8-87DC-8AC703F52401}" srcOrd="0" destOrd="0" parTransId="{81347B93-665C-4A87-8560-07361B30C009}" sibTransId="{A9F6EF4A-6BB7-421B-AFD6-9330B907DA9F}"/>
    <dgm:cxn modelId="{83E2E2D3-C8CC-433F-9487-9BB49F3944BD}" srcId="{1DA80A12-6E20-4CEA-AC87-D7EC68BCA7BB}" destId="{5873259F-0A21-4BC5-965F-8AC9A7E12DF6}" srcOrd="0" destOrd="0" parTransId="{BCB85327-A19B-46BA-BC3D-DDA8A984AF7C}" sibTransId="{900A7AFF-FCE8-4209-861F-1302BCF38842}"/>
    <dgm:cxn modelId="{082546D6-3BBF-4714-BC9C-E0E533C0A77B}" srcId="{58644134-AB05-4974-93B8-F694FDCB280E}" destId="{43E28EF1-278E-48AF-BE58-02BCBD932CAA}" srcOrd="2" destOrd="0" parTransId="{1A683C13-4801-4418-B310-70993507311D}" sibTransId="{A3FB9B96-2EF8-4457-82B1-FCC6F8F345C0}"/>
    <dgm:cxn modelId="{0F074DD7-38AA-46D1-A5EF-A56B5C1AADAC}" srcId="{7BD85A5E-E5DE-4821-B540-F9DEF3AFDAAD}" destId="{01C4FFCB-8F66-481F-B8CB-BB1613DE7645}" srcOrd="0" destOrd="0" parTransId="{083D764D-8E40-451C-BD78-87D9E79DC917}" sibTransId="{9BB9E084-BA9A-4288-9BA7-E7F7007E279C}"/>
    <dgm:cxn modelId="{9EF7FFDA-9994-4C23-B2B8-8F5BE75C03F0}" type="presOf" srcId="{43E28EF1-278E-48AF-BE58-02BCBD932CAA}" destId="{5828E17F-FFBA-48AD-AD21-4B28EFA7B563}" srcOrd="0" destOrd="2" presId="urn:microsoft.com/office/officeart/2005/8/layout/hProcess4"/>
    <dgm:cxn modelId="{28E5A3DF-7229-4BF2-B382-7F07DC1CE8C3}" srcId="{1DA80A12-6E20-4CEA-AC87-D7EC68BCA7BB}" destId="{4B186127-7E6E-40D4-A874-0A8E9F6638F6}" srcOrd="2" destOrd="0" parTransId="{60428CE4-B7A6-4A35-B295-F255038505AB}" sibTransId="{ABECF0EF-C062-4042-A8A7-9CF6BE1FF0C6}"/>
    <dgm:cxn modelId="{44D0A5EA-FB30-46AA-8874-92EE5EA50359}" type="presOf" srcId="{13802082-CA67-41EB-A77A-77AB85170829}" destId="{033018C1-BFA7-434E-BD8A-B088CE356B2A}" srcOrd="0" destOrd="2" presId="urn:microsoft.com/office/officeart/2005/8/layout/hProcess4"/>
    <dgm:cxn modelId="{227721F8-7AF5-427E-98B8-70CA84FE51D0}" type="presOf" srcId="{43E28EF1-278E-48AF-BE58-02BCBD932CAA}" destId="{86F31ED4-D4BC-490D-A73E-0D7B445CA6E9}" srcOrd="1" destOrd="2" presId="urn:microsoft.com/office/officeart/2005/8/layout/hProcess4"/>
    <dgm:cxn modelId="{417503FD-6517-4165-BA63-BD93472E1868}" type="presOf" srcId="{5873259F-0A21-4BC5-965F-8AC9A7E12DF6}" destId="{2D31EDBF-8540-489B-8E6A-D39D2FD9812E}" srcOrd="0" destOrd="0" presId="urn:microsoft.com/office/officeart/2005/8/layout/hProcess4"/>
    <dgm:cxn modelId="{DBACA280-F18B-4D02-A71B-D8C2A065B617}" type="presParOf" srcId="{F7BD300F-A575-4598-A30C-C7AFC2ADCAD2}" destId="{036E17E8-CB80-402D-96E2-3EA8D7DE42B4}" srcOrd="0" destOrd="0" presId="urn:microsoft.com/office/officeart/2005/8/layout/hProcess4"/>
    <dgm:cxn modelId="{155C7BA2-76F8-48E4-85A2-677FCA8D8BBE}" type="presParOf" srcId="{F7BD300F-A575-4598-A30C-C7AFC2ADCAD2}" destId="{8AB119BB-1A94-4CF8-8CBA-721FC0C0546D}" srcOrd="1" destOrd="0" presId="urn:microsoft.com/office/officeart/2005/8/layout/hProcess4"/>
    <dgm:cxn modelId="{C8108F8B-2CB7-48A2-AFE3-1330FE2E3A3C}" type="presParOf" srcId="{F7BD300F-A575-4598-A30C-C7AFC2ADCAD2}" destId="{0B4CBE79-4C53-4761-B002-1CA8A92B5B40}" srcOrd="2" destOrd="0" presId="urn:microsoft.com/office/officeart/2005/8/layout/hProcess4"/>
    <dgm:cxn modelId="{E6EAEF23-28E3-416C-B1AB-C0100C717437}" type="presParOf" srcId="{0B4CBE79-4C53-4761-B002-1CA8A92B5B40}" destId="{F6EB3EFE-CECA-4299-A4DD-DFA71AADF2D5}" srcOrd="0" destOrd="0" presId="urn:microsoft.com/office/officeart/2005/8/layout/hProcess4"/>
    <dgm:cxn modelId="{5FF30B69-634E-40BA-BDA3-262F752DE6F6}" type="presParOf" srcId="{F6EB3EFE-CECA-4299-A4DD-DFA71AADF2D5}" destId="{EE71AA72-5A9E-4B3C-85E4-384175B1B80B}" srcOrd="0" destOrd="0" presId="urn:microsoft.com/office/officeart/2005/8/layout/hProcess4"/>
    <dgm:cxn modelId="{2B9CA2C0-C0F1-4C7A-8473-F1A348E0CF68}" type="presParOf" srcId="{F6EB3EFE-CECA-4299-A4DD-DFA71AADF2D5}" destId="{033018C1-BFA7-434E-BD8A-B088CE356B2A}" srcOrd="1" destOrd="0" presId="urn:microsoft.com/office/officeart/2005/8/layout/hProcess4"/>
    <dgm:cxn modelId="{13E5262A-DF4F-4631-BA26-1699674D195B}" type="presParOf" srcId="{F6EB3EFE-CECA-4299-A4DD-DFA71AADF2D5}" destId="{2AD73420-3003-4AC5-AA9C-323F7B96372F}" srcOrd="2" destOrd="0" presId="urn:microsoft.com/office/officeart/2005/8/layout/hProcess4"/>
    <dgm:cxn modelId="{2535B517-3600-4AFE-BD93-02330296C8D0}" type="presParOf" srcId="{F6EB3EFE-CECA-4299-A4DD-DFA71AADF2D5}" destId="{F493ED79-543D-47C6-98B1-61EDECB83298}" srcOrd="3" destOrd="0" presId="urn:microsoft.com/office/officeart/2005/8/layout/hProcess4"/>
    <dgm:cxn modelId="{8A809E13-D5D8-4930-AC48-D051878E1E1B}" type="presParOf" srcId="{F6EB3EFE-CECA-4299-A4DD-DFA71AADF2D5}" destId="{3AC02A6F-C473-434B-AFB0-5FA11D1B2CE3}" srcOrd="4" destOrd="0" presId="urn:microsoft.com/office/officeart/2005/8/layout/hProcess4"/>
    <dgm:cxn modelId="{A5AE1150-0A48-40C5-A72E-4B9D7452FB86}" type="presParOf" srcId="{0B4CBE79-4C53-4761-B002-1CA8A92B5B40}" destId="{FA485E2A-1D11-4F01-8022-1B8FFED8D48C}" srcOrd="1" destOrd="0" presId="urn:microsoft.com/office/officeart/2005/8/layout/hProcess4"/>
    <dgm:cxn modelId="{5BFC3BCC-0011-4CD3-9371-332BB2BB1C68}" type="presParOf" srcId="{0B4CBE79-4C53-4761-B002-1CA8A92B5B40}" destId="{CBB8EA9B-CD23-4E3E-B732-90288EDFE973}" srcOrd="2" destOrd="0" presId="urn:microsoft.com/office/officeart/2005/8/layout/hProcess4"/>
    <dgm:cxn modelId="{35B91ED5-48E2-4748-B2EE-61C4A779E436}" type="presParOf" srcId="{CBB8EA9B-CD23-4E3E-B732-90288EDFE973}" destId="{1DF95E47-E473-4397-BF51-236CB3DDE7B4}" srcOrd="0" destOrd="0" presId="urn:microsoft.com/office/officeart/2005/8/layout/hProcess4"/>
    <dgm:cxn modelId="{E5658841-07FB-4D29-AB70-758C0E535665}" type="presParOf" srcId="{CBB8EA9B-CD23-4E3E-B732-90288EDFE973}" destId="{2D31EDBF-8540-489B-8E6A-D39D2FD9812E}" srcOrd="1" destOrd="0" presId="urn:microsoft.com/office/officeart/2005/8/layout/hProcess4"/>
    <dgm:cxn modelId="{862C5283-643D-4C2F-89A6-ADBD445AC22B}" type="presParOf" srcId="{CBB8EA9B-CD23-4E3E-B732-90288EDFE973}" destId="{CC2E2072-069D-4EC3-9873-6A88ED9AD480}" srcOrd="2" destOrd="0" presId="urn:microsoft.com/office/officeart/2005/8/layout/hProcess4"/>
    <dgm:cxn modelId="{37B5B6E3-2848-44A3-A730-C811F35E26AE}" type="presParOf" srcId="{CBB8EA9B-CD23-4E3E-B732-90288EDFE973}" destId="{7537A971-E3B0-4760-BE4A-5905568433A3}" srcOrd="3" destOrd="0" presId="urn:microsoft.com/office/officeart/2005/8/layout/hProcess4"/>
    <dgm:cxn modelId="{D09492BB-C868-49E3-B1CD-FDA4266B6F14}" type="presParOf" srcId="{CBB8EA9B-CD23-4E3E-B732-90288EDFE973}" destId="{01097B2B-5CAB-4F3A-B79B-59677C09CC7E}" srcOrd="4" destOrd="0" presId="urn:microsoft.com/office/officeart/2005/8/layout/hProcess4"/>
    <dgm:cxn modelId="{98D9F79D-9E6D-47D4-94D0-A11B7FCA77F8}" type="presParOf" srcId="{0B4CBE79-4C53-4761-B002-1CA8A92B5B40}" destId="{0E36A629-4ECE-4A5C-A0BD-37E3CACFB0C7}" srcOrd="3" destOrd="0" presId="urn:microsoft.com/office/officeart/2005/8/layout/hProcess4"/>
    <dgm:cxn modelId="{8A2850A7-ABFB-466D-B6F4-6C30E7F7CA21}" type="presParOf" srcId="{0B4CBE79-4C53-4761-B002-1CA8A92B5B40}" destId="{13A5137E-9F7C-49D3-AC29-68BD56EC4302}" srcOrd="4" destOrd="0" presId="urn:microsoft.com/office/officeart/2005/8/layout/hProcess4"/>
    <dgm:cxn modelId="{BBD65B0A-F1E0-4494-8A24-CCD48B3CCD86}" type="presParOf" srcId="{13A5137E-9F7C-49D3-AC29-68BD56EC4302}" destId="{D126A758-ED11-44DE-B95F-6FBBFF9625A9}" srcOrd="0" destOrd="0" presId="urn:microsoft.com/office/officeart/2005/8/layout/hProcess4"/>
    <dgm:cxn modelId="{5BE55D8A-896D-4CA5-9795-B00844C35F3F}" type="presParOf" srcId="{13A5137E-9F7C-49D3-AC29-68BD56EC4302}" destId="{5828E17F-FFBA-48AD-AD21-4B28EFA7B563}" srcOrd="1" destOrd="0" presId="urn:microsoft.com/office/officeart/2005/8/layout/hProcess4"/>
    <dgm:cxn modelId="{690F33BB-85DB-4E50-8F34-86081B7ACCA0}" type="presParOf" srcId="{13A5137E-9F7C-49D3-AC29-68BD56EC4302}" destId="{86F31ED4-D4BC-490D-A73E-0D7B445CA6E9}" srcOrd="2" destOrd="0" presId="urn:microsoft.com/office/officeart/2005/8/layout/hProcess4"/>
    <dgm:cxn modelId="{BD253EE0-69D3-4814-BABC-2967445CCD17}" type="presParOf" srcId="{13A5137E-9F7C-49D3-AC29-68BD56EC4302}" destId="{8EA0715B-285D-4A5A-88CC-36CD554E87A5}" srcOrd="3" destOrd="0" presId="urn:microsoft.com/office/officeart/2005/8/layout/hProcess4"/>
    <dgm:cxn modelId="{8FF27FDE-D7A7-473A-BE80-1C96C51A866D}" type="presParOf" srcId="{13A5137E-9F7C-49D3-AC29-68BD56EC4302}" destId="{DDE0329F-A988-45E5-8A6B-2C5E9514978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2106FE-3EB5-41D3-9FCA-6E614E7A070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CE46E-5C69-4A64-8B3E-97A2F9FDC855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ACMM</a:t>
          </a:r>
          <a:br>
            <a:rPr lang="en-US" dirty="0"/>
          </a:br>
          <a:r>
            <a:rPr lang="en-US" dirty="0"/>
            <a:t>Report</a:t>
          </a:r>
        </a:p>
      </dgm:t>
      <dgm:extLst>
        <a:ext uri="{E40237B7-FDA0-4F09-8148-C483321AD2D9}">
          <dgm14:cNvPr xmlns:dgm14="http://schemas.microsoft.com/office/drawing/2010/diagram" id="0" name="" descr="ACMM&#10;Report&#10; Data collected&#10; Status levels mapped&#10; Detailed baseline assessment worksheet&#10; High-level recommendations&#10;"/>
        </a:ext>
      </dgm:extLst>
    </dgm:pt>
    <dgm:pt modelId="{7C64FDEF-BA0A-492C-B0C2-F36979F39E68}" type="parTrans" cxnId="{C2130AD7-40A2-433D-B661-33D2AC16521B}">
      <dgm:prSet/>
      <dgm:spPr/>
      <dgm:t>
        <a:bodyPr/>
        <a:lstStyle/>
        <a:p>
          <a:endParaRPr lang="en-US"/>
        </a:p>
      </dgm:t>
    </dgm:pt>
    <dgm:pt modelId="{85494813-6812-4C6E-AE93-AC68D3D49F5C}" type="sibTrans" cxnId="{C2130AD7-40A2-433D-B661-33D2AC16521B}">
      <dgm:prSet/>
      <dgm:spPr/>
      <dgm:t>
        <a:bodyPr/>
        <a:lstStyle/>
        <a:p>
          <a:endParaRPr lang="en-US"/>
        </a:p>
      </dgm:t>
    </dgm:pt>
    <dgm:pt modelId="{8C044413-EE45-4D3B-A78D-DE66F5ECAA99}">
      <dgm:prSet/>
      <dgm:spPr/>
      <dgm:t>
        <a:bodyPr/>
        <a:lstStyle/>
        <a:p>
          <a:r>
            <a:rPr lang="en-US" dirty="0"/>
            <a:t>Status levels mapped</a:t>
          </a:r>
        </a:p>
      </dgm:t>
      <dgm:extLst>
        <a:ext uri="{E40237B7-FDA0-4F09-8148-C483321AD2D9}">
          <dgm14:cNvPr xmlns:dgm14="http://schemas.microsoft.com/office/drawing/2010/diagram" id="0" name="" descr="ACMM&#10;Report&#10; Data collected&#10; Status levels mapped&#10; Detailed baseline assessment worksheet&#10; High-level recommendations&#10;"/>
        </a:ext>
      </dgm:extLst>
    </dgm:pt>
    <dgm:pt modelId="{807436DF-5212-4E37-B15C-7928FBF18F84}" type="parTrans" cxnId="{72D8C2AE-5C92-46E0-9421-D93A8EB8D45B}">
      <dgm:prSet/>
      <dgm:spPr/>
      <dgm:t>
        <a:bodyPr/>
        <a:lstStyle/>
        <a:p>
          <a:endParaRPr lang="en-US"/>
        </a:p>
      </dgm:t>
    </dgm:pt>
    <dgm:pt modelId="{78FFE693-5A4E-47E6-B939-75841510DB1B}" type="sibTrans" cxnId="{72D8C2AE-5C92-46E0-9421-D93A8EB8D45B}">
      <dgm:prSet/>
      <dgm:spPr/>
      <dgm:t>
        <a:bodyPr/>
        <a:lstStyle/>
        <a:p>
          <a:endParaRPr lang="en-US"/>
        </a:p>
      </dgm:t>
    </dgm:pt>
    <dgm:pt modelId="{2D54EEF4-6F87-48C6-9259-597FB9238BEC}">
      <dgm:prSet/>
      <dgm:spPr/>
      <dgm:t>
        <a:bodyPr/>
        <a:lstStyle/>
        <a:p>
          <a:r>
            <a:rPr lang="en-US" dirty="0"/>
            <a:t>Detailed baseline assessment worksheet</a:t>
          </a:r>
        </a:p>
      </dgm:t>
      <dgm:extLst>
        <a:ext uri="{E40237B7-FDA0-4F09-8148-C483321AD2D9}">
          <dgm14:cNvPr xmlns:dgm14="http://schemas.microsoft.com/office/drawing/2010/diagram" id="0" name="" descr="ACMM&#10;Report&#10; Data collected&#10; Status levels mapped&#10; Detailed baseline assessment worksheet&#10; High-level recommendations&#10;"/>
        </a:ext>
      </dgm:extLst>
    </dgm:pt>
    <dgm:pt modelId="{0BB823D8-DD4F-4F55-B77C-AA439AFD029E}" type="parTrans" cxnId="{2CE25D41-A4C2-405D-BDD1-4CEF09CF38B8}">
      <dgm:prSet/>
      <dgm:spPr/>
      <dgm:t>
        <a:bodyPr/>
        <a:lstStyle/>
        <a:p>
          <a:endParaRPr lang="en-US"/>
        </a:p>
      </dgm:t>
    </dgm:pt>
    <dgm:pt modelId="{B4F3F367-CD69-43C9-A3C3-58A61182C13E}" type="sibTrans" cxnId="{2CE25D41-A4C2-405D-BDD1-4CEF09CF38B8}">
      <dgm:prSet/>
      <dgm:spPr/>
      <dgm:t>
        <a:bodyPr/>
        <a:lstStyle/>
        <a:p>
          <a:endParaRPr lang="en-US"/>
        </a:p>
      </dgm:t>
    </dgm:pt>
    <dgm:pt modelId="{EBEADFC3-F0A4-4C39-BD3E-2CC2C7DE0A7C}">
      <dgm:prSet/>
      <dgm:spPr/>
      <dgm:t>
        <a:bodyPr/>
        <a:lstStyle/>
        <a:p>
          <a:r>
            <a:rPr lang="en-US" dirty="0"/>
            <a:t>High-level recommendations</a:t>
          </a:r>
        </a:p>
      </dgm:t>
      <dgm:extLst>
        <a:ext uri="{E40237B7-FDA0-4F09-8148-C483321AD2D9}">
          <dgm14:cNvPr xmlns:dgm14="http://schemas.microsoft.com/office/drawing/2010/diagram" id="0" name="" descr="ACMM&#10;Report&#10; Data collected&#10; Status levels mapped&#10; Detailed baseline assessment worksheet&#10; High-level recommendations&#10;"/>
        </a:ext>
      </dgm:extLst>
    </dgm:pt>
    <dgm:pt modelId="{33517CA4-C3D6-400C-A615-E445C8E118FC}" type="parTrans" cxnId="{A8776905-1DD9-4464-AF01-6BD3E5747031}">
      <dgm:prSet/>
      <dgm:spPr/>
      <dgm:t>
        <a:bodyPr/>
        <a:lstStyle/>
        <a:p>
          <a:endParaRPr lang="en-US"/>
        </a:p>
      </dgm:t>
    </dgm:pt>
    <dgm:pt modelId="{1B08AF15-159D-4F43-9354-1ED35DCA2099}" type="sibTrans" cxnId="{A8776905-1DD9-4464-AF01-6BD3E5747031}">
      <dgm:prSet/>
      <dgm:spPr/>
      <dgm:t>
        <a:bodyPr/>
        <a:lstStyle/>
        <a:p>
          <a:endParaRPr lang="en-US"/>
        </a:p>
      </dgm:t>
    </dgm:pt>
    <dgm:pt modelId="{99D8C435-E343-4A99-9F73-8E4B5A0CA726}">
      <dgm:prSet phldrT="[Text]"/>
      <dgm:spPr/>
      <dgm:t>
        <a:bodyPr/>
        <a:lstStyle/>
        <a:p>
          <a:r>
            <a:rPr lang="en-US" dirty="0"/>
            <a:t>Data collected</a:t>
          </a:r>
        </a:p>
      </dgm:t>
      <dgm:extLst>
        <a:ext uri="{E40237B7-FDA0-4F09-8148-C483321AD2D9}">
          <dgm14:cNvPr xmlns:dgm14="http://schemas.microsoft.com/office/drawing/2010/diagram" id="0" name="" descr="ACMM&#10;Report&#10; Data collected&#10; Status levels mapped&#10; Detailed baseline assessment worksheet&#10; High-level recommendations&#10;"/>
        </a:ext>
      </dgm:extLst>
    </dgm:pt>
    <dgm:pt modelId="{CF7112AD-4D1F-434C-901E-A78F78A162A5}" type="sibTrans" cxnId="{6DDBFEE4-D8A6-417F-8AC8-708FE6519960}">
      <dgm:prSet/>
      <dgm:spPr/>
      <dgm:t>
        <a:bodyPr/>
        <a:lstStyle/>
        <a:p>
          <a:endParaRPr lang="en-US"/>
        </a:p>
      </dgm:t>
    </dgm:pt>
    <dgm:pt modelId="{F78E37AE-08B8-4C85-91E5-7076C32DDED0}" type="parTrans" cxnId="{6DDBFEE4-D8A6-417F-8AC8-708FE6519960}">
      <dgm:prSet/>
      <dgm:spPr/>
      <dgm:t>
        <a:bodyPr/>
        <a:lstStyle/>
        <a:p>
          <a:endParaRPr lang="en-US"/>
        </a:p>
      </dgm:t>
    </dgm:pt>
    <dgm:pt modelId="{8389FCCB-D417-4CF6-A44E-AFE66817B3C7}" type="pres">
      <dgm:prSet presAssocID="{CA2106FE-3EB5-41D3-9FCA-6E614E7A070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0D6C02-3255-48F9-872C-06AFCD6C7286}" type="pres">
      <dgm:prSet presAssocID="{CA2106FE-3EB5-41D3-9FCA-6E614E7A0703}" presName="matrix" presStyleCnt="0"/>
      <dgm:spPr/>
    </dgm:pt>
    <dgm:pt modelId="{18E6C504-D8D8-4B9B-897F-BDE82B8C5B61}" type="pres">
      <dgm:prSet presAssocID="{CA2106FE-3EB5-41D3-9FCA-6E614E7A0703}" presName="tile1" presStyleLbl="node1" presStyleIdx="0" presStyleCnt="4"/>
      <dgm:spPr/>
    </dgm:pt>
    <dgm:pt modelId="{4CD6353B-CA66-47A5-AF19-8FBEA38E3111}" type="pres">
      <dgm:prSet presAssocID="{CA2106FE-3EB5-41D3-9FCA-6E614E7A070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D759E0-7E87-4D01-87F5-845A811510CE}" type="pres">
      <dgm:prSet presAssocID="{CA2106FE-3EB5-41D3-9FCA-6E614E7A0703}" presName="tile2" presStyleLbl="node1" presStyleIdx="1" presStyleCnt="4"/>
      <dgm:spPr/>
    </dgm:pt>
    <dgm:pt modelId="{0E80553C-DB13-4EC3-ABBE-7505910D37D7}" type="pres">
      <dgm:prSet presAssocID="{CA2106FE-3EB5-41D3-9FCA-6E614E7A070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83EC6D1-FD23-4A87-B1CE-D893CF2A38F7}" type="pres">
      <dgm:prSet presAssocID="{CA2106FE-3EB5-41D3-9FCA-6E614E7A0703}" presName="tile3" presStyleLbl="node1" presStyleIdx="2" presStyleCnt="4"/>
      <dgm:spPr/>
    </dgm:pt>
    <dgm:pt modelId="{E070E7C8-31DB-46F1-AABC-577A6E37E32D}" type="pres">
      <dgm:prSet presAssocID="{CA2106FE-3EB5-41D3-9FCA-6E614E7A070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4CB24F2-A24D-4E69-84B1-60A0F5EB3321}" type="pres">
      <dgm:prSet presAssocID="{CA2106FE-3EB5-41D3-9FCA-6E614E7A0703}" presName="tile4" presStyleLbl="node1" presStyleIdx="3" presStyleCnt="4"/>
      <dgm:spPr/>
    </dgm:pt>
    <dgm:pt modelId="{60DEDEB9-DEC1-42A4-AEFA-CF805E6E2B84}" type="pres">
      <dgm:prSet presAssocID="{CA2106FE-3EB5-41D3-9FCA-6E614E7A070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EF931FA-DD40-4BC0-BC28-AE84AC0523D1}" type="pres">
      <dgm:prSet presAssocID="{CA2106FE-3EB5-41D3-9FCA-6E614E7A070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8776905-1DD9-4464-AF01-6BD3E5747031}" srcId="{059CE46E-5C69-4A64-8B3E-97A2F9FDC855}" destId="{EBEADFC3-F0A4-4C39-BD3E-2CC2C7DE0A7C}" srcOrd="3" destOrd="0" parTransId="{33517CA4-C3D6-400C-A615-E445C8E118FC}" sibTransId="{1B08AF15-159D-4F43-9354-1ED35DCA2099}"/>
    <dgm:cxn modelId="{5AFDC70D-0166-410A-A255-EFE1E7555F54}" type="presOf" srcId="{EBEADFC3-F0A4-4C39-BD3E-2CC2C7DE0A7C}" destId="{84CB24F2-A24D-4E69-84B1-60A0F5EB3321}" srcOrd="0" destOrd="0" presId="urn:microsoft.com/office/officeart/2005/8/layout/matrix1"/>
    <dgm:cxn modelId="{059C8436-DA14-455E-8514-8F110E14AE14}" type="presOf" srcId="{2D54EEF4-6F87-48C6-9259-597FB9238BEC}" destId="{E070E7C8-31DB-46F1-AABC-577A6E37E32D}" srcOrd="1" destOrd="0" presId="urn:microsoft.com/office/officeart/2005/8/layout/matrix1"/>
    <dgm:cxn modelId="{1DED1B3B-3569-4C6F-9076-1B15A7963CA7}" type="presOf" srcId="{CA2106FE-3EB5-41D3-9FCA-6E614E7A0703}" destId="{8389FCCB-D417-4CF6-A44E-AFE66817B3C7}" srcOrd="0" destOrd="0" presId="urn:microsoft.com/office/officeart/2005/8/layout/matrix1"/>
    <dgm:cxn modelId="{2CE25D41-A4C2-405D-BDD1-4CEF09CF38B8}" srcId="{059CE46E-5C69-4A64-8B3E-97A2F9FDC855}" destId="{2D54EEF4-6F87-48C6-9259-597FB9238BEC}" srcOrd="2" destOrd="0" parTransId="{0BB823D8-DD4F-4F55-B77C-AA439AFD029E}" sibTransId="{B4F3F367-CD69-43C9-A3C3-58A61182C13E}"/>
    <dgm:cxn modelId="{58FCE544-9F1B-4536-9B28-A306B8AF1F29}" type="presOf" srcId="{99D8C435-E343-4A99-9F73-8E4B5A0CA726}" destId="{4CD6353B-CA66-47A5-AF19-8FBEA38E3111}" srcOrd="1" destOrd="0" presId="urn:microsoft.com/office/officeart/2005/8/layout/matrix1"/>
    <dgm:cxn modelId="{BDCCF946-57B6-43F9-A3E7-8C83D5AA5C90}" type="presOf" srcId="{059CE46E-5C69-4A64-8B3E-97A2F9FDC855}" destId="{1EF931FA-DD40-4BC0-BC28-AE84AC0523D1}" srcOrd="0" destOrd="0" presId="urn:microsoft.com/office/officeart/2005/8/layout/matrix1"/>
    <dgm:cxn modelId="{D86BA669-FB95-4A6C-BC6D-0EAB18FF97AE}" type="presOf" srcId="{99D8C435-E343-4A99-9F73-8E4B5A0CA726}" destId="{18E6C504-D8D8-4B9B-897F-BDE82B8C5B61}" srcOrd="0" destOrd="0" presId="urn:microsoft.com/office/officeart/2005/8/layout/matrix1"/>
    <dgm:cxn modelId="{77D4025A-DE15-4CF7-80A6-11B3E1E3F0CA}" type="presOf" srcId="{EBEADFC3-F0A4-4C39-BD3E-2CC2C7DE0A7C}" destId="{60DEDEB9-DEC1-42A4-AEFA-CF805E6E2B84}" srcOrd="1" destOrd="0" presId="urn:microsoft.com/office/officeart/2005/8/layout/matrix1"/>
    <dgm:cxn modelId="{BF7AF15A-2C01-4D40-8132-A9731D78BACF}" type="presOf" srcId="{8C044413-EE45-4D3B-A78D-DE66F5ECAA99}" destId="{0E80553C-DB13-4EC3-ABBE-7505910D37D7}" srcOrd="1" destOrd="0" presId="urn:microsoft.com/office/officeart/2005/8/layout/matrix1"/>
    <dgm:cxn modelId="{CCBEEE8D-B71D-4A8F-A942-D0166E5D5923}" type="presOf" srcId="{8C044413-EE45-4D3B-A78D-DE66F5ECAA99}" destId="{DAD759E0-7E87-4D01-87F5-845A811510CE}" srcOrd="0" destOrd="0" presId="urn:microsoft.com/office/officeart/2005/8/layout/matrix1"/>
    <dgm:cxn modelId="{72D8C2AE-5C92-46E0-9421-D93A8EB8D45B}" srcId="{059CE46E-5C69-4A64-8B3E-97A2F9FDC855}" destId="{8C044413-EE45-4D3B-A78D-DE66F5ECAA99}" srcOrd="1" destOrd="0" parTransId="{807436DF-5212-4E37-B15C-7928FBF18F84}" sibTransId="{78FFE693-5A4E-47E6-B939-75841510DB1B}"/>
    <dgm:cxn modelId="{C2130AD7-40A2-433D-B661-33D2AC16521B}" srcId="{CA2106FE-3EB5-41D3-9FCA-6E614E7A0703}" destId="{059CE46E-5C69-4A64-8B3E-97A2F9FDC855}" srcOrd="0" destOrd="0" parTransId="{7C64FDEF-BA0A-492C-B0C2-F36979F39E68}" sibTransId="{85494813-6812-4C6E-AE93-AC68D3D49F5C}"/>
    <dgm:cxn modelId="{E50EC4D7-B944-4757-9238-987BABFFCAA6}" type="presOf" srcId="{2D54EEF4-6F87-48C6-9259-597FB9238BEC}" destId="{783EC6D1-FD23-4A87-B1CE-D893CF2A38F7}" srcOrd="0" destOrd="0" presId="urn:microsoft.com/office/officeart/2005/8/layout/matrix1"/>
    <dgm:cxn modelId="{6DDBFEE4-D8A6-417F-8AC8-708FE6519960}" srcId="{059CE46E-5C69-4A64-8B3E-97A2F9FDC855}" destId="{99D8C435-E343-4A99-9F73-8E4B5A0CA726}" srcOrd="0" destOrd="0" parTransId="{F78E37AE-08B8-4C85-91E5-7076C32DDED0}" sibTransId="{CF7112AD-4D1F-434C-901E-A78F78A162A5}"/>
    <dgm:cxn modelId="{A6CCDFE5-4664-4C0D-BEAD-976B5CDC7882}" type="presParOf" srcId="{8389FCCB-D417-4CF6-A44E-AFE66817B3C7}" destId="{BB0D6C02-3255-48F9-872C-06AFCD6C7286}" srcOrd="0" destOrd="0" presId="urn:microsoft.com/office/officeart/2005/8/layout/matrix1"/>
    <dgm:cxn modelId="{C9A21D59-9D95-45E3-95FC-DDDFF8CADAAA}" type="presParOf" srcId="{BB0D6C02-3255-48F9-872C-06AFCD6C7286}" destId="{18E6C504-D8D8-4B9B-897F-BDE82B8C5B61}" srcOrd="0" destOrd="0" presId="urn:microsoft.com/office/officeart/2005/8/layout/matrix1"/>
    <dgm:cxn modelId="{1B30ED1D-0974-435D-983B-F6DDC0F8D1E3}" type="presParOf" srcId="{BB0D6C02-3255-48F9-872C-06AFCD6C7286}" destId="{4CD6353B-CA66-47A5-AF19-8FBEA38E3111}" srcOrd="1" destOrd="0" presId="urn:microsoft.com/office/officeart/2005/8/layout/matrix1"/>
    <dgm:cxn modelId="{9224A4E0-2BEE-4F27-9D0A-96B3D4C3B3F9}" type="presParOf" srcId="{BB0D6C02-3255-48F9-872C-06AFCD6C7286}" destId="{DAD759E0-7E87-4D01-87F5-845A811510CE}" srcOrd="2" destOrd="0" presId="urn:microsoft.com/office/officeart/2005/8/layout/matrix1"/>
    <dgm:cxn modelId="{23D4B269-0CC9-4200-A74B-A4A7A46EF218}" type="presParOf" srcId="{BB0D6C02-3255-48F9-872C-06AFCD6C7286}" destId="{0E80553C-DB13-4EC3-ABBE-7505910D37D7}" srcOrd="3" destOrd="0" presId="urn:microsoft.com/office/officeart/2005/8/layout/matrix1"/>
    <dgm:cxn modelId="{AABDD082-4402-4DBF-B381-CB6E38954B3F}" type="presParOf" srcId="{BB0D6C02-3255-48F9-872C-06AFCD6C7286}" destId="{783EC6D1-FD23-4A87-B1CE-D893CF2A38F7}" srcOrd="4" destOrd="0" presId="urn:microsoft.com/office/officeart/2005/8/layout/matrix1"/>
    <dgm:cxn modelId="{F3ED42E2-B810-4880-9837-41FAD1531FC7}" type="presParOf" srcId="{BB0D6C02-3255-48F9-872C-06AFCD6C7286}" destId="{E070E7C8-31DB-46F1-AABC-577A6E37E32D}" srcOrd="5" destOrd="0" presId="urn:microsoft.com/office/officeart/2005/8/layout/matrix1"/>
    <dgm:cxn modelId="{87F72282-1B18-4CEF-BF1E-D0FAF220B194}" type="presParOf" srcId="{BB0D6C02-3255-48F9-872C-06AFCD6C7286}" destId="{84CB24F2-A24D-4E69-84B1-60A0F5EB3321}" srcOrd="6" destOrd="0" presId="urn:microsoft.com/office/officeart/2005/8/layout/matrix1"/>
    <dgm:cxn modelId="{C2715355-5B15-4647-BB4A-79A418C19112}" type="presParOf" srcId="{BB0D6C02-3255-48F9-872C-06AFCD6C7286}" destId="{60DEDEB9-DEC1-42A4-AEFA-CF805E6E2B84}" srcOrd="7" destOrd="0" presId="urn:microsoft.com/office/officeart/2005/8/layout/matrix1"/>
    <dgm:cxn modelId="{E03F36C5-4834-46BD-967F-C8B11C2A6B35}" type="presParOf" srcId="{8389FCCB-D417-4CF6-A44E-AFE66817B3C7}" destId="{1EF931FA-DD40-4BC0-BC28-AE84AC0523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5A010-6A6B-409F-8D1B-BF3FAD8BEE2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DDDCB18-53C7-4E37-849D-D1336232F3E7}">
      <dgm:prSet phldrT="[Text]"/>
      <dgm:spPr/>
      <dgm:t>
        <a:bodyPr/>
        <a:lstStyle/>
        <a:p>
          <a:r>
            <a:rPr lang="en-US"/>
            <a:t>Plan</a:t>
          </a:r>
        </a:p>
      </dgm:t>
    </dgm:pt>
    <dgm:pt modelId="{759C11A3-CF1C-4F2D-89FC-05FA144EFC10}" type="parTrans" cxnId="{B6E7B10B-E307-41AF-8AC4-C67C539E0B90}">
      <dgm:prSet/>
      <dgm:spPr/>
      <dgm:t>
        <a:bodyPr/>
        <a:lstStyle/>
        <a:p>
          <a:endParaRPr lang="en-US"/>
        </a:p>
      </dgm:t>
    </dgm:pt>
    <dgm:pt modelId="{8A6D6A04-8203-4EE7-8070-AA01F2C5760F}" type="sibTrans" cxnId="{B6E7B10B-E307-41AF-8AC4-C67C539E0B90}">
      <dgm:prSet/>
      <dgm:spPr/>
      <dgm:t>
        <a:bodyPr/>
        <a:lstStyle/>
        <a:p>
          <a:endParaRPr lang="en-US"/>
        </a:p>
      </dgm:t>
    </dgm:pt>
    <dgm:pt modelId="{0B70E330-FCA3-4D1C-89CB-EDB1B9E3FCFD}">
      <dgm:prSet phldrT="[Text]"/>
      <dgm:spPr/>
      <dgm:t>
        <a:bodyPr/>
        <a:lstStyle/>
        <a:p>
          <a:r>
            <a:rPr lang="en-US"/>
            <a:t>Implement</a:t>
          </a:r>
        </a:p>
      </dgm:t>
    </dgm:pt>
    <dgm:pt modelId="{665445AE-3839-4A7E-804C-17301B6EA7D4}" type="parTrans" cxnId="{EC50A909-F6C7-4847-A8E6-EC19E49B9F51}">
      <dgm:prSet/>
      <dgm:spPr/>
      <dgm:t>
        <a:bodyPr/>
        <a:lstStyle/>
        <a:p>
          <a:endParaRPr lang="en-US"/>
        </a:p>
      </dgm:t>
    </dgm:pt>
    <dgm:pt modelId="{3EEC260D-4FBF-403E-903D-476BDD632300}" type="sibTrans" cxnId="{EC50A909-F6C7-4847-A8E6-EC19E49B9F51}">
      <dgm:prSet/>
      <dgm:spPr/>
      <dgm:t>
        <a:bodyPr/>
        <a:lstStyle/>
        <a:p>
          <a:endParaRPr lang="en-US"/>
        </a:p>
      </dgm:t>
    </dgm:pt>
    <dgm:pt modelId="{18E84E98-40AF-43AE-A13D-720AE027114E}">
      <dgm:prSet phldrT="[Text]"/>
      <dgm:spPr/>
      <dgm:t>
        <a:bodyPr/>
        <a:lstStyle/>
        <a:p>
          <a:r>
            <a:rPr lang="en-US" dirty="0"/>
            <a:t>Assess/</a:t>
          </a:r>
          <a:br>
            <a:rPr lang="en-US" dirty="0"/>
          </a:br>
          <a:r>
            <a:rPr lang="en-US" dirty="0"/>
            <a:t>reassess</a:t>
          </a:r>
        </a:p>
      </dgm:t>
      <dgm:extLst>
        <a:ext uri="{E40237B7-FDA0-4F09-8148-C483321AD2D9}">
          <dgm14:cNvPr xmlns:dgm14="http://schemas.microsoft.com/office/drawing/2010/diagram" id="0" name="" descr="Implementation"/>
        </a:ext>
      </dgm:extLst>
    </dgm:pt>
    <dgm:pt modelId="{88996CA4-1EF2-420D-A42E-B40146D6FE9D}" type="sibTrans" cxnId="{34BD0219-1D0C-4AA7-8D5D-A0E5EE8A25C7}">
      <dgm:prSet/>
      <dgm:spPr/>
      <dgm:t>
        <a:bodyPr/>
        <a:lstStyle/>
        <a:p>
          <a:endParaRPr lang="en-US"/>
        </a:p>
      </dgm:t>
    </dgm:pt>
    <dgm:pt modelId="{4DEC6443-88E0-4CD4-9808-8BE84390EB71}" type="parTrans" cxnId="{34BD0219-1D0C-4AA7-8D5D-A0E5EE8A25C7}">
      <dgm:prSet/>
      <dgm:spPr/>
      <dgm:t>
        <a:bodyPr/>
        <a:lstStyle/>
        <a:p>
          <a:endParaRPr lang="en-US"/>
        </a:p>
      </dgm:t>
    </dgm:pt>
    <dgm:pt modelId="{CC6D7D31-2A7E-4D84-AE14-3C5B2CF27D31}" type="pres">
      <dgm:prSet presAssocID="{E0F5A010-6A6B-409F-8D1B-BF3FAD8BEE25}" presName="compositeShape" presStyleCnt="0">
        <dgm:presLayoutVars>
          <dgm:chMax val="7"/>
          <dgm:dir/>
          <dgm:resizeHandles val="exact"/>
        </dgm:presLayoutVars>
      </dgm:prSet>
      <dgm:spPr/>
    </dgm:pt>
    <dgm:pt modelId="{34A1D1C4-0197-4A86-B2A5-EC200887D7A0}" type="pres">
      <dgm:prSet presAssocID="{E0F5A010-6A6B-409F-8D1B-BF3FAD8BEE25}" presName="wedge1" presStyleLbl="node1" presStyleIdx="0" presStyleCnt="3"/>
      <dgm:spPr/>
    </dgm:pt>
    <dgm:pt modelId="{3C36C2C4-DA4D-48A4-916A-FD122C67613D}" type="pres">
      <dgm:prSet presAssocID="{E0F5A010-6A6B-409F-8D1B-BF3FAD8BEE25}" presName="dummy1a" presStyleCnt="0"/>
      <dgm:spPr/>
    </dgm:pt>
    <dgm:pt modelId="{5D964D34-1279-4D9E-B997-18222BA12DCA}" type="pres">
      <dgm:prSet presAssocID="{E0F5A010-6A6B-409F-8D1B-BF3FAD8BEE25}" presName="dummy1b" presStyleCnt="0"/>
      <dgm:spPr/>
    </dgm:pt>
    <dgm:pt modelId="{16C72C24-E783-44F7-A5CE-8F8CF03606FA}" type="pres">
      <dgm:prSet presAssocID="{E0F5A010-6A6B-409F-8D1B-BF3FAD8BEE2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0DDD381-EE99-4A4C-8EDF-65E4444976BA}" type="pres">
      <dgm:prSet presAssocID="{E0F5A010-6A6B-409F-8D1B-BF3FAD8BEE25}" presName="wedge2" presStyleLbl="node1" presStyleIdx="1" presStyleCnt="3"/>
      <dgm:spPr/>
    </dgm:pt>
    <dgm:pt modelId="{DBE75553-972C-4233-949B-A73D4542CDBE}" type="pres">
      <dgm:prSet presAssocID="{E0F5A010-6A6B-409F-8D1B-BF3FAD8BEE25}" presName="dummy2a" presStyleCnt="0"/>
      <dgm:spPr/>
    </dgm:pt>
    <dgm:pt modelId="{41377F80-6FFF-4442-9BC0-B1F1D5FD8FE3}" type="pres">
      <dgm:prSet presAssocID="{E0F5A010-6A6B-409F-8D1B-BF3FAD8BEE25}" presName="dummy2b" presStyleCnt="0"/>
      <dgm:spPr/>
    </dgm:pt>
    <dgm:pt modelId="{7757CA86-F0BA-4DC5-A432-BF4F459DDB1E}" type="pres">
      <dgm:prSet presAssocID="{E0F5A010-6A6B-409F-8D1B-BF3FAD8BEE2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21A4AEA-2C08-4968-A33E-1710AE484BDB}" type="pres">
      <dgm:prSet presAssocID="{E0F5A010-6A6B-409F-8D1B-BF3FAD8BEE25}" presName="wedge3" presStyleLbl="node1" presStyleIdx="2" presStyleCnt="3"/>
      <dgm:spPr/>
    </dgm:pt>
    <dgm:pt modelId="{F8DE4E90-7DA0-422E-9A6C-56FA86ED790D}" type="pres">
      <dgm:prSet presAssocID="{E0F5A010-6A6B-409F-8D1B-BF3FAD8BEE25}" presName="dummy3a" presStyleCnt="0"/>
      <dgm:spPr/>
    </dgm:pt>
    <dgm:pt modelId="{C6B3D297-D9C8-4E0E-875D-D2D36C8AD644}" type="pres">
      <dgm:prSet presAssocID="{E0F5A010-6A6B-409F-8D1B-BF3FAD8BEE25}" presName="dummy3b" presStyleCnt="0"/>
      <dgm:spPr/>
    </dgm:pt>
    <dgm:pt modelId="{28E556C2-72C1-4BD0-9F1D-A8CD10DB997B}" type="pres">
      <dgm:prSet presAssocID="{E0F5A010-6A6B-409F-8D1B-BF3FAD8BEE2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1E46D7C-4E7C-46A4-BDEF-1288A79F6269}" type="pres">
      <dgm:prSet presAssocID="{8A6D6A04-8203-4EE7-8070-AA01F2C5760F}" presName="arrowWedge1" presStyleLbl="fgSibTrans2D1" presStyleIdx="0" presStyleCnt="3"/>
      <dgm:spPr>
        <a:solidFill>
          <a:schemeClr val="accent2"/>
        </a:solidFill>
      </dgm:spPr>
    </dgm:pt>
    <dgm:pt modelId="{8B737329-2384-46A7-9733-B54446F6B8C8}" type="pres">
      <dgm:prSet presAssocID="{3EEC260D-4FBF-403E-903D-476BDD632300}" presName="arrowWedge2" presStyleLbl="fgSibTrans2D1" presStyleIdx="1" presStyleCnt="3"/>
      <dgm:spPr>
        <a:solidFill>
          <a:schemeClr val="accent2"/>
        </a:solidFill>
      </dgm:spPr>
    </dgm:pt>
    <dgm:pt modelId="{F8180EE6-6607-43A4-9D95-2A3CC9DBD952}" type="pres">
      <dgm:prSet presAssocID="{88996CA4-1EF2-420D-A42E-B40146D6FE9D}" presName="arrowWedge3" presStyleLbl="fgSibTrans2D1" presStyleIdx="2" presStyleCnt="3"/>
      <dgm:spPr>
        <a:solidFill>
          <a:schemeClr val="accent2"/>
        </a:solidFill>
      </dgm:spPr>
    </dgm:pt>
  </dgm:ptLst>
  <dgm:cxnLst>
    <dgm:cxn modelId="{EC50A909-F6C7-4847-A8E6-EC19E49B9F51}" srcId="{E0F5A010-6A6B-409F-8D1B-BF3FAD8BEE25}" destId="{0B70E330-FCA3-4D1C-89CB-EDB1B9E3FCFD}" srcOrd="1" destOrd="0" parTransId="{665445AE-3839-4A7E-804C-17301B6EA7D4}" sibTransId="{3EEC260D-4FBF-403E-903D-476BDD632300}"/>
    <dgm:cxn modelId="{B6E7B10B-E307-41AF-8AC4-C67C539E0B90}" srcId="{E0F5A010-6A6B-409F-8D1B-BF3FAD8BEE25}" destId="{CDDDCB18-53C7-4E37-849D-D1336232F3E7}" srcOrd="0" destOrd="0" parTransId="{759C11A3-CF1C-4F2D-89FC-05FA144EFC10}" sibTransId="{8A6D6A04-8203-4EE7-8070-AA01F2C5760F}"/>
    <dgm:cxn modelId="{34BD0219-1D0C-4AA7-8D5D-A0E5EE8A25C7}" srcId="{E0F5A010-6A6B-409F-8D1B-BF3FAD8BEE25}" destId="{18E84E98-40AF-43AE-A13D-720AE027114E}" srcOrd="2" destOrd="0" parTransId="{4DEC6443-88E0-4CD4-9808-8BE84390EB71}" sibTransId="{88996CA4-1EF2-420D-A42E-B40146D6FE9D}"/>
    <dgm:cxn modelId="{DAD1AE3D-F2A1-4EDD-B2C8-18F0058B48B6}" type="presOf" srcId="{CDDDCB18-53C7-4E37-849D-D1336232F3E7}" destId="{34A1D1C4-0197-4A86-B2A5-EC200887D7A0}" srcOrd="0" destOrd="0" presId="urn:microsoft.com/office/officeart/2005/8/layout/cycle8"/>
    <dgm:cxn modelId="{B773B85F-EB2D-422D-8D1B-6F50FEF442CA}" type="presOf" srcId="{0B70E330-FCA3-4D1C-89CB-EDB1B9E3FCFD}" destId="{80DDD381-EE99-4A4C-8EDF-65E4444976BA}" srcOrd="0" destOrd="0" presId="urn:microsoft.com/office/officeart/2005/8/layout/cycle8"/>
    <dgm:cxn modelId="{7FB4FB5F-0CF2-4914-B001-C018B75871A8}" type="presOf" srcId="{0B70E330-FCA3-4D1C-89CB-EDB1B9E3FCFD}" destId="{7757CA86-F0BA-4DC5-A432-BF4F459DDB1E}" srcOrd="1" destOrd="0" presId="urn:microsoft.com/office/officeart/2005/8/layout/cycle8"/>
    <dgm:cxn modelId="{17BB2963-1092-4166-8D9C-68D0AE1F7624}" type="presOf" srcId="{CDDDCB18-53C7-4E37-849D-D1336232F3E7}" destId="{16C72C24-E783-44F7-A5CE-8F8CF03606FA}" srcOrd="1" destOrd="0" presId="urn:microsoft.com/office/officeart/2005/8/layout/cycle8"/>
    <dgm:cxn modelId="{A9501479-702B-4FB6-82CC-FFEFE68A590F}" type="presOf" srcId="{E0F5A010-6A6B-409F-8D1B-BF3FAD8BEE25}" destId="{CC6D7D31-2A7E-4D84-AE14-3C5B2CF27D31}" srcOrd="0" destOrd="0" presId="urn:microsoft.com/office/officeart/2005/8/layout/cycle8"/>
    <dgm:cxn modelId="{DCF0A37B-7727-4963-B856-19226D282C37}" type="presOf" srcId="{18E84E98-40AF-43AE-A13D-720AE027114E}" destId="{321A4AEA-2C08-4968-A33E-1710AE484BDB}" srcOrd="0" destOrd="0" presId="urn:microsoft.com/office/officeart/2005/8/layout/cycle8"/>
    <dgm:cxn modelId="{60C8CBC2-EC14-4D92-9B0D-335320C84DD7}" type="presOf" srcId="{18E84E98-40AF-43AE-A13D-720AE027114E}" destId="{28E556C2-72C1-4BD0-9F1D-A8CD10DB997B}" srcOrd="1" destOrd="0" presId="urn:microsoft.com/office/officeart/2005/8/layout/cycle8"/>
    <dgm:cxn modelId="{5EE1F20C-06D6-4299-BBC1-9A1DF0B131F2}" type="presParOf" srcId="{CC6D7D31-2A7E-4D84-AE14-3C5B2CF27D31}" destId="{34A1D1C4-0197-4A86-B2A5-EC200887D7A0}" srcOrd="0" destOrd="0" presId="urn:microsoft.com/office/officeart/2005/8/layout/cycle8"/>
    <dgm:cxn modelId="{B61CF55E-9FEB-4199-912C-AA308CBE3FFF}" type="presParOf" srcId="{CC6D7D31-2A7E-4D84-AE14-3C5B2CF27D31}" destId="{3C36C2C4-DA4D-48A4-916A-FD122C67613D}" srcOrd="1" destOrd="0" presId="urn:microsoft.com/office/officeart/2005/8/layout/cycle8"/>
    <dgm:cxn modelId="{92DBAB98-46B3-4D08-9433-D32AC3EFAF8E}" type="presParOf" srcId="{CC6D7D31-2A7E-4D84-AE14-3C5B2CF27D31}" destId="{5D964D34-1279-4D9E-B997-18222BA12DCA}" srcOrd="2" destOrd="0" presId="urn:microsoft.com/office/officeart/2005/8/layout/cycle8"/>
    <dgm:cxn modelId="{668347F5-080E-4CD9-A96D-AC98139A7E1B}" type="presParOf" srcId="{CC6D7D31-2A7E-4D84-AE14-3C5B2CF27D31}" destId="{16C72C24-E783-44F7-A5CE-8F8CF03606FA}" srcOrd="3" destOrd="0" presId="urn:microsoft.com/office/officeart/2005/8/layout/cycle8"/>
    <dgm:cxn modelId="{CE390069-AD44-4E2A-93F5-654371998EC1}" type="presParOf" srcId="{CC6D7D31-2A7E-4D84-AE14-3C5B2CF27D31}" destId="{80DDD381-EE99-4A4C-8EDF-65E4444976BA}" srcOrd="4" destOrd="0" presId="urn:microsoft.com/office/officeart/2005/8/layout/cycle8"/>
    <dgm:cxn modelId="{4C44DDB1-CEF1-41F9-8ACF-F41CFA446061}" type="presParOf" srcId="{CC6D7D31-2A7E-4D84-AE14-3C5B2CF27D31}" destId="{DBE75553-972C-4233-949B-A73D4542CDBE}" srcOrd="5" destOrd="0" presId="urn:microsoft.com/office/officeart/2005/8/layout/cycle8"/>
    <dgm:cxn modelId="{8957A40A-20D9-4472-9FA3-4ECCA91814D4}" type="presParOf" srcId="{CC6D7D31-2A7E-4D84-AE14-3C5B2CF27D31}" destId="{41377F80-6FFF-4442-9BC0-B1F1D5FD8FE3}" srcOrd="6" destOrd="0" presId="urn:microsoft.com/office/officeart/2005/8/layout/cycle8"/>
    <dgm:cxn modelId="{8459EEF4-0908-4B0A-A3D5-A1AF0491EA0E}" type="presParOf" srcId="{CC6D7D31-2A7E-4D84-AE14-3C5B2CF27D31}" destId="{7757CA86-F0BA-4DC5-A432-BF4F459DDB1E}" srcOrd="7" destOrd="0" presId="urn:microsoft.com/office/officeart/2005/8/layout/cycle8"/>
    <dgm:cxn modelId="{44D81514-8F15-4427-90B7-00605400AEAB}" type="presParOf" srcId="{CC6D7D31-2A7E-4D84-AE14-3C5B2CF27D31}" destId="{321A4AEA-2C08-4968-A33E-1710AE484BDB}" srcOrd="8" destOrd="0" presId="urn:microsoft.com/office/officeart/2005/8/layout/cycle8"/>
    <dgm:cxn modelId="{F2244718-3A41-493E-BCD7-2DF19C2C5CB2}" type="presParOf" srcId="{CC6D7D31-2A7E-4D84-AE14-3C5B2CF27D31}" destId="{F8DE4E90-7DA0-422E-9A6C-56FA86ED790D}" srcOrd="9" destOrd="0" presId="urn:microsoft.com/office/officeart/2005/8/layout/cycle8"/>
    <dgm:cxn modelId="{51B2F0D5-CD3E-427E-94BC-B57DD681BC44}" type="presParOf" srcId="{CC6D7D31-2A7E-4D84-AE14-3C5B2CF27D31}" destId="{C6B3D297-D9C8-4E0E-875D-D2D36C8AD644}" srcOrd="10" destOrd="0" presId="urn:microsoft.com/office/officeart/2005/8/layout/cycle8"/>
    <dgm:cxn modelId="{64506A73-A0A0-4524-ACEB-553C66A3B8A1}" type="presParOf" srcId="{CC6D7D31-2A7E-4D84-AE14-3C5B2CF27D31}" destId="{28E556C2-72C1-4BD0-9F1D-A8CD10DB997B}" srcOrd="11" destOrd="0" presId="urn:microsoft.com/office/officeart/2005/8/layout/cycle8"/>
    <dgm:cxn modelId="{3796DA0E-4FFB-46BA-85FC-9157049942E3}" type="presParOf" srcId="{CC6D7D31-2A7E-4D84-AE14-3C5B2CF27D31}" destId="{31E46D7C-4E7C-46A4-BDEF-1288A79F6269}" srcOrd="12" destOrd="0" presId="urn:microsoft.com/office/officeart/2005/8/layout/cycle8"/>
    <dgm:cxn modelId="{7983828F-6532-40E6-8AF1-5AC666F70FFD}" type="presParOf" srcId="{CC6D7D31-2A7E-4D84-AE14-3C5B2CF27D31}" destId="{8B737329-2384-46A7-9733-B54446F6B8C8}" srcOrd="13" destOrd="0" presId="urn:microsoft.com/office/officeart/2005/8/layout/cycle8"/>
    <dgm:cxn modelId="{D0412178-BB48-494D-B3FA-203EE8046598}" type="presParOf" srcId="{CC6D7D31-2A7E-4D84-AE14-3C5B2CF27D31}" destId="{F8180EE6-6607-43A4-9D95-2A3CC9DBD95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14784-2080-421C-B36F-2953031340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3BAF8-8892-4E21-88DC-80EA7E28A688}">
      <dgm:prSet phldrT="[Text]"/>
      <dgm:spPr/>
      <dgm:t>
        <a:bodyPr/>
        <a:lstStyle/>
        <a:p>
          <a:pPr>
            <a:buClrTx/>
            <a:buFont typeface="Arial" panose="020B0604020202020204" pitchFamily="34" charset="0"/>
            <a:buChar char="•"/>
          </a:pPr>
          <a:r>
            <a: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Changes </a:t>
          </a:r>
          <a:r>
            <a:rPr lang="en-US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reactive</a:t>
          </a:r>
          <a:r>
            <a: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 to </a:t>
          </a:r>
          <a:r>
            <a:rPr lang="en-US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proactive</a:t>
          </a:r>
          <a:r>
            <a: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 accessibility </a:t>
          </a:r>
          <a:endParaRPr lang="en-US">
            <a:solidFill>
              <a:schemeClr val="bg1"/>
            </a:solidFill>
          </a:endParaRPr>
        </a:p>
      </dgm:t>
    </dgm:pt>
    <dgm:pt modelId="{B7D5A5D1-CE22-4A42-9298-E3D02768810B}" type="parTrans" cxnId="{2B24902B-1556-4478-A107-3DCA620BC3E2}">
      <dgm:prSet/>
      <dgm:spPr/>
      <dgm:t>
        <a:bodyPr/>
        <a:lstStyle/>
        <a:p>
          <a:endParaRPr lang="en-US"/>
        </a:p>
      </dgm:t>
    </dgm:pt>
    <dgm:pt modelId="{68ED87B1-8226-47C3-B2CA-4843B59C0797}" type="sibTrans" cxnId="{2B24902B-1556-4478-A107-3DCA620BC3E2}">
      <dgm:prSet/>
      <dgm:spPr/>
      <dgm:t>
        <a:bodyPr/>
        <a:lstStyle/>
        <a:p>
          <a:endParaRPr lang="en-US"/>
        </a:p>
      </dgm:t>
    </dgm:pt>
    <dgm:pt modelId="{7070A2E0-E20B-4691-891F-5E90C9A6D260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Allows flexibility to reach goals</a:t>
          </a:r>
        </a:p>
      </dgm:t>
    </dgm:pt>
    <dgm:pt modelId="{397881CB-DCDC-467B-B3D3-F85A90A2E95B}" type="parTrans" cxnId="{6327C025-868B-47FB-9E32-A5D9E47B18F0}">
      <dgm:prSet/>
      <dgm:spPr/>
      <dgm:t>
        <a:bodyPr/>
        <a:lstStyle/>
        <a:p>
          <a:endParaRPr lang="en-US"/>
        </a:p>
      </dgm:t>
    </dgm:pt>
    <dgm:pt modelId="{25F5E7F9-B929-43FA-8C04-827422649D58}" type="sibTrans" cxnId="{6327C025-868B-47FB-9E32-A5D9E47B18F0}">
      <dgm:prSet/>
      <dgm:spPr/>
      <dgm:t>
        <a:bodyPr/>
        <a:lstStyle/>
        <a:p>
          <a:endParaRPr lang="en-US"/>
        </a:p>
      </dgm:t>
    </dgm:pt>
    <dgm:pt modelId="{933F56C4-E95E-4138-9178-28EFEA239061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Incorporates accessibility into processes </a:t>
          </a:r>
          <a:endParaRPr lang="en-US">
            <a:solidFill>
              <a:schemeClr val="bg1"/>
            </a:solidFill>
            <a:latin typeface="Source Sans Pro" panose="020B0503030403020204" pitchFamily="34" charset="0"/>
            <a:ea typeface="Source Sans Pro" panose="020B0503030403020204" pitchFamily="34" charset="0"/>
            <a:cs typeface="Arial" panose="020B0604020202020204" pitchFamily="34" charset="0"/>
          </a:endParaRPr>
        </a:p>
      </dgm:t>
    </dgm:pt>
    <dgm:pt modelId="{F89F8E6D-B00B-4407-BC3B-4FCB96602E3F}" type="parTrans" cxnId="{02E2FFE4-9FEA-4E65-89FE-80C4C3EB5CB3}">
      <dgm:prSet/>
      <dgm:spPr/>
      <dgm:t>
        <a:bodyPr/>
        <a:lstStyle/>
        <a:p>
          <a:endParaRPr lang="en-US"/>
        </a:p>
      </dgm:t>
    </dgm:pt>
    <dgm:pt modelId="{FE7C537D-A42C-4AFB-AFB5-0E322210D917}" type="sibTrans" cxnId="{02E2FFE4-9FEA-4E65-89FE-80C4C3EB5CB3}">
      <dgm:prSet/>
      <dgm:spPr/>
      <dgm:t>
        <a:bodyPr/>
        <a:lstStyle/>
        <a:p>
          <a:endParaRPr lang="en-US"/>
        </a:p>
      </dgm:t>
    </dgm:pt>
    <dgm:pt modelId="{EBA3DBFA-8560-4FA1-882A-7C929D0A30AC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rPr>
            <a:t>Reduces risk of complaint/settlement</a:t>
          </a:r>
        </a:p>
      </dgm:t>
    </dgm:pt>
    <dgm:pt modelId="{AD722B3C-5E96-407C-B1B1-8098582DF1D4}" type="parTrans" cxnId="{EA6F687A-8C47-4109-8024-DE93F2A2D88B}">
      <dgm:prSet/>
      <dgm:spPr/>
      <dgm:t>
        <a:bodyPr/>
        <a:lstStyle/>
        <a:p>
          <a:endParaRPr lang="en-US"/>
        </a:p>
      </dgm:t>
    </dgm:pt>
    <dgm:pt modelId="{18824274-48E4-4D29-ADA9-ECC9A2F158A3}" type="sibTrans" cxnId="{EA6F687A-8C47-4109-8024-DE93F2A2D88B}">
      <dgm:prSet/>
      <dgm:spPr/>
      <dgm:t>
        <a:bodyPr/>
        <a:lstStyle/>
        <a:p>
          <a:endParaRPr lang="en-US"/>
        </a:p>
      </dgm:t>
    </dgm:pt>
    <dgm:pt modelId="{322B3D27-A6C7-40C0-BD18-335418E2E1C8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Aligns with Title II Updates </a:t>
          </a:r>
        </a:p>
      </dgm:t>
    </dgm:pt>
    <dgm:pt modelId="{3650DB2E-8EE0-4ABC-997A-B268064CD145}" type="parTrans" cxnId="{1770D818-F7D7-4E7A-ACEF-D6A110FC88FA}">
      <dgm:prSet/>
      <dgm:spPr/>
      <dgm:t>
        <a:bodyPr/>
        <a:lstStyle/>
        <a:p>
          <a:endParaRPr lang="en-US"/>
        </a:p>
      </dgm:t>
    </dgm:pt>
    <dgm:pt modelId="{F9A9DF8D-8F0E-4BD5-A742-30AB0372C047}" type="sibTrans" cxnId="{1770D818-F7D7-4E7A-ACEF-D6A110FC88FA}">
      <dgm:prSet/>
      <dgm:spPr/>
      <dgm:t>
        <a:bodyPr/>
        <a:lstStyle/>
        <a:p>
          <a:endParaRPr lang="en-US"/>
        </a:p>
      </dgm:t>
    </dgm:pt>
    <dgm:pt modelId="{9D0E8352-3133-4100-A63A-32835DFB74AD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rPr>
            <a:t>Adds student responsibilities for content creation</a:t>
          </a:r>
        </a:p>
      </dgm:t>
    </dgm:pt>
    <dgm:pt modelId="{756D39F0-D7B2-403E-B1B9-80C6B1F41D24}" type="parTrans" cxnId="{514F6E2F-A833-406A-8859-5A720AE82F86}">
      <dgm:prSet/>
      <dgm:spPr/>
      <dgm:t>
        <a:bodyPr/>
        <a:lstStyle/>
        <a:p>
          <a:endParaRPr lang="en-US"/>
        </a:p>
      </dgm:t>
    </dgm:pt>
    <dgm:pt modelId="{26500335-71D1-4D39-8AC1-C9C96BE1ACBD}" type="sibTrans" cxnId="{514F6E2F-A833-406A-8859-5A720AE82F86}">
      <dgm:prSet/>
      <dgm:spPr/>
      <dgm:t>
        <a:bodyPr/>
        <a:lstStyle/>
        <a:p>
          <a:endParaRPr lang="en-US"/>
        </a:p>
      </dgm:t>
    </dgm:pt>
    <dgm:pt modelId="{4894695D-AE38-44EF-9EA9-3A95EA86E638}">
      <dgm:prSet/>
      <dgm:spPr/>
      <dgm:t>
        <a:bodyPr/>
        <a:lstStyle/>
        <a:p>
          <a:r>
            <a: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Aligns with other systemwide efforts</a:t>
          </a:r>
          <a:endParaRPr lang="en-US">
            <a:solidFill>
              <a:schemeClr val="bg1"/>
            </a:solidFill>
          </a:endParaRPr>
        </a:p>
      </dgm:t>
    </dgm:pt>
    <dgm:pt modelId="{1FCB528E-7980-4DF1-B0FB-26B2DE640972}" type="parTrans" cxnId="{4AAEA9DB-0099-40B9-8828-1D09D790B81F}">
      <dgm:prSet/>
      <dgm:spPr/>
      <dgm:t>
        <a:bodyPr/>
        <a:lstStyle/>
        <a:p>
          <a:endParaRPr lang="en-US"/>
        </a:p>
      </dgm:t>
    </dgm:pt>
    <dgm:pt modelId="{CB653E41-681A-4C48-B815-CCDC451D4BF2}" type="sibTrans" cxnId="{4AAEA9DB-0099-40B9-8828-1D09D790B81F}">
      <dgm:prSet/>
      <dgm:spPr/>
      <dgm:t>
        <a:bodyPr/>
        <a:lstStyle/>
        <a:p>
          <a:endParaRPr lang="en-US"/>
        </a:p>
      </dgm:t>
    </dgm:pt>
    <dgm:pt modelId="{6C91E62B-F2AD-42DC-A85E-EFB8A54AAD18}" type="pres">
      <dgm:prSet presAssocID="{12114784-2080-421C-B36F-29530313405C}" presName="Name0" presStyleCnt="0">
        <dgm:presLayoutVars>
          <dgm:chMax val="7"/>
          <dgm:chPref val="7"/>
          <dgm:dir/>
        </dgm:presLayoutVars>
      </dgm:prSet>
      <dgm:spPr/>
    </dgm:pt>
    <dgm:pt modelId="{83E6297E-859E-416C-910E-C873E6263924}" type="pres">
      <dgm:prSet presAssocID="{12114784-2080-421C-B36F-29530313405C}" presName="Name1" presStyleCnt="0"/>
      <dgm:spPr/>
    </dgm:pt>
    <dgm:pt modelId="{BD6861E4-1286-4563-B9AB-3CF59DFB86AC}" type="pres">
      <dgm:prSet presAssocID="{12114784-2080-421C-B36F-29530313405C}" presName="cycle" presStyleCnt="0"/>
      <dgm:spPr/>
    </dgm:pt>
    <dgm:pt modelId="{BE28DB24-D210-427A-9437-A4D59244613C}" type="pres">
      <dgm:prSet presAssocID="{12114784-2080-421C-B36F-29530313405C}" presName="srcNode" presStyleLbl="node1" presStyleIdx="0" presStyleCnt="7"/>
      <dgm:spPr/>
    </dgm:pt>
    <dgm:pt modelId="{28C70816-A617-4922-BF25-38C481D06763}" type="pres">
      <dgm:prSet presAssocID="{12114784-2080-421C-B36F-29530313405C}" presName="conn" presStyleLbl="parChTrans1D2" presStyleIdx="0" presStyleCnt="1"/>
      <dgm:spPr/>
    </dgm:pt>
    <dgm:pt modelId="{4C22EF1A-AF3B-46E9-A4F5-C8CBDEA5A525}" type="pres">
      <dgm:prSet presAssocID="{12114784-2080-421C-B36F-29530313405C}" presName="extraNode" presStyleLbl="node1" presStyleIdx="0" presStyleCnt="7"/>
      <dgm:spPr/>
    </dgm:pt>
    <dgm:pt modelId="{98512A32-8F9F-437F-9720-9C0973CC8FFE}" type="pres">
      <dgm:prSet presAssocID="{12114784-2080-421C-B36F-29530313405C}" presName="dstNode" presStyleLbl="node1" presStyleIdx="0" presStyleCnt="7"/>
      <dgm:spPr/>
    </dgm:pt>
    <dgm:pt modelId="{4219B364-2559-40E6-A553-EC8F97B5828C}" type="pres">
      <dgm:prSet presAssocID="{61D3BAF8-8892-4E21-88DC-80EA7E28A688}" presName="text_1" presStyleLbl="node1" presStyleIdx="0" presStyleCnt="7">
        <dgm:presLayoutVars>
          <dgm:bulletEnabled val="1"/>
        </dgm:presLayoutVars>
      </dgm:prSet>
      <dgm:spPr/>
    </dgm:pt>
    <dgm:pt modelId="{22E3ABC4-06CC-469B-BD43-92025623853D}" type="pres">
      <dgm:prSet presAssocID="{61D3BAF8-8892-4E21-88DC-80EA7E28A688}" presName="accent_1" presStyleCnt="0"/>
      <dgm:spPr/>
    </dgm:pt>
    <dgm:pt modelId="{90F2ACE7-1A73-4237-87B9-FE81831DF709}" type="pres">
      <dgm:prSet presAssocID="{61D3BAF8-8892-4E21-88DC-80EA7E28A688}" presName="accentRepeatNode" presStyleLbl="solidFgAcc1" presStyleIdx="0" presStyleCnt="7"/>
      <dgm:spPr/>
    </dgm:pt>
    <dgm:pt modelId="{42F50099-EC79-4B69-A523-BCEFC7262726}" type="pres">
      <dgm:prSet presAssocID="{4894695D-AE38-44EF-9EA9-3A95EA86E638}" presName="text_2" presStyleLbl="node1" presStyleIdx="1" presStyleCnt="7">
        <dgm:presLayoutVars>
          <dgm:bulletEnabled val="1"/>
        </dgm:presLayoutVars>
      </dgm:prSet>
      <dgm:spPr/>
    </dgm:pt>
    <dgm:pt modelId="{28BA1A06-8347-47AD-9207-355E942BA3E9}" type="pres">
      <dgm:prSet presAssocID="{4894695D-AE38-44EF-9EA9-3A95EA86E638}" presName="accent_2" presStyleCnt="0"/>
      <dgm:spPr/>
    </dgm:pt>
    <dgm:pt modelId="{6ECD1D90-4447-4BF1-960A-22B8789DF6EC}" type="pres">
      <dgm:prSet presAssocID="{4894695D-AE38-44EF-9EA9-3A95EA86E638}" presName="accentRepeatNode" presStyleLbl="solidFgAcc1" presStyleIdx="1" presStyleCnt="7"/>
      <dgm:spPr/>
    </dgm:pt>
    <dgm:pt modelId="{C39E5A3F-1DE7-4768-92CB-F04F9018E86D}" type="pres">
      <dgm:prSet presAssocID="{7070A2E0-E20B-4691-891F-5E90C9A6D260}" presName="text_3" presStyleLbl="node1" presStyleIdx="2" presStyleCnt="7">
        <dgm:presLayoutVars>
          <dgm:bulletEnabled val="1"/>
        </dgm:presLayoutVars>
      </dgm:prSet>
      <dgm:spPr/>
    </dgm:pt>
    <dgm:pt modelId="{73582F2F-654C-40AD-8B26-EC9C0AC5EE50}" type="pres">
      <dgm:prSet presAssocID="{7070A2E0-E20B-4691-891F-5E90C9A6D260}" presName="accent_3" presStyleCnt="0"/>
      <dgm:spPr/>
    </dgm:pt>
    <dgm:pt modelId="{0A318114-EA6E-41EE-ACEC-E9A858ED21F1}" type="pres">
      <dgm:prSet presAssocID="{7070A2E0-E20B-4691-891F-5E90C9A6D260}" presName="accentRepeatNode" presStyleLbl="solidFgAcc1" presStyleIdx="2" presStyleCnt="7"/>
      <dgm:spPr/>
    </dgm:pt>
    <dgm:pt modelId="{3FD2EA2A-BE98-4224-BA14-178197B2468F}" type="pres">
      <dgm:prSet presAssocID="{933F56C4-E95E-4138-9178-28EFEA239061}" presName="text_4" presStyleLbl="node1" presStyleIdx="3" presStyleCnt="7">
        <dgm:presLayoutVars>
          <dgm:bulletEnabled val="1"/>
        </dgm:presLayoutVars>
      </dgm:prSet>
      <dgm:spPr/>
    </dgm:pt>
    <dgm:pt modelId="{059CA171-5918-46B5-8F06-C22E4F165A80}" type="pres">
      <dgm:prSet presAssocID="{933F56C4-E95E-4138-9178-28EFEA239061}" presName="accent_4" presStyleCnt="0"/>
      <dgm:spPr/>
    </dgm:pt>
    <dgm:pt modelId="{1F489E6E-5779-4C52-9726-24F0F47DBA79}" type="pres">
      <dgm:prSet presAssocID="{933F56C4-E95E-4138-9178-28EFEA239061}" presName="accentRepeatNode" presStyleLbl="solidFgAcc1" presStyleIdx="3" presStyleCnt="7"/>
      <dgm:spPr/>
    </dgm:pt>
    <dgm:pt modelId="{F827C903-8B31-4DF5-85F6-C785F654C39B}" type="pres">
      <dgm:prSet presAssocID="{9D0E8352-3133-4100-A63A-32835DFB74AD}" presName="text_5" presStyleLbl="node1" presStyleIdx="4" presStyleCnt="7">
        <dgm:presLayoutVars>
          <dgm:bulletEnabled val="1"/>
        </dgm:presLayoutVars>
      </dgm:prSet>
      <dgm:spPr/>
    </dgm:pt>
    <dgm:pt modelId="{05D17379-1A14-4116-BA14-8D11236A8B48}" type="pres">
      <dgm:prSet presAssocID="{9D0E8352-3133-4100-A63A-32835DFB74AD}" presName="accent_5" presStyleCnt="0"/>
      <dgm:spPr/>
    </dgm:pt>
    <dgm:pt modelId="{3C2D8084-28BD-4E78-8303-E10AD758C17C}" type="pres">
      <dgm:prSet presAssocID="{9D0E8352-3133-4100-A63A-32835DFB74AD}" presName="accentRepeatNode" presStyleLbl="solidFgAcc1" presStyleIdx="4" presStyleCnt="7"/>
      <dgm:spPr/>
    </dgm:pt>
    <dgm:pt modelId="{4A563FEC-78F5-4732-BB25-E37F1BFB1754}" type="pres">
      <dgm:prSet presAssocID="{EBA3DBFA-8560-4FA1-882A-7C929D0A30AC}" presName="text_6" presStyleLbl="node1" presStyleIdx="5" presStyleCnt="7">
        <dgm:presLayoutVars>
          <dgm:bulletEnabled val="1"/>
        </dgm:presLayoutVars>
      </dgm:prSet>
      <dgm:spPr/>
    </dgm:pt>
    <dgm:pt modelId="{DCAB1AC8-8469-443A-87F7-550251F62465}" type="pres">
      <dgm:prSet presAssocID="{EBA3DBFA-8560-4FA1-882A-7C929D0A30AC}" presName="accent_6" presStyleCnt="0"/>
      <dgm:spPr/>
    </dgm:pt>
    <dgm:pt modelId="{E8123D6E-CB36-461A-B70C-F7B376D0CF3F}" type="pres">
      <dgm:prSet presAssocID="{EBA3DBFA-8560-4FA1-882A-7C929D0A30AC}" presName="accentRepeatNode" presStyleLbl="solidFgAcc1" presStyleIdx="5" presStyleCnt="7"/>
      <dgm:spPr/>
    </dgm:pt>
    <dgm:pt modelId="{3CEB5E09-DA30-4C57-A5D7-CBDEB4AF46FD}" type="pres">
      <dgm:prSet presAssocID="{322B3D27-A6C7-40C0-BD18-335418E2E1C8}" presName="text_7" presStyleLbl="node1" presStyleIdx="6" presStyleCnt="7">
        <dgm:presLayoutVars>
          <dgm:bulletEnabled val="1"/>
        </dgm:presLayoutVars>
      </dgm:prSet>
      <dgm:spPr/>
    </dgm:pt>
    <dgm:pt modelId="{46E855EF-C8B3-4A2D-857E-3295D6C8664C}" type="pres">
      <dgm:prSet presAssocID="{322B3D27-A6C7-40C0-BD18-335418E2E1C8}" presName="accent_7" presStyleCnt="0"/>
      <dgm:spPr/>
    </dgm:pt>
    <dgm:pt modelId="{8960737B-3FFC-4E98-B500-6D87799C2D1B}" type="pres">
      <dgm:prSet presAssocID="{322B3D27-A6C7-40C0-BD18-335418E2E1C8}" presName="accentRepeatNode" presStyleLbl="solidFgAcc1" presStyleIdx="6" presStyleCnt="7"/>
      <dgm:spPr/>
    </dgm:pt>
  </dgm:ptLst>
  <dgm:cxnLst>
    <dgm:cxn modelId="{1770D818-F7D7-4E7A-ACEF-D6A110FC88FA}" srcId="{12114784-2080-421C-B36F-29530313405C}" destId="{322B3D27-A6C7-40C0-BD18-335418E2E1C8}" srcOrd="6" destOrd="0" parTransId="{3650DB2E-8EE0-4ABC-997A-B268064CD145}" sibTransId="{F9A9DF8D-8F0E-4BD5-A742-30AB0372C047}"/>
    <dgm:cxn modelId="{6327C025-868B-47FB-9E32-A5D9E47B18F0}" srcId="{12114784-2080-421C-B36F-29530313405C}" destId="{7070A2E0-E20B-4691-891F-5E90C9A6D260}" srcOrd="2" destOrd="0" parTransId="{397881CB-DCDC-467B-B3D3-F85A90A2E95B}" sibTransId="{25F5E7F9-B929-43FA-8C04-827422649D58}"/>
    <dgm:cxn modelId="{2B24902B-1556-4478-A107-3DCA620BC3E2}" srcId="{12114784-2080-421C-B36F-29530313405C}" destId="{61D3BAF8-8892-4E21-88DC-80EA7E28A688}" srcOrd="0" destOrd="0" parTransId="{B7D5A5D1-CE22-4A42-9298-E3D02768810B}" sibTransId="{68ED87B1-8226-47C3-B2CA-4843B59C0797}"/>
    <dgm:cxn modelId="{514F6E2F-A833-406A-8859-5A720AE82F86}" srcId="{12114784-2080-421C-B36F-29530313405C}" destId="{9D0E8352-3133-4100-A63A-32835DFB74AD}" srcOrd="4" destOrd="0" parTransId="{756D39F0-D7B2-403E-B1B9-80C6B1F41D24}" sibTransId="{26500335-71D1-4D39-8AC1-C9C96BE1ACBD}"/>
    <dgm:cxn modelId="{7394B538-A82E-4507-9A59-D666A180C2BA}" type="presOf" srcId="{9D0E8352-3133-4100-A63A-32835DFB74AD}" destId="{F827C903-8B31-4DF5-85F6-C785F654C39B}" srcOrd="0" destOrd="0" presId="urn:microsoft.com/office/officeart/2008/layout/VerticalCurvedList"/>
    <dgm:cxn modelId="{6308DC38-2B4C-49BA-833A-B290D0ECA774}" type="presOf" srcId="{322B3D27-A6C7-40C0-BD18-335418E2E1C8}" destId="{3CEB5E09-DA30-4C57-A5D7-CBDEB4AF46FD}" srcOrd="0" destOrd="0" presId="urn:microsoft.com/office/officeart/2008/layout/VerticalCurvedList"/>
    <dgm:cxn modelId="{99EF9341-9A6F-47BD-AAF9-E777321EED57}" type="presOf" srcId="{68ED87B1-8226-47C3-B2CA-4843B59C0797}" destId="{28C70816-A617-4922-BF25-38C481D06763}" srcOrd="0" destOrd="0" presId="urn:microsoft.com/office/officeart/2008/layout/VerticalCurvedList"/>
    <dgm:cxn modelId="{741B536D-76D5-4C5A-A680-4DD207672A13}" type="presOf" srcId="{7070A2E0-E20B-4691-891F-5E90C9A6D260}" destId="{C39E5A3F-1DE7-4768-92CB-F04F9018E86D}" srcOrd="0" destOrd="0" presId="urn:microsoft.com/office/officeart/2008/layout/VerticalCurvedList"/>
    <dgm:cxn modelId="{EA6F687A-8C47-4109-8024-DE93F2A2D88B}" srcId="{12114784-2080-421C-B36F-29530313405C}" destId="{EBA3DBFA-8560-4FA1-882A-7C929D0A30AC}" srcOrd="5" destOrd="0" parTransId="{AD722B3C-5E96-407C-B1B1-8098582DF1D4}" sibTransId="{18824274-48E4-4D29-ADA9-ECC9A2F158A3}"/>
    <dgm:cxn modelId="{A3AA4497-F711-460A-BB03-6EC1772A2465}" type="presOf" srcId="{12114784-2080-421C-B36F-29530313405C}" destId="{6C91E62B-F2AD-42DC-A85E-EFB8A54AAD18}" srcOrd="0" destOrd="0" presId="urn:microsoft.com/office/officeart/2008/layout/VerticalCurvedList"/>
    <dgm:cxn modelId="{3962FEAC-6FD3-4E7D-B5E4-C8A6B06D1643}" type="presOf" srcId="{EBA3DBFA-8560-4FA1-882A-7C929D0A30AC}" destId="{4A563FEC-78F5-4732-BB25-E37F1BFB1754}" srcOrd="0" destOrd="0" presId="urn:microsoft.com/office/officeart/2008/layout/VerticalCurvedList"/>
    <dgm:cxn modelId="{2CF119AF-C85A-4658-85A8-7D36383AA0AF}" type="presOf" srcId="{933F56C4-E95E-4138-9178-28EFEA239061}" destId="{3FD2EA2A-BE98-4224-BA14-178197B2468F}" srcOrd="0" destOrd="0" presId="urn:microsoft.com/office/officeart/2008/layout/VerticalCurvedList"/>
    <dgm:cxn modelId="{4AAEA9DB-0099-40B9-8828-1D09D790B81F}" srcId="{12114784-2080-421C-B36F-29530313405C}" destId="{4894695D-AE38-44EF-9EA9-3A95EA86E638}" srcOrd="1" destOrd="0" parTransId="{1FCB528E-7980-4DF1-B0FB-26B2DE640972}" sibTransId="{CB653E41-681A-4C48-B815-CCDC451D4BF2}"/>
    <dgm:cxn modelId="{02E2FFE4-9FEA-4E65-89FE-80C4C3EB5CB3}" srcId="{12114784-2080-421C-B36F-29530313405C}" destId="{933F56C4-E95E-4138-9178-28EFEA239061}" srcOrd="3" destOrd="0" parTransId="{F89F8E6D-B00B-4407-BC3B-4FCB96602E3F}" sibTransId="{FE7C537D-A42C-4AFB-AFB5-0E322210D917}"/>
    <dgm:cxn modelId="{F6746AEB-7653-4583-90FF-17A328DF7F6E}" type="presOf" srcId="{4894695D-AE38-44EF-9EA9-3A95EA86E638}" destId="{42F50099-EC79-4B69-A523-BCEFC7262726}" srcOrd="0" destOrd="0" presId="urn:microsoft.com/office/officeart/2008/layout/VerticalCurvedList"/>
    <dgm:cxn modelId="{1726F6EB-8237-4829-B3BE-08677E444C3B}" type="presOf" srcId="{61D3BAF8-8892-4E21-88DC-80EA7E28A688}" destId="{4219B364-2559-40E6-A553-EC8F97B5828C}" srcOrd="0" destOrd="0" presId="urn:microsoft.com/office/officeart/2008/layout/VerticalCurvedList"/>
    <dgm:cxn modelId="{2059C246-DC0D-4221-A4C5-64D0141D3C06}" type="presParOf" srcId="{6C91E62B-F2AD-42DC-A85E-EFB8A54AAD18}" destId="{83E6297E-859E-416C-910E-C873E6263924}" srcOrd="0" destOrd="0" presId="urn:microsoft.com/office/officeart/2008/layout/VerticalCurvedList"/>
    <dgm:cxn modelId="{41F25B0F-AA39-4020-A2DF-FA3808099856}" type="presParOf" srcId="{83E6297E-859E-416C-910E-C873E6263924}" destId="{BD6861E4-1286-4563-B9AB-3CF59DFB86AC}" srcOrd="0" destOrd="0" presId="urn:microsoft.com/office/officeart/2008/layout/VerticalCurvedList"/>
    <dgm:cxn modelId="{C02FD00D-165C-4EF2-BE87-C58C1955BDDD}" type="presParOf" srcId="{BD6861E4-1286-4563-B9AB-3CF59DFB86AC}" destId="{BE28DB24-D210-427A-9437-A4D59244613C}" srcOrd="0" destOrd="0" presId="urn:microsoft.com/office/officeart/2008/layout/VerticalCurvedList"/>
    <dgm:cxn modelId="{03A6B901-F752-44FF-A9B3-DE462B069181}" type="presParOf" srcId="{BD6861E4-1286-4563-B9AB-3CF59DFB86AC}" destId="{28C70816-A617-4922-BF25-38C481D06763}" srcOrd="1" destOrd="0" presId="urn:microsoft.com/office/officeart/2008/layout/VerticalCurvedList"/>
    <dgm:cxn modelId="{BBC0D090-8201-46D3-B2BD-1342C8E6322E}" type="presParOf" srcId="{BD6861E4-1286-4563-B9AB-3CF59DFB86AC}" destId="{4C22EF1A-AF3B-46E9-A4F5-C8CBDEA5A525}" srcOrd="2" destOrd="0" presId="urn:microsoft.com/office/officeart/2008/layout/VerticalCurvedList"/>
    <dgm:cxn modelId="{968AACC9-E85C-428A-A6A3-F960EAD23D52}" type="presParOf" srcId="{BD6861E4-1286-4563-B9AB-3CF59DFB86AC}" destId="{98512A32-8F9F-437F-9720-9C0973CC8FFE}" srcOrd="3" destOrd="0" presId="urn:microsoft.com/office/officeart/2008/layout/VerticalCurvedList"/>
    <dgm:cxn modelId="{823C11D9-6CF4-48AF-9AB7-C6D5D7677E3E}" type="presParOf" srcId="{83E6297E-859E-416C-910E-C873E6263924}" destId="{4219B364-2559-40E6-A553-EC8F97B5828C}" srcOrd="1" destOrd="0" presId="urn:microsoft.com/office/officeart/2008/layout/VerticalCurvedList"/>
    <dgm:cxn modelId="{2FD1EE38-9B82-43EF-B347-E077F6A812EE}" type="presParOf" srcId="{83E6297E-859E-416C-910E-C873E6263924}" destId="{22E3ABC4-06CC-469B-BD43-92025623853D}" srcOrd="2" destOrd="0" presId="urn:microsoft.com/office/officeart/2008/layout/VerticalCurvedList"/>
    <dgm:cxn modelId="{CE35EC8C-BF00-4B5B-9E46-DE28025A62CD}" type="presParOf" srcId="{22E3ABC4-06CC-469B-BD43-92025623853D}" destId="{90F2ACE7-1A73-4237-87B9-FE81831DF709}" srcOrd="0" destOrd="0" presId="urn:microsoft.com/office/officeart/2008/layout/VerticalCurvedList"/>
    <dgm:cxn modelId="{A3E7116C-7548-4AE7-9E90-9A07BD8BEF0B}" type="presParOf" srcId="{83E6297E-859E-416C-910E-C873E6263924}" destId="{42F50099-EC79-4B69-A523-BCEFC7262726}" srcOrd="3" destOrd="0" presId="urn:microsoft.com/office/officeart/2008/layout/VerticalCurvedList"/>
    <dgm:cxn modelId="{9989EB68-5F7D-4D1A-B187-2DB33509727B}" type="presParOf" srcId="{83E6297E-859E-416C-910E-C873E6263924}" destId="{28BA1A06-8347-47AD-9207-355E942BA3E9}" srcOrd="4" destOrd="0" presId="urn:microsoft.com/office/officeart/2008/layout/VerticalCurvedList"/>
    <dgm:cxn modelId="{DEA3DEFA-0471-48D5-A298-E2CA77E230D4}" type="presParOf" srcId="{28BA1A06-8347-47AD-9207-355E942BA3E9}" destId="{6ECD1D90-4447-4BF1-960A-22B8789DF6EC}" srcOrd="0" destOrd="0" presId="urn:microsoft.com/office/officeart/2008/layout/VerticalCurvedList"/>
    <dgm:cxn modelId="{51E036CF-047D-4761-9D24-03FFD8588B10}" type="presParOf" srcId="{83E6297E-859E-416C-910E-C873E6263924}" destId="{C39E5A3F-1DE7-4768-92CB-F04F9018E86D}" srcOrd="5" destOrd="0" presId="urn:microsoft.com/office/officeart/2008/layout/VerticalCurvedList"/>
    <dgm:cxn modelId="{A301585E-3611-4254-ABBC-BF70055C30C8}" type="presParOf" srcId="{83E6297E-859E-416C-910E-C873E6263924}" destId="{73582F2F-654C-40AD-8B26-EC9C0AC5EE50}" srcOrd="6" destOrd="0" presId="urn:microsoft.com/office/officeart/2008/layout/VerticalCurvedList"/>
    <dgm:cxn modelId="{2208F5B5-5D31-4434-8FF4-7F179003730B}" type="presParOf" srcId="{73582F2F-654C-40AD-8B26-EC9C0AC5EE50}" destId="{0A318114-EA6E-41EE-ACEC-E9A858ED21F1}" srcOrd="0" destOrd="0" presId="urn:microsoft.com/office/officeart/2008/layout/VerticalCurvedList"/>
    <dgm:cxn modelId="{FDFA62C8-C7F1-4329-8E55-426E233F102D}" type="presParOf" srcId="{83E6297E-859E-416C-910E-C873E6263924}" destId="{3FD2EA2A-BE98-4224-BA14-178197B2468F}" srcOrd="7" destOrd="0" presId="urn:microsoft.com/office/officeart/2008/layout/VerticalCurvedList"/>
    <dgm:cxn modelId="{CADC06A3-BA0D-4A0D-900D-FA7D7E2BE8C4}" type="presParOf" srcId="{83E6297E-859E-416C-910E-C873E6263924}" destId="{059CA171-5918-46B5-8F06-C22E4F165A80}" srcOrd="8" destOrd="0" presId="urn:microsoft.com/office/officeart/2008/layout/VerticalCurvedList"/>
    <dgm:cxn modelId="{96E5880A-6A96-4F2C-907B-A0070DBD6F6F}" type="presParOf" srcId="{059CA171-5918-46B5-8F06-C22E4F165A80}" destId="{1F489E6E-5779-4C52-9726-24F0F47DBA79}" srcOrd="0" destOrd="0" presId="urn:microsoft.com/office/officeart/2008/layout/VerticalCurvedList"/>
    <dgm:cxn modelId="{E6B28384-329C-423A-AB3A-B7B5B0D961B7}" type="presParOf" srcId="{83E6297E-859E-416C-910E-C873E6263924}" destId="{F827C903-8B31-4DF5-85F6-C785F654C39B}" srcOrd="9" destOrd="0" presId="urn:microsoft.com/office/officeart/2008/layout/VerticalCurvedList"/>
    <dgm:cxn modelId="{40DE625B-6057-4D37-9DFC-6D26310C4772}" type="presParOf" srcId="{83E6297E-859E-416C-910E-C873E6263924}" destId="{05D17379-1A14-4116-BA14-8D11236A8B48}" srcOrd="10" destOrd="0" presId="urn:microsoft.com/office/officeart/2008/layout/VerticalCurvedList"/>
    <dgm:cxn modelId="{1C819499-67CC-4475-B035-2DD60175803B}" type="presParOf" srcId="{05D17379-1A14-4116-BA14-8D11236A8B48}" destId="{3C2D8084-28BD-4E78-8303-E10AD758C17C}" srcOrd="0" destOrd="0" presId="urn:microsoft.com/office/officeart/2008/layout/VerticalCurvedList"/>
    <dgm:cxn modelId="{83EBFEDF-2201-4B2B-A527-280B46BD68F1}" type="presParOf" srcId="{83E6297E-859E-416C-910E-C873E6263924}" destId="{4A563FEC-78F5-4732-BB25-E37F1BFB1754}" srcOrd="11" destOrd="0" presId="urn:microsoft.com/office/officeart/2008/layout/VerticalCurvedList"/>
    <dgm:cxn modelId="{F4E08EF6-F8EF-40BA-BC8E-A5CE545CBC7C}" type="presParOf" srcId="{83E6297E-859E-416C-910E-C873E6263924}" destId="{DCAB1AC8-8469-443A-87F7-550251F62465}" srcOrd="12" destOrd="0" presId="urn:microsoft.com/office/officeart/2008/layout/VerticalCurvedList"/>
    <dgm:cxn modelId="{0BF9679F-3E48-4710-9ECB-F3E22AD4D1F0}" type="presParOf" srcId="{DCAB1AC8-8469-443A-87F7-550251F62465}" destId="{E8123D6E-CB36-461A-B70C-F7B376D0CF3F}" srcOrd="0" destOrd="0" presId="urn:microsoft.com/office/officeart/2008/layout/VerticalCurvedList"/>
    <dgm:cxn modelId="{25C125FD-952E-4472-8783-51554715973E}" type="presParOf" srcId="{83E6297E-859E-416C-910E-C873E6263924}" destId="{3CEB5E09-DA30-4C57-A5D7-CBDEB4AF46FD}" srcOrd="13" destOrd="0" presId="urn:microsoft.com/office/officeart/2008/layout/VerticalCurvedList"/>
    <dgm:cxn modelId="{BFE5134D-93F3-475E-BD6C-95DA4B8E032A}" type="presParOf" srcId="{83E6297E-859E-416C-910E-C873E6263924}" destId="{46E855EF-C8B3-4A2D-857E-3295D6C8664C}" srcOrd="14" destOrd="0" presId="urn:microsoft.com/office/officeart/2008/layout/VerticalCurvedList"/>
    <dgm:cxn modelId="{6B281D40-34E5-4AFA-88E2-971BF3269C85}" type="presParOf" srcId="{46E855EF-C8B3-4A2D-857E-3295D6C8664C}" destId="{8960737B-3FFC-4E98-B500-6D87799C2D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75B8A-1367-421E-AFB4-7C1E0E7AF7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7AC9C-9054-4081-B480-5E356F904526}">
      <dgm:prSet phldrT="[Text]"/>
      <dgm:spPr/>
      <dgm:t>
        <a:bodyPr/>
        <a:lstStyle/>
        <a:p>
          <a:r>
            <a:rPr lang="en-US" dirty="0"/>
            <a:t>Governance</a:t>
          </a:r>
        </a:p>
      </dgm:t>
      <dgm:extLst>
        <a:ext uri="{E40237B7-FDA0-4F09-8148-C483321AD2D9}">
          <dgm14:cNvPr xmlns:dgm14="http://schemas.microsoft.com/office/drawing/2010/diagram" id="0" name="" descr="Governance&#10; Leadership, planning, documentation&#10;Educational Materials and Technology&#10; Online, hybrid, flex, in-person classes&#10;Web&#10; Monitoring and Remediation&#10; Design and Development&#10; Content Contributors&#10;Digital Content&#10; Documents, Marketing, Video and Audio&#10; Student Services&#10; Employee Services&#10; Student clubs/organizations&#10;"/>
        </a:ext>
      </dgm:extLst>
    </dgm:pt>
    <dgm:pt modelId="{0934FB2F-650B-4760-BF76-B6600E50F9C8}" type="parTrans" cxnId="{23C982EF-6C97-4AC1-B0CF-AD2D3E1F008B}">
      <dgm:prSet/>
      <dgm:spPr/>
      <dgm:t>
        <a:bodyPr/>
        <a:lstStyle/>
        <a:p>
          <a:endParaRPr lang="en-US"/>
        </a:p>
      </dgm:t>
    </dgm:pt>
    <dgm:pt modelId="{6C0A16AF-9EC6-475F-9F15-98B9E70E4665}" type="sibTrans" cxnId="{23C982EF-6C97-4AC1-B0CF-AD2D3E1F008B}">
      <dgm:prSet/>
      <dgm:spPr/>
      <dgm:t>
        <a:bodyPr/>
        <a:lstStyle/>
        <a:p>
          <a:endParaRPr lang="en-US"/>
        </a:p>
      </dgm:t>
    </dgm:pt>
    <dgm:pt modelId="{BD83FDA4-B4BC-4C66-AED9-23CD57FFE58F}">
      <dgm:prSet phldrT="[Text]"/>
      <dgm:spPr/>
      <dgm:t>
        <a:bodyPr/>
        <a:lstStyle/>
        <a:p>
          <a:r>
            <a:rPr lang="en-US" dirty="0"/>
            <a:t>Educational Materials and Technology</a:t>
          </a:r>
        </a:p>
      </dgm:t>
      <dgm:extLst>
        <a:ext uri="{E40237B7-FDA0-4F09-8148-C483321AD2D9}">
          <dgm14:cNvPr xmlns:dgm14="http://schemas.microsoft.com/office/drawing/2010/diagram" id="0" name="" descr="Governance&#10; Leadership, planning, documentation&#10;Educational Materials and Technology&#10; Online, hybrid, flex, in-person classes&#10;Web&#10; Monitoring and Remediation&#10; Design and Development&#10; Content Contributors&#10;Digital Content&#10; Documents, Marketing, Video and Audio&#10; Student Services&#10; Employee Services&#10; Student clubs/organizations&#10;"/>
        </a:ext>
      </dgm:extLst>
    </dgm:pt>
    <dgm:pt modelId="{FFF00CFC-4B11-401B-A989-7F9A5CFD9A35}" type="parTrans" cxnId="{35A9B6CC-FA0C-4241-8AFA-1B5CBD315ADD}">
      <dgm:prSet/>
      <dgm:spPr/>
      <dgm:t>
        <a:bodyPr/>
        <a:lstStyle/>
        <a:p>
          <a:endParaRPr lang="en-US"/>
        </a:p>
      </dgm:t>
    </dgm:pt>
    <dgm:pt modelId="{2FFFC2B9-ED23-4A48-8180-4B8958CB0335}" type="sibTrans" cxnId="{35A9B6CC-FA0C-4241-8AFA-1B5CBD315ADD}">
      <dgm:prSet/>
      <dgm:spPr/>
      <dgm:t>
        <a:bodyPr/>
        <a:lstStyle/>
        <a:p>
          <a:endParaRPr lang="en-US"/>
        </a:p>
      </dgm:t>
    </dgm:pt>
    <dgm:pt modelId="{8496522D-11AE-4B1D-A8E9-FA1EA5AF04E8}">
      <dgm:prSet phldrT="[Text]"/>
      <dgm:spPr/>
      <dgm:t>
        <a:bodyPr/>
        <a:lstStyle/>
        <a:p>
          <a:r>
            <a:rPr lang="en-US" dirty="0"/>
            <a:t>Web</a:t>
          </a:r>
        </a:p>
      </dgm:t>
      <dgm:extLst>
        <a:ext uri="{E40237B7-FDA0-4F09-8148-C483321AD2D9}">
          <dgm14:cNvPr xmlns:dgm14="http://schemas.microsoft.com/office/drawing/2010/diagram" id="0" name="" descr="Governance&#10; Leadership, planning, documentation&#10;Educational Materials and Technology&#10; Online, hybrid, flex, in-person classes&#10;Web&#10; Monitoring and Remediation&#10; Design and Development&#10; Content Contributors&#10;Digital Content&#10; Documents, Marketing, Video and Audio&#10; Student Services&#10; Employee Services&#10; Student clubs/organizations&#10;"/>
        </a:ext>
      </dgm:extLst>
    </dgm:pt>
    <dgm:pt modelId="{73959EAE-0540-4E33-BED1-4C7CACE8E0B9}" type="parTrans" cxnId="{DA97CE4E-E47F-4718-ABE8-CBDF178E63E4}">
      <dgm:prSet/>
      <dgm:spPr/>
      <dgm:t>
        <a:bodyPr/>
        <a:lstStyle/>
        <a:p>
          <a:endParaRPr lang="en-US"/>
        </a:p>
      </dgm:t>
    </dgm:pt>
    <dgm:pt modelId="{3342F6BB-E5C7-4AC4-A1C9-9F3DF1D90AA0}" type="sibTrans" cxnId="{DA97CE4E-E47F-4718-ABE8-CBDF178E63E4}">
      <dgm:prSet/>
      <dgm:spPr/>
      <dgm:t>
        <a:bodyPr/>
        <a:lstStyle/>
        <a:p>
          <a:endParaRPr lang="en-US"/>
        </a:p>
      </dgm:t>
    </dgm:pt>
    <dgm:pt modelId="{C64C6028-8087-4E32-9010-B4B9C9B36230}">
      <dgm:prSet phldrT="[Text]"/>
      <dgm:spPr/>
      <dgm:t>
        <a:bodyPr/>
        <a:lstStyle/>
        <a:p>
          <a:r>
            <a:rPr lang="en-US" dirty="0"/>
            <a:t>Digital Content</a:t>
          </a:r>
        </a:p>
      </dgm:t>
      <dgm:extLst>
        <a:ext uri="{E40237B7-FDA0-4F09-8148-C483321AD2D9}">
          <dgm14:cNvPr xmlns:dgm14="http://schemas.microsoft.com/office/drawing/2010/diagram" id="0" name="" descr="Governance&#10; Leadership, planning, documentation&#10;Educational Materials and Technology&#10; Online, hybrid, flex, in-person classes&#10;Web&#10; Monitoring and Remediation&#10; Design and Development&#10; Content Contributors&#10;Digital Content&#10; Documents, Marketing, Video and Audio&#10; Student Services&#10; Employee Services&#10; Student clubs/organizations&#10;"/>
        </a:ext>
      </dgm:extLst>
    </dgm:pt>
    <dgm:pt modelId="{7D572144-C0AB-4100-8306-D2756D22C19A}" type="parTrans" cxnId="{E05BB34C-C9DA-4957-9AAF-935678220C69}">
      <dgm:prSet/>
      <dgm:spPr/>
      <dgm:t>
        <a:bodyPr/>
        <a:lstStyle/>
        <a:p>
          <a:endParaRPr lang="en-US"/>
        </a:p>
      </dgm:t>
    </dgm:pt>
    <dgm:pt modelId="{B9A2F9E7-20F9-41F4-9BF7-58C6903045CE}" type="sibTrans" cxnId="{E05BB34C-C9DA-4957-9AAF-935678220C69}">
      <dgm:prSet/>
      <dgm:spPr/>
      <dgm:t>
        <a:bodyPr/>
        <a:lstStyle/>
        <a:p>
          <a:endParaRPr lang="en-US"/>
        </a:p>
      </dgm:t>
    </dgm:pt>
    <dgm:pt modelId="{450C6814-7757-4F47-B762-C724764DC4AA}">
      <dgm:prSet phldrT="[Text]" custT="1"/>
      <dgm:spPr/>
      <dgm:t>
        <a:bodyPr/>
        <a:lstStyle/>
        <a:p>
          <a:r>
            <a:rPr lang="en-US" sz="2000"/>
            <a:t>Monitoring and Remediation</a:t>
          </a:r>
        </a:p>
      </dgm:t>
      <dgm:extLst>
        <a:ext uri="{E40237B7-FDA0-4F09-8148-C483321AD2D9}">
          <dgm14:cNvPr xmlns:dgm14="http://schemas.microsoft.com/office/drawing/2010/diagram" id="0" name="" descr="Governance&#10; Leadership, planning, documentation&#10;Educational Materials and Technology&#10; Online, hybrid, flex, in-person classes&#10;Web&#10; Monitoring and Remediation&#10; Design and Development&#10; Content Contributors&#10;Digital Content&#10; Documents, Marketing, Video and Audio&#10; Student Services&#10; Employee Services&#10; Student clubs/organizations&#10;"/>
        </a:ext>
      </dgm:extLst>
    </dgm:pt>
    <dgm:pt modelId="{3CD8EC44-8EE6-498D-B00B-F204CDA29DD1}" type="parTrans" cxnId="{186CD4D7-E63B-4333-A458-3D3CF291B2D3}">
      <dgm:prSet/>
      <dgm:spPr/>
      <dgm:t>
        <a:bodyPr/>
        <a:lstStyle/>
        <a:p>
          <a:endParaRPr lang="en-US"/>
        </a:p>
      </dgm:t>
    </dgm:pt>
    <dgm:pt modelId="{10ADCD2A-DFE8-43ED-BB1C-BBBE75022E59}" type="sibTrans" cxnId="{186CD4D7-E63B-4333-A458-3D3CF291B2D3}">
      <dgm:prSet/>
      <dgm:spPr/>
      <dgm:t>
        <a:bodyPr/>
        <a:lstStyle/>
        <a:p>
          <a:endParaRPr lang="en-US"/>
        </a:p>
      </dgm:t>
    </dgm:pt>
    <dgm:pt modelId="{5D9C222F-2EAB-42A6-AA7E-05391DD5B05B}">
      <dgm:prSet phldrT="[Text]" custT="1"/>
      <dgm:spPr/>
      <dgm:t>
        <a:bodyPr/>
        <a:lstStyle/>
        <a:p>
          <a:r>
            <a:rPr lang="en-US" sz="2000"/>
            <a:t>Design and Development</a:t>
          </a:r>
        </a:p>
      </dgm:t>
    </dgm:pt>
    <dgm:pt modelId="{05A3B592-2820-499F-87CD-8F3125A85CF5}" type="parTrans" cxnId="{4A345129-0939-46F3-88D4-4D4E33900CD0}">
      <dgm:prSet/>
      <dgm:spPr/>
      <dgm:t>
        <a:bodyPr/>
        <a:lstStyle/>
        <a:p>
          <a:endParaRPr lang="en-US"/>
        </a:p>
      </dgm:t>
    </dgm:pt>
    <dgm:pt modelId="{505EFF66-7F37-4AD0-80BB-AE7098CD6F92}" type="sibTrans" cxnId="{4A345129-0939-46F3-88D4-4D4E33900CD0}">
      <dgm:prSet/>
      <dgm:spPr/>
      <dgm:t>
        <a:bodyPr/>
        <a:lstStyle/>
        <a:p>
          <a:endParaRPr lang="en-US"/>
        </a:p>
      </dgm:t>
    </dgm:pt>
    <dgm:pt modelId="{C55AA08B-3F63-4796-9A6D-0EAE44B30D4C}">
      <dgm:prSet phldrT="[Text]" custT="1"/>
      <dgm:spPr/>
      <dgm:t>
        <a:bodyPr/>
        <a:lstStyle/>
        <a:p>
          <a:r>
            <a:rPr lang="en-US" sz="2000"/>
            <a:t>Content Contributors</a:t>
          </a:r>
        </a:p>
      </dgm:t>
    </dgm:pt>
    <dgm:pt modelId="{00EAF3E2-F74A-41C7-AD5A-99105B938B6D}" type="parTrans" cxnId="{41C54475-D58D-47F2-899B-E8B9EBFC466D}">
      <dgm:prSet/>
      <dgm:spPr/>
      <dgm:t>
        <a:bodyPr/>
        <a:lstStyle/>
        <a:p>
          <a:endParaRPr lang="en-US"/>
        </a:p>
      </dgm:t>
    </dgm:pt>
    <dgm:pt modelId="{03D7FBF9-1732-4E9E-A3AD-C7AE9505178D}" type="sibTrans" cxnId="{41C54475-D58D-47F2-899B-E8B9EBFC466D}">
      <dgm:prSet/>
      <dgm:spPr/>
      <dgm:t>
        <a:bodyPr/>
        <a:lstStyle/>
        <a:p>
          <a:endParaRPr lang="en-US"/>
        </a:p>
      </dgm:t>
    </dgm:pt>
    <dgm:pt modelId="{A8284F01-CA30-4A4E-86A5-2EE13318D374}">
      <dgm:prSet phldrT="[Text]" custT="1"/>
      <dgm:spPr/>
      <dgm:t>
        <a:bodyPr/>
        <a:lstStyle/>
        <a:p>
          <a:r>
            <a:rPr lang="en-US" sz="2000"/>
            <a:t>Documents, Marketing, Video and Audio</a:t>
          </a:r>
        </a:p>
      </dgm:t>
      <dgm:extLst>
        <a:ext uri="{E40237B7-FDA0-4F09-8148-C483321AD2D9}">
          <dgm14:cNvPr xmlns:dgm14="http://schemas.microsoft.com/office/drawing/2010/diagram" id="0" name="" descr="Governance&#10; Leadership, planning, documentation&#10;Educational Materials and Technology&#10; Online, hybrid, flex, in-person classes&#10;Web&#10; Monitoring and Remediation&#10; Design and Development&#10; Content Contributors&#10;Digital Content&#10; Documents, Marketing, Video and Audio&#10; Student Services&#10; Employee Services&#10; Student clubs/organizations&#10;"/>
        </a:ext>
      </dgm:extLst>
    </dgm:pt>
    <dgm:pt modelId="{1B63CAFD-D1A4-4EA2-A431-477E52A0E921}" type="parTrans" cxnId="{D1BD9B01-F374-4485-A717-D26B9E775FDE}">
      <dgm:prSet/>
      <dgm:spPr/>
      <dgm:t>
        <a:bodyPr/>
        <a:lstStyle/>
        <a:p>
          <a:endParaRPr lang="en-US"/>
        </a:p>
      </dgm:t>
    </dgm:pt>
    <dgm:pt modelId="{BAFF44A3-BC3A-440F-88E6-FC4AE245B93B}" type="sibTrans" cxnId="{D1BD9B01-F374-4485-A717-D26B9E775FDE}">
      <dgm:prSet/>
      <dgm:spPr/>
      <dgm:t>
        <a:bodyPr/>
        <a:lstStyle/>
        <a:p>
          <a:endParaRPr lang="en-US"/>
        </a:p>
      </dgm:t>
    </dgm:pt>
    <dgm:pt modelId="{7B291D55-6461-43AF-9602-3BF5B9753758}">
      <dgm:prSet phldrT="[Text]" custT="1"/>
      <dgm:spPr/>
      <dgm:t>
        <a:bodyPr/>
        <a:lstStyle/>
        <a:p>
          <a:r>
            <a:rPr lang="en-US" sz="2000"/>
            <a:t>Online, hybrid, flex, in-person classes</a:t>
          </a:r>
        </a:p>
      </dgm:t>
      <dgm:extLst>
        <a:ext uri="{E40237B7-FDA0-4F09-8148-C483321AD2D9}">
          <dgm14:cNvPr xmlns:dgm14="http://schemas.microsoft.com/office/drawing/2010/diagram" id="0" name="" descr="Governance&#10; Leadership, planning, documentation&#10;Educational Materials and Technology&#10; Online, hybrid, flex, in-person classes&#10;Web&#10; Monitoring and Remediation&#10; Design and Development&#10; Content Contributors&#10;Digital Content&#10; Documents, Marketing, Video and Audio&#10; Student Services&#10; Employee Services&#10; Student clubs/organizations&#10;"/>
        </a:ext>
      </dgm:extLst>
    </dgm:pt>
    <dgm:pt modelId="{32AFD71D-E358-4AD6-B32C-C96A38EE543E}" type="parTrans" cxnId="{6A025431-53FD-437A-BA81-965C7BB5B1A5}">
      <dgm:prSet/>
      <dgm:spPr/>
      <dgm:t>
        <a:bodyPr/>
        <a:lstStyle/>
        <a:p>
          <a:endParaRPr lang="en-US"/>
        </a:p>
      </dgm:t>
    </dgm:pt>
    <dgm:pt modelId="{71F86297-A808-4423-9FB6-CD83B660B58B}" type="sibTrans" cxnId="{6A025431-53FD-437A-BA81-965C7BB5B1A5}">
      <dgm:prSet/>
      <dgm:spPr/>
      <dgm:t>
        <a:bodyPr/>
        <a:lstStyle/>
        <a:p>
          <a:endParaRPr lang="en-US"/>
        </a:p>
      </dgm:t>
    </dgm:pt>
    <dgm:pt modelId="{C1B56D7E-022A-4D34-B3F6-2ABD8BB91D3D}">
      <dgm:prSet phldrT="[Text]" custT="1"/>
      <dgm:spPr/>
      <dgm:t>
        <a:bodyPr/>
        <a:lstStyle/>
        <a:p>
          <a:r>
            <a:rPr lang="en-US" sz="2000" dirty="0"/>
            <a:t>Student Services</a:t>
          </a:r>
        </a:p>
      </dgm:t>
    </dgm:pt>
    <dgm:pt modelId="{04A1E2E3-F77F-4186-AAC0-93276D95F7BB}" type="parTrans" cxnId="{7E644913-FD7D-4833-8D13-428802CFBD79}">
      <dgm:prSet/>
      <dgm:spPr/>
      <dgm:t>
        <a:bodyPr/>
        <a:lstStyle/>
        <a:p>
          <a:endParaRPr lang="en-US"/>
        </a:p>
      </dgm:t>
    </dgm:pt>
    <dgm:pt modelId="{ECD3989C-6A97-4BF6-8B43-921A769EE06C}" type="sibTrans" cxnId="{7E644913-FD7D-4833-8D13-428802CFBD79}">
      <dgm:prSet/>
      <dgm:spPr/>
      <dgm:t>
        <a:bodyPr/>
        <a:lstStyle/>
        <a:p>
          <a:endParaRPr lang="en-US"/>
        </a:p>
      </dgm:t>
    </dgm:pt>
    <dgm:pt modelId="{93881592-1ABD-4F2A-9B13-113ABADD38F4}">
      <dgm:prSet phldrT="[Text]" custT="1"/>
      <dgm:spPr/>
      <dgm:t>
        <a:bodyPr/>
        <a:lstStyle/>
        <a:p>
          <a:r>
            <a:rPr lang="en-US" sz="2000" dirty="0"/>
            <a:t>Employee Services</a:t>
          </a:r>
        </a:p>
      </dgm:t>
    </dgm:pt>
    <dgm:pt modelId="{576AA6A7-9EB7-4DF2-AD4B-4EBCAFB042EA}" type="parTrans" cxnId="{5E0A1B1D-AEBA-488E-8FAE-EF7546963823}">
      <dgm:prSet/>
      <dgm:spPr/>
      <dgm:t>
        <a:bodyPr/>
        <a:lstStyle/>
        <a:p>
          <a:endParaRPr lang="en-US"/>
        </a:p>
      </dgm:t>
    </dgm:pt>
    <dgm:pt modelId="{FA787513-C40E-47B7-A784-46AC34453CFE}" type="sibTrans" cxnId="{5E0A1B1D-AEBA-488E-8FAE-EF7546963823}">
      <dgm:prSet/>
      <dgm:spPr/>
      <dgm:t>
        <a:bodyPr/>
        <a:lstStyle/>
        <a:p>
          <a:endParaRPr lang="en-US"/>
        </a:p>
      </dgm:t>
    </dgm:pt>
    <dgm:pt modelId="{AC6C51C9-8DB9-4CF7-A126-1091648BA857}">
      <dgm:prSet phldrT="[Text]" custT="1"/>
      <dgm:spPr/>
      <dgm:t>
        <a:bodyPr/>
        <a:lstStyle/>
        <a:p>
          <a:r>
            <a:rPr lang="en-US" sz="2000" dirty="0"/>
            <a:t>Student clubs/organizations</a:t>
          </a:r>
        </a:p>
      </dgm:t>
    </dgm:pt>
    <dgm:pt modelId="{9F1D9BA1-13D1-4995-94DE-ADD2C7AEE359}" type="parTrans" cxnId="{2CFD4A97-3863-41A0-A845-29531A76B005}">
      <dgm:prSet/>
      <dgm:spPr/>
      <dgm:t>
        <a:bodyPr/>
        <a:lstStyle/>
        <a:p>
          <a:endParaRPr lang="en-US"/>
        </a:p>
      </dgm:t>
    </dgm:pt>
    <dgm:pt modelId="{3774B907-1F77-4EEC-AFB9-39599CB6AD09}" type="sibTrans" cxnId="{2CFD4A97-3863-41A0-A845-29531A76B005}">
      <dgm:prSet/>
      <dgm:spPr/>
      <dgm:t>
        <a:bodyPr/>
        <a:lstStyle/>
        <a:p>
          <a:endParaRPr lang="en-US"/>
        </a:p>
      </dgm:t>
    </dgm:pt>
    <dgm:pt modelId="{28235E12-285E-4835-94DD-5C2E8B927949}">
      <dgm:prSet phldrT="[Text]"/>
      <dgm:spPr/>
      <dgm:t>
        <a:bodyPr/>
        <a:lstStyle/>
        <a:p>
          <a:r>
            <a:rPr lang="en-US" dirty="0"/>
            <a:t>Leadership, planning, documentation</a:t>
          </a:r>
        </a:p>
      </dgm:t>
      <dgm:extLst>
        <a:ext uri="{E40237B7-FDA0-4F09-8148-C483321AD2D9}">
          <dgm14:cNvPr xmlns:dgm14="http://schemas.microsoft.com/office/drawing/2010/diagram" id="0" name="" descr="Governance&#10; Leadership, planning, documentation&#10;Educational Materials and Technology&#10; Online, hybrid, flex, in-person classes&#10;Web&#10; Monitoring and Remediation&#10; Design and Development&#10; Content Contributors&#10;Digital Content&#10; Documents, Marketing, Video and Audio&#10; Student Services&#10; Employee Services&#10; Student clubs/organizations&#10;"/>
        </a:ext>
      </dgm:extLst>
    </dgm:pt>
    <dgm:pt modelId="{48022DDC-4DFD-4900-99F8-66BBB287243D}" type="parTrans" cxnId="{7A2F53A7-3D2C-4051-B412-B79C83E9D6ED}">
      <dgm:prSet/>
      <dgm:spPr/>
      <dgm:t>
        <a:bodyPr/>
        <a:lstStyle/>
        <a:p>
          <a:endParaRPr lang="en-US"/>
        </a:p>
      </dgm:t>
    </dgm:pt>
    <dgm:pt modelId="{D2C9E2A5-EE7C-4ADE-9017-7BD3C89CAD9E}" type="sibTrans" cxnId="{7A2F53A7-3D2C-4051-B412-B79C83E9D6ED}">
      <dgm:prSet/>
      <dgm:spPr/>
      <dgm:t>
        <a:bodyPr/>
        <a:lstStyle/>
        <a:p>
          <a:endParaRPr lang="en-US"/>
        </a:p>
      </dgm:t>
    </dgm:pt>
    <dgm:pt modelId="{AB33D30F-F6C4-4752-A6F5-8896372D733F}" type="pres">
      <dgm:prSet presAssocID="{83E75B8A-1367-421E-AFB4-7C1E0E7AF72C}" presName="linear" presStyleCnt="0">
        <dgm:presLayoutVars>
          <dgm:animLvl val="lvl"/>
          <dgm:resizeHandles val="exact"/>
        </dgm:presLayoutVars>
      </dgm:prSet>
      <dgm:spPr/>
    </dgm:pt>
    <dgm:pt modelId="{AFBDF7CF-BD92-4D0F-963F-B0E0D18E2BDF}" type="pres">
      <dgm:prSet presAssocID="{B767AC9C-9054-4081-B480-5E356F9045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8390A5-A9B3-4D1D-B100-ECBFAC3A497E}" type="pres">
      <dgm:prSet presAssocID="{B767AC9C-9054-4081-B480-5E356F904526}" presName="childText" presStyleLbl="revTx" presStyleIdx="0" presStyleCnt="4">
        <dgm:presLayoutVars>
          <dgm:bulletEnabled val="1"/>
        </dgm:presLayoutVars>
      </dgm:prSet>
      <dgm:spPr/>
    </dgm:pt>
    <dgm:pt modelId="{F79822CA-6333-4636-A98E-7542410112D9}" type="pres">
      <dgm:prSet presAssocID="{BD83FDA4-B4BC-4C66-AED9-23CD57FFE58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C35902-CB2F-4F9D-ACE7-A01B62D408AB}" type="pres">
      <dgm:prSet presAssocID="{BD83FDA4-B4BC-4C66-AED9-23CD57FFE58F}" presName="childText" presStyleLbl="revTx" presStyleIdx="1" presStyleCnt="4">
        <dgm:presLayoutVars>
          <dgm:bulletEnabled val="1"/>
        </dgm:presLayoutVars>
      </dgm:prSet>
      <dgm:spPr/>
    </dgm:pt>
    <dgm:pt modelId="{676C4D6A-50A2-4B83-BA3E-FF2B98A7490C}" type="pres">
      <dgm:prSet presAssocID="{8496522D-11AE-4B1D-A8E9-FA1EA5AF04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B03D08-7F5A-4355-AAFC-4168B25E2C21}" type="pres">
      <dgm:prSet presAssocID="{8496522D-11AE-4B1D-A8E9-FA1EA5AF04E8}" presName="childText" presStyleLbl="revTx" presStyleIdx="2" presStyleCnt="4">
        <dgm:presLayoutVars>
          <dgm:bulletEnabled val="1"/>
        </dgm:presLayoutVars>
      </dgm:prSet>
      <dgm:spPr/>
    </dgm:pt>
    <dgm:pt modelId="{B454DFC9-A387-497A-9E35-2A8DE36A2BF4}" type="pres">
      <dgm:prSet presAssocID="{C64C6028-8087-4E32-9010-B4B9C9B3623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DA80D1-4262-47FA-91AD-A676A7805330}" type="pres">
      <dgm:prSet presAssocID="{C64C6028-8087-4E32-9010-B4B9C9B3623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1BD9B01-F374-4485-A717-D26B9E775FDE}" srcId="{C64C6028-8087-4E32-9010-B4B9C9B36230}" destId="{A8284F01-CA30-4A4E-86A5-2EE13318D374}" srcOrd="0" destOrd="0" parTransId="{1B63CAFD-D1A4-4EA2-A431-477E52A0E921}" sibTransId="{BAFF44A3-BC3A-440F-88E6-FC4AE245B93B}"/>
    <dgm:cxn modelId="{7E644913-FD7D-4833-8D13-428802CFBD79}" srcId="{C64C6028-8087-4E32-9010-B4B9C9B36230}" destId="{C1B56D7E-022A-4D34-B3F6-2ABD8BB91D3D}" srcOrd="1" destOrd="0" parTransId="{04A1E2E3-F77F-4186-AAC0-93276D95F7BB}" sibTransId="{ECD3989C-6A97-4BF6-8B43-921A769EE06C}"/>
    <dgm:cxn modelId="{5E0A1B1D-AEBA-488E-8FAE-EF7546963823}" srcId="{C64C6028-8087-4E32-9010-B4B9C9B36230}" destId="{93881592-1ABD-4F2A-9B13-113ABADD38F4}" srcOrd="2" destOrd="0" parTransId="{576AA6A7-9EB7-4DF2-AD4B-4EBCAFB042EA}" sibTransId="{FA787513-C40E-47B7-A784-46AC34453CFE}"/>
    <dgm:cxn modelId="{FF00C825-5CAD-4896-8EA7-B943F26B79E2}" type="presOf" srcId="{BD83FDA4-B4BC-4C66-AED9-23CD57FFE58F}" destId="{F79822CA-6333-4636-A98E-7542410112D9}" srcOrd="0" destOrd="0" presId="urn:microsoft.com/office/officeart/2005/8/layout/vList2"/>
    <dgm:cxn modelId="{4A345129-0939-46F3-88D4-4D4E33900CD0}" srcId="{8496522D-11AE-4B1D-A8E9-FA1EA5AF04E8}" destId="{5D9C222F-2EAB-42A6-AA7E-05391DD5B05B}" srcOrd="1" destOrd="0" parTransId="{05A3B592-2820-499F-87CD-8F3125A85CF5}" sibTransId="{505EFF66-7F37-4AD0-80BB-AE7098CD6F92}"/>
    <dgm:cxn modelId="{6A025431-53FD-437A-BA81-965C7BB5B1A5}" srcId="{BD83FDA4-B4BC-4C66-AED9-23CD57FFE58F}" destId="{7B291D55-6461-43AF-9602-3BF5B9753758}" srcOrd="0" destOrd="0" parTransId="{32AFD71D-E358-4AD6-B32C-C96A38EE543E}" sibTransId="{71F86297-A808-4423-9FB6-CD83B660B58B}"/>
    <dgm:cxn modelId="{854E6A3A-704F-4D0F-AFC8-CC408144DD44}" type="presOf" srcId="{C1B56D7E-022A-4D34-B3F6-2ABD8BB91D3D}" destId="{24DA80D1-4262-47FA-91AD-A676A7805330}" srcOrd="0" destOrd="1" presId="urn:microsoft.com/office/officeart/2005/8/layout/vList2"/>
    <dgm:cxn modelId="{E05BB34C-C9DA-4957-9AAF-935678220C69}" srcId="{83E75B8A-1367-421E-AFB4-7C1E0E7AF72C}" destId="{C64C6028-8087-4E32-9010-B4B9C9B36230}" srcOrd="3" destOrd="0" parTransId="{7D572144-C0AB-4100-8306-D2756D22C19A}" sibTransId="{B9A2F9E7-20F9-41F4-9BF7-58C6903045CE}"/>
    <dgm:cxn modelId="{10CD0A6D-7863-476E-B47A-71FB69F33789}" type="presOf" srcId="{7B291D55-6461-43AF-9602-3BF5B9753758}" destId="{9BC35902-CB2F-4F9D-ACE7-A01B62D408AB}" srcOrd="0" destOrd="0" presId="urn:microsoft.com/office/officeart/2005/8/layout/vList2"/>
    <dgm:cxn modelId="{13DE864D-A3A1-4AED-BDC7-02682B960414}" type="presOf" srcId="{93881592-1ABD-4F2A-9B13-113ABADD38F4}" destId="{24DA80D1-4262-47FA-91AD-A676A7805330}" srcOrd="0" destOrd="2" presId="urn:microsoft.com/office/officeart/2005/8/layout/vList2"/>
    <dgm:cxn modelId="{0931084E-DB2A-4607-BD74-ED50D83F9E0D}" type="presOf" srcId="{C55AA08B-3F63-4796-9A6D-0EAE44B30D4C}" destId="{7CB03D08-7F5A-4355-AAFC-4168B25E2C21}" srcOrd="0" destOrd="2" presId="urn:microsoft.com/office/officeart/2005/8/layout/vList2"/>
    <dgm:cxn modelId="{DA97CE4E-E47F-4718-ABE8-CBDF178E63E4}" srcId="{83E75B8A-1367-421E-AFB4-7C1E0E7AF72C}" destId="{8496522D-11AE-4B1D-A8E9-FA1EA5AF04E8}" srcOrd="2" destOrd="0" parTransId="{73959EAE-0540-4E33-BED1-4C7CACE8E0B9}" sibTransId="{3342F6BB-E5C7-4AC4-A1C9-9F3DF1D90AA0}"/>
    <dgm:cxn modelId="{D5F57E4F-53AF-46FB-9EF0-845CE1978D7A}" type="presOf" srcId="{5D9C222F-2EAB-42A6-AA7E-05391DD5B05B}" destId="{7CB03D08-7F5A-4355-AAFC-4168B25E2C21}" srcOrd="0" destOrd="1" presId="urn:microsoft.com/office/officeart/2005/8/layout/vList2"/>
    <dgm:cxn modelId="{41C54475-D58D-47F2-899B-E8B9EBFC466D}" srcId="{8496522D-11AE-4B1D-A8E9-FA1EA5AF04E8}" destId="{C55AA08B-3F63-4796-9A6D-0EAE44B30D4C}" srcOrd="2" destOrd="0" parTransId="{00EAF3E2-F74A-41C7-AD5A-99105B938B6D}" sibTransId="{03D7FBF9-1732-4E9E-A3AD-C7AE9505178D}"/>
    <dgm:cxn modelId="{BF0DF582-FD48-494D-AA3F-C82D09EA34FA}" type="presOf" srcId="{C64C6028-8087-4E32-9010-B4B9C9B36230}" destId="{B454DFC9-A387-497A-9E35-2A8DE36A2BF4}" srcOrd="0" destOrd="0" presId="urn:microsoft.com/office/officeart/2005/8/layout/vList2"/>
    <dgm:cxn modelId="{D4FE9788-CAAD-4055-856E-C18CC0BA6741}" type="presOf" srcId="{B767AC9C-9054-4081-B480-5E356F904526}" destId="{AFBDF7CF-BD92-4D0F-963F-B0E0D18E2BDF}" srcOrd="0" destOrd="0" presId="urn:microsoft.com/office/officeart/2005/8/layout/vList2"/>
    <dgm:cxn modelId="{80494E94-911F-468B-A016-99A4F5117DF2}" type="presOf" srcId="{450C6814-7757-4F47-B762-C724764DC4AA}" destId="{7CB03D08-7F5A-4355-AAFC-4168B25E2C21}" srcOrd="0" destOrd="0" presId="urn:microsoft.com/office/officeart/2005/8/layout/vList2"/>
    <dgm:cxn modelId="{2CFD4A97-3863-41A0-A845-29531A76B005}" srcId="{C64C6028-8087-4E32-9010-B4B9C9B36230}" destId="{AC6C51C9-8DB9-4CF7-A126-1091648BA857}" srcOrd="3" destOrd="0" parTransId="{9F1D9BA1-13D1-4995-94DE-ADD2C7AEE359}" sibTransId="{3774B907-1F77-4EEC-AFB9-39599CB6AD09}"/>
    <dgm:cxn modelId="{7A2F53A7-3D2C-4051-B412-B79C83E9D6ED}" srcId="{B767AC9C-9054-4081-B480-5E356F904526}" destId="{28235E12-285E-4835-94DD-5C2E8B927949}" srcOrd="0" destOrd="0" parTransId="{48022DDC-4DFD-4900-99F8-66BBB287243D}" sibTransId="{D2C9E2A5-EE7C-4ADE-9017-7BD3C89CAD9E}"/>
    <dgm:cxn modelId="{A60A97BE-B3D6-48EF-914A-F939E0FC691C}" type="presOf" srcId="{A8284F01-CA30-4A4E-86A5-2EE13318D374}" destId="{24DA80D1-4262-47FA-91AD-A676A7805330}" srcOrd="0" destOrd="0" presId="urn:microsoft.com/office/officeart/2005/8/layout/vList2"/>
    <dgm:cxn modelId="{35A9B6CC-FA0C-4241-8AFA-1B5CBD315ADD}" srcId="{83E75B8A-1367-421E-AFB4-7C1E0E7AF72C}" destId="{BD83FDA4-B4BC-4C66-AED9-23CD57FFE58F}" srcOrd="1" destOrd="0" parTransId="{FFF00CFC-4B11-401B-A989-7F9A5CFD9A35}" sibTransId="{2FFFC2B9-ED23-4A48-8180-4B8958CB0335}"/>
    <dgm:cxn modelId="{BF04E8CD-DD82-4DD2-9FF4-C1AB97A32AC3}" type="presOf" srcId="{8496522D-11AE-4B1D-A8E9-FA1EA5AF04E8}" destId="{676C4D6A-50A2-4B83-BA3E-FF2B98A7490C}" srcOrd="0" destOrd="0" presId="urn:microsoft.com/office/officeart/2005/8/layout/vList2"/>
    <dgm:cxn modelId="{186CD4D7-E63B-4333-A458-3D3CF291B2D3}" srcId="{8496522D-11AE-4B1D-A8E9-FA1EA5AF04E8}" destId="{450C6814-7757-4F47-B762-C724764DC4AA}" srcOrd="0" destOrd="0" parTransId="{3CD8EC44-8EE6-498D-B00B-F204CDA29DD1}" sibTransId="{10ADCD2A-DFE8-43ED-BB1C-BBBE75022E59}"/>
    <dgm:cxn modelId="{BB78B3ED-0F74-4ED1-BD41-39535A4E3769}" type="presOf" srcId="{AC6C51C9-8DB9-4CF7-A126-1091648BA857}" destId="{24DA80D1-4262-47FA-91AD-A676A7805330}" srcOrd="0" destOrd="3" presId="urn:microsoft.com/office/officeart/2005/8/layout/vList2"/>
    <dgm:cxn modelId="{23C982EF-6C97-4AC1-B0CF-AD2D3E1F008B}" srcId="{83E75B8A-1367-421E-AFB4-7C1E0E7AF72C}" destId="{B767AC9C-9054-4081-B480-5E356F904526}" srcOrd="0" destOrd="0" parTransId="{0934FB2F-650B-4760-BF76-B6600E50F9C8}" sibTransId="{6C0A16AF-9EC6-475F-9F15-98B9E70E4665}"/>
    <dgm:cxn modelId="{92A7D0F1-7964-403D-92E0-CBC229DFE1CF}" type="presOf" srcId="{28235E12-285E-4835-94DD-5C2E8B927949}" destId="{ED8390A5-A9B3-4D1D-B100-ECBFAC3A497E}" srcOrd="0" destOrd="0" presId="urn:microsoft.com/office/officeart/2005/8/layout/vList2"/>
    <dgm:cxn modelId="{1E5FF9F5-A16D-47A5-9648-AE4BFA0670D4}" type="presOf" srcId="{83E75B8A-1367-421E-AFB4-7C1E0E7AF72C}" destId="{AB33D30F-F6C4-4752-A6F5-8896372D733F}" srcOrd="0" destOrd="0" presId="urn:microsoft.com/office/officeart/2005/8/layout/vList2"/>
    <dgm:cxn modelId="{5C1DCC16-EBB5-480F-9F56-31C29F568AEE}" type="presParOf" srcId="{AB33D30F-F6C4-4752-A6F5-8896372D733F}" destId="{AFBDF7CF-BD92-4D0F-963F-B0E0D18E2BDF}" srcOrd="0" destOrd="0" presId="urn:microsoft.com/office/officeart/2005/8/layout/vList2"/>
    <dgm:cxn modelId="{BB0BF10A-C422-4992-A27F-8A7F9BE1BE9C}" type="presParOf" srcId="{AB33D30F-F6C4-4752-A6F5-8896372D733F}" destId="{ED8390A5-A9B3-4D1D-B100-ECBFAC3A497E}" srcOrd="1" destOrd="0" presId="urn:microsoft.com/office/officeart/2005/8/layout/vList2"/>
    <dgm:cxn modelId="{7FB9A926-984C-470D-A577-AAA488FC33B1}" type="presParOf" srcId="{AB33D30F-F6C4-4752-A6F5-8896372D733F}" destId="{F79822CA-6333-4636-A98E-7542410112D9}" srcOrd="2" destOrd="0" presId="urn:microsoft.com/office/officeart/2005/8/layout/vList2"/>
    <dgm:cxn modelId="{5BC7C618-2D12-41BD-A261-82869D19A6E1}" type="presParOf" srcId="{AB33D30F-F6C4-4752-A6F5-8896372D733F}" destId="{9BC35902-CB2F-4F9D-ACE7-A01B62D408AB}" srcOrd="3" destOrd="0" presId="urn:microsoft.com/office/officeart/2005/8/layout/vList2"/>
    <dgm:cxn modelId="{AE3866D1-5C4A-4D1E-8B31-93C0800271D5}" type="presParOf" srcId="{AB33D30F-F6C4-4752-A6F5-8896372D733F}" destId="{676C4D6A-50A2-4B83-BA3E-FF2B98A7490C}" srcOrd="4" destOrd="0" presId="urn:microsoft.com/office/officeart/2005/8/layout/vList2"/>
    <dgm:cxn modelId="{914C69C9-4BDF-43BA-8B8F-E91E0F4BC0FB}" type="presParOf" srcId="{AB33D30F-F6C4-4752-A6F5-8896372D733F}" destId="{7CB03D08-7F5A-4355-AAFC-4168B25E2C21}" srcOrd="5" destOrd="0" presId="urn:microsoft.com/office/officeart/2005/8/layout/vList2"/>
    <dgm:cxn modelId="{0E4B407B-DD08-463D-BC43-6BB080B11332}" type="presParOf" srcId="{AB33D30F-F6C4-4752-A6F5-8896372D733F}" destId="{B454DFC9-A387-497A-9E35-2A8DE36A2BF4}" srcOrd="6" destOrd="0" presId="urn:microsoft.com/office/officeart/2005/8/layout/vList2"/>
    <dgm:cxn modelId="{9204CF3B-D6C6-4BD7-9C04-94E2EBC4BD8F}" type="presParOf" srcId="{AB33D30F-F6C4-4752-A6F5-8896372D733F}" destId="{24DA80D1-4262-47FA-91AD-A676A780533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E75B8A-1367-421E-AFB4-7C1E0E7AF7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2E1DF-B86E-48AD-BA42-5BF1FCF6CEB8}">
      <dgm:prSet phldrT="[Text]" custT="1"/>
      <dgm:spPr/>
      <dgm:t>
        <a:bodyPr/>
        <a:lstStyle/>
        <a:p>
          <a:r>
            <a:rPr lang="en-US" sz="2400" dirty="0"/>
            <a:t>ICT Procurement</a:t>
          </a:r>
        </a:p>
      </dgm:t>
      <dgm:extLst>
        <a:ext uri="{E40237B7-FDA0-4F09-8148-C483321AD2D9}">
          <dgm14:cNvPr xmlns:dgm14="http://schemas.microsoft.com/office/drawing/2010/diagram" id="0" name="" descr="ICT Procurement&#10; Pre-Purchase&#10; Evaluation&#10; Procurement Processes&#10;Training&#10; Role-based&#10;Culture&#10; Equally Effective Alternate Access&#10; Communications&#10; Events&#10; Onboarding&#10; Organizational Integration and Alignment&#10;"/>
        </a:ext>
      </dgm:extLst>
    </dgm:pt>
    <dgm:pt modelId="{6C83772B-6C9F-442F-9796-16DD028937A9}" type="parTrans" cxnId="{AE425275-5CE8-4673-810B-6CF867EDB1B2}">
      <dgm:prSet/>
      <dgm:spPr/>
      <dgm:t>
        <a:bodyPr/>
        <a:lstStyle/>
        <a:p>
          <a:endParaRPr lang="en-US"/>
        </a:p>
      </dgm:t>
    </dgm:pt>
    <dgm:pt modelId="{CDDA73DA-86C3-4986-AF00-BC9C642D850F}" type="sibTrans" cxnId="{AE425275-5CE8-4673-810B-6CF867EDB1B2}">
      <dgm:prSet/>
      <dgm:spPr/>
      <dgm:t>
        <a:bodyPr/>
        <a:lstStyle/>
        <a:p>
          <a:endParaRPr lang="en-US"/>
        </a:p>
      </dgm:t>
    </dgm:pt>
    <dgm:pt modelId="{58386EF2-92DA-42EC-B52E-D366FA7B8227}">
      <dgm:prSet phldrT="[Text]" custT="1"/>
      <dgm:spPr/>
      <dgm:t>
        <a:bodyPr/>
        <a:lstStyle/>
        <a:p>
          <a:r>
            <a:rPr lang="en-US" sz="2400" dirty="0"/>
            <a:t>Training</a:t>
          </a:r>
        </a:p>
      </dgm:t>
      <dgm:extLst>
        <a:ext uri="{E40237B7-FDA0-4F09-8148-C483321AD2D9}">
          <dgm14:cNvPr xmlns:dgm14="http://schemas.microsoft.com/office/drawing/2010/diagram" id="0" name="" descr="ICT Procurement&#10; Pre-Purchase&#10; Evaluation&#10; Procurement Processes&#10;Training&#10; Role-based&#10;Culture&#10; Equally Effective Alternate Access&#10; Communications&#10; Events&#10; Onboarding&#10; Organizational Integration and Alignment&#10;"/>
        </a:ext>
      </dgm:extLst>
    </dgm:pt>
    <dgm:pt modelId="{25913092-97DB-46A4-AC3C-EF8E7CD3ABBA}" type="parTrans" cxnId="{60260851-D019-452F-9222-8F1C64C71FAD}">
      <dgm:prSet/>
      <dgm:spPr/>
      <dgm:t>
        <a:bodyPr/>
        <a:lstStyle/>
        <a:p>
          <a:endParaRPr lang="en-US"/>
        </a:p>
      </dgm:t>
    </dgm:pt>
    <dgm:pt modelId="{92389074-4486-46D8-BF16-BD5AB0EC730E}" type="sibTrans" cxnId="{60260851-D019-452F-9222-8F1C64C71FAD}">
      <dgm:prSet/>
      <dgm:spPr/>
      <dgm:t>
        <a:bodyPr/>
        <a:lstStyle/>
        <a:p>
          <a:endParaRPr lang="en-US"/>
        </a:p>
      </dgm:t>
    </dgm:pt>
    <dgm:pt modelId="{E03A8290-2D59-4A83-A92D-C481BDB76FD4}">
      <dgm:prSet phldrT="[Text]" custT="1"/>
      <dgm:spPr/>
      <dgm:t>
        <a:bodyPr/>
        <a:lstStyle/>
        <a:p>
          <a:r>
            <a:rPr lang="en-US" sz="2400"/>
            <a:t>Culture</a:t>
          </a:r>
        </a:p>
      </dgm:t>
      <dgm:extLst>
        <a:ext uri="{E40237B7-FDA0-4F09-8148-C483321AD2D9}">
          <dgm14:cNvPr xmlns:dgm14="http://schemas.microsoft.com/office/drawing/2010/diagram" id="0" name="" descr="ICT Procurement&#10; Pre-Purchase&#10; Evaluation&#10; Procurement Processes&#10;Training&#10; Role-based&#10;Culture&#10; Equally Effective Alternate Access&#10; Communications&#10; Events&#10; Onboarding&#10; Organizational Integration and Alignment&#10;"/>
        </a:ext>
      </dgm:extLst>
    </dgm:pt>
    <dgm:pt modelId="{16709167-D23F-4DDC-B838-253742A1C6B1}" type="parTrans" cxnId="{F0D7FB78-9FC5-4E7C-9E83-BB704E4740CF}">
      <dgm:prSet/>
      <dgm:spPr/>
      <dgm:t>
        <a:bodyPr/>
        <a:lstStyle/>
        <a:p>
          <a:endParaRPr lang="en-US"/>
        </a:p>
      </dgm:t>
    </dgm:pt>
    <dgm:pt modelId="{BCA7C144-2A1A-46D7-9372-25A31E29539C}" type="sibTrans" cxnId="{F0D7FB78-9FC5-4E7C-9E83-BB704E4740CF}">
      <dgm:prSet/>
      <dgm:spPr/>
      <dgm:t>
        <a:bodyPr/>
        <a:lstStyle/>
        <a:p>
          <a:endParaRPr lang="en-US"/>
        </a:p>
      </dgm:t>
    </dgm:pt>
    <dgm:pt modelId="{45E24FF1-FBE5-4A66-BB7E-011C4E4F37DC}">
      <dgm:prSet phldrT="[Text]" custT="1"/>
      <dgm:spPr/>
      <dgm:t>
        <a:bodyPr/>
        <a:lstStyle/>
        <a:p>
          <a:r>
            <a:rPr lang="en-US" sz="2000" dirty="0"/>
            <a:t>Equally Effective Alternate Access</a:t>
          </a:r>
        </a:p>
      </dgm:t>
      <dgm:extLst>
        <a:ext uri="{E40237B7-FDA0-4F09-8148-C483321AD2D9}">
          <dgm14:cNvPr xmlns:dgm14="http://schemas.microsoft.com/office/drawing/2010/diagram" id="0" name="" descr="ICT Procurement&#10; Pre-Purchase&#10; Evaluation&#10; Procurement Processes&#10;Training&#10; Role-based&#10;Culture&#10; Equally Effective Alternate Access&#10; Communications&#10; Events&#10; Onboarding&#10; Organizational Integration and Alignment&#10;"/>
        </a:ext>
      </dgm:extLst>
    </dgm:pt>
    <dgm:pt modelId="{FC098CCA-DDEA-4511-9756-DB6A7D1F7BE9}" type="parTrans" cxnId="{5FBF5A34-57DE-464F-AD4E-1E75AA5D804B}">
      <dgm:prSet/>
      <dgm:spPr/>
      <dgm:t>
        <a:bodyPr/>
        <a:lstStyle/>
        <a:p>
          <a:endParaRPr lang="en-US"/>
        </a:p>
      </dgm:t>
    </dgm:pt>
    <dgm:pt modelId="{CDE1EBF5-3BF2-47AE-B9A6-8011DB6E3B96}" type="sibTrans" cxnId="{5FBF5A34-57DE-464F-AD4E-1E75AA5D804B}">
      <dgm:prSet/>
      <dgm:spPr/>
      <dgm:t>
        <a:bodyPr/>
        <a:lstStyle/>
        <a:p>
          <a:endParaRPr lang="en-US"/>
        </a:p>
      </dgm:t>
    </dgm:pt>
    <dgm:pt modelId="{62E2372C-0A53-4843-9A28-2609857766BF}">
      <dgm:prSet phldrT="[Text]" custT="1"/>
      <dgm:spPr/>
      <dgm:t>
        <a:bodyPr/>
        <a:lstStyle/>
        <a:p>
          <a:r>
            <a:rPr lang="en-US" sz="2000"/>
            <a:t>Communications</a:t>
          </a:r>
        </a:p>
      </dgm:t>
    </dgm:pt>
    <dgm:pt modelId="{8D955B51-6272-42A9-9409-B7F3671C939B}" type="parTrans" cxnId="{DF1ED7D3-92DB-467B-B457-419C9C74B8B1}">
      <dgm:prSet/>
      <dgm:spPr/>
      <dgm:t>
        <a:bodyPr/>
        <a:lstStyle/>
        <a:p>
          <a:endParaRPr lang="en-US"/>
        </a:p>
      </dgm:t>
    </dgm:pt>
    <dgm:pt modelId="{461CA943-7B42-402F-B937-719D8B04D470}" type="sibTrans" cxnId="{DF1ED7D3-92DB-467B-B457-419C9C74B8B1}">
      <dgm:prSet/>
      <dgm:spPr/>
      <dgm:t>
        <a:bodyPr/>
        <a:lstStyle/>
        <a:p>
          <a:endParaRPr lang="en-US"/>
        </a:p>
      </dgm:t>
    </dgm:pt>
    <dgm:pt modelId="{F7B3B47B-E2A4-4440-A1B5-0B0FF68EAB2E}">
      <dgm:prSet phldrT="[Text]" custT="1"/>
      <dgm:spPr/>
      <dgm:t>
        <a:bodyPr/>
        <a:lstStyle/>
        <a:p>
          <a:r>
            <a:rPr lang="en-US" sz="2000"/>
            <a:t>Events</a:t>
          </a:r>
        </a:p>
      </dgm:t>
    </dgm:pt>
    <dgm:pt modelId="{418FC2A7-9A15-448C-8738-46A1B06B7A10}" type="parTrans" cxnId="{0741BBFD-1D37-4D60-9FF9-F29B4501A968}">
      <dgm:prSet/>
      <dgm:spPr/>
      <dgm:t>
        <a:bodyPr/>
        <a:lstStyle/>
        <a:p>
          <a:endParaRPr lang="en-US"/>
        </a:p>
      </dgm:t>
    </dgm:pt>
    <dgm:pt modelId="{F2A45676-860B-4860-A0E3-CA78A864069C}" type="sibTrans" cxnId="{0741BBFD-1D37-4D60-9FF9-F29B4501A968}">
      <dgm:prSet/>
      <dgm:spPr/>
      <dgm:t>
        <a:bodyPr/>
        <a:lstStyle/>
        <a:p>
          <a:endParaRPr lang="en-US"/>
        </a:p>
      </dgm:t>
    </dgm:pt>
    <dgm:pt modelId="{4E5F2A80-AD22-419F-A844-457E480C817A}">
      <dgm:prSet phldrT="[Text]" custT="1"/>
      <dgm:spPr/>
      <dgm:t>
        <a:bodyPr/>
        <a:lstStyle/>
        <a:p>
          <a:r>
            <a:rPr lang="en-US" sz="2000" dirty="0"/>
            <a:t>Onboarding</a:t>
          </a:r>
        </a:p>
      </dgm:t>
    </dgm:pt>
    <dgm:pt modelId="{A3A33C9B-417A-4C20-920D-DB1AA28704DB}" type="parTrans" cxnId="{9DF81227-D9A4-400A-8C00-7342E53E3B74}">
      <dgm:prSet/>
      <dgm:spPr/>
      <dgm:t>
        <a:bodyPr/>
        <a:lstStyle/>
        <a:p>
          <a:endParaRPr lang="en-US"/>
        </a:p>
      </dgm:t>
    </dgm:pt>
    <dgm:pt modelId="{24279C0F-01AB-483B-BE3D-6434B7747B1E}" type="sibTrans" cxnId="{9DF81227-D9A4-400A-8C00-7342E53E3B74}">
      <dgm:prSet/>
      <dgm:spPr/>
      <dgm:t>
        <a:bodyPr/>
        <a:lstStyle/>
        <a:p>
          <a:endParaRPr lang="en-US"/>
        </a:p>
      </dgm:t>
    </dgm:pt>
    <dgm:pt modelId="{3CE7F663-6E9D-47DC-9430-4DC897AC704B}">
      <dgm:prSet phldrT="[Text]" custT="1"/>
      <dgm:spPr/>
      <dgm:t>
        <a:bodyPr/>
        <a:lstStyle/>
        <a:p>
          <a:r>
            <a:rPr lang="en-US" sz="2000" b="0" i="0" dirty="0"/>
            <a:t>Organizational Integration and Alignment</a:t>
          </a:r>
          <a:endParaRPr lang="en-US" sz="2000" b="0" dirty="0"/>
        </a:p>
      </dgm:t>
    </dgm:pt>
    <dgm:pt modelId="{60B18A17-A05D-4C5E-A4BE-907E1E8DD904}" type="parTrans" cxnId="{5B0C870F-7F25-4B3F-B555-1529D9ABFAD4}">
      <dgm:prSet/>
      <dgm:spPr/>
      <dgm:t>
        <a:bodyPr/>
        <a:lstStyle/>
        <a:p>
          <a:endParaRPr lang="en-US"/>
        </a:p>
      </dgm:t>
    </dgm:pt>
    <dgm:pt modelId="{C9BB6350-9091-463E-89EB-8B9278708817}" type="sibTrans" cxnId="{5B0C870F-7F25-4B3F-B555-1529D9ABFAD4}">
      <dgm:prSet/>
      <dgm:spPr/>
      <dgm:t>
        <a:bodyPr/>
        <a:lstStyle/>
        <a:p>
          <a:endParaRPr lang="en-US"/>
        </a:p>
      </dgm:t>
    </dgm:pt>
    <dgm:pt modelId="{DFF515F0-E1BC-4205-9080-940AA3D76FF7}">
      <dgm:prSet phldrT="[Text]" custT="1"/>
      <dgm:spPr/>
      <dgm:t>
        <a:bodyPr/>
        <a:lstStyle/>
        <a:p>
          <a:r>
            <a:rPr lang="en-US" sz="2000" dirty="0"/>
            <a:t>Pre-Purchase</a:t>
          </a:r>
        </a:p>
      </dgm:t>
      <dgm:extLst>
        <a:ext uri="{E40237B7-FDA0-4F09-8148-C483321AD2D9}">
          <dgm14:cNvPr xmlns:dgm14="http://schemas.microsoft.com/office/drawing/2010/diagram" id="0" name="" descr="ICT Procurement&#10; Pre-Purchase&#10; Evaluation&#10; Procurement Processes&#10;Training&#10; Role-based&#10;Culture&#10; Equally Effective Alternate Access&#10; Communications&#10; Events&#10; Onboarding&#10; Organizational Integration and Alignment&#10;"/>
        </a:ext>
      </dgm:extLst>
    </dgm:pt>
    <dgm:pt modelId="{7102492D-4FE8-4624-A2A1-9CDF2874A209}" type="parTrans" cxnId="{4457283A-B177-4BB0-A4B0-5CD452FCC2C7}">
      <dgm:prSet/>
      <dgm:spPr/>
      <dgm:t>
        <a:bodyPr/>
        <a:lstStyle/>
        <a:p>
          <a:endParaRPr lang="en-US"/>
        </a:p>
      </dgm:t>
    </dgm:pt>
    <dgm:pt modelId="{DEFCB602-14BD-4F8A-B359-2F731952D4F6}" type="sibTrans" cxnId="{4457283A-B177-4BB0-A4B0-5CD452FCC2C7}">
      <dgm:prSet/>
      <dgm:spPr/>
      <dgm:t>
        <a:bodyPr/>
        <a:lstStyle/>
        <a:p>
          <a:endParaRPr lang="en-US"/>
        </a:p>
      </dgm:t>
    </dgm:pt>
    <dgm:pt modelId="{5A076BB1-F4CF-4DC5-A91A-6B1DAD283EDE}">
      <dgm:prSet phldrT="[Text]" custT="1"/>
      <dgm:spPr/>
      <dgm:t>
        <a:bodyPr/>
        <a:lstStyle/>
        <a:p>
          <a:r>
            <a:rPr lang="en-US" sz="2000"/>
            <a:t>Evaluation</a:t>
          </a:r>
        </a:p>
      </dgm:t>
    </dgm:pt>
    <dgm:pt modelId="{62149C3A-8CB3-4DCA-90EE-DCE071389460}" type="parTrans" cxnId="{506B4F8F-61AB-4389-8605-7C8AA22F4EFD}">
      <dgm:prSet/>
      <dgm:spPr/>
      <dgm:t>
        <a:bodyPr/>
        <a:lstStyle/>
        <a:p>
          <a:endParaRPr lang="en-US"/>
        </a:p>
      </dgm:t>
    </dgm:pt>
    <dgm:pt modelId="{6B65F460-C7FE-495A-B766-649F65EA2F75}" type="sibTrans" cxnId="{506B4F8F-61AB-4389-8605-7C8AA22F4EFD}">
      <dgm:prSet/>
      <dgm:spPr/>
      <dgm:t>
        <a:bodyPr/>
        <a:lstStyle/>
        <a:p>
          <a:endParaRPr lang="en-US"/>
        </a:p>
      </dgm:t>
    </dgm:pt>
    <dgm:pt modelId="{3E16184E-6907-4CC2-955B-E831845B91F1}">
      <dgm:prSet phldrT="[Text]" custT="1"/>
      <dgm:spPr/>
      <dgm:t>
        <a:bodyPr/>
        <a:lstStyle/>
        <a:p>
          <a:r>
            <a:rPr lang="en-US" sz="2000" dirty="0"/>
            <a:t>Procurement Processes</a:t>
          </a:r>
        </a:p>
      </dgm:t>
    </dgm:pt>
    <dgm:pt modelId="{FDD72A75-0C79-425D-A269-2268D8FA7D1B}" type="parTrans" cxnId="{1AF863A1-8185-4CB7-A92F-879E7E9C4458}">
      <dgm:prSet/>
      <dgm:spPr/>
      <dgm:t>
        <a:bodyPr/>
        <a:lstStyle/>
        <a:p>
          <a:endParaRPr lang="en-US"/>
        </a:p>
      </dgm:t>
    </dgm:pt>
    <dgm:pt modelId="{FDE20624-FDCB-4605-80A9-950BE0DA37CC}" type="sibTrans" cxnId="{1AF863A1-8185-4CB7-A92F-879E7E9C4458}">
      <dgm:prSet/>
      <dgm:spPr/>
      <dgm:t>
        <a:bodyPr/>
        <a:lstStyle/>
        <a:p>
          <a:endParaRPr lang="en-US"/>
        </a:p>
      </dgm:t>
    </dgm:pt>
    <dgm:pt modelId="{CA7CE368-0FA3-49D9-B40E-7A27923A6087}">
      <dgm:prSet phldrT="[Text]" custT="1"/>
      <dgm:spPr/>
      <dgm:t>
        <a:bodyPr/>
        <a:lstStyle/>
        <a:p>
          <a:r>
            <a:rPr lang="en-US" sz="2000" dirty="0"/>
            <a:t>Role-based</a:t>
          </a:r>
        </a:p>
      </dgm:t>
      <dgm:extLst>
        <a:ext uri="{E40237B7-FDA0-4F09-8148-C483321AD2D9}">
          <dgm14:cNvPr xmlns:dgm14="http://schemas.microsoft.com/office/drawing/2010/diagram" id="0" name="" descr="ICT Procurement&#10; Pre-Purchase&#10; Evaluation&#10; Procurement Processes&#10;Training&#10; Role-based&#10;Culture&#10; Equally Effective Alternate Access&#10; Communications&#10; Events&#10; Onboarding&#10; Organizational Integration and Alignment&#10;"/>
        </a:ext>
      </dgm:extLst>
    </dgm:pt>
    <dgm:pt modelId="{76509D27-6359-43D6-BFDB-82F95DF17C3A}" type="parTrans" cxnId="{0671D33E-80BD-404E-8721-815CD0F41F31}">
      <dgm:prSet/>
      <dgm:spPr/>
      <dgm:t>
        <a:bodyPr/>
        <a:lstStyle/>
        <a:p>
          <a:endParaRPr lang="en-US"/>
        </a:p>
      </dgm:t>
    </dgm:pt>
    <dgm:pt modelId="{1C03AE0E-38AE-4650-8950-D1973FA0798D}" type="sibTrans" cxnId="{0671D33E-80BD-404E-8721-815CD0F41F31}">
      <dgm:prSet/>
      <dgm:spPr/>
      <dgm:t>
        <a:bodyPr/>
        <a:lstStyle/>
        <a:p>
          <a:endParaRPr lang="en-US"/>
        </a:p>
      </dgm:t>
    </dgm:pt>
    <dgm:pt modelId="{AB33D30F-F6C4-4752-A6F5-8896372D733F}" type="pres">
      <dgm:prSet presAssocID="{83E75B8A-1367-421E-AFB4-7C1E0E7AF72C}" presName="linear" presStyleCnt="0">
        <dgm:presLayoutVars>
          <dgm:animLvl val="lvl"/>
          <dgm:resizeHandles val="exact"/>
        </dgm:presLayoutVars>
      </dgm:prSet>
      <dgm:spPr/>
    </dgm:pt>
    <dgm:pt modelId="{915BC54C-98FF-4C5E-937B-C8503D6E85B7}" type="pres">
      <dgm:prSet presAssocID="{3CB2E1DF-B86E-48AD-BA42-5BF1FCF6CEB8}" presName="parentText" presStyleLbl="node1" presStyleIdx="0" presStyleCnt="3" custScaleY="85132">
        <dgm:presLayoutVars>
          <dgm:chMax val="0"/>
          <dgm:bulletEnabled val="1"/>
        </dgm:presLayoutVars>
      </dgm:prSet>
      <dgm:spPr/>
    </dgm:pt>
    <dgm:pt modelId="{6E9F8FC7-DE6F-4C51-AB74-341A8A15ECFA}" type="pres">
      <dgm:prSet presAssocID="{3CB2E1DF-B86E-48AD-BA42-5BF1FCF6CEB8}" presName="childText" presStyleLbl="revTx" presStyleIdx="0" presStyleCnt="3">
        <dgm:presLayoutVars>
          <dgm:bulletEnabled val="1"/>
        </dgm:presLayoutVars>
      </dgm:prSet>
      <dgm:spPr/>
    </dgm:pt>
    <dgm:pt modelId="{A488E777-0E96-47F0-A9ED-340250138038}" type="pres">
      <dgm:prSet presAssocID="{58386EF2-92DA-42EC-B52E-D366FA7B8227}" presName="parentText" presStyleLbl="node1" presStyleIdx="1" presStyleCnt="3" custScaleY="82767">
        <dgm:presLayoutVars>
          <dgm:chMax val="0"/>
          <dgm:bulletEnabled val="1"/>
        </dgm:presLayoutVars>
      </dgm:prSet>
      <dgm:spPr/>
    </dgm:pt>
    <dgm:pt modelId="{A265CC90-2C7F-417F-920E-B5B66710A958}" type="pres">
      <dgm:prSet presAssocID="{58386EF2-92DA-42EC-B52E-D366FA7B8227}" presName="childText" presStyleLbl="revTx" presStyleIdx="1" presStyleCnt="3">
        <dgm:presLayoutVars>
          <dgm:bulletEnabled val="1"/>
        </dgm:presLayoutVars>
      </dgm:prSet>
      <dgm:spPr/>
    </dgm:pt>
    <dgm:pt modelId="{3A541101-CE5B-4063-B92B-C4961E2F55D2}" type="pres">
      <dgm:prSet presAssocID="{E03A8290-2D59-4A83-A92D-C481BDB76FD4}" presName="parentText" presStyleLbl="node1" presStyleIdx="2" presStyleCnt="3" custScaleY="78411">
        <dgm:presLayoutVars>
          <dgm:chMax val="0"/>
          <dgm:bulletEnabled val="1"/>
        </dgm:presLayoutVars>
      </dgm:prSet>
      <dgm:spPr/>
    </dgm:pt>
    <dgm:pt modelId="{786E7BA6-4898-48DB-A200-C59235CAC370}" type="pres">
      <dgm:prSet presAssocID="{E03A8290-2D59-4A83-A92D-C481BDB76FD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166C008-B982-40C0-AB64-A0BE43793583}" type="presOf" srcId="{58386EF2-92DA-42EC-B52E-D366FA7B8227}" destId="{A488E777-0E96-47F0-A9ED-340250138038}" srcOrd="0" destOrd="0" presId="urn:microsoft.com/office/officeart/2005/8/layout/vList2"/>
    <dgm:cxn modelId="{5B0C870F-7F25-4B3F-B555-1529D9ABFAD4}" srcId="{E03A8290-2D59-4A83-A92D-C481BDB76FD4}" destId="{3CE7F663-6E9D-47DC-9430-4DC897AC704B}" srcOrd="4" destOrd="0" parTransId="{60B18A17-A05D-4C5E-A4BE-907E1E8DD904}" sibTransId="{C9BB6350-9091-463E-89EB-8B9278708817}"/>
    <dgm:cxn modelId="{5BFE8A1E-9ECB-4CA5-B915-D94289FDABA0}" type="presOf" srcId="{3CE7F663-6E9D-47DC-9430-4DC897AC704B}" destId="{786E7BA6-4898-48DB-A200-C59235CAC370}" srcOrd="0" destOrd="4" presId="urn:microsoft.com/office/officeart/2005/8/layout/vList2"/>
    <dgm:cxn modelId="{9DF81227-D9A4-400A-8C00-7342E53E3B74}" srcId="{E03A8290-2D59-4A83-A92D-C481BDB76FD4}" destId="{4E5F2A80-AD22-419F-A844-457E480C817A}" srcOrd="3" destOrd="0" parTransId="{A3A33C9B-417A-4C20-920D-DB1AA28704DB}" sibTransId="{24279C0F-01AB-483B-BE3D-6434B7747B1E}"/>
    <dgm:cxn modelId="{A40F912A-25D7-4A1E-9306-9E1B8D7DEB3F}" type="presOf" srcId="{5A076BB1-F4CF-4DC5-A91A-6B1DAD283EDE}" destId="{6E9F8FC7-DE6F-4C51-AB74-341A8A15ECFA}" srcOrd="0" destOrd="1" presId="urn:microsoft.com/office/officeart/2005/8/layout/vList2"/>
    <dgm:cxn modelId="{5F7D142B-0C0A-4409-A5AA-DA584377953C}" type="presOf" srcId="{4E5F2A80-AD22-419F-A844-457E480C817A}" destId="{786E7BA6-4898-48DB-A200-C59235CAC370}" srcOrd="0" destOrd="3" presId="urn:microsoft.com/office/officeart/2005/8/layout/vList2"/>
    <dgm:cxn modelId="{5FBF5A34-57DE-464F-AD4E-1E75AA5D804B}" srcId="{E03A8290-2D59-4A83-A92D-C481BDB76FD4}" destId="{45E24FF1-FBE5-4A66-BB7E-011C4E4F37DC}" srcOrd="0" destOrd="0" parTransId="{FC098CCA-DDEA-4511-9756-DB6A7D1F7BE9}" sibTransId="{CDE1EBF5-3BF2-47AE-B9A6-8011DB6E3B96}"/>
    <dgm:cxn modelId="{46C49238-1D2E-4FAC-9509-4D99C394EF8B}" type="presOf" srcId="{E03A8290-2D59-4A83-A92D-C481BDB76FD4}" destId="{3A541101-CE5B-4063-B92B-C4961E2F55D2}" srcOrd="0" destOrd="0" presId="urn:microsoft.com/office/officeart/2005/8/layout/vList2"/>
    <dgm:cxn modelId="{4457283A-B177-4BB0-A4B0-5CD452FCC2C7}" srcId="{3CB2E1DF-B86E-48AD-BA42-5BF1FCF6CEB8}" destId="{DFF515F0-E1BC-4205-9080-940AA3D76FF7}" srcOrd="0" destOrd="0" parTransId="{7102492D-4FE8-4624-A2A1-9CDF2874A209}" sibTransId="{DEFCB602-14BD-4F8A-B359-2F731952D4F6}"/>
    <dgm:cxn modelId="{0671D33E-80BD-404E-8721-815CD0F41F31}" srcId="{58386EF2-92DA-42EC-B52E-D366FA7B8227}" destId="{CA7CE368-0FA3-49D9-B40E-7A27923A6087}" srcOrd="0" destOrd="0" parTransId="{76509D27-6359-43D6-BFDB-82F95DF17C3A}" sibTransId="{1C03AE0E-38AE-4650-8950-D1973FA0798D}"/>
    <dgm:cxn modelId="{60260851-D019-452F-9222-8F1C64C71FAD}" srcId="{83E75B8A-1367-421E-AFB4-7C1E0E7AF72C}" destId="{58386EF2-92DA-42EC-B52E-D366FA7B8227}" srcOrd="1" destOrd="0" parTransId="{25913092-97DB-46A4-AC3C-EF8E7CD3ABBA}" sibTransId="{92389074-4486-46D8-BF16-BD5AB0EC730E}"/>
    <dgm:cxn modelId="{AE425275-5CE8-4673-810B-6CF867EDB1B2}" srcId="{83E75B8A-1367-421E-AFB4-7C1E0E7AF72C}" destId="{3CB2E1DF-B86E-48AD-BA42-5BF1FCF6CEB8}" srcOrd="0" destOrd="0" parTransId="{6C83772B-6C9F-442F-9796-16DD028937A9}" sibTransId="{CDDA73DA-86C3-4986-AF00-BC9C642D850F}"/>
    <dgm:cxn modelId="{CD1C4F77-A586-4AE8-B7A1-D98570696BAA}" type="presOf" srcId="{DFF515F0-E1BC-4205-9080-940AA3D76FF7}" destId="{6E9F8FC7-DE6F-4C51-AB74-341A8A15ECFA}" srcOrd="0" destOrd="0" presId="urn:microsoft.com/office/officeart/2005/8/layout/vList2"/>
    <dgm:cxn modelId="{F0D7FB78-9FC5-4E7C-9E83-BB704E4740CF}" srcId="{83E75B8A-1367-421E-AFB4-7C1E0E7AF72C}" destId="{E03A8290-2D59-4A83-A92D-C481BDB76FD4}" srcOrd="2" destOrd="0" parTransId="{16709167-D23F-4DDC-B838-253742A1C6B1}" sibTransId="{BCA7C144-2A1A-46D7-9372-25A31E29539C}"/>
    <dgm:cxn modelId="{506B4F8F-61AB-4389-8605-7C8AA22F4EFD}" srcId="{3CB2E1DF-B86E-48AD-BA42-5BF1FCF6CEB8}" destId="{5A076BB1-F4CF-4DC5-A91A-6B1DAD283EDE}" srcOrd="1" destOrd="0" parTransId="{62149C3A-8CB3-4DCA-90EE-DCE071389460}" sibTransId="{6B65F460-C7FE-495A-B766-649F65EA2F75}"/>
    <dgm:cxn modelId="{D1C88590-C892-441B-B243-8D14ACD3127F}" type="presOf" srcId="{3CB2E1DF-B86E-48AD-BA42-5BF1FCF6CEB8}" destId="{915BC54C-98FF-4C5E-937B-C8503D6E85B7}" srcOrd="0" destOrd="0" presId="urn:microsoft.com/office/officeart/2005/8/layout/vList2"/>
    <dgm:cxn modelId="{0EE32D9D-B2EB-4052-8A13-C540E865C966}" type="presOf" srcId="{62E2372C-0A53-4843-9A28-2609857766BF}" destId="{786E7BA6-4898-48DB-A200-C59235CAC370}" srcOrd="0" destOrd="1" presId="urn:microsoft.com/office/officeart/2005/8/layout/vList2"/>
    <dgm:cxn modelId="{1AF863A1-8185-4CB7-A92F-879E7E9C4458}" srcId="{3CB2E1DF-B86E-48AD-BA42-5BF1FCF6CEB8}" destId="{3E16184E-6907-4CC2-955B-E831845B91F1}" srcOrd="2" destOrd="0" parTransId="{FDD72A75-0C79-425D-A269-2268D8FA7D1B}" sibTransId="{FDE20624-FDCB-4605-80A9-950BE0DA37CC}"/>
    <dgm:cxn modelId="{3D512BA2-A1E6-4D8D-B172-59239370D7C2}" type="presOf" srcId="{3E16184E-6907-4CC2-955B-E831845B91F1}" destId="{6E9F8FC7-DE6F-4C51-AB74-341A8A15ECFA}" srcOrd="0" destOrd="2" presId="urn:microsoft.com/office/officeart/2005/8/layout/vList2"/>
    <dgm:cxn modelId="{DF1ED7D3-92DB-467B-B457-419C9C74B8B1}" srcId="{E03A8290-2D59-4A83-A92D-C481BDB76FD4}" destId="{62E2372C-0A53-4843-9A28-2609857766BF}" srcOrd="1" destOrd="0" parTransId="{8D955B51-6272-42A9-9409-B7F3671C939B}" sibTransId="{461CA943-7B42-402F-B937-719D8B04D470}"/>
    <dgm:cxn modelId="{0D8F10DE-B472-4A94-83CF-DB0E358EB2D8}" type="presOf" srcId="{CA7CE368-0FA3-49D9-B40E-7A27923A6087}" destId="{A265CC90-2C7F-417F-920E-B5B66710A958}" srcOrd="0" destOrd="0" presId="urn:microsoft.com/office/officeart/2005/8/layout/vList2"/>
    <dgm:cxn modelId="{1E5FF9F5-A16D-47A5-9648-AE4BFA0670D4}" type="presOf" srcId="{83E75B8A-1367-421E-AFB4-7C1E0E7AF72C}" destId="{AB33D30F-F6C4-4752-A6F5-8896372D733F}" srcOrd="0" destOrd="0" presId="urn:microsoft.com/office/officeart/2005/8/layout/vList2"/>
    <dgm:cxn modelId="{C9CC66F9-A1F9-4EDD-BDD8-2EC7DA548488}" type="presOf" srcId="{F7B3B47B-E2A4-4440-A1B5-0B0FF68EAB2E}" destId="{786E7BA6-4898-48DB-A200-C59235CAC370}" srcOrd="0" destOrd="2" presId="urn:microsoft.com/office/officeart/2005/8/layout/vList2"/>
    <dgm:cxn modelId="{10A2BAFC-BD32-44D4-8DC2-8C14DA861908}" type="presOf" srcId="{45E24FF1-FBE5-4A66-BB7E-011C4E4F37DC}" destId="{786E7BA6-4898-48DB-A200-C59235CAC370}" srcOrd="0" destOrd="0" presId="urn:microsoft.com/office/officeart/2005/8/layout/vList2"/>
    <dgm:cxn modelId="{0741BBFD-1D37-4D60-9FF9-F29B4501A968}" srcId="{E03A8290-2D59-4A83-A92D-C481BDB76FD4}" destId="{F7B3B47B-E2A4-4440-A1B5-0B0FF68EAB2E}" srcOrd="2" destOrd="0" parTransId="{418FC2A7-9A15-448C-8738-46A1B06B7A10}" sibTransId="{F2A45676-860B-4860-A0E3-CA78A864069C}"/>
    <dgm:cxn modelId="{DE676D4D-FE84-438D-8FEC-E76D1648E559}" type="presParOf" srcId="{AB33D30F-F6C4-4752-A6F5-8896372D733F}" destId="{915BC54C-98FF-4C5E-937B-C8503D6E85B7}" srcOrd="0" destOrd="0" presId="urn:microsoft.com/office/officeart/2005/8/layout/vList2"/>
    <dgm:cxn modelId="{BD8D4E93-B6B7-4515-86DD-B65E0D4E908D}" type="presParOf" srcId="{AB33D30F-F6C4-4752-A6F5-8896372D733F}" destId="{6E9F8FC7-DE6F-4C51-AB74-341A8A15ECFA}" srcOrd="1" destOrd="0" presId="urn:microsoft.com/office/officeart/2005/8/layout/vList2"/>
    <dgm:cxn modelId="{C1284190-0613-4BB6-AC32-872F55C26FEB}" type="presParOf" srcId="{AB33D30F-F6C4-4752-A6F5-8896372D733F}" destId="{A488E777-0E96-47F0-A9ED-340250138038}" srcOrd="2" destOrd="0" presId="urn:microsoft.com/office/officeart/2005/8/layout/vList2"/>
    <dgm:cxn modelId="{56EF6572-F278-409A-BCC2-F628CDAB90EB}" type="presParOf" srcId="{AB33D30F-F6C4-4752-A6F5-8896372D733F}" destId="{A265CC90-2C7F-417F-920E-B5B66710A958}" srcOrd="3" destOrd="0" presId="urn:microsoft.com/office/officeart/2005/8/layout/vList2"/>
    <dgm:cxn modelId="{BB3F6F60-0A2F-4DCB-8AAA-D05628C17A66}" type="presParOf" srcId="{AB33D30F-F6C4-4752-A6F5-8896372D733F}" destId="{3A541101-CE5B-4063-B92B-C4961E2F55D2}" srcOrd="4" destOrd="0" presId="urn:microsoft.com/office/officeart/2005/8/layout/vList2"/>
    <dgm:cxn modelId="{3AE9008F-B6A4-4499-B2AE-64D18D99A877}" type="presParOf" srcId="{AB33D30F-F6C4-4752-A6F5-8896372D733F}" destId="{786E7BA6-4898-48DB-A200-C59235CAC37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8438C8-4AC6-4DC7-BB7F-109A190272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9307E7-E8DB-46B7-8699-860EA4AB8491}">
      <dgm:prSet phldrT="[Text]"/>
      <dgm:spPr/>
      <dgm:t>
        <a:bodyPr/>
        <a:lstStyle/>
        <a:p>
          <a:r>
            <a:rPr lang="en-US" dirty="0"/>
            <a:t>Participation</a:t>
          </a:r>
        </a:p>
      </dgm:t>
      <dgm:extLst>
        <a:ext uri="{E40237B7-FDA0-4F09-8148-C483321AD2D9}">
          <dgm14:cNvPr xmlns:dgm14="http://schemas.microsoft.com/office/drawing/2010/diagram" id="0" name="" descr="Participation&#10; Marketing &#10; Systemwide presentations&#10; College/District specific presentations&#10; Meeting with Vice Chancellors/Vice Presidents&#10; Logistics&#10;"/>
        </a:ext>
      </dgm:extLst>
    </dgm:pt>
    <dgm:pt modelId="{EAD350D1-D51E-4539-B2A1-D046ACAFC934}" type="parTrans" cxnId="{7A3A4A39-F3D3-4FE8-9650-0C532CA8BC95}">
      <dgm:prSet/>
      <dgm:spPr/>
      <dgm:t>
        <a:bodyPr/>
        <a:lstStyle/>
        <a:p>
          <a:endParaRPr lang="en-US"/>
        </a:p>
      </dgm:t>
    </dgm:pt>
    <dgm:pt modelId="{1D31CC01-0F7E-43A5-B3B3-48D64B27A1BB}" type="sibTrans" cxnId="{7A3A4A39-F3D3-4FE8-9650-0C532CA8BC95}">
      <dgm:prSet/>
      <dgm:spPr/>
      <dgm:t>
        <a:bodyPr/>
        <a:lstStyle/>
        <a:p>
          <a:endParaRPr lang="en-US"/>
        </a:p>
      </dgm:t>
    </dgm:pt>
    <dgm:pt modelId="{FB704658-2F40-418A-A84E-9999057D0C3C}">
      <dgm:prSet phldrT="[Text]"/>
      <dgm:spPr/>
      <dgm:t>
        <a:bodyPr/>
        <a:lstStyle/>
        <a:p>
          <a:r>
            <a:rPr lang="en-US" b="0" i="0" u="none" strike="noStrike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Marketing </a:t>
          </a:r>
          <a:endParaRPr lang="en-US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articipation&#10; Marketing &#10; Systemwide presentations&#10; College/District specific presentations&#10; Meeting with Vice Chancellors/Vice Presidents&#10; Logistics&#10;"/>
        </a:ext>
      </dgm:extLst>
    </dgm:pt>
    <dgm:pt modelId="{F5D68356-E2E3-4455-84CE-1DDF4542190C}" type="parTrans" cxnId="{DD37B6C8-FAE1-4817-8EB7-1A640DD9D6C5}">
      <dgm:prSet/>
      <dgm:spPr/>
      <dgm:t>
        <a:bodyPr/>
        <a:lstStyle/>
        <a:p>
          <a:endParaRPr lang="en-US"/>
        </a:p>
      </dgm:t>
    </dgm:pt>
    <dgm:pt modelId="{A2432C61-7D0B-4793-BC7B-8F9AE5FC7563}" type="sibTrans" cxnId="{DD37B6C8-FAE1-4817-8EB7-1A640DD9D6C5}">
      <dgm:prSet/>
      <dgm:spPr/>
      <dgm:t>
        <a:bodyPr/>
        <a:lstStyle/>
        <a:p>
          <a:endParaRPr lang="en-US"/>
        </a:p>
      </dgm:t>
    </dgm:pt>
    <dgm:pt modelId="{EC1BF179-5BC0-441C-8CAA-D2FD2CAF394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ystemwide presentations</a:t>
          </a:r>
        </a:p>
      </dgm:t>
      <dgm:extLst>
        <a:ext uri="{E40237B7-FDA0-4F09-8148-C483321AD2D9}">
          <dgm14:cNvPr xmlns:dgm14="http://schemas.microsoft.com/office/drawing/2010/diagram" id="0" name="" descr="Participation&#10; Marketing &#10; Systemwide presentations&#10; College/District specific presentations&#10; Meeting with Vice Chancellors/Vice Presidents&#10; Logistics&#10;"/>
        </a:ext>
      </dgm:extLst>
    </dgm:pt>
    <dgm:pt modelId="{9B18E71B-2560-4C43-BAE5-60E0AC1842C6}" type="parTrans" cxnId="{FEEF9DE1-8406-45C9-8612-58AA1706A47F}">
      <dgm:prSet/>
      <dgm:spPr/>
      <dgm:t>
        <a:bodyPr/>
        <a:lstStyle/>
        <a:p>
          <a:endParaRPr lang="en-US"/>
        </a:p>
      </dgm:t>
    </dgm:pt>
    <dgm:pt modelId="{BAADDE8D-9F6A-4FF4-9528-34602555A4C6}" type="sibTrans" cxnId="{FEEF9DE1-8406-45C9-8612-58AA1706A47F}">
      <dgm:prSet/>
      <dgm:spPr/>
      <dgm:t>
        <a:bodyPr/>
        <a:lstStyle/>
        <a:p>
          <a:endParaRPr lang="en-US"/>
        </a:p>
      </dgm:t>
    </dgm:pt>
    <dgm:pt modelId="{2E30C5BA-58B2-4572-BD84-0A78E66856D0}">
      <dgm:prSet/>
      <dgm:spPr/>
      <dgm:t>
        <a:bodyPr/>
        <a:lstStyle/>
        <a:p>
          <a:r>
            <a:rPr lang="en-US" b="0" i="0" u="none" strike="noStrike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College/District specific presentations</a:t>
          </a:r>
        </a:p>
      </dgm:t>
      <dgm:extLst>
        <a:ext uri="{E40237B7-FDA0-4F09-8148-C483321AD2D9}">
          <dgm14:cNvPr xmlns:dgm14="http://schemas.microsoft.com/office/drawing/2010/diagram" id="0" name="" descr="Participation&#10; Marketing &#10; Systemwide presentations&#10; College/District specific presentations&#10; Meeting with Vice Chancellors/Vice Presidents&#10; Logistics&#10;"/>
        </a:ext>
      </dgm:extLst>
    </dgm:pt>
    <dgm:pt modelId="{E34368A1-9416-4B42-AAE5-A0D6E698B36C}" type="parTrans" cxnId="{4FF04886-01E0-489D-8FE6-C59C91854582}">
      <dgm:prSet/>
      <dgm:spPr/>
      <dgm:t>
        <a:bodyPr/>
        <a:lstStyle/>
        <a:p>
          <a:endParaRPr lang="en-US"/>
        </a:p>
      </dgm:t>
    </dgm:pt>
    <dgm:pt modelId="{E241EC35-831C-4FC2-8993-D6DB4B3E18E5}" type="sibTrans" cxnId="{4FF04886-01E0-489D-8FE6-C59C91854582}">
      <dgm:prSet/>
      <dgm:spPr/>
      <dgm:t>
        <a:bodyPr/>
        <a:lstStyle/>
        <a:p>
          <a:endParaRPr lang="en-US"/>
        </a:p>
      </dgm:t>
    </dgm:pt>
    <dgm:pt modelId="{6F0DC0F1-FDCD-4143-9EA4-8C69D5F7CC9C}">
      <dgm:prSet/>
      <dgm:spPr/>
      <dgm:t>
        <a:bodyPr/>
        <a:lstStyle/>
        <a:p>
          <a:r>
            <a:rPr lang="en-US" b="0" i="0" u="none" strike="noStrike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Meeting with Vice Chancellors/Vice Presidents</a:t>
          </a:r>
        </a:p>
      </dgm:t>
      <dgm:extLst>
        <a:ext uri="{E40237B7-FDA0-4F09-8148-C483321AD2D9}">
          <dgm14:cNvPr xmlns:dgm14="http://schemas.microsoft.com/office/drawing/2010/diagram" id="0" name="" descr="Participation&#10; Marketing &#10; Systemwide presentations&#10; College/District specific presentations&#10; Meeting with Vice Chancellors/Vice Presidents&#10; Logistics&#10;"/>
        </a:ext>
      </dgm:extLst>
    </dgm:pt>
    <dgm:pt modelId="{D610BC0E-AF54-4846-A1C2-492A5480CC4B}" type="parTrans" cxnId="{D0024C96-509D-459E-A21B-F82499E6CBF2}">
      <dgm:prSet/>
      <dgm:spPr/>
      <dgm:t>
        <a:bodyPr/>
        <a:lstStyle/>
        <a:p>
          <a:endParaRPr lang="en-US"/>
        </a:p>
      </dgm:t>
    </dgm:pt>
    <dgm:pt modelId="{9FFCB1B1-83CD-4FF0-B146-A73AB02AC6AA}" type="sibTrans" cxnId="{D0024C96-509D-459E-A21B-F82499E6CBF2}">
      <dgm:prSet/>
      <dgm:spPr/>
      <dgm:t>
        <a:bodyPr/>
        <a:lstStyle/>
        <a:p>
          <a:endParaRPr lang="en-US"/>
        </a:p>
      </dgm:t>
    </dgm:pt>
    <dgm:pt modelId="{BB168CB5-9CCB-4233-912D-9D0296CD0460}">
      <dgm:prSet/>
      <dgm:spPr/>
      <dgm:t>
        <a:bodyPr/>
        <a:lstStyle/>
        <a:p>
          <a:r>
            <a:rPr lang="en-US" b="0" i="0" u="none" strike="noStrike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Logistics</a:t>
          </a:r>
        </a:p>
      </dgm:t>
      <dgm:extLst>
        <a:ext uri="{E40237B7-FDA0-4F09-8148-C483321AD2D9}">
          <dgm14:cNvPr xmlns:dgm14="http://schemas.microsoft.com/office/drawing/2010/diagram" id="0" name="" descr="Participation&#10; Marketing &#10; Systemwide presentations&#10; College/District specific presentations&#10; Meeting with Vice Chancellors/Vice Presidents&#10; Logistics&#10;"/>
        </a:ext>
      </dgm:extLst>
    </dgm:pt>
    <dgm:pt modelId="{C7F05C07-373B-41FD-B4D2-A24E70AB8033}" type="parTrans" cxnId="{11044AAE-D7CD-485A-A962-D91FCC3E2846}">
      <dgm:prSet/>
      <dgm:spPr/>
      <dgm:t>
        <a:bodyPr/>
        <a:lstStyle/>
        <a:p>
          <a:endParaRPr lang="en-US"/>
        </a:p>
      </dgm:t>
    </dgm:pt>
    <dgm:pt modelId="{38DD80D9-A42E-47BF-95FB-54E8A4EC84F2}" type="sibTrans" cxnId="{11044AAE-D7CD-485A-A962-D91FCC3E2846}">
      <dgm:prSet/>
      <dgm:spPr/>
      <dgm:t>
        <a:bodyPr/>
        <a:lstStyle/>
        <a:p>
          <a:endParaRPr lang="en-US"/>
        </a:p>
      </dgm:t>
    </dgm:pt>
    <dgm:pt modelId="{0A8D62F0-21D5-4D09-94C5-9E622FF1EE93}" type="pres">
      <dgm:prSet presAssocID="{D98438C8-4AC6-4DC7-BB7F-109A190272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73D67B-11BE-4794-B82A-BE545127020E}" type="pres">
      <dgm:prSet presAssocID="{2F9307E7-E8DB-46B7-8699-860EA4AB8491}" presName="centerShape" presStyleLbl="node0" presStyleIdx="0" presStyleCnt="1"/>
      <dgm:spPr/>
    </dgm:pt>
    <dgm:pt modelId="{0FC5D8C7-D9B6-4325-8949-2E67EC5DEE77}" type="pres">
      <dgm:prSet presAssocID="{F5D68356-E2E3-4455-84CE-1DDF4542190C}" presName="parTrans" presStyleLbl="bgSibTrans2D1" presStyleIdx="0" presStyleCnt="5"/>
      <dgm:spPr/>
    </dgm:pt>
    <dgm:pt modelId="{6C558107-2C31-4DF4-9295-3D8BE1A3A172}" type="pres">
      <dgm:prSet presAssocID="{FB704658-2F40-418A-A84E-9999057D0C3C}" presName="node" presStyleLbl="node1" presStyleIdx="0" presStyleCnt="5">
        <dgm:presLayoutVars>
          <dgm:bulletEnabled val="1"/>
        </dgm:presLayoutVars>
      </dgm:prSet>
      <dgm:spPr/>
    </dgm:pt>
    <dgm:pt modelId="{31900F12-A2D4-416C-B1EB-C897A4B5C394}" type="pres">
      <dgm:prSet presAssocID="{9B18E71B-2560-4C43-BAE5-60E0AC1842C6}" presName="parTrans" presStyleLbl="bgSibTrans2D1" presStyleIdx="1" presStyleCnt="5"/>
      <dgm:spPr/>
    </dgm:pt>
    <dgm:pt modelId="{8253259F-92AC-471F-BA19-68386D6B715A}" type="pres">
      <dgm:prSet presAssocID="{EC1BF179-5BC0-441C-8CAA-D2FD2CAF3942}" presName="node" presStyleLbl="node1" presStyleIdx="1" presStyleCnt="5">
        <dgm:presLayoutVars>
          <dgm:bulletEnabled val="1"/>
        </dgm:presLayoutVars>
      </dgm:prSet>
      <dgm:spPr/>
    </dgm:pt>
    <dgm:pt modelId="{4C3FB82F-5859-4C54-920A-D03DCD7BA1F3}" type="pres">
      <dgm:prSet presAssocID="{E34368A1-9416-4B42-AAE5-A0D6E698B36C}" presName="parTrans" presStyleLbl="bgSibTrans2D1" presStyleIdx="2" presStyleCnt="5"/>
      <dgm:spPr/>
    </dgm:pt>
    <dgm:pt modelId="{75732EF6-C851-4EAB-8B7A-7B60ED418668}" type="pres">
      <dgm:prSet presAssocID="{2E30C5BA-58B2-4572-BD84-0A78E66856D0}" presName="node" presStyleLbl="node1" presStyleIdx="2" presStyleCnt="5">
        <dgm:presLayoutVars>
          <dgm:bulletEnabled val="1"/>
        </dgm:presLayoutVars>
      </dgm:prSet>
      <dgm:spPr/>
    </dgm:pt>
    <dgm:pt modelId="{00A4E075-B811-433F-B527-642D28C25FD6}" type="pres">
      <dgm:prSet presAssocID="{D610BC0E-AF54-4846-A1C2-492A5480CC4B}" presName="parTrans" presStyleLbl="bgSibTrans2D1" presStyleIdx="3" presStyleCnt="5"/>
      <dgm:spPr/>
    </dgm:pt>
    <dgm:pt modelId="{2A311D06-06E8-4B06-8522-C1CF9408ECF3}" type="pres">
      <dgm:prSet presAssocID="{6F0DC0F1-FDCD-4143-9EA4-8C69D5F7CC9C}" presName="node" presStyleLbl="node1" presStyleIdx="3" presStyleCnt="5">
        <dgm:presLayoutVars>
          <dgm:bulletEnabled val="1"/>
        </dgm:presLayoutVars>
      </dgm:prSet>
      <dgm:spPr/>
    </dgm:pt>
    <dgm:pt modelId="{6EDEFCB0-D7C6-439E-BFCA-EB7D3B15BBFE}" type="pres">
      <dgm:prSet presAssocID="{C7F05C07-373B-41FD-B4D2-A24E70AB8033}" presName="parTrans" presStyleLbl="bgSibTrans2D1" presStyleIdx="4" presStyleCnt="5"/>
      <dgm:spPr/>
    </dgm:pt>
    <dgm:pt modelId="{56733CE0-7735-4982-981F-C3206707B1F8}" type="pres">
      <dgm:prSet presAssocID="{BB168CB5-9CCB-4233-912D-9D0296CD0460}" presName="node" presStyleLbl="node1" presStyleIdx="4" presStyleCnt="5">
        <dgm:presLayoutVars>
          <dgm:bulletEnabled val="1"/>
        </dgm:presLayoutVars>
      </dgm:prSet>
      <dgm:spPr/>
    </dgm:pt>
  </dgm:ptLst>
  <dgm:cxnLst>
    <dgm:cxn modelId="{F43B8B06-98B2-42DD-9F11-58B18120E5E7}" type="presOf" srcId="{2F9307E7-E8DB-46B7-8699-860EA4AB8491}" destId="{D173D67B-11BE-4794-B82A-BE545127020E}" srcOrd="0" destOrd="0" presId="urn:microsoft.com/office/officeart/2005/8/layout/radial4"/>
    <dgm:cxn modelId="{C3C6EC15-5835-43A4-BD91-DD3A3F34D5B4}" type="presOf" srcId="{C7F05C07-373B-41FD-B4D2-A24E70AB8033}" destId="{6EDEFCB0-D7C6-439E-BFCA-EB7D3B15BBFE}" srcOrd="0" destOrd="0" presId="urn:microsoft.com/office/officeart/2005/8/layout/radial4"/>
    <dgm:cxn modelId="{DEE0D523-2548-43E4-89B8-DF67E89622AE}" type="presOf" srcId="{D610BC0E-AF54-4846-A1C2-492A5480CC4B}" destId="{00A4E075-B811-433F-B527-642D28C25FD6}" srcOrd="0" destOrd="0" presId="urn:microsoft.com/office/officeart/2005/8/layout/radial4"/>
    <dgm:cxn modelId="{7A3A4A39-F3D3-4FE8-9650-0C532CA8BC95}" srcId="{D98438C8-4AC6-4DC7-BB7F-109A19027229}" destId="{2F9307E7-E8DB-46B7-8699-860EA4AB8491}" srcOrd="0" destOrd="0" parTransId="{EAD350D1-D51E-4539-B2A1-D046ACAFC934}" sibTransId="{1D31CC01-0F7E-43A5-B3B3-48D64B27A1BB}"/>
    <dgm:cxn modelId="{C0BD2E43-A576-484B-8CF6-39960C967D09}" type="presOf" srcId="{9B18E71B-2560-4C43-BAE5-60E0AC1842C6}" destId="{31900F12-A2D4-416C-B1EB-C897A4B5C394}" srcOrd="0" destOrd="0" presId="urn:microsoft.com/office/officeart/2005/8/layout/radial4"/>
    <dgm:cxn modelId="{97E35444-A0F6-4639-A110-48F049EDE2E3}" type="presOf" srcId="{2E30C5BA-58B2-4572-BD84-0A78E66856D0}" destId="{75732EF6-C851-4EAB-8B7A-7B60ED418668}" srcOrd="0" destOrd="0" presId="urn:microsoft.com/office/officeart/2005/8/layout/radial4"/>
    <dgm:cxn modelId="{577F4473-DAF0-4C20-A47F-2FD1B4A1BC1F}" type="presOf" srcId="{E34368A1-9416-4B42-AAE5-A0D6E698B36C}" destId="{4C3FB82F-5859-4C54-920A-D03DCD7BA1F3}" srcOrd="0" destOrd="0" presId="urn:microsoft.com/office/officeart/2005/8/layout/radial4"/>
    <dgm:cxn modelId="{6A3B7254-458D-432D-B933-73D1874F2811}" type="presOf" srcId="{EC1BF179-5BC0-441C-8CAA-D2FD2CAF3942}" destId="{8253259F-92AC-471F-BA19-68386D6B715A}" srcOrd="0" destOrd="0" presId="urn:microsoft.com/office/officeart/2005/8/layout/radial4"/>
    <dgm:cxn modelId="{7701077A-8C23-4965-8E0E-82DB2D3CB276}" type="presOf" srcId="{D98438C8-4AC6-4DC7-BB7F-109A19027229}" destId="{0A8D62F0-21D5-4D09-94C5-9E622FF1EE93}" srcOrd="0" destOrd="0" presId="urn:microsoft.com/office/officeart/2005/8/layout/radial4"/>
    <dgm:cxn modelId="{4FF04886-01E0-489D-8FE6-C59C91854582}" srcId="{2F9307E7-E8DB-46B7-8699-860EA4AB8491}" destId="{2E30C5BA-58B2-4572-BD84-0A78E66856D0}" srcOrd="2" destOrd="0" parTransId="{E34368A1-9416-4B42-AAE5-A0D6E698B36C}" sibTransId="{E241EC35-831C-4FC2-8993-D6DB4B3E18E5}"/>
    <dgm:cxn modelId="{D0024C96-509D-459E-A21B-F82499E6CBF2}" srcId="{2F9307E7-E8DB-46B7-8699-860EA4AB8491}" destId="{6F0DC0F1-FDCD-4143-9EA4-8C69D5F7CC9C}" srcOrd="3" destOrd="0" parTransId="{D610BC0E-AF54-4846-A1C2-492A5480CC4B}" sibTransId="{9FFCB1B1-83CD-4FF0-B146-A73AB02AC6AA}"/>
    <dgm:cxn modelId="{796C94A8-3D16-438B-8BA0-8A251E5FB5F6}" type="presOf" srcId="{FB704658-2F40-418A-A84E-9999057D0C3C}" destId="{6C558107-2C31-4DF4-9295-3D8BE1A3A172}" srcOrd="0" destOrd="0" presId="urn:microsoft.com/office/officeart/2005/8/layout/radial4"/>
    <dgm:cxn modelId="{665EF5AA-CD72-4065-BC04-41BA9CFEAA0F}" type="presOf" srcId="{6F0DC0F1-FDCD-4143-9EA4-8C69D5F7CC9C}" destId="{2A311D06-06E8-4B06-8522-C1CF9408ECF3}" srcOrd="0" destOrd="0" presId="urn:microsoft.com/office/officeart/2005/8/layout/radial4"/>
    <dgm:cxn modelId="{11044AAE-D7CD-485A-A962-D91FCC3E2846}" srcId="{2F9307E7-E8DB-46B7-8699-860EA4AB8491}" destId="{BB168CB5-9CCB-4233-912D-9D0296CD0460}" srcOrd="4" destOrd="0" parTransId="{C7F05C07-373B-41FD-B4D2-A24E70AB8033}" sibTransId="{38DD80D9-A42E-47BF-95FB-54E8A4EC84F2}"/>
    <dgm:cxn modelId="{E45F21C0-385B-4474-8641-FC22028E104D}" type="presOf" srcId="{F5D68356-E2E3-4455-84CE-1DDF4542190C}" destId="{0FC5D8C7-D9B6-4325-8949-2E67EC5DEE77}" srcOrd="0" destOrd="0" presId="urn:microsoft.com/office/officeart/2005/8/layout/radial4"/>
    <dgm:cxn modelId="{DD37B6C8-FAE1-4817-8EB7-1A640DD9D6C5}" srcId="{2F9307E7-E8DB-46B7-8699-860EA4AB8491}" destId="{FB704658-2F40-418A-A84E-9999057D0C3C}" srcOrd="0" destOrd="0" parTransId="{F5D68356-E2E3-4455-84CE-1DDF4542190C}" sibTransId="{A2432C61-7D0B-4793-BC7B-8F9AE5FC7563}"/>
    <dgm:cxn modelId="{FEEF9DE1-8406-45C9-8612-58AA1706A47F}" srcId="{2F9307E7-E8DB-46B7-8699-860EA4AB8491}" destId="{EC1BF179-5BC0-441C-8CAA-D2FD2CAF3942}" srcOrd="1" destOrd="0" parTransId="{9B18E71B-2560-4C43-BAE5-60E0AC1842C6}" sibTransId="{BAADDE8D-9F6A-4FF4-9528-34602555A4C6}"/>
    <dgm:cxn modelId="{C6A93FF0-0C25-49D8-8B05-7842EC407DD3}" type="presOf" srcId="{BB168CB5-9CCB-4233-912D-9D0296CD0460}" destId="{56733CE0-7735-4982-981F-C3206707B1F8}" srcOrd="0" destOrd="0" presId="urn:microsoft.com/office/officeart/2005/8/layout/radial4"/>
    <dgm:cxn modelId="{A609C2F2-9475-4873-B185-1551C581B651}" type="presParOf" srcId="{0A8D62F0-21D5-4D09-94C5-9E622FF1EE93}" destId="{D173D67B-11BE-4794-B82A-BE545127020E}" srcOrd="0" destOrd="0" presId="urn:microsoft.com/office/officeart/2005/8/layout/radial4"/>
    <dgm:cxn modelId="{3B73142B-B6AB-42E7-B026-012525F7C704}" type="presParOf" srcId="{0A8D62F0-21D5-4D09-94C5-9E622FF1EE93}" destId="{0FC5D8C7-D9B6-4325-8949-2E67EC5DEE77}" srcOrd="1" destOrd="0" presId="urn:microsoft.com/office/officeart/2005/8/layout/radial4"/>
    <dgm:cxn modelId="{637DC804-D3D6-4590-95F1-A334A847E9EF}" type="presParOf" srcId="{0A8D62F0-21D5-4D09-94C5-9E622FF1EE93}" destId="{6C558107-2C31-4DF4-9295-3D8BE1A3A172}" srcOrd="2" destOrd="0" presId="urn:microsoft.com/office/officeart/2005/8/layout/radial4"/>
    <dgm:cxn modelId="{F507F78B-7226-4D2A-A05C-591E5D4228B9}" type="presParOf" srcId="{0A8D62F0-21D5-4D09-94C5-9E622FF1EE93}" destId="{31900F12-A2D4-416C-B1EB-C897A4B5C394}" srcOrd="3" destOrd="0" presId="urn:microsoft.com/office/officeart/2005/8/layout/radial4"/>
    <dgm:cxn modelId="{66655B70-A4E9-4137-8783-C4FA81B13598}" type="presParOf" srcId="{0A8D62F0-21D5-4D09-94C5-9E622FF1EE93}" destId="{8253259F-92AC-471F-BA19-68386D6B715A}" srcOrd="4" destOrd="0" presId="urn:microsoft.com/office/officeart/2005/8/layout/radial4"/>
    <dgm:cxn modelId="{B519D246-2217-4318-BDEF-C6A05DE2B2E4}" type="presParOf" srcId="{0A8D62F0-21D5-4D09-94C5-9E622FF1EE93}" destId="{4C3FB82F-5859-4C54-920A-D03DCD7BA1F3}" srcOrd="5" destOrd="0" presId="urn:microsoft.com/office/officeart/2005/8/layout/radial4"/>
    <dgm:cxn modelId="{9883224F-CB25-4748-9D75-215E00C5A7C0}" type="presParOf" srcId="{0A8D62F0-21D5-4D09-94C5-9E622FF1EE93}" destId="{75732EF6-C851-4EAB-8B7A-7B60ED418668}" srcOrd="6" destOrd="0" presId="urn:microsoft.com/office/officeart/2005/8/layout/radial4"/>
    <dgm:cxn modelId="{56D10E3A-A863-42BE-A875-9340241A40C8}" type="presParOf" srcId="{0A8D62F0-21D5-4D09-94C5-9E622FF1EE93}" destId="{00A4E075-B811-433F-B527-642D28C25FD6}" srcOrd="7" destOrd="0" presId="urn:microsoft.com/office/officeart/2005/8/layout/radial4"/>
    <dgm:cxn modelId="{6516F35E-4A0E-4C8D-9BA8-3DCF25431B04}" type="presParOf" srcId="{0A8D62F0-21D5-4D09-94C5-9E622FF1EE93}" destId="{2A311D06-06E8-4B06-8522-C1CF9408ECF3}" srcOrd="8" destOrd="0" presId="urn:microsoft.com/office/officeart/2005/8/layout/radial4"/>
    <dgm:cxn modelId="{48CB35FB-3559-4873-B062-72D954FC41AF}" type="presParOf" srcId="{0A8D62F0-21D5-4D09-94C5-9E622FF1EE93}" destId="{6EDEFCB0-D7C6-439E-BFCA-EB7D3B15BBFE}" srcOrd="9" destOrd="0" presId="urn:microsoft.com/office/officeart/2005/8/layout/radial4"/>
    <dgm:cxn modelId="{E32E0789-A91A-4E81-836C-1DE6F4A0642F}" type="presParOf" srcId="{0A8D62F0-21D5-4D09-94C5-9E622FF1EE93}" destId="{56733CE0-7735-4982-981F-C3206707B1F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576B0E-5B87-450B-BF2E-D00C2EE70BB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DEB00-94E0-4168-8580-7CA0A5267C8B}">
      <dgm:prSet phldrT="[Text]"/>
      <dgm:spPr/>
      <dgm:t>
        <a:bodyPr/>
        <a:lstStyle/>
        <a:p>
          <a:r>
            <a:rPr lang="en-US"/>
            <a:t>Focus on the “what and why” of accessibility </a:t>
          </a:r>
        </a:p>
      </dgm:t>
      <dgm:extLst>
        <a:ext uri="{E40237B7-FDA0-4F09-8148-C483321AD2D9}">
          <dgm14:cNvPr xmlns:dgm14="http://schemas.microsoft.com/office/drawing/2010/diagram" id="0" name="" descr="Focus on the “what and why” of accessibility &#10;Identify opportunities to incorporate accessibility into existing processes &#10;Align accessibility with existing priorities &#10;Align with other systemwide initiatives, Section 508, and ADA Title II changes&#10;Cultural shift for equity and success &#10;"/>
        </a:ext>
      </dgm:extLst>
    </dgm:pt>
    <dgm:pt modelId="{0E6B2AD1-7534-4F27-BE86-AFBC128CC927}" type="parTrans" cxnId="{1717A286-EA63-4817-B8A6-E9472E2284B3}">
      <dgm:prSet/>
      <dgm:spPr/>
      <dgm:t>
        <a:bodyPr/>
        <a:lstStyle/>
        <a:p>
          <a:endParaRPr lang="en-US"/>
        </a:p>
      </dgm:t>
    </dgm:pt>
    <dgm:pt modelId="{B4DB1248-9A2B-4C17-917E-E038B59BC7A3}" type="sibTrans" cxnId="{1717A286-EA63-4817-B8A6-E9472E2284B3}">
      <dgm:prSet/>
      <dgm:spPr/>
      <dgm:t>
        <a:bodyPr/>
        <a:lstStyle/>
        <a:p>
          <a:endParaRPr lang="en-US"/>
        </a:p>
      </dgm:t>
    </dgm:pt>
    <dgm:pt modelId="{16A6C648-3262-4FB4-B279-93C714DBBE86}">
      <dgm:prSet/>
      <dgm:spPr/>
      <dgm:t>
        <a:bodyPr/>
        <a:lstStyle/>
        <a:p>
          <a:r>
            <a:rPr lang="en-US"/>
            <a:t>Identify opportunities to incorporate accessibility into existing processes </a:t>
          </a:r>
        </a:p>
      </dgm:t>
      <dgm:extLst>
        <a:ext uri="{E40237B7-FDA0-4F09-8148-C483321AD2D9}">
          <dgm14:cNvPr xmlns:dgm14="http://schemas.microsoft.com/office/drawing/2010/diagram" id="0" name="" descr="Focus on the “what and why” of accessibility &#10;Identify opportunities to incorporate accessibility into existing processes &#10;Align accessibility with existing priorities &#10;Align with other systemwide initiatives, Section 508, and ADA Title II changes&#10;Cultural shift for equity and success &#10;"/>
        </a:ext>
      </dgm:extLst>
    </dgm:pt>
    <dgm:pt modelId="{D8038900-55C9-43B0-8FE5-7328298B694E}" type="parTrans" cxnId="{14EED650-24F8-4F44-8B3D-B6D52FDCF499}">
      <dgm:prSet/>
      <dgm:spPr/>
      <dgm:t>
        <a:bodyPr/>
        <a:lstStyle/>
        <a:p>
          <a:endParaRPr lang="en-US"/>
        </a:p>
      </dgm:t>
    </dgm:pt>
    <dgm:pt modelId="{0CFD092C-4A76-4EB3-B827-866558923A59}" type="sibTrans" cxnId="{14EED650-24F8-4F44-8B3D-B6D52FDCF499}">
      <dgm:prSet/>
      <dgm:spPr/>
      <dgm:t>
        <a:bodyPr/>
        <a:lstStyle/>
        <a:p>
          <a:endParaRPr lang="en-US"/>
        </a:p>
      </dgm:t>
    </dgm:pt>
    <dgm:pt modelId="{85CCC23B-1A25-43AA-9971-47A0EE7867B2}">
      <dgm:prSet/>
      <dgm:spPr/>
      <dgm:t>
        <a:bodyPr/>
        <a:lstStyle/>
        <a:p>
          <a:r>
            <a:rPr lang="en-US"/>
            <a:t>Align accessibility with existing college/district priorities </a:t>
          </a:r>
        </a:p>
      </dgm:t>
      <dgm:extLst>
        <a:ext uri="{E40237B7-FDA0-4F09-8148-C483321AD2D9}">
          <dgm14:cNvPr xmlns:dgm14="http://schemas.microsoft.com/office/drawing/2010/diagram" id="0" name="" descr="Focus on the “what and why” of accessibility &#10;Identify opportunities to incorporate accessibility into existing processes &#10;Align accessibility with existing priorities &#10;Align with other systemwide initiatives, Section 508, and ADA Title II changes&#10;Cultural shift for equity and success &#10;"/>
        </a:ext>
      </dgm:extLst>
    </dgm:pt>
    <dgm:pt modelId="{03819E06-1EF3-404A-9B1E-4E1F07032B5F}" type="parTrans" cxnId="{155FB8AF-F19E-4E34-8477-0BA1163B6126}">
      <dgm:prSet/>
      <dgm:spPr/>
      <dgm:t>
        <a:bodyPr/>
        <a:lstStyle/>
        <a:p>
          <a:endParaRPr lang="en-US"/>
        </a:p>
      </dgm:t>
    </dgm:pt>
    <dgm:pt modelId="{110DE18C-26BF-4938-9087-C5DE1EEC9111}" type="sibTrans" cxnId="{155FB8AF-F19E-4E34-8477-0BA1163B6126}">
      <dgm:prSet/>
      <dgm:spPr/>
      <dgm:t>
        <a:bodyPr/>
        <a:lstStyle/>
        <a:p>
          <a:endParaRPr lang="en-US"/>
        </a:p>
      </dgm:t>
    </dgm:pt>
    <dgm:pt modelId="{ECBDC41F-513C-4E3B-9036-F025FF0552B0}">
      <dgm:prSet/>
      <dgm:spPr/>
      <dgm:t>
        <a:bodyPr/>
        <a:lstStyle/>
        <a:p>
          <a:r>
            <a:rPr lang="en-US"/>
            <a:t>Align with other systemwide efforts, Section 508, &amp; ADA Title II changes</a:t>
          </a:r>
        </a:p>
      </dgm:t>
      <dgm:extLst>
        <a:ext uri="{E40237B7-FDA0-4F09-8148-C483321AD2D9}">
          <dgm14:cNvPr xmlns:dgm14="http://schemas.microsoft.com/office/drawing/2010/diagram" id="0" name="" descr="Focus on the “what and why” of accessibility &#10;Identify opportunities to incorporate accessibility into existing processes &#10;Align accessibility with existing priorities &#10;Align with other systemwide initiatives, Section 508, and ADA Title II changes&#10;Cultural shift for equity and success &#10;"/>
        </a:ext>
      </dgm:extLst>
    </dgm:pt>
    <dgm:pt modelId="{D9C54618-BE71-46EC-A35B-0524D1B3E1AD}" type="parTrans" cxnId="{CF85692E-1AE9-4FB9-A7AE-4B1A5E85E6E0}">
      <dgm:prSet/>
      <dgm:spPr/>
      <dgm:t>
        <a:bodyPr/>
        <a:lstStyle/>
        <a:p>
          <a:endParaRPr lang="en-US"/>
        </a:p>
      </dgm:t>
    </dgm:pt>
    <dgm:pt modelId="{D484DF4C-A18B-430B-A78C-98A54BE89FE1}" type="sibTrans" cxnId="{CF85692E-1AE9-4FB9-A7AE-4B1A5E85E6E0}">
      <dgm:prSet/>
      <dgm:spPr/>
      <dgm:t>
        <a:bodyPr/>
        <a:lstStyle/>
        <a:p>
          <a:endParaRPr lang="en-US"/>
        </a:p>
      </dgm:t>
    </dgm:pt>
    <dgm:pt modelId="{B661DE83-F2E0-4BC0-83C1-ACB3130F8C9F}">
      <dgm:prSet/>
      <dgm:spPr/>
      <dgm:t>
        <a:bodyPr/>
        <a:lstStyle/>
        <a:p>
          <a:r>
            <a:rPr lang="en-US"/>
            <a:t>Cultural shift for equity and success </a:t>
          </a:r>
        </a:p>
      </dgm:t>
      <dgm:extLst>
        <a:ext uri="{E40237B7-FDA0-4F09-8148-C483321AD2D9}">
          <dgm14:cNvPr xmlns:dgm14="http://schemas.microsoft.com/office/drawing/2010/diagram" id="0" name="" descr="Focus on the “what and why” of accessibility &#10;Identify opportunities to incorporate accessibility into existing processes &#10;Align accessibility with existing priorities &#10;Align with other systemwide initiatives, Section 508, and ADA Title II changes&#10;Cultural shift for equity and success &#10;"/>
        </a:ext>
      </dgm:extLst>
    </dgm:pt>
    <dgm:pt modelId="{3D59D4BE-4FE0-45FE-A18C-A8E129E6E3F8}" type="parTrans" cxnId="{52367272-B5F3-4371-A45F-0773C6072714}">
      <dgm:prSet/>
      <dgm:spPr/>
      <dgm:t>
        <a:bodyPr/>
        <a:lstStyle/>
        <a:p>
          <a:endParaRPr lang="en-US"/>
        </a:p>
      </dgm:t>
    </dgm:pt>
    <dgm:pt modelId="{7F23C941-B6E1-4976-A897-153741BA8A5A}" type="sibTrans" cxnId="{52367272-B5F3-4371-A45F-0773C6072714}">
      <dgm:prSet/>
      <dgm:spPr/>
      <dgm:t>
        <a:bodyPr/>
        <a:lstStyle/>
        <a:p>
          <a:endParaRPr lang="en-US"/>
        </a:p>
      </dgm:t>
    </dgm:pt>
    <dgm:pt modelId="{3A13AC8E-1F80-4426-9267-5AA886459A8B}" type="pres">
      <dgm:prSet presAssocID="{7B576B0E-5B87-450B-BF2E-D00C2EE70BB0}" presName="Name0" presStyleCnt="0">
        <dgm:presLayoutVars>
          <dgm:dir/>
          <dgm:animLvl val="lvl"/>
          <dgm:resizeHandles val="exact"/>
        </dgm:presLayoutVars>
      </dgm:prSet>
      <dgm:spPr/>
    </dgm:pt>
    <dgm:pt modelId="{B5320C72-8D27-4AF6-A1A8-694137B2AC21}" type="pres">
      <dgm:prSet presAssocID="{B661DE83-F2E0-4BC0-83C1-ACB3130F8C9F}" presName="boxAndChildren" presStyleCnt="0"/>
      <dgm:spPr/>
    </dgm:pt>
    <dgm:pt modelId="{B9252DB0-BFC5-4C47-80A6-BC06629F8E5E}" type="pres">
      <dgm:prSet presAssocID="{B661DE83-F2E0-4BC0-83C1-ACB3130F8C9F}" presName="parentTextBox" presStyleLbl="node1" presStyleIdx="0" presStyleCnt="5"/>
      <dgm:spPr/>
    </dgm:pt>
    <dgm:pt modelId="{9B541CCC-3559-4AF8-92ED-369E2BF29C90}" type="pres">
      <dgm:prSet presAssocID="{D484DF4C-A18B-430B-A78C-98A54BE89FE1}" presName="sp" presStyleCnt="0"/>
      <dgm:spPr/>
    </dgm:pt>
    <dgm:pt modelId="{82C5889F-9609-4F80-8F0E-8321EC91D1B9}" type="pres">
      <dgm:prSet presAssocID="{ECBDC41F-513C-4E3B-9036-F025FF0552B0}" presName="arrowAndChildren" presStyleCnt="0"/>
      <dgm:spPr/>
    </dgm:pt>
    <dgm:pt modelId="{5400D6A9-3C36-40F6-9EB7-4275B9193FF4}" type="pres">
      <dgm:prSet presAssocID="{ECBDC41F-513C-4E3B-9036-F025FF0552B0}" presName="parentTextArrow" presStyleLbl="node1" presStyleIdx="1" presStyleCnt="5"/>
      <dgm:spPr/>
    </dgm:pt>
    <dgm:pt modelId="{83EB9452-A378-42AA-8833-48D57464A1E5}" type="pres">
      <dgm:prSet presAssocID="{110DE18C-26BF-4938-9087-C5DE1EEC9111}" presName="sp" presStyleCnt="0"/>
      <dgm:spPr/>
    </dgm:pt>
    <dgm:pt modelId="{AA804F4F-5161-48DE-9352-F094502B0806}" type="pres">
      <dgm:prSet presAssocID="{85CCC23B-1A25-43AA-9971-47A0EE7867B2}" presName="arrowAndChildren" presStyleCnt="0"/>
      <dgm:spPr/>
    </dgm:pt>
    <dgm:pt modelId="{4BCDBCB8-FCBF-4362-835B-06FB8C9B4124}" type="pres">
      <dgm:prSet presAssocID="{85CCC23B-1A25-43AA-9971-47A0EE7867B2}" presName="parentTextArrow" presStyleLbl="node1" presStyleIdx="2" presStyleCnt="5"/>
      <dgm:spPr/>
    </dgm:pt>
    <dgm:pt modelId="{93A23044-2DAD-4998-8836-896F60CAB07D}" type="pres">
      <dgm:prSet presAssocID="{0CFD092C-4A76-4EB3-B827-866558923A59}" presName="sp" presStyleCnt="0"/>
      <dgm:spPr/>
    </dgm:pt>
    <dgm:pt modelId="{B05CDCB8-BD57-47D5-A418-6E61BF3253EA}" type="pres">
      <dgm:prSet presAssocID="{16A6C648-3262-4FB4-B279-93C714DBBE86}" presName="arrowAndChildren" presStyleCnt="0"/>
      <dgm:spPr/>
    </dgm:pt>
    <dgm:pt modelId="{25D64BE2-170A-43A3-9E6B-7FB376112641}" type="pres">
      <dgm:prSet presAssocID="{16A6C648-3262-4FB4-B279-93C714DBBE86}" presName="parentTextArrow" presStyleLbl="node1" presStyleIdx="3" presStyleCnt="5"/>
      <dgm:spPr/>
    </dgm:pt>
    <dgm:pt modelId="{1885ACA7-A2AA-4B81-BE55-F7AAD7CC1F6D}" type="pres">
      <dgm:prSet presAssocID="{B4DB1248-9A2B-4C17-917E-E038B59BC7A3}" presName="sp" presStyleCnt="0"/>
      <dgm:spPr/>
    </dgm:pt>
    <dgm:pt modelId="{F20C3199-C3CA-4533-B390-182793AA1BC1}" type="pres">
      <dgm:prSet presAssocID="{D86DEB00-94E0-4168-8580-7CA0A5267C8B}" presName="arrowAndChildren" presStyleCnt="0"/>
      <dgm:spPr/>
    </dgm:pt>
    <dgm:pt modelId="{489F69C7-E241-4AB4-A810-CC9707B9C44C}" type="pres">
      <dgm:prSet presAssocID="{D86DEB00-94E0-4168-8580-7CA0A5267C8B}" presName="parentTextArrow" presStyleLbl="node1" presStyleIdx="4" presStyleCnt="5"/>
      <dgm:spPr/>
    </dgm:pt>
  </dgm:ptLst>
  <dgm:cxnLst>
    <dgm:cxn modelId="{962A2904-D1C5-4DB9-B92C-BD65B832CD97}" type="presOf" srcId="{B661DE83-F2E0-4BC0-83C1-ACB3130F8C9F}" destId="{B9252DB0-BFC5-4C47-80A6-BC06629F8E5E}" srcOrd="0" destOrd="0" presId="urn:microsoft.com/office/officeart/2005/8/layout/process4"/>
    <dgm:cxn modelId="{AE162C11-A7E9-482C-ACD0-E64207688F57}" type="presOf" srcId="{16A6C648-3262-4FB4-B279-93C714DBBE86}" destId="{25D64BE2-170A-43A3-9E6B-7FB376112641}" srcOrd="0" destOrd="0" presId="urn:microsoft.com/office/officeart/2005/8/layout/process4"/>
    <dgm:cxn modelId="{CF85692E-1AE9-4FB9-A7AE-4B1A5E85E6E0}" srcId="{7B576B0E-5B87-450B-BF2E-D00C2EE70BB0}" destId="{ECBDC41F-513C-4E3B-9036-F025FF0552B0}" srcOrd="3" destOrd="0" parTransId="{D9C54618-BE71-46EC-A35B-0524D1B3E1AD}" sibTransId="{D484DF4C-A18B-430B-A78C-98A54BE89FE1}"/>
    <dgm:cxn modelId="{14EED650-24F8-4F44-8B3D-B6D52FDCF499}" srcId="{7B576B0E-5B87-450B-BF2E-D00C2EE70BB0}" destId="{16A6C648-3262-4FB4-B279-93C714DBBE86}" srcOrd="1" destOrd="0" parTransId="{D8038900-55C9-43B0-8FE5-7328298B694E}" sibTransId="{0CFD092C-4A76-4EB3-B827-866558923A59}"/>
    <dgm:cxn modelId="{52367272-B5F3-4371-A45F-0773C6072714}" srcId="{7B576B0E-5B87-450B-BF2E-D00C2EE70BB0}" destId="{B661DE83-F2E0-4BC0-83C1-ACB3130F8C9F}" srcOrd="4" destOrd="0" parTransId="{3D59D4BE-4FE0-45FE-A18C-A8E129E6E3F8}" sibTransId="{7F23C941-B6E1-4976-A897-153741BA8A5A}"/>
    <dgm:cxn modelId="{1717A286-EA63-4817-B8A6-E9472E2284B3}" srcId="{7B576B0E-5B87-450B-BF2E-D00C2EE70BB0}" destId="{D86DEB00-94E0-4168-8580-7CA0A5267C8B}" srcOrd="0" destOrd="0" parTransId="{0E6B2AD1-7534-4F27-BE86-AFBC128CC927}" sibTransId="{B4DB1248-9A2B-4C17-917E-E038B59BC7A3}"/>
    <dgm:cxn modelId="{155FB8AF-F19E-4E34-8477-0BA1163B6126}" srcId="{7B576B0E-5B87-450B-BF2E-D00C2EE70BB0}" destId="{85CCC23B-1A25-43AA-9971-47A0EE7867B2}" srcOrd="2" destOrd="0" parTransId="{03819E06-1EF3-404A-9B1E-4E1F07032B5F}" sibTransId="{110DE18C-26BF-4938-9087-C5DE1EEC9111}"/>
    <dgm:cxn modelId="{671596BF-BB7E-4AF8-A5F0-D44C7F24FD8E}" type="presOf" srcId="{ECBDC41F-513C-4E3B-9036-F025FF0552B0}" destId="{5400D6A9-3C36-40F6-9EB7-4275B9193FF4}" srcOrd="0" destOrd="0" presId="urn:microsoft.com/office/officeart/2005/8/layout/process4"/>
    <dgm:cxn modelId="{82B3F7CA-480C-4CCE-A4BA-54ED4BCAEA28}" type="presOf" srcId="{D86DEB00-94E0-4168-8580-7CA0A5267C8B}" destId="{489F69C7-E241-4AB4-A810-CC9707B9C44C}" srcOrd="0" destOrd="0" presId="urn:microsoft.com/office/officeart/2005/8/layout/process4"/>
    <dgm:cxn modelId="{CD0AEFCF-85A8-42F7-9568-82545FD417E5}" type="presOf" srcId="{7B576B0E-5B87-450B-BF2E-D00C2EE70BB0}" destId="{3A13AC8E-1F80-4426-9267-5AA886459A8B}" srcOrd="0" destOrd="0" presId="urn:microsoft.com/office/officeart/2005/8/layout/process4"/>
    <dgm:cxn modelId="{196F71DF-8A10-489E-8D83-FFE870937076}" type="presOf" srcId="{85CCC23B-1A25-43AA-9971-47A0EE7867B2}" destId="{4BCDBCB8-FCBF-4362-835B-06FB8C9B4124}" srcOrd="0" destOrd="0" presId="urn:microsoft.com/office/officeart/2005/8/layout/process4"/>
    <dgm:cxn modelId="{89FF5E8D-BA5F-472D-9BC8-230A47E94FA8}" type="presParOf" srcId="{3A13AC8E-1F80-4426-9267-5AA886459A8B}" destId="{B5320C72-8D27-4AF6-A1A8-694137B2AC21}" srcOrd="0" destOrd="0" presId="urn:microsoft.com/office/officeart/2005/8/layout/process4"/>
    <dgm:cxn modelId="{3881682C-90CD-41AC-8F32-5A6939A7249E}" type="presParOf" srcId="{B5320C72-8D27-4AF6-A1A8-694137B2AC21}" destId="{B9252DB0-BFC5-4C47-80A6-BC06629F8E5E}" srcOrd="0" destOrd="0" presId="urn:microsoft.com/office/officeart/2005/8/layout/process4"/>
    <dgm:cxn modelId="{D6EDAB15-2EE9-4FAA-A564-D3A74E540470}" type="presParOf" srcId="{3A13AC8E-1F80-4426-9267-5AA886459A8B}" destId="{9B541CCC-3559-4AF8-92ED-369E2BF29C90}" srcOrd="1" destOrd="0" presId="urn:microsoft.com/office/officeart/2005/8/layout/process4"/>
    <dgm:cxn modelId="{C8ED2EDC-3D92-4E56-ABDF-479BF43DE23F}" type="presParOf" srcId="{3A13AC8E-1F80-4426-9267-5AA886459A8B}" destId="{82C5889F-9609-4F80-8F0E-8321EC91D1B9}" srcOrd="2" destOrd="0" presId="urn:microsoft.com/office/officeart/2005/8/layout/process4"/>
    <dgm:cxn modelId="{04BF8494-D4D4-48B1-845B-1ED21E9043C1}" type="presParOf" srcId="{82C5889F-9609-4F80-8F0E-8321EC91D1B9}" destId="{5400D6A9-3C36-40F6-9EB7-4275B9193FF4}" srcOrd="0" destOrd="0" presId="urn:microsoft.com/office/officeart/2005/8/layout/process4"/>
    <dgm:cxn modelId="{DE065BDE-A2A6-4805-8791-E063B05FE8B6}" type="presParOf" srcId="{3A13AC8E-1F80-4426-9267-5AA886459A8B}" destId="{83EB9452-A378-42AA-8833-48D57464A1E5}" srcOrd="3" destOrd="0" presId="urn:microsoft.com/office/officeart/2005/8/layout/process4"/>
    <dgm:cxn modelId="{DA369D38-C348-4A1E-B03A-6D69A76837B4}" type="presParOf" srcId="{3A13AC8E-1F80-4426-9267-5AA886459A8B}" destId="{AA804F4F-5161-48DE-9352-F094502B0806}" srcOrd="4" destOrd="0" presId="urn:microsoft.com/office/officeart/2005/8/layout/process4"/>
    <dgm:cxn modelId="{2FD5D4C2-A450-4B25-83A9-12BE9A499557}" type="presParOf" srcId="{AA804F4F-5161-48DE-9352-F094502B0806}" destId="{4BCDBCB8-FCBF-4362-835B-06FB8C9B4124}" srcOrd="0" destOrd="0" presId="urn:microsoft.com/office/officeart/2005/8/layout/process4"/>
    <dgm:cxn modelId="{968BCBAC-78D9-4C9E-A2F0-3AC865A7FA82}" type="presParOf" srcId="{3A13AC8E-1F80-4426-9267-5AA886459A8B}" destId="{93A23044-2DAD-4998-8836-896F60CAB07D}" srcOrd="5" destOrd="0" presId="urn:microsoft.com/office/officeart/2005/8/layout/process4"/>
    <dgm:cxn modelId="{A9007A00-A4AD-4208-B01A-03041C6BDDA9}" type="presParOf" srcId="{3A13AC8E-1F80-4426-9267-5AA886459A8B}" destId="{B05CDCB8-BD57-47D5-A418-6E61BF3253EA}" srcOrd="6" destOrd="0" presId="urn:microsoft.com/office/officeart/2005/8/layout/process4"/>
    <dgm:cxn modelId="{ADEDE75B-868E-4A96-86B7-F8CBA8E62A58}" type="presParOf" srcId="{B05CDCB8-BD57-47D5-A418-6E61BF3253EA}" destId="{25D64BE2-170A-43A3-9E6B-7FB376112641}" srcOrd="0" destOrd="0" presId="urn:microsoft.com/office/officeart/2005/8/layout/process4"/>
    <dgm:cxn modelId="{24216B98-C350-46D0-9EB0-CA0CBF213025}" type="presParOf" srcId="{3A13AC8E-1F80-4426-9267-5AA886459A8B}" destId="{1885ACA7-A2AA-4B81-BE55-F7AAD7CC1F6D}" srcOrd="7" destOrd="0" presId="urn:microsoft.com/office/officeart/2005/8/layout/process4"/>
    <dgm:cxn modelId="{96DA12DB-63D3-4308-86EB-BB0E50FDD79B}" type="presParOf" srcId="{3A13AC8E-1F80-4426-9267-5AA886459A8B}" destId="{F20C3199-C3CA-4533-B390-182793AA1BC1}" srcOrd="8" destOrd="0" presId="urn:microsoft.com/office/officeart/2005/8/layout/process4"/>
    <dgm:cxn modelId="{CA247695-6303-4197-8C7F-5789CF3D64D8}" type="presParOf" srcId="{F20C3199-C3CA-4533-B390-182793AA1BC1}" destId="{489F69C7-E241-4AB4-A810-CC9707B9C4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76DC5F-FE8E-4620-AC48-791C867766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1AD594-746D-4F84-BC48-2DF6C4F92020}">
      <dgm:prSet custT="1"/>
      <dgm:spPr/>
      <dgm:t>
        <a:bodyPr/>
        <a:lstStyle/>
        <a:p>
          <a:r>
            <a:rPr lang="en-US" sz="3600" b="0" i="0"/>
            <a:t>Small groups based on goal</a:t>
          </a:r>
          <a:endParaRPr lang="en-US" sz="3600"/>
        </a:p>
      </dgm:t>
      <dgm:extLst>
        <a:ext uri="{E40237B7-FDA0-4F09-8148-C483321AD2D9}">
          <dgm14:cNvPr xmlns:dgm14="http://schemas.microsoft.com/office/drawing/2010/diagram" id="0" name="" descr="Small groups based on goal&#10; May have different attendees than training&#10; ACMM team facilitates discussions and take notes&#10; ACMM team reviews provided documentation&#10;Collaborative, not punitive&#10; Set starting point&#10; Plan for progress &#10; Do not review individual courses or content  &#10;"/>
        </a:ext>
      </dgm:extLst>
    </dgm:pt>
    <dgm:pt modelId="{DAD8D4C7-663B-4406-88EF-38F871A73246}" type="parTrans" cxnId="{986951EF-5A54-4FFC-9820-7E682F285F2B}">
      <dgm:prSet/>
      <dgm:spPr/>
      <dgm:t>
        <a:bodyPr/>
        <a:lstStyle/>
        <a:p>
          <a:endParaRPr lang="en-US"/>
        </a:p>
      </dgm:t>
    </dgm:pt>
    <dgm:pt modelId="{3BA35194-0F99-4F8A-83BD-41BB9BACC43F}" type="sibTrans" cxnId="{986951EF-5A54-4FFC-9820-7E682F285F2B}">
      <dgm:prSet/>
      <dgm:spPr/>
      <dgm:t>
        <a:bodyPr/>
        <a:lstStyle/>
        <a:p>
          <a:endParaRPr lang="en-US"/>
        </a:p>
      </dgm:t>
    </dgm:pt>
    <dgm:pt modelId="{BA4331B1-82B5-478E-81E6-79B1B8427A32}">
      <dgm:prSet/>
      <dgm:spPr/>
      <dgm:t>
        <a:bodyPr/>
        <a:lstStyle/>
        <a:p>
          <a:r>
            <a:rPr lang="en-US" b="0" i="0"/>
            <a:t>May have different attendees than training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Small groups based on goal&#10; May have different attendees than training&#10; ACMM team facilitates discussions and take notes&#10; ACMM team reviews provided documentation&#10;Collaborative, not punitive&#10; Set starting point&#10; Plan for progress &#10; Do not review individual courses or content  &#10;"/>
        </a:ext>
      </dgm:extLst>
    </dgm:pt>
    <dgm:pt modelId="{D8858E32-EA98-45D4-8613-F54BF1CA8F30}" type="parTrans" cxnId="{E8122C2F-7D99-4DDE-A9BB-B8B8E0FBE353}">
      <dgm:prSet/>
      <dgm:spPr/>
      <dgm:t>
        <a:bodyPr/>
        <a:lstStyle/>
        <a:p>
          <a:endParaRPr lang="en-US"/>
        </a:p>
      </dgm:t>
    </dgm:pt>
    <dgm:pt modelId="{231106F1-2EC2-40DB-B3DD-C5BAF7529F26}" type="sibTrans" cxnId="{E8122C2F-7D99-4DDE-A9BB-B8B8E0FBE353}">
      <dgm:prSet/>
      <dgm:spPr/>
      <dgm:t>
        <a:bodyPr/>
        <a:lstStyle/>
        <a:p>
          <a:endParaRPr lang="en-US"/>
        </a:p>
      </dgm:t>
    </dgm:pt>
    <dgm:pt modelId="{5182E51F-3B44-4574-A791-169A31CA39C5}">
      <dgm:prSet/>
      <dgm:spPr/>
      <dgm:t>
        <a:bodyPr/>
        <a:lstStyle/>
        <a:p>
          <a:r>
            <a:rPr lang="en-US" b="0" i="0"/>
            <a:t>ACMM team facilitates discussions and take notes</a:t>
          </a:r>
          <a:endParaRPr lang="en-US"/>
        </a:p>
      </dgm:t>
    </dgm:pt>
    <dgm:pt modelId="{A8AD6CC6-034A-413C-BB64-8C8A10D9CE66}" type="parTrans" cxnId="{30D092B7-6E1F-413A-AD97-4A6FDD1FE161}">
      <dgm:prSet/>
      <dgm:spPr/>
      <dgm:t>
        <a:bodyPr/>
        <a:lstStyle/>
        <a:p>
          <a:endParaRPr lang="en-US"/>
        </a:p>
      </dgm:t>
    </dgm:pt>
    <dgm:pt modelId="{A1C2274F-59F3-4ADA-B68C-7CF2E42F4C2A}" type="sibTrans" cxnId="{30D092B7-6E1F-413A-AD97-4A6FDD1FE161}">
      <dgm:prSet/>
      <dgm:spPr/>
      <dgm:t>
        <a:bodyPr/>
        <a:lstStyle/>
        <a:p>
          <a:endParaRPr lang="en-US"/>
        </a:p>
      </dgm:t>
    </dgm:pt>
    <dgm:pt modelId="{00740564-EA6C-4B4C-87C4-51E7D4FC3BDE}">
      <dgm:prSet/>
      <dgm:spPr/>
      <dgm:t>
        <a:bodyPr/>
        <a:lstStyle/>
        <a:p>
          <a:r>
            <a:rPr lang="en-US" b="0" i="0"/>
            <a:t>ACMM team reviews provided documentation</a:t>
          </a:r>
          <a:endParaRPr lang="en-US"/>
        </a:p>
      </dgm:t>
    </dgm:pt>
    <dgm:pt modelId="{7ADF8967-5520-4FE6-965D-5179F19F9468}" type="parTrans" cxnId="{6AACD019-064F-4AC0-A617-41230ACD0A03}">
      <dgm:prSet/>
      <dgm:spPr/>
      <dgm:t>
        <a:bodyPr/>
        <a:lstStyle/>
        <a:p>
          <a:endParaRPr lang="en-US"/>
        </a:p>
      </dgm:t>
    </dgm:pt>
    <dgm:pt modelId="{6BB49EE1-4570-4C7D-9B0B-4C9C0ED686AA}" type="sibTrans" cxnId="{6AACD019-064F-4AC0-A617-41230ACD0A03}">
      <dgm:prSet/>
      <dgm:spPr/>
      <dgm:t>
        <a:bodyPr/>
        <a:lstStyle/>
        <a:p>
          <a:endParaRPr lang="en-US"/>
        </a:p>
      </dgm:t>
    </dgm:pt>
    <dgm:pt modelId="{16A1E03D-B135-4A37-AF30-F28590251E0B}">
      <dgm:prSet custT="1"/>
      <dgm:spPr/>
      <dgm:t>
        <a:bodyPr/>
        <a:lstStyle/>
        <a:p>
          <a:r>
            <a:rPr lang="en-US" sz="3600" b="0" i="0"/>
            <a:t>Collaborative, not punitive</a:t>
          </a:r>
          <a:endParaRPr lang="en-US" sz="3600"/>
        </a:p>
      </dgm:t>
      <dgm:extLst>
        <a:ext uri="{E40237B7-FDA0-4F09-8148-C483321AD2D9}">
          <dgm14:cNvPr xmlns:dgm14="http://schemas.microsoft.com/office/drawing/2010/diagram" id="0" name="" descr="Small groups based on goal&#10; May have different attendees than training&#10; ACMM team facilitates discussions and take notes&#10; ACMM team reviews provided documentation&#10;Collaborative, not punitive&#10; Set starting point&#10; Plan for progress &#10; Do not review individual courses or content  &#10;"/>
        </a:ext>
      </dgm:extLst>
    </dgm:pt>
    <dgm:pt modelId="{EDA44678-A2AF-488F-9033-8B10308D7D9D}" type="parTrans" cxnId="{C2E4AB3B-3134-46D4-9ADC-07FADAE721B8}">
      <dgm:prSet/>
      <dgm:spPr/>
      <dgm:t>
        <a:bodyPr/>
        <a:lstStyle/>
        <a:p>
          <a:endParaRPr lang="en-US"/>
        </a:p>
      </dgm:t>
    </dgm:pt>
    <dgm:pt modelId="{4BC24F27-1B56-4C82-93B6-9358842FC662}" type="sibTrans" cxnId="{C2E4AB3B-3134-46D4-9ADC-07FADAE721B8}">
      <dgm:prSet/>
      <dgm:spPr/>
      <dgm:t>
        <a:bodyPr/>
        <a:lstStyle/>
        <a:p>
          <a:endParaRPr lang="en-US"/>
        </a:p>
      </dgm:t>
    </dgm:pt>
    <dgm:pt modelId="{A11B1F9A-C2F1-4DFB-868C-7A524F084725}">
      <dgm:prSet/>
      <dgm:spPr/>
      <dgm:t>
        <a:bodyPr/>
        <a:lstStyle/>
        <a:p>
          <a:r>
            <a:rPr lang="en-US" b="0" i="0"/>
            <a:t>Set starting point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Small groups based on goal&#10; May have different attendees than training&#10; ACMM team facilitates discussions and take notes&#10; ACMM team reviews provided documentation&#10;Collaborative, not punitive&#10; Set starting point&#10; Plan for progress &#10; Do not review individual courses or content  &#10;"/>
        </a:ext>
      </dgm:extLst>
    </dgm:pt>
    <dgm:pt modelId="{F85B6923-79C3-4727-8EAD-99196604B31B}" type="parTrans" cxnId="{B70F94B2-B002-4C61-AD14-638B86C47972}">
      <dgm:prSet/>
      <dgm:spPr/>
      <dgm:t>
        <a:bodyPr/>
        <a:lstStyle/>
        <a:p>
          <a:endParaRPr lang="en-US"/>
        </a:p>
      </dgm:t>
    </dgm:pt>
    <dgm:pt modelId="{97C1DAFB-07C2-443F-8172-F3985FFD936C}" type="sibTrans" cxnId="{B70F94B2-B002-4C61-AD14-638B86C47972}">
      <dgm:prSet/>
      <dgm:spPr/>
      <dgm:t>
        <a:bodyPr/>
        <a:lstStyle/>
        <a:p>
          <a:endParaRPr lang="en-US"/>
        </a:p>
      </dgm:t>
    </dgm:pt>
    <dgm:pt modelId="{1A4A745F-B094-4D4E-9587-437323F26C8B}">
      <dgm:prSet/>
      <dgm:spPr/>
      <dgm:t>
        <a:bodyPr/>
        <a:lstStyle/>
        <a:p>
          <a:r>
            <a:rPr lang="en-US" b="0" i="0"/>
            <a:t>Plan for progress </a:t>
          </a:r>
          <a:endParaRPr lang="en-US"/>
        </a:p>
      </dgm:t>
    </dgm:pt>
    <dgm:pt modelId="{5A1585B8-E0AD-4C38-A406-B002E1C3C4E4}" type="parTrans" cxnId="{43D8E6F1-6341-4BB7-8C33-1C334DF859F5}">
      <dgm:prSet/>
      <dgm:spPr/>
      <dgm:t>
        <a:bodyPr/>
        <a:lstStyle/>
        <a:p>
          <a:endParaRPr lang="en-US"/>
        </a:p>
      </dgm:t>
    </dgm:pt>
    <dgm:pt modelId="{317B2596-B17E-4A71-B3C7-82C0D6777AC1}" type="sibTrans" cxnId="{43D8E6F1-6341-4BB7-8C33-1C334DF859F5}">
      <dgm:prSet/>
      <dgm:spPr/>
      <dgm:t>
        <a:bodyPr/>
        <a:lstStyle/>
        <a:p>
          <a:endParaRPr lang="en-US"/>
        </a:p>
      </dgm:t>
    </dgm:pt>
    <dgm:pt modelId="{8DE03225-8FBC-4551-A590-362C385DA38E}">
      <dgm:prSet/>
      <dgm:spPr/>
      <dgm:t>
        <a:bodyPr/>
        <a:lstStyle/>
        <a:p>
          <a:r>
            <a:rPr lang="en-US" b="0" i="0"/>
            <a:t>Do not review individual courses or content  </a:t>
          </a:r>
          <a:endParaRPr lang="en-US"/>
        </a:p>
      </dgm:t>
    </dgm:pt>
    <dgm:pt modelId="{F20E6BAE-9A20-4D97-BAE9-DA7BC0526ECF}" type="parTrans" cxnId="{7C6BC904-149A-4F8C-95CF-E5A34BCF10DE}">
      <dgm:prSet/>
      <dgm:spPr/>
      <dgm:t>
        <a:bodyPr/>
        <a:lstStyle/>
        <a:p>
          <a:endParaRPr lang="en-US"/>
        </a:p>
      </dgm:t>
    </dgm:pt>
    <dgm:pt modelId="{B55FBAFE-A7EB-4D7C-8759-210DBED4DF22}" type="sibTrans" cxnId="{7C6BC904-149A-4F8C-95CF-E5A34BCF10DE}">
      <dgm:prSet/>
      <dgm:spPr/>
      <dgm:t>
        <a:bodyPr/>
        <a:lstStyle/>
        <a:p>
          <a:endParaRPr lang="en-US"/>
        </a:p>
      </dgm:t>
    </dgm:pt>
    <dgm:pt modelId="{373138BA-5B9C-4391-863F-25BAC0D396F4}" type="pres">
      <dgm:prSet presAssocID="{A176DC5F-FE8E-4620-AC48-791C86776686}" presName="linear" presStyleCnt="0">
        <dgm:presLayoutVars>
          <dgm:dir/>
          <dgm:animLvl val="lvl"/>
          <dgm:resizeHandles val="exact"/>
        </dgm:presLayoutVars>
      </dgm:prSet>
      <dgm:spPr/>
    </dgm:pt>
    <dgm:pt modelId="{9F3D1E55-8F9F-4DE1-AD0C-80545DDABAF7}" type="pres">
      <dgm:prSet presAssocID="{E21AD594-746D-4F84-BC48-2DF6C4F92020}" presName="parentLin" presStyleCnt="0"/>
      <dgm:spPr/>
    </dgm:pt>
    <dgm:pt modelId="{CE4F3D2B-7966-4A9C-AF9A-B4CA31A806D3}" type="pres">
      <dgm:prSet presAssocID="{E21AD594-746D-4F84-BC48-2DF6C4F92020}" presName="parentLeftMargin" presStyleLbl="node1" presStyleIdx="0" presStyleCnt="2"/>
      <dgm:spPr/>
    </dgm:pt>
    <dgm:pt modelId="{D5D3A530-9F71-450C-A5A7-B6DC23C5B9D0}" type="pres">
      <dgm:prSet presAssocID="{E21AD594-746D-4F84-BC48-2DF6C4F920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203BF1-16FA-489B-A623-3FB4FAF5146E}" type="pres">
      <dgm:prSet presAssocID="{E21AD594-746D-4F84-BC48-2DF6C4F92020}" presName="negativeSpace" presStyleCnt="0"/>
      <dgm:spPr/>
    </dgm:pt>
    <dgm:pt modelId="{C81DE782-1D3A-4EF1-9931-D9E76A59E583}" type="pres">
      <dgm:prSet presAssocID="{E21AD594-746D-4F84-BC48-2DF6C4F92020}" presName="childText" presStyleLbl="conFgAcc1" presStyleIdx="0" presStyleCnt="2">
        <dgm:presLayoutVars>
          <dgm:bulletEnabled val="1"/>
        </dgm:presLayoutVars>
      </dgm:prSet>
      <dgm:spPr/>
    </dgm:pt>
    <dgm:pt modelId="{676B1672-4CE3-46A0-9D06-0E431A720FC1}" type="pres">
      <dgm:prSet presAssocID="{3BA35194-0F99-4F8A-83BD-41BB9BACC43F}" presName="spaceBetweenRectangles" presStyleCnt="0"/>
      <dgm:spPr/>
    </dgm:pt>
    <dgm:pt modelId="{C561E0D6-E25C-4603-AD4F-375410966A32}" type="pres">
      <dgm:prSet presAssocID="{16A1E03D-B135-4A37-AF30-F28590251E0B}" presName="parentLin" presStyleCnt="0"/>
      <dgm:spPr/>
    </dgm:pt>
    <dgm:pt modelId="{8D230294-3CA1-487C-B4A9-579CC51A42B3}" type="pres">
      <dgm:prSet presAssocID="{16A1E03D-B135-4A37-AF30-F28590251E0B}" presName="parentLeftMargin" presStyleLbl="node1" presStyleIdx="0" presStyleCnt="2"/>
      <dgm:spPr/>
    </dgm:pt>
    <dgm:pt modelId="{F6439442-1369-408A-A63A-2D0F3EAB5AA8}" type="pres">
      <dgm:prSet presAssocID="{16A1E03D-B135-4A37-AF30-F28590251E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101B588-61EB-432B-8C01-3E32D02A6D7B}" type="pres">
      <dgm:prSet presAssocID="{16A1E03D-B135-4A37-AF30-F28590251E0B}" presName="negativeSpace" presStyleCnt="0"/>
      <dgm:spPr/>
    </dgm:pt>
    <dgm:pt modelId="{19C2DB13-0D35-4276-8038-DA369981111B}" type="pres">
      <dgm:prSet presAssocID="{16A1E03D-B135-4A37-AF30-F28590251E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A8EE700-F121-4AC1-B80C-633AF2CF3386}" type="presOf" srcId="{1A4A745F-B094-4D4E-9587-437323F26C8B}" destId="{19C2DB13-0D35-4276-8038-DA369981111B}" srcOrd="0" destOrd="1" presId="urn:microsoft.com/office/officeart/2005/8/layout/list1"/>
    <dgm:cxn modelId="{7C6BC904-149A-4F8C-95CF-E5A34BCF10DE}" srcId="{16A1E03D-B135-4A37-AF30-F28590251E0B}" destId="{8DE03225-8FBC-4551-A590-362C385DA38E}" srcOrd="2" destOrd="0" parTransId="{F20E6BAE-9A20-4D97-BAE9-DA7BC0526ECF}" sibTransId="{B55FBAFE-A7EB-4D7C-8759-210DBED4DF22}"/>
    <dgm:cxn modelId="{5658C005-A6CC-4DB5-98B5-D9C530F7B151}" type="presOf" srcId="{5182E51F-3B44-4574-A791-169A31CA39C5}" destId="{C81DE782-1D3A-4EF1-9931-D9E76A59E583}" srcOrd="0" destOrd="1" presId="urn:microsoft.com/office/officeart/2005/8/layout/list1"/>
    <dgm:cxn modelId="{F42C0A0E-927E-42F0-98F6-7C2A133E16CA}" type="presOf" srcId="{16A1E03D-B135-4A37-AF30-F28590251E0B}" destId="{8D230294-3CA1-487C-B4A9-579CC51A42B3}" srcOrd="0" destOrd="0" presId="urn:microsoft.com/office/officeart/2005/8/layout/list1"/>
    <dgm:cxn modelId="{6AACD019-064F-4AC0-A617-41230ACD0A03}" srcId="{E21AD594-746D-4F84-BC48-2DF6C4F92020}" destId="{00740564-EA6C-4B4C-87C4-51E7D4FC3BDE}" srcOrd="2" destOrd="0" parTransId="{7ADF8967-5520-4FE6-965D-5179F19F9468}" sibTransId="{6BB49EE1-4570-4C7D-9B0B-4C9C0ED686AA}"/>
    <dgm:cxn modelId="{E8122C2F-7D99-4DDE-A9BB-B8B8E0FBE353}" srcId="{E21AD594-746D-4F84-BC48-2DF6C4F92020}" destId="{BA4331B1-82B5-478E-81E6-79B1B8427A32}" srcOrd="0" destOrd="0" parTransId="{D8858E32-EA98-45D4-8613-F54BF1CA8F30}" sibTransId="{231106F1-2EC2-40DB-B3DD-C5BAF7529F26}"/>
    <dgm:cxn modelId="{1DD87238-22AC-4994-84E9-0733CE6C5BBB}" type="presOf" srcId="{BA4331B1-82B5-478E-81E6-79B1B8427A32}" destId="{C81DE782-1D3A-4EF1-9931-D9E76A59E583}" srcOrd="0" destOrd="0" presId="urn:microsoft.com/office/officeart/2005/8/layout/list1"/>
    <dgm:cxn modelId="{C2E4AB3B-3134-46D4-9ADC-07FADAE721B8}" srcId="{A176DC5F-FE8E-4620-AC48-791C86776686}" destId="{16A1E03D-B135-4A37-AF30-F28590251E0B}" srcOrd="1" destOrd="0" parTransId="{EDA44678-A2AF-488F-9033-8B10308D7D9D}" sibTransId="{4BC24F27-1B56-4C82-93B6-9358842FC662}"/>
    <dgm:cxn modelId="{6EC39E5C-4547-4FAD-B72D-B1D755862FCF}" type="presOf" srcId="{00740564-EA6C-4B4C-87C4-51E7D4FC3BDE}" destId="{C81DE782-1D3A-4EF1-9931-D9E76A59E583}" srcOrd="0" destOrd="2" presId="urn:microsoft.com/office/officeart/2005/8/layout/list1"/>
    <dgm:cxn modelId="{B70F94B2-B002-4C61-AD14-638B86C47972}" srcId="{16A1E03D-B135-4A37-AF30-F28590251E0B}" destId="{A11B1F9A-C2F1-4DFB-868C-7A524F084725}" srcOrd="0" destOrd="0" parTransId="{F85B6923-79C3-4727-8EAD-99196604B31B}" sibTransId="{97C1DAFB-07C2-443F-8172-F3985FFD936C}"/>
    <dgm:cxn modelId="{D0044CB4-4050-4C9C-9F18-94518E9BD9DC}" type="presOf" srcId="{A176DC5F-FE8E-4620-AC48-791C86776686}" destId="{373138BA-5B9C-4391-863F-25BAC0D396F4}" srcOrd="0" destOrd="0" presId="urn:microsoft.com/office/officeart/2005/8/layout/list1"/>
    <dgm:cxn modelId="{30D092B7-6E1F-413A-AD97-4A6FDD1FE161}" srcId="{E21AD594-746D-4F84-BC48-2DF6C4F92020}" destId="{5182E51F-3B44-4574-A791-169A31CA39C5}" srcOrd="1" destOrd="0" parTransId="{A8AD6CC6-034A-413C-BB64-8C8A10D9CE66}" sibTransId="{A1C2274F-59F3-4ADA-B68C-7CF2E42F4C2A}"/>
    <dgm:cxn modelId="{92D9F6DA-E7B4-4CC5-9008-96E6B4463890}" type="presOf" srcId="{16A1E03D-B135-4A37-AF30-F28590251E0B}" destId="{F6439442-1369-408A-A63A-2D0F3EAB5AA8}" srcOrd="1" destOrd="0" presId="urn:microsoft.com/office/officeart/2005/8/layout/list1"/>
    <dgm:cxn modelId="{986951EF-5A54-4FFC-9820-7E682F285F2B}" srcId="{A176DC5F-FE8E-4620-AC48-791C86776686}" destId="{E21AD594-746D-4F84-BC48-2DF6C4F92020}" srcOrd="0" destOrd="0" parTransId="{DAD8D4C7-663B-4406-88EF-38F871A73246}" sibTransId="{3BA35194-0F99-4F8A-83BD-41BB9BACC43F}"/>
    <dgm:cxn modelId="{43D8E6F1-6341-4BB7-8C33-1C334DF859F5}" srcId="{16A1E03D-B135-4A37-AF30-F28590251E0B}" destId="{1A4A745F-B094-4D4E-9587-437323F26C8B}" srcOrd="1" destOrd="0" parTransId="{5A1585B8-E0AD-4C38-A406-B002E1C3C4E4}" sibTransId="{317B2596-B17E-4A71-B3C7-82C0D6777AC1}"/>
    <dgm:cxn modelId="{A28FE9F5-192F-48DD-8469-84F7A3C7040C}" type="presOf" srcId="{E21AD594-746D-4F84-BC48-2DF6C4F92020}" destId="{D5D3A530-9F71-450C-A5A7-B6DC23C5B9D0}" srcOrd="1" destOrd="0" presId="urn:microsoft.com/office/officeart/2005/8/layout/list1"/>
    <dgm:cxn modelId="{437920F6-351C-46DD-8121-62C843F9663E}" type="presOf" srcId="{A11B1F9A-C2F1-4DFB-868C-7A524F084725}" destId="{19C2DB13-0D35-4276-8038-DA369981111B}" srcOrd="0" destOrd="0" presId="urn:microsoft.com/office/officeart/2005/8/layout/list1"/>
    <dgm:cxn modelId="{0B6120F8-25AC-43A1-B454-80C191694306}" type="presOf" srcId="{E21AD594-746D-4F84-BC48-2DF6C4F92020}" destId="{CE4F3D2B-7966-4A9C-AF9A-B4CA31A806D3}" srcOrd="0" destOrd="0" presId="urn:microsoft.com/office/officeart/2005/8/layout/list1"/>
    <dgm:cxn modelId="{9FB828F9-3B19-41D9-92B5-06BEB9EB3C0C}" type="presOf" srcId="{8DE03225-8FBC-4551-A590-362C385DA38E}" destId="{19C2DB13-0D35-4276-8038-DA369981111B}" srcOrd="0" destOrd="2" presId="urn:microsoft.com/office/officeart/2005/8/layout/list1"/>
    <dgm:cxn modelId="{1B8BF938-6AEF-474B-99E1-4F6E53152AC9}" type="presParOf" srcId="{373138BA-5B9C-4391-863F-25BAC0D396F4}" destId="{9F3D1E55-8F9F-4DE1-AD0C-80545DDABAF7}" srcOrd="0" destOrd="0" presId="urn:microsoft.com/office/officeart/2005/8/layout/list1"/>
    <dgm:cxn modelId="{264690FD-90A3-4F82-8EAA-DF673880341D}" type="presParOf" srcId="{9F3D1E55-8F9F-4DE1-AD0C-80545DDABAF7}" destId="{CE4F3D2B-7966-4A9C-AF9A-B4CA31A806D3}" srcOrd="0" destOrd="0" presId="urn:microsoft.com/office/officeart/2005/8/layout/list1"/>
    <dgm:cxn modelId="{B4172056-8D1A-45D7-BE56-B0316FB3B677}" type="presParOf" srcId="{9F3D1E55-8F9F-4DE1-AD0C-80545DDABAF7}" destId="{D5D3A530-9F71-450C-A5A7-B6DC23C5B9D0}" srcOrd="1" destOrd="0" presId="urn:microsoft.com/office/officeart/2005/8/layout/list1"/>
    <dgm:cxn modelId="{34603D3D-E75A-481D-87BD-E88078967726}" type="presParOf" srcId="{373138BA-5B9C-4391-863F-25BAC0D396F4}" destId="{F6203BF1-16FA-489B-A623-3FB4FAF5146E}" srcOrd="1" destOrd="0" presId="urn:microsoft.com/office/officeart/2005/8/layout/list1"/>
    <dgm:cxn modelId="{92DF72A3-5476-4156-B4EC-EBC5748B2CD4}" type="presParOf" srcId="{373138BA-5B9C-4391-863F-25BAC0D396F4}" destId="{C81DE782-1D3A-4EF1-9931-D9E76A59E583}" srcOrd="2" destOrd="0" presId="urn:microsoft.com/office/officeart/2005/8/layout/list1"/>
    <dgm:cxn modelId="{E9DB55BF-108E-4D28-B2F5-9F55FAC3245A}" type="presParOf" srcId="{373138BA-5B9C-4391-863F-25BAC0D396F4}" destId="{676B1672-4CE3-46A0-9D06-0E431A720FC1}" srcOrd="3" destOrd="0" presId="urn:microsoft.com/office/officeart/2005/8/layout/list1"/>
    <dgm:cxn modelId="{062354E3-36E1-427B-B9F8-29A50F37BE52}" type="presParOf" srcId="{373138BA-5B9C-4391-863F-25BAC0D396F4}" destId="{C561E0D6-E25C-4603-AD4F-375410966A32}" srcOrd="4" destOrd="0" presId="urn:microsoft.com/office/officeart/2005/8/layout/list1"/>
    <dgm:cxn modelId="{82E71C2A-3E97-4102-B4CD-B988F0341F21}" type="presParOf" srcId="{C561E0D6-E25C-4603-AD4F-375410966A32}" destId="{8D230294-3CA1-487C-B4A9-579CC51A42B3}" srcOrd="0" destOrd="0" presId="urn:microsoft.com/office/officeart/2005/8/layout/list1"/>
    <dgm:cxn modelId="{6B43C0A8-BFFE-4682-B1DF-BE44ACC2FA25}" type="presParOf" srcId="{C561E0D6-E25C-4603-AD4F-375410966A32}" destId="{F6439442-1369-408A-A63A-2D0F3EAB5AA8}" srcOrd="1" destOrd="0" presId="urn:microsoft.com/office/officeart/2005/8/layout/list1"/>
    <dgm:cxn modelId="{47D14CD3-97C0-4763-8AD8-7325CBD4AC5C}" type="presParOf" srcId="{373138BA-5B9C-4391-863F-25BAC0D396F4}" destId="{8101B588-61EB-432B-8C01-3E32D02A6D7B}" srcOrd="5" destOrd="0" presId="urn:microsoft.com/office/officeart/2005/8/layout/list1"/>
    <dgm:cxn modelId="{0D8BC25E-51DD-41DC-8B98-3B104DDED25D}" type="presParOf" srcId="{373138BA-5B9C-4391-863F-25BAC0D396F4}" destId="{19C2DB13-0D35-4276-8038-DA369981111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64EDB0-1A9C-4620-9F0A-7562C59719C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5B5343-58EF-44D8-8842-952CFCD02489}">
      <dgm:prSet/>
      <dgm:spPr/>
      <dgm:t>
        <a:bodyPr/>
        <a:lstStyle/>
        <a:p>
          <a:r>
            <a:rPr lang="en-US" b="0" i="0"/>
            <a:t>Commitment (onsite visit date confirmed)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Commitment (onsite visit date confirmed)&#10;2 weeks prior to onsite visit:&#10; &#10;Zoom Kickoff (90 minutes)&#10;Onsite Training &#10;(4 hours)&#10;Onsite Assessment (1.5-3 hours)&#10;&#10;1 week &#10;post-visit:&#10;&#10;Zoom Open House &#10;(1 hour) &#10;1 month &#10;post-visit:&#10;Zoom meeting to review assessment (up to 1 hour)&#10;"/>
        </a:ext>
      </dgm:extLst>
    </dgm:pt>
    <dgm:pt modelId="{D005DB2C-0BDA-411F-94C4-4C39EC4D813B}" type="parTrans" cxnId="{9FF3477C-4A4E-4EEA-99E5-E7F60DFD1ACB}">
      <dgm:prSet/>
      <dgm:spPr/>
      <dgm:t>
        <a:bodyPr/>
        <a:lstStyle/>
        <a:p>
          <a:endParaRPr lang="en-US"/>
        </a:p>
      </dgm:t>
    </dgm:pt>
    <dgm:pt modelId="{5FF44A1F-A8DE-48D6-8CEE-605624865CC0}" type="sibTrans" cxnId="{9FF3477C-4A4E-4EEA-99E5-E7F60DFD1ACB}">
      <dgm:prSet/>
      <dgm:spPr/>
      <dgm:t>
        <a:bodyPr/>
        <a:lstStyle/>
        <a:p>
          <a:endParaRPr lang="en-US"/>
        </a:p>
      </dgm:t>
    </dgm:pt>
    <dgm:pt modelId="{66411A1C-C64A-4983-B258-46F3F04B738A}">
      <dgm:prSet/>
      <dgm:spPr/>
      <dgm:t>
        <a:bodyPr/>
        <a:lstStyle/>
        <a:p>
          <a:r>
            <a:rPr lang="en-US" b="0" i="0"/>
            <a:t>2 weeks prior to onsite visit:</a:t>
          </a:r>
          <a:br>
            <a:rPr lang="en-US" b="0" i="0"/>
          </a:br>
          <a:r>
            <a:rPr lang="en-US" b="0" i="0"/>
            <a:t> </a:t>
          </a:r>
          <a:br>
            <a:rPr lang="en-US" b="0" i="0"/>
          </a:br>
          <a:r>
            <a:rPr lang="en-US" b="0" i="0"/>
            <a:t>Zoom Kickoff (90 minutes)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Commitment (onsite visit date confirmed)&#10;2 weeks prior to onsite visit: Zoom Kickoff (90 minutes)&#10;Onsite Training &#10;(4 hours)&#10;Onsite Assessment (1.5-3 hours)&#10;1 week post-visit: Zoom Open House (1 hour) &#10;1 month post-visit: Zoom meeting to review assessment (up to 1 hour)"/>
        </a:ext>
      </dgm:extLst>
    </dgm:pt>
    <dgm:pt modelId="{693E31FF-76A9-4021-B132-AF85D7115576}" type="parTrans" cxnId="{EEE7DDE2-AA04-42B1-8F77-1F31046577D0}">
      <dgm:prSet/>
      <dgm:spPr/>
      <dgm:t>
        <a:bodyPr/>
        <a:lstStyle/>
        <a:p>
          <a:endParaRPr lang="en-US"/>
        </a:p>
      </dgm:t>
    </dgm:pt>
    <dgm:pt modelId="{4AD0E65B-A40F-4E89-B8D4-C04CD89BCB50}" type="sibTrans" cxnId="{EEE7DDE2-AA04-42B1-8F77-1F31046577D0}">
      <dgm:prSet/>
      <dgm:spPr/>
      <dgm:t>
        <a:bodyPr/>
        <a:lstStyle/>
        <a:p>
          <a:endParaRPr lang="en-US"/>
        </a:p>
      </dgm:t>
    </dgm:pt>
    <dgm:pt modelId="{6CA5E505-166D-4EBF-A183-B6166E92D6F2}">
      <dgm:prSet/>
      <dgm:spPr/>
      <dgm:t>
        <a:bodyPr/>
        <a:lstStyle/>
        <a:p>
          <a:r>
            <a:rPr lang="en-US" b="0" i="0"/>
            <a:t>Onsite Training </a:t>
          </a:r>
          <a:br>
            <a:rPr lang="en-US" b="0" i="0"/>
          </a:br>
          <a:r>
            <a:rPr lang="en-US" b="0" i="0"/>
            <a:t>(4 hours)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Commitment (onsite visit date confirmed)&#10;2 weeks prior to onsite visit:&#10; &#10;Zoom Kickoff (90 minutes)&#10;Onsite Training &#10;(4 hours)&#10;Onsite Assessment (1.5-3 hours)&#10;&#10;1 week &#10;post-visit:&#10;&#10;Zoom Open House &#10;(1 hour) &#10;1 month &#10;post-visit:&#10;Zoom meeting to review assessment (up to 1 hour)&#10;"/>
        </a:ext>
      </dgm:extLst>
    </dgm:pt>
    <dgm:pt modelId="{F85B5251-F290-4E59-8C3A-F0A7E3F77912}" type="parTrans" cxnId="{661E526E-31FD-4D65-BAC3-2C94A8D1859F}">
      <dgm:prSet/>
      <dgm:spPr/>
      <dgm:t>
        <a:bodyPr/>
        <a:lstStyle/>
        <a:p>
          <a:endParaRPr lang="en-US"/>
        </a:p>
      </dgm:t>
    </dgm:pt>
    <dgm:pt modelId="{513B165B-6250-4E71-A5B5-F40FB88D31F5}" type="sibTrans" cxnId="{661E526E-31FD-4D65-BAC3-2C94A8D1859F}">
      <dgm:prSet/>
      <dgm:spPr/>
      <dgm:t>
        <a:bodyPr/>
        <a:lstStyle/>
        <a:p>
          <a:endParaRPr lang="en-US"/>
        </a:p>
      </dgm:t>
    </dgm:pt>
    <dgm:pt modelId="{40718780-B03E-448B-855B-1D192CC4E9AF}">
      <dgm:prSet/>
      <dgm:spPr/>
      <dgm:t>
        <a:bodyPr/>
        <a:lstStyle/>
        <a:p>
          <a:r>
            <a:rPr lang="en-US" b="0" i="0"/>
            <a:t>Onsite Assessment (1.5-3 hours)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Commitment (onsite visit date confirmed)&#10;2 weeks prior to onsite visit:&#10; &#10;Zoom Kickoff (90 minutes)&#10;Onsite Training &#10;(4 hours)&#10;Onsite Assessment (1.5-3 hours)&#10;&#10;1 week &#10;post-visit:&#10;&#10;Zoom Open House &#10;(1 hour) &#10;1 month &#10;post-visit:&#10;Zoom meeting to review assessment (up to 1 hour)&#10;"/>
        </a:ext>
      </dgm:extLst>
    </dgm:pt>
    <dgm:pt modelId="{5175DD21-6C3D-4D47-BD3B-0151D09036C9}" type="parTrans" cxnId="{D7895004-FF43-45FE-8AF5-102C65577797}">
      <dgm:prSet/>
      <dgm:spPr/>
      <dgm:t>
        <a:bodyPr/>
        <a:lstStyle/>
        <a:p>
          <a:endParaRPr lang="en-US"/>
        </a:p>
      </dgm:t>
    </dgm:pt>
    <dgm:pt modelId="{DA1B691C-6057-4A99-B0D7-87BE14C16325}" type="sibTrans" cxnId="{D7895004-FF43-45FE-8AF5-102C65577797}">
      <dgm:prSet/>
      <dgm:spPr/>
      <dgm:t>
        <a:bodyPr/>
        <a:lstStyle/>
        <a:p>
          <a:endParaRPr lang="en-US"/>
        </a:p>
      </dgm:t>
    </dgm:pt>
    <dgm:pt modelId="{E1DDA511-B732-49BC-9DA8-521830145BBE}">
      <dgm:prSet/>
      <dgm:spPr/>
      <dgm:t>
        <a:bodyPr/>
        <a:lstStyle/>
        <a:p>
          <a:r>
            <a:rPr lang="en-US" b="0" i="0"/>
            <a:t>1 week </a:t>
          </a:r>
          <a:br>
            <a:rPr lang="en-US" b="0" i="0"/>
          </a:br>
          <a:r>
            <a:rPr lang="en-US" b="0" i="0"/>
            <a:t>post-visit:</a:t>
          </a:r>
          <a:br>
            <a:rPr lang="en-US" b="0" i="0"/>
          </a:br>
          <a:br>
            <a:rPr lang="en-US" b="0" i="0"/>
          </a:br>
          <a:r>
            <a:rPr lang="en-US" b="0" i="0"/>
            <a:t>Zoom Open House </a:t>
          </a:r>
          <a:br>
            <a:rPr lang="en-US" b="0" i="0"/>
          </a:br>
          <a:r>
            <a:rPr lang="en-US" b="0" i="0"/>
            <a:t>(1 hour) 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Commitment (onsite visit date confirmed)&#10;2 weeks prior to onsite visit:&#10; &#10;Zoom Kickoff (90 minutes)&#10;Onsite Training &#10;(4 hours)&#10;Onsite Assessment (1.5-3 hours)&#10;&#10;1 week &#10;post-visit:&#10;&#10;Zoom Open House &#10;(1 hour) &#10;1 month &#10;post-visit:&#10;Zoom meeting to review assessment (up to 1 hour)&#10;"/>
        </a:ext>
      </dgm:extLst>
    </dgm:pt>
    <dgm:pt modelId="{413A6C36-5EE9-4671-93F5-EA396EF2A2EC}" type="parTrans" cxnId="{D740F7D5-3670-490E-958E-E763975779E4}">
      <dgm:prSet/>
      <dgm:spPr/>
      <dgm:t>
        <a:bodyPr/>
        <a:lstStyle/>
        <a:p>
          <a:endParaRPr lang="en-US"/>
        </a:p>
      </dgm:t>
    </dgm:pt>
    <dgm:pt modelId="{3274104B-2FB3-4968-AAF9-C939742FC0D8}" type="sibTrans" cxnId="{D740F7D5-3670-490E-958E-E763975779E4}">
      <dgm:prSet/>
      <dgm:spPr/>
      <dgm:t>
        <a:bodyPr/>
        <a:lstStyle/>
        <a:p>
          <a:endParaRPr lang="en-US"/>
        </a:p>
      </dgm:t>
    </dgm:pt>
    <dgm:pt modelId="{F76BE8DB-7A6A-43FE-BEA4-CB219DC3A2A6}">
      <dgm:prSet/>
      <dgm:spPr/>
      <dgm:t>
        <a:bodyPr/>
        <a:lstStyle/>
        <a:p>
          <a:r>
            <a:rPr lang="en-US" b="0" i="0"/>
            <a:t>1 month </a:t>
          </a:r>
          <a:br>
            <a:rPr lang="en-US" b="0" i="0"/>
          </a:br>
          <a:r>
            <a:rPr lang="en-US" b="0" i="0"/>
            <a:t>post-visit:</a:t>
          </a:r>
        </a:p>
        <a:p>
          <a:r>
            <a:rPr lang="en-US" b="0" i="0"/>
            <a:t>Zoom meeting to review assessment (up to 1 hour)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Commitment (onsite visit date confirmed)&#10;2 weeks prior to onsite visit:&#10; &#10;Zoom Kickoff (90 minutes)&#10;Onsite Training &#10;(4 hours)&#10;Onsite Assessment (1.5-3 hours)&#10;&#10;1 week &#10;post-visit:&#10;&#10;Zoom Open House &#10;(1 hour) &#10;1 month &#10;post-visit:&#10;Zoom meeting to review assessment (up to 1 hour)&#10;"/>
        </a:ext>
      </dgm:extLst>
    </dgm:pt>
    <dgm:pt modelId="{43E3D4AE-05E9-4BD2-9841-E3E60B47C3A6}" type="parTrans" cxnId="{48AE7789-30F1-4C96-A986-DEB284099737}">
      <dgm:prSet/>
      <dgm:spPr/>
      <dgm:t>
        <a:bodyPr/>
        <a:lstStyle/>
        <a:p>
          <a:endParaRPr lang="en-US"/>
        </a:p>
      </dgm:t>
    </dgm:pt>
    <dgm:pt modelId="{E74EF5AF-9615-4277-9C87-C9CD7A29D2E9}" type="sibTrans" cxnId="{48AE7789-30F1-4C96-A986-DEB284099737}">
      <dgm:prSet/>
      <dgm:spPr/>
      <dgm:t>
        <a:bodyPr/>
        <a:lstStyle/>
        <a:p>
          <a:endParaRPr lang="en-US"/>
        </a:p>
      </dgm:t>
    </dgm:pt>
    <dgm:pt modelId="{0E398265-B4E0-416C-BDB1-76EF035AD9AF}" type="pres">
      <dgm:prSet presAssocID="{C364EDB0-1A9C-4620-9F0A-7562C59719CE}" presName="Name0" presStyleCnt="0">
        <dgm:presLayoutVars>
          <dgm:dir/>
          <dgm:resizeHandles val="exact"/>
        </dgm:presLayoutVars>
      </dgm:prSet>
      <dgm:spPr/>
    </dgm:pt>
    <dgm:pt modelId="{A9424DA4-EF55-4DA8-A60F-42543C437EE6}" type="pres">
      <dgm:prSet presAssocID="{C364EDB0-1A9C-4620-9F0A-7562C59719CE}" presName="arrow" presStyleLbl="bgShp" presStyleIdx="0" presStyleCnt="1"/>
      <dgm:spPr>
        <a:solidFill>
          <a:schemeClr val="accent4"/>
        </a:solidFill>
      </dgm:spPr>
    </dgm:pt>
    <dgm:pt modelId="{790963C3-FC46-4993-A7C9-C6C565B2A5AF}" type="pres">
      <dgm:prSet presAssocID="{C364EDB0-1A9C-4620-9F0A-7562C59719CE}" presName="points" presStyleCnt="0"/>
      <dgm:spPr/>
    </dgm:pt>
    <dgm:pt modelId="{B30CA09D-3D23-4F38-B11F-7A67E9D3868A}" type="pres">
      <dgm:prSet presAssocID="{705B5343-58EF-44D8-8842-952CFCD02489}" presName="compositeA" presStyleCnt="0"/>
      <dgm:spPr/>
    </dgm:pt>
    <dgm:pt modelId="{73449C05-6D4E-40D9-891A-F4CD1D631EC6}" type="pres">
      <dgm:prSet presAssocID="{705B5343-58EF-44D8-8842-952CFCD02489}" presName="textA" presStyleLbl="revTx" presStyleIdx="0" presStyleCnt="6" custScaleX="112396">
        <dgm:presLayoutVars>
          <dgm:bulletEnabled val="1"/>
        </dgm:presLayoutVars>
      </dgm:prSet>
      <dgm:spPr/>
    </dgm:pt>
    <dgm:pt modelId="{7D8A437C-E7A6-4596-9D26-BC863D020163}" type="pres">
      <dgm:prSet presAssocID="{705B5343-58EF-44D8-8842-952CFCD02489}" presName="circleA" presStyleLbl="node1" presStyleIdx="0" presStyleCnt="6"/>
      <dgm:spPr>
        <a:solidFill>
          <a:schemeClr val="accent2"/>
        </a:solidFill>
      </dgm:spPr>
    </dgm:pt>
    <dgm:pt modelId="{63B1FD22-CB7E-4A64-ABC5-9F3B9247DF85}" type="pres">
      <dgm:prSet presAssocID="{705B5343-58EF-44D8-8842-952CFCD02489}" presName="spaceA" presStyleCnt="0"/>
      <dgm:spPr/>
    </dgm:pt>
    <dgm:pt modelId="{13EFBDEE-AD12-4886-AB00-CC03EE9E24CA}" type="pres">
      <dgm:prSet presAssocID="{5FF44A1F-A8DE-48D6-8CEE-605624865CC0}" presName="space" presStyleCnt="0"/>
      <dgm:spPr/>
    </dgm:pt>
    <dgm:pt modelId="{E8744928-588D-4A62-81AB-B048E6B5FCC0}" type="pres">
      <dgm:prSet presAssocID="{66411A1C-C64A-4983-B258-46F3F04B738A}" presName="compositeB" presStyleCnt="0"/>
      <dgm:spPr/>
    </dgm:pt>
    <dgm:pt modelId="{4BF7C59F-940C-4C78-B4A3-3CA8091A172A}" type="pres">
      <dgm:prSet presAssocID="{66411A1C-C64A-4983-B258-46F3F04B738A}" presName="textB" presStyleLbl="revTx" presStyleIdx="1" presStyleCnt="6">
        <dgm:presLayoutVars>
          <dgm:bulletEnabled val="1"/>
        </dgm:presLayoutVars>
      </dgm:prSet>
      <dgm:spPr/>
    </dgm:pt>
    <dgm:pt modelId="{47C618AD-17FA-4B22-B028-66ED31D38C8B}" type="pres">
      <dgm:prSet presAssocID="{66411A1C-C64A-4983-B258-46F3F04B738A}" presName="circleB" presStyleLbl="node1" presStyleIdx="1" presStyleCnt="6"/>
      <dgm:spPr>
        <a:solidFill>
          <a:schemeClr val="accent2"/>
        </a:solidFill>
      </dgm:spPr>
    </dgm:pt>
    <dgm:pt modelId="{DB0A5176-1DA0-4E33-BDB3-4D0C9031AF29}" type="pres">
      <dgm:prSet presAssocID="{66411A1C-C64A-4983-B258-46F3F04B738A}" presName="spaceB" presStyleCnt="0"/>
      <dgm:spPr/>
    </dgm:pt>
    <dgm:pt modelId="{F6A4AACE-8CAE-4687-BB7B-AABFAF69B74A}" type="pres">
      <dgm:prSet presAssocID="{4AD0E65B-A40F-4E89-B8D4-C04CD89BCB50}" presName="space" presStyleCnt="0"/>
      <dgm:spPr/>
    </dgm:pt>
    <dgm:pt modelId="{B255FDC8-DC2A-43A4-A71D-1226BA3C8DAD}" type="pres">
      <dgm:prSet presAssocID="{6CA5E505-166D-4EBF-A183-B6166E92D6F2}" presName="compositeA" presStyleCnt="0"/>
      <dgm:spPr/>
    </dgm:pt>
    <dgm:pt modelId="{89E76607-CF23-41C4-A0D0-C6A21AEE2754}" type="pres">
      <dgm:prSet presAssocID="{6CA5E505-166D-4EBF-A183-B6166E92D6F2}" presName="textA" presStyleLbl="revTx" presStyleIdx="2" presStyleCnt="6">
        <dgm:presLayoutVars>
          <dgm:bulletEnabled val="1"/>
        </dgm:presLayoutVars>
      </dgm:prSet>
      <dgm:spPr/>
    </dgm:pt>
    <dgm:pt modelId="{5959F995-3586-44BA-9720-889D42A0EE7A}" type="pres">
      <dgm:prSet presAssocID="{6CA5E505-166D-4EBF-A183-B6166E92D6F2}" presName="circleA" presStyleLbl="node1" presStyleIdx="2" presStyleCnt="6"/>
      <dgm:spPr>
        <a:solidFill>
          <a:schemeClr val="accent2"/>
        </a:solidFill>
      </dgm:spPr>
    </dgm:pt>
    <dgm:pt modelId="{2FD39867-03EC-472C-978C-15A8179573DF}" type="pres">
      <dgm:prSet presAssocID="{6CA5E505-166D-4EBF-A183-B6166E92D6F2}" presName="spaceA" presStyleCnt="0"/>
      <dgm:spPr/>
    </dgm:pt>
    <dgm:pt modelId="{F99778AF-E9B5-4546-902F-28E4B358A117}" type="pres">
      <dgm:prSet presAssocID="{513B165B-6250-4E71-A5B5-F40FB88D31F5}" presName="space" presStyleCnt="0"/>
      <dgm:spPr/>
    </dgm:pt>
    <dgm:pt modelId="{1BF963E5-8ED7-4790-B76C-B536DBA8CCAE}" type="pres">
      <dgm:prSet presAssocID="{40718780-B03E-448B-855B-1D192CC4E9AF}" presName="compositeB" presStyleCnt="0"/>
      <dgm:spPr/>
    </dgm:pt>
    <dgm:pt modelId="{D7A6F495-F735-4876-85F8-0AD9DAB08C76}" type="pres">
      <dgm:prSet presAssocID="{40718780-B03E-448B-855B-1D192CC4E9AF}" presName="textB" presStyleLbl="revTx" presStyleIdx="3" presStyleCnt="6">
        <dgm:presLayoutVars>
          <dgm:bulletEnabled val="1"/>
        </dgm:presLayoutVars>
      </dgm:prSet>
      <dgm:spPr/>
    </dgm:pt>
    <dgm:pt modelId="{129445D4-B07D-46D0-AB13-8BBBFC614BF2}" type="pres">
      <dgm:prSet presAssocID="{40718780-B03E-448B-855B-1D192CC4E9AF}" presName="circleB" presStyleLbl="node1" presStyleIdx="3" presStyleCnt="6"/>
      <dgm:spPr>
        <a:solidFill>
          <a:schemeClr val="accent2"/>
        </a:solidFill>
      </dgm:spPr>
    </dgm:pt>
    <dgm:pt modelId="{8157AE46-B42C-4BDA-96DF-76A22CC1082D}" type="pres">
      <dgm:prSet presAssocID="{40718780-B03E-448B-855B-1D192CC4E9AF}" presName="spaceB" presStyleCnt="0"/>
      <dgm:spPr/>
    </dgm:pt>
    <dgm:pt modelId="{8464E9C3-6A69-4D44-891D-941D7A27C9D2}" type="pres">
      <dgm:prSet presAssocID="{DA1B691C-6057-4A99-B0D7-87BE14C16325}" presName="space" presStyleCnt="0"/>
      <dgm:spPr/>
    </dgm:pt>
    <dgm:pt modelId="{CB5D7939-5F09-4083-8827-93EA5033B2F3}" type="pres">
      <dgm:prSet presAssocID="{E1DDA511-B732-49BC-9DA8-521830145BBE}" presName="compositeA" presStyleCnt="0"/>
      <dgm:spPr/>
    </dgm:pt>
    <dgm:pt modelId="{3082A0F7-02CF-4EC8-8D2E-9CEFE661C2B0}" type="pres">
      <dgm:prSet presAssocID="{E1DDA511-B732-49BC-9DA8-521830145BBE}" presName="textA" presStyleLbl="revTx" presStyleIdx="4" presStyleCnt="6" custScaleX="102111">
        <dgm:presLayoutVars>
          <dgm:bulletEnabled val="1"/>
        </dgm:presLayoutVars>
      </dgm:prSet>
      <dgm:spPr/>
    </dgm:pt>
    <dgm:pt modelId="{525F7F94-380E-4288-AD90-F99C0DBC1B88}" type="pres">
      <dgm:prSet presAssocID="{E1DDA511-B732-49BC-9DA8-521830145BBE}" presName="circleA" presStyleLbl="node1" presStyleIdx="4" presStyleCnt="6"/>
      <dgm:spPr>
        <a:solidFill>
          <a:schemeClr val="accent2"/>
        </a:solidFill>
      </dgm:spPr>
    </dgm:pt>
    <dgm:pt modelId="{B4D9324C-C68A-4509-AF4D-0E8C3EA7391A}" type="pres">
      <dgm:prSet presAssocID="{E1DDA511-B732-49BC-9DA8-521830145BBE}" presName="spaceA" presStyleCnt="0"/>
      <dgm:spPr/>
    </dgm:pt>
    <dgm:pt modelId="{5921BD2F-DBC7-4C11-A672-8633E43B7AD0}" type="pres">
      <dgm:prSet presAssocID="{3274104B-2FB3-4968-AAF9-C939742FC0D8}" presName="space" presStyleCnt="0"/>
      <dgm:spPr/>
    </dgm:pt>
    <dgm:pt modelId="{2377514D-6316-4B84-9262-0B1890106D86}" type="pres">
      <dgm:prSet presAssocID="{F76BE8DB-7A6A-43FE-BEA4-CB219DC3A2A6}" presName="compositeB" presStyleCnt="0"/>
      <dgm:spPr/>
    </dgm:pt>
    <dgm:pt modelId="{2A91F1D0-5948-47CA-B983-DECE1A8A79DE}" type="pres">
      <dgm:prSet presAssocID="{F76BE8DB-7A6A-43FE-BEA4-CB219DC3A2A6}" presName="textB" presStyleLbl="revTx" presStyleIdx="5" presStyleCnt="6">
        <dgm:presLayoutVars>
          <dgm:bulletEnabled val="1"/>
        </dgm:presLayoutVars>
      </dgm:prSet>
      <dgm:spPr/>
    </dgm:pt>
    <dgm:pt modelId="{DD415C6B-91DC-4992-9621-288693E8D092}" type="pres">
      <dgm:prSet presAssocID="{F76BE8DB-7A6A-43FE-BEA4-CB219DC3A2A6}" presName="circleB" presStyleLbl="node1" presStyleIdx="5" presStyleCnt="6"/>
      <dgm:spPr>
        <a:solidFill>
          <a:schemeClr val="accent2"/>
        </a:solidFill>
      </dgm:spPr>
    </dgm:pt>
    <dgm:pt modelId="{49DACF16-C0E4-4B2F-9CB7-8A1DCBC64C21}" type="pres">
      <dgm:prSet presAssocID="{F76BE8DB-7A6A-43FE-BEA4-CB219DC3A2A6}" presName="spaceB" presStyleCnt="0"/>
      <dgm:spPr/>
    </dgm:pt>
  </dgm:ptLst>
  <dgm:cxnLst>
    <dgm:cxn modelId="{60C8FF00-53D2-49E3-8553-E9A2E2349B5E}" type="presOf" srcId="{705B5343-58EF-44D8-8842-952CFCD02489}" destId="{73449C05-6D4E-40D9-891A-F4CD1D631EC6}" srcOrd="0" destOrd="0" presId="urn:microsoft.com/office/officeart/2005/8/layout/hProcess11"/>
    <dgm:cxn modelId="{D7895004-FF43-45FE-8AF5-102C65577797}" srcId="{C364EDB0-1A9C-4620-9F0A-7562C59719CE}" destId="{40718780-B03E-448B-855B-1D192CC4E9AF}" srcOrd="3" destOrd="0" parTransId="{5175DD21-6C3D-4D47-BD3B-0151D09036C9}" sibTransId="{DA1B691C-6057-4A99-B0D7-87BE14C16325}"/>
    <dgm:cxn modelId="{C426355F-7562-411C-AA4A-9DBF81DBA229}" type="presOf" srcId="{F76BE8DB-7A6A-43FE-BEA4-CB219DC3A2A6}" destId="{2A91F1D0-5948-47CA-B983-DECE1A8A79DE}" srcOrd="0" destOrd="0" presId="urn:microsoft.com/office/officeart/2005/8/layout/hProcess11"/>
    <dgm:cxn modelId="{4D7B8261-06CB-406C-BA1B-AF8DF8B38B5C}" type="presOf" srcId="{40718780-B03E-448B-855B-1D192CC4E9AF}" destId="{D7A6F495-F735-4876-85F8-0AD9DAB08C76}" srcOrd="0" destOrd="0" presId="urn:microsoft.com/office/officeart/2005/8/layout/hProcess11"/>
    <dgm:cxn modelId="{661E526E-31FD-4D65-BAC3-2C94A8D1859F}" srcId="{C364EDB0-1A9C-4620-9F0A-7562C59719CE}" destId="{6CA5E505-166D-4EBF-A183-B6166E92D6F2}" srcOrd="2" destOrd="0" parTransId="{F85B5251-F290-4E59-8C3A-F0A7E3F77912}" sibTransId="{513B165B-6250-4E71-A5B5-F40FB88D31F5}"/>
    <dgm:cxn modelId="{D6FAAC76-3987-426C-88BB-965C5A50058F}" type="presOf" srcId="{E1DDA511-B732-49BC-9DA8-521830145BBE}" destId="{3082A0F7-02CF-4EC8-8D2E-9CEFE661C2B0}" srcOrd="0" destOrd="0" presId="urn:microsoft.com/office/officeart/2005/8/layout/hProcess11"/>
    <dgm:cxn modelId="{9FF3477C-4A4E-4EEA-99E5-E7F60DFD1ACB}" srcId="{C364EDB0-1A9C-4620-9F0A-7562C59719CE}" destId="{705B5343-58EF-44D8-8842-952CFCD02489}" srcOrd="0" destOrd="0" parTransId="{D005DB2C-0BDA-411F-94C4-4C39EC4D813B}" sibTransId="{5FF44A1F-A8DE-48D6-8CEE-605624865CC0}"/>
    <dgm:cxn modelId="{48AE7789-30F1-4C96-A986-DEB284099737}" srcId="{C364EDB0-1A9C-4620-9F0A-7562C59719CE}" destId="{F76BE8DB-7A6A-43FE-BEA4-CB219DC3A2A6}" srcOrd="5" destOrd="0" parTransId="{43E3D4AE-05E9-4BD2-9841-E3E60B47C3A6}" sibTransId="{E74EF5AF-9615-4277-9C87-C9CD7A29D2E9}"/>
    <dgm:cxn modelId="{5FCBD8B6-F7FC-417B-A9AC-4717027855E0}" type="presOf" srcId="{6CA5E505-166D-4EBF-A183-B6166E92D6F2}" destId="{89E76607-CF23-41C4-A0D0-C6A21AEE2754}" srcOrd="0" destOrd="0" presId="urn:microsoft.com/office/officeart/2005/8/layout/hProcess11"/>
    <dgm:cxn modelId="{D740F7D5-3670-490E-958E-E763975779E4}" srcId="{C364EDB0-1A9C-4620-9F0A-7562C59719CE}" destId="{E1DDA511-B732-49BC-9DA8-521830145BBE}" srcOrd="4" destOrd="0" parTransId="{413A6C36-5EE9-4671-93F5-EA396EF2A2EC}" sibTransId="{3274104B-2FB3-4968-AAF9-C939742FC0D8}"/>
    <dgm:cxn modelId="{EEE7DDE2-AA04-42B1-8F77-1F31046577D0}" srcId="{C364EDB0-1A9C-4620-9F0A-7562C59719CE}" destId="{66411A1C-C64A-4983-B258-46F3F04B738A}" srcOrd="1" destOrd="0" parTransId="{693E31FF-76A9-4021-B132-AF85D7115576}" sibTransId="{4AD0E65B-A40F-4E89-B8D4-C04CD89BCB50}"/>
    <dgm:cxn modelId="{3B9E0DEB-3B6B-44EE-A531-AB05E8FAE01F}" type="presOf" srcId="{C364EDB0-1A9C-4620-9F0A-7562C59719CE}" destId="{0E398265-B4E0-416C-BDB1-76EF035AD9AF}" srcOrd="0" destOrd="0" presId="urn:microsoft.com/office/officeart/2005/8/layout/hProcess11"/>
    <dgm:cxn modelId="{8335E0FF-E37E-473E-81DF-C02ED7E71A8B}" type="presOf" srcId="{66411A1C-C64A-4983-B258-46F3F04B738A}" destId="{4BF7C59F-940C-4C78-B4A3-3CA8091A172A}" srcOrd="0" destOrd="0" presId="urn:microsoft.com/office/officeart/2005/8/layout/hProcess11"/>
    <dgm:cxn modelId="{73E6970B-E262-4B8F-BBF1-3E779DCB523B}" type="presParOf" srcId="{0E398265-B4E0-416C-BDB1-76EF035AD9AF}" destId="{A9424DA4-EF55-4DA8-A60F-42543C437EE6}" srcOrd="0" destOrd="0" presId="urn:microsoft.com/office/officeart/2005/8/layout/hProcess11"/>
    <dgm:cxn modelId="{5F6DF3DF-DC21-4F25-B79A-B9B076D87D35}" type="presParOf" srcId="{0E398265-B4E0-416C-BDB1-76EF035AD9AF}" destId="{790963C3-FC46-4993-A7C9-C6C565B2A5AF}" srcOrd="1" destOrd="0" presId="urn:microsoft.com/office/officeart/2005/8/layout/hProcess11"/>
    <dgm:cxn modelId="{6CFDA4CE-8059-40DC-A1EE-25CEFF6D3C83}" type="presParOf" srcId="{790963C3-FC46-4993-A7C9-C6C565B2A5AF}" destId="{B30CA09D-3D23-4F38-B11F-7A67E9D3868A}" srcOrd="0" destOrd="0" presId="urn:microsoft.com/office/officeart/2005/8/layout/hProcess11"/>
    <dgm:cxn modelId="{A5804015-8ED6-49F5-8965-6C561A8ED6AD}" type="presParOf" srcId="{B30CA09D-3D23-4F38-B11F-7A67E9D3868A}" destId="{73449C05-6D4E-40D9-891A-F4CD1D631EC6}" srcOrd="0" destOrd="0" presId="urn:microsoft.com/office/officeart/2005/8/layout/hProcess11"/>
    <dgm:cxn modelId="{068AE5FE-4E84-4BD0-A006-F4BB242A3FE5}" type="presParOf" srcId="{B30CA09D-3D23-4F38-B11F-7A67E9D3868A}" destId="{7D8A437C-E7A6-4596-9D26-BC863D020163}" srcOrd="1" destOrd="0" presId="urn:microsoft.com/office/officeart/2005/8/layout/hProcess11"/>
    <dgm:cxn modelId="{C9C389AC-F1A5-4F14-A2AD-BDF2309655F4}" type="presParOf" srcId="{B30CA09D-3D23-4F38-B11F-7A67E9D3868A}" destId="{63B1FD22-CB7E-4A64-ABC5-9F3B9247DF85}" srcOrd="2" destOrd="0" presId="urn:microsoft.com/office/officeart/2005/8/layout/hProcess11"/>
    <dgm:cxn modelId="{2401D0FC-14C5-4DFA-93E5-9EBB802DD6CE}" type="presParOf" srcId="{790963C3-FC46-4993-A7C9-C6C565B2A5AF}" destId="{13EFBDEE-AD12-4886-AB00-CC03EE9E24CA}" srcOrd="1" destOrd="0" presId="urn:microsoft.com/office/officeart/2005/8/layout/hProcess11"/>
    <dgm:cxn modelId="{BCA89265-44C6-47E8-A472-4B84DDB1F82A}" type="presParOf" srcId="{790963C3-FC46-4993-A7C9-C6C565B2A5AF}" destId="{E8744928-588D-4A62-81AB-B048E6B5FCC0}" srcOrd="2" destOrd="0" presId="urn:microsoft.com/office/officeart/2005/8/layout/hProcess11"/>
    <dgm:cxn modelId="{2353CE36-39E9-421E-A1D9-DDDAC9BF3399}" type="presParOf" srcId="{E8744928-588D-4A62-81AB-B048E6B5FCC0}" destId="{4BF7C59F-940C-4C78-B4A3-3CA8091A172A}" srcOrd="0" destOrd="0" presId="urn:microsoft.com/office/officeart/2005/8/layout/hProcess11"/>
    <dgm:cxn modelId="{0004A12D-3BEF-466C-A0A8-FF3B6803CB49}" type="presParOf" srcId="{E8744928-588D-4A62-81AB-B048E6B5FCC0}" destId="{47C618AD-17FA-4B22-B028-66ED31D38C8B}" srcOrd="1" destOrd="0" presId="urn:microsoft.com/office/officeart/2005/8/layout/hProcess11"/>
    <dgm:cxn modelId="{0CF902D7-AAF7-4E69-885D-B55498BD0367}" type="presParOf" srcId="{E8744928-588D-4A62-81AB-B048E6B5FCC0}" destId="{DB0A5176-1DA0-4E33-BDB3-4D0C9031AF29}" srcOrd="2" destOrd="0" presId="urn:microsoft.com/office/officeart/2005/8/layout/hProcess11"/>
    <dgm:cxn modelId="{C3DE1537-B5BD-4807-A398-1C1914365564}" type="presParOf" srcId="{790963C3-FC46-4993-A7C9-C6C565B2A5AF}" destId="{F6A4AACE-8CAE-4687-BB7B-AABFAF69B74A}" srcOrd="3" destOrd="0" presId="urn:microsoft.com/office/officeart/2005/8/layout/hProcess11"/>
    <dgm:cxn modelId="{688CD88A-D6FF-47C7-B089-0F87E1628B4F}" type="presParOf" srcId="{790963C3-FC46-4993-A7C9-C6C565B2A5AF}" destId="{B255FDC8-DC2A-43A4-A71D-1226BA3C8DAD}" srcOrd="4" destOrd="0" presId="urn:microsoft.com/office/officeart/2005/8/layout/hProcess11"/>
    <dgm:cxn modelId="{6D15D84F-1F3E-4EBB-BA43-8C33CCF30379}" type="presParOf" srcId="{B255FDC8-DC2A-43A4-A71D-1226BA3C8DAD}" destId="{89E76607-CF23-41C4-A0D0-C6A21AEE2754}" srcOrd="0" destOrd="0" presId="urn:microsoft.com/office/officeart/2005/8/layout/hProcess11"/>
    <dgm:cxn modelId="{62D4902B-CC19-497A-BB6A-F158293DAB78}" type="presParOf" srcId="{B255FDC8-DC2A-43A4-A71D-1226BA3C8DAD}" destId="{5959F995-3586-44BA-9720-889D42A0EE7A}" srcOrd="1" destOrd="0" presId="urn:microsoft.com/office/officeart/2005/8/layout/hProcess11"/>
    <dgm:cxn modelId="{5CD2FDAF-9B09-44BA-B263-209B85E3B0CB}" type="presParOf" srcId="{B255FDC8-DC2A-43A4-A71D-1226BA3C8DAD}" destId="{2FD39867-03EC-472C-978C-15A8179573DF}" srcOrd="2" destOrd="0" presId="urn:microsoft.com/office/officeart/2005/8/layout/hProcess11"/>
    <dgm:cxn modelId="{FAAD95B5-2CCC-46EF-BAFA-0EE17EEC857E}" type="presParOf" srcId="{790963C3-FC46-4993-A7C9-C6C565B2A5AF}" destId="{F99778AF-E9B5-4546-902F-28E4B358A117}" srcOrd="5" destOrd="0" presId="urn:microsoft.com/office/officeart/2005/8/layout/hProcess11"/>
    <dgm:cxn modelId="{5A90CDFC-04DB-46CF-AAE4-021CE9DC9CF4}" type="presParOf" srcId="{790963C3-FC46-4993-A7C9-C6C565B2A5AF}" destId="{1BF963E5-8ED7-4790-B76C-B536DBA8CCAE}" srcOrd="6" destOrd="0" presId="urn:microsoft.com/office/officeart/2005/8/layout/hProcess11"/>
    <dgm:cxn modelId="{8B698A5E-5827-47AB-BEEF-6834ED0259A0}" type="presParOf" srcId="{1BF963E5-8ED7-4790-B76C-B536DBA8CCAE}" destId="{D7A6F495-F735-4876-85F8-0AD9DAB08C76}" srcOrd="0" destOrd="0" presId="urn:microsoft.com/office/officeart/2005/8/layout/hProcess11"/>
    <dgm:cxn modelId="{4E8EA07C-CDA1-4EE3-9E28-D0143CB92080}" type="presParOf" srcId="{1BF963E5-8ED7-4790-B76C-B536DBA8CCAE}" destId="{129445D4-B07D-46D0-AB13-8BBBFC614BF2}" srcOrd="1" destOrd="0" presId="urn:microsoft.com/office/officeart/2005/8/layout/hProcess11"/>
    <dgm:cxn modelId="{A655C2FA-A5C4-40CB-AE98-BFA2FEF29B25}" type="presParOf" srcId="{1BF963E5-8ED7-4790-B76C-B536DBA8CCAE}" destId="{8157AE46-B42C-4BDA-96DF-76A22CC1082D}" srcOrd="2" destOrd="0" presId="urn:microsoft.com/office/officeart/2005/8/layout/hProcess11"/>
    <dgm:cxn modelId="{C2974C06-579C-4F64-8C61-08BB9F920A02}" type="presParOf" srcId="{790963C3-FC46-4993-A7C9-C6C565B2A5AF}" destId="{8464E9C3-6A69-4D44-891D-941D7A27C9D2}" srcOrd="7" destOrd="0" presId="urn:microsoft.com/office/officeart/2005/8/layout/hProcess11"/>
    <dgm:cxn modelId="{BE3A659C-B490-4CC4-AB4C-4A134713D04D}" type="presParOf" srcId="{790963C3-FC46-4993-A7C9-C6C565B2A5AF}" destId="{CB5D7939-5F09-4083-8827-93EA5033B2F3}" srcOrd="8" destOrd="0" presId="urn:microsoft.com/office/officeart/2005/8/layout/hProcess11"/>
    <dgm:cxn modelId="{47FFE7BF-8E2B-4287-AF55-C0B7EB6E38BE}" type="presParOf" srcId="{CB5D7939-5F09-4083-8827-93EA5033B2F3}" destId="{3082A0F7-02CF-4EC8-8D2E-9CEFE661C2B0}" srcOrd="0" destOrd="0" presId="urn:microsoft.com/office/officeart/2005/8/layout/hProcess11"/>
    <dgm:cxn modelId="{4BDAC91C-BE44-4725-A62F-533D93702C38}" type="presParOf" srcId="{CB5D7939-5F09-4083-8827-93EA5033B2F3}" destId="{525F7F94-380E-4288-AD90-F99C0DBC1B88}" srcOrd="1" destOrd="0" presId="urn:microsoft.com/office/officeart/2005/8/layout/hProcess11"/>
    <dgm:cxn modelId="{B27AABCB-8717-4D43-8053-6B5817597A3D}" type="presParOf" srcId="{CB5D7939-5F09-4083-8827-93EA5033B2F3}" destId="{B4D9324C-C68A-4509-AF4D-0E8C3EA7391A}" srcOrd="2" destOrd="0" presId="urn:microsoft.com/office/officeart/2005/8/layout/hProcess11"/>
    <dgm:cxn modelId="{037B25DF-EC5B-4000-B761-3CF3F7D7BDA8}" type="presParOf" srcId="{790963C3-FC46-4993-A7C9-C6C565B2A5AF}" destId="{5921BD2F-DBC7-4C11-A672-8633E43B7AD0}" srcOrd="9" destOrd="0" presId="urn:microsoft.com/office/officeart/2005/8/layout/hProcess11"/>
    <dgm:cxn modelId="{0F27C6E4-0089-4392-B15D-9CF2DAC9C61F}" type="presParOf" srcId="{790963C3-FC46-4993-A7C9-C6C565B2A5AF}" destId="{2377514D-6316-4B84-9262-0B1890106D86}" srcOrd="10" destOrd="0" presId="urn:microsoft.com/office/officeart/2005/8/layout/hProcess11"/>
    <dgm:cxn modelId="{7E108A33-CBDF-4567-882A-B63E5FE8BBA8}" type="presParOf" srcId="{2377514D-6316-4B84-9262-0B1890106D86}" destId="{2A91F1D0-5948-47CA-B983-DECE1A8A79DE}" srcOrd="0" destOrd="0" presId="urn:microsoft.com/office/officeart/2005/8/layout/hProcess11"/>
    <dgm:cxn modelId="{949D22AF-5FF1-4BB8-A4B2-091151784CA2}" type="presParOf" srcId="{2377514D-6316-4B84-9262-0B1890106D86}" destId="{DD415C6B-91DC-4992-9621-288693E8D092}" srcOrd="1" destOrd="0" presId="urn:microsoft.com/office/officeart/2005/8/layout/hProcess11"/>
    <dgm:cxn modelId="{0F30C840-0B34-4948-AA8A-4DE6408C0CCB}" type="presParOf" srcId="{2377514D-6316-4B84-9262-0B1890106D86}" destId="{49DACF16-C0E4-4B2F-9CB7-8A1DCBC64C2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18C1-BFA7-434E-BD8A-B088CE356B2A}">
      <dsp:nvSpPr>
        <dsp:cNvPr id="0" name=""/>
        <dsp:cNvSpPr/>
      </dsp:nvSpPr>
      <dsp:spPr>
        <a:xfrm>
          <a:off x="0" y="1418355"/>
          <a:ext cx="2861076" cy="2359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1836"/>
              </a:solidFill>
            </a:rPr>
            <a:t>Reactive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1836"/>
              </a:solidFill>
            </a:rPr>
            <a:t>Individualized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1836"/>
              </a:solidFill>
            </a:rPr>
            <a:t>May be expensive</a:t>
          </a:r>
        </a:p>
      </dsp:txBody>
      <dsp:txXfrm>
        <a:off x="54305" y="1472660"/>
        <a:ext cx="2752466" cy="1745510"/>
      </dsp:txXfrm>
    </dsp:sp>
    <dsp:sp modelId="{FA485E2A-1D11-4F01-8022-1B8FFED8D48C}">
      <dsp:nvSpPr>
        <dsp:cNvPr id="0" name=""/>
        <dsp:cNvSpPr/>
      </dsp:nvSpPr>
      <dsp:spPr>
        <a:xfrm>
          <a:off x="1605886" y="1965901"/>
          <a:ext cx="3176631" cy="3176631"/>
        </a:xfrm>
        <a:prstGeom prst="leftCircularArrow">
          <a:avLst>
            <a:gd name="adj1" fmla="val 3221"/>
            <a:gd name="adj2" fmla="val 397043"/>
            <a:gd name="adj3" fmla="val 2172554"/>
            <a:gd name="adj4" fmla="val 9024489"/>
            <a:gd name="adj5" fmla="val 3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3ED79-543D-47C6-98B1-61EDECB83298}">
      <dsp:nvSpPr>
        <dsp:cNvPr id="0" name=""/>
        <dsp:cNvSpPr/>
      </dsp:nvSpPr>
      <dsp:spPr>
        <a:xfrm>
          <a:off x="637863" y="3272476"/>
          <a:ext cx="2543179" cy="101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Accommodation</a:t>
          </a:r>
        </a:p>
      </dsp:txBody>
      <dsp:txXfrm>
        <a:off x="667484" y="3302097"/>
        <a:ext cx="2483937" cy="952096"/>
      </dsp:txXfrm>
    </dsp:sp>
    <dsp:sp modelId="{2D31EDBF-8540-489B-8E6A-D39D2FD9812E}">
      <dsp:nvSpPr>
        <dsp:cNvPr id="0" name=""/>
        <dsp:cNvSpPr/>
      </dsp:nvSpPr>
      <dsp:spPr>
        <a:xfrm>
          <a:off x="3668313" y="1418355"/>
          <a:ext cx="2861076" cy="2359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rgbClr val="001836"/>
              </a:solidFill>
            </a:rPr>
            <a:t>ACMM Implementation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rgbClr val="001836"/>
              </a:solidFill>
            </a:rPr>
            <a:t>Training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rgbClr val="001836"/>
              </a:solidFill>
            </a:rPr>
            <a:t>College-wide effort</a:t>
          </a:r>
        </a:p>
      </dsp:txBody>
      <dsp:txXfrm>
        <a:off x="3722618" y="1978329"/>
        <a:ext cx="2752466" cy="1745510"/>
      </dsp:txXfrm>
    </dsp:sp>
    <dsp:sp modelId="{0E36A629-4ECE-4A5C-A0BD-37E3CACFB0C7}">
      <dsp:nvSpPr>
        <dsp:cNvPr id="0" name=""/>
        <dsp:cNvSpPr/>
      </dsp:nvSpPr>
      <dsp:spPr>
        <a:xfrm>
          <a:off x="5248289" y="-38557"/>
          <a:ext cx="3542213" cy="3542213"/>
        </a:xfrm>
        <a:prstGeom prst="circularArrow">
          <a:avLst>
            <a:gd name="adj1" fmla="val 2889"/>
            <a:gd name="adj2" fmla="val 353288"/>
            <a:gd name="adj3" fmla="val 19471201"/>
            <a:gd name="adj4" fmla="val 12575511"/>
            <a:gd name="adj5" fmla="val 337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7A971-E3B0-4760-BE4A-5905568433A3}">
      <dsp:nvSpPr>
        <dsp:cNvPr id="0" name=""/>
        <dsp:cNvSpPr/>
      </dsp:nvSpPr>
      <dsp:spPr>
        <a:xfrm>
          <a:off x="4304108" y="912686"/>
          <a:ext cx="2543179" cy="101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Cultural Shift</a:t>
          </a:r>
        </a:p>
      </dsp:txBody>
      <dsp:txXfrm>
        <a:off x="4333729" y="942307"/>
        <a:ext cx="2483937" cy="952096"/>
      </dsp:txXfrm>
    </dsp:sp>
    <dsp:sp modelId="{5828E17F-FFBA-48AD-AD21-4B28EFA7B563}">
      <dsp:nvSpPr>
        <dsp:cNvPr id="0" name=""/>
        <dsp:cNvSpPr/>
      </dsp:nvSpPr>
      <dsp:spPr>
        <a:xfrm>
          <a:off x="7334558" y="1418355"/>
          <a:ext cx="2861076" cy="2359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50000"/>
                </a:schemeClr>
              </a:solidFill>
            </a:rPr>
            <a:t>Proactive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solidFill>
                <a:srgbClr val="001836"/>
              </a:solidFill>
            </a:rPr>
            <a:t>Not customized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50000"/>
                </a:schemeClr>
              </a:solidFill>
            </a:rPr>
            <a:t>Equitable, timely access</a:t>
          </a:r>
          <a:endParaRPr lang="en-US" sz="2400" kern="1200" dirty="0"/>
        </a:p>
      </dsp:txBody>
      <dsp:txXfrm>
        <a:off x="7388863" y="1472660"/>
        <a:ext cx="2752466" cy="1745510"/>
      </dsp:txXfrm>
    </dsp:sp>
    <dsp:sp modelId="{8EA0715B-285D-4A5A-88CC-36CD554E87A5}">
      <dsp:nvSpPr>
        <dsp:cNvPr id="0" name=""/>
        <dsp:cNvSpPr/>
      </dsp:nvSpPr>
      <dsp:spPr>
        <a:xfrm>
          <a:off x="7970353" y="3272476"/>
          <a:ext cx="2543179" cy="101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Accessibility</a:t>
          </a:r>
        </a:p>
      </dsp:txBody>
      <dsp:txXfrm>
        <a:off x="7999974" y="3302097"/>
        <a:ext cx="2483937" cy="9520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6C504-D8D8-4B9B-897F-BDE82B8C5B61}">
      <dsp:nvSpPr>
        <dsp:cNvPr id="0" name=""/>
        <dsp:cNvSpPr/>
      </dsp:nvSpPr>
      <dsp:spPr>
        <a:xfrm rot="16200000">
          <a:off x="735765" y="-735765"/>
          <a:ext cx="2677305" cy="41488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Data collected</a:t>
          </a:r>
        </a:p>
      </dsp:txBody>
      <dsp:txXfrm rot="5400000">
        <a:off x="-1" y="1"/>
        <a:ext cx="4148836" cy="2007978"/>
      </dsp:txXfrm>
    </dsp:sp>
    <dsp:sp modelId="{DAD759E0-7E87-4D01-87F5-845A811510CE}">
      <dsp:nvSpPr>
        <dsp:cNvPr id="0" name=""/>
        <dsp:cNvSpPr/>
      </dsp:nvSpPr>
      <dsp:spPr>
        <a:xfrm>
          <a:off x="4148836" y="0"/>
          <a:ext cx="4148836" cy="267730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Status levels mapped</a:t>
          </a:r>
        </a:p>
      </dsp:txBody>
      <dsp:txXfrm>
        <a:off x="4148836" y="0"/>
        <a:ext cx="4148836" cy="2007978"/>
      </dsp:txXfrm>
    </dsp:sp>
    <dsp:sp modelId="{783EC6D1-FD23-4A87-B1CE-D893CF2A38F7}">
      <dsp:nvSpPr>
        <dsp:cNvPr id="0" name=""/>
        <dsp:cNvSpPr/>
      </dsp:nvSpPr>
      <dsp:spPr>
        <a:xfrm rot="10800000">
          <a:off x="0" y="2677305"/>
          <a:ext cx="4148836" cy="267730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Detailed baseline assessment worksheet</a:t>
          </a:r>
        </a:p>
      </dsp:txBody>
      <dsp:txXfrm rot="10800000">
        <a:off x="0" y="3346631"/>
        <a:ext cx="4148836" cy="2007978"/>
      </dsp:txXfrm>
    </dsp:sp>
    <dsp:sp modelId="{84CB24F2-A24D-4E69-84B1-60A0F5EB3321}">
      <dsp:nvSpPr>
        <dsp:cNvPr id="0" name=""/>
        <dsp:cNvSpPr/>
      </dsp:nvSpPr>
      <dsp:spPr>
        <a:xfrm rot="5400000">
          <a:off x="4884601" y="1941539"/>
          <a:ext cx="2677305" cy="41488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High-level recommendations</a:t>
          </a:r>
        </a:p>
      </dsp:txBody>
      <dsp:txXfrm rot="-5400000">
        <a:off x="4148835" y="3346631"/>
        <a:ext cx="4148836" cy="2007978"/>
      </dsp:txXfrm>
    </dsp:sp>
    <dsp:sp modelId="{1EF931FA-DD40-4BC0-BC28-AE84AC0523D1}">
      <dsp:nvSpPr>
        <dsp:cNvPr id="0" name=""/>
        <dsp:cNvSpPr/>
      </dsp:nvSpPr>
      <dsp:spPr>
        <a:xfrm>
          <a:off x="2904185" y="2007978"/>
          <a:ext cx="2489301" cy="133865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ACMM</a:t>
          </a:r>
          <a:br>
            <a:rPr lang="en-US" sz="3500" kern="1200" dirty="0"/>
          </a:br>
          <a:r>
            <a:rPr lang="en-US" sz="3500" kern="1200" dirty="0"/>
            <a:t>Report</a:t>
          </a:r>
        </a:p>
      </dsp:txBody>
      <dsp:txXfrm>
        <a:off x="2969533" y="2073326"/>
        <a:ext cx="2358605" cy="120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1D1C4-0197-4A86-B2A5-EC200887D7A0}">
      <dsp:nvSpPr>
        <dsp:cNvPr id="0" name=""/>
        <dsp:cNvSpPr/>
      </dsp:nvSpPr>
      <dsp:spPr>
        <a:xfrm>
          <a:off x="2165581" y="418563"/>
          <a:ext cx="5409127" cy="540912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Plan</a:t>
          </a:r>
        </a:p>
      </dsp:txBody>
      <dsp:txXfrm>
        <a:off x="5016320" y="1564783"/>
        <a:ext cx="1931831" cy="1609859"/>
      </dsp:txXfrm>
    </dsp:sp>
    <dsp:sp modelId="{80DDD381-EE99-4A4C-8EDF-65E4444976BA}">
      <dsp:nvSpPr>
        <dsp:cNvPr id="0" name=""/>
        <dsp:cNvSpPr/>
      </dsp:nvSpPr>
      <dsp:spPr>
        <a:xfrm>
          <a:off x="2054179" y="611746"/>
          <a:ext cx="5409127" cy="540912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Implement</a:t>
          </a:r>
        </a:p>
      </dsp:txBody>
      <dsp:txXfrm>
        <a:off x="3342066" y="4121239"/>
        <a:ext cx="2897746" cy="1416676"/>
      </dsp:txXfrm>
    </dsp:sp>
    <dsp:sp modelId="{321A4AEA-2C08-4968-A33E-1710AE484BDB}">
      <dsp:nvSpPr>
        <dsp:cNvPr id="0" name=""/>
        <dsp:cNvSpPr/>
      </dsp:nvSpPr>
      <dsp:spPr>
        <a:xfrm>
          <a:off x="1942777" y="418563"/>
          <a:ext cx="5409127" cy="540912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Assess/</a:t>
          </a:r>
          <a:br>
            <a:rPr lang="en-US" sz="3600" kern="1200" dirty="0"/>
          </a:br>
          <a:r>
            <a:rPr lang="en-US" sz="3600" kern="1200" dirty="0"/>
            <a:t>reassess</a:t>
          </a:r>
        </a:p>
      </dsp:txBody>
      <dsp:txXfrm>
        <a:off x="2569334" y="1564783"/>
        <a:ext cx="1931831" cy="1609859"/>
      </dsp:txXfrm>
    </dsp:sp>
    <dsp:sp modelId="{31E46D7C-4E7C-46A4-BDEF-1288A79F6269}">
      <dsp:nvSpPr>
        <dsp:cNvPr id="0" name=""/>
        <dsp:cNvSpPr/>
      </dsp:nvSpPr>
      <dsp:spPr>
        <a:xfrm>
          <a:off x="1831177" y="83712"/>
          <a:ext cx="6078828" cy="607882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7329-2384-46A7-9733-B54446F6B8C8}">
      <dsp:nvSpPr>
        <dsp:cNvPr id="0" name=""/>
        <dsp:cNvSpPr/>
      </dsp:nvSpPr>
      <dsp:spPr>
        <a:xfrm>
          <a:off x="1719328" y="276553"/>
          <a:ext cx="6078828" cy="607882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80EE6-6607-43A4-9D95-2A3CC9DBD952}">
      <dsp:nvSpPr>
        <dsp:cNvPr id="0" name=""/>
        <dsp:cNvSpPr/>
      </dsp:nvSpPr>
      <dsp:spPr>
        <a:xfrm>
          <a:off x="1607480" y="83712"/>
          <a:ext cx="6078828" cy="607882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0816-A617-4922-BF25-38C481D06763}">
      <dsp:nvSpPr>
        <dsp:cNvPr id="0" name=""/>
        <dsp:cNvSpPr/>
      </dsp:nvSpPr>
      <dsp:spPr>
        <a:xfrm>
          <a:off x="-5472850" y="-838396"/>
          <a:ext cx="6519797" cy="6519797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9B364-2559-40E6-A553-EC8F97B5828C}">
      <dsp:nvSpPr>
        <dsp:cNvPr id="0" name=""/>
        <dsp:cNvSpPr/>
      </dsp:nvSpPr>
      <dsp:spPr>
        <a:xfrm>
          <a:off x="339736" y="220162"/>
          <a:ext cx="8225803" cy="440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Font typeface="Arial" panose="020B0604020202020204" pitchFamily="34" charset="0"/>
            <a:buNone/>
          </a:pPr>
          <a:r>
            <a:rPr lang="en-US" sz="22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Changes </a:t>
          </a:r>
          <a:r>
            <a:rPr lang="en-US" sz="2200" b="1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reactive</a:t>
          </a:r>
          <a:r>
            <a:rPr lang="en-US" sz="22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 to </a:t>
          </a:r>
          <a:r>
            <a:rPr lang="en-US" sz="2200" b="1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proactive</a:t>
          </a:r>
          <a:r>
            <a:rPr lang="en-US" sz="22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 accessibility </a:t>
          </a:r>
          <a:endParaRPr lang="en-US" sz="2200" kern="1200">
            <a:solidFill>
              <a:schemeClr val="bg1"/>
            </a:solidFill>
          </a:endParaRPr>
        </a:p>
      </dsp:txBody>
      <dsp:txXfrm>
        <a:off x="339736" y="220162"/>
        <a:ext cx="8225803" cy="440132"/>
      </dsp:txXfrm>
    </dsp:sp>
    <dsp:sp modelId="{90F2ACE7-1A73-4237-87B9-FE81831DF709}">
      <dsp:nvSpPr>
        <dsp:cNvPr id="0" name=""/>
        <dsp:cNvSpPr/>
      </dsp:nvSpPr>
      <dsp:spPr>
        <a:xfrm>
          <a:off x="64654" y="165146"/>
          <a:ext cx="550165" cy="550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50099-EC79-4B69-A523-BCEFC7262726}">
      <dsp:nvSpPr>
        <dsp:cNvPr id="0" name=""/>
        <dsp:cNvSpPr/>
      </dsp:nvSpPr>
      <dsp:spPr>
        <a:xfrm>
          <a:off x="738315" y="880748"/>
          <a:ext cx="7827223" cy="440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Aligns with other systemwide efforts</a:t>
          </a:r>
          <a:endParaRPr lang="en-US" sz="2200" kern="1200">
            <a:solidFill>
              <a:schemeClr val="bg1"/>
            </a:solidFill>
          </a:endParaRPr>
        </a:p>
      </dsp:txBody>
      <dsp:txXfrm>
        <a:off x="738315" y="880748"/>
        <a:ext cx="7827223" cy="440132"/>
      </dsp:txXfrm>
    </dsp:sp>
    <dsp:sp modelId="{6ECD1D90-4447-4BF1-960A-22B8789DF6EC}">
      <dsp:nvSpPr>
        <dsp:cNvPr id="0" name=""/>
        <dsp:cNvSpPr/>
      </dsp:nvSpPr>
      <dsp:spPr>
        <a:xfrm>
          <a:off x="463233" y="825732"/>
          <a:ext cx="550165" cy="550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E5A3F-1DE7-4768-92CB-F04F9018E86D}">
      <dsp:nvSpPr>
        <dsp:cNvPr id="0" name=""/>
        <dsp:cNvSpPr/>
      </dsp:nvSpPr>
      <dsp:spPr>
        <a:xfrm>
          <a:off x="956735" y="1540850"/>
          <a:ext cx="7608804" cy="440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Allows flexibility to reach goals</a:t>
          </a:r>
        </a:p>
      </dsp:txBody>
      <dsp:txXfrm>
        <a:off x="956735" y="1540850"/>
        <a:ext cx="7608804" cy="440132"/>
      </dsp:txXfrm>
    </dsp:sp>
    <dsp:sp modelId="{0A318114-EA6E-41EE-ACEC-E9A858ED21F1}">
      <dsp:nvSpPr>
        <dsp:cNvPr id="0" name=""/>
        <dsp:cNvSpPr/>
      </dsp:nvSpPr>
      <dsp:spPr>
        <a:xfrm>
          <a:off x="681652" y="1485833"/>
          <a:ext cx="550165" cy="550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2EA2A-BE98-4224-BA14-178197B2468F}">
      <dsp:nvSpPr>
        <dsp:cNvPr id="0" name=""/>
        <dsp:cNvSpPr/>
      </dsp:nvSpPr>
      <dsp:spPr>
        <a:xfrm>
          <a:off x="1026474" y="2201435"/>
          <a:ext cx="7539065" cy="440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Incorporates accessibility into processes </a:t>
          </a:r>
          <a:endParaRPr lang="en-US" sz="2200" kern="1200">
            <a:solidFill>
              <a:schemeClr val="bg1"/>
            </a:solidFill>
            <a:latin typeface="Source Sans Pro" panose="020B0503030403020204" pitchFamily="34" charset="0"/>
            <a:ea typeface="Source Sans Pro" panose="020B0503030403020204" pitchFamily="34" charset="0"/>
            <a:cs typeface="Arial" panose="020B0604020202020204" pitchFamily="34" charset="0"/>
          </a:endParaRPr>
        </a:p>
      </dsp:txBody>
      <dsp:txXfrm>
        <a:off x="1026474" y="2201435"/>
        <a:ext cx="7539065" cy="440132"/>
      </dsp:txXfrm>
    </dsp:sp>
    <dsp:sp modelId="{1F489E6E-5779-4C52-9726-24F0F47DBA79}">
      <dsp:nvSpPr>
        <dsp:cNvPr id="0" name=""/>
        <dsp:cNvSpPr/>
      </dsp:nvSpPr>
      <dsp:spPr>
        <a:xfrm>
          <a:off x="751392" y="2146419"/>
          <a:ext cx="550165" cy="550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7C903-8B31-4DF5-85F6-C785F654C39B}">
      <dsp:nvSpPr>
        <dsp:cNvPr id="0" name=""/>
        <dsp:cNvSpPr/>
      </dsp:nvSpPr>
      <dsp:spPr>
        <a:xfrm>
          <a:off x="956735" y="2862021"/>
          <a:ext cx="7608804" cy="440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rPr>
            <a:t>Adds student responsibilities for content creation</a:t>
          </a:r>
        </a:p>
      </dsp:txBody>
      <dsp:txXfrm>
        <a:off x="956735" y="2862021"/>
        <a:ext cx="7608804" cy="440132"/>
      </dsp:txXfrm>
    </dsp:sp>
    <dsp:sp modelId="{3C2D8084-28BD-4E78-8303-E10AD758C17C}">
      <dsp:nvSpPr>
        <dsp:cNvPr id="0" name=""/>
        <dsp:cNvSpPr/>
      </dsp:nvSpPr>
      <dsp:spPr>
        <a:xfrm>
          <a:off x="681652" y="2807005"/>
          <a:ext cx="550165" cy="550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63FEC-78F5-4732-BB25-E37F1BFB1754}">
      <dsp:nvSpPr>
        <dsp:cNvPr id="0" name=""/>
        <dsp:cNvSpPr/>
      </dsp:nvSpPr>
      <dsp:spPr>
        <a:xfrm>
          <a:off x="738315" y="3522123"/>
          <a:ext cx="7827223" cy="440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rPr>
            <a:t>Reduces risk of complaint/settlement</a:t>
          </a:r>
        </a:p>
      </dsp:txBody>
      <dsp:txXfrm>
        <a:off x="738315" y="3522123"/>
        <a:ext cx="7827223" cy="440132"/>
      </dsp:txXfrm>
    </dsp:sp>
    <dsp:sp modelId="{E8123D6E-CB36-461A-B70C-F7B376D0CF3F}">
      <dsp:nvSpPr>
        <dsp:cNvPr id="0" name=""/>
        <dsp:cNvSpPr/>
      </dsp:nvSpPr>
      <dsp:spPr>
        <a:xfrm>
          <a:off x="463233" y="3467106"/>
          <a:ext cx="550165" cy="550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B5E09-DA30-4C57-A5D7-CBDEB4AF46FD}">
      <dsp:nvSpPr>
        <dsp:cNvPr id="0" name=""/>
        <dsp:cNvSpPr/>
      </dsp:nvSpPr>
      <dsp:spPr>
        <a:xfrm>
          <a:off x="339736" y="4182708"/>
          <a:ext cx="8225803" cy="440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5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Aligns with Title II Updates </a:t>
          </a:r>
        </a:p>
      </dsp:txBody>
      <dsp:txXfrm>
        <a:off x="339736" y="4182708"/>
        <a:ext cx="8225803" cy="440132"/>
      </dsp:txXfrm>
    </dsp:sp>
    <dsp:sp modelId="{8960737B-3FFC-4E98-B500-6D87799C2D1B}">
      <dsp:nvSpPr>
        <dsp:cNvPr id="0" name=""/>
        <dsp:cNvSpPr/>
      </dsp:nvSpPr>
      <dsp:spPr>
        <a:xfrm>
          <a:off x="64654" y="4127692"/>
          <a:ext cx="550165" cy="5501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DF7CF-BD92-4D0F-963F-B0E0D18E2BDF}">
      <dsp:nvSpPr>
        <dsp:cNvPr id="0" name=""/>
        <dsp:cNvSpPr/>
      </dsp:nvSpPr>
      <dsp:spPr>
        <a:xfrm>
          <a:off x="0" y="249718"/>
          <a:ext cx="546822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</a:p>
      </dsp:txBody>
      <dsp:txXfrm>
        <a:off x="27415" y="277133"/>
        <a:ext cx="5413395" cy="506769"/>
      </dsp:txXfrm>
    </dsp:sp>
    <dsp:sp modelId="{ED8390A5-A9B3-4D1D-B100-ECBFAC3A497E}">
      <dsp:nvSpPr>
        <dsp:cNvPr id="0" name=""/>
        <dsp:cNvSpPr/>
      </dsp:nvSpPr>
      <dsp:spPr>
        <a:xfrm>
          <a:off x="0" y="811318"/>
          <a:ext cx="546822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1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Leadership, planning, documentation</a:t>
          </a:r>
        </a:p>
      </dsp:txBody>
      <dsp:txXfrm>
        <a:off x="0" y="811318"/>
        <a:ext cx="5468225" cy="397440"/>
      </dsp:txXfrm>
    </dsp:sp>
    <dsp:sp modelId="{F79822CA-6333-4636-A98E-7542410112D9}">
      <dsp:nvSpPr>
        <dsp:cNvPr id="0" name=""/>
        <dsp:cNvSpPr/>
      </dsp:nvSpPr>
      <dsp:spPr>
        <a:xfrm>
          <a:off x="0" y="1208758"/>
          <a:ext cx="546822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Educational Materials and Technology</a:t>
          </a:r>
        </a:p>
      </dsp:txBody>
      <dsp:txXfrm>
        <a:off x="27415" y="1236173"/>
        <a:ext cx="5413395" cy="506769"/>
      </dsp:txXfrm>
    </dsp:sp>
    <dsp:sp modelId="{9BC35902-CB2F-4F9D-ACE7-A01B62D408AB}">
      <dsp:nvSpPr>
        <dsp:cNvPr id="0" name=""/>
        <dsp:cNvSpPr/>
      </dsp:nvSpPr>
      <dsp:spPr>
        <a:xfrm>
          <a:off x="0" y="1770358"/>
          <a:ext cx="546822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1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Online, hybrid, flex, in-person classes</a:t>
          </a:r>
        </a:p>
      </dsp:txBody>
      <dsp:txXfrm>
        <a:off x="0" y="1770358"/>
        <a:ext cx="5468225" cy="397440"/>
      </dsp:txXfrm>
    </dsp:sp>
    <dsp:sp modelId="{676C4D6A-50A2-4B83-BA3E-FF2B98A7490C}">
      <dsp:nvSpPr>
        <dsp:cNvPr id="0" name=""/>
        <dsp:cNvSpPr/>
      </dsp:nvSpPr>
      <dsp:spPr>
        <a:xfrm>
          <a:off x="0" y="2167798"/>
          <a:ext cx="546822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Web</a:t>
          </a:r>
        </a:p>
      </dsp:txBody>
      <dsp:txXfrm>
        <a:off x="27415" y="2195213"/>
        <a:ext cx="5413395" cy="506769"/>
      </dsp:txXfrm>
    </dsp:sp>
    <dsp:sp modelId="{7CB03D08-7F5A-4355-AAFC-4168B25E2C21}">
      <dsp:nvSpPr>
        <dsp:cNvPr id="0" name=""/>
        <dsp:cNvSpPr/>
      </dsp:nvSpPr>
      <dsp:spPr>
        <a:xfrm>
          <a:off x="0" y="2729398"/>
          <a:ext cx="5468225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1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Monitoring and Remediation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Design and Development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Content Contributors</a:t>
          </a:r>
        </a:p>
      </dsp:txBody>
      <dsp:txXfrm>
        <a:off x="0" y="2729398"/>
        <a:ext cx="5468225" cy="968760"/>
      </dsp:txXfrm>
    </dsp:sp>
    <dsp:sp modelId="{B454DFC9-A387-497A-9E35-2A8DE36A2BF4}">
      <dsp:nvSpPr>
        <dsp:cNvPr id="0" name=""/>
        <dsp:cNvSpPr/>
      </dsp:nvSpPr>
      <dsp:spPr>
        <a:xfrm>
          <a:off x="0" y="3698158"/>
          <a:ext cx="5468225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Digital Content</a:t>
          </a:r>
        </a:p>
      </dsp:txBody>
      <dsp:txXfrm>
        <a:off x="27415" y="3725573"/>
        <a:ext cx="5413395" cy="506769"/>
      </dsp:txXfrm>
    </dsp:sp>
    <dsp:sp modelId="{24DA80D1-4262-47FA-91AD-A676A7805330}">
      <dsp:nvSpPr>
        <dsp:cNvPr id="0" name=""/>
        <dsp:cNvSpPr/>
      </dsp:nvSpPr>
      <dsp:spPr>
        <a:xfrm>
          <a:off x="0" y="4259758"/>
          <a:ext cx="5468225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1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Documents, Marketing, Video and Audio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Student Services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Employee Services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Student clubs/organizations</a:t>
          </a:r>
        </a:p>
      </dsp:txBody>
      <dsp:txXfrm>
        <a:off x="0" y="4259758"/>
        <a:ext cx="5468225" cy="1291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BC54C-98FF-4C5E-937B-C8503D6E85B7}">
      <dsp:nvSpPr>
        <dsp:cNvPr id="0" name=""/>
        <dsp:cNvSpPr/>
      </dsp:nvSpPr>
      <dsp:spPr>
        <a:xfrm>
          <a:off x="0" y="3041"/>
          <a:ext cx="4909256" cy="65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ICT Procurement</a:t>
          </a:r>
        </a:p>
      </dsp:txBody>
      <dsp:txXfrm>
        <a:off x="31897" y="34938"/>
        <a:ext cx="4845462" cy="589611"/>
      </dsp:txXfrm>
    </dsp:sp>
    <dsp:sp modelId="{6E9F8FC7-DE6F-4C51-AB74-341A8A15ECFA}">
      <dsp:nvSpPr>
        <dsp:cNvPr id="0" name=""/>
        <dsp:cNvSpPr/>
      </dsp:nvSpPr>
      <dsp:spPr>
        <a:xfrm>
          <a:off x="0" y="656446"/>
          <a:ext cx="4909256" cy="97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6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Pre-Purchase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Evaluation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Procurement Processes</a:t>
          </a:r>
        </a:p>
      </dsp:txBody>
      <dsp:txXfrm>
        <a:off x="0" y="656446"/>
        <a:ext cx="4909256" cy="976005"/>
      </dsp:txXfrm>
    </dsp:sp>
    <dsp:sp modelId="{A488E777-0E96-47F0-A9ED-340250138038}">
      <dsp:nvSpPr>
        <dsp:cNvPr id="0" name=""/>
        <dsp:cNvSpPr/>
      </dsp:nvSpPr>
      <dsp:spPr>
        <a:xfrm>
          <a:off x="0" y="1632451"/>
          <a:ext cx="4909256" cy="635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Training</a:t>
          </a:r>
        </a:p>
      </dsp:txBody>
      <dsp:txXfrm>
        <a:off x="31010" y="1663461"/>
        <a:ext cx="4847236" cy="573233"/>
      </dsp:txXfrm>
    </dsp:sp>
    <dsp:sp modelId="{A265CC90-2C7F-417F-920E-B5B66710A958}">
      <dsp:nvSpPr>
        <dsp:cNvPr id="0" name=""/>
        <dsp:cNvSpPr/>
      </dsp:nvSpPr>
      <dsp:spPr>
        <a:xfrm>
          <a:off x="0" y="2267705"/>
          <a:ext cx="4909256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6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Role-based</a:t>
          </a:r>
        </a:p>
      </dsp:txBody>
      <dsp:txXfrm>
        <a:off x="0" y="2267705"/>
        <a:ext cx="4909256" cy="678960"/>
      </dsp:txXfrm>
    </dsp:sp>
    <dsp:sp modelId="{3A541101-CE5B-4063-B92B-C4961E2F55D2}">
      <dsp:nvSpPr>
        <dsp:cNvPr id="0" name=""/>
        <dsp:cNvSpPr/>
      </dsp:nvSpPr>
      <dsp:spPr>
        <a:xfrm>
          <a:off x="0" y="2946665"/>
          <a:ext cx="4909256" cy="60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Culture</a:t>
          </a:r>
        </a:p>
      </dsp:txBody>
      <dsp:txXfrm>
        <a:off x="29378" y="2976043"/>
        <a:ext cx="4850500" cy="543064"/>
      </dsp:txXfrm>
    </dsp:sp>
    <dsp:sp modelId="{786E7BA6-4898-48DB-A200-C59235CAC370}">
      <dsp:nvSpPr>
        <dsp:cNvPr id="0" name=""/>
        <dsp:cNvSpPr/>
      </dsp:nvSpPr>
      <dsp:spPr>
        <a:xfrm>
          <a:off x="0" y="3548485"/>
          <a:ext cx="4909256" cy="186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6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Equally Effective Alternate Access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Communications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Events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Onboarding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/>
            <a:t>Organizational Integration and Alignment</a:t>
          </a:r>
          <a:endParaRPr lang="en-US" sz="2000" b="0" kern="1200" dirty="0"/>
        </a:p>
      </dsp:txBody>
      <dsp:txXfrm>
        <a:off x="0" y="3548485"/>
        <a:ext cx="4909256" cy="1867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3D67B-11BE-4794-B82A-BE545127020E}">
      <dsp:nvSpPr>
        <dsp:cNvPr id="0" name=""/>
        <dsp:cNvSpPr/>
      </dsp:nvSpPr>
      <dsp:spPr>
        <a:xfrm>
          <a:off x="3018155" y="3072899"/>
          <a:ext cx="2091690" cy="2091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Participation</a:t>
          </a:r>
        </a:p>
      </dsp:txBody>
      <dsp:txXfrm>
        <a:off x="3324476" y="3379220"/>
        <a:ext cx="1479048" cy="1479048"/>
      </dsp:txXfrm>
    </dsp:sp>
    <dsp:sp modelId="{0FC5D8C7-D9B6-4325-8949-2E67EC5DEE77}">
      <dsp:nvSpPr>
        <dsp:cNvPr id="0" name=""/>
        <dsp:cNvSpPr/>
      </dsp:nvSpPr>
      <dsp:spPr>
        <a:xfrm rot="10800000">
          <a:off x="994175" y="3820678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58107-2C31-4DF4-9295-3D8BE1A3A172}">
      <dsp:nvSpPr>
        <dsp:cNvPr id="0" name=""/>
        <dsp:cNvSpPr/>
      </dsp:nvSpPr>
      <dsp:spPr>
        <a:xfrm>
          <a:off x="622" y="3323902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strike="noStrike" kern="120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Marketing </a:t>
          </a:r>
          <a:endParaRPr lang="en-US" sz="2000" kern="1200">
            <a:solidFill>
              <a:schemeClr val="bg1"/>
            </a:solidFill>
          </a:endParaRPr>
        </a:p>
      </dsp:txBody>
      <dsp:txXfrm>
        <a:off x="47182" y="3370462"/>
        <a:ext cx="1893985" cy="1496564"/>
      </dsp:txXfrm>
    </dsp:sp>
    <dsp:sp modelId="{31900F12-A2D4-416C-B1EB-C897A4B5C394}">
      <dsp:nvSpPr>
        <dsp:cNvPr id="0" name=""/>
        <dsp:cNvSpPr/>
      </dsp:nvSpPr>
      <dsp:spPr>
        <a:xfrm rot="13500000">
          <a:off x="1613203" y="2326212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3259F-92AC-471F-BA19-68386D6B715A}">
      <dsp:nvSpPr>
        <dsp:cNvPr id="0" name=""/>
        <dsp:cNvSpPr/>
      </dsp:nvSpPr>
      <dsp:spPr>
        <a:xfrm>
          <a:off x="899753" y="1153208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</a:t>
          </a:r>
          <a:r>
            <a:rPr lang="en-US" sz="2000" b="0" i="0" u="none" strike="noStrike" kern="12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ystemwide presentations</a:t>
          </a:r>
        </a:p>
      </dsp:txBody>
      <dsp:txXfrm>
        <a:off x="946313" y="1199768"/>
        <a:ext cx="1893985" cy="1496564"/>
      </dsp:txXfrm>
    </dsp:sp>
    <dsp:sp modelId="{4C3FB82F-5859-4C54-920A-D03DCD7BA1F3}">
      <dsp:nvSpPr>
        <dsp:cNvPr id="0" name=""/>
        <dsp:cNvSpPr/>
      </dsp:nvSpPr>
      <dsp:spPr>
        <a:xfrm rot="16200000">
          <a:off x="3107669" y="1707184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32EF6-C851-4EAB-8B7A-7B60ED418668}">
      <dsp:nvSpPr>
        <dsp:cNvPr id="0" name=""/>
        <dsp:cNvSpPr/>
      </dsp:nvSpPr>
      <dsp:spPr>
        <a:xfrm>
          <a:off x="3070447" y="254077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strike="noStrike" kern="120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College/District specific presentations</a:t>
          </a:r>
        </a:p>
      </dsp:txBody>
      <dsp:txXfrm>
        <a:off x="3117007" y="300637"/>
        <a:ext cx="1893985" cy="1496564"/>
      </dsp:txXfrm>
    </dsp:sp>
    <dsp:sp modelId="{00A4E075-B811-433F-B527-642D28C25FD6}">
      <dsp:nvSpPr>
        <dsp:cNvPr id="0" name=""/>
        <dsp:cNvSpPr/>
      </dsp:nvSpPr>
      <dsp:spPr>
        <a:xfrm rot="18900000">
          <a:off x="4602135" y="2326212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11D06-06E8-4B06-8522-C1CF9408ECF3}">
      <dsp:nvSpPr>
        <dsp:cNvPr id="0" name=""/>
        <dsp:cNvSpPr/>
      </dsp:nvSpPr>
      <dsp:spPr>
        <a:xfrm>
          <a:off x="5241141" y="1153208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strike="noStrike" kern="12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Meeting with Vice Chancellors/Vice Presidents</a:t>
          </a:r>
        </a:p>
      </dsp:txBody>
      <dsp:txXfrm>
        <a:off x="5287701" y="1199768"/>
        <a:ext cx="1893985" cy="1496564"/>
      </dsp:txXfrm>
    </dsp:sp>
    <dsp:sp modelId="{6EDEFCB0-D7C6-439E-BFCA-EB7D3B15BBFE}">
      <dsp:nvSpPr>
        <dsp:cNvPr id="0" name=""/>
        <dsp:cNvSpPr/>
      </dsp:nvSpPr>
      <dsp:spPr>
        <a:xfrm>
          <a:off x="5221163" y="3820678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33CE0-7735-4982-981F-C3206707B1F8}">
      <dsp:nvSpPr>
        <dsp:cNvPr id="0" name=""/>
        <dsp:cNvSpPr/>
      </dsp:nvSpPr>
      <dsp:spPr>
        <a:xfrm>
          <a:off x="6140272" y="3323902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strike="noStrike" kern="12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rPr>
            <a:t>Logistics</a:t>
          </a:r>
        </a:p>
      </dsp:txBody>
      <dsp:txXfrm>
        <a:off x="6186832" y="3370462"/>
        <a:ext cx="1893985" cy="14965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52DB0-BFC5-4C47-80A6-BC06629F8E5E}">
      <dsp:nvSpPr>
        <dsp:cNvPr id="0" name=""/>
        <dsp:cNvSpPr/>
      </dsp:nvSpPr>
      <dsp:spPr>
        <a:xfrm>
          <a:off x="0" y="4108525"/>
          <a:ext cx="9333992" cy="674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Cultural shift for equity and success </a:t>
          </a:r>
        </a:p>
      </dsp:txBody>
      <dsp:txXfrm>
        <a:off x="0" y="4108525"/>
        <a:ext cx="9333992" cy="674037"/>
      </dsp:txXfrm>
    </dsp:sp>
    <dsp:sp modelId="{5400D6A9-3C36-40F6-9EB7-4275B9193FF4}">
      <dsp:nvSpPr>
        <dsp:cNvPr id="0" name=""/>
        <dsp:cNvSpPr/>
      </dsp:nvSpPr>
      <dsp:spPr>
        <a:xfrm rot="10800000">
          <a:off x="0" y="3081965"/>
          <a:ext cx="9333992" cy="1036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Align with other systemwide efforts, Section 508, &amp; ADA Title II changes</a:t>
          </a:r>
        </a:p>
      </dsp:txBody>
      <dsp:txXfrm rot="10800000">
        <a:off x="0" y="3081965"/>
        <a:ext cx="9333992" cy="673596"/>
      </dsp:txXfrm>
    </dsp:sp>
    <dsp:sp modelId="{4BCDBCB8-FCBF-4362-835B-06FB8C9B4124}">
      <dsp:nvSpPr>
        <dsp:cNvPr id="0" name=""/>
        <dsp:cNvSpPr/>
      </dsp:nvSpPr>
      <dsp:spPr>
        <a:xfrm rot="10800000">
          <a:off x="0" y="2055406"/>
          <a:ext cx="9333992" cy="1036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Align accessibility with existing college/district priorities </a:t>
          </a:r>
        </a:p>
      </dsp:txBody>
      <dsp:txXfrm rot="10800000">
        <a:off x="0" y="2055406"/>
        <a:ext cx="9333992" cy="673596"/>
      </dsp:txXfrm>
    </dsp:sp>
    <dsp:sp modelId="{25D64BE2-170A-43A3-9E6B-7FB376112641}">
      <dsp:nvSpPr>
        <dsp:cNvPr id="0" name=""/>
        <dsp:cNvSpPr/>
      </dsp:nvSpPr>
      <dsp:spPr>
        <a:xfrm rot="10800000">
          <a:off x="0" y="1028846"/>
          <a:ext cx="9333992" cy="1036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 opportunities to incorporate accessibility into existing processes </a:t>
          </a:r>
        </a:p>
      </dsp:txBody>
      <dsp:txXfrm rot="10800000">
        <a:off x="0" y="1028846"/>
        <a:ext cx="9333992" cy="673596"/>
      </dsp:txXfrm>
    </dsp:sp>
    <dsp:sp modelId="{489F69C7-E241-4AB4-A810-CC9707B9C44C}">
      <dsp:nvSpPr>
        <dsp:cNvPr id="0" name=""/>
        <dsp:cNvSpPr/>
      </dsp:nvSpPr>
      <dsp:spPr>
        <a:xfrm rot="10800000">
          <a:off x="0" y="2287"/>
          <a:ext cx="9333992" cy="10366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Focus on the “what and why” of accessibility </a:t>
          </a:r>
        </a:p>
      </dsp:txBody>
      <dsp:txXfrm rot="10800000">
        <a:off x="0" y="2287"/>
        <a:ext cx="9333992" cy="6735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DE782-1D3A-4EF1-9931-D9E76A59E583}">
      <dsp:nvSpPr>
        <dsp:cNvPr id="0" name=""/>
        <dsp:cNvSpPr/>
      </dsp:nvSpPr>
      <dsp:spPr>
        <a:xfrm>
          <a:off x="0" y="324255"/>
          <a:ext cx="105156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May have different attendees than training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ACMM team facilitates discussions and take notes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ACMM team reviews provided documentation</a:t>
          </a:r>
          <a:endParaRPr lang="en-US" sz="2000" kern="1200"/>
        </a:p>
      </dsp:txBody>
      <dsp:txXfrm>
        <a:off x="0" y="324255"/>
        <a:ext cx="10515600" cy="1449000"/>
      </dsp:txXfrm>
    </dsp:sp>
    <dsp:sp modelId="{D5D3A530-9F71-450C-A5A7-B6DC23C5B9D0}">
      <dsp:nvSpPr>
        <dsp:cNvPr id="0" name=""/>
        <dsp:cNvSpPr/>
      </dsp:nvSpPr>
      <dsp:spPr>
        <a:xfrm>
          <a:off x="525780" y="29055"/>
          <a:ext cx="7360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Small groups based on goal</a:t>
          </a:r>
          <a:endParaRPr lang="en-US" sz="3600" kern="1200"/>
        </a:p>
      </dsp:txBody>
      <dsp:txXfrm>
        <a:off x="554601" y="57876"/>
        <a:ext cx="7303278" cy="532758"/>
      </dsp:txXfrm>
    </dsp:sp>
    <dsp:sp modelId="{19C2DB13-0D35-4276-8038-DA369981111B}">
      <dsp:nvSpPr>
        <dsp:cNvPr id="0" name=""/>
        <dsp:cNvSpPr/>
      </dsp:nvSpPr>
      <dsp:spPr>
        <a:xfrm>
          <a:off x="0" y="2176456"/>
          <a:ext cx="105156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Set starting point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Plan for progress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Do not review individual courses or content  </a:t>
          </a:r>
          <a:endParaRPr lang="en-US" sz="2000" kern="1200"/>
        </a:p>
      </dsp:txBody>
      <dsp:txXfrm>
        <a:off x="0" y="2176456"/>
        <a:ext cx="10515600" cy="1449000"/>
      </dsp:txXfrm>
    </dsp:sp>
    <dsp:sp modelId="{F6439442-1369-408A-A63A-2D0F3EAB5AA8}">
      <dsp:nvSpPr>
        <dsp:cNvPr id="0" name=""/>
        <dsp:cNvSpPr/>
      </dsp:nvSpPr>
      <dsp:spPr>
        <a:xfrm>
          <a:off x="525780" y="1881256"/>
          <a:ext cx="7360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Collaborative, not punitive</a:t>
          </a:r>
          <a:endParaRPr lang="en-US" sz="3600" kern="1200"/>
        </a:p>
      </dsp:txBody>
      <dsp:txXfrm>
        <a:off x="554601" y="1910077"/>
        <a:ext cx="7303278" cy="532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24DA4-EF55-4DA8-A60F-42543C437EE6}">
      <dsp:nvSpPr>
        <dsp:cNvPr id="0" name=""/>
        <dsp:cNvSpPr/>
      </dsp:nvSpPr>
      <dsp:spPr>
        <a:xfrm>
          <a:off x="0" y="1324965"/>
          <a:ext cx="10969752" cy="1766620"/>
        </a:xfrm>
        <a:prstGeom prst="notchedRightArrow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49C05-6D4E-40D9-891A-F4CD1D631EC6}">
      <dsp:nvSpPr>
        <dsp:cNvPr id="0" name=""/>
        <dsp:cNvSpPr/>
      </dsp:nvSpPr>
      <dsp:spPr>
        <a:xfrm>
          <a:off x="3802" y="0"/>
          <a:ext cx="1733844" cy="176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Commitment (onsite visit date confirmed)</a:t>
          </a:r>
          <a:endParaRPr lang="en-US" sz="1600" kern="1200"/>
        </a:p>
      </dsp:txBody>
      <dsp:txXfrm>
        <a:off x="3802" y="0"/>
        <a:ext cx="1733844" cy="1766620"/>
      </dsp:txXfrm>
    </dsp:sp>
    <dsp:sp modelId="{7D8A437C-E7A6-4596-9D26-BC863D020163}">
      <dsp:nvSpPr>
        <dsp:cNvPr id="0" name=""/>
        <dsp:cNvSpPr/>
      </dsp:nvSpPr>
      <dsp:spPr>
        <a:xfrm>
          <a:off x="649897" y="1987448"/>
          <a:ext cx="441655" cy="4416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7C59F-940C-4C78-B4A3-3CA8091A172A}">
      <dsp:nvSpPr>
        <dsp:cNvPr id="0" name=""/>
        <dsp:cNvSpPr/>
      </dsp:nvSpPr>
      <dsp:spPr>
        <a:xfrm>
          <a:off x="1814778" y="2649931"/>
          <a:ext cx="1542621" cy="176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2 weeks prior to onsite visit:</a:t>
          </a:r>
          <a:br>
            <a:rPr lang="en-US" sz="1600" b="0" i="0" kern="1200"/>
          </a:br>
          <a:r>
            <a:rPr lang="en-US" sz="1600" b="0" i="0" kern="1200"/>
            <a:t> </a:t>
          </a:r>
          <a:br>
            <a:rPr lang="en-US" sz="1600" b="0" i="0" kern="1200"/>
          </a:br>
          <a:r>
            <a:rPr lang="en-US" sz="1600" b="0" i="0" kern="1200"/>
            <a:t>Zoom Kickoff (90 minutes)</a:t>
          </a:r>
          <a:endParaRPr lang="en-US" sz="1600" kern="1200"/>
        </a:p>
      </dsp:txBody>
      <dsp:txXfrm>
        <a:off x="1814778" y="2649931"/>
        <a:ext cx="1542621" cy="1766620"/>
      </dsp:txXfrm>
    </dsp:sp>
    <dsp:sp modelId="{47C618AD-17FA-4B22-B028-66ED31D38C8B}">
      <dsp:nvSpPr>
        <dsp:cNvPr id="0" name=""/>
        <dsp:cNvSpPr/>
      </dsp:nvSpPr>
      <dsp:spPr>
        <a:xfrm>
          <a:off x="2365261" y="1987448"/>
          <a:ext cx="441655" cy="4416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76607-CF23-41C4-A0D0-C6A21AEE2754}">
      <dsp:nvSpPr>
        <dsp:cNvPr id="0" name=""/>
        <dsp:cNvSpPr/>
      </dsp:nvSpPr>
      <dsp:spPr>
        <a:xfrm>
          <a:off x="3434530" y="0"/>
          <a:ext cx="1542621" cy="176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Onsite Training </a:t>
          </a:r>
          <a:br>
            <a:rPr lang="en-US" sz="1600" b="0" i="0" kern="1200"/>
          </a:br>
          <a:r>
            <a:rPr lang="en-US" sz="1600" b="0" i="0" kern="1200"/>
            <a:t>(4 hours)</a:t>
          </a:r>
          <a:endParaRPr lang="en-US" sz="1600" kern="1200"/>
        </a:p>
      </dsp:txBody>
      <dsp:txXfrm>
        <a:off x="3434530" y="0"/>
        <a:ext cx="1542621" cy="1766620"/>
      </dsp:txXfrm>
    </dsp:sp>
    <dsp:sp modelId="{5959F995-3586-44BA-9720-889D42A0EE7A}">
      <dsp:nvSpPr>
        <dsp:cNvPr id="0" name=""/>
        <dsp:cNvSpPr/>
      </dsp:nvSpPr>
      <dsp:spPr>
        <a:xfrm>
          <a:off x="3985013" y="1987448"/>
          <a:ext cx="441655" cy="4416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6F495-F735-4876-85F8-0AD9DAB08C76}">
      <dsp:nvSpPr>
        <dsp:cNvPr id="0" name=""/>
        <dsp:cNvSpPr/>
      </dsp:nvSpPr>
      <dsp:spPr>
        <a:xfrm>
          <a:off x="5054283" y="2649931"/>
          <a:ext cx="1542621" cy="176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Onsite Assessment (1.5-3 hours)</a:t>
          </a:r>
          <a:endParaRPr lang="en-US" sz="1600" kern="1200"/>
        </a:p>
      </dsp:txBody>
      <dsp:txXfrm>
        <a:off x="5054283" y="2649931"/>
        <a:ext cx="1542621" cy="1766620"/>
      </dsp:txXfrm>
    </dsp:sp>
    <dsp:sp modelId="{129445D4-B07D-46D0-AB13-8BBBFC614BF2}">
      <dsp:nvSpPr>
        <dsp:cNvPr id="0" name=""/>
        <dsp:cNvSpPr/>
      </dsp:nvSpPr>
      <dsp:spPr>
        <a:xfrm>
          <a:off x="5604766" y="1987448"/>
          <a:ext cx="441655" cy="4416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2A0F7-02CF-4EC8-8D2E-9CEFE661C2B0}">
      <dsp:nvSpPr>
        <dsp:cNvPr id="0" name=""/>
        <dsp:cNvSpPr/>
      </dsp:nvSpPr>
      <dsp:spPr>
        <a:xfrm>
          <a:off x="6674035" y="0"/>
          <a:ext cx="1575186" cy="176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1 week </a:t>
          </a:r>
          <a:br>
            <a:rPr lang="en-US" sz="1600" b="0" i="0" kern="1200"/>
          </a:br>
          <a:r>
            <a:rPr lang="en-US" sz="1600" b="0" i="0" kern="1200"/>
            <a:t>post-visit:</a:t>
          </a:r>
          <a:br>
            <a:rPr lang="en-US" sz="1600" b="0" i="0" kern="1200"/>
          </a:br>
          <a:br>
            <a:rPr lang="en-US" sz="1600" b="0" i="0" kern="1200"/>
          </a:br>
          <a:r>
            <a:rPr lang="en-US" sz="1600" b="0" i="0" kern="1200"/>
            <a:t>Zoom Open House </a:t>
          </a:r>
          <a:br>
            <a:rPr lang="en-US" sz="1600" b="0" i="0" kern="1200"/>
          </a:br>
          <a:r>
            <a:rPr lang="en-US" sz="1600" b="0" i="0" kern="1200"/>
            <a:t>(1 hour) </a:t>
          </a:r>
          <a:endParaRPr lang="en-US" sz="1600" kern="1200"/>
        </a:p>
      </dsp:txBody>
      <dsp:txXfrm>
        <a:off x="6674035" y="0"/>
        <a:ext cx="1575186" cy="1766620"/>
      </dsp:txXfrm>
    </dsp:sp>
    <dsp:sp modelId="{525F7F94-380E-4288-AD90-F99C0DBC1B88}">
      <dsp:nvSpPr>
        <dsp:cNvPr id="0" name=""/>
        <dsp:cNvSpPr/>
      </dsp:nvSpPr>
      <dsp:spPr>
        <a:xfrm>
          <a:off x="7240801" y="1987448"/>
          <a:ext cx="441655" cy="4416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F1D0-5948-47CA-B983-DECE1A8A79DE}">
      <dsp:nvSpPr>
        <dsp:cNvPr id="0" name=""/>
        <dsp:cNvSpPr/>
      </dsp:nvSpPr>
      <dsp:spPr>
        <a:xfrm>
          <a:off x="8326352" y="2649931"/>
          <a:ext cx="1542621" cy="176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1 month </a:t>
          </a:r>
          <a:br>
            <a:rPr lang="en-US" sz="1600" b="0" i="0" kern="1200"/>
          </a:br>
          <a:r>
            <a:rPr lang="en-US" sz="1600" b="0" i="0" kern="1200"/>
            <a:t>post-visit: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Zoom meeting to review assessment (up to 1 hour)</a:t>
          </a:r>
          <a:endParaRPr lang="en-US" sz="1600" kern="1200"/>
        </a:p>
      </dsp:txBody>
      <dsp:txXfrm>
        <a:off x="8326352" y="2649931"/>
        <a:ext cx="1542621" cy="1766620"/>
      </dsp:txXfrm>
    </dsp:sp>
    <dsp:sp modelId="{DD415C6B-91DC-4992-9621-288693E8D092}">
      <dsp:nvSpPr>
        <dsp:cNvPr id="0" name=""/>
        <dsp:cNvSpPr/>
      </dsp:nvSpPr>
      <dsp:spPr>
        <a:xfrm>
          <a:off x="8876835" y="1987448"/>
          <a:ext cx="441655" cy="4416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D383-0541-4442-B392-2B40EF63306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03AA0-DBE3-4EE0-9D1A-0B48FE56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CCCCO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03AA0-DBE3-4EE0-9D1A-0B48FE5621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3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15-21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03AA0-DBE3-4EE0-9D1A-0B48FE5621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1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546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4" name="Google Shape;41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https://www.bestcolleges.com/research/students-with-disabilities-higher-education-statistics/#:~:text=The%20same%20ED%20study%20as,accommodations%20after%20r</a:t>
            </a:r>
          </a:p>
          <a:p>
            <a:endParaRPr lang="en-US" dirty="0"/>
          </a:p>
          <a:p>
            <a:r>
              <a:rPr lang="en-US" dirty="0"/>
              <a:t>https://datamart.cccco.edu/services/dsps_status.aspxeporting%20their%20disability. </a:t>
            </a:r>
          </a:p>
          <a:p>
            <a:r>
              <a:rPr lang="en-US" dirty="0"/>
              <a:t>79,923 students spring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10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03AA0-DBE3-4EE0-9D1A-0B48FE5621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5-8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42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/>
              <a:t>A tool that: </a:t>
            </a:r>
          </a:p>
          <a:p>
            <a:pPr indent="-457200">
              <a:spcBef>
                <a:spcPts val="0"/>
              </a:spcBef>
            </a:pPr>
            <a:r>
              <a:rPr lang="en-US" sz="1200"/>
              <a:t>Assesses current effectiveness and capabilities of an organization</a:t>
            </a:r>
          </a:p>
          <a:p>
            <a:pPr indent="-457200">
              <a:spcBef>
                <a:spcPts val="0"/>
              </a:spcBef>
            </a:pPr>
            <a:r>
              <a:rPr lang="en-US" sz="1200"/>
              <a:t>Supports identification of gaps between current capabilities and the next level of maturity</a:t>
            </a:r>
          </a:p>
          <a:p>
            <a:pPr indent="-457200">
              <a:spcBef>
                <a:spcPts val="0"/>
              </a:spcBef>
            </a:pPr>
            <a:r>
              <a:rPr lang="en-US" sz="1200"/>
              <a:t>Supports plans for next steps to improve the organization’s performance over time</a:t>
            </a:r>
          </a:p>
          <a:p>
            <a:pPr indent="-457200">
              <a:spcBef>
                <a:spcPts val="0"/>
              </a:spcBef>
            </a:pPr>
            <a:r>
              <a:rPr lang="en-US" sz="1200"/>
              <a:t>Uses status levels to capture the organization’s maturity for each milestone  </a:t>
            </a:r>
          </a:p>
          <a:p>
            <a:pPr indent="-457200">
              <a:spcBef>
                <a:spcPts val="0"/>
              </a:spcBef>
            </a:pPr>
            <a:endParaRPr lang="en-US" sz="12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Drive the college, district, and system toward accessibility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Respect individuality/uniqueness of each of the colleges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Align with Vision 2030’s objectives of equity in support, access, and success 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Establish a plan that will proactively address Office of Civil Rights (OCR) settlement requirements in a manageable timeline based on campus resources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Reduce risk of a complaint and settlement</a:t>
            </a:r>
          </a:p>
          <a:p>
            <a:pPr indent="-457200">
              <a:spcBef>
                <a:spcPts val="0"/>
              </a:spcBef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98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9-14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03AA0-DBE3-4EE0-9D1A-0B48FE5621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In-depth review of concepts related to goals and milestones </a:t>
            </a:r>
          </a:p>
          <a:p>
            <a:pPr lvl="2"/>
            <a:r>
              <a:rPr lang="en-US" sz="2800"/>
              <a:t>How to incorporate into existing processes</a:t>
            </a:r>
          </a:p>
          <a:p>
            <a:r>
              <a:rPr lang="en-US" sz="3200"/>
              <a:t>Targeted at decision-makers</a:t>
            </a:r>
          </a:p>
          <a:p>
            <a:r>
              <a:rPr lang="en-US" sz="3200"/>
              <a:t>Resources and examples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1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Concurrent sessions </a:t>
            </a:r>
            <a:endParaRPr lang="en-US"/>
          </a:p>
          <a:p>
            <a:pPr marL="0" indent="0"/>
            <a:r>
              <a:rPr lang="en-US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is about setting a starting point and a plan to improve. We are not expecting everything to have been done.</a:t>
            </a:r>
            <a:endParaRPr lang="en-US"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965200" indent="-457200">
              <a:lnSpc>
                <a:spcPct val="90000"/>
              </a:lnSpc>
              <a:buChar char="•"/>
            </a:pPr>
            <a:r>
              <a:rPr lang="en-US">
                <a:solidFill>
                  <a:srgbClr val="444746"/>
                </a:solidFill>
                <a:highlight>
                  <a:srgbClr val="FFFFFF"/>
                </a:highlight>
              </a:rPr>
              <a:t>Governance, Planning, Onboarding, EEAAPs</a:t>
            </a:r>
          </a:p>
          <a:p>
            <a:pPr marL="965200" indent="-457200">
              <a:lnSpc>
                <a:spcPct val="90000"/>
              </a:lnSpc>
              <a:buChar char="•"/>
            </a:pPr>
            <a:r>
              <a:rPr lang="en-US">
                <a:solidFill>
                  <a:srgbClr val="444746"/>
                </a:solidFill>
                <a:highlight>
                  <a:srgbClr val="FFFFFF"/>
                </a:highlight>
              </a:rPr>
              <a:t>Web</a:t>
            </a:r>
          </a:p>
          <a:p>
            <a:pPr marL="965200" indent="-457200">
              <a:lnSpc>
                <a:spcPct val="90000"/>
              </a:lnSpc>
              <a:buChar char="•"/>
            </a:pPr>
            <a:r>
              <a:rPr lang="en-US">
                <a:solidFill>
                  <a:srgbClr val="444746"/>
                </a:solidFill>
                <a:highlight>
                  <a:srgbClr val="FFFFFF"/>
                </a:highlight>
              </a:rPr>
              <a:t>Educational Materials and Technology</a:t>
            </a:r>
          </a:p>
          <a:p>
            <a:pPr marL="965200" indent="-457200">
              <a:lnSpc>
                <a:spcPct val="90000"/>
              </a:lnSpc>
              <a:buChar char="•"/>
            </a:pPr>
            <a:r>
              <a:rPr lang="en-US">
                <a:solidFill>
                  <a:srgbClr val="444746"/>
                </a:solidFill>
                <a:highlight>
                  <a:srgbClr val="FFFFFF"/>
                </a:highlight>
              </a:rPr>
              <a:t>Digital Content</a:t>
            </a:r>
          </a:p>
          <a:p>
            <a:pPr marL="965200" indent="-457200">
              <a:lnSpc>
                <a:spcPct val="90000"/>
              </a:lnSpc>
              <a:buChar char="•"/>
            </a:pPr>
            <a:r>
              <a:rPr lang="en-US">
                <a:solidFill>
                  <a:srgbClr val="444746"/>
                </a:solidFill>
                <a:highlight>
                  <a:srgbClr val="FFFFFF"/>
                </a:highlight>
              </a:rPr>
              <a:t>Marketing, Communications, Events</a:t>
            </a:r>
          </a:p>
          <a:p>
            <a:pPr marL="965200" indent="-457200">
              <a:lnSpc>
                <a:spcPct val="90000"/>
              </a:lnSpc>
              <a:buChar char="•"/>
            </a:pPr>
            <a:r>
              <a:rPr lang="en-US">
                <a:solidFill>
                  <a:srgbClr val="444746"/>
                </a:solidFill>
                <a:highlight>
                  <a:srgbClr val="FFFFFF"/>
                </a:highlight>
              </a:rPr>
              <a:t>ICT Procurement</a:t>
            </a:r>
            <a:endParaRPr lang="en-US"/>
          </a:p>
        </p:txBody>
      </p:sp>
      <p:sp>
        <p:nvSpPr>
          <p:cNvPr id="374" name="Google Shape;3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8881241" y="4661958"/>
            <a:ext cx="302698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46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5183188" y="987426"/>
            <a:ext cx="6172200" cy="453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Symbol)">
  <p:cSld name="Title and Content (No Symbol)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38596" cy="350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6315205" y="1825625"/>
            <a:ext cx="5038596" cy="350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(No Symbol)">
  <p:cSld name="Two Content (No Symbol)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38596" cy="350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6315205" y="1825625"/>
            <a:ext cx="5038596" cy="350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04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04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36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7008812" cy="443518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-Seal-FooterLogo + Image">
  <p:cSld name="White-Seal-FooterLogo +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>
            <a:spLocks noGrp="1"/>
          </p:cNvSpPr>
          <p:nvPr>
            <p:ph type="body" idx="1"/>
          </p:nvPr>
        </p:nvSpPr>
        <p:spPr>
          <a:xfrm>
            <a:off x="630936" y="1024128"/>
            <a:ext cx="51816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5A5C"/>
              </a:buClr>
              <a:buSzPts val="2800"/>
              <a:buFont typeface="Arial"/>
              <a:buChar char="•"/>
              <a:defRPr sz="14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400"/>
              <a:buFont typeface="Arial"/>
              <a:buChar char="•"/>
              <a:defRPr sz="14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65A5C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246888" y="210312"/>
            <a:ext cx="7891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5F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2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12;p39">
            <a:extLst>
              <a:ext uri="{FF2B5EF4-FFF2-40B4-BE49-F238E27FC236}">
                <a16:creationId xmlns:a16="http://schemas.microsoft.com/office/drawing/2014/main" id="{480D13CF-6D03-4B05-4A32-404913E78A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33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 descr="California Community Colleges Accessibility Center log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2627" y="5883967"/>
            <a:ext cx="4200286" cy="6975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5"/>
          <p:cNvCxnSpPr/>
          <p:nvPr/>
        </p:nvCxnSpPr>
        <p:spPr>
          <a:xfrm>
            <a:off x="0" y="569972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3E5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cccaccessibility.org/acmm" TargetMode="External"/><Relationship Id="rId4" Type="http://schemas.openxmlformats.org/officeDocument/2006/relationships/hyperlink" Target="mailto:accessibility@ccctechcente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ABC6-C634-809A-D8F0-0F9116889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809" y="1616471"/>
            <a:ext cx="9932381" cy="2371698"/>
          </a:xfrm>
        </p:spPr>
        <p:txBody>
          <a:bodyPr>
            <a:normAutofit fontScale="90000"/>
          </a:bodyPr>
          <a:lstStyle/>
          <a:p>
            <a:r>
              <a:rPr lang="en-US"/>
              <a:t>Promoting Accessibility Across the California Community Colleges with the Accessibility Capability Maturity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6F52A-5D4A-00B6-073B-CFCB1F6DC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CE068-6CAB-0385-1A93-ED3AF8893F4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/>
              <a:t>	Dawn </a:t>
            </a:r>
            <a:r>
              <a:rPr lang="en-US" err="1"/>
              <a:t>Okinaka</a:t>
            </a:r>
            <a:br>
              <a:rPr lang="en-US"/>
            </a:br>
            <a:r>
              <a:rPr lang="en-US"/>
              <a:t>Christine Fundell </a:t>
            </a:r>
          </a:p>
        </p:txBody>
      </p:sp>
    </p:spTree>
    <p:extLst>
      <p:ext uri="{BB962C8B-B14F-4D97-AF65-F5344CB8AC3E}">
        <p14:creationId xmlns:p14="http://schemas.microsoft.com/office/powerpoint/2010/main" val="199154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CA81-B9E3-3C3F-AAA2-1B72C21F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Opt-In Approach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230C3-BA2E-DAEA-90F7-2E4246410A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4" name="Diagram 3" descr="Participation​&#10;&#10;Marketing ​&#10;&#10;Systemwide presentations​&#10;&#10;College/District specific presentations​&#10;&#10;Meeting with Vice Chancellors/Vice Presidents​&#10;&#10;Logistics​">
            <a:extLst>
              <a:ext uri="{FF2B5EF4-FFF2-40B4-BE49-F238E27FC236}">
                <a16:creationId xmlns:a16="http://schemas.microsoft.com/office/drawing/2014/main" id="{7FFC38D1-B4D9-2506-EA22-119E6B6A0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417767"/>
              </p:ext>
            </p:extLst>
          </p:nvPr>
        </p:nvGraphicFramePr>
        <p:xfrm>
          <a:off x="2032000" y="4651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58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Arial"/>
              <a:buNone/>
            </a:pPr>
            <a:r>
              <a:rPr lang="en-US"/>
              <a:t>Visit Commitments </a:t>
            </a:r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839788" y="1877106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US" sz="2800"/>
              <a:t>CCC Accessibility Center</a:t>
            </a:r>
            <a:endParaRPr sz="2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A62EA0-9973-6B25-E464-0A2DDF92121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indent="-431800">
              <a:buSzPts val="3200"/>
            </a:pPr>
            <a:r>
              <a:rPr lang="en-US" dirty="0"/>
              <a:t>Travel and time</a:t>
            </a:r>
          </a:p>
          <a:p>
            <a:pPr indent="-431800">
              <a:buSzPts val="3200"/>
            </a:pPr>
            <a:r>
              <a:rPr lang="en-US" sz="2800" dirty="0"/>
              <a:t>Train, generate </a:t>
            </a:r>
            <a:r>
              <a:rPr lang="en-US" dirty="0"/>
              <a:t>assessment and report</a:t>
            </a:r>
            <a:endParaRPr lang="en-US" sz="2800" dirty="0"/>
          </a:p>
          <a:p>
            <a:pPr indent="-431800">
              <a:buSzPts val="3200"/>
            </a:pPr>
            <a:r>
              <a:rPr lang="en-US" dirty="0"/>
              <a:t>Provide additional</a:t>
            </a:r>
            <a:r>
              <a:rPr lang="en-US" sz="2800" dirty="0"/>
              <a:t> </a:t>
            </a:r>
            <a:r>
              <a:rPr lang="en-US" dirty="0"/>
              <a:t>resources</a:t>
            </a:r>
            <a:endParaRPr lang="en-US" sz="2800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B9FCE-9327-8C2F-38BA-33CB9E4B04B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800"/>
              <a:t>College/District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A366A-D187-6C5C-9E14-B19801C3DCC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dirty="0"/>
              <a:t>Executive sponsor</a:t>
            </a:r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dirty="0"/>
              <a:t>Coordinate visit and meetings</a:t>
            </a:r>
          </a:p>
          <a:p>
            <a: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dirty="0"/>
              <a:t>Internal communication</a:t>
            </a:r>
          </a:p>
          <a:p>
            <a:pPr lvl="1" indent="-431800">
              <a:buSzPts val="3200"/>
              <a:buFont typeface="Courier New"/>
              <a:buChar char="o"/>
            </a:pPr>
            <a:r>
              <a:rPr lang="en-US" dirty="0"/>
              <a:t>Messaging to teams</a:t>
            </a:r>
          </a:p>
          <a:p>
            <a:endParaRPr lang="en-US" dirty="0"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75A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DB9F-DEE1-6427-C07C-2800A166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28"/>
            <a:ext cx="10515600" cy="1325563"/>
          </a:xfrm>
        </p:spPr>
        <p:txBody>
          <a:bodyPr/>
          <a:lstStyle/>
          <a:p>
            <a:r>
              <a:rPr lang="en-US"/>
              <a:t>Training for Decision-Makers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7FF5C-C7BC-C304-2FF6-0A9D6B77F9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graphicFrame>
        <p:nvGraphicFramePr>
          <p:cNvPr id="5" name="Diagram 4" descr="Focus on the “what and why” of accessibility ​&#10;&#10;Identify opportunities to incorporate accessibility into existing processes ​&#10;&#10;Align accessibility with existing college/district priorities ​&#10;&#10;Align with other systemwide efforts, Section 508, &amp; ADA Title II changes​&#10;&#10;Cultural shift for equity and success ">
            <a:extLst>
              <a:ext uri="{FF2B5EF4-FFF2-40B4-BE49-F238E27FC236}">
                <a16:creationId xmlns:a16="http://schemas.microsoft.com/office/drawing/2014/main" id="{7A7B0417-814E-D5AF-A919-A8238529A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613775"/>
              </p:ext>
            </p:extLst>
          </p:nvPr>
        </p:nvGraphicFramePr>
        <p:xfrm>
          <a:off x="1483360" y="1234440"/>
          <a:ext cx="9333992" cy="47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9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Arial"/>
              <a:buNone/>
            </a:pPr>
            <a:r>
              <a:rPr lang="en-US"/>
              <a:t>Assessment</a:t>
            </a:r>
            <a:endParaRPr/>
          </a:p>
        </p:txBody>
      </p:sp>
      <p:graphicFrame>
        <p:nvGraphicFramePr>
          <p:cNvPr id="2" name="Diagram 1" descr="Small groups based on goal​&#10;&#10;May have different attendees than training​&#10;&#10;ACMM team facilitates discussions and take notes​&#10;&#10;ACMM team reviews provided documentation​&#10;&#10;Collaborative, not punitive​&#10;&#10;Set starting point​&#10;&#10;Plan for progress ​&#10;&#10;Do not review individual courses or content  ">
            <a:extLst>
              <a:ext uri="{FF2B5EF4-FFF2-40B4-BE49-F238E27FC236}">
                <a16:creationId xmlns:a16="http://schemas.microsoft.com/office/drawing/2014/main" id="{AF305CB3-69D8-6BB3-BDED-6A0676FBE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391559"/>
              </p:ext>
            </p:extLst>
          </p:nvPr>
        </p:nvGraphicFramePr>
        <p:xfrm>
          <a:off x="838200" y="1825625"/>
          <a:ext cx="10515600" cy="365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9" name="Google Shape;379;p34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3B9F20A-A342-76F0-87FD-1F578D69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1934"/>
            <a:ext cx="10515600" cy="1325563"/>
          </a:xfrm>
        </p:spPr>
        <p:txBody>
          <a:bodyPr/>
          <a:lstStyle/>
          <a:p>
            <a:r>
              <a:rPr lang="en-US"/>
              <a:t>ACMM Engagement </a:t>
            </a:r>
          </a:p>
        </p:txBody>
      </p:sp>
      <p:graphicFrame>
        <p:nvGraphicFramePr>
          <p:cNvPr id="2" name="Diagram 1" descr="Commitment (onsite visit date confirmed)&#10;2 weeks prior to onsite visit: Zoom Kickoff (90 minutes)&#10;Onsite Training &#10;(4 hours)&#10;Onsite Assessment (1.5-3 hours)&#10;1 week post-visit: Zoom Open House  (1 hour) &#10;1 month post-visit: Zoom meeting to review assessment (up to 1 hour)&#10;">
            <a:extLst>
              <a:ext uri="{FF2B5EF4-FFF2-40B4-BE49-F238E27FC236}">
                <a16:creationId xmlns:a16="http://schemas.microsoft.com/office/drawing/2014/main" id="{657CF741-E4E5-D6ED-8D2B-9097A298C70B}"/>
              </a:ext>
            </a:extLst>
          </p:cNvPr>
          <p:cNvGraphicFramePr/>
          <p:nvPr/>
        </p:nvGraphicFramePr>
        <p:xfrm>
          <a:off x="384048" y="1261872"/>
          <a:ext cx="10969752" cy="441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C78C4-278D-3AF1-5C92-3A52646EF7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2319-9CEE-90F8-70FA-F5CCACE0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Assessments, Not Audits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5C9A-7885-0BAA-EC3D-EB0C52EC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F615B-0FC3-2DB2-EDBD-B5E83970C54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Rigorous evaluation</a:t>
            </a:r>
          </a:p>
          <a:p>
            <a:r>
              <a:rPr lang="en-US" dirty="0"/>
              <a:t>Verify compliance to specific standards</a:t>
            </a:r>
          </a:p>
          <a:p>
            <a:r>
              <a:rPr lang="en-US" dirty="0"/>
              <a:t>Only identify gaps or areas where improvement is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78E0C-AB56-CD3F-8277-E4DCA0A5C63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Assessment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22565E-C0CA-4974-EAE5-C80A1D3E9E0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More flexible approach</a:t>
            </a:r>
          </a:p>
          <a:p>
            <a:r>
              <a:rPr lang="en-US" dirty="0"/>
              <a:t>Analyze processes</a:t>
            </a:r>
          </a:p>
          <a:p>
            <a:r>
              <a:rPr lang="en-US"/>
              <a:t>Aims to identify potential areas of improvement</a:t>
            </a:r>
          </a:p>
          <a:p>
            <a:r>
              <a:rPr lang="en-US"/>
              <a:t>Identify</a:t>
            </a:r>
            <a:r>
              <a:rPr lang="en-US" dirty="0"/>
              <a:t> successes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D7030-28D1-0C17-4D24-70903E56D9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4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6061-87BB-39C3-2FED-DC6C78E2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7" y="-1304776"/>
            <a:ext cx="10515600" cy="1325563"/>
          </a:xfrm>
        </p:spPr>
        <p:txBody>
          <a:bodyPr/>
          <a:lstStyle/>
          <a:p>
            <a:r>
              <a:rPr lang="en-US"/>
              <a:t>Reporting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06E31-3E15-69D6-F969-4A30F5B87F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Diagram 4" descr="ACMM​&#10;Report​&#10;&#10;Data collected​&#10;&#10;Status levels mapped​&#10;&#10;Detailed baseline assessment worksheet​&#10;&#10;High-level recommendations">
            <a:extLst>
              <a:ext uri="{FF2B5EF4-FFF2-40B4-BE49-F238E27FC236}">
                <a16:creationId xmlns:a16="http://schemas.microsoft.com/office/drawing/2014/main" id="{E37718C6-CEC4-AFBC-A92E-264479A0C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090411"/>
              </p:ext>
            </p:extLst>
          </p:nvPr>
        </p:nvGraphicFramePr>
        <p:xfrm>
          <a:off x="2072640" y="375630"/>
          <a:ext cx="8297672" cy="535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11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6825-5E22-A253-5E94-6C253F86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Commitments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BA9F7-AA95-5C61-2BDC-4737AA05E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CCC Accessibility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01864-C67E-C74C-A0CA-183068024AB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indent="-431800"/>
            <a:r>
              <a:rPr lang="en-US" dirty="0"/>
              <a:t>Provide guidance</a:t>
            </a:r>
            <a:endParaRPr lang="en-US" dirty="0">
              <a:solidFill>
                <a:srgbClr val="002F6D"/>
              </a:solidFill>
            </a:endParaRPr>
          </a:p>
          <a:p>
            <a:pPr indent="-431800"/>
            <a:r>
              <a:rPr lang="en-US" dirty="0"/>
              <a:t>Generate annual report</a:t>
            </a:r>
            <a:endParaRPr lang="en-US" dirty="0">
              <a:solidFill>
                <a:srgbClr val="002F6D"/>
              </a:solidFill>
            </a:endParaRPr>
          </a:p>
          <a:p>
            <a:pPr indent="-431800"/>
            <a:r>
              <a:rPr lang="en-US" dirty="0"/>
              <a:t>Additional online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0F273-8E01-7A70-10BC-7DE63E76B72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College/District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88B232-4EC2-3062-F7FA-C02517CEDC6D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pPr indent="-431800"/>
            <a:r>
              <a:rPr lang="en-US"/>
              <a:t>Iterative improvements</a:t>
            </a:r>
          </a:p>
          <a:p>
            <a:pPr indent="-431800"/>
            <a:r>
              <a:rPr lang="en-US"/>
              <a:t>ACMM planning and implementation efforts</a:t>
            </a:r>
          </a:p>
          <a:p>
            <a:pPr indent="-431800"/>
            <a:r>
              <a:rPr lang="en-US"/>
              <a:t>Provide evidence for annual report</a:t>
            </a:r>
          </a:p>
          <a:p>
            <a:pPr indent="-431800"/>
            <a:endParaRPr lang="en-US"/>
          </a:p>
          <a:p>
            <a:pPr indent="-431800"/>
            <a:endParaRPr lang="en-US"/>
          </a:p>
          <a:p>
            <a:pPr indent="-43180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F5C31-7CD6-CC6F-4231-40B5D169CC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2780D9-A086-CB95-EDE7-1B7D238E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Over Perfection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E0F5E7-B4AF-E2ED-190D-1CCB895AB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311" y="1690688"/>
            <a:ext cx="10515600" cy="3654512"/>
          </a:xfrm>
        </p:spPr>
        <p:txBody>
          <a:bodyPr/>
          <a:lstStyle/>
          <a:p>
            <a:pPr marL="533400" indent="-457200"/>
            <a:r>
              <a:rPr lang="en-US" dirty="0"/>
              <a:t>Progress is an attainable annual goal</a:t>
            </a:r>
          </a:p>
          <a:p>
            <a:pPr marL="533400" indent="-457200"/>
            <a:r>
              <a:rPr lang="en-US" dirty="0"/>
              <a:t>Allows learning from mistakes</a:t>
            </a:r>
          </a:p>
          <a:p>
            <a:pPr marL="533400" indent="-457200"/>
            <a:r>
              <a:rPr lang="en-US" dirty="0"/>
              <a:t>Allows for flexibility when the unexpected happens</a:t>
            </a:r>
          </a:p>
          <a:p>
            <a:pPr marL="533400" indent="-457200"/>
            <a:r>
              <a:rPr lang="en-US" dirty="0"/>
              <a:t>Focuses on what is working</a:t>
            </a:r>
          </a:p>
          <a:p>
            <a:pPr marL="533400" indent="-457200"/>
            <a:r>
              <a:rPr lang="en-US" dirty="0"/>
              <a:t>Iterative improvements:</a:t>
            </a:r>
          </a:p>
          <a:p>
            <a:pPr lvl="1"/>
            <a:r>
              <a:rPr lang="en-US" dirty="0"/>
              <a:t>Easy wins </a:t>
            </a:r>
          </a:p>
          <a:p>
            <a:pPr lvl="1"/>
            <a:r>
              <a:rPr lang="en-US" dirty="0"/>
              <a:t>Training </a:t>
            </a:r>
          </a:p>
          <a:p>
            <a:pPr lvl="1"/>
            <a:r>
              <a:rPr lang="en-US" dirty="0"/>
              <a:t>High risk areas</a:t>
            </a:r>
          </a:p>
          <a:p>
            <a:endParaRPr lang="en-US" dirty="0"/>
          </a:p>
        </p:txBody>
      </p:sp>
      <p:pic>
        <p:nvPicPr>
          <p:cNvPr id="10" name="Picture 9" descr="progress bar loading showing a runner with a long way to the finish line.">
            <a:extLst>
              <a:ext uri="{FF2B5EF4-FFF2-40B4-BE49-F238E27FC236}">
                <a16:creationId xmlns:a16="http://schemas.microsoft.com/office/drawing/2014/main" id="{37D07ED9-CCAE-698B-8444-4CE5A66F1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27816" r="14263" b="34410"/>
          <a:stretch/>
        </p:blipFill>
        <p:spPr bwMode="auto">
          <a:xfrm>
            <a:off x="6242756" y="4212900"/>
            <a:ext cx="5752804" cy="1438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F677D-547F-FD6B-96F8-942C5649E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EA0FF-11F5-D89A-28AB-2D00D4CD7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E1E5-0677-1F56-B075-0793C1AE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78" y="-1477323"/>
            <a:ext cx="10515600" cy="1325563"/>
          </a:xfrm>
        </p:spPr>
        <p:txBody>
          <a:bodyPr/>
          <a:lstStyle/>
          <a:p>
            <a:r>
              <a:rPr lang="en-US"/>
              <a:t>Visual of Baseline Maturity Scores Pilot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59011-C550-4E83-1F4F-4034EFF316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Maturity Scores by Organization. Scale is 0-356. Target to level 1is 89 points. 19 entities listed below:  &#10;1=50.8, 2=48.4,  3=58.4, 4=64.6, 5=70, 6=64.4, 7=75.2, 8=41.6, 9=64, 10=19.8, 11=49, 12=68.2, 13=61.6, 14=88.2, 15=64.6, 16=50, 17=54.2, 18=37.6, 19=48.8">
            <a:extLst>
              <a:ext uri="{FF2B5EF4-FFF2-40B4-BE49-F238E27FC236}">
                <a16:creationId xmlns:a16="http://schemas.microsoft.com/office/drawing/2014/main" id="{B91209BC-9111-2C0A-676F-D8BE1B0B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324704" cy="67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9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9600-8D1C-0946-7502-6B5FEC18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1EE9E-ADF1-A34B-F2F4-6897B7D2E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California Community College (CCC) accessibility environment</a:t>
            </a:r>
          </a:p>
          <a:p>
            <a:r>
              <a:rPr lang="en-US" dirty="0"/>
              <a:t>Accessibility Capability Maturity Model (ACMM) Overview</a:t>
            </a:r>
          </a:p>
          <a:p>
            <a:r>
              <a:rPr lang="en-US" dirty="0"/>
              <a:t>Creating buy-in for ACMM participation</a:t>
            </a:r>
          </a:p>
          <a:p>
            <a:r>
              <a:rPr lang="en-US" dirty="0"/>
              <a:t>ACMM Implementation in the CCC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4EE9A-FA01-305D-701A-0DE072F968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4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D6F45-6190-2CF6-1405-C32E345E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82" y="89414"/>
            <a:ext cx="10515600" cy="108520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>
                <a:solidFill>
                  <a:srgbClr val="002F5F"/>
                </a:solidFill>
              </a:rPr>
              <a:t>ACMM Participants </a:t>
            </a:r>
          </a:p>
        </p:txBody>
      </p:sp>
      <p:pic>
        <p:nvPicPr>
          <p:cNvPr id="14" name="Picture 13" descr="College of the Redwoods logo">
            <a:extLst>
              <a:ext uri="{FF2B5EF4-FFF2-40B4-BE49-F238E27FC236}">
                <a16:creationId xmlns:a16="http://schemas.microsoft.com/office/drawing/2014/main" id="{3F4CA707-2117-E3F9-729B-25A786B80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3" y="1204239"/>
            <a:ext cx="1933553" cy="520985"/>
          </a:xfrm>
          <a:prstGeom prst="rect">
            <a:avLst/>
          </a:prstGeom>
        </p:spPr>
      </p:pic>
      <p:grpSp>
        <p:nvGrpSpPr>
          <p:cNvPr id="23" name="Group 22" descr="Kern Community College District: District Office, Bakersfield College, Porterville College, Cerro Coso ">
            <a:extLst>
              <a:ext uri="{FF2B5EF4-FFF2-40B4-BE49-F238E27FC236}">
                <a16:creationId xmlns:a16="http://schemas.microsoft.com/office/drawing/2014/main" id="{DB8A6E80-EA55-853B-0A11-343C872F20F8}"/>
              </a:ext>
            </a:extLst>
          </p:cNvPr>
          <p:cNvGrpSpPr/>
          <p:nvPr/>
        </p:nvGrpSpPr>
        <p:grpSpPr>
          <a:xfrm>
            <a:off x="2357841" y="1179340"/>
            <a:ext cx="7063106" cy="630619"/>
            <a:chOff x="2758653" y="1229357"/>
            <a:chExt cx="7734777" cy="594530"/>
          </a:xfrm>
        </p:grpSpPr>
        <p:pic>
          <p:nvPicPr>
            <p:cNvPr id="10" name="Picture 9" descr="Bakersfield college logo">
              <a:extLst>
                <a:ext uri="{FF2B5EF4-FFF2-40B4-BE49-F238E27FC236}">
                  <a16:creationId xmlns:a16="http://schemas.microsoft.com/office/drawing/2014/main" id="{0247C743-9030-14AA-DA32-6537D8AB4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8653" y="1264535"/>
              <a:ext cx="1543641" cy="559352"/>
            </a:xfrm>
            <a:prstGeom prst="rect">
              <a:avLst/>
            </a:prstGeom>
          </p:spPr>
        </p:pic>
        <p:pic>
          <p:nvPicPr>
            <p:cNvPr id="2064" name="Picture 16" descr="Porterville College Logo">
              <a:extLst>
                <a:ext uri="{FF2B5EF4-FFF2-40B4-BE49-F238E27FC236}">
                  <a16:creationId xmlns:a16="http://schemas.microsoft.com/office/drawing/2014/main" id="{AEDC9F5E-20B0-F6A2-8F97-24D4595D8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526" y="1324312"/>
              <a:ext cx="1525493" cy="480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Kern Community College District logo">
              <a:extLst>
                <a:ext uri="{FF2B5EF4-FFF2-40B4-BE49-F238E27FC236}">
                  <a16:creationId xmlns:a16="http://schemas.microsoft.com/office/drawing/2014/main" id="{367C2AA2-9095-517B-7670-DFE522F44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2251" y="1313564"/>
              <a:ext cx="2201989" cy="427918"/>
            </a:xfrm>
            <a:prstGeom prst="rect">
              <a:avLst/>
            </a:prstGeom>
          </p:spPr>
        </p:pic>
        <p:pic>
          <p:nvPicPr>
            <p:cNvPr id="2062" name="Picture 14" descr="Cerro Coso College Logo">
              <a:extLst>
                <a:ext uri="{FF2B5EF4-FFF2-40B4-BE49-F238E27FC236}">
                  <a16:creationId xmlns:a16="http://schemas.microsoft.com/office/drawing/2014/main" id="{D99ECED4-B951-3504-E1F1-8A0673695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4697" y="1229357"/>
              <a:ext cx="1398733" cy="50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 descr="Los Angeles CCD: District Office, Mission, Southwest, Harbor, City College, West LA, LA Trade-Tech, Pierce, LA Valley, East LA">
            <a:extLst>
              <a:ext uri="{FF2B5EF4-FFF2-40B4-BE49-F238E27FC236}">
                <a16:creationId xmlns:a16="http://schemas.microsoft.com/office/drawing/2014/main" id="{500857CE-74E0-CA26-BF3B-6A811C5E47A5}"/>
              </a:ext>
            </a:extLst>
          </p:cNvPr>
          <p:cNvGrpSpPr/>
          <p:nvPr/>
        </p:nvGrpSpPr>
        <p:grpSpPr>
          <a:xfrm>
            <a:off x="134734" y="1551880"/>
            <a:ext cx="10962942" cy="1771931"/>
            <a:chOff x="134734" y="1551880"/>
            <a:chExt cx="10962942" cy="1771931"/>
          </a:xfrm>
        </p:grpSpPr>
        <p:pic>
          <p:nvPicPr>
            <p:cNvPr id="19" name="Picture 18" descr="Los Angeles Community College District Logo">
              <a:extLst>
                <a:ext uri="{FF2B5EF4-FFF2-40B4-BE49-F238E27FC236}">
                  <a16:creationId xmlns:a16="http://schemas.microsoft.com/office/drawing/2014/main" id="{3D8D2992-ABF5-0AAC-3FBB-327381168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4734" y="1923110"/>
              <a:ext cx="3135851" cy="458739"/>
            </a:xfrm>
            <a:prstGeom prst="rect">
              <a:avLst/>
            </a:prstGeom>
          </p:spPr>
        </p:pic>
        <p:pic>
          <p:nvPicPr>
            <p:cNvPr id="31" name="Picture 30" descr="Los Angeles Mission College logo">
              <a:extLst>
                <a:ext uri="{FF2B5EF4-FFF2-40B4-BE49-F238E27FC236}">
                  <a16:creationId xmlns:a16="http://schemas.microsoft.com/office/drawing/2014/main" id="{90D9DA5A-74A0-E19F-65AF-C9774D1F2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66210" y="1920346"/>
              <a:ext cx="1886397" cy="461503"/>
            </a:xfrm>
            <a:prstGeom prst="rect">
              <a:avLst/>
            </a:prstGeom>
          </p:spPr>
        </p:pic>
        <p:pic>
          <p:nvPicPr>
            <p:cNvPr id="35" name="Picture 34" descr="Los Angeles Southwest College logo">
              <a:extLst>
                <a:ext uri="{FF2B5EF4-FFF2-40B4-BE49-F238E27FC236}">
                  <a16:creationId xmlns:a16="http://schemas.microsoft.com/office/drawing/2014/main" id="{468BA00F-3BB7-78D9-3ED3-E2569EFA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97117" y="1935206"/>
              <a:ext cx="2210384" cy="555866"/>
            </a:xfrm>
            <a:prstGeom prst="rect">
              <a:avLst/>
            </a:prstGeom>
          </p:spPr>
        </p:pic>
        <p:pic>
          <p:nvPicPr>
            <p:cNvPr id="28" name="Picture 27" descr="Los Angeles Harbor College logo">
              <a:extLst>
                <a:ext uri="{FF2B5EF4-FFF2-40B4-BE49-F238E27FC236}">
                  <a16:creationId xmlns:a16="http://schemas.microsoft.com/office/drawing/2014/main" id="{DF2B2E95-E71D-A8BD-88B8-95D018F12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52012" y="1811955"/>
              <a:ext cx="1492743" cy="742155"/>
            </a:xfrm>
            <a:prstGeom prst="rect">
              <a:avLst/>
            </a:prstGeom>
          </p:spPr>
        </p:pic>
        <p:pic>
          <p:nvPicPr>
            <p:cNvPr id="22" name="Picture 21" descr="Los Angeles City College logo">
              <a:extLst>
                <a:ext uri="{FF2B5EF4-FFF2-40B4-BE49-F238E27FC236}">
                  <a16:creationId xmlns:a16="http://schemas.microsoft.com/office/drawing/2014/main" id="{6ED7DE5E-1BD3-5CA3-7B1A-47FA56034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73463" y="1551880"/>
              <a:ext cx="1524213" cy="727855"/>
            </a:xfrm>
            <a:prstGeom prst="rect">
              <a:avLst/>
            </a:prstGeom>
          </p:spPr>
        </p:pic>
        <p:pic>
          <p:nvPicPr>
            <p:cNvPr id="43" name="Picture 42" descr="West LA College logo">
              <a:extLst>
                <a:ext uri="{FF2B5EF4-FFF2-40B4-BE49-F238E27FC236}">
                  <a16:creationId xmlns:a16="http://schemas.microsoft.com/office/drawing/2014/main" id="{2A4C1B57-D261-00EE-F3EB-E958B75C1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2736" y="2499461"/>
              <a:ext cx="2704819" cy="556681"/>
            </a:xfrm>
            <a:prstGeom prst="rect">
              <a:avLst/>
            </a:prstGeom>
          </p:spPr>
        </p:pic>
        <p:pic>
          <p:nvPicPr>
            <p:cNvPr id="37" name="Picture 36" descr="Los Angeles Trade-Technical College loga">
              <a:extLst>
                <a:ext uri="{FF2B5EF4-FFF2-40B4-BE49-F238E27FC236}">
                  <a16:creationId xmlns:a16="http://schemas.microsoft.com/office/drawing/2014/main" id="{7C50704C-2CF8-DF1E-60E5-1B7713F36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12386" y="2504135"/>
              <a:ext cx="1646712" cy="697332"/>
            </a:xfrm>
            <a:prstGeom prst="rect">
              <a:avLst/>
            </a:prstGeom>
          </p:spPr>
        </p:pic>
        <p:pic>
          <p:nvPicPr>
            <p:cNvPr id="33" name="Picture 32" descr="Los Angeles Pierce College logo">
              <a:extLst>
                <a:ext uri="{FF2B5EF4-FFF2-40B4-BE49-F238E27FC236}">
                  <a16:creationId xmlns:a16="http://schemas.microsoft.com/office/drawing/2014/main" id="{E3165A2E-5245-005B-02F7-F3CB1B92F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20774" y="2675303"/>
              <a:ext cx="2278787" cy="452278"/>
            </a:xfrm>
            <a:prstGeom prst="rect">
              <a:avLst/>
            </a:prstGeom>
          </p:spPr>
        </p:pic>
        <p:pic>
          <p:nvPicPr>
            <p:cNvPr id="39" name="Picture 38" descr="Los Angeles Valley College Logo">
              <a:extLst>
                <a:ext uri="{FF2B5EF4-FFF2-40B4-BE49-F238E27FC236}">
                  <a16:creationId xmlns:a16="http://schemas.microsoft.com/office/drawing/2014/main" id="{A6343DF8-28C4-5147-B1F5-11392A1B7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80063" y="2680058"/>
              <a:ext cx="2452576" cy="520623"/>
            </a:xfrm>
            <a:prstGeom prst="rect">
              <a:avLst/>
            </a:prstGeom>
          </p:spPr>
        </p:pic>
        <p:pic>
          <p:nvPicPr>
            <p:cNvPr id="25" name="Picture 24" descr="East LA College logo">
              <a:extLst>
                <a:ext uri="{FF2B5EF4-FFF2-40B4-BE49-F238E27FC236}">
                  <a16:creationId xmlns:a16="http://schemas.microsoft.com/office/drawing/2014/main" id="{3B79DA0F-F487-49F8-A246-692A3DDC2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900353" y="2499461"/>
              <a:ext cx="1105379" cy="824350"/>
            </a:xfrm>
            <a:prstGeom prst="rect">
              <a:avLst/>
            </a:prstGeom>
          </p:spPr>
        </p:pic>
      </p:grpSp>
      <p:pic>
        <p:nvPicPr>
          <p:cNvPr id="32" name="Picture 31" descr="Santa Barbara City College logo">
            <a:extLst>
              <a:ext uri="{FF2B5EF4-FFF2-40B4-BE49-F238E27FC236}">
                <a16:creationId xmlns:a16="http://schemas.microsoft.com/office/drawing/2014/main" id="{899A0139-BBA8-6ED5-71AA-3C4B23D374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431" y="3200681"/>
            <a:ext cx="1114471" cy="1114471"/>
          </a:xfrm>
          <a:prstGeom prst="rect">
            <a:avLst/>
          </a:prstGeom>
        </p:spPr>
      </p:pic>
      <p:pic>
        <p:nvPicPr>
          <p:cNvPr id="2072" name="Picture 24" descr="Clovis Community College Logo">
            <a:extLst>
              <a:ext uri="{FF2B5EF4-FFF2-40B4-BE49-F238E27FC236}">
                <a16:creationId xmlns:a16="http://schemas.microsoft.com/office/drawing/2014/main" id="{03153B3E-9D9D-E2D2-6C34-77E255984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84" y="3335966"/>
            <a:ext cx="2704820" cy="3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CC Technology Center logo">
            <a:extLst>
              <a:ext uri="{FF2B5EF4-FFF2-40B4-BE49-F238E27FC236}">
                <a16:creationId xmlns:a16="http://schemas.microsoft.com/office/drawing/2014/main" id="{DBCBDDFC-626C-A8D7-7B28-7C44142932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0578" y="3793710"/>
            <a:ext cx="2800209" cy="449599"/>
          </a:xfrm>
          <a:prstGeom prst="rect">
            <a:avLst/>
          </a:prstGeom>
        </p:spPr>
      </p:pic>
      <p:pic>
        <p:nvPicPr>
          <p:cNvPr id="16" name="Picture 15" descr="Taft College Logo">
            <a:extLst>
              <a:ext uri="{FF2B5EF4-FFF2-40B4-BE49-F238E27FC236}">
                <a16:creationId xmlns:a16="http://schemas.microsoft.com/office/drawing/2014/main" id="{978CC87B-6EA0-4411-4826-44BA1537C69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91570" y="3210218"/>
            <a:ext cx="2339501" cy="588464"/>
          </a:xfrm>
          <a:prstGeom prst="rect">
            <a:avLst/>
          </a:prstGeom>
        </p:spPr>
      </p:pic>
      <p:pic>
        <p:nvPicPr>
          <p:cNvPr id="20" name="Picture 19" descr="Ohlone College Logo">
            <a:extLst>
              <a:ext uri="{FF2B5EF4-FFF2-40B4-BE49-F238E27FC236}">
                <a16:creationId xmlns:a16="http://schemas.microsoft.com/office/drawing/2014/main" id="{E1DD1FA7-1748-1BFA-F2CA-AD2203FD092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13267" y="3835316"/>
            <a:ext cx="2190375" cy="589378"/>
          </a:xfrm>
          <a:prstGeom prst="rect">
            <a:avLst/>
          </a:prstGeom>
        </p:spPr>
      </p:pic>
      <p:grpSp>
        <p:nvGrpSpPr>
          <p:cNvPr id="24" name="Group 23" descr="South Orange County CCD: District office, Saddleback, Irvine">
            <a:extLst>
              <a:ext uri="{FF2B5EF4-FFF2-40B4-BE49-F238E27FC236}">
                <a16:creationId xmlns:a16="http://schemas.microsoft.com/office/drawing/2014/main" id="{B7954A9B-E234-3510-C751-7F1B1EC8DB2F}"/>
              </a:ext>
            </a:extLst>
          </p:cNvPr>
          <p:cNvGrpSpPr/>
          <p:nvPr/>
        </p:nvGrpSpPr>
        <p:grpSpPr>
          <a:xfrm>
            <a:off x="7280063" y="3257248"/>
            <a:ext cx="2483779" cy="1754878"/>
            <a:chOff x="7073026" y="3335101"/>
            <a:chExt cx="2659613" cy="1799535"/>
          </a:xfrm>
        </p:grpSpPr>
        <p:pic>
          <p:nvPicPr>
            <p:cNvPr id="12" name="Graphic 11" descr="Saddleback College logo">
              <a:extLst>
                <a:ext uri="{FF2B5EF4-FFF2-40B4-BE49-F238E27FC236}">
                  <a16:creationId xmlns:a16="http://schemas.microsoft.com/office/drawing/2014/main" id="{42EC82CA-D7F6-4059-E82B-65201C9A0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898210" y="3335101"/>
              <a:ext cx="834429" cy="1178523"/>
            </a:xfrm>
            <a:prstGeom prst="rect">
              <a:avLst/>
            </a:prstGeom>
          </p:spPr>
        </p:pic>
        <p:pic>
          <p:nvPicPr>
            <p:cNvPr id="13" name="Graphic 12" descr="Irvine Valley College logo">
              <a:extLst>
                <a:ext uri="{FF2B5EF4-FFF2-40B4-BE49-F238E27FC236}">
                  <a16:creationId xmlns:a16="http://schemas.microsoft.com/office/drawing/2014/main" id="{B73D11B5-9DEC-BEE2-CA3D-9AFAD2E03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625061" y="4704518"/>
              <a:ext cx="2107578" cy="430118"/>
            </a:xfrm>
            <a:prstGeom prst="rect">
              <a:avLst/>
            </a:prstGeom>
          </p:spPr>
        </p:pic>
        <p:pic>
          <p:nvPicPr>
            <p:cNvPr id="15" name="Picture 14" descr="SOCCCD Logo">
              <a:extLst>
                <a:ext uri="{FF2B5EF4-FFF2-40B4-BE49-F238E27FC236}">
                  <a16:creationId xmlns:a16="http://schemas.microsoft.com/office/drawing/2014/main" id="{1395507B-7EFE-05FF-F644-6AA884AA8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073026" y="3434829"/>
              <a:ext cx="1655800" cy="1069371"/>
            </a:xfrm>
            <a:prstGeom prst="rect">
              <a:avLst/>
            </a:prstGeom>
          </p:spPr>
        </p:pic>
      </p:grpSp>
      <p:pic>
        <p:nvPicPr>
          <p:cNvPr id="8" name="Picture 7" descr="Butte-Glenn Community College District logo">
            <a:extLst>
              <a:ext uri="{FF2B5EF4-FFF2-40B4-BE49-F238E27FC236}">
                <a16:creationId xmlns:a16="http://schemas.microsoft.com/office/drawing/2014/main" id="{9F25B88C-9E88-1FE9-0A5A-9716DD970C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91271" y="3428999"/>
            <a:ext cx="1419411" cy="1241985"/>
          </a:xfrm>
          <a:prstGeom prst="rect">
            <a:avLst/>
          </a:prstGeom>
        </p:spPr>
      </p:pic>
      <p:grpSp>
        <p:nvGrpSpPr>
          <p:cNvPr id="26" name="Group 25" descr="Ventura CCD: District office, Ventura Colege, Oxnard, Moorpark">
            <a:extLst>
              <a:ext uri="{FF2B5EF4-FFF2-40B4-BE49-F238E27FC236}">
                <a16:creationId xmlns:a16="http://schemas.microsoft.com/office/drawing/2014/main" id="{DD61790C-04DE-7E14-8E83-486E5718550E}"/>
              </a:ext>
            </a:extLst>
          </p:cNvPr>
          <p:cNvGrpSpPr/>
          <p:nvPr/>
        </p:nvGrpSpPr>
        <p:grpSpPr>
          <a:xfrm>
            <a:off x="236825" y="4268656"/>
            <a:ext cx="4079316" cy="1448614"/>
            <a:chOff x="236825" y="4268656"/>
            <a:chExt cx="4079316" cy="1448614"/>
          </a:xfrm>
        </p:grpSpPr>
        <p:pic>
          <p:nvPicPr>
            <p:cNvPr id="6" name="Picture 5" descr="Oxnard College logo">
              <a:extLst>
                <a:ext uri="{FF2B5EF4-FFF2-40B4-BE49-F238E27FC236}">
                  <a16:creationId xmlns:a16="http://schemas.microsoft.com/office/drawing/2014/main" id="{A461797C-F152-BEB9-1F2B-50CB4DFA0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471215" y="5096670"/>
              <a:ext cx="1630187" cy="620600"/>
            </a:xfrm>
            <a:prstGeom prst="rect">
              <a:avLst/>
            </a:prstGeom>
          </p:spPr>
        </p:pic>
        <p:pic>
          <p:nvPicPr>
            <p:cNvPr id="7" name="Picture 6" descr="Ventura County Community College District logo">
              <a:extLst>
                <a:ext uri="{FF2B5EF4-FFF2-40B4-BE49-F238E27FC236}">
                  <a16:creationId xmlns:a16="http://schemas.microsoft.com/office/drawing/2014/main" id="{62350DB2-C6E2-667A-8357-C8474DFE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36825" y="4410093"/>
              <a:ext cx="1180553" cy="1115007"/>
            </a:xfrm>
            <a:prstGeom prst="rect">
              <a:avLst/>
            </a:prstGeom>
          </p:spPr>
        </p:pic>
        <p:pic>
          <p:nvPicPr>
            <p:cNvPr id="11" name="Picture 10" descr="Ventura College logo">
              <a:extLst>
                <a:ext uri="{FF2B5EF4-FFF2-40B4-BE49-F238E27FC236}">
                  <a16:creationId xmlns:a16="http://schemas.microsoft.com/office/drawing/2014/main" id="{0006EE0F-0D3F-75FB-26DC-9EB8D3371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741580" y="4268656"/>
              <a:ext cx="1517051" cy="811427"/>
            </a:xfrm>
            <a:prstGeom prst="rect">
              <a:avLst/>
            </a:prstGeom>
          </p:spPr>
        </p:pic>
        <p:pic>
          <p:nvPicPr>
            <p:cNvPr id="17" name="Picture 16" descr="Moorpark College logo">
              <a:extLst>
                <a:ext uri="{FF2B5EF4-FFF2-40B4-BE49-F238E27FC236}">
                  <a16:creationId xmlns:a16="http://schemas.microsoft.com/office/drawing/2014/main" id="{D1C5C2C1-9EE5-DD9F-D1E0-F39B4D644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324323" y="4561882"/>
              <a:ext cx="991818" cy="811427"/>
            </a:xfrm>
            <a:prstGeom prst="rect">
              <a:avLst/>
            </a:prstGeom>
          </p:spPr>
        </p:pic>
      </p:grpSp>
      <p:pic>
        <p:nvPicPr>
          <p:cNvPr id="4" name="Picture 3" descr="Southwestern College logo">
            <a:extLst>
              <a:ext uri="{FF2B5EF4-FFF2-40B4-BE49-F238E27FC236}">
                <a16:creationId xmlns:a16="http://schemas.microsoft.com/office/drawing/2014/main" id="{1F2F88BB-5597-11C9-2EDB-E828F84AA191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t="25483" r="3475" b="19305"/>
          <a:stretch/>
        </p:blipFill>
        <p:spPr>
          <a:xfrm>
            <a:off x="4440008" y="4645468"/>
            <a:ext cx="1537794" cy="879632"/>
          </a:xfrm>
          <a:prstGeom prst="rect">
            <a:avLst/>
          </a:prstGeom>
        </p:spPr>
      </p:pic>
      <p:pic>
        <p:nvPicPr>
          <p:cNvPr id="21" name="Picture 20" descr="Palomar College logo">
            <a:extLst>
              <a:ext uri="{FF2B5EF4-FFF2-40B4-BE49-F238E27FC236}">
                <a16:creationId xmlns:a16="http://schemas.microsoft.com/office/drawing/2014/main" id="{C5084E71-CD4F-36BD-D7F9-C6827A9E122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041784" y="4521491"/>
            <a:ext cx="1395537" cy="1153510"/>
          </a:xfrm>
          <a:prstGeom prst="rect">
            <a:avLst/>
          </a:prstGeom>
        </p:spPr>
      </p:pic>
      <p:pic>
        <p:nvPicPr>
          <p:cNvPr id="27" name="Picture 26" descr="Hartnell College logo">
            <a:extLst>
              <a:ext uri="{FF2B5EF4-FFF2-40B4-BE49-F238E27FC236}">
                <a16:creationId xmlns:a16="http://schemas.microsoft.com/office/drawing/2014/main" id="{3AC4CC5C-FA9A-C100-246D-8A4197422F2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11917" y="5052405"/>
            <a:ext cx="1670449" cy="585267"/>
          </a:xfrm>
          <a:prstGeom prst="rect">
            <a:avLst/>
          </a:prstGeom>
        </p:spPr>
      </p:pic>
      <p:pic>
        <p:nvPicPr>
          <p:cNvPr id="2066" name="Picture 18" descr="College of the Siskiyous Logo">
            <a:extLst>
              <a:ext uri="{FF2B5EF4-FFF2-40B4-BE49-F238E27FC236}">
                <a16:creationId xmlns:a16="http://schemas.microsoft.com/office/drawing/2014/main" id="{560A30C7-83A3-E458-2CEE-A2C2A88E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63" y="4615273"/>
            <a:ext cx="1295949" cy="110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C1C56A-B6E0-998A-2D15-A83E7BA1B1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75A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34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37" descr="Word cloud related to accessibility organized into an image of a chat bubble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3591" y="992633"/>
            <a:ext cx="5158409" cy="403806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7"/>
          <p:cNvSpPr txBox="1">
            <a:spLocks noGrp="1"/>
          </p:cNvSpPr>
          <p:nvPr>
            <p:ph type="title"/>
          </p:nvPr>
        </p:nvSpPr>
        <p:spPr>
          <a:xfrm>
            <a:off x="746759" y="5017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417" name="Google Shape;417;p37"/>
          <p:cNvSpPr txBox="1">
            <a:spLocks noGrp="1"/>
          </p:cNvSpPr>
          <p:nvPr>
            <p:ph type="body" idx="1"/>
          </p:nvPr>
        </p:nvSpPr>
        <p:spPr>
          <a:xfrm>
            <a:off x="746759" y="1759831"/>
            <a:ext cx="6755727" cy="3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ts val="2800"/>
            </a:pPr>
            <a:r>
              <a:rPr lang="en-US" u="sng">
                <a:solidFill>
                  <a:schemeClr val="hlink"/>
                </a:solidFill>
                <a:hlinkClick r:id="rId4"/>
              </a:rPr>
              <a:t>accessibility@ccctechcenter.org</a:t>
            </a:r>
            <a:endParaRPr lang="en-US" u="sng">
              <a:solidFill>
                <a:schemeClr val="hlink"/>
              </a:solidFill>
            </a:endParaRPr>
          </a:p>
          <a:p>
            <a:pPr indent="-457200">
              <a:buSzPts val="2800"/>
            </a:pPr>
            <a:r>
              <a:rPr lang="en-US" u="sng" err="1">
                <a:solidFill>
                  <a:schemeClr val="hlink"/>
                </a:solidFill>
              </a:rPr>
              <a:t>acmm@ccctechcenter</a:t>
            </a:r>
            <a:r>
              <a:rPr lang="en-US" u="sng">
                <a:solidFill>
                  <a:schemeClr val="hlink"/>
                </a:solidFill>
              </a:rPr>
              <a:t>.org</a:t>
            </a:r>
          </a:p>
          <a:p>
            <a:pPr indent="-457200">
              <a:buSzPts val="2800"/>
            </a:pPr>
            <a:r>
              <a:rPr lang="en-US">
                <a:hlinkClick r:id="rId5"/>
              </a:rPr>
              <a:t>https://cccaccessibility.org/acmm</a:t>
            </a:r>
            <a:r>
              <a:rPr lang="en-US"/>
              <a:t> </a:t>
            </a:r>
            <a:endParaRPr/>
          </a:p>
        </p:txBody>
      </p:sp>
      <p:pic>
        <p:nvPicPr>
          <p:cNvPr id="4" name="Picture 3" descr="https://cccaccessibility.org/acmm/goals-milestones">
            <a:extLst>
              <a:ext uri="{FF2B5EF4-FFF2-40B4-BE49-F238E27FC236}">
                <a16:creationId xmlns:a16="http://schemas.microsoft.com/office/drawing/2014/main" id="{36A263F9-63A0-68C0-2DD8-1E468D9F6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590" y="3587131"/>
            <a:ext cx="2029969" cy="2095018"/>
          </a:xfrm>
          <a:prstGeom prst="rect">
            <a:avLst/>
          </a:prstGeom>
        </p:spPr>
      </p:pic>
      <p:sp>
        <p:nvSpPr>
          <p:cNvPr id="418" name="Google Shape;418;p37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831D-332C-6102-8761-2A4546E3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California Community Colleges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A7145-A25B-1895-A4CB-EA489A358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116 Colleges</a:t>
            </a:r>
          </a:p>
          <a:p>
            <a:r>
              <a:rPr lang="en-US" dirty="0"/>
              <a:t>73 Districts</a:t>
            </a:r>
          </a:p>
          <a:p>
            <a:r>
              <a:rPr lang="en-US" dirty="0"/>
              <a:t>1.9 million students </a:t>
            </a:r>
          </a:p>
          <a:p>
            <a:r>
              <a:rPr lang="en-US" dirty="0"/>
              <a:t>Diverse funding, geography, population</a:t>
            </a:r>
          </a:p>
          <a:p>
            <a:r>
              <a:rPr lang="en-US" dirty="0"/>
              <a:t>CCC Accessibility Center</a:t>
            </a:r>
          </a:p>
        </p:txBody>
      </p:sp>
      <p:pic>
        <p:nvPicPr>
          <p:cNvPr id="6" name="Picture 5" descr="Map of the CCC's in California">
            <a:extLst>
              <a:ext uri="{FF2B5EF4-FFF2-40B4-BE49-F238E27FC236}">
                <a16:creationId xmlns:a16="http://schemas.microsoft.com/office/drawing/2014/main" id="{5C3716B5-442F-8C2D-E185-40741D3D2D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4" t="2168" r="1"/>
          <a:stretch/>
        </p:blipFill>
        <p:spPr>
          <a:xfrm>
            <a:off x="7671816" y="1690688"/>
            <a:ext cx="3681984" cy="38445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A9F7F-88F6-93CA-9B02-8B02DAA0C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38AA93-7526-E608-F039-B776B421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Disclosed Students Receiving Disability Services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972677-BEAA-5DA5-0160-6BFB3FE7B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277" y="1681163"/>
            <a:ext cx="5627917" cy="823912"/>
          </a:xfrm>
        </p:spPr>
        <p:txBody>
          <a:bodyPr/>
          <a:lstStyle/>
          <a:p>
            <a:pPr marL="234950" indent="-6350"/>
            <a:r>
              <a:rPr lang="en-US" dirty="0"/>
              <a:t>Receiving Disability Services Nationally from 2-year Colleges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EE67DB-18FC-0D73-4313-ACE94CA0B87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2627736"/>
            <a:ext cx="5157787" cy="3043955"/>
          </a:xfrm>
        </p:spPr>
        <p:txBody>
          <a:bodyPr/>
          <a:lstStyle/>
          <a:p>
            <a:r>
              <a:rPr lang="en-US" dirty="0"/>
              <a:t>5%</a:t>
            </a:r>
          </a:p>
          <a:p>
            <a:r>
              <a:rPr lang="en-US" dirty="0"/>
              <a:t>20%</a:t>
            </a:r>
          </a:p>
          <a:p>
            <a:r>
              <a:rPr lang="en-US" dirty="0"/>
              <a:t>47%</a:t>
            </a:r>
          </a:p>
          <a:p>
            <a:r>
              <a:rPr lang="en-US" dirty="0"/>
              <a:t>57%</a:t>
            </a:r>
          </a:p>
          <a:p>
            <a:r>
              <a:rPr lang="en-US" dirty="0"/>
              <a:t>67%</a:t>
            </a:r>
          </a:p>
        </p:txBody>
      </p:sp>
      <p:sp>
        <p:nvSpPr>
          <p:cNvPr id="17" name="Arrow: Right 16" descr="Higher Education students receiving DSPS services nationally is 57%">
            <a:extLst>
              <a:ext uri="{FF2B5EF4-FFF2-40B4-BE49-F238E27FC236}">
                <a16:creationId xmlns:a16="http://schemas.microsoft.com/office/drawing/2014/main" id="{44BF38AB-3FF5-4857-9052-3EAA09AD12C8}"/>
              </a:ext>
            </a:extLst>
          </p:cNvPr>
          <p:cNvSpPr/>
          <p:nvPr/>
        </p:nvSpPr>
        <p:spPr>
          <a:xfrm rot="10800000">
            <a:off x="2440273" y="42791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3D1F34-40B4-B1D8-3E40-3412EBEDFB1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982633" y="1681163"/>
            <a:ext cx="5183188" cy="823912"/>
          </a:xfrm>
        </p:spPr>
        <p:txBody>
          <a:bodyPr/>
          <a:lstStyle/>
          <a:p>
            <a:pPr marL="234950" indent="-6350"/>
            <a:r>
              <a:rPr lang="en-US" dirty="0"/>
              <a:t>Receiving Disability Services in CCC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8466FF-E274-2918-9948-16C4D63F7D05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72200" y="2638887"/>
            <a:ext cx="5183188" cy="3043955"/>
          </a:xfrm>
        </p:spPr>
        <p:txBody>
          <a:bodyPr/>
          <a:lstStyle/>
          <a:p>
            <a:r>
              <a:rPr lang="en-US"/>
              <a:t>5%</a:t>
            </a:r>
          </a:p>
          <a:p>
            <a:r>
              <a:rPr lang="en-US"/>
              <a:t>20%</a:t>
            </a:r>
          </a:p>
          <a:p>
            <a:r>
              <a:rPr lang="en-US"/>
              <a:t>47%</a:t>
            </a:r>
          </a:p>
          <a:p>
            <a:r>
              <a:rPr lang="en-US"/>
              <a:t>57%</a:t>
            </a:r>
          </a:p>
          <a:p>
            <a:r>
              <a:rPr lang="en-US"/>
              <a:t>67%</a:t>
            </a:r>
          </a:p>
        </p:txBody>
      </p:sp>
      <p:sp>
        <p:nvSpPr>
          <p:cNvPr id="18" name="Arrow: Right 17" descr="CCC Students receiving DSPS services is 5%">
            <a:extLst>
              <a:ext uri="{FF2B5EF4-FFF2-40B4-BE49-F238E27FC236}">
                <a16:creationId xmlns:a16="http://schemas.microsoft.com/office/drawing/2014/main" id="{2CCF1EE5-F446-FC8F-4FD5-328E7E913C99}"/>
              </a:ext>
            </a:extLst>
          </p:cNvPr>
          <p:cNvSpPr/>
          <p:nvPr/>
        </p:nvSpPr>
        <p:spPr>
          <a:xfrm rot="10800000">
            <a:off x="7513016" y="2765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E1B07-A2BF-A2CB-D5B7-8D6EFCA292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613F-05E9-1387-5D21-2F52BED5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12" y="386918"/>
            <a:ext cx="10515600" cy="1325563"/>
          </a:xfrm>
        </p:spPr>
        <p:txBody>
          <a:bodyPr/>
          <a:lstStyle/>
          <a:p>
            <a:r>
              <a:rPr lang="en-US" dirty="0"/>
              <a:t>Shifting the CCC Focus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3B21B-0368-AEA1-A2DA-928F75F622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Diagram 5" descr="Accommodation - Individualized, Reactive, May be expensive&#10;Cultural Shift - Implementing ACMM, Training, College effort, Shared responsibility&#10;Accessibility&#10; Proactive&#10; Equitable, timely access&#10; Access is not customized ">
            <a:extLst>
              <a:ext uri="{FF2B5EF4-FFF2-40B4-BE49-F238E27FC236}">
                <a16:creationId xmlns:a16="http://schemas.microsoft.com/office/drawing/2014/main" id="{B3CEAEFE-A313-FE95-E124-88605D4D5D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620164"/>
              </p:ext>
            </p:extLst>
          </p:nvPr>
        </p:nvGraphicFramePr>
        <p:xfrm>
          <a:off x="838200" y="830749"/>
          <a:ext cx="10515601" cy="519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801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B9E2-3130-0560-5CA4-7046C646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39862" cy="1325563"/>
          </a:xfrm>
        </p:spPr>
        <p:txBody>
          <a:bodyPr/>
          <a:lstStyle/>
          <a:p>
            <a:r>
              <a:rPr lang="en-US">
                <a:latin typeface="+mn-lt"/>
              </a:rPr>
              <a:t>Capability Maturity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A5EF4-B223-1D0F-A975-57CA152E6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30778"/>
            <a:ext cx="4641953" cy="3449359"/>
          </a:xfrm>
        </p:spPr>
        <p:txBody>
          <a:bodyPr/>
          <a:lstStyle/>
          <a:p>
            <a:pPr marL="508000" indent="-457200"/>
            <a:r>
              <a:rPr lang="en-US">
                <a:latin typeface="+mn-lt"/>
              </a:rPr>
              <a:t>Process improvement</a:t>
            </a:r>
            <a:endParaRPr lang="en-US"/>
          </a:p>
          <a:p>
            <a:pPr marL="508000" indent="-457200"/>
            <a:r>
              <a:rPr lang="en-US">
                <a:latin typeface="+mn-lt"/>
              </a:rPr>
              <a:t>Building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055F2-6B66-18F0-F8A3-5006828D11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+mn-lt"/>
              </a:rPr>
              <a:t>6</a:t>
            </a:fld>
            <a:endParaRPr lang="en-US">
              <a:latin typeface="+mn-lt"/>
            </a:endParaRPr>
          </a:p>
        </p:txBody>
      </p:sp>
      <p:graphicFrame>
        <p:nvGraphicFramePr>
          <p:cNvPr id="5" name="Diagram 4" descr="Assess/reasses">
            <a:extLst>
              <a:ext uri="{FF2B5EF4-FFF2-40B4-BE49-F238E27FC236}">
                <a16:creationId xmlns:a16="http://schemas.microsoft.com/office/drawing/2014/main" id="{3CC0535D-BFD5-938D-EC6A-E7BDDB37E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828901"/>
              </p:ext>
            </p:extLst>
          </p:nvPr>
        </p:nvGraphicFramePr>
        <p:xfrm>
          <a:off x="3592626" y="209281"/>
          <a:ext cx="9517486" cy="643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567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3097-4369-D2C3-7D60-0B601DCE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CCC Accessibility Capability Maturity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97861-72D6-6E53-3384-CDF5005A1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Diagram 4" descr="Changes reactive to proactive accessibility &#10;Flexibility to reach the goal&#10;Incorporates accessibility into processes &#10;Reduces the risk of complaint/settlement&#10;Aligns with Title II Updates ">
            <a:extLst>
              <a:ext uri="{FF2B5EF4-FFF2-40B4-BE49-F238E27FC236}">
                <a16:creationId xmlns:a16="http://schemas.microsoft.com/office/drawing/2014/main" id="{E1557065-4179-416E-D73D-FD818264B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045972"/>
              </p:ext>
            </p:extLst>
          </p:nvPr>
        </p:nvGraphicFramePr>
        <p:xfrm>
          <a:off x="1915886" y="1374916"/>
          <a:ext cx="8630194" cy="484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0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F51BB6-66AB-91D6-CAFC-4659F6D1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85445" y="861836"/>
            <a:ext cx="2627489" cy="1325563"/>
          </a:xfrm>
        </p:spPr>
        <p:txBody>
          <a:bodyPr/>
          <a:lstStyle/>
          <a:p>
            <a:r>
              <a:rPr lang="en-US"/>
              <a:t>ACMM Goals and areas</a:t>
            </a:r>
          </a:p>
        </p:txBody>
      </p:sp>
      <p:graphicFrame>
        <p:nvGraphicFramePr>
          <p:cNvPr id="8" name="Diagram 7" descr="overnance​&#10;&#10;Leadership, planning, documentation​&#10;&#10;Educational Materials and Technology​&#10;&#10;Online, hybrid, flex, in-person classes​&#10;&#10;Web​&#10;&#10;Monitoring and Remediation​&#10;&#10;Design and Development​&#10;&#10;Content Contributors​&#10;&#10;Digital Content​&#10;&#10;Documents, Marketing, Video and Audio​&#10;&#10;Student Services​&#10;&#10;Employee Services​&#10;&#10;Student clubs/organizations​">
            <a:extLst>
              <a:ext uri="{FF2B5EF4-FFF2-40B4-BE49-F238E27FC236}">
                <a16:creationId xmlns:a16="http://schemas.microsoft.com/office/drawing/2014/main" id="{C5B4E12C-3148-6A5D-F299-1EEBC9312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150218"/>
              </p:ext>
            </p:extLst>
          </p:nvPr>
        </p:nvGraphicFramePr>
        <p:xfrm>
          <a:off x="627775" y="103211"/>
          <a:ext cx="5468225" cy="580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 descr="ICT Procurement​&#10;&#10;Pre-Purchase​&#10;&#10;Evaluation​&#10;&#10;Procurement Processes​&#10;&#10;Training​&#10;&#10;Role-based​&#10;&#10;Culture​&#10;&#10;Equally Effective Alternate Access​&#10;&#10;Communications​&#10;&#10;Events​&#10;&#10;Onboarding​&#10;&#10;Organizational Integration and Alignment">
            <a:extLst>
              <a:ext uri="{FF2B5EF4-FFF2-40B4-BE49-F238E27FC236}">
                <a16:creationId xmlns:a16="http://schemas.microsoft.com/office/drawing/2014/main" id="{2C6F3BB2-81EC-2654-F725-FE2A952AE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966379"/>
              </p:ext>
            </p:extLst>
          </p:nvPr>
        </p:nvGraphicFramePr>
        <p:xfrm>
          <a:off x="6444544" y="346364"/>
          <a:ext cx="49092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CE8BA-85CD-B36A-8BD4-C8A5237FA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25B5-D21C-E731-A97A-12185389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422525"/>
            <a:ext cx="10515600" cy="1325563"/>
          </a:xfrm>
        </p:spPr>
        <p:txBody>
          <a:bodyPr/>
          <a:lstStyle/>
          <a:p>
            <a:r>
              <a:rPr lang="en-US"/>
              <a:t>Participation Strategy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ADF85-49CC-41BE-ED67-4939A5353E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895"/>
      </p:ext>
    </p:extLst>
  </p:cSld>
  <p:clrMapOvr>
    <a:masterClrMapping/>
  </p:clrMapOvr>
</p:sld>
</file>

<file path=ppt/theme/theme1.xml><?xml version="1.0" encoding="utf-8"?>
<a:theme xmlns:a="http://schemas.openxmlformats.org/drawingml/2006/main" name="CCCAC Templat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AC Template" id="{25C9167A-BC49-43DC-9265-D97CB36694AC}" vid="{E37A2400-8CEA-4608-92C7-E84EA50DDF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4a7e86-b88c-43d9-962c-00a0e3732e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E087F7C32444CB044E808D21A267D" ma:contentTypeVersion="16" ma:contentTypeDescription="Create a new document." ma:contentTypeScope="" ma:versionID="1ddd5ce3862b66b42e33f1d8f9db9406">
  <xsd:schema xmlns:xsd="http://www.w3.org/2001/XMLSchema" xmlns:xs="http://www.w3.org/2001/XMLSchema" xmlns:p="http://schemas.microsoft.com/office/2006/metadata/properties" xmlns:ns3="c84a7e86-b88c-43d9-962c-00a0e3732eed" xmlns:ns4="213a4e44-7798-4b9c-9411-edae3a0f13be" targetNamespace="http://schemas.microsoft.com/office/2006/metadata/properties" ma:root="true" ma:fieldsID="c232c192df068046307c685f783970b8" ns3:_="" ns4:_="">
    <xsd:import namespace="c84a7e86-b88c-43d9-962c-00a0e3732eed"/>
    <xsd:import namespace="213a4e44-7798-4b9c-9411-edae3a0f13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a7e86-b88c-43d9-962c-00a0e3732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4e44-7798-4b9c-9411-edae3a0f1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43F455-ADA8-45AA-9174-6A6B60F0547F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c84a7e86-b88c-43d9-962c-00a0e3732eed"/>
    <ds:schemaRef ds:uri="213a4e44-7798-4b9c-9411-edae3a0f13b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9DB7660-9E58-49E9-9BC7-697A0123F40D}">
  <ds:schemaRefs>
    <ds:schemaRef ds:uri="213a4e44-7798-4b9c-9411-edae3a0f13be"/>
    <ds:schemaRef ds:uri="c84a7e86-b88c-43d9-962c-00a0e3732e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D787AE-6E16-4222-9E01-A724413BEF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CCCAC Template</Template>
  <TotalTime>512</TotalTime>
  <Words>872</Words>
  <Application>Microsoft Office PowerPoint</Application>
  <PresentationFormat>Widescreen</PresentationFormat>
  <Paragraphs>222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Courier New</vt:lpstr>
      <vt:lpstr>Roboto</vt:lpstr>
      <vt:lpstr>Source Sans Pro</vt:lpstr>
      <vt:lpstr>CCCAC Template</vt:lpstr>
      <vt:lpstr>Promoting Accessibility Across the California Community Colleges with the Accessibility Capability Maturity Model</vt:lpstr>
      <vt:lpstr>Agenda</vt:lpstr>
      <vt:lpstr>California Community Colleges Background</vt:lpstr>
      <vt:lpstr>Disclosed Students Receiving Disability Services</vt:lpstr>
      <vt:lpstr>Shifting the CCC Focus</vt:lpstr>
      <vt:lpstr>Capability Maturity Model</vt:lpstr>
      <vt:lpstr>CCC Accessibility Capability Maturity Model</vt:lpstr>
      <vt:lpstr>ACMM Goals and areas</vt:lpstr>
      <vt:lpstr>Participation Strategy </vt:lpstr>
      <vt:lpstr>Opt-In Approach </vt:lpstr>
      <vt:lpstr>Visit Commitments </vt:lpstr>
      <vt:lpstr>Training for Decision-Makers</vt:lpstr>
      <vt:lpstr>Assessment</vt:lpstr>
      <vt:lpstr>ACMM Engagement </vt:lpstr>
      <vt:lpstr>Assessments, Not Audits</vt:lpstr>
      <vt:lpstr>Reporting progress</vt:lpstr>
      <vt:lpstr>Long-Term Commitments</vt:lpstr>
      <vt:lpstr>Progress Over Perfection</vt:lpstr>
      <vt:lpstr>Visual of Baseline Maturity Scores Pilot</vt:lpstr>
      <vt:lpstr>ACMM Participants 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Fundell, Christine</dc:creator>
  <cp:lastModifiedBy>Fundell, Christine</cp:lastModifiedBy>
  <cp:revision>3</cp:revision>
  <dcterms:created xsi:type="dcterms:W3CDTF">2024-10-30T17:40:51Z</dcterms:created>
  <dcterms:modified xsi:type="dcterms:W3CDTF">2024-11-14T20:48:29Z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0x010100380E087F7C32444CB044E808D21A267D</vt:lpwstr>
  </property>
</Properties>
</file>