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0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8ED0042B-5DE5-4B76-8471-793CC4875E76}">
  <a:tblStyle styleId="{8ED0042B-5DE5-4B76-8471-793CC4875E76}"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0d0a469f84_2_10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[Introductions]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Introduce the presentation. Define neurodivergent. </a:t>
            </a:r>
            <a:endParaRPr/>
          </a:p>
        </p:txBody>
      </p:sp>
      <p:sp>
        <p:nvSpPr>
          <p:cNvPr id="256" name="Google Shape;256;g30d0a469f84_2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10ea989763_1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work at the Center for Teaching Innovation, founded in 2017, by combining several units into one. As of right now, we have a total 32 people across all our different teams and programming. Because we were founded by combining different groups together, we are fairly large and our teams focus on different things. We have English language classes for TAs, graduate student workshops, grant award programs for faculty teaching undergraduates using innovation teaching strategies and active learning. We have </a:t>
            </a:r>
            <a:r>
              <a:rPr lang="en"/>
              <a:t>learning</a:t>
            </a:r>
            <a:r>
              <a:rPr lang="en"/>
              <a:t> technology support - from Canvas to polling. We have a Innovation Tech Lab where we employ students to help support fun technologies like VR in the classroom. Some of our staff work with faculty on inclusive teaching, accessibility, privacy, etc.</a:t>
            </a:r>
            <a:endParaRPr/>
          </a:p>
        </p:txBody>
      </p:sp>
      <p:sp>
        <p:nvSpPr>
          <p:cNvPr id="310" name="Google Shape;310;g310ea989763_1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0d30765850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0d30765850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10ea989763_1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310ea989763_1_6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0eb8b176a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30eb8b176a6_0_2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0d0a469f84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0d0a469f84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[Show website - Introduce the resource, the structure]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d52f85b70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4" name="Google Shape;344;g2d52f85b70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0d0a469f84_0_29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rgbClr val="434343"/>
                </a:solidFill>
                <a:latin typeface="Roboto"/>
                <a:ea typeface="Roboto"/>
                <a:cs typeface="Roboto"/>
                <a:sym typeface="Roboto"/>
              </a:rPr>
              <a:t>As of </a:t>
            </a:r>
            <a:r>
              <a:rPr lang="en">
                <a:solidFill>
                  <a:srgbClr val="434343"/>
                </a:solidFill>
                <a:latin typeface="Roboto"/>
                <a:ea typeface="Roboto"/>
                <a:cs typeface="Roboto"/>
                <a:sym typeface="Roboto"/>
              </a:rPr>
              <a:t>2022-2023, we had 3919 students with reported disabilities. On the screen is a line graph showing that the number of students with reported disabilities has increased significantly since 2015. This of course doesn’t included those who didn’t wish to disclose; so, the number of students who may actually need support is much higher. </a:t>
            </a:r>
            <a:endParaRPr>
              <a:solidFill>
                <a:srgbClr val="434343"/>
              </a:solidFill>
              <a:latin typeface="Roboto"/>
              <a:ea typeface="Roboto"/>
              <a:cs typeface="Roboto"/>
              <a:sym typeface="Roboto"/>
            </a:endParaRPr>
          </a:p>
          <a:p>
            <a:pPr indent="0" lvl="0" marL="0" rtl="0" algn="l">
              <a:lnSpc>
                <a:spcPct val="115000"/>
              </a:lnSpc>
              <a:spcBef>
                <a:spcPts val="0"/>
              </a:spcBef>
              <a:spcAft>
                <a:spcPts val="0"/>
              </a:spcAft>
              <a:buNone/>
            </a:pPr>
            <a:r>
              <a:t/>
            </a:r>
            <a:endParaRPr>
              <a:solidFill>
                <a:srgbClr val="434343"/>
              </a:solidFill>
              <a:latin typeface="Roboto"/>
              <a:ea typeface="Roboto"/>
              <a:cs typeface="Roboto"/>
              <a:sym typeface="Roboto"/>
            </a:endParaRPr>
          </a:p>
          <a:p>
            <a:pPr indent="0" lvl="0" marL="0" rtl="0" algn="l">
              <a:lnSpc>
                <a:spcPct val="115000"/>
              </a:lnSpc>
              <a:spcBef>
                <a:spcPts val="0"/>
              </a:spcBef>
              <a:spcAft>
                <a:spcPts val="0"/>
              </a:spcAft>
              <a:buNone/>
            </a:pPr>
            <a:r>
              <a:rPr lang="en">
                <a:solidFill>
                  <a:srgbClr val="434343"/>
                </a:solidFill>
                <a:latin typeface="Roboto"/>
                <a:ea typeface="Roboto"/>
                <a:cs typeface="Roboto"/>
                <a:sym typeface="Roboto"/>
              </a:rPr>
              <a:t>This also means more accommodations, which has been a topic of discussion at our university and one of the reasons why, about 2 years ago, we set out to talk to our faculty more about accessibility and barrier free learning frameworks and strategies. While some parts of Cornell are doing great with making their courses accessible, others are a little behind. We realized there wasn’t many resources at our campus with information on actual remediation. There are snippets here and there on different topics at different department website, but no central resource.  </a:t>
            </a:r>
            <a:endParaRPr/>
          </a:p>
        </p:txBody>
      </p:sp>
      <p:sp>
        <p:nvSpPr>
          <p:cNvPr id="351" name="Google Shape;351;g30d0a469f84_0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0ea8e46aea_0_4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0ea8e46aea_0_4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data taken from Ally in our LMS Canvas.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Note that we actually have multiple LMSs and instances of Canvas used on our campus, as we are very siloed and each college does its own thing. But, the instance of Canvas that our center runs is the most popular. [Read data from slide - important!] Note that Ally doesn’t distinguish between published and unpublished materials, and many of our faculty use Canvas as a storage area of old course content unfortunately. So, many of these are just old unpublished materials or duplicates of other files. Even with those notes, it is still clear that documents, images and slides are our most common content types. PDFs being the most common type of document, sadly. This information played into the topics we chose to focus on in our resource.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0d0a469f84_0_4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0d0a469f84_0_4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we wanted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0d0a469f84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30d0a469f84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So, we set out to create a website for information on remediation. For many months we were in that scary messy spreadsheet development phase. On the screen are screenshots of some of our multi-tab spreadsheets that we used to organize our process. Josh and I were the main developers of the website. Between Josh and I, one person would draft the page, the other would review, and then it would go to some of our other colleagues to review (other IDs), and then finally, to our center’s communication specialist to finalize the language.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During this process, we discussed the idea of having a page on the website that helped to create that human connection with those viewing it. So, we reached out to our fellow instructional designer, Rachel Gunderson, to assist us with creating that page. At the time it was called  “Why Accessibility is Important” ? Rachel’s work with one of our associate directors would come into play a bit more as she will share in a couple of minutes.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3092b8090d7_0_126:notes"/>
          <p:cNvSpPr/>
          <p:nvPr>
            <p:ph idx="2" type="sldImg"/>
          </p:nvPr>
        </p:nvSpPr>
        <p:spPr>
          <a:xfrm>
            <a:off x="685800" y="2295565"/>
            <a:ext cx="5486400" cy="6198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3092b8090d7_0_126:notes"/>
          <p:cNvSpPr txBox="1"/>
          <p:nvPr>
            <p:ph idx="1" type="body"/>
          </p:nvPr>
        </p:nvSpPr>
        <p:spPr>
          <a:xfrm>
            <a:off x="685800" y="8837925"/>
            <a:ext cx="5486400" cy="7230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RG Before teaching this section, here is a link to become familiar with what these are.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https://my.clevelandclinic.org/health/symptoms/23154-neurodivergent#:~:text=The%20term%20%E2%80%9Cneurodivergent%E2%80%9D%20describes%20people,learning%20disabilities%20and%20other%20conditions.</a:t>
            </a:r>
            <a:endParaRPr>
              <a:solidFill>
                <a:schemeClr val="dk1"/>
              </a:solidFill>
            </a:endParaRPr>
          </a:p>
        </p:txBody>
      </p:sp>
      <p:sp>
        <p:nvSpPr>
          <p:cNvPr id="263" name="Google Shape;263;g3092b8090d7_0_126:notes"/>
          <p:cNvSpPr txBox="1"/>
          <p:nvPr>
            <p:ph idx="12" type="sldNum"/>
          </p:nvPr>
        </p:nvSpPr>
        <p:spPr>
          <a:xfrm>
            <a:off x="3884613" y="17443106"/>
            <a:ext cx="2971800" cy="921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0d0a469f84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0d0a469f84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decided to release the resource in phases, with the idea that this would be a living resource that we update and evolve over time. Phase 1 was </a:t>
            </a:r>
            <a:r>
              <a:rPr lang="en"/>
              <a:t>just</a:t>
            </a:r>
            <a:r>
              <a:rPr lang="en"/>
              <a:t> launching the website itself and a few topics on the most common resources at our institution - </a:t>
            </a:r>
            <a:r>
              <a:rPr lang="en"/>
              <a:t>documents, slides, and items created with the Canvas RCE. We would then add topics in Phase 2, apply changes based on feedback, and phase 3 would add even more topics and hopefully videos and faculty quotes. The videos we had in mind were actually like short content videos, not interviews. That came later. Now, the topics for phase 3 didn’t emerge until later - as we develop based on needs of the time. </a:t>
            </a:r>
            <a:r>
              <a:rPr lang="en">
                <a:solidFill>
                  <a:schemeClr val="dk1"/>
                </a:solidFill>
              </a:rPr>
              <a:t>]For example, AI was becoming a thing at that point - faculty were panicking - and we wanted to create a resource that showcased the many ways AI could actually assist in remediation efforts. So, that became a topic.</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30ea8e46ae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30ea8e46ae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original plan was to launch phase 1 in Fall 2022, but things changed.</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30eb8b176a6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3" name="Google Shape;393;g30eb8b176a6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I had a baby. Yay. There is a photo of her on the screen. That meant I had to take some time off and the launch date changed to Spring 2023.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Adapting while creating the site became a consistent theme for us and would play out in a large way once we launched and had a second to step back and view what we had created in Phase 1.</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10ea989763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10ea989763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Also, it </a:t>
            </a:r>
            <a:r>
              <a:rPr lang="en">
                <a:solidFill>
                  <a:schemeClr val="dk1"/>
                </a:solidFill>
              </a:rPr>
              <a:t>occurred</a:t>
            </a:r>
            <a:r>
              <a:rPr lang="en">
                <a:solidFill>
                  <a:schemeClr val="dk1"/>
                </a:solidFill>
              </a:rPr>
              <a:t> to us that the majority of courses at Cornell are in fact in-person while using some digital resources in Canvas. We have online courses at Cirbekk, but there are far more in-person classes. This means the majority of the feedback we get from students through our various programming are actually related to the in-person learning experience. So, we definitely needed a resource on physical </a:t>
            </a:r>
            <a:r>
              <a:rPr lang="en">
                <a:solidFill>
                  <a:schemeClr val="dk1"/>
                </a:solidFill>
              </a:rPr>
              <a:t>spaces and classrooms. That became a topic.</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0d0a469f84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30d0a469f84_0_32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10ea989763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6" name="Google Shape;416;g310ea989763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Discuss what will make instructors want to change their behavior when it comes to accessibility. Humanizing the guide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0eb8b176a6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2" name="Google Shape;422;g30eb8b176a6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30d30765850_1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8" name="Google Shape;428;g30d30765850_1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Neurodiversity at Cornell: Learning Strategies Center</a:t>
            </a:r>
            <a:endParaRPr/>
          </a:p>
          <a:p>
            <a:pPr indent="0" lvl="0" marL="0" rtl="0" algn="l">
              <a:spcBef>
                <a:spcPts val="0"/>
              </a:spcBef>
              <a:spcAft>
                <a:spcPts val="0"/>
              </a:spcAft>
              <a:buNone/>
            </a:pPr>
            <a:r>
              <a:rPr lang="en"/>
              <a:t>SNAC: </a:t>
            </a:r>
            <a:r>
              <a:rPr lang="en"/>
              <a:t>Student Neurodiversity Alliance at Cornell</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092b8090d7_0_518:notes"/>
          <p:cNvSpPr/>
          <p:nvPr>
            <p:ph idx="2" type="sldImg"/>
          </p:nvPr>
        </p:nvSpPr>
        <p:spPr>
          <a:xfrm>
            <a:off x="685800" y="2295565"/>
            <a:ext cx="5486400" cy="6198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5" name="Google Shape;435;g3092b8090d7_0_518:notes"/>
          <p:cNvSpPr txBox="1"/>
          <p:nvPr>
            <p:ph idx="1" type="body"/>
          </p:nvPr>
        </p:nvSpPr>
        <p:spPr>
          <a:xfrm>
            <a:off x="685800" y="8837925"/>
            <a:ext cx="5486400" cy="7230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RG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[Remember to describe each image and mention during the presentation that we are not expecting people to read them.]</a:t>
            </a:r>
            <a:endParaRPr>
              <a:solidFill>
                <a:schemeClr val="dk1"/>
              </a:solidFill>
            </a:endParaRPr>
          </a:p>
        </p:txBody>
      </p:sp>
      <p:sp>
        <p:nvSpPr>
          <p:cNvPr id="436" name="Google Shape;436;g3092b8090d7_0_518:notes"/>
          <p:cNvSpPr txBox="1"/>
          <p:nvPr>
            <p:ph idx="12" type="sldNum"/>
          </p:nvPr>
        </p:nvSpPr>
        <p:spPr>
          <a:xfrm>
            <a:off x="3884613" y="17443106"/>
            <a:ext cx="2971800" cy="921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g30d30765850_0_8:notes"/>
          <p:cNvSpPr/>
          <p:nvPr>
            <p:ph idx="2" type="sldImg"/>
          </p:nvPr>
        </p:nvSpPr>
        <p:spPr>
          <a:xfrm>
            <a:off x="685800" y="2295565"/>
            <a:ext cx="5486400" cy="6198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g30d30765850_0_8:notes"/>
          <p:cNvSpPr txBox="1"/>
          <p:nvPr>
            <p:ph idx="1" type="body"/>
          </p:nvPr>
        </p:nvSpPr>
        <p:spPr>
          <a:xfrm>
            <a:off x="685800" y="8837925"/>
            <a:ext cx="5486400" cy="7230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RG</a:t>
            </a:r>
            <a:endParaRPr>
              <a:solidFill>
                <a:schemeClr val="dk1"/>
              </a:solidFill>
            </a:endParaRPr>
          </a:p>
        </p:txBody>
      </p:sp>
      <p:sp>
        <p:nvSpPr>
          <p:cNvPr id="448" name="Google Shape;448;g30d30765850_0_8:notes"/>
          <p:cNvSpPr txBox="1"/>
          <p:nvPr>
            <p:ph idx="12" type="sldNum"/>
          </p:nvPr>
        </p:nvSpPr>
        <p:spPr>
          <a:xfrm>
            <a:off x="3884613" y="17443106"/>
            <a:ext cx="2971800" cy="921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11d983173f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311d983173f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092b8090d7_0_10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3092b8090d7_0_10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2:51</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10b1f213b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310b1f213b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Shree and Becca 2:51</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092b8090d7_0_12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092b8090d7_0_12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Video on “Conveying Information” 3:51</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0d3076585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0d3076585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0d30765850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30d30765850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Multiple forms of assessment 1:44</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10b1f213b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310b1f213b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0d30765850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0d30765850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Extra time on exams 3:09</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30d30765850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7" name="Google Shape;497;g30d30765850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3092b8090d7_0_143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
              <a:t>Share with your neighbor(s) some of your </a:t>
            </a:r>
            <a:r>
              <a:rPr lang="en"/>
              <a:t>reflections</a:t>
            </a:r>
            <a:r>
              <a:rPr lang="en"/>
              <a:t> from the videos, and </a:t>
            </a:r>
            <a:r>
              <a:rPr lang="en"/>
              <a:t>what you have been doing at your institution.</a:t>
            </a:r>
            <a:endParaRPr/>
          </a:p>
        </p:txBody>
      </p:sp>
      <p:sp>
        <p:nvSpPr>
          <p:cNvPr id="503" name="Google Shape;503;g3092b8090d7_0_1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0d30765850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30d30765850_1_9: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0d30765850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g30d30765850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[Watc</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Going with the theme of the </a:t>
            </a:r>
            <a:r>
              <a:rPr lang="en"/>
              <a:t>presentation</a:t>
            </a:r>
            <a:r>
              <a:rPr lang="en"/>
              <a:t> today - which is including the human perspective in the design of faculty resource on accessibility - we are going to show you this faculty interview video that Rachel created - giving </a:t>
            </a:r>
            <a:r>
              <a:rPr lang="en"/>
              <a:t>advice</a:t>
            </a:r>
            <a:r>
              <a:rPr lang="en"/>
              <a:t> on </a:t>
            </a:r>
            <a:r>
              <a:rPr lang="en"/>
              <a:t>barrier</a:t>
            </a:r>
            <a:r>
              <a:rPr lang="en"/>
              <a:t> free learning. Many of these instructors are </a:t>
            </a:r>
            <a:r>
              <a:rPr lang="en"/>
              <a:t>neurodivergent</a:t>
            </a:r>
            <a:r>
              <a:rPr lang="en"/>
              <a:t> themselves.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30eb8b176a6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30eb8b176a6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[Julie will talk about the first; Rachel the second]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Rachel: </a:t>
            </a:r>
            <a:r>
              <a:rPr lang="en" sz="1050">
                <a:solidFill>
                  <a:srgbClr val="444746"/>
                </a:solidFill>
                <a:latin typeface="Roboto"/>
                <a:ea typeface="Roboto"/>
                <a:cs typeface="Roboto"/>
                <a:sym typeface="Roboto"/>
              </a:rPr>
              <a:t>Instructors are motivated by each other and their students. Student videos seemed like a good behavior opportunity for them to update their courses.</a:t>
            </a:r>
            <a:endParaRPr sz="1050">
              <a:solidFill>
                <a:srgbClr val="444746"/>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sz="1050">
                <a:solidFill>
                  <a:srgbClr val="444746"/>
                </a:solidFill>
                <a:latin typeface="Roboto"/>
                <a:ea typeface="Roboto"/>
                <a:cs typeface="Roboto"/>
                <a:sym typeface="Roboto"/>
              </a:rPr>
              <a:t>It's also important for the content creators like us to learn about the identities who will be impacted by our resource. The interviews with the ND learners were incredibly helpful in getting it right for the website.</a:t>
            </a:r>
            <a:endParaRPr sz="1050">
              <a:solidFill>
                <a:srgbClr val="444746"/>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sz="1050">
                <a:solidFill>
                  <a:srgbClr val="444746"/>
                </a:solidFill>
                <a:latin typeface="Roboto"/>
                <a:ea typeface="Roboto"/>
                <a:cs typeface="Roboto"/>
                <a:sym typeface="Roboto"/>
              </a:rPr>
              <a:t>Each person will be different and sometimes the guidelines alone won't cover a person's unique needs. People were taught in different ways and as a result have different needs that won't be necessarily addressed in the WCAG guidelines.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30c269e3302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30c269e3302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[Julie will talk about the first; Rachel the second]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Rachel: </a:t>
            </a:r>
            <a:r>
              <a:rPr lang="en" sz="1050">
                <a:solidFill>
                  <a:srgbClr val="444746"/>
                </a:solidFill>
                <a:latin typeface="Roboto"/>
                <a:ea typeface="Roboto"/>
                <a:cs typeface="Roboto"/>
                <a:sym typeface="Roboto"/>
              </a:rPr>
              <a:t>Instructors are motivated by each other and their students. Student videos seemed like a good behavior opportunity for them to update their courses.</a:t>
            </a:r>
            <a:endParaRPr sz="1050">
              <a:solidFill>
                <a:srgbClr val="444746"/>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sz="1050">
                <a:solidFill>
                  <a:srgbClr val="444746"/>
                </a:solidFill>
                <a:latin typeface="Roboto"/>
                <a:ea typeface="Roboto"/>
                <a:cs typeface="Roboto"/>
                <a:sym typeface="Roboto"/>
              </a:rPr>
              <a:t>It's also important for the content creators like us to learn about the identities who will be impacted by our resource. The interviews with the ND learners were incredibly helpful in getting it right for the website.</a:t>
            </a:r>
            <a:endParaRPr sz="1050">
              <a:solidFill>
                <a:srgbClr val="444746"/>
              </a:solidFill>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sz="1050">
                <a:solidFill>
                  <a:srgbClr val="444746"/>
                </a:solidFill>
                <a:latin typeface="Roboto"/>
                <a:ea typeface="Roboto"/>
                <a:cs typeface="Roboto"/>
                <a:sym typeface="Roboto"/>
              </a:rPr>
              <a:t>Each person will be different and sometimes the guidelines alone won't cover a person's unique needs. People were taught in different ways and as a result have different needs that won't be necessarily addressed in the WCAG guidelines.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092b8090d7_0_1542:notes"/>
          <p:cNvSpPr/>
          <p:nvPr>
            <p:ph idx="2" type="sldImg"/>
          </p:nvPr>
        </p:nvSpPr>
        <p:spPr>
          <a:xfrm>
            <a:off x="685800" y="2295565"/>
            <a:ext cx="5486400" cy="6198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9" name="Google Shape;529;g3092b8090d7_0_1542:notes"/>
          <p:cNvSpPr txBox="1"/>
          <p:nvPr>
            <p:ph idx="1" type="body"/>
          </p:nvPr>
        </p:nvSpPr>
        <p:spPr>
          <a:xfrm>
            <a:off x="685800" y="8837925"/>
            <a:ext cx="5486400" cy="72309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RG Before teaching this section, here is a link to become familiar with what these are.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https://my.clevelandclinic.org/health/symptoms/23154-neurodivergent#:~:text=The%20term%20%E2%80%9Cneurodivergent%E2%80%9D%20describes%20people,learning%20disabilities%20and%20other%20conditions.</a:t>
            </a:r>
            <a:endParaRPr>
              <a:solidFill>
                <a:schemeClr val="dk1"/>
              </a:solidFill>
            </a:endParaRPr>
          </a:p>
        </p:txBody>
      </p:sp>
      <p:sp>
        <p:nvSpPr>
          <p:cNvPr id="530" name="Google Shape;530;g3092b8090d7_0_1542:notes"/>
          <p:cNvSpPr txBox="1"/>
          <p:nvPr>
            <p:ph idx="12" type="sldNum"/>
          </p:nvPr>
        </p:nvSpPr>
        <p:spPr>
          <a:xfrm>
            <a:off x="3884613" y="17443106"/>
            <a:ext cx="2971800" cy="9213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08759d04d4_2_279: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Fix this slide</a:t>
            </a:r>
            <a:endParaRPr/>
          </a:p>
        </p:txBody>
      </p:sp>
      <p:sp>
        <p:nvSpPr>
          <p:cNvPr id="536" name="Google Shape;536;g308759d04d4_2_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10a85eb2f2_0_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281" name="Google Shape;281;g310a85eb2f2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30d0a469f84_2_14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want to start with some background information of where we are coming from. I always find this helpful when I attend a presentation - as each university is </a:t>
            </a:r>
            <a:r>
              <a:rPr lang="en"/>
              <a:t>different - and knowing where the presenters are coming from puts their presentation in context. </a:t>
            </a:r>
            <a:r>
              <a:rPr lang="en"/>
              <a:t>On the screen is a photograph of our campus, Cornell, in Ithaca, NY. Specifically it is a photo of the building that our teaching center is located. Ithaca is beautiful and green in the middle of central New York State.</a:t>
            </a:r>
            <a:endParaRPr/>
          </a:p>
        </p:txBody>
      </p:sp>
      <p:sp>
        <p:nvSpPr>
          <p:cNvPr id="287" name="Google Shape;287;g30d0a469f84_2_1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0d0a469f84_0_309: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 of Fall 2023, we have 16,071 </a:t>
            </a:r>
            <a:r>
              <a:rPr lang="en"/>
              <a:t>undergraduate students, 2950 faculty, and 8 separate undergraduate college</a:t>
            </a:r>
            <a:endParaRPr/>
          </a:p>
        </p:txBody>
      </p:sp>
      <p:sp>
        <p:nvSpPr>
          <p:cNvPr id="292" name="Google Shape;292;g30d0a469f84_0_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30d0a469f84_0_4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8" name="Google Shape;298;g30d0a469f84_0_4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we have beautiful waterfalls! About 150 of them in fact. That’s what we are known for in Ithaca. On the screen is a photograph of a Cornell student in from of Taughannock Falls.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Photo: Tompkins County Convention and </a:t>
            </a:r>
            <a:r>
              <a:rPr lang="en"/>
              <a:t>Visitors</a:t>
            </a:r>
            <a:r>
              <a:rPr lang="en"/>
              <a:t> Bureau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30d0a469f84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30d0a469f84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Driving on the roads here in Ithaca is a bit chaotic - we are talking lots of winding, hilly roads, one-way bridges, potholes, and pedestrians everywhere. </a:t>
            </a:r>
            <a:r>
              <a:rPr lang="en">
                <a:solidFill>
                  <a:schemeClr val="dk1"/>
                </a:solidFill>
              </a:rPr>
              <a:t>On the screen is an image of bikibottom’s roads in Spongebob with confusing contradictory signs everywhere, random winding roads, and hills. The hills are bad. We have lots of roads where you go up a steep incline and there is a stop sign at the very top, so you stop at the top of this hill at an angle praying that your breaks will make it through. </a:t>
            </a:r>
            <a:r>
              <a:rPr lang="en">
                <a:solidFill>
                  <a:schemeClr val="dk1"/>
                </a:solidFill>
              </a:rPr>
              <a:t>My mother, who is from a different city a few hours away and isn’t that into nature, came to visit me and the only thing she remembers from the experience is how </a:t>
            </a:r>
            <a:r>
              <a:rPr lang="en">
                <a:solidFill>
                  <a:schemeClr val="dk1"/>
                </a:solidFill>
              </a:rPr>
              <a:t>stressful</a:t>
            </a:r>
            <a:r>
              <a:rPr lang="en">
                <a:solidFill>
                  <a:schemeClr val="dk1"/>
                </a:solidFill>
              </a:rPr>
              <a:t> the roads are. That’s unfortunate.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is sort of a metaphor for finding resources on accessibility at our campus.</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 Id="rId3" Type="http://schemas.openxmlformats.org/officeDocument/2006/relationships/image" Target="../media/image2.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
        <p:nvSpPr>
          <p:cNvPr id="9" name="Google Shape;9;p2"/>
          <p:cNvSpPr txBox="1"/>
          <p:nvPr>
            <p:ph type="title"/>
          </p:nvPr>
        </p:nvSpPr>
        <p:spPr>
          <a:xfrm>
            <a:off x="1009950" y="-1169600"/>
            <a:ext cx="7131900" cy="963300"/>
          </a:xfrm>
          <a:prstGeom prst="rect">
            <a:avLst/>
          </a:prstGeom>
        </p:spPr>
        <p:txBody>
          <a:bodyPr anchorCtr="0" anchor="t" bIns="34275" lIns="68575" spcFirstLastPara="1" rIns="68575" wrap="square" tIns="34275">
            <a:noAutofit/>
          </a:bodyPr>
          <a:lstStyle>
            <a:lvl1pPr lvl="0" rtl="0">
              <a:spcBef>
                <a:spcPts val="0"/>
              </a:spcBef>
              <a:spcAft>
                <a:spcPts val="0"/>
              </a:spcAft>
              <a:buSzPts val="3000"/>
              <a:buNone/>
              <a:defRPr sz="3000">
                <a:latin typeface="Open Sans"/>
                <a:ea typeface="Open Sans"/>
                <a:cs typeface="Open Sans"/>
                <a:sym typeface="Open Sans"/>
              </a:defRPr>
            </a:lvl1pPr>
            <a:lvl2pPr lvl="1" rtl="0">
              <a:spcBef>
                <a:spcPts val="0"/>
              </a:spcBef>
              <a:spcAft>
                <a:spcPts val="0"/>
              </a:spcAft>
              <a:buSzPts val="1100"/>
              <a:buNone/>
              <a:defRPr>
                <a:latin typeface="Open Sans"/>
                <a:ea typeface="Open Sans"/>
                <a:cs typeface="Open Sans"/>
                <a:sym typeface="Open Sans"/>
              </a:defRPr>
            </a:lvl2pPr>
            <a:lvl3pPr lvl="2" rtl="0">
              <a:spcBef>
                <a:spcPts val="0"/>
              </a:spcBef>
              <a:spcAft>
                <a:spcPts val="0"/>
              </a:spcAft>
              <a:buSzPts val="1100"/>
              <a:buNone/>
              <a:defRPr>
                <a:latin typeface="Open Sans"/>
                <a:ea typeface="Open Sans"/>
                <a:cs typeface="Open Sans"/>
                <a:sym typeface="Open Sans"/>
              </a:defRPr>
            </a:lvl3pPr>
            <a:lvl4pPr lvl="3" rtl="0">
              <a:spcBef>
                <a:spcPts val="0"/>
              </a:spcBef>
              <a:spcAft>
                <a:spcPts val="0"/>
              </a:spcAft>
              <a:buSzPts val="1100"/>
              <a:buNone/>
              <a:defRPr>
                <a:latin typeface="Open Sans"/>
                <a:ea typeface="Open Sans"/>
                <a:cs typeface="Open Sans"/>
                <a:sym typeface="Open Sans"/>
              </a:defRPr>
            </a:lvl4pPr>
            <a:lvl5pPr lvl="4" rtl="0">
              <a:spcBef>
                <a:spcPts val="0"/>
              </a:spcBef>
              <a:spcAft>
                <a:spcPts val="0"/>
              </a:spcAft>
              <a:buSzPts val="1100"/>
              <a:buNone/>
              <a:defRPr>
                <a:latin typeface="Open Sans"/>
                <a:ea typeface="Open Sans"/>
                <a:cs typeface="Open Sans"/>
                <a:sym typeface="Open Sans"/>
              </a:defRPr>
            </a:lvl5pPr>
            <a:lvl6pPr lvl="5" rtl="0">
              <a:spcBef>
                <a:spcPts val="0"/>
              </a:spcBef>
              <a:spcAft>
                <a:spcPts val="0"/>
              </a:spcAft>
              <a:buSzPts val="1100"/>
              <a:buNone/>
              <a:defRPr>
                <a:latin typeface="Open Sans"/>
                <a:ea typeface="Open Sans"/>
                <a:cs typeface="Open Sans"/>
                <a:sym typeface="Open Sans"/>
              </a:defRPr>
            </a:lvl6pPr>
            <a:lvl7pPr lvl="6" rtl="0">
              <a:spcBef>
                <a:spcPts val="0"/>
              </a:spcBef>
              <a:spcAft>
                <a:spcPts val="0"/>
              </a:spcAft>
              <a:buSzPts val="1100"/>
              <a:buNone/>
              <a:defRPr>
                <a:latin typeface="Open Sans"/>
                <a:ea typeface="Open Sans"/>
                <a:cs typeface="Open Sans"/>
                <a:sym typeface="Open Sans"/>
              </a:defRPr>
            </a:lvl7pPr>
            <a:lvl8pPr lvl="7" rtl="0">
              <a:spcBef>
                <a:spcPts val="0"/>
              </a:spcBef>
              <a:spcAft>
                <a:spcPts val="0"/>
              </a:spcAft>
              <a:buSzPts val="1100"/>
              <a:buNone/>
              <a:defRPr>
                <a:latin typeface="Open Sans"/>
                <a:ea typeface="Open Sans"/>
                <a:cs typeface="Open Sans"/>
                <a:sym typeface="Open Sans"/>
              </a:defRPr>
            </a:lvl8pPr>
            <a:lvl9pPr lvl="8" rtl="0">
              <a:spcBef>
                <a:spcPts val="0"/>
              </a:spcBef>
              <a:spcAft>
                <a:spcPts val="0"/>
              </a:spcAft>
              <a:buSzPts val="1100"/>
              <a:buNone/>
              <a:defRPr>
                <a:latin typeface="Open Sans"/>
                <a:ea typeface="Open Sans"/>
                <a:cs typeface="Open Sans"/>
                <a:sym typeface="Open Sans"/>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11"/>
          <p:cNvSpPr/>
          <p:nvPr/>
        </p:nvSpPr>
        <p:spPr>
          <a:xfrm>
            <a:off x="0" y="0"/>
            <a:ext cx="9144000" cy="5143500"/>
          </a:xfrm>
          <a:prstGeom prst="rect">
            <a:avLst/>
          </a:prstGeom>
          <a:solidFill>
            <a:schemeClr val="dk2">
              <a:alpha val="749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000" u="none" cap="none" strike="noStrike">
              <a:solidFill>
                <a:schemeClr val="lt1"/>
              </a:solidFill>
              <a:latin typeface="Open Sans"/>
              <a:ea typeface="Open Sans"/>
              <a:cs typeface="Open Sans"/>
              <a:sym typeface="Open Sans"/>
            </a:endParaRPr>
          </a:p>
        </p:txBody>
      </p:sp>
      <p:pic>
        <p:nvPicPr>
          <p:cNvPr descr="A view of the Computing and Communications Center (CCC) building at Cornell University " id="47" name="Google Shape;47;p11"/>
          <p:cNvPicPr preferRelativeResize="0"/>
          <p:nvPr/>
        </p:nvPicPr>
        <p:blipFill rotWithShape="1">
          <a:blip r:embed="rId2">
            <a:alphaModFix/>
          </a:blip>
          <a:srcRect b="0" l="0" r="0" t="0"/>
          <a:stretch/>
        </p:blipFill>
        <p:spPr>
          <a:xfrm>
            <a:off x="0" y="0"/>
            <a:ext cx="9144001" cy="5143500"/>
          </a:xfrm>
          <a:prstGeom prst="rect">
            <a:avLst/>
          </a:prstGeom>
          <a:noFill/>
          <a:ln>
            <a:noFill/>
          </a:ln>
        </p:spPr>
      </p:pic>
      <p:sp>
        <p:nvSpPr>
          <p:cNvPr id="48" name="Google Shape;48;p11"/>
          <p:cNvSpPr/>
          <p:nvPr/>
        </p:nvSpPr>
        <p:spPr>
          <a:xfrm>
            <a:off x="5463351" y="4229728"/>
            <a:ext cx="2688000" cy="270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2400" u="none" cap="none" strike="noStrike">
              <a:solidFill>
                <a:schemeClr val="lt1"/>
              </a:solidFill>
              <a:latin typeface="Open Sans"/>
              <a:ea typeface="Open Sans"/>
              <a:cs typeface="Open Sans"/>
              <a:sym typeface="Open Sans"/>
            </a:endParaRPr>
          </a:p>
        </p:txBody>
      </p:sp>
      <p:sp>
        <p:nvSpPr>
          <p:cNvPr id="49" name="Google Shape;49;p11"/>
          <p:cNvSpPr/>
          <p:nvPr/>
        </p:nvSpPr>
        <p:spPr>
          <a:xfrm>
            <a:off x="5463351" y="0"/>
            <a:ext cx="2688000" cy="4229700"/>
          </a:xfrm>
          <a:prstGeom prst="rect">
            <a:avLst/>
          </a:prstGeom>
          <a:solidFill>
            <a:srgbClr val="49779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2400" u="none" cap="none" strike="noStrike">
              <a:solidFill>
                <a:schemeClr val="lt1"/>
              </a:solidFill>
              <a:latin typeface="Open Sans"/>
              <a:ea typeface="Open Sans"/>
              <a:cs typeface="Open Sans"/>
              <a:sym typeface="Open Sans"/>
            </a:endParaRPr>
          </a:p>
        </p:txBody>
      </p:sp>
      <p:pic>
        <p:nvPicPr>
          <p:cNvPr id="50" name="Google Shape;50;p11"/>
          <p:cNvPicPr preferRelativeResize="0"/>
          <p:nvPr/>
        </p:nvPicPr>
        <p:blipFill>
          <a:blip r:embed="rId3">
            <a:alphaModFix/>
          </a:blip>
          <a:stretch>
            <a:fillRect/>
          </a:stretch>
        </p:blipFill>
        <p:spPr>
          <a:xfrm>
            <a:off x="129500" y="129500"/>
            <a:ext cx="2449802" cy="623219"/>
          </a:xfrm>
          <a:prstGeom prst="rect">
            <a:avLst/>
          </a:prstGeom>
          <a:noFill/>
          <a:ln>
            <a:noFill/>
          </a:ln>
        </p:spPr>
      </p:pic>
      <p:sp>
        <p:nvSpPr>
          <p:cNvPr id="51" name="Google Shape;51;p11"/>
          <p:cNvSpPr txBox="1"/>
          <p:nvPr>
            <p:ph type="title"/>
          </p:nvPr>
        </p:nvSpPr>
        <p:spPr>
          <a:xfrm>
            <a:off x="5582525" y="622000"/>
            <a:ext cx="2449800" cy="38787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Clr>
                <a:schemeClr val="lt1"/>
              </a:buClr>
              <a:buSzPts val="1100"/>
              <a:buNone/>
              <a:defRPr sz="42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52" name="Shape 52"/>
        <p:cNvGrpSpPr/>
        <p:nvPr/>
      </p:nvGrpSpPr>
      <p:grpSpPr>
        <a:xfrm>
          <a:off x="0" y="0"/>
          <a:ext cx="0" cy="0"/>
          <a:chOff x="0" y="0"/>
          <a:chExt cx="0" cy="0"/>
        </a:xfrm>
      </p:grpSpPr>
      <p:sp>
        <p:nvSpPr>
          <p:cNvPr id="53" name="Google Shape;53;p12"/>
          <p:cNvSpPr txBox="1"/>
          <p:nvPr>
            <p:ph type="title"/>
          </p:nvPr>
        </p:nvSpPr>
        <p:spPr>
          <a:xfrm>
            <a:off x="0" y="-914550"/>
            <a:ext cx="6743700" cy="8574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chemeClr val="dk1"/>
              </a:buClr>
              <a:buSzPts val="4000"/>
              <a:buNone/>
              <a:defRPr sz="4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4" name="Google Shape;54;p12"/>
          <p:cNvSpPr/>
          <p:nvPr/>
        </p:nvSpPr>
        <p:spPr>
          <a:xfrm>
            <a:off x="0" y="0"/>
            <a:ext cx="1704900" cy="51435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sp>
        <p:nvSpPr>
          <p:cNvPr id="56" name="Google Shape;56;p13"/>
          <p:cNvSpPr txBox="1"/>
          <p:nvPr>
            <p:ph type="title"/>
          </p:nvPr>
        </p:nvSpPr>
        <p:spPr>
          <a:xfrm>
            <a:off x="457202" y="204787"/>
            <a:ext cx="3008400" cy="8715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Clr>
                <a:schemeClr val="dk1"/>
              </a:buClr>
              <a:buSzPts val="2000"/>
              <a:buFont typeface="EB Garamond"/>
              <a:buNone/>
              <a:defRPr b="1" sz="2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57" name="Google Shape;57;p13"/>
          <p:cNvSpPr txBox="1"/>
          <p:nvPr>
            <p:ph idx="1" type="body"/>
          </p:nvPr>
        </p:nvSpPr>
        <p:spPr>
          <a:xfrm>
            <a:off x="3575050" y="204789"/>
            <a:ext cx="5111700" cy="4389900"/>
          </a:xfrm>
          <a:prstGeom prst="rect">
            <a:avLst/>
          </a:prstGeom>
          <a:noFill/>
          <a:ln>
            <a:noFill/>
          </a:ln>
        </p:spPr>
        <p:txBody>
          <a:bodyPr anchorCtr="0" anchor="t" bIns="34275" lIns="68575" spcFirstLastPara="1" rIns="68575" wrap="square" tIns="34275">
            <a:noAutofit/>
          </a:bodyPr>
          <a:lstStyle>
            <a:lvl1pPr indent="-431800" lvl="0" marL="457200" rtl="0" algn="l">
              <a:spcBef>
                <a:spcPts val="600"/>
              </a:spcBef>
              <a:spcAft>
                <a:spcPts val="0"/>
              </a:spcAft>
              <a:buClr>
                <a:schemeClr val="dk1"/>
              </a:buClr>
              <a:buSzPts val="3200"/>
              <a:buChar char="•"/>
              <a:defRPr sz="3200"/>
            </a:lvl1pPr>
            <a:lvl2pPr indent="-406400" lvl="1" marL="914400" rtl="0" algn="l">
              <a:spcBef>
                <a:spcPts val="600"/>
              </a:spcBef>
              <a:spcAft>
                <a:spcPts val="0"/>
              </a:spcAft>
              <a:buClr>
                <a:schemeClr val="dk1"/>
              </a:buClr>
              <a:buSzPts val="2800"/>
              <a:buChar char="–"/>
              <a:defRPr sz="2800"/>
            </a:lvl2pPr>
            <a:lvl3pPr indent="-381000" lvl="2" marL="1371600" rtl="0" algn="l">
              <a:spcBef>
                <a:spcPts val="500"/>
              </a:spcBef>
              <a:spcAft>
                <a:spcPts val="0"/>
              </a:spcAft>
              <a:buClr>
                <a:schemeClr val="dk1"/>
              </a:buClr>
              <a:buSzPts val="2400"/>
              <a:buChar char="•"/>
              <a:defRPr sz="2400"/>
            </a:lvl3pPr>
            <a:lvl4pPr indent="-355600" lvl="3" marL="1828800" rtl="0" algn="l">
              <a:spcBef>
                <a:spcPts val="400"/>
              </a:spcBef>
              <a:spcAft>
                <a:spcPts val="0"/>
              </a:spcAft>
              <a:buClr>
                <a:schemeClr val="dk1"/>
              </a:buClr>
              <a:buSzPts val="2000"/>
              <a:buChar char="–"/>
              <a:defRPr sz="2000"/>
            </a:lvl4pPr>
            <a:lvl5pPr indent="-355600" lvl="4" marL="2286000" rtl="0" algn="l">
              <a:spcBef>
                <a:spcPts val="400"/>
              </a:spcBef>
              <a:spcAft>
                <a:spcPts val="0"/>
              </a:spcAft>
              <a:buClr>
                <a:schemeClr val="dk1"/>
              </a:buClr>
              <a:buSzPts val="2000"/>
              <a:buChar char="»"/>
              <a:defRPr sz="2000"/>
            </a:lvl5pPr>
            <a:lvl6pPr indent="-355600" lvl="5" marL="2743200" rtl="0" algn="l">
              <a:spcBef>
                <a:spcPts val="400"/>
              </a:spcBef>
              <a:spcAft>
                <a:spcPts val="0"/>
              </a:spcAft>
              <a:buClr>
                <a:schemeClr val="dk1"/>
              </a:buClr>
              <a:buSzPts val="2000"/>
              <a:buChar char="•"/>
              <a:defRPr sz="2000"/>
            </a:lvl6pPr>
            <a:lvl7pPr indent="-355600" lvl="6" marL="3200400" rtl="0" algn="l">
              <a:spcBef>
                <a:spcPts val="400"/>
              </a:spcBef>
              <a:spcAft>
                <a:spcPts val="0"/>
              </a:spcAft>
              <a:buClr>
                <a:schemeClr val="dk1"/>
              </a:buClr>
              <a:buSzPts val="2000"/>
              <a:buChar char="•"/>
              <a:defRPr sz="2000"/>
            </a:lvl7pPr>
            <a:lvl8pPr indent="-355600" lvl="7" marL="3657600" rtl="0" algn="l">
              <a:spcBef>
                <a:spcPts val="400"/>
              </a:spcBef>
              <a:spcAft>
                <a:spcPts val="0"/>
              </a:spcAft>
              <a:buClr>
                <a:schemeClr val="dk1"/>
              </a:buClr>
              <a:buSzPts val="2000"/>
              <a:buChar char="•"/>
              <a:defRPr sz="2000"/>
            </a:lvl8pPr>
            <a:lvl9pPr indent="-355600" lvl="8" marL="4114800" rtl="0" algn="l">
              <a:spcBef>
                <a:spcPts val="400"/>
              </a:spcBef>
              <a:spcAft>
                <a:spcPts val="0"/>
              </a:spcAft>
              <a:buClr>
                <a:schemeClr val="dk1"/>
              </a:buClr>
              <a:buSzPts val="2000"/>
              <a:buChar char="•"/>
              <a:defRPr sz="2000"/>
            </a:lvl9pPr>
          </a:lstStyle>
          <a:p/>
        </p:txBody>
      </p:sp>
      <p:sp>
        <p:nvSpPr>
          <p:cNvPr id="58" name="Google Shape;58;p13"/>
          <p:cNvSpPr txBox="1"/>
          <p:nvPr>
            <p:ph idx="2" type="body"/>
          </p:nvPr>
        </p:nvSpPr>
        <p:spPr>
          <a:xfrm>
            <a:off x="457202" y="1076326"/>
            <a:ext cx="3008400" cy="3518400"/>
          </a:xfrm>
          <a:prstGeom prst="rect">
            <a:avLst/>
          </a:prstGeom>
          <a:noFill/>
          <a:ln>
            <a:noFill/>
          </a:ln>
        </p:spPr>
        <p:txBody>
          <a:bodyPr anchorCtr="0" anchor="t" bIns="34275" lIns="68575" spcFirstLastPara="1" rIns="68575" wrap="square" tIns="34275">
            <a:noAutofit/>
          </a:bodyPr>
          <a:lstStyle>
            <a:lvl1pPr indent="-228600" lvl="0" marL="457200" rtl="0" algn="l">
              <a:spcBef>
                <a:spcPts val="300"/>
              </a:spcBef>
              <a:spcAft>
                <a:spcPts val="0"/>
              </a:spcAft>
              <a:buClr>
                <a:schemeClr val="dk1"/>
              </a:buClr>
              <a:buSzPts val="1400"/>
              <a:buNone/>
              <a:defRPr sz="1400"/>
            </a:lvl1pPr>
            <a:lvl2pPr indent="-228600" lvl="1" marL="914400" rtl="0" algn="l">
              <a:spcBef>
                <a:spcPts val="20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200"/>
              </a:spcBef>
              <a:spcAft>
                <a:spcPts val="0"/>
              </a:spcAft>
              <a:buClr>
                <a:schemeClr val="dk1"/>
              </a:buClr>
              <a:buSzPts val="900"/>
              <a:buNone/>
              <a:defRPr sz="900"/>
            </a:lvl4pPr>
            <a:lvl5pPr indent="-228600" lvl="4" marL="2286000" rtl="0" algn="l">
              <a:spcBef>
                <a:spcPts val="200"/>
              </a:spcBef>
              <a:spcAft>
                <a:spcPts val="0"/>
              </a:spcAft>
              <a:buClr>
                <a:schemeClr val="dk1"/>
              </a:buClr>
              <a:buSzPts val="900"/>
              <a:buNone/>
              <a:defRPr sz="900"/>
            </a:lvl5pPr>
            <a:lvl6pPr indent="-228600" lvl="5" marL="2743200" rtl="0" algn="l">
              <a:spcBef>
                <a:spcPts val="200"/>
              </a:spcBef>
              <a:spcAft>
                <a:spcPts val="0"/>
              </a:spcAft>
              <a:buClr>
                <a:schemeClr val="dk1"/>
              </a:buClr>
              <a:buSzPts val="900"/>
              <a:buNone/>
              <a:defRPr sz="900"/>
            </a:lvl6pPr>
            <a:lvl7pPr indent="-228600" lvl="6" marL="3200400" rtl="0" algn="l">
              <a:spcBef>
                <a:spcPts val="200"/>
              </a:spcBef>
              <a:spcAft>
                <a:spcPts val="0"/>
              </a:spcAft>
              <a:buClr>
                <a:schemeClr val="dk1"/>
              </a:buClr>
              <a:buSzPts val="900"/>
              <a:buNone/>
              <a:defRPr sz="900"/>
            </a:lvl7pPr>
            <a:lvl8pPr indent="-228600" lvl="7" marL="3657600" rtl="0" algn="l">
              <a:spcBef>
                <a:spcPts val="200"/>
              </a:spcBef>
              <a:spcAft>
                <a:spcPts val="0"/>
              </a:spcAft>
              <a:buClr>
                <a:schemeClr val="dk1"/>
              </a:buClr>
              <a:buSzPts val="900"/>
              <a:buNone/>
              <a:defRPr sz="900"/>
            </a:lvl8pPr>
            <a:lvl9pPr indent="-228600" lvl="8" marL="4114800" rtl="0" algn="l">
              <a:spcBef>
                <a:spcPts val="200"/>
              </a:spcBef>
              <a:spcAft>
                <a:spcPts val="0"/>
              </a:spcAft>
              <a:buClr>
                <a:schemeClr val="dk1"/>
              </a:buClr>
              <a:buSzPts val="900"/>
              <a:buNone/>
              <a:defRPr sz="9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9" name="Shape 59"/>
        <p:cNvGrpSpPr/>
        <p:nvPr/>
      </p:nvGrpSpPr>
      <p:grpSpPr>
        <a:xfrm>
          <a:off x="0" y="0"/>
          <a:ext cx="0" cy="0"/>
          <a:chOff x="0" y="0"/>
          <a:chExt cx="0" cy="0"/>
        </a:xfrm>
      </p:grpSpPr>
      <p:sp>
        <p:nvSpPr>
          <p:cNvPr id="60" name="Google Shape;60;p14"/>
          <p:cNvSpPr txBox="1"/>
          <p:nvPr>
            <p:ph type="title"/>
          </p:nvPr>
        </p:nvSpPr>
        <p:spPr>
          <a:xfrm>
            <a:off x="1792288" y="3600450"/>
            <a:ext cx="5486400" cy="425100"/>
          </a:xfrm>
          <a:prstGeom prst="rect">
            <a:avLst/>
          </a:prstGeom>
          <a:noFill/>
          <a:ln>
            <a:noFill/>
          </a:ln>
        </p:spPr>
        <p:txBody>
          <a:bodyPr anchorCtr="0" anchor="b" bIns="34275" lIns="68575" spcFirstLastPara="1" rIns="68575" wrap="square" tIns="34275">
            <a:noAutofit/>
          </a:bodyPr>
          <a:lstStyle>
            <a:lvl1pPr lvl="0" rtl="0" algn="l">
              <a:spcBef>
                <a:spcPts val="0"/>
              </a:spcBef>
              <a:spcAft>
                <a:spcPts val="0"/>
              </a:spcAft>
              <a:buClr>
                <a:schemeClr val="dk1"/>
              </a:buClr>
              <a:buSzPts val="2000"/>
              <a:buFont typeface="EB Garamond"/>
              <a:buNone/>
              <a:defRPr b="1" sz="2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1" name="Google Shape;61;p14"/>
          <p:cNvSpPr/>
          <p:nvPr>
            <p:ph idx="2" type="pic"/>
          </p:nvPr>
        </p:nvSpPr>
        <p:spPr>
          <a:xfrm>
            <a:off x="1792288" y="459581"/>
            <a:ext cx="5486400" cy="3086100"/>
          </a:xfrm>
          <a:prstGeom prst="rect">
            <a:avLst/>
          </a:prstGeom>
          <a:noFill/>
          <a:ln>
            <a:noFill/>
          </a:ln>
        </p:spPr>
        <p:txBody>
          <a:bodyPr anchorCtr="0" anchor="t" bIns="34275" lIns="68575" spcFirstLastPara="1" rIns="68575" wrap="square" tIns="34275">
            <a:noAutofit/>
          </a:bodyPr>
          <a:lstStyle>
            <a:lvl1pPr lvl="0" marR="0" rtl="0" algn="l">
              <a:spcBef>
                <a:spcPts val="600"/>
              </a:spcBef>
              <a:spcAft>
                <a:spcPts val="0"/>
              </a:spcAft>
              <a:buClr>
                <a:schemeClr val="dk1"/>
              </a:buClr>
              <a:buSzPts val="3200"/>
              <a:buFont typeface="Arial"/>
              <a:buNone/>
              <a:defRPr b="0" i="0" sz="3200" u="none" cap="none" strike="noStrike">
                <a:solidFill>
                  <a:schemeClr val="dk1"/>
                </a:solidFill>
                <a:latin typeface="Open Sans"/>
                <a:ea typeface="Open Sans"/>
                <a:cs typeface="Open Sans"/>
                <a:sym typeface="Open Sans"/>
              </a:defRPr>
            </a:lvl1pPr>
            <a:lvl2pPr lvl="1" marR="0" rtl="0" algn="l">
              <a:spcBef>
                <a:spcPts val="600"/>
              </a:spcBef>
              <a:spcAft>
                <a:spcPts val="0"/>
              </a:spcAft>
              <a:buClr>
                <a:schemeClr val="dk1"/>
              </a:buClr>
              <a:buSzPts val="2800"/>
              <a:buFont typeface="Arial"/>
              <a:buNone/>
              <a:defRPr b="0" i="0" sz="2800" u="none" cap="none" strike="noStrike">
                <a:solidFill>
                  <a:schemeClr val="dk1"/>
                </a:solidFill>
                <a:latin typeface="Open Sans"/>
                <a:ea typeface="Open Sans"/>
                <a:cs typeface="Open Sans"/>
                <a:sym typeface="Open Sans"/>
              </a:defRPr>
            </a:lvl2pPr>
            <a:lvl3pPr lvl="2" marR="0" rtl="0" algn="l">
              <a:spcBef>
                <a:spcPts val="500"/>
              </a:spcBef>
              <a:spcAft>
                <a:spcPts val="0"/>
              </a:spcAft>
              <a:buClr>
                <a:schemeClr val="dk1"/>
              </a:buClr>
              <a:buSzPts val="2400"/>
              <a:buFont typeface="Arial"/>
              <a:buNone/>
              <a:defRPr b="0" i="0" sz="2400" u="none" cap="none" strike="noStrike">
                <a:solidFill>
                  <a:schemeClr val="dk1"/>
                </a:solidFill>
                <a:latin typeface="Open Sans"/>
                <a:ea typeface="Open Sans"/>
                <a:cs typeface="Open Sans"/>
                <a:sym typeface="Open Sans"/>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Open Sans"/>
                <a:ea typeface="Open Sans"/>
                <a:cs typeface="Open Sans"/>
                <a:sym typeface="Open Sans"/>
              </a:defRPr>
            </a:lvl9pPr>
          </a:lstStyle>
          <a:p/>
        </p:txBody>
      </p:sp>
      <p:sp>
        <p:nvSpPr>
          <p:cNvPr id="62" name="Google Shape;62;p14"/>
          <p:cNvSpPr txBox="1"/>
          <p:nvPr>
            <p:ph idx="1" type="body"/>
          </p:nvPr>
        </p:nvSpPr>
        <p:spPr>
          <a:xfrm>
            <a:off x="1792288" y="4025503"/>
            <a:ext cx="5486400" cy="603600"/>
          </a:xfrm>
          <a:prstGeom prst="rect">
            <a:avLst/>
          </a:prstGeom>
          <a:noFill/>
          <a:ln>
            <a:noFill/>
          </a:ln>
        </p:spPr>
        <p:txBody>
          <a:bodyPr anchorCtr="0" anchor="t" bIns="34275" lIns="68575" spcFirstLastPara="1" rIns="68575" wrap="square" tIns="34275">
            <a:noAutofit/>
          </a:bodyPr>
          <a:lstStyle>
            <a:lvl1pPr indent="-228600" lvl="0" marL="457200" rtl="0" algn="l">
              <a:spcBef>
                <a:spcPts val="300"/>
              </a:spcBef>
              <a:spcAft>
                <a:spcPts val="0"/>
              </a:spcAft>
              <a:buClr>
                <a:schemeClr val="dk1"/>
              </a:buClr>
              <a:buSzPts val="1400"/>
              <a:buNone/>
              <a:defRPr sz="1400"/>
            </a:lvl1pPr>
            <a:lvl2pPr indent="-228600" lvl="1" marL="914400" rtl="0" algn="l">
              <a:spcBef>
                <a:spcPts val="200"/>
              </a:spcBef>
              <a:spcAft>
                <a:spcPts val="0"/>
              </a:spcAft>
              <a:buClr>
                <a:schemeClr val="dk1"/>
              </a:buClr>
              <a:buSzPts val="1200"/>
              <a:buNone/>
              <a:defRPr sz="1200"/>
            </a:lvl2pPr>
            <a:lvl3pPr indent="-228600" lvl="2" marL="1371600" rtl="0" algn="l">
              <a:spcBef>
                <a:spcPts val="200"/>
              </a:spcBef>
              <a:spcAft>
                <a:spcPts val="0"/>
              </a:spcAft>
              <a:buClr>
                <a:schemeClr val="dk1"/>
              </a:buClr>
              <a:buSzPts val="1000"/>
              <a:buNone/>
              <a:defRPr sz="1000"/>
            </a:lvl3pPr>
            <a:lvl4pPr indent="-228600" lvl="3" marL="1828800" rtl="0" algn="l">
              <a:spcBef>
                <a:spcPts val="200"/>
              </a:spcBef>
              <a:spcAft>
                <a:spcPts val="0"/>
              </a:spcAft>
              <a:buClr>
                <a:schemeClr val="dk1"/>
              </a:buClr>
              <a:buSzPts val="900"/>
              <a:buNone/>
              <a:defRPr sz="900"/>
            </a:lvl4pPr>
            <a:lvl5pPr indent="-228600" lvl="4" marL="2286000" rtl="0" algn="l">
              <a:spcBef>
                <a:spcPts val="200"/>
              </a:spcBef>
              <a:spcAft>
                <a:spcPts val="0"/>
              </a:spcAft>
              <a:buClr>
                <a:schemeClr val="dk1"/>
              </a:buClr>
              <a:buSzPts val="900"/>
              <a:buNone/>
              <a:defRPr sz="900"/>
            </a:lvl5pPr>
            <a:lvl6pPr indent="-228600" lvl="5" marL="2743200" rtl="0" algn="l">
              <a:spcBef>
                <a:spcPts val="200"/>
              </a:spcBef>
              <a:spcAft>
                <a:spcPts val="0"/>
              </a:spcAft>
              <a:buClr>
                <a:schemeClr val="dk1"/>
              </a:buClr>
              <a:buSzPts val="900"/>
              <a:buNone/>
              <a:defRPr sz="900"/>
            </a:lvl6pPr>
            <a:lvl7pPr indent="-228600" lvl="6" marL="3200400" rtl="0" algn="l">
              <a:spcBef>
                <a:spcPts val="200"/>
              </a:spcBef>
              <a:spcAft>
                <a:spcPts val="0"/>
              </a:spcAft>
              <a:buClr>
                <a:schemeClr val="dk1"/>
              </a:buClr>
              <a:buSzPts val="900"/>
              <a:buNone/>
              <a:defRPr sz="900"/>
            </a:lvl7pPr>
            <a:lvl8pPr indent="-228600" lvl="7" marL="3657600" rtl="0" algn="l">
              <a:spcBef>
                <a:spcPts val="200"/>
              </a:spcBef>
              <a:spcAft>
                <a:spcPts val="0"/>
              </a:spcAft>
              <a:buClr>
                <a:schemeClr val="dk1"/>
              </a:buClr>
              <a:buSzPts val="900"/>
              <a:buNone/>
              <a:defRPr sz="900"/>
            </a:lvl8pPr>
            <a:lvl9pPr indent="-228600" lvl="8" marL="4114800" rtl="0" algn="l">
              <a:spcBef>
                <a:spcPts val="200"/>
              </a:spcBef>
              <a:spcAft>
                <a:spcPts val="0"/>
              </a:spcAft>
              <a:buClr>
                <a:schemeClr val="dk1"/>
              </a:buClr>
              <a:buSzPts val="900"/>
              <a:buNone/>
              <a:defRPr sz="9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3" name="Shape 63"/>
        <p:cNvGrpSpPr/>
        <p:nvPr/>
      </p:nvGrpSpPr>
      <p:grpSpPr>
        <a:xfrm>
          <a:off x="0" y="0"/>
          <a:ext cx="0" cy="0"/>
          <a:chOff x="0" y="0"/>
          <a:chExt cx="0" cy="0"/>
        </a:xfrm>
      </p:grpSpPr>
      <p:sp>
        <p:nvSpPr>
          <p:cNvPr id="64" name="Google Shape;64;p15"/>
          <p:cNvSpPr txBox="1"/>
          <p:nvPr>
            <p:ph type="title"/>
          </p:nvPr>
        </p:nvSpPr>
        <p:spPr>
          <a:xfrm>
            <a:off x="457200" y="205979"/>
            <a:ext cx="8229600" cy="8574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65" name="Google Shape;65;p15"/>
          <p:cNvSpPr txBox="1"/>
          <p:nvPr>
            <p:ph idx="1" type="body"/>
          </p:nvPr>
        </p:nvSpPr>
        <p:spPr>
          <a:xfrm rot="5400000">
            <a:off x="2874750" y="-1217399"/>
            <a:ext cx="3394500" cy="8229600"/>
          </a:xfrm>
          <a:prstGeom prst="rect">
            <a:avLst/>
          </a:prstGeom>
          <a:noFill/>
          <a:ln>
            <a:noFill/>
          </a:ln>
        </p:spPr>
        <p:txBody>
          <a:bodyPr anchorCtr="0" anchor="t" bIns="34275" lIns="68575" spcFirstLastPara="1" rIns="68575" wrap="square" tIns="34275">
            <a:no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bg>
      <p:bgPr>
        <a:solidFill>
          <a:schemeClr val="accent1"/>
        </a:solidFill>
      </p:bgPr>
    </p:bg>
    <p:spTree>
      <p:nvGrpSpPr>
        <p:cNvPr id="66" name="Shape 66"/>
        <p:cNvGrpSpPr/>
        <p:nvPr/>
      </p:nvGrpSpPr>
      <p:grpSpPr>
        <a:xfrm>
          <a:off x="0" y="0"/>
          <a:ext cx="0" cy="0"/>
          <a:chOff x="0" y="0"/>
          <a:chExt cx="0" cy="0"/>
        </a:xfrm>
      </p:grpSpPr>
      <p:sp>
        <p:nvSpPr>
          <p:cNvPr id="67" name="Google Shape;67;p16"/>
          <p:cNvSpPr/>
          <p:nvPr>
            <p:ph idx="2" type="pic"/>
          </p:nvPr>
        </p:nvSpPr>
        <p:spPr>
          <a:xfrm>
            <a:off x="76200" y="986125"/>
            <a:ext cx="4459200" cy="4102800"/>
          </a:xfrm>
          <a:prstGeom prst="rect">
            <a:avLst/>
          </a:prstGeom>
          <a:noFill/>
          <a:ln>
            <a:noFill/>
          </a:ln>
        </p:spPr>
      </p:sp>
      <p:sp>
        <p:nvSpPr>
          <p:cNvPr id="68" name="Google Shape;68;p16"/>
          <p:cNvSpPr txBox="1"/>
          <p:nvPr>
            <p:ph type="title"/>
          </p:nvPr>
        </p:nvSpPr>
        <p:spPr>
          <a:xfrm>
            <a:off x="235325" y="64550"/>
            <a:ext cx="8662200" cy="8574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chemeClr val="lt1"/>
              </a:buClr>
              <a:buSzPts val="900"/>
              <a:buNone/>
              <a:defRPr sz="40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pic>
        <p:nvPicPr>
          <p:cNvPr id="69" name="Google Shape;69;p16"/>
          <p:cNvPicPr preferRelativeResize="0"/>
          <p:nvPr/>
        </p:nvPicPr>
        <p:blipFill rotWithShape="1">
          <a:blip r:embed="rId2">
            <a:alphaModFix/>
          </a:blip>
          <a:srcRect b="0" l="0" r="0" t="0"/>
          <a:stretch/>
        </p:blipFill>
        <p:spPr>
          <a:xfrm>
            <a:off x="8017418" y="5010772"/>
            <a:ext cx="1056132" cy="77957"/>
          </a:xfrm>
          <a:prstGeom prst="rect">
            <a:avLst/>
          </a:prstGeom>
          <a:noFill/>
          <a:ln>
            <a:noFill/>
          </a:ln>
        </p:spPr>
      </p:pic>
      <p:sp>
        <p:nvSpPr>
          <p:cNvPr id="70" name="Google Shape;70;p16"/>
          <p:cNvSpPr txBox="1"/>
          <p:nvPr/>
        </p:nvSpPr>
        <p:spPr>
          <a:xfrm>
            <a:off x="8132661" y="4844358"/>
            <a:ext cx="1011300" cy="173100"/>
          </a:xfrm>
          <a:prstGeom prst="rect">
            <a:avLst/>
          </a:prstGeom>
          <a:noFill/>
          <a:ln>
            <a:noFill/>
          </a:ln>
        </p:spPr>
        <p:txBody>
          <a:bodyPr anchorCtr="0" anchor="t" bIns="34275" lIns="68575" spcFirstLastPara="1" rIns="68575" wrap="square" tIns="34275">
            <a:noAutofit/>
          </a:bodyPr>
          <a:lstStyle/>
          <a:p>
            <a:pPr indent="0" lvl="0" marL="0" marR="0" rtl="0" algn="r">
              <a:spcBef>
                <a:spcPts val="0"/>
              </a:spcBef>
              <a:spcAft>
                <a:spcPts val="0"/>
              </a:spcAft>
              <a:buNone/>
            </a:pPr>
            <a:r>
              <a:rPr lang="en" sz="700">
                <a:solidFill>
                  <a:schemeClr val="accent1"/>
                </a:solidFill>
                <a:latin typeface="EB Garamond"/>
                <a:ea typeface="EB Garamond"/>
                <a:cs typeface="EB Garamond"/>
                <a:sym typeface="EB Garamond"/>
              </a:rPr>
              <a:t>teaching.cornell.edu</a:t>
            </a:r>
            <a:endParaRPr sz="1100"/>
          </a:p>
        </p:txBody>
      </p:sp>
      <p:sp>
        <p:nvSpPr>
          <p:cNvPr id="71" name="Google Shape;71;p16"/>
          <p:cNvSpPr/>
          <p:nvPr>
            <p:ph idx="3" type="pic"/>
          </p:nvPr>
        </p:nvSpPr>
        <p:spPr>
          <a:xfrm>
            <a:off x="4614350" y="986125"/>
            <a:ext cx="4459200" cy="4102800"/>
          </a:xfrm>
          <a:prstGeom prst="rect">
            <a:avLst/>
          </a:prstGeom>
          <a:noFill/>
          <a:ln>
            <a:no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spTree>
      <p:nvGrpSpPr>
        <p:cNvPr id="72" name="Shape 72"/>
        <p:cNvGrpSpPr/>
        <p:nvPr/>
      </p:nvGrpSpPr>
      <p:grpSpPr>
        <a:xfrm>
          <a:off x="0" y="0"/>
          <a:ext cx="0" cy="0"/>
          <a:chOff x="0" y="0"/>
          <a:chExt cx="0" cy="0"/>
        </a:xfrm>
      </p:grpSpPr>
      <p:sp>
        <p:nvSpPr>
          <p:cNvPr id="73" name="Google Shape;73;p17"/>
          <p:cNvSpPr txBox="1"/>
          <p:nvPr>
            <p:ph type="title"/>
          </p:nvPr>
        </p:nvSpPr>
        <p:spPr>
          <a:xfrm>
            <a:off x="0" y="-1009800"/>
            <a:ext cx="9144000" cy="85740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4000"/>
              <a:buFont typeface="EB Garamond"/>
              <a:buNone/>
              <a:defRPr b="0" i="0" sz="4000" u="none" cap="none" strike="noStrike">
                <a:latin typeface="EB Garamond"/>
                <a:ea typeface="EB Garamond"/>
                <a:cs typeface="EB Garamond"/>
                <a:sym typeface="EB Garamond"/>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2">
  <p:cSld name="BLANK_1_2">
    <p:spTree>
      <p:nvGrpSpPr>
        <p:cNvPr id="74" name="Shape 74"/>
        <p:cNvGrpSpPr/>
        <p:nvPr/>
      </p:nvGrpSpPr>
      <p:grpSpPr>
        <a:xfrm>
          <a:off x="0" y="0"/>
          <a:ext cx="0" cy="0"/>
          <a:chOff x="0" y="0"/>
          <a:chExt cx="0" cy="0"/>
        </a:xfrm>
      </p:grpSpPr>
      <p:sp>
        <p:nvSpPr>
          <p:cNvPr id="75" name="Google Shape;75;p18"/>
          <p:cNvSpPr txBox="1"/>
          <p:nvPr>
            <p:ph type="title"/>
          </p:nvPr>
        </p:nvSpPr>
        <p:spPr>
          <a:xfrm>
            <a:off x="209700" y="226175"/>
            <a:ext cx="8724600" cy="8574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4000"/>
              <a:buFont typeface="EB Garamond"/>
              <a:buNone/>
              <a:defRPr b="0" i="0" sz="4000" u="none" cap="none" strike="noStrike">
                <a:latin typeface="EB Garamond"/>
                <a:ea typeface="EB Garamond"/>
                <a:cs typeface="EB Garamond"/>
                <a:sym typeface="EB Garamon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76" name="Google Shape;76;p18"/>
          <p:cNvSpPr/>
          <p:nvPr/>
        </p:nvSpPr>
        <p:spPr>
          <a:xfrm flipH="1" rot="10800000">
            <a:off x="0" y="-36299"/>
            <a:ext cx="9144000" cy="122700"/>
          </a:xfrm>
          <a:prstGeom prst="rect">
            <a:avLst/>
          </a:prstGeom>
          <a:solidFill>
            <a:srgbClr val="497792">
              <a:alpha val="746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Open Sans"/>
              <a:ea typeface="Open Sans"/>
              <a:cs typeface="Open Sans"/>
              <a:sym typeface="Open Sans"/>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1">
  <p:cSld name="BLANK_1_1">
    <p:spTree>
      <p:nvGrpSpPr>
        <p:cNvPr id="77" name="Shape 77"/>
        <p:cNvGrpSpPr/>
        <p:nvPr/>
      </p:nvGrpSpPr>
      <p:grpSpPr>
        <a:xfrm>
          <a:off x="0" y="0"/>
          <a:ext cx="0" cy="0"/>
          <a:chOff x="0" y="0"/>
          <a:chExt cx="0" cy="0"/>
        </a:xfrm>
      </p:grpSpPr>
      <p:sp>
        <p:nvSpPr>
          <p:cNvPr id="78" name="Google Shape;78;p19"/>
          <p:cNvSpPr txBox="1"/>
          <p:nvPr>
            <p:ph type="title"/>
          </p:nvPr>
        </p:nvSpPr>
        <p:spPr>
          <a:xfrm>
            <a:off x="0" y="-1009800"/>
            <a:ext cx="9144000" cy="8574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4000"/>
              <a:buFont typeface="EB Garamond"/>
              <a:buNone/>
              <a:defRPr b="0" i="0" sz="4000" u="none" cap="none" strike="noStrike">
                <a:latin typeface="EB Garamond"/>
                <a:ea typeface="EB Garamond"/>
                <a:cs typeface="EB Garamond"/>
                <a:sym typeface="EB Garamond"/>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grpSp>
        <p:nvGrpSpPr>
          <p:cNvPr id="79" name="Google Shape;79;p19"/>
          <p:cNvGrpSpPr/>
          <p:nvPr/>
        </p:nvGrpSpPr>
        <p:grpSpPr>
          <a:xfrm>
            <a:off x="3445070" y="1204826"/>
            <a:ext cx="791150" cy="3938703"/>
            <a:chOff x="4318975" y="1083447"/>
            <a:chExt cx="529800" cy="1561800"/>
          </a:xfrm>
        </p:grpSpPr>
        <p:sp>
          <p:nvSpPr>
            <p:cNvPr descr="A line representing a timeline" id="80" name="Google Shape;80;p19"/>
            <p:cNvSpPr/>
            <p:nvPr/>
          </p:nvSpPr>
          <p:spPr>
            <a:xfrm>
              <a:off x="4517123" y="1083447"/>
              <a:ext cx="133500" cy="1561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81" name="Google Shape;81;p19"/>
            <p:cNvCxnSpPr/>
            <p:nvPr/>
          </p:nvCxnSpPr>
          <p:spPr>
            <a:xfrm rot="10800000">
              <a:off x="4318975" y="1083450"/>
              <a:ext cx="529800" cy="0"/>
            </a:xfrm>
            <a:prstGeom prst="straightConnector1">
              <a:avLst/>
            </a:prstGeom>
            <a:noFill/>
            <a:ln cap="flat" cmpd="sng" w="9525">
              <a:solidFill>
                <a:schemeClr val="dk2"/>
              </a:solidFill>
              <a:prstDash val="solid"/>
              <a:round/>
              <a:headEnd len="sm" w="sm" type="none"/>
              <a:tailEnd len="sm" w="sm" type="none"/>
            </a:ln>
          </p:spPr>
        </p:cxn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3">
  <p:cSld name="BLANK_3">
    <p:spTree>
      <p:nvGrpSpPr>
        <p:cNvPr id="82" name="Shape 82"/>
        <p:cNvGrpSpPr/>
        <p:nvPr/>
      </p:nvGrpSpPr>
      <p:grpSpPr>
        <a:xfrm>
          <a:off x="0" y="0"/>
          <a:ext cx="0" cy="0"/>
          <a:chOff x="0" y="0"/>
          <a:chExt cx="0" cy="0"/>
        </a:xfrm>
      </p:grpSpPr>
      <p:sp>
        <p:nvSpPr>
          <p:cNvPr id="83" name="Google Shape;83;p20"/>
          <p:cNvSpPr txBox="1"/>
          <p:nvPr>
            <p:ph type="title"/>
          </p:nvPr>
        </p:nvSpPr>
        <p:spPr>
          <a:xfrm>
            <a:off x="0" y="-1009800"/>
            <a:ext cx="9144000" cy="8574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Clr>
                <a:schemeClr val="dk2"/>
              </a:buClr>
              <a:buSzPts val="4500"/>
              <a:buFont typeface="EB Garamond"/>
              <a:buNone/>
              <a:defRPr b="0" i="0" sz="4500" u="none" cap="none" strike="noStrike">
                <a:solidFill>
                  <a:schemeClr val="dk2"/>
                </a:solidFill>
                <a:latin typeface="EB Garamond"/>
                <a:ea typeface="EB Garamond"/>
                <a:cs typeface="EB Garamond"/>
                <a:sym typeface="EB Garamond"/>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84" name="Google Shape;84;p20"/>
          <p:cNvSpPr txBox="1"/>
          <p:nvPr>
            <p:ph idx="2" type="title"/>
          </p:nvPr>
        </p:nvSpPr>
        <p:spPr>
          <a:xfrm>
            <a:off x="298650" y="1985325"/>
            <a:ext cx="7959600" cy="963300"/>
          </a:xfrm>
          <a:prstGeom prst="rect">
            <a:avLst/>
          </a:prstGeom>
        </p:spPr>
        <p:txBody>
          <a:bodyPr anchorCtr="0" anchor="t" bIns="34275" lIns="68575" spcFirstLastPara="1" rIns="68575" wrap="square" tIns="34275">
            <a:noAutofit/>
          </a:bodyPr>
          <a:lstStyle>
            <a:lvl1pPr lvl="0" rtl="0" algn="l">
              <a:lnSpc>
                <a:spcPct val="115000"/>
              </a:lnSpc>
              <a:spcBef>
                <a:spcPts val="0"/>
              </a:spcBef>
              <a:spcAft>
                <a:spcPts val="0"/>
              </a:spcAft>
              <a:buSzPts val="3000"/>
              <a:buNone/>
              <a:defRPr sz="3000"/>
            </a:lvl1pPr>
            <a:lvl2pPr lvl="1" rtl="0">
              <a:spcBef>
                <a:spcPts val="0"/>
              </a:spcBef>
              <a:spcAft>
                <a:spcPts val="0"/>
              </a:spcAft>
              <a:buSzPts val="1100"/>
              <a:buNone/>
              <a:defRPr>
                <a:latin typeface="Open Sans"/>
                <a:ea typeface="Open Sans"/>
                <a:cs typeface="Open Sans"/>
                <a:sym typeface="Open Sans"/>
              </a:defRPr>
            </a:lvl2pPr>
            <a:lvl3pPr lvl="2" rtl="0">
              <a:spcBef>
                <a:spcPts val="0"/>
              </a:spcBef>
              <a:spcAft>
                <a:spcPts val="0"/>
              </a:spcAft>
              <a:buSzPts val="1100"/>
              <a:buNone/>
              <a:defRPr>
                <a:latin typeface="Open Sans"/>
                <a:ea typeface="Open Sans"/>
                <a:cs typeface="Open Sans"/>
                <a:sym typeface="Open Sans"/>
              </a:defRPr>
            </a:lvl3pPr>
            <a:lvl4pPr lvl="3" rtl="0">
              <a:spcBef>
                <a:spcPts val="0"/>
              </a:spcBef>
              <a:spcAft>
                <a:spcPts val="0"/>
              </a:spcAft>
              <a:buSzPts val="1100"/>
              <a:buNone/>
              <a:defRPr>
                <a:latin typeface="Open Sans"/>
                <a:ea typeface="Open Sans"/>
                <a:cs typeface="Open Sans"/>
                <a:sym typeface="Open Sans"/>
              </a:defRPr>
            </a:lvl4pPr>
            <a:lvl5pPr lvl="4" rtl="0">
              <a:spcBef>
                <a:spcPts val="0"/>
              </a:spcBef>
              <a:spcAft>
                <a:spcPts val="0"/>
              </a:spcAft>
              <a:buSzPts val="1100"/>
              <a:buNone/>
              <a:defRPr>
                <a:latin typeface="Open Sans"/>
                <a:ea typeface="Open Sans"/>
                <a:cs typeface="Open Sans"/>
                <a:sym typeface="Open Sans"/>
              </a:defRPr>
            </a:lvl5pPr>
            <a:lvl6pPr lvl="5" rtl="0">
              <a:spcBef>
                <a:spcPts val="0"/>
              </a:spcBef>
              <a:spcAft>
                <a:spcPts val="0"/>
              </a:spcAft>
              <a:buSzPts val="1100"/>
              <a:buNone/>
              <a:defRPr>
                <a:latin typeface="Open Sans"/>
                <a:ea typeface="Open Sans"/>
                <a:cs typeface="Open Sans"/>
                <a:sym typeface="Open Sans"/>
              </a:defRPr>
            </a:lvl6pPr>
            <a:lvl7pPr lvl="6" rtl="0">
              <a:spcBef>
                <a:spcPts val="0"/>
              </a:spcBef>
              <a:spcAft>
                <a:spcPts val="0"/>
              </a:spcAft>
              <a:buSzPts val="1100"/>
              <a:buNone/>
              <a:defRPr>
                <a:latin typeface="Open Sans"/>
                <a:ea typeface="Open Sans"/>
                <a:cs typeface="Open Sans"/>
                <a:sym typeface="Open Sans"/>
              </a:defRPr>
            </a:lvl7pPr>
            <a:lvl8pPr lvl="7" rtl="0">
              <a:spcBef>
                <a:spcPts val="0"/>
              </a:spcBef>
              <a:spcAft>
                <a:spcPts val="0"/>
              </a:spcAft>
              <a:buSzPts val="1100"/>
              <a:buNone/>
              <a:defRPr>
                <a:latin typeface="Open Sans"/>
                <a:ea typeface="Open Sans"/>
                <a:cs typeface="Open Sans"/>
                <a:sym typeface="Open Sans"/>
              </a:defRPr>
            </a:lvl8pPr>
            <a:lvl9pPr lvl="8" rtl="0">
              <a:spcBef>
                <a:spcPts val="0"/>
              </a:spcBef>
              <a:spcAft>
                <a:spcPts val="0"/>
              </a:spcAft>
              <a:buSzPts val="1100"/>
              <a:buNone/>
              <a:defRPr>
                <a:latin typeface="Open Sans"/>
                <a:ea typeface="Open Sans"/>
                <a:cs typeface="Open Sans"/>
                <a:sym typeface="Open Sans"/>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 name="Shape 10"/>
        <p:cNvGrpSpPr/>
        <p:nvPr/>
      </p:nvGrpSpPr>
      <p:grpSpPr>
        <a:xfrm>
          <a:off x="0" y="0"/>
          <a:ext cx="0" cy="0"/>
          <a:chOff x="0" y="0"/>
          <a:chExt cx="0" cy="0"/>
        </a:xfrm>
      </p:grpSpPr>
      <p:sp>
        <p:nvSpPr>
          <p:cNvPr id="11" name="Google Shape;11;p3"/>
          <p:cNvSpPr txBox="1"/>
          <p:nvPr>
            <p:ph type="ctrTitle"/>
          </p:nvPr>
        </p:nvSpPr>
        <p:spPr>
          <a:xfrm>
            <a:off x="685800" y="1597819"/>
            <a:ext cx="7772400" cy="11025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12" name="Google Shape;12;p3"/>
          <p:cNvSpPr txBox="1"/>
          <p:nvPr>
            <p:ph idx="1" type="subTitle"/>
          </p:nvPr>
        </p:nvSpPr>
        <p:spPr>
          <a:xfrm>
            <a:off x="1371600" y="2914650"/>
            <a:ext cx="6400800" cy="1314600"/>
          </a:xfrm>
          <a:prstGeom prst="rect">
            <a:avLst/>
          </a:prstGeom>
          <a:noFill/>
          <a:ln>
            <a:noFill/>
          </a:ln>
        </p:spPr>
        <p:txBody>
          <a:bodyPr anchorCtr="0" anchor="t" bIns="34275" lIns="68575" spcFirstLastPara="1" rIns="68575" wrap="square" tIns="34275">
            <a:noAutofit/>
          </a:bodyPr>
          <a:lstStyle>
            <a:lvl1pPr lvl="0" rtl="0" algn="ctr">
              <a:spcBef>
                <a:spcPts val="700"/>
              </a:spcBef>
              <a:spcAft>
                <a:spcPts val="0"/>
              </a:spcAft>
              <a:buClr>
                <a:srgbClr val="8D8D8D"/>
              </a:buClr>
              <a:buSzPts val="3300"/>
              <a:buNone/>
              <a:defRPr>
                <a:solidFill>
                  <a:srgbClr val="8D8D8D"/>
                </a:solidFill>
              </a:defRPr>
            </a:lvl1pPr>
            <a:lvl2pPr lvl="1" rtl="0" algn="ctr">
              <a:spcBef>
                <a:spcPts val="600"/>
              </a:spcBef>
              <a:spcAft>
                <a:spcPts val="0"/>
              </a:spcAft>
              <a:buClr>
                <a:srgbClr val="8D8D8D"/>
              </a:buClr>
              <a:buSzPts val="3000"/>
              <a:buNone/>
              <a:defRPr>
                <a:solidFill>
                  <a:srgbClr val="8D8D8D"/>
                </a:solidFill>
              </a:defRPr>
            </a:lvl2pPr>
            <a:lvl3pPr lvl="2" rtl="0" algn="ctr">
              <a:spcBef>
                <a:spcPts val="500"/>
              </a:spcBef>
              <a:spcAft>
                <a:spcPts val="0"/>
              </a:spcAft>
              <a:buClr>
                <a:srgbClr val="8D8D8D"/>
              </a:buClr>
              <a:buSzPts val="2400"/>
              <a:buNone/>
              <a:defRPr>
                <a:solidFill>
                  <a:srgbClr val="8D8D8D"/>
                </a:solidFill>
              </a:defRPr>
            </a:lvl3pPr>
            <a:lvl4pPr lvl="3" rtl="0" algn="ctr">
              <a:spcBef>
                <a:spcPts val="400"/>
              </a:spcBef>
              <a:spcAft>
                <a:spcPts val="0"/>
              </a:spcAft>
              <a:buClr>
                <a:srgbClr val="8D8D8D"/>
              </a:buClr>
              <a:buSzPts val="2000"/>
              <a:buNone/>
              <a:defRPr>
                <a:solidFill>
                  <a:srgbClr val="8D8D8D"/>
                </a:solidFill>
              </a:defRPr>
            </a:lvl4pPr>
            <a:lvl5pPr lvl="4" rtl="0" algn="ctr">
              <a:spcBef>
                <a:spcPts val="300"/>
              </a:spcBef>
              <a:spcAft>
                <a:spcPts val="0"/>
              </a:spcAft>
              <a:buClr>
                <a:srgbClr val="8D8D8D"/>
              </a:buClr>
              <a:buSzPts val="1500"/>
              <a:buNone/>
              <a:defRPr>
                <a:solidFill>
                  <a:srgbClr val="8D8D8D"/>
                </a:solidFill>
              </a:defRPr>
            </a:lvl5pPr>
            <a:lvl6pPr lvl="5" rtl="0" algn="ctr">
              <a:spcBef>
                <a:spcPts val="400"/>
              </a:spcBef>
              <a:spcAft>
                <a:spcPts val="0"/>
              </a:spcAft>
              <a:buClr>
                <a:srgbClr val="8D8D8D"/>
              </a:buClr>
              <a:buSzPts val="2000"/>
              <a:buNone/>
              <a:defRPr>
                <a:solidFill>
                  <a:srgbClr val="8D8D8D"/>
                </a:solidFill>
              </a:defRPr>
            </a:lvl6pPr>
            <a:lvl7pPr lvl="6" rtl="0" algn="ctr">
              <a:spcBef>
                <a:spcPts val="400"/>
              </a:spcBef>
              <a:spcAft>
                <a:spcPts val="0"/>
              </a:spcAft>
              <a:buClr>
                <a:srgbClr val="8D8D8D"/>
              </a:buClr>
              <a:buSzPts val="2000"/>
              <a:buNone/>
              <a:defRPr>
                <a:solidFill>
                  <a:srgbClr val="8D8D8D"/>
                </a:solidFill>
              </a:defRPr>
            </a:lvl7pPr>
            <a:lvl8pPr lvl="7" rtl="0" algn="ctr">
              <a:spcBef>
                <a:spcPts val="400"/>
              </a:spcBef>
              <a:spcAft>
                <a:spcPts val="0"/>
              </a:spcAft>
              <a:buClr>
                <a:srgbClr val="8D8D8D"/>
              </a:buClr>
              <a:buSzPts val="2000"/>
              <a:buNone/>
              <a:defRPr>
                <a:solidFill>
                  <a:srgbClr val="8D8D8D"/>
                </a:solidFill>
              </a:defRPr>
            </a:lvl8pPr>
            <a:lvl9pPr lvl="8" rtl="0" algn="ctr">
              <a:spcBef>
                <a:spcPts val="400"/>
              </a:spcBef>
              <a:spcAft>
                <a:spcPts val="0"/>
              </a:spcAft>
              <a:buClr>
                <a:srgbClr val="8D8D8D"/>
              </a:buClr>
              <a:buSzPts val="2000"/>
              <a:buNone/>
              <a:defRPr>
                <a:solidFill>
                  <a:srgbClr val="8D8D8D"/>
                </a:solidFill>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5">
  <p:cSld name="BLANK_5">
    <p:spTree>
      <p:nvGrpSpPr>
        <p:cNvPr id="85" name="Shape 85"/>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86" name="Shape 86"/>
        <p:cNvGrpSpPr/>
        <p:nvPr/>
      </p:nvGrpSpPr>
      <p:grpSpPr>
        <a:xfrm>
          <a:off x="0" y="0"/>
          <a:ext cx="0" cy="0"/>
          <a:chOff x="0" y="0"/>
          <a:chExt cx="0" cy="0"/>
        </a:xfrm>
      </p:grpSpPr>
      <p:sp>
        <p:nvSpPr>
          <p:cNvPr id="87" name="Google Shape;87;p22"/>
          <p:cNvSpPr txBox="1"/>
          <p:nvPr>
            <p:ph type="title"/>
          </p:nvPr>
        </p:nvSpPr>
        <p:spPr>
          <a:xfrm>
            <a:off x="0" y="-1039528"/>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rgbClr val="323232"/>
              </a:buClr>
              <a:buSzPts val="3600"/>
              <a:buFont typeface="EB Garamond"/>
              <a:buNone/>
              <a:defRPr sz="40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88" name="Google Shape;88;p22"/>
          <p:cNvSpPr/>
          <p:nvPr/>
        </p:nvSpPr>
        <p:spPr>
          <a:xfrm flipH="1" rot="-5400000">
            <a:off x="-1639108" y="2572493"/>
            <a:ext cx="4280100" cy="34200"/>
          </a:xfrm>
          <a:prstGeom prst="rect">
            <a:avLst/>
          </a:prstGeom>
          <a:solidFill>
            <a:srgbClr val="D5D5D5"/>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89" name="Google Shape;89;p22"/>
          <p:cNvSpPr/>
          <p:nvPr/>
        </p:nvSpPr>
        <p:spPr>
          <a:xfrm flipH="1" rot="-5400000">
            <a:off x="53942" y="879443"/>
            <a:ext cx="1004700" cy="144900"/>
          </a:xfrm>
          <a:prstGeom prst="rect">
            <a:avLst/>
          </a:prstGeom>
          <a:solidFill>
            <a:srgbClr val="497792"/>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90" name="Google Shape;90;p22"/>
          <p:cNvSpPr txBox="1"/>
          <p:nvPr>
            <p:ph idx="2" type="title"/>
          </p:nvPr>
        </p:nvSpPr>
        <p:spPr>
          <a:xfrm>
            <a:off x="1153825" y="449550"/>
            <a:ext cx="7413300" cy="4280100"/>
          </a:xfrm>
          <a:prstGeom prst="rect">
            <a:avLst/>
          </a:prstGeom>
        </p:spPr>
        <p:txBody>
          <a:bodyPr anchorCtr="0" anchor="t" bIns="34275" lIns="68575" spcFirstLastPara="1" rIns="68575" wrap="square" tIns="34275">
            <a:noAutofit/>
          </a:bodyPr>
          <a:lstStyle>
            <a:lvl1pPr lvl="0">
              <a:spcBef>
                <a:spcPts val="0"/>
              </a:spcBef>
              <a:spcAft>
                <a:spcPts val="0"/>
              </a:spcAft>
              <a:buSzPts val="45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1">
  <p:cSld name="1_Custom Layout_1">
    <p:spTree>
      <p:nvGrpSpPr>
        <p:cNvPr id="91" name="Shape 91"/>
        <p:cNvGrpSpPr/>
        <p:nvPr/>
      </p:nvGrpSpPr>
      <p:grpSpPr>
        <a:xfrm>
          <a:off x="0" y="0"/>
          <a:ext cx="0" cy="0"/>
          <a:chOff x="0" y="0"/>
          <a:chExt cx="0" cy="0"/>
        </a:xfrm>
      </p:grpSpPr>
      <p:sp>
        <p:nvSpPr>
          <p:cNvPr id="92" name="Google Shape;92;p23"/>
          <p:cNvSpPr txBox="1"/>
          <p:nvPr>
            <p:ph type="title"/>
          </p:nvPr>
        </p:nvSpPr>
        <p:spPr>
          <a:xfrm>
            <a:off x="0" y="-1039528"/>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23232"/>
              </a:buClr>
              <a:buSzPts val="3600"/>
              <a:buFont typeface="EB Garamond"/>
              <a:buNone/>
              <a:defRPr sz="4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3" name="Google Shape;93;p23"/>
          <p:cNvSpPr/>
          <p:nvPr/>
        </p:nvSpPr>
        <p:spPr>
          <a:xfrm flipH="1" rot="-5400000">
            <a:off x="-1639108" y="2572493"/>
            <a:ext cx="4280100" cy="34200"/>
          </a:xfrm>
          <a:prstGeom prst="rect">
            <a:avLst/>
          </a:prstGeom>
          <a:solidFill>
            <a:srgbClr val="D5D5D5"/>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94" name="Google Shape;94;p23"/>
          <p:cNvSpPr/>
          <p:nvPr/>
        </p:nvSpPr>
        <p:spPr>
          <a:xfrm flipH="1" rot="-5400000">
            <a:off x="53942" y="879443"/>
            <a:ext cx="1004700" cy="144900"/>
          </a:xfrm>
          <a:prstGeom prst="rect">
            <a:avLst/>
          </a:prstGeom>
          <a:solidFill>
            <a:srgbClr val="497792"/>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95" name="Google Shape;95;p23"/>
          <p:cNvSpPr txBox="1"/>
          <p:nvPr>
            <p:ph idx="1" type="body"/>
          </p:nvPr>
        </p:nvSpPr>
        <p:spPr>
          <a:xfrm>
            <a:off x="1042150" y="1454250"/>
            <a:ext cx="7418400" cy="3039600"/>
          </a:xfrm>
          <a:prstGeom prst="rect">
            <a:avLst/>
          </a:prstGeom>
        </p:spPr>
        <p:txBody>
          <a:bodyPr anchorCtr="0" anchor="ctr" bIns="34275" lIns="68575" spcFirstLastPara="1" rIns="68575" wrap="square" tIns="34275">
            <a:noAutofit/>
          </a:bodyPr>
          <a:lstStyle>
            <a:lvl1pPr indent="-438150" lvl="0" marL="457200">
              <a:spcBef>
                <a:spcPts val="700"/>
              </a:spcBef>
              <a:spcAft>
                <a:spcPts val="0"/>
              </a:spcAft>
              <a:buSzPts val="3300"/>
              <a:buChar char="•"/>
              <a:defRPr/>
            </a:lvl1pPr>
            <a:lvl2pPr indent="-419100" lvl="1" marL="914400">
              <a:spcBef>
                <a:spcPts val="600"/>
              </a:spcBef>
              <a:spcAft>
                <a:spcPts val="0"/>
              </a:spcAft>
              <a:buSzPts val="3000"/>
              <a:buChar char="–"/>
              <a:defRPr/>
            </a:lvl2pPr>
            <a:lvl3pPr indent="-381000" lvl="2" marL="1371600">
              <a:spcBef>
                <a:spcPts val="500"/>
              </a:spcBef>
              <a:spcAft>
                <a:spcPts val="0"/>
              </a:spcAft>
              <a:buSzPts val="2400"/>
              <a:buChar char="•"/>
              <a:defRPr/>
            </a:lvl3pPr>
            <a:lvl4pPr indent="-355600" lvl="3" marL="1828800">
              <a:spcBef>
                <a:spcPts val="400"/>
              </a:spcBef>
              <a:spcAft>
                <a:spcPts val="0"/>
              </a:spcAft>
              <a:buSzPts val="2000"/>
              <a:buChar char="–"/>
              <a:defRPr/>
            </a:lvl4pPr>
            <a:lvl5pPr indent="-323850" lvl="4" marL="2286000">
              <a:spcBef>
                <a:spcPts val="300"/>
              </a:spcBef>
              <a:spcAft>
                <a:spcPts val="0"/>
              </a:spcAft>
              <a:buSzPts val="15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96" name="Google Shape;96;p23"/>
          <p:cNvSpPr txBox="1"/>
          <p:nvPr>
            <p:ph idx="2" type="title"/>
          </p:nvPr>
        </p:nvSpPr>
        <p:spPr>
          <a:xfrm>
            <a:off x="1042150" y="394400"/>
            <a:ext cx="7459200" cy="956700"/>
          </a:xfrm>
          <a:prstGeom prst="rect">
            <a:avLst/>
          </a:prstGeom>
        </p:spPr>
        <p:txBody>
          <a:bodyPr anchorCtr="0" anchor="ctr" bIns="34275" lIns="68575" spcFirstLastPara="1" rIns="68575" wrap="square" tIns="34275">
            <a:noAutofit/>
          </a:bodyPr>
          <a:lstStyle>
            <a:lvl1pPr lvl="0" algn="l">
              <a:spcBef>
                <a:spcPts val="0"/>
              </a:spcBef>
              <a:spcAft>
                <a:spcPts val="0"/>
              </a:spcAft>
              <a:buSzPts val="4000"/>
              <a:buNone/>
              <a:defRPr sz="4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1 1">
  <p:cSld name="1_Custom Layout_1_1">
    <p:spTree>
      <p:nvGrpSpPr>
        <p:cNvPr id="97" name="Shape 97"/>
        <p:cNvGrpSpPr/>
        <p:nvPr/>
      </p:nvGrpSpPr>
      <p:grpSpPr>
        <a:xfrm>
          <a:off x="0" y="0"/>
          <a:ext cx="0" cy="0"/>
          <a:chOff x="0" y="0"/>
          <a:chExt cx="0" cy="0"/>
        </a:xfrm>
      </p:grpSpPr>
      <p:sp>
        <p:nvSpPr>
          <p:cNvPr id="98" name="Google Shape;98;p24"/>
          <p:cNvSpPr txBox="1"/>
          <p:nvPr>
            <p:ph type="title"/>
          </p:nvPr>
        </p:nvSpPr>
        <p:spPr>
          <a:xfrm>
            <a:off x="0" y="-1039528"/>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323232"/>
              </a:buClr>
              <a:buSzPts val="3600"/>
              <a:buFont typeface="EB Garamond"/>
              <a:buNone/>
              <a:defRPr sz="4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9" name="Google Shape;99;p24"/>
          <p:cNvSpPr txBox="1"/>
          <p:nvPr>
            <p:ph idx="1" type="body"/>
          </p:nvPr>
        </p:nvSpPr>
        <p:spPr>
          <a:xfrm>
            <a:off x="519050" y="1454250"/>
            <a:ext cx="3884700" cy="3039600"/>
          </a:xfrm>
          <a:prstGeom prst="rect">
            <a:avLst/>
          </a:prstGeom>
        </p:spPr>
        <p:txBody>
          <a:bodyPr anchorCtr="0" anchor="ctr" bIns="34275" lIns="68575" spcFirstLastPara="1" rIns="68575" wrap="square" tIns="34275">
            <a:noAutofit/>
          </a:bodyPr>
          <a:lstStyle>
            <a:lvl1pPr indent="-438150" lvl="0" marL="457200">
              <a:spcBef>
                <a:spcPts val="700"/>
              </a:spcBef>
              <a:spcAft>
                <a:spcPts val="0"/>
              </a:spcAft>
              <a:buSzPts val="3300"/>
              <a:buChar char="•"/>
              <a:defRPr/>
            </a:lvl1pPr>
            <a:lvl2pPr indent="-419100" lvl="1" marL="914400">
              <a:spcBef>
                <a:spcPts val="600"/>
              </a:spcBef>
              <a:spcAft>
                <a:spcPts val="0"/>
              </a:spcAft>
              <a:buSzPts val="3000"/>
              <a:buChar char="–"/>
              <a:defRPr/>
            </a:lvl2pPr>
            <a:lvl3pPr indent="-381000" lvl="2" marL="1371600">
              <a:spcBef>
                <a:spcPts val="500"/>
              </a:spcBef>
              <a:spcAft>
                <a:spcPts val="0"/>
              </a:spcAft>
              <a:buSzPts val="2400"/>
              <a:buChar char="•"/>
              <a:defRPr/>
            </a:lvl3pPr>
            <a:lvl4pPr indent="-355600" lvl="3" marL="1828800">
              <a:spcBef>
                <a:spcPts val="400"/>
              </a:spcBef>
              <a:spcAft>
                <a:spcPts val="0"/>
              </a:spcAft>
              <a:buSzPts val="2000"/>
              <a:buChar char="–"/>
              <a:defRPr/>
            </a:lvl4pPr>
            <a:lvl5pPr indent="-323850" lvl="4" marL="2286000">
              <a:spcBef>
                <a:spcPts val="300"/>
              </a:spcBef>
              <a:spcAft>
                <a:spcPts val="0"/>
              </a:spcAft>
              <a:buSzPts val="15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00" name="Google Shape;100;p24"/>
          <p:cNvSpPr txBox="1"/>
          <p:nvPr>
            <p:ph idx="2" type="title"/>
          </p:nvPr>
        </p:nvSpPr>
        <p:spPr>
          <a:xfrm>
            <a:off x="519050" y="165800"/>
            <a:ext cx="8026500" cy="956700"/>
          </a:xfrm>
          <a:prstGeom prst="rect">
            <a:avLst/>
          </a:prstGeom>
        </p:spPr>
        <p:txBody>
          <a:bodyPr anchorCtr="0" anchor="ctr" bIns="34275" lIns="68575" spcFirstLastPara="1" rIns="68575" wrap="square" tIns="34275">
            <a:noAutofit/>
          </a:bodyPr>
          <a:lstStyle>
            <a:lvl1pPr lvl="0" algn="l">
              <a:spcBef>
                <a:spcPts val="0"/>
              </a:spcBef>
              <a:spcAft>
                <a:spcPts val="0"/>
              </a:spcAft>
              <a:buSzPts val="4000"/>
              <a:buNone/>
              <a:defRPr sz="4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1" name="Google Shape;101;p24"/>
          <p:cNvSpPr/>
          <p:nvPr>
            <p:ph idx="3" type="pic"/>
          </p:nvPr>
        </p:nvSpPr>
        <p:spPr>
          <a:xfrm>
            <a:off x="4893375" y="1447650"/>
            <a:ext cx="3790500" cy="3052800"/>
          </a:xfrm>
          <a:prstGeom prst="rect">
            <a:avLst/>
          </a:prstGeom>
          <a:noFill/>
          <a:ln>
            <a:noFill/>
          </a:ln>
        </p:spPr>
      </p:sp>
      <p:sp>
        <p:nvSpPr>
          <p:cNvPr id="102" name="Google Shape;102;p24"/>
          <p:cNvSpPr/>
          <p:nvPr/>
        </p:nvSpPr>
        <p:spPr>
          <a:xfrm>
            <a:off x="649465" y="1225877"/>
            <a:ext cx="7838700" cy="13800"/>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03" name="Google Shape;103;p24"/>
          <p:cNvSpPr/>
          <p:nvPr/>
        </p:nvSpPr>
        <p:spPr>
          <a:xfrm flipH="1" rot="10800000">
            <a:off x="630936" y="1153493"/>
            <a:ext cx="1405200" cy="82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2">
  <p:cSld name="BLANK_6">
    <p:spTree>
      <p:nvGrpSpPr>
        <p:cNvPr id="104" name="Shape 104"/>
        <p:cNvGrpSpPr/>
        <p:nvPr/>
      </p:nvGrpSpPr>
      <p:grpSpPr>
        <a:xfrm>
          <a:off x="0" y="0"/>
          <a:ext cx="0" cy="0"/>
          <a:chOff x="0" y="0"/>
          <a:chExt cx="0" cy="0"/>
        </a:xfrm>
      </p:grpSpPr>
      <p:sp>
        <p:nvSpPr>
          <p:cNvPr id="105" name="Google Shape;105;p25"/>
          <p:cNvSpPr/>
          <p:nvPr/>
        </p:nvSpPr>
        <p:spPr>
          <a:xfrm>
            <a:off x="-7939" y="33250"/>
            <a:ext cx="9159900" cy="2612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t/>
            </a:r>
            <a:endParaRPr sz="2400">
              <a:solidFill>
                <a:schemeClr val="lt1"/>
              </a:solidFill>
              <a:latin typeface="Open Sans"/>
              <a:ea typeface="Open Sans"/>
              <a:cs typeface="Open Sans"/>
              <a:sym typeface="Open Sans"/>
            </a:endParaRPr>
          </a:p>
        </p:txBody>
      </p:sp>
      <p:sp>
        <p:nvSpPr>
          <p:cNvPr id="106" name="Google Shape;106;p25"/>
          <p:cNvSpPr/>
          <p:nvPr/>
        </p:nvSpPr>
        <p:spPr>
          <a:xfrm>
            <a:off x="-15914" y="0"/>
            <a:ext cx="9159900" cy="26124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r">
              <a:spcBef>
                <a:spcPts val="0"/>
              </a:spcBef>
              <a:spcAft>
                <a:spcPts val="0"/>
              </a:spcAft>
              <a:buNone/>
            </a:pPr>
            <a:r>
              <a:t/>
            </a:r>
            <a:endParaRPr sz="2400">
              <a:solidFill>
                <a:schemeClr val="lt1"/>
              </a:solidFill>
              <a:latin typeface="Open Sans"/>
              <a:ea typeface="Open Sans"/>
              <a:cs typeface="Open Sans"/>
              <a:sym typeface="Open Sans"/>
            </a:endParaRPr>
          </a:p>
        </p:txBody>
      </p:sp>
      <p:pic>
        <p:nvPicPr>
          <p:cNvPr descr="Carolyn Aslan" id="107" name="Google Shape;107;p25"/>
          <p:cNvPicPr preferRelativeResize="0"/>
          <p:nvPr/>
        </p:nvPicPr>
        <p:blipFill rotWithShape="1">
          <a:blip r:embed="rId2">
            <a:alphaModFix/>
          </a:blip>
          <a:srcRect b="0" l="6597" r="6597" t="0"/>
          <a:stretch/>
        </p:blipFill>
        <p:spPr>
          <a:xfrm>
            <a:off x="2045450" y="121200"/>
            <a:ext cx="2518501" cy="2901200"/>
          </a:xfrm>
          <a:prstGeom prst="rect">
            <a:avLst/>
          </a:prstGeom>
          <a:noFill/>
          <a:ln>
            <a:noFill/>
          </a:ln>
        </p:spPr>
      </p:pic>
      <p:pic>
        <p:nvPicPr>
          <p:cNvPr descr="Julie Rummings" id="108" name="Google Shape;108;p25"/>
          <p:cNvPicPr preferRelativeResize="0"/>
          <p:nvPr/>
        </p:nvPicPr>
        <p:blipFill rotWithShape="1">
          <a:blip r:embed="rId3">
            <a:alphaModFix/>
          </a:blip>
          <a:srcRect b="0" l="6597" r="6597" t="0"/>
          <a:stretch/>
        </p:blipFill>
        <p:spPr>
          <a:xfrm>
            <a:off x="4564124" y="121200"/>
            <a:ext cx="2518501" cy="2901200"/>
          </a:xfrm>
          <a:prstGeom prst="rect">
            <a:avLst/>
          </a:prstGeom>
          <a:noFill/>
          <a:ln>
            <a:noFill/>
          </a:ln>
        </p:spPr>
      </p:pic>
      <p:sp>
        <p:nvSpPr>
          <p:cNvPr id="109" name="Google Shape;109;p25"/>
          <p:cNvSpPr txBox="1"/>
          <p:nvPr>
            <p:ph type="title"/>
          </p:nvPr>
        </p:nvSpPr>
        <p:spPr>
          <a:xfrm>
            <a:off x="0" y="-518700"/>
            <a:ext cx="5103300" cy="518700"/>
          </a:xfrm>
          <a:prstGeom prst="rect">
            <a:avLst/>
          </a:prstGeom>
        </p:spPr>
        <p:txBody>
          <a:bodyPr anchorCtr="0" anchor="ctr" bIns="34275" lIns="68575" spcFirstLastPara="1" rIns="68575" wrap="square" tIns="34275">
            <a:noAutofit/>
          </a:bodyPr>
          <a:lstStyle>
            <a:lvl1pPr lvl="0" algn="l">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10" name="Google Shape;110;p25"/>
          <p:cNvSpPr/>
          <p:nvPr>
            <p:ph idx="2" type="pic"/>
          </p:nvPr>
        </p:nvSpPr>
        <p:spPr>
          <a:xfrm>
            <a:off x="2052300" y="124150"/>
            <a:ext cx="2518500" cy="2901300"/>
          </a:xfrm>
          <a:prstGeom prst="rect">
            <a:avLst/>
          </a:prstGeom>
          <a:noFill/>
          <a:ln>
            <a:noFill/>
          </a:ln>
        </p:spPr>
      </p:sp>
      <p:sp>
        <p:nvSpPr>
          <p:cNvPr id="111" name="Google Shape;111;p25"/>
          <p:cNvSpPr/>
          <p:nvPr>
            <p:ph idx="3" type="pic"/>
          </p:nvPr>
        </p:nvSpPr>
        <p:spPr>
          <a:xfrm>
            <a:off x="4564125" y="124150"/>
            <a:ext cx="2518500" cy="2901300"/>
          </a:xfrm>
          <a:prstGeom prst="rect">
            <a:avLst/>
          </a:prstGeom>
          <a:noFill/>
          <a:ln>
            <a:noFill/>
          </a:ln>
        </p:spPr>
      </p:sp>
      <p:sp>
        <p:nvSpPr>
          <p:cNvPr id="112" name="Google Shape;112;p25"/>
          <p:cNvSpPr txBox="1"/>
          <p:nvPr>
            <p:ph idx="1" type="body"/>
          </p:nvPr>
        </p:nvSpPr>
        <p:spPr>
          <a:xfrm>
            <a:off x="2272775" y="3615250"/>
            <a:ext cx="1947000" cy="869100"/>
          </a:xfrm>
          <a:prstGeom prst="rect">
            <a:avLst/>
          </a:prstGeom>
        </p:spPr>
        <p:txBody>
          <a:bodyPr anchorCtr="0" anchor="t" bIns="34275" lIns="68575" spcFirstLastPara="1" rIns="68575" wrap="square" tIns="34275">
            <a:noAutofit/>
          </a:bodyPr>
          <a:lstStyle>
            <a:lvl1pPr indent="-304800" lvl="0" marL="457200">
              <a:spcBef>
                <a:spcPts val="700"/>
              </a:spcBef>
              <a:spcAft>
                <a:spcPts val="0"/>
              </a:spcAft>
              <a:buSzPts val="1200"/>
              <a:buChar char="•"/>
              <a:defRPr sz="1200"/>
            </a:lvl1pPr>
            <a:lvl2pPr indent="-304800" lvl="1" marL="914400">
              <a:spcBef>
                <a:spcPts val="600"/>
              </a:spcBef>
              <a:spcAft>
                <a:spcPts val="0"/>
              </a:spcAft>
              <a:buSzPts val="1200"/>
              <a:buChar char="–"/>
              <a:defRPr sz="1200"/>
            </a:lvl2pPr>
            <a:lvl3pPr indent="-304800" lvl="2" marL="1371600">
              <a:spcBef>
                <a:spcPts val="500"/>
              </a:spcBef>
              <a:spcAft>
                <a:spcPts val="0"/>
              </a:spcAft>
              <a:buSzPts val="1200"/>
              <a:buChar char="•"/>
              <a:defRPr sz="1200"/>
            </a:lvl3pPr>
            <a:lvl4pPr indent="-304800" lvl="3" marL="1828800">
              <a:spcBef>
                <a:spcPts val="400"/>
              </a:spcBef>
              <a:spcAft>
                <a:spcPts val="0"/>
              </a:spcAft>
              <a:buSzPts val="1200"/>
              <a:buChar char="–"/>
              <a:defRPr sz="1200"/>
            </a:lvl4pPr>
            <a:lvl5pPr indent="-304800" lvl="4" marL="2286000">
              <a:spcBef>
                <a:spcPts val="300"/>
              </a:spcBef>
              <a:spcAft>
                <a:spcPts val="0"/>
              </a:spcAft>
              <a:buSzPts val="1200"/>
              <a:buChar char="»"/>
              <a:defRPr sz="1200"/>
            </a:lvl5pPr>
            <a:lvl6pPr indent="-304800" lvl="5" marL="2743200">
              <a:spcBef>
                <a:spcPts val="400"/>
              </a:spcBef>
              <a:spcAft>
                <a:spcPts val="0"/>
              </a:spcAft>
              <a:buSzPts val="1200"/>
              <a:buChar char="•"/>
              <a:defRPr sz="1200"/>
            </a:lvl6pPr>
            <a:lvl7pPr indent="-304800" lvl="6" marL="3200400">
              <a:spcBef>
                <a:spcPts val="400"/>
              </a:spcBef>
              <a:spcAft>
                <a:spcPts val="0"/>
              </a:spcAft>
              <a:buSzPts val="1200"/>
              <a:buChar char="•"/>
              <a:defRPr sz="1200"/>
            </a:lvl7pPr>
            <a:lvl8pPr indent="-304800" lvl="7" marL="3657600">
              <a:spcBef>
                <a:spcPts val="400"/>
              </a:spcBef>
              <a:spcAft>
                <a:spcPts val="0"/>
              </a:spcAft>
              <a:buSzPts val="1200"/>
              <a:buChar char="•"/>
              <a:defRPr sz="1200"/>
            </a:lvl8pPr>
            <a:lvl9pPr indent="-304800" lvl="8" marL="4114800">
              <a:spcBef>
                <a:spcPts val="400"/>
              </a:spcBef>
              <a:spcAft>
                <a:spcPts val="0"/>
              </a:spcAft>
              <a:buSzPts val="1200"/>
              <a:buChar char="•"/>
              <a:defRPr sz="1200"/>
            </a:lvl9pPr>
          </a:lstStyle>
          <a:p/>
        </p:txBody>
      </p:sp>
      <p:sp>
        <p:nvSpPr>
          <p:cNvPr id="113" name="Google Shape;113;p25"/>
          <p:cNvSpPr txBox="1"/>
          <p:nvPr>
            <p:ph idx="4" type="body"/>
          </p:nvPr>
        </p:nvSpPr>
        <p:spPr>
          <a:xfrm>
            <a:off x="4951050" y="3666450"/>
            <a:ext cx="1947000" cy="869100"/>
          </a:xfrm>
          <a:prstGeom prst="rect">
            <a:avLst/>
          </a:prstGeom>
        </p:spPr>
        <p:txBody>
          <a:bodyPr anchorCtr="0" anchor="t" bIns="34275" lIns="68575" spcFirstLastPara="1" rIns="68575" wrap="square" tIns="34275">
            <a:noAutofit/>
          </a:bodyPr>
          <a:lstStyle>
            <a:lvl1pPr indent="-304800" lvl="0" marL="457200">
              <a:spcBef>
                <a:spcPts val="700"/>
              </a:spcBef>
              <a:spcAft>
                <a:spcPts val="0"/>
              </a:spcAft>
              <a:buSzPts val="1200"/>
              <a:buChar char="•"/>
              <a:defRPr sz="1200"/>
            </a:lvl1pPr>
            <a:lvl2pPr indent="-304800" lvl="1" marL="914400">
              <a:spcBef>
                <a:spcPts val="600"/>
              </a:spcBef>
              <a:spcAft>
                <a:spcPts val="0"/>
              </a:spcAft>
              <a:buSzPts val="1200"/>
              <a:buChar char="–"/>
              <a:defRPr sz="1200"/>
            </a:lvl2pPr>
            <a:lvl3pPr indent="-304800" lvl="2" marL="1371600">
              <a:spcBef>
                <a:spcPts val="500"/>
              </a:spcBef>
              <a:spcAft>
                <a:spcPts val="0"/>
              </a:spcAft>
              <a:buSzPts val="1200"/>
              <a:buChar char="•"/>
              <a:defRPr sz="1200"/>
            </a:lvl3pPr>
            <a:lvl4pPr indent="-304800" lvl="3" marL="1828800">
              <a:spcBef>
                <a:spcPts val="400"/>
              </a:spcBef>
              <a:spcAft>
                <a:spcPts val="0"/>
              </a:spcAft>
              <a:buSzPts val="1200"/>
              <a:buChar char="–"/>
              <a:defRPr sz="1200"/>
            </a:lvl4pPr>
            <a:lvl5pPr indent="-304800" lvl="4" marL="2286000">
              <a:spcBef>
                <a:spcPts val="300"/>
              </a:spcBef>
              <a:spcAft>
                <a:spcPts val="0"/>
              </a:spcAft>
              <a:buSzPts val="1200"/>
              <a:buChar char="»"/>
              <a:defRPr sz="1200"/>
            </a:lvl5pPr>
            <a:lvl6pPr indent="-304800" lvl="5" marL="2743200">
              <a:spcBef>
                <a:spcPts val="400"/>
              </a:spcBef>
              <a:spcAft>
                <a:spcPts val="0"/>
              </a:spcAft>
              <a:buSzPts val="1200"/>
              <a:buChar char="•"/>
              <a:defRPr sz="1200"/>
            </a:lvl6pPr>
            <a:lvl7pPr indent="-304800" lvl="6" marL="3200400">
              <a:spcBef>
                <a:spcPts val="400"/>
              </a:spcBef>
              <a:spcAft>
                <a:spcPts val="0"/>
              </a:spcAft>
              <a:buSzPts val="1200"/>
              <a:buChar char="•"/>
              <a:defRPr sz="1200"/>
            </a:lvl7pPr>
            <a:lvl8pPr indent="-304800" lvl="7" marL="3657600">
              <a:spcBef>
                <a:spcPts val="400"/>
              </a:spcBef>
              <a:spcAft>
                <a:spcPts val="0"/>
              </a:spcAft>
              <a:buSzPts val="1200"/>
              <a:buChar char="•"/>
              <a:defRPr sz="1200"/>
            </a:lvl8pPr>
            <a:lvl9pPr indent="-304800" lvl="8" marL="4114800">
              <a:spcBef>
                <a:spcPts val="400"/>
              </a:spcBef>
              <a:spcAft>
                <a:spcPts val="0"/>
              </a:spcAft>
              <a:buSzPts val="1200"/>
              <a:buChar char="•"/>
              <a:defRPr sz="1200"/>
            </a:lvl9pPr>
          </a:lstStyle>
          <a:p/>
        </p:txBody>
      </p:sp>
      <p:sp>
        <p:nvSpPr>
          <p:cNvPr id="114" name="Google Shape;114;p25"/>
          <p:cNvSpPr txBox="1"/>
          <p:nvPr>
            <p:ph idx="5" type="body"/>
          </p:nvPr>
        </p:nvSpPr>
        <p:spPr>
          <a:xfrm>
            <a:off x="2388250" y="3052875"/>
            <a:ext cx="1947000" cy="613500"/>
          </a:xfrm>
          <a:prstGeom prst="rect">
            <a:avLst/>
          </a:prstGeom>
        </p:spPr>
        <p:txBody>
          <a:bodyPr anchorCtr="0" anchor="t" bIns="34275" lIns="68575" spcFirstLastPara="1" rIns="68575" wrap="square" tIns="34275">
            <a:noAutofit/>
          </a:bodyPr>
          <a:lstStyle>
            <a:lvl1pPr indent="-381000" lvl="0" marL="457200">
              <a:spcBef>
                <a:spcPts val="700"/>
              </a:spcBef>
              <a:spcAft>
                <a:spcPts val="0"/>
              </a:spcAft>
              <a:buClr>
                <a:srgbClr val="404040"/>
              </a:buClr>
              <a:buSzPts val="2400"/>
              <a:buFont typeface="EB Garamond"/>
              <a:buChar char="•"/>
              <a:defRPr b="1" sz="2400">
                <a:solidFill>
                  <a:srgbClr val="404040"/>
                </a:solidFill>
                <a:latin typeface="EB Garamond"/>
                <a:ea typeface="EB Garamond"/>
                <a:cs typeface="EB Garamond"/>
                <a:sym typeface="EB Garamond"/>
              </a:defRPr>
            </a:lvl1pPr>
            <a:lvl2pPr indent="-381000" lvl="1" marL="914400">
              <a:spcBef>
                <a:spcPts val="600"/>
              </a:spcBef>
              <a:spcAft>
                <a:spcPts val="0"/>
              </a:spcAft>
              <a:buClr>
                <a:srgbClr val="404040"/>
              </a:buClr>
              <a:buSzPts val="2400"/>
              <a:buChar char="–"/>
              <a:defRPr b="1" sz="2400">
                <a:solidFill>
                  <a:srgbClr val="404040"/>
                </a:solidFill>
              </a:defRPr>
            </a:lvl2pPr>
            <a:lvl3pPr indent="-381000" lvl="2" marL="1371600">
              <a:spcBef>
                <a:spcPts val="500"/>
              </a:spcBef>
              <a:spcAft>
                <a:spcPts val="0"/>
              </a:spcAft>
              <a:buClr>
                <a:srgbClr val="404040"/>
              </a:buClr>
              <a:buSzPts val="2400"/>
              <a:buChar char="•"/>
              <a:defRPr b="1">
                <a:solidFill>
                  <a:srgbClr val="404040"/>
                </a:solidFill>
              </a:defRPr>
            </a:lvl3pPr>
            <a:lvl4pPr indent="-381000" lvl="3" marL="1828800">
              <a:spcBef>
                <a:spcPts val="400"/>
              </a:spcBef>
              <a:spcAft>
                <a:spcPts val="0"/>
              </a:spcAft>
              <a:buClr>
                <a:srgbClr val="404040"/>
              </a:buClr>
              <a:buSzPts val="2400"/>
              <a:buChar char="–"/>
              <a:defRPr b="1" sz="2400">
                <a:solidFill>
                  <a:srgbClr val="404040"/>
                </a:solidFill>
              </a:defRPr>
            </a:lvl4pPr>
            <a:lvl5pPr indent="-381000" lvl="4" marL="2286000">
              <a:spcBef>
                <a:spcPts val="300"/>
              </a:spcBef>
              <a:spcAft>
                <a:spcPts val="0"/>
              </a:spcAft>
              <a:buClr>
                <a:srgbClr val="404040"/>
              </a:buClr>
              <a:buSzPts val="2400"/>
              <a:buChar char="»"/>
              <a:defRPr b="1" sz="2400">
                <a:solidFill>
                  <a:srgbClr val="404040"/>
                </a:solidFill>
              </a:defRPr>
            </a:lvl5pPr>
            <a:lvl6pPr indent="-381000" lvl="5" marL="2743200">
              <a:spcBef>
                <a:spcPts val="400"/>
              </a:spcBef>
              <a:spcAft>
                <a:spcPts val="0"/>
              </a:spcAft>
              <a:buClr>
                <a:srgbClr val="404040"/>
              </a:buClr>
              <a:buSzPts val="2400"/>
              <a:buChar char="•"/>
              <a:defRPr b="1" sz="2400">
                <a:solidFill>
                  <a:srgbClr val="404040"/>
                </a:solidFill>
              </a:defRPr>
            </a:lvl6pPr>
            <a:lvl7pPr indent="-381000" lvl="6" marL="3200400">
              <a:spcBef>
                <a:spcPts val="400"/>
              </a:spcBef>
              <a:spcAft>
                <a:spcPts val="0"/>
              </a:spcAft>
              <a:buClr>
                <a:srgbClr val="404040"/>
              </a:buClr>
              <a:buSzPts val="2400"/>
              <a:buChar char="•"/>
              <a:defRPr b="1" sz="2400">
                <a:solidFill>
                  <a:srgbClr val="404040"/>
                </a:solidFill>
              </a:defRPr>
            </a:lvl7pPr>
            <a:lvl8pPr indent="-381000" lvl="7" marL="3657600">
              <a:spcBef>
                <a:spcPts val="400"/>
              </a:spcBef>
              <a:spcAft>
                <a:spcPts val="0"/>
              </a:spcAft>
              <a:buClr>
                <a:srgbClr val="404040"/>
              </a:buClr>
              <a:buSzPts val="2400"/>
              <a:buChar char="•"/>
              <a:defRPr b="1" sz="2400">
                <a:solidFill>
                  <a:srgbClr val="404040"/>
                </a:solidFill>
              </a:defRPr>
            </a:lvl8pPr>
            <a:lvl9pPr indent="-381000" lvl="8" marL="4114800">
              <a:spcBef>
                <a:spcPts val="400"/>
              </a:spcBef>
              <a:spcAft>
                <a:spcPts val="0"/>
              </a:spcAft>
              <a:buClr>
                <a:srgbClr val="404040"/>
              </a:buClr>
              <a:buSzPts val="2400"/>
              <a:buChar char="•"/>
              <a:defRPr b="1" sz="2400">
                <a:solidFill>
                  <a:srgbClr val="404040"/>
                </a:solidFill>
              </a:defRPr>
            </a:lvl9pPr>
          </a:lstStyle>
          <a:p/>
        </p:txBody>
      </p:sp>
      <p:sp>
        <p:nvSpPr>
          <p:cNvPr id="115" name="Google Shape;115;p25"/>
          <p:cNvSpPr txBox="1"/>
          <p:nvPr>
            <p:ph idx="6" type="body"/>
          </p:nvPr>
        </p:nvSpPr>
        <p:spPr>
          <a:xfrm>
            <a:off x="4849875" y="3037675"/>
            <a:ext cx="1947000" cy="613500"/>
          </a:xfrm>
          <a:prstGeom prst="rect">
            <a:avLst/>
          </a:prstGeom>
        </p:spPr>
        <p:txBody>
          <a:bodyPr anchorCtr="0" anchor="t" bIns="34275" lIns="68575" spcFirstLastPara="1" rIns="68575" wrap="square" tIns="34275">
            <a:noAutofit/>
          </a:bodyPr>
          <a:lstStyle>
            <a:lvl1pPr indent="-381000" lvl="0" marL="457200">
              <a:spcBef>
                <a:spcPts val="700"/>
              </a:spcBef>
              <a:spcAft>
                <a:spcPts val="0"/>
              </a:spcAft>
              <a:buClr>
                <a:srgbClr val="404040"/>
              </a:buClr>
              <a:buSzPts val="2400"/>
              <a:buFont typeface="EB Garamond"/>
              <a:buChar char="•"/>
              <a:defRPr b="1" sz="2400">
                <a:solidFill>
                  <a:srgbClr val="404040"/>
                </a:solidFill>
                <a:latin typeface="EB Garamond"/>
                <a:ea typeface="EB Garamond"/>
                <a:cs typeface="EB Garamond"/>
                <a:sym typeface="EB Garamond"/>
              </a:defRPr>
            </a:lvl1pPr>
            <a:lvl2pPr indent="-381000" lvl="1" marL="914400">
              <a:spcBef>
                <a:spcPts val="600"/>
              </a:spcBef>
              <a:spcAft>
                <a:spcPts val="0"/>
              </a:spcAft>
              <a:buClr>
                <a:srgbClr val="404040"/>
              </a:buClr>
              <a:buSzPts val="2400"/>
              <a:buChar char="–"/>
              <a:defRPr b="1" sz="2400">
                <a:solidFill>
                  <a:srgbClr val="404040"/>
                </a:solidFill>
              </a:defRPr>
            </a:lvl2pPr>
            <a:lvl3pPr indent="-381000" lvl="2" marL="1371600">
              <a:spcBef>
                <a:spcPts val="500"/>
              </a:spcBef>
              <a:spcAft>
                <a:spcPts val="0"/>
              </a:spcAft>
              <a:buClr>
                <a:srgbClr val="404040"/>
              </a:buClr>
              <a:buSzPts val="2400"/>
              <a:buChar char="•"/>
              <a:defRPr b="1">
                <a:solidFill>
                  <a:srgbClr val="404040"/>
                </a:solidFill>
              </a:defRPr>
            </a:lvl3pPr>
            <a:lvl4pPr indent="-381000" lvl="3" marL="1828800">
              <a:spcBef>
                <a:spcPts val="400"/>
              </a:spcBef>
              <a:spcAft>
                <a:spcPts val="0"/>
              </a:spcAft>
              <a:buClr>
                <a:srgbClr val="404040"/>
              </a:buClr>
              <a:buSzPts val="2400"/>
              <a:buChar char="–"/>
              <a:defRPr b="1" sz="2400">
                <a:solidFill>
                  <a:srgbClr val="404040"/>
                </a:solidFill>
              </a:defRPr>
            </a:lvl4pPr>
            <a:lvl5pPr indent="-381000" lvl="4" marL="2286000">
              <a:spcBef>
                <a:spcPts val="300"/>
              </a:spcBef>
              <a:spcAft>
                <a:spcPts val="0"/>
              </a:spcAft>
              <a:buClr>
                <a:srgbClr val="404040"/>
              </a:buClr>
              <a:buSzPts val="2400"/>
              <a:buChar char="»"/>
              <a:defRPr b="1" sz="2400">
                <a:solidFill>
                  <a:srgbClr val="404040"/>
                </a:solidFill>
              </a:defRPr>
            </a:lvl5pPr>
            <a:lvl6pPr indent="-381000" lvl="5" marL="2743200">
              <a:spcBef>
                <a:spcPts val="400"/>
              </a:spcBef>
              <a:spcAft>
                <a:spcPts val="0"/>
              </a:spcAft>
              <a:buClr>
                <a:srgbClr val="404040"/>
              </a:buClr>
              <a:buSzPts val="2400"/>
              <a:buChar char="•"/>
              <a:defRPr b="1" sz="2400">
                <a:solidFill>
                  <a:srgbClr val="404040"/>
                </a:solidFill>
              </a:defRPr>
            </a:lvl6pPr>
            <a:lvl7pPr indent="-381000" lvl="6" marL="3200400">
              <a:spcBef>
                <a:spcPts val="400"/>
              </a:spcBef>
              <a:spcAft>
                <a:spcPts val="0"/>
              </a:spcAft>
              <a:buClr>
                <a:srgbClr val="404040"/>
              </a:buClr>
              <a:buSzPts val="2400"/>
              <a:buChar char="•"/>
              <a:defRPr b="1" sz="2400">
                <a:solidFill>
                  <a:srgbClr val="404040"/>
                </a:solidFill>
              </a:defRPr>
            </a:lvl7pPr>
            <a:lvl8pPr indent="-381000" lvl="7" marL="3657600">
              <a:spcBef>
                <a:spcPts val="400"/>
              </a:spcBef>
              <a:spcAft>
                <a:spcPts val="0"/>
              </a:spcAft>
              <a:buClr>
                <a:srgbClr val="404040"/>
              </a:buClr>
              <a:buSzPts val="2400"/>
              <a:buChar char="•"/>
              <a:defRPr b="1" sz="2400">
                <a:solidFill>
                  <a:srgbClr val="404040"/>
                </a:solidFill>
              </a:defRPr>
            </a:lvl8pPr>
            <a:lvl9pPr indent="-381000" lvl="8" marL="4114800">
              <a:spcBef>
                <a:spcPts val="400"/>
              </a:spcBef>
              <a:spcAft>
                <a:spcPts val="0"/>
              </a:spcAft>
              <a:buClr>
                <a:srgbClr val="404040"/>
              </a:buClr>
              <a:buSzPts val="2400"/>
              <a:buChar char="•"/>
              <a:defRPr b="1" sz="2400">
                <a:solidFill>
                  <a:srgbClr val="404040"/>
                </a:solidFil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p:cSld name="BLANK_7">
    <p:spTree>
      <p:nvGrpSpPr>
        <p:cNvPr id="116" name="Shape 116"/>
        <p:cNvGrpSpPr/>
        <p:nvPr/>
      </p:nvGrpSpPr>
      <p:grpSpPr>
        <a:xfrm>
          <a:off x="0" y="0"/>
          <a:ext cx="0" cy="0"/>
          <a:chOff x="0" y="0"/>
          <a:chExt cx="0" cy="0"/>
        </a:xfrm>
      </p:grpSpPr>
      <p:cxnSp>
        <p:nvCxnSpPr>
          <p:cNvPr id="117" name="Google Shape;117;p26"/>
          <p:cNvCxnSpPr/>
          <p:nvPr/>
        </p:nvCxnSpPr>
        <p:spPr>
          <a:xfrm>
            <a:off x="2454098" y="902950"/>
            <a:ext cx="6228000" cy="0"/>
          </a:xfrm>
          <a:prstGeom prst="straightConnector1">
            <a:avLst/>
          </a:prstGeom>
          <a:noFill/>
          <a:ln cap="flat" cmpd="sng" w="9525">
            <a:solidFill>
              <a:schemeClr val="accent2"/>
            </a:solidFill>
            <a:prstDash val="solid"/>
            <a:round/>
            <a:headEnd len="sm" w="sm" type="none"/>
            <a:tailEnd len="sm" w="sm" type="none"/>
          </a:ln>
        </p:spPr>
      </p:cxnSp>
      <p:sp>
        <p:nvSpPr>
          <p:cNvPr id="118" name="Google Shape;118;p26"/>
          <p:cNvSpPr/>
          <p:nvPr/>
        </p:nvSpPr>
        <p:spPr>
          <a:xfrm>
            <a:off x="0" y="0"/>
            <a:ext cx="1949700" cy="5143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400">
              <a:solidFill>
                <a:schemeClr val="lt1"/>
              </a:solidFill>
              <a:latin typeface="Open Sans"/>
              <a:ea typeface="Open Sans"/>
              <a:cs typeface="Open Sans"/>
              <a:sym typeface="Open Sans"/>
            </a:endParaRPr>
          </a:p>
        </p:txBody>
      </p:sp>
      <p:cxnSp>
        <p:nvCxnSpPr>
          <p:cNvPr id="119" name="Google Shape;119;p26"/>
          <p:cNvCxnSpPr/>
          <p:nvPr/>
        </p:nvCxnSpPr>
        <p:spPr>
          <a:xfrm>
            <a:off x="2461694" y="1992950"/>
            <a:ext cx="6220200" cy="0"/>
          </a:xfrm>
          <a:prstGeom prst="straightConnector1">
            <a:avLst/>
          </a:prstGeom>
          <a:noFill/>
          <a:ln cap="flat" cmpd="sng" w="9525">
            <a:solidFill>
              <a:schemeClr val="accent2"/>
            </a:solidFill>
            <a:prstDash val="solid"/>
            <a:round/>
            <a:headEnd len="sm" w="sm" type="none"/>
            <a:tailEnd len="sm" w="sm" type="none"/>
          </a:ln>
        </p:spPr>
      </p:cxnSp>
      <p:cxnSp>
        <p:nvCxnSpPr>
          <p:cNvPr id="120" name="Google Shape;120;p26"/>
          <p:cNvCxnSpPr/>
          <p:nvPr/>
        </p:nvCxnSpPr>
        <p:spPr>
          <a:xfrm>
            <a:off x="2454098" y="3082950"/>
            <a:ext cx="6228000" cy="0"/>
          </a:xfrm>
          <a:prstGeom prst="straightConnector1">
            <a:avLst/>
          </a:prstGeom>
          <a:noFill/>
          <a:ln cap="flat" cmpd="sng" w="9525">
            <a:solidFill>
              <a:schemeClr val="accent2"/>
            </a:solidFill>
            <a:prstDash val="solid"/>
            <a:round/>
            <a:headEnd len="sm" w="sm" type="none"/>
            <a:tailEnd len="sm" w="sm" type="none"/>
          </a:ln>
        </p:spPr>
      </p:cxnSp>
      <p:cxnSp>
        <p:nvCxnSpPr>
          <p:cNvPr id="121" name="Google Shape;121;p26"/>
          <p:cNvCxnSpPr/>
          <p:nvPr/>
        </p:nvCxnSpPr>
        <p:spPr>
          <a:xfrm>
            <a:off x="2454098" y="4172950"/>
            <a:ext cx="6241800" cy="0"/>
          </a:xfrm>
          <a:prstGeom prst="straightConnector1">
            <a:avLst/>
          </a:prstGeom>
          <a:noFill/>
          <a:ln cap="flat" cmpd="sng" w="9525">
            <a:solidFill>
              <a:schemeClr val="accent2"/>
            </a:solidFill>
            <a:prstDash val="solid"/>
            <a:round/>
            <a:headEnd len="sm" w="sm" type="none"/>
            <a:tailEnd len="sm" w="sm" type="none"/>
          </a:ln>
        </p:spPr>
      </p:cxnSp>
      <p:sp>
        <p:nvSpPr>
          <p:cNvPr id="122" name="Google Shape;122;p26"/>
          <p:cNvSpPr txBox="1"/>
          <p:nvPr>
            <p:ph type="title"/>
          </p:nvPr>
        </p:nvSpPr>
        <p:spPr>
          <a:xfrm>
            <a:off x="145675" y="493475"/>
            <a:ext cx="1658700" cy="562200"/>
          </a:xfrm>
          <a:prstGeom prst="rect">
            <a:avLst/>
          </a:prstGeom>
        </p:spPr>
        <p:txBody>
          <a:bodyPr anchorCtr="0" anchor="t" bIns="34275" lIns="68575" spcFirstLastPara="1" rIns="68575" wrap="square" tIns="34275">
            <a:noAutofit/>
          </a:bodyPr>
          <a:lstStyle>
            <a:lvl1pPr lvl="0">
              <a:spcBef>
                <a:spcPts val="0"/>
              </a:spcBef>
              <a:spcAft>
                <a:spcPts val="0"/>
              </a:spcAft>
              <a:buClr>
                <a:schemeClr val="accent2"/>
              </a:buClr>
              <a:buSzPts val="3000"/>
              <a:buNone/>
              <a:defRPr b="1" sz="3000">
                <a:solidFill>
                  <a:schemeClr val="accent2"/>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5 1">
  <p:cSld name="BLANK_5_1">
    <p:spTree>
      <p:nvGrpSpPr>
        <p:cNvPr id="123" name="Shape 123"/>
        <p:cNvGrpSpPr/>
        <p:nvPr/>
      </p:nvGrpSpPr>
      <p:grpSpPr>
        <a:xfrm>
          <a:off x="0" y="0"/>
          <a:ext cx="0" cy="0"/>
          <a:chOff x="0" y="0"/>
          <a:chExt cx="0" cy="0"/>
        </a:xfrm>
      </p:grpSpPr>
      <p:sp>
        <p:nvSpPr>
          <p:cNvPr id="124" name="Google Shape;124;p27"/>
          <p:cNvSpPr/>
          <p:nvPr>
            <p:ph idx="2" type="pic"/>
          </p:nvPr>
        </p:nvSpPr>
        <p:spPr>
          <a:xfrm>
            <a:off x="0" y="0"/>
            <a:ext cx="9144000" cy="5143500"/>
          </a:xfrm>
          <a:prstGeom prst="rect">
            <a:avLst/>
          </a:prstGeom>
          <a:noFill/>
          <a:ln>
            <a:noFill/>
          </a:ln>
        </p:spPr>
      </p:sp>
      <p:sp>
        <p:nvSpPr>
          <p:cNvPr id="125" name="Google Shape;125;p27"/>
          <p:cNvSpPr txBox="1"/>
          <p:nvPr>
            <p:ph type="title"/>
          </p:nvPr>
        </p:nvSpPr>
        <p:spPr>
          <a:xfrm>
            <a:off x="0" y="-981300"/>
            <a:ext cx="8731200" cy="981300"/>
          </a:xfrm>
          <a:prstGeom prst="rect">
            <a:avLst/>
          </a:prstGeom>
        </p:spPr>
        <p:txBody>
          <a:bodyPr anchorCtr="0" anchor="ctr" bIns="34275" lIns="68575" spcFirstLastPara="1" rIns="68575" wrap="square" tIns="34275">
            <a:noAutofit/>
          </a:bodyPr>
          <a:lstStyle>
            <a:lvl1pPr lvl="0" algn="l">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5 1 1">
  <p:cSld name="BLANK_5_1_1">
    <p:spTree>
      <p:nvGrpSpPr>
        <p:cNvPr id="126" name="Shape 126"/>
        <p:cNvGrpSpPr/>
        <p:nvPr/>
      </p:nvGrpSpPr>
      <p:grpSpPr>
        <a:xfrm>
          <a:off x="0" y="0"/>
          <a:ext cx="0" cy="0"/>
          <a:chOff x="0" y="0"/>
          <a:chExt cx="0" cy="0"/>
        </a:xfrm>
      </p:grpSpPr>
      <p:sp>
        <p:nvSpPr>
          <p:cNvPr id="127" name="Google Shape;127;p28"/>
          <p:cNvSpPr/>
          <p:nvPr>
            <p:ph idx="2" type="pic"/>
          </p:nvPr>
        </p:nvSpPr>
        <p:spPr>
          <a:xfrm>
            <a:off x="0" y="0"/>
            <a:ext cx="9144000" cy="5143500"/>
          </a:xfrm>
          <a:prstGeom prst="rect">
            <a:avLst/>
          </a:prstGeom>
          <a:noFill/>
          <a:ln>
            <a:noFill/>
          </a:ln>
        </p:spPr>
      </p:sp>
      <p:sp>
        <p:nvSpPr>
          <p:cNvPr id="128" name="Google Shape;128;p28"/>
          <p:cNvSpPr txBox="1"/>
          <p:nvPr>
            <p:ph type="title"/>
          </p:nvPr>
        </p:nvSpPr>
        <p:spPr>
          <a:xfrm>
            <a:off x="0" y="-981300"/>
            <a:ext cx="8731200" cy="981300"/>
          </a:xfrm>
          <a:prstGeom prst="rect">
            <a:avLst/>
          </a:prstGeom>
        </p:spPr>
        <p:txBody>
          <a:bodyPr anchorCtr="0" anchor="ctr" bIns="34275" lIns="68575" spcFirstLastPara="1" rIns="68575" wrap="square" tIns="34275">
            <a:noAutofit/>
          </a:bodyPr>
          <a:lstStyle>
            <a:lvl1pPr lvl="0" algn="l">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5 1 1 2">
  <p:cSld name="BLANK_5_1_1_2">
    <p:spTree>
      <p:nvGrpSpPr>
        <p:cNvPr id="129" name="Shape 129"/>
        <p:cNvGrpSpPr/>
        <p:nvPr/>
      </p:nvGrpSpPr>
      <p:grpSpPr>
        <a:xfrm>
          <a:off x="0" y="0"/>
          <a:ext cx="0" cy="0"/>
          <a:chOff x="0" y="0"/>
          <a:chExt cx="0" cy="0"/>
        </a:xfrm>
      </p:grpSpPr>
      <p:pic>
        <p:nvPicPr>
          <p:cNvPr id="130" name="Google Shape;130;p29"/>
          <p:cNvPicPr preferRelativeResize="0"/>
          <p:nvPr/>
        </p:nvPicPr>
        <p:blipFill rotWithShape="1">
          <a:blip r:embed="rId2">
            <a:alphaModFix/>
          </a:blip>
          <a:srcRect b="0" l="59" r="69" t="0"/>
          <a:stretch/>
        </p:blipFill>
        <p:spPr>
          <a:xfrm>
            <a:off x="0" y="0"/>
            <a:ext cx="9143997" cy="5143499"/>
          </a:xfrm>
          <a:prstGeom prst="rect">
            <a:avLst/>
          </a:prstGeom>
          <a:noFill/>
          <a:ln>
            <a:noFill/>
          </a:ln>
        </p:spPr>
      </p:pic>
      <p:sp>
        <p:nvSpPr>
          <p:cNvPr id="131" name="Google Shape;131;p29"/>
          <p:cNvSpPr/>
          <p:nvPr/>
        </p:nvSpPr>
        <p:spPr>
          <a:xfrm>
            <a:off x="519175" y="0"/>
            <a:ext cx="3297000" cy="3720300"/>
          </a:xfrm>
          <a:prstGeom prst="rect">
            <a:avLst/>
          </a:prstGeom>
          <a:solidFill>
            <a:schemeClr val="lt1"/>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400">
              <a:solidFill>
                <a:schemeClr val="lt1"/>
              </a:solidFill>
              <a:latin typeface="Open Sans"/>
              <a:ea typeface="Open Sans"/>
              <a:cs typeface="Open Sans"/>
              <a:sym typeface="Open Sans"/>
            </a:endParaRPr>
          </a:p>
        </p:txBody>
      </p:sp>
      <p:sp>
        <p:nvSpPr>
          <p:cNvPr id="132" name="Google Shape;132;p29"/>
          <p:cNvSpPr/>
          <p:nvPr/>
        </p:nvSpPr>
        <p:spPr>
          <a:xfrm>
            <a:off x="50" y="4751675"/>
            <a:ext cx="9144000" cy="391800"/>
          </a:xfrm>
          <a:prstGeom prst="rect">
            <a:avLst/>
          </a:prstGeom>
          <a:solidFill>
            <a:srgbClr val="49779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2400" u="none" cap="none" strike="noStrike">
              <a:solidFill>
                <a:srgbClr val="FFFFFF"/>
              </a:solidFill>
              <a:latin typeface="Open Sans"/>
              <a:ea typeface="Open Sans"/>
              <a:cs typeface="Open Sans"/>
              <a:sym typeface="Open Sans"/>
            </a:endParaRPr>
          </a:p>
        </p:txBody>
      </p:sp>
      <p:sp>
        <p:nvSpPr>
          <p:cNvPr id="133" name="Google Shape;133;p29"/>
          <p:cNvSpPr txBox="1"/>
          <p:nvPr>
            <p:ph type="title"/>
          </p:nvPr>
        </p:nvSpPr>
        <p:spPr>
          <a:xfrm>
            <a:off x="616325" y="240150"/>
            <a:ext cx="3104100" cy="981300"/>
          </a:xfrm>
          <a:prstGeom prst="rect">
            <a:avLst/>
          </a:prstGeom>
        </p:spPr>
        <p:txBody>
          <a:bodyPr anchorCtr="0" anchor="ctr" bIns="34275" lIns="68575" spcFirstLastPara="1" rIns="68575" wrap="square" tIns="34275">
            <a:noAutofit/>
          </a:bodyPr>
          <a:lstStyle>
            <a:lvl1pPr lvl="0" algn="l">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5 1 1 1">
  <p:cSld name="BLANK_5_1_1_1">
    <p:spTree>
      <p:nvGrpSpPr>
        <p:cNvPr id="134" name="Shape 134"/>
        <p:cNvGrpSpPr/>
        <p:nvPr/>
      </p:nvGrpSpPr>
      <p:grpSpPr>
        <a:xfrm>
          <a:off x="0" y="0"/>
          <a:ext cx="0" cy="0"/>
          <a:chOff x="0" y="0"/>
          <a:chExt cx="0" cy="0"/>
        </a:xfrm>
      </p:grpSpPr>
      <p:sp>
        <p:nvSpPr>
          <p:cNvPr id="135" name="Google Shape;135;p30"/>
          <p:cNvSpPr/>
          <p:nvPr>
            <p:ph idx="2" type="pic"/>
          </p:nvPr>
        </p:nvSpPr>
        <p:spPr>
          <a:xfrm>
            <a:off x="0" y="0"/>
            <a:ext cx="9144000" cy="5143500"/>
          </a:xfrm>
          <a:prstGeom prst="rect">
            <a:avLst/>
          </a:prstGeom>
          <a:noFill/>
          <a:ln>
            <a:noFill/>
          </a:ln>
        </p:spPr>
      </p:sp>
      <p:sp>
        <p:nvSpPr>
          <p:cNvPr id="136" name="Google Shape;136;p30"/>
          <p:cNvSpPr txBox="1"/>
          <p:nvPr>
            <p:ph type="title"/>
          </p:nvPr>
        </p:nvSpPr>
        <p:spPr>
          <a:xfrm>
            <a:off x="0" y="4207575"/>
            <a:ext cx="9144000" cy="981300"/>
          </a:xfrm>
          <a:prstGeom prst="rect">
            <a:avLst/>
          </a:prstGeom>
          <a:solidFill>
            <a:schemeClr val="accent1"/>
          </a:solidFill>
        </p:spPr>
        <p:txBody>
          <a:bodyPr anchorCtr="0" anchor="ctr" bIns="34275" lIns="68575" spcFirstLastPara="1" rIns="68575" wrap="square" tIns="34275">
            <a:noAutofit/>
          </a:bodyPr>
          <a:lstStyle>
            <a:lvl1pPr lvl="0">
              <a:spcBef>
                <a:spcPts val="0"/>
              </a:spcBef>
              <a:spcAft>
                <a:spcPts val="0"/>
              </a:spcAft>
              <a:buClr>
                <a:schemeClr val="lt1"/>
              </a:buClr>
              <a:buSzPts val="4000"/>
              <a:buNone/>
              <a:defRPr sz="4000">
                <a:solidFill>
                  <a:schemeClr val="lt1"/>
                </a:solidFill>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 name="Shape 13"/>
        <p:cNvGrpSpPr/>
        <p:nvPr/>
      </p:nvGrpSpPr>
      <p:grpSpPr>
        <a:xfrm>
          <a:off x="0" y="0"/>
          <a:ext cx="0" cy="0"/>
          <a:chOff x="0" y="0"/>
          <a:chExt cx="0" cy="0"/>
        </a:xfrm>
      </p:grpSpPr>
      <p:sp>
        <p:nvSpPr>
          <p:cNvPr id="14" name="Google Shape;14;p4"/>
          <p:cNvSpPr txBox="1"/>
          <p:nvPr>
            <p:ph type="title"/>
          </p:nvPr>
        </p:nvSpPr>
        <p:spPr>
          <a:xfrm>
            <a:off x="630925" y="139929"/>
            <a:ext cx="8229600" cy="8574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Clr>
                <a:schemeClr val="dk1"/>
              </a:buClr>
              <a:buSzPts val="4000"/>
              <a:buFont typeface="EB Garamond"/>
              <a:buNone/>
              <a:defRPr sz="4000">
                <a:latin typeface="EB Garamond"/>
                <a:ea typeface="EB Garamond"/>
                <a:cs typeface="EB Garamond"/>
                <a:sym typeface="EB Garamond"/>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p:txBody>
      </p:sp>
      <p:sp>
        <p:nvSpPr>
          <p:cNvPr id="15" name="Google Shape;15;p4"/>
          <p:cNvSpPr txBox="1"/>
          <p:nvPr>
            <p:ph idx="1" type="body"/>
          </p:nvPr>
        </p:nvSpPr>
        <p:spPr>
          <a:xfrm>
            <a:off x="630925" y="1566100"/>
            <a:ext cx="7857300" cy="3028500"/>
          </a:xfrm>
          <a:prstGeom prst="rect">
            <a:avLst/>
          </a:prstGeom>
          <a:noFill/>
          <a:ln>
            <a:noFill/>
          </a:ln>
        </p:spPr>
        <p:txBody>
          <a:bodyPr anchorCtr="0" anchor="t" bIns="34275" lIns="68575" spcFirstLastPara="1" rIns="68575" wrap="square" tIns="34275">
            <a:noAutofit/>
          </a:bodyPr>
          <a:lstStyle>
            <a:lvl1pPr indent="-317500" lvl="0" marL="457200" rtl="0" algn="l">
              <a:spcBef>
                <a:spcPts val="300"/>
              </a:spcBef>
              <a:spcAft>
                <a:spcPts val="0"/>
              </a:spcAft>
              <a:buClr>
                <a:schemeClr val="dk1"/>
              </a:buClr>
              <a:buSzPts val="1400"/>
              <a:buChar char="•"/>
              <a:defRPr/>
            </a:lvl1pPr>
            <a:lvl2pPr indent="-317500" lvl="1" marL="914400" rtl="0" algn="l">
              <a:spcBef>
                <a:spcPts val="300"/>
              </a:spcBef>
              <a:spcAft>
                <a:spcPts val="0"/>
              </a:spcAft>
              <a:buClr>
                <a:schemeClr val="dk1"/>
              </a:buClr>
              <a:buSzPts val="1400"/>
              <a:buChar char="–"/>
              <a:defRPr/>
            </a:lvl2pPr>
            <a:lvl3pPr indent="-317500" lvl="2" marL="1371600" rtl="0" algn="l">
              <a:spcBef>
                <a:spcPts val="300"/>
              </a:spcBef>
              <a:spcAft>
                <a:spcPts val="0"/>
              </a:spcAft>
              <a:buClr>
                <a:schemeClr val="dk1"/>
              </a:buClr>
              <a:buSzPts val="1400"/>
              <a:buChar char="•"/>
              <a:defRPr/>
            </a:lvl3pPr>
            <a:lvl4pPr indent="-317500" lvl="3" marL="1828800" rtl="0" algn="l">
              <a:spcBef>
                <a:spcPts val="300"/>
              </a:spcBef>
              <a:spcAft>
                <a:spcPts val="0"/>
              </a:spcAft>
              <a:buClr>
                <a:schemeClr val="dk1"/>
              </a:buClr>
              <a:buSzPts val="1400"/>
              <a:buChar char="–"/>
              <a:defRPr/>
            </a:lvl4pPr>
            <a:lvl5pPr indent="-317500" lvl="4" marL="2286000" rtl="0" algn="l">
              <a:spcBef>
                <a:spcPts val="300"/>
              </a:spcBef>
              <a:spcAft>
                <a:spcPts val="0"/>
              </a:spcAft>
              <a:buClr>
                <a:schemeClr val="dk1"/>
              </a:buClr>
              <a:buSzPts val="1400"/>
              <a:buChar char="»"/>
              <a:defRPr/>
            </a:lvl5pPr>
            <a:lvl6pPr indent="-317500" lvl="5" marL="2743200" rtl="0" algn="l">
              <a:spcBef>
                <a:spcPts val="300"/>
              </a:spcBef>
              <a:spcAft>
                <a:spcPts val="0"/>
              </a:spcAft>
              <a:buClr>
                <a:schemeClr val="dk1"/>
              </a:buClr>
              <a:buSzPts val="1400"/>
              <a:buChar char="•"/>
              <a:defRPr/>
            </a:lvl6pPr>
            <a:lvl7pPr indent="-317500" lvl="6" marL="3200400" rtl="0" algn="l">
              <a:spcBef>
                <a:spcPts val="300"/>
              </a:spcBef>
              <a:spcAft>
                <a:spcPts val="0"/>
              </a:spcAft>
              <a:buClr>
                <a:schemeClr val="dk1"/>
              </a:buClr>
              <a:buSzPts val="1400"/>
              <a:buChar char="•"/>
              <a:defRPr/>
            </a:lvl7pPr>
            <a:lvl8pPr indent="-317500" lvl="7" marL="3657600" rtl="0" algn="l">
              <a:spcBef>
                <a:spcPts val="300"/>
              </a:spcBef>
              <a:spcAft>
                <a:spcPts val="0"/>
              </a:spcAft>
              <a:buClr>
                <a:schemeClr val="dk1"/>
              </a:buClr>
              <a:buSzPts val="1400"/>
              <a:buChar char="•"/>
              <a:defRPr/>
            </a:lvl8pPr>
            <a:lvl9pPr indent="-317500" lvl="8" marL="4114800" rtl="0" algn="l">
              <a:spcBef>
                <a:spcPts val="300"/>
              </a:spcBef>
              <a:spcAft>
                <a:spcPts val="0"/>
              </a:spcAft>
              <a:buClr>
                <a:schemeClr val="dk1"/>
              </a:buClr>
              <a:buSzPts val="1400"/>
              <a:buChar char="•"/>
              <a:defRPr/>
            </a:lvl9pPr>
          </a:lstStyle>
          <a:p/>
        </p:txBody>
      </p:sp>
      <p:sp>
        <p:nvSpPr>
          <p:cNvPr id="16" name="Google Shape;16;p4"/>
          <p:cNvSpPr/>
          <p:nvPr/>
        </p:nvSpPr>
        <p:spPr>
          <a:xfrm>
            <a:off x="649465" y="1225877"/>
            <a:ext cx="7838700" cy="13800"/>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17" name="Google Shape;17;p4"/>
          <p:cNvSpPr/>
          <p:nvPr/>
        </p:nvSpPr>
        <p:spPr>
          <a:xfrm flipH="1" rot="10800000">
            <a:off x="630936" y="1153493"/>
            <a:ext cx="1405200" cy="82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2">
  <p:cSld name="TWO_OBJECTS_1_2">
    <p:spTree>
      <p:nvGrpSpPr>
        <p:cNvPr id="137" name="Shape 137"/>
        <p:cNvGrpSpPr/>
        <p:nvPr/>
      </p:nvGrpSpPr>
      <p:grpSpPr>
        <a:xfrm>
          <a:off x="0" y="0"/>
          <a:ext cx="0" cy="0"/>
          <a:chOff x="0" y="0"/>
          <a:chExt cx="0" cy="0"/>
        </a:xfrm>
      </p:grpSpPr>
      <p:sp>
        <p:nvSpPr>
          <p:cNvPr id="138" name="Google Shape;138;p31"/>
          <p:cNvSpPr txBox="1"/>
          <p:nvPr>
            <p:ph idx="1" type="body"/>
          </p:nvPr>
        </p:nvSpPr>
        <p:spPr>
          <a:xfrm>
            <a:off x="6758875" y="1036275"/>
            <a:ext cx="2055000" cy="3394500"/>
          </a:xfrm>
          <a:prstGeom prst="rect">
            <a:avLst/>
          </a:prstGeom>
          <a:noFill/>
          <a:ln>
            <a:noFill/>
          </a:ln>
        </p:spPr>
        <p:txBody>
          <a:bodyPr anchorCtr="0" anchor="ctr" bIns="34275" lIns="68575" spcFirstLastPara="1" rIns="68575" wrap="square" tIns="34275">
            <a:noAutofit/>
          </a:bodyPr>
          <a:lstStyle>
            <a:lvl1pPr indent="-406400" lvl="0" marL="457200" algn="ctr">
              <a:spcBef>
                <a:spcPts val="600"/>
              </a:spcBef>
              <a:spcAft>
                <a:spcPts val="0"/>
              </a:spcAft>
              <a:buClr>
                <a:schemeClr val="dk1"/>
              </a:buClr>
              <a:buSzPts val="2800"/>
              <a:buChar char="•"/>
              <a:defRPr sz="2800"/>
            </a:lvl1pPr>
            <a:lvl2pPr indent="-381000" lvl="1" marL="914400" algn="l">
              <a:spcBef>
                <a:spcPts val="50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400"/>
              </a:spcBef>
              <a:spcAft>
                <a:spcPts val="0"/>
              </a:spcAft>
              <a:buClr>
                <a:schemeClr val="dk1"/>
              </a:buClr>
              <a:buSzPts val="1800"/>
              <a:buChar char="–"/>
              <a:defRPr sz="1800"/>
            </a:lvl4pPr>
            <a:lvl5pPr indent="-342900" lvl="4" marL="2286000" algn="l">
              <a:spcBef>
                <a:spcPts val="400"/>
              </a:spcBef>
              <a:spcAft>
                <a:spcPts val="0"/>
              </a:spcAft>
              <a:buClr>
                <a:schemeClr val="dk1"/>
              </a:buClr>
              <a:buSzPts val="1800"/>
              <a:buChar char="»"/>
              <a:defRPr sz="1800"/>
            </a:lvl5pPr>
            <a:lvl6pPr indent="-342900" lvl="5" marL="2743200" algn="l">
              <a:spcBef>
                <a:spcPts val="400"/>
              </a:spcBef>
              <a:spcAft>
                <a:spcPts val="0"/>
              </a:spcAft>
              <a:buClr>
                <a:schemeClr val="dk1"/>
              </a:buClr>
              <a:buSzPts val="1800"/>
              <a:buChar char="•"/>
              <a:defRPr sz="1800"/>
            </a:lvl6pPr>
            <a:lvl7pPr indent="-342900" lvl="6" marL="3200400" algn="l">
              <a:spcBef>
                <a:spcPts val="400"/>
              </a:spcBef>
              <a:spcAft>
                <a:spcPts val="0"/>
              </a:spcAft>
              <a:buClr>
                <a:schemeClr val="dk1"/>
              </a:buClr>
              <a:buSzPts val="1800"/>
              <a:buChar char="•"/>
              <a:defRPr sz="1800"/>
            </a:lvl7pPr>
            <a:lvl8pPr indent="-342900" lvl="7" marL="3657600" algn="l">
              <a:spcBef>
                <a:spcPts val="400"/>
              </a:spcBef>
              <a:spcAft>
                <a:spcPts val="0"/>
              </a:spcAft>
              <a:buClr>
                <a:schemeClr val="dk1"/>
              </a:buClr>
              <a:buSzPts val="1800"/>
              <a:buChar char="•"/>
              <a:defRPr sz="1800"/>
            </a:lvl8pPr>
            <a:lvl9pPr indent="-342900" lvl="8" marL="4114800" algn="l">
              <a:spcBef>
                <a:spcPts val="400"/>
              </a:spcBef>
              <a:spcAft>
                <a:spcPts val="0"/>
              </a:spcAft>
              <a:buClr>
                <a:schemeClr val="dk1"/>
              </a:buClr>
              <a:buSzPts val="1800"/>
              <a:buChar char="•"/>
              <a:defRPr sz="1800"/>
            </a:lvl9pPr>
          </a:lstStyle>
          <a:p/>
        </p:txBody>
      </p:sp>
      <p:sp>
        <p:nvSpPr>
          <p:cNvPr id="139" name="Google Shape;139;p31"/>
          <p:cNvSpPr txBox="1"/>
          <p:nvPr>
            <p:ph type="title"/>
          </p:nvPr>
        </p:nvSpPr>
        <p:spPr>
          <a:xfrm>
            <a:off x="0" y="-903396"/>
            <a:ext cx="8229600" cy="857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chemeClr val="dk1"/>
              </a:buClr>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140" name="Google Shape;140;p31"/>
          <p:cNvSpPr txBox="1"/>
          <p:nvPr>
            <p:ph idx="2" type="body"/>
          </p:nvPr>
        </p:nvSpPr>
        <p:spPr>
          <a:xfrm>
            <a:off x="457200" y="1036275"/>
            <a:ext cx="2055000" cy="3394500"/>
          </a:xfrm>
          <a:prstGeom prst="rect">
            <a:avLst/>
          </a:prstGeom>
          <a:noFill/>
          <a:ln>
            <a:noFill/>
          </a:ln>
        </p:spPr>
        <p:txBody>
          <a:bodyPr anchorCtr="0" anchor="ctr" bIns="34275" lIns="68575" spcFirstLastPara="1" rIns="68575" wrap="square" tIns="34275">
            <a:noAutofit/>
          </a:bodyPr>
          <a:lstStyle>
            <a:lvl1pPr indent="-406400" lvl="0" marL="457200" algn="ctr">
              <a:spcBef>
                <a:spcPts val="600"/>
              </a:spcBef>
              <a:spcAft>
                <a:spcPts val="0"/>
              </a:spcAft>
              <a:buClr>
                <a:schemeClr val="dk1"/>
              </a:buClr>
              <a:buSzPts val="2800"/>
              <a:buChar char="•"/>
              <a:defRPr sz="2800"/>
            </a:lvl1pPr>
            <a:lvl2pPr indent="-381000" lvl="1" marL="914400" algn="l">
              <a:spcBef>
                <a:spcPts val="50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400"/>
              </a:spcBef>
              <a:spcAft>
                <a:spcPts val="0"/>
              </a:spcAft>
              <a:buClr>
                <a:schemeClr val="dk1"/>
              </a:buClr>
              <a:buSzPts val="1800"/>
              <a:buChar char="–"/>
              <a:defRPr sz="1800"/>
            </a:lvl4pPr>
            <a:lvl5pPr indent="-342900" lvl="4" marL="2286000" algn="l">
              <a:spcBef>
                <a:spcPts val="400"/>
              </a:spcBef>
              <a:spcAft>
                <a:spcPts val="0"/>
              </a:spcAft>
              <a:buClr>
                <a:schemeClr val="dk1"/>
              </a:buClr>
              <a:buSzPts val="1800"/>
              <a:buChar char="»"/>
              <a:defRPr sz="1800"/>
            </a:lvl5pPr>
            <a:lvl6pPr indent="-342900" lvl="5" marL="2743200" algn="l">
              <a:spcBef>
                <a:spcPts val="400"/>
              </a:spcBef>
              <a:spcAft>
                <a:spcPts val="0"/>
              </a:spcAft>
              <a:buClr>
                <a:schemeClr val="dk1"/>
              </a:buClr>
              <a:buSzPts val="1800"/>
              <a:buChar char="•"/>
              <a:defRPr sz="1800"/>
            </a:lvl6pPr>
            <a:lvl7pPr indent="-342900" lvl="6" marL="3200400" algn="l">
              <a:spcBef>
                <a:spcPts val="400"/>
              </a:spcBef>
              <a:spcAft>
                <a:spcPts val="0"/>
              </a:spcAft>
              <a:buClr>
                <a:schemeClr val="dk1"/>
              </a:buClr>
              <a:buSzPts val="1800"/>
              <a:buChar char="•"/>
              <a:defRPr sz="1800"/>
            </a:lvl7pPr>
            <a:lvl8pPr indent="-342900" lvl="7" marL="3657600" algn="l">
              <a:spcBef>
                <a:spcPts val="400"/>
              </a:spcBef>
              <a:spcAft>
                <a:spcPts val="0"/>
              </a:spcAft>
              <a:buClr>
                <a:schemeClr val="dk1"/>
              </a:buClr>
              <a:buSzPts val="1800"/>
              <a:buChar char="•"/>
              <a:defRPr sz="1800"/>
            </a:lvl8pPr>
            <a:lvl9pPr indent="-342900" lvl="8" marL="4114800" algn="l">
              <a:spcBef>
                <a:spcPts val="400"/>
              </a:spcBef>
              <a:spcAft>
                <a:spcPts val="0"/>
              </a:spcAft>
              <a:buClr>
                <a:schemeClr val="dk1"/>
              </a:buClr>
              <a:buSzPts val="1800"/>
              <a:buChar char="•"/>
              <a:defRPr sz="1800"/>
            </a:lvl9pPr>
          </a:lstStyle>
          <a:p/>
        </p:txBody>
      </p:sp>
      <p:sp>
        <p:nvSpPr>
          <p:cNvPr id="141" name="Google Shape;141;p31"/>
          <p:cNvSpPr txBox="1"/>
          <p:nvPr>
            <p:ph idx="3" type="body"/>
          </p:nvPr>
        </p:nvSpPr>
        <p:spPr>
          <a:xfrm>
            <a:off x="3705075" y="1036275"/>
            <a:ext cx="1803600" cy="3394500"/>
          </a:xfrm>
          <a:prstGeom prst="rect">
            <a:avLst/>
          </a:prstGeom>
          <a:noFill/>
          <a:ln>
            <a:noFill/>
          </a:ln>
        </p:spPr>
        <p:txBody>
          <a:bodyPr anchorCtr="0" anchor="ctr" bIns="34275" lIns="68575" spcFirstLastPara="1" rIns="68575" wrap="square" tIns="34275">
            <a:noAutofit/>
          </a:bodyPr>
          <a:lstStyle>
            <a:lvl1pPr indent="-406400" lvl="0" marL="457200" algn="ctr">
              <a:spcBef>
                <a:spcPts val="600"/>
              </a:spcBef>
              <a:spcAft>
                <a:spcPts val="0"/>
              </a:spcAft>
              <a:buClr>
                <a:schemeClr val="dk1"/>
              </a:buClr>
              <a:buSzPts val="2800"/>
              <a:buChar char="•"/>
              <a:defRPr sz="2800"/>
            </a:lvl1pPr>
            <a:lvl2pPr indent="-381000" lvl="1" marL="914400" algn="l">
              <a:spcBef>
                <a:spcPts val="50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400"/>
              </a:spcBef>
              <a:spcAft>
                <a:spcPts val="0"/>
              </a:spcAft>
              <a:buClr>
                <a:schemeClr val="dk1"/>
              </a:buClr>
              <a:buSzPts val="1800"/>
              <a:buChar char="–"/>
              <a:defRPr sz="1800"/>
            </a:lvl4pPr>
            <a:lvl5pPr indent="-342900" lvl="4" marL="2286000" algn="l">
              <a:spcBef>
                <a:spcPts val="400"/>
              </a:spcBef>
              <a:spcAft>
                <a:spcPts val="0"/>
              </a:spcAft>
              <a:buClr>
                <a:schemeClr val="dk1"/>
              </a:buClr>
              <a:buSzPts val="1800"/>
              <a:buChar char="»"/>
              <a:defRPr sz="1800"/>
            </a:lvl5pPr>
            <a:lvl6pPr indent="-342900" lvl="5" marL="2743200" algn="l">
              <a:spcBef>
                <a:spcPts val="400"/>
              </a:spcBef>
              <a:spcAft>
                <a:spcPts val="0"/>
              </a:spcAft>
              <a:buClr>
                <a:schemeClr val="dk1"/>
              </a:buClr>
              <a:buSzPts val="1800"/>
              <a:buChar char="•"/>
              <a:defRPr sz="1800"/>
            </a:lvl6pPr>
            <a:lvl7pPr indent="-342900" lvl="6" marL="3200400" algn="l">
              <a:spcBef>
                <a:spcPts val="400"/>
              </a:spcBef>
              <a:spcAft>
                <a:spcPts val="0"/>
              </a:spcAft>
              <a:buClr>
                <a:schemeClr val="dk1"/>
              </a:buClr>
              <a:buSzPts val="1800"/>
              <a:buChar char="•"/>
              <a:defRPr sz="1800"/>
            </a:lvl7pPr>
            <a:lvl8pPr indent="-342900" lvl="7" marL="3657600" algn="l">
              <a:spcBef>
                <a:spcPts val="400"/>
              </a:spcBef>
              <a:spcAft>
                <a:spcPts val="0"/>
              </a:spcAft>
              <a:buClr>
                <a:schemeClr val="dk1"/>
              </a:buClr>
              <a:buSzPts val="1800"/>
              <a:buChar char="•"/>
              <a:defRPr sz="1800"/>
            </a:lvl8pPr>
            <a:lvl9pPr indent="-342900" lvl="8" marL="4114800" algn="l">
              <a:spcBef>
                <a:spcPts val="400"/>
              </a:spcBef>
              <a:spcAft>
                <a:spcPts val="0"/>
              </a:spcAft>
              <a:buClr>
                <a:schemeClr val="dk1"/>
              </a:buClr>
              <a:buSzPts val="1800"/>
              <a:buChar char="•"/>
              <a:defRPr sz="1800"/>
            </a:lvl9pPr>
          </a:lstStyle>
          <a:p/>
        </p:txBody>
      </p:sp>
      <p:sp>
        <p:nvSpPr>
          <p:cNvPr id="142" name="Google Shape;142;p31"/>
          <p:cNvSpPr/>
          <p:nvPr/>
        </p:nvSpPr>
        <p:spPr>
          <a:xfrm flipH="1" rot="-5400000">
            <a:off x="939930" y="2572493"/>
            <a:ext cx="4280100" cy="34200"/>
          </a:xfrm>
          <a:prstGeom prst="rect">
            <a:avLst/>
          </a:prstGeom>
          <a:solidFill>
            <a:srgbClr val="D5D5D5"/>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143" name="Google Shape;143;p31"/>
          <p:cNvSpPr/>
          <p:nvPr/>
        </p:nvSpPr>
        <p:spPr>
          <a:xfrm flipH="1" rot="-5400000">
            <a:off x="2632979" y="879443"/>
            <a:ext cx="1004700" cy="144900"/>
          </a:xfrm>
          <a:prstGeom prst="rect">
            <a:avLst/>
          </a:prstGeom>
          <a:solidFill>
            <a:srgbClr val="497792"/>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144" name="Google Shape;144;p31"/>
          <p:cNvSpPr/>
          <p:nvPr/>
        </p:nvSpPr>
        <p:spPr>
          <a:xfrm flipH="1" rot="-5400000">
            <a:off x="3993717" y="2621593"/>
            <a:ext cx="4280100" cy="34200"/>
          </a:xfrm>
          <a:prstGeom prst="rect">
            <a:avLst/>
          </a:prstGeom>
          <a:solidFill>
            <a:srgbClr val="D5D5D5"/>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145" name="Google Shape;145;p31"/>
          <p:cNvSpPr/>
          <p:nvPr/>
        </p:nvSpPr>
        <p:spPr>
          <a:xfrm flipH="1" rot="-5400000">
            <a:off x="5576067" y="879443"/>
            <a:ext cx="1004700" cy="144900"/>
          </a:xfrm>
          <a:prstGeom prst="rect">
            <a:avLst/>
          </a:prstGeom>
          <a:solidFill>
            <a:srgbClr val="497792"/>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146" name="Google Shape;146;p31"/>
          <p:cNvSpPr/>
          <p:nvPr/>
        </p:nvSpPr>
        <p:spPr>
          <a:xfrm flipH="1" rot="-5400000">
            <a:off x="-1665745" y="2621593"/>
            <a:ext cx="4280100" cy="34200"/>
          </a:xfrm>
          <a:prstGeom prst="rect">
            <a:avLst/>
          </a:prstGeom>
          <a:solidFill>
            <a:srgbClr val="D5D5D5"/>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
        <p:nvSpPr>
          <p:cNvPr id="147" name="Google Shape;147;p31"/>
          <p:cNvSpPr/>
          <p:nvPr/>
        </p:nvSpPr>
        <p:spPr>
          <a:xfrm flipH="1" rot="-5400000">
            <a:off x="27304" y="928543"/>
            <a:ext cx="1004700" cy="144900"/>
          </a:xfrm>
          <a:prstGeom prst="rect">
            <a:avLst/>
          </a:prstGeom>
          <a:solidFill>
            <a:srgbClr val="497792"/>
          </a:solidFill>
          <a:ln>
            <a:noFill/>
          </a:ln>
        </p:spPr>
        <p:txBody>
          <a:bodyPr anchorCtr="0" anchor="ctr" bIns="25700" lIns="51425" spcFirstLastPara="1" rIns="51425" wrap="square" tIns="25700">
            <a:noAutofit/>
          </a:bodyPr>
          <a:lstStyle/>
          <a:p>
            <a:pPr indent="0" lvl="0" marL="0" marR="0" rtl="0" algn="ctr">
              <a:spcBef>
                <a:spcPts val="0"/>
              </a:spcBef>
              <a:spcAft>
                <a:spcPts val="0"/>
              </a:spcAft>
              <a:buClr>
                <a:schemeClr val="dk1"/>
              </a:buClr>
              <a:buSzPts val="1100"/>
              <a:buFont typeface="Calibri"/>
              <a:buNone/>
            </a:pPr>
            <a:r>
              <a:t/>
            </a:r>
            <a:endParaRPr b="0" i="0" sz="1100" u="none" cap="none" strike="noStrike">
              <a:solidFill>
                <a:srgbClr val="FFFFFF"/>
              </a:solidFill>
              <a:latin typeface="Calibri"/>
              <a:ea typeface="Calibri"/>
              <a:cs typeface="Calibri"/>
              <a:sym typeface="Calibri"/>
            </a:endParaRPr>
          </a:p>
        </p:txBody>
      </p:sp>
    </p:spTree>
  </p:cSld>
  <p:clrMapOvr>
    <a:masterClrMapping/>
  </p:clrMapOvr>
  <p:extLst>
    <p:ext uri="{DCECCB84-F9BA-43D5-87BE-67443E8EF086}">
      <p15:sldGuideLst>
        <p15:guide id="1" orient="horz" pos="1620">
          <p15:clr>
            <a:srgbClr val="E46962"/>
          </p15:clr>
        </p15:guide>
        <p15:guide id="2" pos="1729">
          <p15:clr>
            <a:srgbClr val="E46962"/>
          </p15:clr>
        </p15:guide>
        <p15:guide id="3" pos="2976">
          <p15:clr>
            <a:srgbClr val="E46962"/>
          </p15:clr>
        </p15:guide>
        <p15:guide id="4" pos="4223">
          <p15:clr>
            <a:srgbClr val="E46962"/>
          </p15:clr>
        </p15:guide>
      </p15:sldGuideLst>
    </p:ext>
  </p:extLst>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6">
  <p:cSld name="Blank">
    <p:spTree>
      <p:nvGrpSpPr>
        <p:cNvPr id="148" name="Shape 148"/>
        <p:cNvGrpSpPr/>
        <p:nvPr/>
      </p:nvGrpSpPr>
      <p:grpSpPr>
        <a:xfrm>
          <a:off x="0" y="0"/>
          <a:ext cx="0" cy="0"/>
          <a:chOff x="0" y="0"/>
          <a:chExt cx="0" cy="0"/>
        </a:xfrm>
      </p:grpSpPr>
      <p:sp>
        <p:nvSpPr>
          <p:cNvPr id="149" name="Google Shape;149;p32"/>
          <p:cNvSpPr txBox="1"/>
          <p:nvPr>
            <p:ph type="title"/>
          </p:nvPr>
        </p:nvSpPr>
        <p:spPr>
          <a:xfrm>
            <a:off x="100850" y="86400"/>
            <a:ext cx="8942400" cy="1064700"/>
          </a:xfrm>
          <a:prstGeom prst="rect">
            <a:avLst/>
          </a:prstGeom>
        </p:spPr>
        <p:txBody>
          <a:bodyPr anchorCtr="0" anchor="ctr" bIns="34275" lIns="68575" spcFirstLastPara="1" rIns="68575" wrap="square" tIns="34275">
            <a:noAutofit/>
          </a:bodyPr>
          <a:lstStyle>
            <a:lvl1pPr lvl="0">
              <a:spcBef>
                <a:spcPts val="0"/>
              </a:spcBef>
              <a:spcAft>
                <a:spcPts val="0"/>
              </a:spcAft>
              <a:buSzPts val="3000"/>
              <a:buNone/>
              <a:defRPr sz="3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1">
  <p:cSld name="TITLE_ONLY_1_1">
    <p:spTree>
      <p:nvGrpSpPr>
        <p:cNvPr id="150" name="Shape 150"/>
        <p:cNvGrpSpPr/>
        <p:nvPr/>
      </p:nvGrpSpPr>
      <p:grpSpPr>
        <a:xfrm>
          <a:off x="0" y="0"/>
          <a:ext cx="0" cy="0"/>
          <a:chOff x="0" y="0"/>
          <a:chExt cx="0" cy="0"/>
        </a:xfrm>
      </p:grpSpPr>
      <p:sp>
        <p:nvSpPr>
          <p:cNvPr id="151" name="Google Shape;151;p33"/>
          <p:cNvSpPr txBox="1"/>
          <p:nvPr>
            <p:ph type="title"/>
          </p:nvPr>
        </p:nvSpPr>
        <p:spPr>
          <a:xfrm>
            <a:off x="1943250" y="266900"/>
            <a:ext cx="6743700" cy="857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2" name="Google Shape;152;p33"/>
          <p:cNvSpPr/>
          <p:nvPr/>
        </p:nvSpPr>
        <p:spPr>
          <a:xfrm>
            <a:off x="0" y="0"/>
            <a:ext cx="1704900" cy="5143500"/>
          </a:xfrm>
          <a:prstGeom prst="rect">
            <a:avLst/>
          </a:prstGeom>
          <a:solidFill>
            <a:schemeClr val="accen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33"/>
          <p:cNvSpPr txBox="1"/>
          <p:nvPr>
            <p:ph idx="1" type="body"/>
          </p:nvPr>
        </p:nvSpPr>
        <p:spPr>
          <a:xfrm>
            <a:off x="1962725" y="1472050"/>
            <a:ext cx="6754200" cy="3189300"/>
          </a:xfrm>
          <a:prstGeom prst="rect">
            <a:avLst/>
          </a:prstGeom>
        </p:spPr>
        <p:txBody>
          <a:bodyPr anchorCtr="0" anchor="ctr" bIns="34275" lIns="68575" spcFirstLastPara="1" rIns="68575" wrap="square" tIns="34275">
            <a:noAutofit/>
          </a:bodyPr>
          <a:lstStyle>
            <a:lvl1pPr indent="-438150" lvl="0" marL="457200">
              <a:spcBef>
                <a:spcPts val="700"/>
              </a:spcBef>
              <a:spcAft>
                <a:spcPts val="0"/>
              </a:spcAft>
              <a:buClr>
                <a:schemeClr val="accent2"/>
              </a:buClr>
              <a:buSzPts val="3300"/>
              <a:buChar char="•"/>
              <a:defRPr/>
            </a:lvl1pPr>
            <a:lvl2pPr indent="-419100" lvl="1" marL="914400">
              <a:spcBef>
                <a:spcPts val="600"/>
              </a:spcBef>
              <a:spcAft>
                <a:spcPts val="0"/>
              </a:spcAft>
              <a:buSzPts val="3000"/>
              <a:buChar char="–"/>
              <a:defRPr/>
            </a:lvl2pPr>
            <a:lvl3pPr indent="-381000" lvl="2" marL="1371600">
              <a:spcBef>
                <a:spcPts val="500"/>
              </a:spcBef>
              <a:spcAft>
                <a:spcPts val="0"/>
              </a:spcAft>
              <a:buSzPts val="2400"/>
              <a:buChar char="•"/>
              <a:defRPr/>
            </a:lvl3pPr>
            <a:lvl4pPr indent="-355600" lvl="3" marL="1828800">
              <a:spcBef>
                <a:spcPts val="400"/>
              </a:spcBef>
              <a:spcAft>
                <a:spcPts val="0"/>
              </a:spcAft>
              <a:buSzPts val="2000"/>
              <a:buChar char="–"/>
              <a:defRPr/>
            </a:lvl4pPr>
            <a:lvl5pPr indent="-323850" lvl="4" marL="2286000">
              <a:spcBef>
                <a:spcPts val="300"/>
              </a:spcBef>
              <a:spcAft>
                <a:spcPts val="0"/>
              </a:spcAft>
              <a:buSzPts val="15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7">
  <p:cSld name="BLANK_8">
    <p:spTree>
      <p:nvGrpSpPr>
        <p:cNvPr id="154" name="Shape 154"/>
        <p:cNvGrpSpPr/>
        <p:nvPr/>
      </p:nvGrpSpPr>
      <p:grpSpPr>
        <a:xfrm>
          <a:off x="0" y="0"/>
          <a:ext cx="0" cy="0"/>
          <a:chOff x="0" y="0"/>
          <a:chExt cx="0" cy="0"/>
        </a:xfrm>
      </p:grpSpPr>
      <p:sp>
        <p:nvSpPr>
          <p:cNvPr id="155" name="Google Shape;155;p34"/>
          <p:cNvSpPr txBox="1"/>
          <p:nvPr>
            <p:ph type="title"/>
          </p:nvPr>
        </p:nvSpPr>
        <p:spPr>
          <a:xfrm>
            <a:off x="264700" y="1571250"/>
            <a:ext cx="3888300" cy="2001000"/>
          </a:xfrm>
          <a:prstGeom prst="rect">
            <a:avLst/>
          </a:prstGeom>
        </p:spPr>
        <p:txBody>
          <a:bodyPr anchorCtr="0" anchor="t" bIns="34275" lIns="68575" spcFirstLastPara="1" rIns="68575" wrap="square" tIns="34275">
            <a:noAutofit/>
          </a:bodyPr>
          <a:lstStyle>
            <a:lvl1pPr lvl="0">
              <a:spcBef>
                <a:spcPts val="0"/>
              </a:spcBef>
              <a:spcAft>
                <a:spcPts val="0"/>
              </a:spcAft>
              <a:buClr>
                <a:schemeClr val="dk1"/>
              </a:buClr>
              <a:buSzPts val="4500"/>
              <a:buNone/>
              <a:defRPr>
                <a:solidFill>
                  <a:schemeClr val="dk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6" name="Google Shape;156;p34"/>
          <p:cNvSpPr txBox="1"/>
          <p:nvPr>
            <p:ph idx="1" type="subTitle"/>
          </p:nvPr>
        </p:nvSpPr>
        <p:spPr>
          <a:xfrm>
            <a:off x="264700" y="3976875"/>
            <a:ext cx="3654900" cy="514200"/>
          </a:xfrm>
          <a:prstGeom prst="rect">
            <a:avLst/>
          </a:prstGeom>
        </p:spPr>
        <p:txBody>
          <a:bodyPr anchorCtr="0" anchor="t" bIns="34275" lIns="68575" spcFirstLastPara="1" rIns="68575" wrap="square" tIns="34275">
            <a:noAutofit/>
          </a:bodyPr>
          <a:lstStyle>
            <a:lvl1pPr lvl="0">
              <a:spcBef>
                <a:spcPts val="700"/>
              </a:spcBef>
              <a:spcAft>
                <a:spcPts val="0"/>
              </a:spcAft>
              <a:buSzPts val="3300"/>
              <a:buNone/>
              <a:defRPr/>
            </a:lvl1pPr>
            <a:lvl2pPr lvl="1">
              <a:spcBef>
                <a:spcPts val="600"/>
              </a:spcBef>
              <a:spcAft>
                <a:spcPts val="0"/>
              </a:spcAft>
              <a:buSzPts val="3000"/>
              <a:buNone/>
              <a:defRPr/>
            </a:lvl2pPr>
            <a:lvl3pPr lvl="2">
              <a:spcBef>
                <a:spcPts val="500"/>
              </a:spcBef>
              <a:spcAft>
                <a:spcPts val="0"/>
              </a:spcAft>
              <a:buSzPts val="2400"/>
              <a:buNone/>
              <a:defRPr/>
            </a:lvl3pPr>
            <a:lvl4pPr lvl="3">
              <a:spcBef>
                <a:spcPts val="400"/>
              </a:spcBef>
              <a:spcAft>
                <a:spcPts val="0"/>
              </a:spcAft>
              <a:buSzPts val="2000"/>
              <a:buNone/>
              <a:defRPr/>
            </a:lvl4pPr>
            <a:lvl5pPr lvl="4">
              <a:spcBef>
                <a:spcPts val="300"/>
              </a:spcBef>
              <a:spcAft>
                <a:spcPts val="0"/>
              </a:spcAft>
              <a:buSzPts val="15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4 1">
  <p:cSld name="BLANK_7_1">
    <p:spTree>
      <p:nvGrpSpPr>
        <p:cNvPr id="157" name="Shape 157"/>
        <p:cNvGrpSpPr/>
        <p:nvPr/>
      </p:nvGrpSpPr>
      <p:grpSpPr>
        <a:xfrm>
          <a:off x="0" y="0"/>
          <a:ext cx="0" cy="0"/>
          <a:chOff x="0" y="0"/>
          <a:chExt cx="0" cy="0"/>
        </a:xfrm>
      </p:grpSpPr>
      <p:sp>
        <p:nvSpPr>
          <p:cNvPr id="158" name="Google Shape;158;p35"/>
          <p:cNvSpPr txBox="1"/>
          <p:nvPr>
            <p:ph idx="10" type="dt"/>
          </p:nvPr>
        </p:nvSpPr>
        <p:spPr>
          <a:xfrm>
            <a:off x="228600" y="3178175"/>
            <a:ext cx="1066800" cy="182700"/>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sz="700"/>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159" name="Google Shape;159;p35"/>
          <p:cNvSpPr txBox="1"/>
          <p:nvPr>
            <p:ph idx="11" type="ftr"/>
          </p:nvPr>
        </p:nvSpPr>
        <p:spPr>
          <a:xfrm>
            <a:off x="1562100" y="3178175"/>
            <a:ext cx="1447800" cy="182700"/>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sz="700"/>
            </a:lvl1pPr>
            <a:lvl2pPr lvl="1" algn="l">
              <a:spcBef>
                <a:spcPts val="0"/>
              </a:spcBef>
              <a:spcAft>
                <a:spcPts val="0"/>
              </a:spcAft>
              <a:buSzPts val="700"/>
              <a:buNone/>
              <a:defRPr sz="700"/>
            </a:lvl2pPr>
            <a:lvl3pPr lvl="2" algn="l">
              <a:spcBef>
                <a:spcPts val="0"/>
              </a:spcBef>
              <a:spcAft>
                <a:spcPts val="0"/>
              </a:spcAft>
              <a:buSzPts val="700"/>
              <a:buNone/>
              <a:defRPr sz="700"/>
            </a:lvl3pPr>
            <a:lvl4pPr lvl="3" algn="l">
              <a:spcBef>
                <a:spcPts val="0"/>
              </a:spcBef>
              <a:spcAft>
                <a:spcPts val="0"/>
              </a:spcAft>
              <a:buSzPts val="700"/>
              <a:buNone/>
              <a:defRPr sz="700"/>
            </a:lvl4pPr>
            <a:lvl5pPr lvl="4" algn="l">
              <a:spcBef>
                <a:spcPts val="0"/>
              </a:spcBef>
              <a:spcAft>
                <a:spcPts val="0"/>
              </a:spcAft>
              <a:buSzPts val="700"/>
              <a:buNone/>
              <a:defRPr sz="700"/>
            </a:lvl5pPr>
            <a:lvl6pPr lvl="5" algn="l">
              <a:spcBef>
                <a:spcPts val="0"/>
              </a:spcBef>
              <a:spcAft>
                <a:spcPts val="0"/>
              </a:spcAft>
              <a:buSzPts val="700"/>
              <a:buNone/>
              <a:defRPr sz="700"/>
            </a:lvl6pPr>
            <a:lvl7pPr lvl="6" algn="l">
              <a:spcBef>
                <a:spcPts val="0"/>
              </a:spcBef>
              <a:spcAft>
                <a:spcPts val="0"/>
              </a:spcAft>
              <a:buSzPts val="700"/>
              <a:buNone/>
              <a:defRPr sz="700"/>
            </a:lvl7pPr>
            <a:lvl8pPr lvl="7" algn="l">
              <a:spcBef>
                <a:spcPts val="0"/>
              </a:spcBef>
              <a:spcAft>
                <a:spcPts val="0"/>
              </a:spcAft>
              <a:buSzPts val="700"/>
              <a:buNone/>
              <a:defRPr sz="700"/>
            </a:lvl8pPr>
            <a:lvl9pPr lvl="8" algn="l">
              <a:spcBef>
                <a:spcPts val="0"/>
              </a:spcBef>
              <a:spcAft>
                <a:spcPts val="0"/>
              </a:spcAft>
              <a:buSzPts val="700"/>
              <a:buNone/>
              <a:defRPr sz="700"/>
            </a:lvl9pPr>
          </a:lstStyle>
          <a:p/>
        </p:txBody>
      </p:sp>
      <p:sp>
        <p:nvSpPr>
          <p:cNvPr id="160" name="Google Shape;160;p35"/>
          <p:cNvSpPr txBox="1"/>
          <p:nvPr>
            <p:ph idx="12" type="sldNum"/>
          </p:nvPr>
        </p:nvSpPr>
        <p:spPr>
          <a:xfrm>
            <a:off x="3276600" y="3178175"/>
            <a:ext cx="1066800" cy="182700"/>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sz="700"/>
            </a:lvl1pPr>
            <a:lvl2pPr indent="0" lvl="1" marL="0" algn="r">
              <a:spcBef>
                <a:spcPts val="0"/>
              </a:spcBef>
              <a:buNone/>
              <a:defRPr sz="700"/>
            </a:lvl2pPr>
            <a:lvl3pPr indent="0" lvl="2" marL="0" algn="r">
              <a:spcBef>
                <a:spcPts val="0"/>
              </a:spcBef>
              <a:buNone/>
              <a:defRPr sz="700"/>
            </a:lvl3pPr>
            <a:lvl4pPr indent="0" lvl="3" marL="0" algn="r">
              <a:spcBef>
                <a:spcPts val="0"/>
              </a:spcBef>
              <a:buNone/>
              <a:defRPr sz="700"/>
            </a:lvl4pPr>
            <a:lvl5pPr indent="0" lvl="4" marL="0" algn="r">
              <a:spcBef>
                <a:spcPts val="0"/>
              </a:spcBef>
              <a:buNone/>
              <a:defRPr sz="700"/>
            </a:lvl5pPr>
            <a:lvl6pPr indent="0" lvl="5" marL="0" algn="r">
              <a:spcBef>
                <a:spcPts val="0"/>
              </a:spcBef>
              <a:buNone/>
              <a:defRPr sz="700"/>
            </a:lvl6pPr>
            <a:lvl7pPr indent="0" lvl="6" marL="0" algn="r">
              <a:spcBef>
                <a:spcPts val="0"/>
              </a:spcBef>
              <a:buNone/>
              <a:defRPr sz="700"/>
            </a:lvl7pPr>
            <a:lvl8pPr indent="0" lvl="7" marL="0" algn="r">
              <a:spcBef>
                <a:spcPts val="0"/>
              </a:spcBef>
              <a:buNone/>
              <a:defRPr sz="700"/>
            </a:lvl8pPr>
            <a:lvl9pPr indent="0" lvl="8" marL="0" algn="r">
              <a:spcBef>
                <a:spcPts val="0"/>
              </a:spcBef>
              <a:buNone/>
              <a:defRPr sz="7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161" name="Shape 161"/>
        <p:cNvGrpSpPr/>
        <p:nvPr/>
      </p:nvGrpSpPr>
      <p:grpSpPr>
        <a:xfrm>
          <a:off x="0" y="0"/>
          <a:ext cx="0" cy="0"/>
          <a:chOff x="0" y="0"/>
          <a:chExt cx="0" cy="0"/>
        </a:xfrm>
      </p:grpSpPr>
      <p:pic>
        <p:nvPicPr>
          <p:cNvPr id="162" name="Google Shape;162;p36"/>
          <p:cNvPicPr preferRelativeResize="0"/>
          <p:nvPr/>
        </p:nvPicPr>
        <p:blipFill rotWithShape="1">
          <a:blip r:embed="rId2">
            <a:alphaModFix amt="20000"/>
          </a:blip>
          <a:srcRect b="0" l="0" r="0" t="0"/>
          <a:stretch/>
        </p:blipFill>
        <p:spPr>
          <a:xfrm>
            <a:off x="-1629915" y="824082"/>
            <a:ext cx="4847236" cy="4429160"/>
          </a:xfrm>
          <a:prstGeom prst="rect">
            <a:avLst/>
          </a:prstGeom>
          <a:noFill/>
          <a:ln>
            <a:noFill/>
          </a:ln>
        </p:spPr>
      </p:pic>
      <p:sp>
        <p:nvSpPr>
          <p:cNvPr id="163" name="Google Shape;163;p36"/>
          <p:cNvSpPr txBox="1"/>
          <p:nvPr>
            <p:ph type="title"/>
          </p:nvPr>
        </p:nvSpPr>
        <p:spPr>
          <a:xfrm>
            <a:off x="323425" y="1238325"/>
            <a:ext cx="2893800" cy="857400"/>
          </a:xfrm>
          <a:prstGeom prst="rect">
            <a:avLst/>
          </a:prstGeom>
        </p:spPr>
        <p:txBody>
          <a:bodyPr anchorCtr="0" anchor="t" bIns="34275" lIns="68575" spcFirstLastPara="1" rIns="68575" wrap="square" tIns="34275">
            <a:noAutofit/>
          </a:bodyPr>
          <a:lstStyle>
            <a:lvl1pPr lvl="0" algn="l">
              <a:spcBef>
                <a:spcPts val="0"/>
              </a:spcBef>
              <a:spcAft>
                <a:spcPts val="0"/>
              </a:spcAft>
              <a:buSzPts val="4500"/>
              <a:buNone/>
              <a:defRPr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4" name="Google Shape;164;p36"/>
          <p:cNvSpPr/>
          <p:nvPr/>
        </p:nvSpPr>
        <p:spPr>
          <a:xfrm>
            <a:off x="3536301" y="2111480"/>
            <a:ext cx="768714" cy="77216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5" name="Google Shape;165;p36"/>
          <p:cNvSpPr txBox="1"/>
          <p:nvPr/>
        </p:nvSpPr>
        <p:spPr>
          <a:xfrm>
            <a:off x="3606984" y="2183885"/>
            <a:ext cx="627300" cy="627300"/>
          </a:xfrm>
          <a:prstGeom prst="rect">
            <a:avLst/>
          </a:prstGeom>
          <a:noFill/>
          <a:ln>
            <a:noFill/>
          </a:ln>
        </p:spPr>
        <p:txBody>
          <a:bodyPr anchorCtr="0" anchor="ctr" bIns="25400" lIns="25400" spcFirstLastPara="1" rIns="25400" wrap="square" tIns="25400">
            <a:noAutofit/>
          </a:bodyPr>
          <a:lstStyle/>
          <a:p>
            <a:pPr indent="0" lvl="0" marL="0" marR="0" rtl="0" algn="ctr">
              <a:lnSpc>
                <a:spcPct val="120004"/>
              </a:lnSpc>
              <a:spcBef>
                <a:spcPts val="0"/>
              </a:spcBef>
              <a:spcAft>
                <a:spcPts val="0"/>
              </a:spcAft>
              <a:buNone/>
            </a:pPr>
            <a:r>
              <a:rPr b="1" i="0" lang="en" sz="2200" u="none" cap="none" strike="noStrike">
                <a:solidFill>
                  <a:schemeClr val="dk1"/>
                </a:solidFill>
                <a:latin typeface="EB Garamond"/>
                <a:ea typeface="EB Garamond"/>
                <a:cs typeface="EB Garamond"/>
                <a:sym typeface="EB Garamond"/>
              </a:rPr>
              <a:t>01</a:t>
            </a:r>
            <a:r>
              <a:rPr b="0" i="0" lang="en" sz="2200" u="none" cap="none" strike="noStrike">
                <a:solidFill>
                  <a:srgbClr val="8D8D8D"/>
                </a:solidFill>
                <a:latin typeface="Francois One"/>
                <a:ea typeface="Francois One"/>
                <a:cs typeface="Francois One"/>
                <a:sym typeface="Francois One"/>
              </a:rPr>
              <a:t>.</a:t>
            </a:r>
            <a:endParaRPr sz="700">
              <a:solidFill>
                <a:srgbClr val="8D8D8D"/>
              </a:solidFill>
            </a:endParaRPr>
          </a:p>
        </p:txBody>
      </p:sp>
      <p:sp>
        <p:nvSpPr>
          <p:cNvPr id="166" name="Google Shape;166;p36"/>
          <p:cNvSpPr txBox="1"/>
          <p:nvPr>
            <p:ph idx="1" type="body"/>
          </p:nvPr>
        </p:nvSpPr>
        <p:spPr>
          <a:xfrm>
            <a:off x="4395412" y="2183875"/>
            <a:ext cx="4445700" cy="857400"/>
          </a:xfrm>
          <a:prstGeom prst="rect">
            <a:avLst/>
          </a:prstGeom>
        </p:spPr>
        <p:txBody>
          <a:bodyPr anchorCtr="0" anchor="t" bIns="34275" lIns="68575" spcFirstLastPara="1" rIns="68575" wrap="square" tIns="34275">
            <a:noAutofit/>
          </a:bodyPr>
          <a:lstStyle>
            <a:lvl1pPr indent="-387350" lvl="0" marL="457200">
              <a:spcBef>
                <a:spcPts val="700"/>
              </a:spcBef>
              <a:spcAft>
                <a:spcPts val="0"/>
              </a:spcAft>
              <a:buSzPts val="2500"/>
              <a:buChar char="•"/>
              <a:defRPr sz="2500"/>
            </a:lvl1pPr>
            <a:lvl2pPr indent="-419100" lvl="1" marL="914400">
              <a:spcBef>
                <a:spcPts val="600"/>
              </a:spcBef>
              <a:spcAft>
                <a:spcPts val="0"/>
              </a:spcAft>
              <a:buSzPts val="3000"/>
              <a:buChar char="–"/>
              <a:defRPr/>
            </a:lvl2pPr>
            <a:lvl3pPr indent="-381000" lvl="2" marL="1371600">
              <a:spcBef>
                <a:spcPts val="500"/>
              </a:spcBef>
              <a:spcAft>
                <a:spcPts val="0"/>
              </a:spcAft>
              <a:buSzPts val="2400"/>
              <a:buChar char="•"/>
              <a:defRPr/>
            </a:lvl3pPr>
            <a:lvl4pPr indent="-355600" lvl="3" marL="1828800">
              <a:spcBef>
                <a:spcPts val="400"/>
              </a:spcBef>
              <a:spcAft>
                <a:spcPts val="0"/>
              </a:spcAft>
              <a:buSzPts val="2000"/>
              <a:buChar char="–"/>
              <a:defRPr/>
            </a:lvl4pPr>
            <a:lvl5pPr indent="-323850" lvl="4" marL="2286000">
              <a:spcBef>
                <a:spcPts val="300"/>
              </a:spcBef>
              <a:spcAft>
                <a:spcPts val="0"/>
              </a:spcAft>
              <a:buSzPts val="15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67" name="Google Shape;167;p36"/>
          <p:cNvSpPr txBox="1"/>
          <p:nvPr>
            <p:ph idx="2" type="subTitle"/>
          </p:nvPr>
        </p:nvSpPr>
        <p:spPr>
          <a:xfrm>
            <a:off x="346075" y="2864963"/>
            <a:ext cx="2848500" cy="347400"/>
          </a:xfrm>
          <a:prstGeom prst="rect">
            <a:avLst/>
          </a:prstGeom>
        </p:spPr>
        <p:txBody>
          <a:bodyPr anchorCtr="0" anchor="t" bIns="34275" lIns="68575" spcFirstLastPara="1" rIns="68575" wrap="square" tIns="34275">
            <a:noAutofit/>
          </a:bodyPr>
          <a:lstStyle>
            <a:lvl1pPr lvl="0">
              <a:spcBef>
                <a:spcPts val="700"/>
              </a:spcBef>
              <a:spcAft>
                <a:spcPts val="0"/>
              </a:spcAft>
              <a:buSzPts val="2400"/>
              <a:buNone/>
              <a:defRPr sz="2400"/>
            </a:lvl1pPr>
            <a:lvl2pPr lvl="1">
              <a:spcBef>
                <a:spcPts val="600"/>
              </a:spcBef>
              <a:spcAft>
                <a:spcPts val="0"/>
              </a:spcAft>
              <a:buSzPts val="3000"/>
              <a:buNone/>
              <a:defRPr/>
            </a:lvl2pPr>
            <a:lvl3pPr lvl="2">
              <a:spcBef>
                <a:spcPts val="500"/>
              </a:spcBef>
              <a:spcAft>
                <a:spcPts val="0"/>
              </a:spcAft>
              <a:buSzPts val="2400"/>
              <a:buNone/>
              <a:defRPr/>
            </a:lvl3pPr>
            <a:lvl4pPr lvl="3">
              <a:spcBef>
                <a:spcPts val="400"/>
              </a:spcBef>
              <a:spcAft>
                <a:spcPts val="0"/>
              </a:spcAft>
              <a:buSzPts val="2000"/>
              <a:buNone/>
              <a:defRPr/>
            </a:lvl4pPr>
            <a:lvl5pPr lvl="4">
              <a:spcBef>
                <a:spcPts val="300"/>
              </a:spcBef>
              <a:spcAft>
                <a:spcPts val="0"/>
              </a:spcAft>
              <a:buSzPts val="15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2">
  <p:cSld name="CUSTOM_1_2">
    <p:spTree>
      <p:nvGrpSpPr>
        <p:cNvPr id="168" name="Shape 168"/>
        <p:cNvGrpSpPr/>
        <p:nvPr/>
      </p:nvGrpSpPr>
      <p:grpSpPr>
        <a:xfrm>
          <a:off x="0" y="0"/>
          <a:ext cx="0" cy="0"/>
          <a:chOff x="0" y="0"/>
          <a:chExt cx="0" cy="0"/>
        </a:xfrm>
      </p:grpSpPr>
      <p:pic>
        <p:nvPicPr>
          <p:cNvPr id="169" name="Google Shape;169;p37"/>
          <p:cNvPicPr preferRelativeResize="0"/>
          <p:nvPr/>
        </p:nvPicPr>
        <p:blipFill rotWithShape="1">
          <a:blip r:embed="rId2">
            <a:alphaModFix amt="20000"/>
          </a:blip>
          <a:srcRect b="0" l="0" r="0" t="0"/>
          <a:stretch/>
        </p:blipFill>
        <p:spPr>
          <a:xfrm>
            <a:off x="-1629915" y="824082"/>
            <a:ext cx="4847236" cy="4429160"/>
          </a:xfrm>
          <a:prstGeom prst="rect">
            <a:avLst/>
          </a:prstGeom>
          <a:noFill/>
          <a:ln>
            <a:noFill/>
          </a:ln>
        </p:spPr>
      </p:pic>
      <p:sp>
        <p:nvSpPr>
          <p:cNvPr id="170" name="Google Shape;170;p37"/>
          <p:cNvSpPr txBox="1"/>
          <p:nvPr>
            <p:ph type="title"/>
          </p:nvPr>
        </p:nvSpPr>
        <p:spPr>
          <a:xfrm>
            <a:off x="323425" y="1238325"/>
            <a:ext cx="2893800" cy="857400"/>
          </a:xfrm>
          <a:prstGeom prst="rect">
            <a:avLst/>
          </a:prstGeom>
        </p:spPr>
        <p:txBody>
          <a:bodyPr anchorCtr="0" anchor="t" bIns="34275" lIns="68575" spcFirstLastPara="1" rIns="68575" wrap="square" tIns="34275">
            <a:noAutofit/>
          </a:bodyPr>
          <a:lstStyle>
            <a:lvl1pPr lvl="0" algn="l">
              <a:spcBef>
                <a:spcPts val="0"/>
              </a:spcBef>
              <a:spcAft>
                <a:spcPts val="0"/>
              </a:spcAft>
              <a:buSzPts val="4500"/>
              <a:buNone/>
              <a:defRPr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71" name="Google Shape;171;p37"/>
          <p:cNvSpPr/>
          <p:nvPr/>
        </p:nvSpPr>
        <p:spPr>
          <a:xfrm>
            <a:off x="3536301" y="573679"/>
            <a:ext cx="768714" cy="77216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6C951">
              <a:alpha val="3354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2" name="Google Shape;172;p37"/>
          <p:cNvSpPr txBox="1"/>
          <p:nvPr/>
        </p:nvSpPr>
        <p:spPr>
          <a:xfrm>
            <a:off x="3606984" y="646085"/>
            <a:ext cx="627300" cy="627300"/>
          </a:xfrm>
          <a:prstGeom prst="rect">
            <a:avLst/>
          </a:prstGeom>
          <a:noFill/>
          <a:ln>
            <a:noFill/>
          </a:ln>
        </p:spPr>
        <p:txBody>
          <a:bodyPr anchorCtr="0" anchor="ctr" bIns="25400" lIns="25400" spcFirstLastPara="1" rIns="25400" wrap="square" tIns="25400">
            <a:noAutofit/>
          </a:bodyPr>
          <a:lstStyle/>
          <a:p>
            <a:pPr indent="0" lvl="0" marL="0" marR="0" rtl="0" algn="ctr">
              <a:lnSpc>
                <a:spcPct val="120004"/>
              </a:lnSpc>
              <a:spcBef>
                <a:spcPts val="0"/>
              </a:spcBef>
              <a:spcAft>
                <a:spcPts val="0"/>
              </a:spcAft>
              <a:buNone/>
            </a:pPr>
            <a:r>
              <a:rPr b="1" i="0" lang="en" sz="2200" u="none" cap="none" strike="noStrike">
                <a:solidFill>
                  <a:schemeClr val="dk1"/>
                </a:solidFill>
                <a:latin typeface="EB Garamond"/>
                <a:ea typeface="EB Garamond"/>
                <a:cs typeface="EB Garamond"/>
                <a:sym typeface="EB Garamond"/>
              </a:rPr>
              <a:t>01</a:t>
            </a:r>
            <a:r>
              <a:rPr b="0" i="0" lang="en" sz="2200" u="none" cap="none" strike="noStrike">
                <a:solidFill>
                  <a:srgbClr val="8D8D8D"/>
                </a:solidFill>
                <a:latin typeface="Francois One"/>
                <a:ea typeface="Francois One"/>
                <a:cs typeface="Francois One"/>
                <a:sym typeface="Francois One"/>
              </a:rPr>
              <a:t>.</a:t>
            </a:r>
            <a:endParaRPr sz="700">
              <a:solidFill>
                <a:srgbClr val="8D8D8D"/>
              </a:solidFill>
            </a:endParaRPr>
          </a:p>
        </p:txBody>
      </p:sp>
      <p:sp>
        <p:nvSpPr>
          <p:cNvPr id="173" name="Google Shape;173;p37"/>
          <p:cNvSpPr/>
          <p:nvPr/>
        </p:nvSpPr>
        <p:spPr>
          <a:xfrm>
            <a:off x="3536266" y="2190319"/>
            <a:ext cx="768714" cy="77216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6C951">
              <a:alpha val="3354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4" name="Google Shape;174;p37"/>
          <p:cNvSpPr txBox="1"/>
          <p:nvPr/>
        </p:nvSpPr>
        <p:spPr>
          <a:xfrm>
            <a:off x="3606948" y="2262724"/>
            <a:ext cx="627300" cy="627300"/>
          </a:xfrm>
          <a:prstGeom prst="rect">
            <a:avLst/>
          </a:prstGeom>
          <a:noFill/>
          <a:ln>
            <a:noFill/>
          </a:ln>
        </p:spPr>
        <p:txBody>
          <a:bodyPr anchorCtr="0" anchor="ctr" bIns="25400" lIns="25400" spcFirstLastPara="1" rIns="25400" wrap="square" tIns="25400">
            <a:noAutofit/>
          </a:bodyPr>
          <a:lstStyle/>
          <a:p>
            <a:pPr indent="0" lvl="0" marL="0" marR="0" rtl="0" algn="ctr">
              <a:lnSpc>
                <a:spcPct val="120000"/>
              </a:lnSpc>
              <a:spcBef>
                <a:spcPts val="0"/>
              </a:spcBef>
              <a:spcAft>
                <a:spcPts val="0"/>
              </a:spcAft>
              <a:buNone/>
            </a:pPr>
            <a:r>
              <a:rPr b="1" i="0" lang="en" sz="2300" u="none" cap="none" strike="noStrike">
                <a:solidFill>
                  <a:schemeClr val="dk1"/>
                </a:solidFill>
                <a:latin typeface="EB Garamond"/>
                <a:ea typeface="EB Garamond"/>
                <a:cs typeface="EB Garamond"/>
                <a:sym typeface="EB Garamond"/>
              </a:rPr>
              <a:t>02.</a:t>
            </a:r>
            <a:endParaRPr b="1" sz="700">
              <a:solidFill>
                <a:schemeClr val="dk1"/>
              </a:solidFill>
              <a:latin typeface="EB Garamond"/>
              <a:ea typeface="EB Garamond"/>
              <a:cs typeface="EB Garamond"/>
              <a:sym typeface="EB Garamond"/>
            </a:endParaRPr>
          </a:p>
        </p:txBody>
      </p:sp>
      <p:sp>
        <p:nvSpPr>
          <p:cNvPr id="175" name="Google Shape;175;p37"/>
          <p:cNvSpPr/>
          <p:nvPr/>
        </p:nvSpPr>
        <p:spPr>
          <a:xfrm>
            <a:off x="3536303" y="3727032"/>
            <a:ext cx="768714" cy="77216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6C951">
              <a:alpha val="33540"/>
            </a:srgbClr>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6" name="Google Shape;176;p37"/>
          <p:cNvSpPr txBox="1"/>
          <p:nvPr/>
        </p:nvSpPr>
        <p:spPr>
          <a:xfrm>
            <a:off x="3606986" y="3799437"/>
            <a:ext cx="627300" cy="627300"/>
          </a:xfrm>
          <a:prstGeom prst="rect">
            <a:avLst/>
          </a:prstGeom>
          <a:noFill/>
          <a:ln>
            <a:noFill/>
          </a:ln>
        </p:spPr>
        <p:txBody>
          <a:bodyPr anchorCtr="0" anchor="ctr" bIns="25400" lIns="25400" spcFirstLastPara="1" rIns="25400" wrap="square" tIns="25400">
            <a:noAutofit/>
          </a:bodyPr>
          <a:lstStyle/>
          <a:p>
            <a:pPr indent="0" lvl="0" marL="0" marR="0" rtl="0" algn="ctr">
              <a:lnSpc>
                <a:spcPct val="120000"/>
              </a:lnSpc>
              <a:spcBef>
                <a:spcPts val="0"/>
              </a:spcBef>
              <a:spcAft>
                <a:spcPts val="0"/>
              </a:spcAft>
              <a:buNone/>
            </a:pPr>
            <a:r>
              <a:rPr b="1" i="0" lang="en" sz="2300" u="none" cap="none" strike="noStrike">
                <a:solidFill>
                  <a:schemeClr val="dk1"/>
                </a:solidFill>
                <a:latin typeface="EB Garamond"/>
                <a:ea typeface="EB Garamond"/>
                <a:cs typeface="EB Garamond"/>
                <a:sym typeface="EB Garamond"/>
              </a:rPr>
              <a:t>0</a:t>
            </a:r>
            <a:r>
              <a:rPr b="1" lang="en" sz="2300">
                <a:solidFill>
                  <a:schemeClr val="dk1"/>
                </a:solidFill>
                <a:latin typeface="EB Garamond"/>
                <a:ea typeface="EB Garamond"/>
                <a:cs typeface="EB Garamond"/>
                <a:sym typeface="EB Garamond"/>
              </a:rPr>
              <a:t>3.</a:t>
            </a:r>
            <a:endParaRPr b="1" sz="700">
              <a:solidFill>
                <a:schemeClr val="dk1"/>
              </a:solidFill>
              <a:latin typeface="EB Garamond"/>
              <a:ea typeface="EB Garamond"/>
              <a:cs typeface="EB Garamond"/>
              <a:sym typeface="EB Garamond"/>
            </a:endParaRPr>
          </a:p>
        </p:txBody>
      </p:sp>
      <p:sp>
        <p:nvSpPr>
          <p:cNvPr id="177" name="Google Shape;177;p37"/>
          <p:cNvSpPr txBox="1"/>
          <p:nvPr>
            <p:ph idx="1" type="body"/>
          </p:nvPr>
        </p:nvSpPr>
        <p:spPr>
          <a:xfrm>
            <a:off x="4395412" y="646075"/>
            <a:ext cx="4445700" cy="857400"/>
          </a:xfrm>
          <a:prstGeom prst="rect">
            <a:avLst/>
          </a:prstGeom>
        </p:spPr>
        <p:txBody>
          <a:bodyPr anchorCtr="0" anchor="t" bIns="34275" lIns="68575" spcFirstLastPara="1" rIns="68575" wrap="square" tIns="34275">
            <a:noAutofit/>
          </a:bodyPr>
          <a:lstStyle>
            <a:lvl1pPr indent="-387350" lvl="0" marL="457200">
              <a:spcBef>
                <a:spcPts val="700"/>
              </a:spcBef>
              <a:spcAft>
                <a:spcPts val="0"/>
              </a:spcAft>
              <a:buSzPts val="2500"/>
              <a:buChar char="•"/>
              <a:defRPr sz="2500"/>
            </a:lvl1pPr>
            <a:lvl2pPr indent="-419100" lvl="1" marL="914400">
              <a:spcBef>
                <a:spcPts val="600"/>
              </a:spcBef>
              <a:spcAft>
                <a:spcPts val="0"/>
              </a:spcAft>
              <a:buSzPts val="3000"/>
              <a:buChar char="–"/>
              <a:defRPr/>
            </a:lvl2pPr>
            <a:lvl3pPr indent="-381000" lvl="2" marL="1371600">
              <a:spcBef>
                <a:spcPts val="500"/>
              </a:spcBef>
              <a:spcAft>
                <a:spcPts val="0"/>
              </a:spcAft>
              <a:buSzPts val="2400"/>
              <a:buChar char="•"/>
              <a:defRPr/>
            </a:lvl3pPr>
            <a:lvl4pPr indent="-355600" lvl="3" marL="1828800">
              <a:spcBef>
                <a:spcPts val="400"/>
              </a:spcBef>
              <a:spcAft>
                <a:spcPts val="0"/>
              </a:spcAft>
              <a:buSzPts val="2000"/>
              <a:buChar char="–"/>
              <a:defRPr/>
            </a:lvl4pPr>
            <a:lvl5pPr indent="-323850" lvl="4" marL="2286000">
              <a:spcBef>
                <a:spcPts val="300"/>
              </a:spcBef>
              <a:spcAft>
                <a:spcPts val="0"/>
              </a:spcAft>
              <a:buSzPts val="15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8" name="Google Shape;178;p37"/>
          <p:cNvSpPr txBox="1"/>
          <p:nvPr>
            <p:ph idx="2" type="body"/>
          </p:nvPr>
        </p:nvSpPr>
        <p:spPr>
          <a:xfrm>
            <a:off x="4395325" y="2262750"/>
            <a:ext cx="4445700" cy="857400"/>
          </a:xfrm>
          <a:prstGeom prst="rect">
            <a:avLst/>
          </a:prstGeom>
        </p:spPr>
        <p:txBody>
          <a:bodyPr anchorCtr="0" anchor="t" bIns="34275" lIns="68575" spcFirstLastPara="1" rIns="68575" wrap="square" tIns="34275">
            <a:noAutofit/>
          </a:bodyPr>
          <a:lstStyle>
            <a:lvl1pPr indent="-387350" lvl="0" marL="457200">
              <a:spcBef>
                <a:spcPts val="700"/>
              </a:spcBef>
              <a:spcAft>
                <a:spcPts val="0"/>
              </a:spcAft>
              <a:buSzPts val="2500"/>
              <a:buChar char="•"/>
              <a:defRPr sz="2500"/>
            </a:lvl1pPr>
            <a:lvl2pPr indent="-419100" lvl="1" marL="914400">
              <a:spcBef>
                <a:spcPts val="600"/>
              </a:spcBef>
              <a:spcAft>
                <a:spcPts val="0"/>
              </a:spcAft>
              <a:buSzPts val="3000"/>
              <a:buChar char="–"/>
              <a:defRPr/>
            </a:lvl2pPr>
            <a:lvl3pPr indent="-381000" lvl="2" marL="1371600">
              <a:spcBef>
                <a:spcPts val="500"/>
              </a:spcBef>
              <a:spcAft>
                <a:spcPts val="0"/>
              </a:spcAft>
              <a:buSzPts val="2400"/>
              <a:buChar char="•"/>
              <a:defRPr/>
            </a:lvl3pPr>
            <a:lvl4pPr indent="-355600" lvl="3" marL="1828800">
              <a:spcBef>
                <a:spcPts val="400"/>
              </a:spcBef>
              <a:spcAft>
                <a:spcPts val="0"/>
              </a:spcAft>
              <a:buSzPts val="2000"/>
              <a:buChar char="–"/>
              <a:defRPr/>
            </a:lvl4pPr>
            <a:lvl5pPr indent="-323850" lvl="4" marL="2286000">
              <a:spcBef>
                <a:spcPts val="300"/>
              </a:spcBef>
              <a:spcAft>
                <a:spcPts val="0"/>
              </a:spcAft>
              <a:buSzPts val="15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79" name="Google Shape;179;p37"/>
          <p:cNvSpPr txBox="1"/>
          <p:nvPr>
            <p:ph idx="3" type="body"/>
          </p:nvPr>
        </p:nvSpPr>
        <p:spPr>
          <a:xfrm>
            <a:off x="4395412" y="3799425"/>
            <a:ext cx="4445700" cy="857400"/>
          </a:xfrm>
          <a:prstGeom prst="rect">
            <a:avLst/>
          </a:prstGeom>
        </p:spPr>
        <p:txBody>
          <a:bodyPr anchorCtr="0" anchor="t" bIns="34275" lIns="68575" spcFirstLastPara="1" rIns="68575" wrap="square" tIns="34275">
            <a:noAutofit/>
          </a:bodyPr>
          <a:lstStyle>
            <a:lvl1pPr indent="-387350" lvl="0" marL="457200">
              <a:spcBef>
                <a:spcPts val="700"/>
              </a:spcBef>
              <a:spcAft>
                <a:spcPts val="0"/>
              </a:spcAft>
              <a:buSzPts val="2500"/>
              <a:buChar char="•"/>
              <a:defRPr sz="2500"/>
            </a:lvl1pPr>
            <a:lvl2pPr indent="-419100" lvl="1" marL="914400">
              <a:spcBef>
                <a:spcPts val="600"/>
              </a:spcBef>
              <a:spcAft>
                <a:spcPts val="0"/>
              </a:spcAft>
              <a:buSzPts val="3000"/>
              <a:buChar char="–"/>
              <a:defRPr/>
            </a:lvl2pPr>
            <a:lvl3pPr indent="-381000" lvl="2" marL="1371600">
              <a:spcBef>
                <a:spcPts val="500"/>
              </a:spcBef>
              <a:spcAft>
                <a:spcPts val="0"/>
              </a:spcAft>
              <a:buSzPts val="2400"/>
              <a:buChar char="•"/>
              <a:defRPr/>
            </a:lvl3pPr>
            <a:lvl4pPr indent="-355600" lvl="3" marL="1828800">
              <a:spcBef>
                <a:spcPts val="400"/>
              </a:spcBef>
              <a:spcAft>
                <a:spcPts val="0"/>
              </a:spcAft>
              <a:buSzPts val="2000"/>
              <a:buChar char="–"/>
              <a:defRPr/>
            </a:lvl4pPr>
            <a:lvl5pPr indent="-323850" lvl="4" marL="2286000">
              <a:spcBef>
                <a:spcPts val="300"/>
              </a:spcBef>
              <a:spcAft>
                <a:spcPts val="0"/>
              </a:spcAft>
              <a:buSzPts val="15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80" name="Google Shape;180;p37"/>
          <p:cNvSpPr txBox="1"/>
          <p:nvPr>
            <p:ph idx="4" type="subTitle"/>
          </p:nvPr>
        </p:nvSpPr>
        <p:spPr>
          <a:xfrm>
            <a:off x="346075" y="2864963"/>
            <a:ext cx="2848500" cy="347400"/>
          </a:xfrm>
          <a:prstGeom prst="rect">
            <a:avLst/>
          </a:prstGeom>
        </p:spPr>
        <p:txBody>
          <a:bodyPr anchorCtr="0" anchor="t" bIns="34275" lIns="68575" spcFirstLastPara="1" rIns="68575" wrap="square" tIns="34275">
            <a:noAutofit/>
          </a:bodyPr>
          <a:lstStyle>
            <a:lvl1pPr lvl="0">
              <a:spcBef>
                <a:spcPts val="700"/>
              </a:spcBef>
              <a:spcAft>
                <a:spcPts val="0"/>
              </a:spcAft>
              <a:buSzPts val="2400"/>
              <a:buNone/>
              <a:defRPr sz="2400"/>
            </a:lvl1pPr>
            <a:lvl2pPr lvl="1">
              <a:spcBef>
                <a:spcPts val="600"/>
              </a:spcBef>
              <a:spcAft>
                <a:spcPts val="0"/>
              </a:spcAft>
              <a:buSzPts val="3000"/>
              <a:buNone/>
              <a:defRPr/>
            </a:lvl2pPr>
            <a:lvl3pPr lvl="2">
              <a:spcBef>
                <a:spcPts val="500"/>
              </a:spcBef>
              <a:spcAft>
                <a:spcPts val="0"/>
              </a:spcAft>
              <a:buSzPts val="2400"/>
              <a:buNone/>
              <a:defRPr/>
            </a:lvl3pPr>
            <a:lvl4pPr lvl="3">
              <a:spcBef>
                <a:spcPts val="400"/>
              </a:spcBef>
              <a:spcAft>
                <a:spcPts val="0"/>
              </a:spcAft>
              <a:buSzPts val="2000"/>
              <a:buNone/>
              <a:defRPr/>
            </a:lvl4pPr>
            <a:lvl5pPr lvl="4">
              <a:spcBef>
                <a:spcPts val="300"/>
              </a:spcBef>
              <a:spcAft>
                <a:spcPts val="0"/>
              </a:spcAft>
              <a:buSzPts val="15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p:cSld name="CUSTOM_1_1">
    <p:spTree>
      <p:nvGrpSpPr>
        <p:cNvPr id="181" name="Shape 181"/>
        <p:cNvGrpSpPr/>
        <p:nvPr/>
      </p:nvGrpSpPr>
      <p:grpSpPr>
        <a:xfrm>
          <a:off x="0" y="0"/>
          <a:ext cx="0" cy="0"/>
          <a:chOff x="0" y="0"/>
          <a:chExt cx="0" cy="0"/>
        </a:xfrm>
      </p:grpSpPr>
      <p:pic>
        <p:nvPicPr>
          <p:cNvPr id="182" name="Google Shape;182;p38"/>
          <p:cNvPicPr preferRelativeResize="0"/>
          <p:nvPr/>
        </p:nvPicPr>
        <p:blipFill rotWithShape="1">
          <a:blip r:embed="rId2">
            <a:alphaModFix amt="20000"/>
          </a:blip>
          <a:srcRect b="0" l="0" r="0" t="0"/>
          <a:stretch/>
        </p:blipFill>
        <p:spPr>
          <a:xfrm>
            <a:off x="-1629915" y="824082"/>
            <a:ext cx="4847236" cy="4429160"/>
          </a:xfrm>
          <a:prstGeom prst="rect">
            <a:avLst/>
          </a:prstGeom>
          <a:noFill/>
          <a:ln>
            <a:noFill/>
          </a:ln>
        </p:spPr>
      </p:pic>
      <p:sp>
        <p:nvSpPr>
          <p:cNvPr id="183" name="Google Shape;183;p38"/>
          <p:cNvSpPr txBox="1"/>
          <p:nvPr>
            <p:ph type="title"/>
          </p:nvPr>
        </p:nvSpPr>
        <p:spPr>
          <a:xfrm>
            <a:off x="323425" y="1238325"/>
            <a:ext cx="2893800" cy="857400"/>
          </a:xfrm>
          <a:prstGeom prst="rect">
            <a:avLst/>
          </a:prstGeom>
        </p:spPr>
        <p:txBody>
          <a:bodyPr anchorCtr="0" anchor="t" bIns="34275" lIns="68575" spcFirstLastPara="1" rIns="68575" wrap="square" tIns="34275">
            <a:noAutofit/>
          </a:bodyPr>
          <a:lstStyle>
            <a:lvl1pPr lvl="0" algn="l">
              <a:spcBef>
                <a:spcPts val="0"/>
              </a:spcBef>
              <a:spcAft>
                <a:spcPts val="0"/>
              </a:spcAft>
              <a:buSzPts val="4500"/>
              <a:buNone/>
              <a:defRPr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4" name="Google Shape;184;p38"/>
          <p:cNvSpPr/>
          <p:nvPr/>
        </p:nvSpPr>
        <p:spPr>
          <a:xfrm>
            <a:off x="3536266" y="2106832"/>
            <a:ext cx="768714" cy="77216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5" name="Google Shape;185;p38"/>
          <p:cNvSpPr txBox="1"/>
          <p:nvPr/>
        </p:nvSpPr>
        <p:spPr>
          <a:xfrm>
            <a:off x="3606948" y="2179237"/>
            <a:ext cx="627300" cy="627300"/>
          </a:xfrm>
          <a:prstGeom prst="rect">
            <a:avLst/>
          </a:prstGeom>
          <a:noFill/>
          <a:ln>
            <a:noFill/>
          </a:ln>
        </p:spPr>
        <p:txBody>
          <a:bodyPr anchorCtr="0" anchor="ctr" bIns="25400" lIns="25400" spcFirstLastPara="1" rIns="25400" wrap="square" tIns="25400">
            <a:noAutofit/>
          </a:bodyPr>
          <a:lstStyle/>
          <a:p>
            <a:pPr indent="0" lvl="0" marL="0" marR="0" rtl="0" algn="ctr">
              <a:lnSpc>
                <a:spcPct val="120000"/>
              </a:lnSpc>
              <a:spcBef>
                <a:spcPts val="0"/>
              </a:spcBef>
              <a:spcAft>
                <a:spcPts val="0"/>
              </a:spcAft>
              <a:buNone/>
            </a:pPr>
            <a:r>
              <a:rPr b="1" i="0" lang="en" sz="2300" u="none" cap="none" strike="noStrike">
                <a:solidFill>
                  <a:schemeClr val="dk1"/>
                </a:solidFill>
                <a:latin typeface="EB Garamond"/>
                <a:ea typeface="EB Garamond"/>
                <a:cs typeface="EB Garamond"/>
                <a:sym typeface="EB Garamond"/>
              </a:rPr>
              <a:t>02.</a:t>
            </a:r>
            <a:endParaRPr b="1" sz="700">
              <a:solidFill>
                <a:schemeClr val="dk1"/>
              </a:solidFill>
              <a:latin typeface="EB Garamond"/>
              <a:ea typeface="EB Garamond"/>
              <a:cs typeface="EB Garamond"/>
              <a:sym typeface="EB Garamond"/>
            </a:endParaRPr>
          </a:p>
        </p:txBody>
      </p:sp>
      <p:sp>
        <p:nvSpPr>
          <p:cNvPr id="186" name="Google Shape;186;p38"/>
          <p:cNvSpPr txBox="1"/>
          <p:nvPr>
            <p:ph idx="1" type="body"/>
          </p:nvPr>
        </p:nvSpPr>
        <p:spPr>
          <a:xfrm>
            <a:off x="4395325" y="2179263"/>
            <a:ext cx="4445700" cy="857400"/>
          </a:xfrm>
          <a:prstGeom prst="rect">
            <a:avLst/>
          </a:prstGeom>
        </p:spPr>
        <p:txBody>
          <a:bodyPr anchorCtr="0" anchor="t" bIns="34275" lIns="68575" spcFirstLastPara="1" rIns="68575" wrap="square" tIns="34275">
            <a:noAutofit/>
          </a:bodyPr>
          <a:lstStyle>
            <a:lvl1pPr indent="-387350" lvl="0" marL="457200">
              <a:spcBef>
                <a:spcPts val="700"/>
              </a:spcBef>
              <a:spcAft>
                <a:spcPts val="0"/>
              </a:spcAft>
              <a:buSzPts val="2500"/>
              <a:buChar char="•"/>
              <a:defRPr sz="2500"/>
            </a:lvl1pPr>
            <a:lvl2pPr indent="-419100" lvl="1" marL="914400">
              <a:spcBef>
                <a:spcPts val="600"/>
              </a:spcBef>
              <a:spcAft>
                <a:spcPts val="0"/>
              </a:spcAft>
              <a:buSzPts val="3000"/>
              <a:buChar char="–"/>
              <a:defRPr/>
            </a:lvl2pPr>
            <a:lvl3pPr indent="-381000" lvl="2" marL="1371600">
              <a:spcBef>
                <a:spcPts val="500"/>
              </a:spcBef>
              <a:spcAft>
                <a:spcPts val="0"/>
              </a:spcAft>
              <a:buSzPts val="2400"/>
              <a:buChar char="•"/>
              <a:defRPr/>
            </a:lvl3pPr>
            <a:lvl4pPr indent="-355600" lvl="3" marL="1828800">
              <a:spcBef>
                <a:spcPts val="400"/>
              </a:spcBef>
              <a:spcAft>
                <a:spcPts val="0"/>
              </a:spcAft>
              <a:buSzPts val="2000"/>
              <a:buChar char="–"/>
              <a:defRPr/>
            </a:lvl4pPr>
            <a:lvl5pPr indent="-323850" lvl="4" marL="2286000">
              <a:spcBef>
                <a:spcPts val="300"/>
              </a:spcBef>
              <a:spcAft>
                <a:spcPts val="0"/>
              </a:spcAft>
              <a:buSzPts val="15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87" name="Google Shape;187;p38"/>
          <p:cNvSpPr txBox="1"/>
          <p:nvPr>
            <p:ph idx="2" type="subTitle"/>
          </p:nvPr>
        </p:nvSpPr>
        <p:spPr>
          <a:xfrm>
            <a:off x="346075" y="2864963"/>
            <a:ext cx="2848500" cy="347400"/>
          </a:xfrm>
          <a:prstGeom prst="rect">
            <a:avLst/>
          </a:prstGeom>
        </p:spPr>
        <p:txBody>
          <a:bodyPr anchorCtr="0" anchor="t" bIns="34275" lIns="68575" spcFirstLastPara="1" rIns="68575" wrap="square" tIns="34275">
            <a:noAutofit/>
          </a:bodyPr>
          <a:lstStyle>
            <a:lvl1pPr lvl="0">
              <a:spcBef>
                <a:spcPts val="700"/>
              </a:spcBef>
              <a:spcAft>
                <a:spcPts val="0"/>
              </a:spcAft>
              <a:buSzPts val="2400"/>
              <a:buNone/>
              <a:defRPr sz="2400"/>
            </a:lvl1pPr>
            <a:lvl2pPr lvl="1">
              <a:spcBef>
                <a:spcPts val="600"/>
              </a:spcBef>
              <a:spcAft>
                <a:spcPts val="0"/>
              </a:spcAft>
              <a:buSzPts val="3000"/>
              <a:buNone/>
              <a:defRPr/>
            </a:lvl2pPr>
            <a:lvl3pPr lvl="2">
              <a:spcBef>
                <a:spcPts val="500"/>
              </a:spcBef>
              <a:spcAft>
                <a:spcPts val="0"/>
              </a:spcAft>
              <a:buSzPts val="2400"/>
              <a:buNone/>
              <a:defRPr/>
            </a:lvl3pPr>
            <a:lvl4pPr lvl="3">
              <a:spcBef>
                <a:spcPts val="400"/>
              </a:spcBef>
              <a:spcAft>
                <a:spcPts val="0"/>
              </a:spcAft>
              <a:buSzPts val="2000"/>
              <a:buNone/>
              <a:defRPr/>
            </a:lvl4pPr>
            <a:lvl5pPr lvl="4">
              <a:spcBef>
                <a:spcPts val="300"/>
              </a:spcBef>
              <a:spcAft>
                <a:spcPts val="0"/>
              </a:spcAft>
              <a:buSzPts val="15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1 1">
  <p:cSld name="CUSTOM_1_1_1">
    <p:spTree>
      <p:nvGrpSpPr>
        <p:cNvPr id="188" name="Shape 188"/>
        <p:cNvGrpSpPr/>
        <p:nvPr/>
      </p:nvGrpSpPr>
      <p:grpSpPr>
        <a:xfrm>
          <a:off x="0" y="0"/>
          <a:ext cx="0" cy="0"/>
          <a:chOff x="0" y="0"/>
          <a:chExt cx="0" cy="0"/>
        </a:xfrm>
      </p:grpSpPr>
      <p:pic>
        <p:nvPicPr>
          <p:cNvPr id="189" name="Google Shape;189;p39"/>
          <p:cNvPicPr preferRelativeResize="0"/>
          <p:nvPr/>
        </p:nvPicPr>
        <p:blipFill rotWithShape="1">
          <a:blip r:embed="rId2">
            <a:alphaModFix amt="20000"/>
          </a:blip>
          <a:srcRect b="0" l="0" r="0" t="0"/>
          <a:stretch/>
        </p:blipFill>
        <p:spPr>
          <a:xfrm>
            <a:off x="-1629915" y="824082"/>
            <a:ext cx="4847236" cy="4429160"/>
          </a:xfrm>
          <a:prstGeom prst="rect">
            <a:avLst/>
          </a:prstGeom>
          <a:noFill/>
          <a:ln>
            <a:noFill/>
          </a:ln>
        </p:spPr>
      </p:pic>
      <p:sp>
        <p:nvSpPr>
          <p:cNvPr id="190" name="Google Shape;190;p39"/>
          <p:cNvSpPr txBox="1"/>
          <p:nvPr>
            <p:ph type="title"/>
          </p:nvPr>
        </p:nvSpPr>
        <p:spPr>
          <a:xfrm>
            <a:off x="323425" y="1238325"/>
            <a:ext cx="2893800" cy="857400"/>
          </a:xfrm>
          <a:prstGeom prst="rect">
            <a:avLst/>
          </a:prstGeom>
        </p:spPr>
        <p:txBody>
          <a:bodyPr anchorCtr="0" anchor="t" bIns="34275" lIns="68575" spcFirstLastPara="1" rIns="68575" wrap="square" tIns="34275">
            <a:noAutofit/>
          </a:bodyPr>
          <a:lstStyle>
            <a:lvl1pPr lvl="0" algn="l">
              <a:spcBef>
                <a:spcPts val="0"/>
              </a:spcBef>
              <a:spcAft>
                <a:spcPts val="0"/>
              </a:spcAft>
              <a:buSzPts val="4500"/>
              <a:buNone/>
              <a:defRPr b="1"/>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1" name="Google Shape;191;p39"/>
          <p:cNvSpPr/>
          <p:nvPr/>
        </p:nvSpPr>
        <p:spPr>
          <a:xfrm>
            <a:off x="3536303" y="2106857"/>
            <a:ext cx="768714" cy="77216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2"/>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92" name="Google Shape;192;p39"/>
          <p:cNvSpPr txBox="1"/>
          <p:nvPr/>
        </p:nvSpPr>
        <p:spPr>
          <a:xfrm>
            <a:off x="3606986" y="2179262"/>
            <a:ext cx="627300" cy="627300"/>
          </a:xfrm>
          <a:prstGeom prst="rect">
            <a:avLst/>
          </a:prstGeom>
          <a:noFill/>
          <a:ln>
            <a:noFill/>
          </a:ln>
        </p:spPr>
        <p:txBody>
          <a:bodyPr anchorCtr="0" anchor="ctr" bIns="25400" lIns="25400" spcFirstLastPara="1" rIns="25400" wrap="square" tIns="25400">
            <a:noAutofit/>
          </a:bodyPr>
          <a:lstStyle/>
          <a:p>
            <a:pPr indent="0" lvl="0" marL="0" marR="0" rtl="0" algn="ctr">
              <a:lnSpc>
                <a:spcPct val="120000"/>
              </a:lnSpc>
              <a:spcBef>
                <a:spcPts val="0"/>
              </a:spcBef>
              <a:spcAft>
                <a:spcPts val="0"/>
              </a:spcAft>
              <a:buNone/>
            </a:pPr>
            <a:r>
              <a:rPr b="1" i="0" lang="en" sz="2300" u="none" cap="none" strike="noStrike">
                <a:solidFill>
                  <a:schemeClr val="dk1"/>
                </a:solidFill>
                <a:latin typeface="EB Garamond"/>
                <a:ea typeface="EB Garamond"/>
                <a:cs typeface="EB Garamond"/>
                <a:sym typeface="EB Garamond"/>
              </a:rPr>
              <a:t>0</a:t>
            </a:r>
            <a:r>
              <a:rPr b="1" lang="en" sz="2300">
                <a:solidFill>
                  <a:schemeClr val="dk1"/>
                </a:solidFill>
                <a:latin typeface="EB Garamond"/>
                <a:ea typeface="EB Garamond"/>
                <a:cs typeface="EB Garamond"/>
                <a:sym typeface="EB Garamond"/>
              </a:rPr>
              <a:t>3.</a:t>
            </a:r>
            <a:endParaRPr b="1" sz="700">
              <a:solidFill>
                <a:schemeClr val="dk1"/>
              </a:solidFill>
              <a:latin typeface="EB Garamond"/>
              <a:ea typeface="EB Garamond"/>
              <a:cs typeface="EB Garamond"/>
              <a:sym typeface="EB Garamond"/>
            </a:endParaRPr>
          </a:p>
        </p:txBody>
      </p:sp>
      <p:sp>
        <p:nvSpPr>
          <p:cNvPr id="193" name="Google Shape;193;p39"/>
          <p:cNvSpPr txBox="1"/>
          <p:nvPr>
            <p:ph idx="1" type="body"/>
          </p:nvPr>
        </p:nvSpPr>
        <p:spPr>
          <a:xfrm>
            <a:off x="4395412" y="2179250"/>
            <a:ext cx="4445700" cy="857400"/>
          </a:xfrm>
          <a:prstGeom prst="rect">
            <a:avLst/>
          </a:prstGeom>
        </p:spPr>
        <p:txBody>
          <a:bodyPr anchorCtr="0" anchor="t" bIns="34275" lIns="68575" spcFirstLastPara="1" rIns="68575" wrap="square" tIns="34275">
            <a:noAutofit/>
          </a:bodyPr>
          <a:lstStyle>
            <a:lvl1pPr indent="-387350" lvl="0" marL="457200">
              <a:spcBef>
                <a:spcPts val="700"/>
              </a:spcBef>
              <a:spcAft>
                <a:spcPts val="0"/>
              </a:spcAft>
              <a:buSzPts val="2500"/>
              <a:buChar char="•"/>
              <a:defRPr sz="2500"/>
            </a:lvl1pPr>
            <a:lvl2pPr indent="-419100" lvl="1" marL="914400">
              <a:spcBef>
                <a:spcPts val="600"/>
              </a:spcBef>
              <a:spcAft>
                <a:spcPts val="0"/>
              </a:spcAft>
              <a:buSzPts val="3000"/>
              <a:buChar char="–"/>
              <a:defRPr/>
            </a:lvl2pPr>
            <a:lvl3pPr indent="-381000" lvl="2" marL="1371600">
              <a:spcBef>
                <a:spcPts val="500"/>
              </a:spcBef>
              <a:spcAft>
                <a:spcPts val="0"/>
              </a:spcAft>
              <a:buSzPts val="2400"/>
              <a:buChar char="•"/>
              <a:defRPr/>
            </a:lvl3pPr>
            <a:lvl4pPr indent="-355600" lvl="3" marL="1828800">
              <a:spcBef>
                <a:spcPts val="400"/>
              </a:spcBef>
              <a:spcAft>
                <a:spcPts val="0"/>
              </a:spcAft>
              <a:buSzPts val="2000"/>
              <a:buChar char="–"/>
              <a:defRPr/>
            </a:lvl4pPr>
            <a:lvl5pPr indent="-323850" lvl="4" marL="2286000">
              <a:spcBef>
                <a:spcPts val="300"/>
              </a:spcBef>
              <a:spcAft>
                <a:spcPts val="0"/>
              </a:spcAft>
              <a:buSzPts val="15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194" name="Google Shape;194;p39"/>
          <p:cNvSpPr txBox="1"/>
          <p:nvPr>
            <p:ph idx="2" type="subTitle"/>
          </p:nvPr>
        </p:nvSpPr>
        <p:spPr>
          <a:xfrm>
            <a:off x="346075" y="2864963"/>
            <a:ext cx="2848500" cy="347400"/>
          </a:xfrm>
          <a:prstGeom prst="rect">
            <a:avLst/>
          </a:prstGeom>
        </p:spPr>
        <p:txBody>
          <a:bodyPr anchorCtr="0" anchor="t" bIns="34275" lIns="68575" spcFirstLastPara="1" rIns="68575" wrap="square" tIns="34275">
            <a:noAutofit/>
          </a:bodyPr>
          <a:lstStyle>
            <a:lvl1pPr lvl="0">
              <a:spcBef>
                <a:spcPts val="700"/>
              </a:spcBef>
              <a:spcAft>
                <a:spcPts val="0"/>
              </a:spcAft>
              <a:buSzPts val="2400"/>
              <a:buNone/>
              <a:defRPr sz="2400"/>
            </a:lvl1pPr>
            <a:lvl2pPr lvl="1">
              <a:spcBef>
                <a:spcPts val="600"/>
              </a:spcBef>
              <a:spcAft>
                <a:spcPts val="0"/>
              </a:spcAft>
              <a:buSzPts val="3000"/>
              <a:buNone/>
              <a:defRPr/>
            </a:lvl2pPr>
            <a:lvl3pPr lvl="2">
              <a:spcBef>
                <a:spcPts val="500"/>
              </a:spcBef>
              <a:spcAft>
                <a:spcPts val="0"/>
              </a:spcAft>
              <a:buSzPts val="2400"/>
              <a:buNone/>
              <a:defRPr/>
            </a:lvl3pPr>
            <a:lvl4pPr lvl="3">
              <a:spcBef>
                <a:spcPts val="400"/>
              </a:spcBef>
              <a:spcAft>
                <a:spcPts val="0"/>
              </a:spcAft>
              <a:buSzPts val="2000"/>
              <a:buNone/>
              <a:defRPr/>
            </a:lvl4pPr>
            <a:lvl5pPr lvl="4">
              <a:spcBef>
                <a:spcPts val="300"/>
              </a:spcBef>
              <a:spcAft>
                <a:spcPts val="0"/>
              </a:spcAft>
              <a:buSzPts val="15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95" name="Shape 195"/>
        <p:cNvGrpSpPr/>
        <p:nvPr/>
      </p:nvGrpSpPr>
      <p:grpSpPr>
        <a:xfrm>
          <a:off x="0" y="0"/>
          <a:ext cx="0" cy="0"/>
          <a:chOff x="0" y="0"/>
          <a:chExt cx="0" cy="0"/>
        </a:xfrm>
      </p:grpSpPr>
      <p:sp>
        <p:nvSpPr>
          <p:cNvPr id="196" name="Google Shape;196;p40"/>
          <p:cNvSpPr txBox="1"/>
          <p:nvPr>
            <p:ph type="title"/>
          </p:nvPr>
        </p:nvSpPr>
        <p:spPr>
          <a:xfrm>
            <a:off x="311700" y="-766350"/>
            <a:ext cx="8520600" cy="572700"/>
          </a:xfrm>
          <a:prstGeom prst="rect">
            <a:avLst/>
          </a:prstGeom>
        </p:spPr>
        <p:txBody>
          <a:bodyPr anchorCtr="0" anchor="t" bIns="34275" lIns="68575" spcFirstLastPara="1" rIns="68575" wrap="square" tIns="34275">
            <a:noAutofit/>
          </a:bodyPr>
          <a:lstStyle>
            <a:lvl1pPr lvl="0">
              <a:spcBef>
                <a:spcPts val="0"/>
              </a:spcBef>
              <a:spcAft>
                <a:spcPts val="0"/>
              </a:spcAft>
              <a:buSzPts val="45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7" name="Google Shape;197;p40"/>
          <p:cNvSpPr/>
          <p:nvPr>
            <p:ph idx="2" type="pic"/>
          </p:nvPr>
        </p:nvSpPr>
        <p:spPr>
          <a:xfrm>
            <a:off x="0" y="0"/>
            <a:ext cx="4572000" cy="2637600"/>
          </a:xfrm>
          <a:prstGeom prst="rect">
            <a:avLst/>
          </a:prstGeom>
          <a:noFill/>
          <a:ln>
            <a:noFill/>
          </a:ln>
        </p:spPr>
      </p:sp>
      <p:sp>
        <p:nvSpPr>
          <p:cNvPr id="198" name="Google Shape;198;p40"/>
          <p:cNvSpPr/>
          <p:nvPr>
            <p:ph idx="3" type="pic"/>
          </p:nvPr>
        </p:nvSpPr>
        <p:spPr>
          <a:xfrm>
            <a:off x="0" y="2637600"/>
            <a:ext cx="4572000" cy="2505900"/>
          </a:xfrm>
          <a:prstGeom prst="rect">
            <a:avLst/>
          </a:prstGeom>
          <a:noFill/>
          <a:ln>
            <a:noFill/>
          </a:ln>
        </p:spPr>
      </p:sp>
      <p:sp>
        <p:nvSpPr>
          <p:cNvPr id="199" name="Google Shape;199;p40"/>
          <p:cNvSpPr/>
          <p:nvPr>
            <p:ph idx="4" type="pic"/>
          </p:nvPr>
        </p:nvSpPr>
        <p:spPr>
          <a:xfrm>
            <a:off x="4572000" y="0"/>
            <a:ext cx="4572000" cy="51435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p:cSld name="OBJECT_2">
    <p:spTree>
      <p:nvGrpSpPr>
        <p:cNvPr id="18" name="Shape 18"/>
        <p:cNvGrpSpPr/>
        <p:nvPr/>
      </p:nvGrpSpPr>
      <p:grpSpPr>
        <a:xfrm>
          <a:off x="0" y="0"/>
          <a:ext cx="0" cy="0"/>
          <a:chOff x="0" y="0"/>
          <a:chExt cx="0" cy="0"/>
        </a:xfrm>
      </p:grpSpPr>
      <p:sp>
        <p:nvSpPr>
          <p:cNvPr id="19" name="Google Shape;19;p5"/>
          <p:cNvSpPr txBox="1"/>
          <p:nvPr>
            <p:ph type="title"/>
          </p:nvPr>
        </p:nvSpPr>
        <p:spPr>
          <a:xfrm>
            <a:off x="630925" y="181704"/>
            <a:ext cx="8229600" cy="857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chemeClr val="dk1"/>
              </a:buClr>
              <a:buSzPts val="4000"/>
              <a:buFont typeface="EB Garamond"/>
              <a:buNone/>
              <a:defRPr sz="4000">
                <a:latin typeface="EB Garamond"/>
                <a:ea typeface="EB Garamond"/>
                <a:cs typeface="EB Garamond"/>
                <a:sym typeface="EB Garamond"/>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0" name="Google Shape;20;p5"/>
          <p:cNvSpPr txBox="1"/>
          <p:nvPr>
            <p:ph idx="1" type="body"/>
          </p:nvPr>
        </p:nvSpPr>
        <p:spPr>
          <a:xfrm>
            <a:off x="630925" y="1566100"/>
            <a:ext cx="7857300" cy="3028500"/>
          </a:xfrm>
          <a:prstGeom prst="rect">
            <a:avLst/>
          </a:prstGeom>
          <a:noFill/>
          <a:ln>
            <a:noFill/>
          </a:ln>
        </p:spPr>
        <p:txBody>
          <a:bodyPr anchorCtr="0" anchor="t" bIns="34275" lIns="68575" spcFirstLastPara="1" rIns="68575" wrap="square" tIns="34275">
            <a:noAutofit/>
          </a:bodyPr>
          <a:lstStyle>
            <a:lvl1pPr indent="-317500" lvl="0" marL="457200" algn="l">
              <a:spcBef>
                <a:spcPts val="300"/>
              </a:spcBef>
              <a:spcAft>
                <a:spcPts val="0"/>
              </a:spcAft>
              <a:buClr>
                <a:schemeClr val="dk1"/>
              </a:buClr>
              <a:buSzPts val="1400"/>
              <a:buChar char="•"/>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21" name="Google Shape;21;p5"/>
          <p:cNvSpPr/>
          <p:nvPr/>
        </p:nvSpPr>
        <p:spPr>
          <a:xfrm>
            <a:off x="649465" y="1225877"/>
            <a:ext cx="7838700" cy="13800"/>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2" name="Google Shape;22;p5"/>
          <p:cNvSpPr/>
          <p:nvPr/>
        </p:nvSpPr>
        <p:spPr>
          <a:xfrm flipH="1" rot="10800000">
            <a:off x="630936" y="1153493"/>
            <a:ext cx="1405200" cy="82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0" name="Shape 200"/>
        <p:cNvGrpSpPr/>
        <p:nvPr/>
      </p:nvGrpSpPr>
      <p:grpSpPr>
        <a:xfrm>
          <a:off x="0" y="0"/>
          <a:ext cx="0" cy="0"/>
          <a:chOff x="0" y="0"/>
          <a:chExt cx="0" cy="0"/>
        </a:xfrm>
      </p:grpSpPr>
      <p:sp>
        <p:nvSpPr>
          <p:cNvPr id="201" name="Google Shape;201;p41"/>
          <p:cNvSpPr txBox="1"/>
          <p:nvPr>
            <p:ph type="title"/>
          </p:nvPr>
        </p:nvSpPr>
        <p:spPr>
          <a:xfrm>
            <a:off x="311700" y="445025"/>
            <a:ext cx="8520600" cy="572700"/>
          </a:xfrm>
          <a:prstGeom prst="rect">
            <a:avLst/>
          </a:prstGeom>
        </p:spPr>
        <p:txBody>
          <a:bodyPr anchorCtr="0" anchor="ctr" bIns="34275" lIns="68575" spcFirstLastPara="1" rIns="68575" wrap="square" tIns="34275">
            <a:noAutofit/>
          </a:bodyPr>
          <a:lstStyle>
            <a:lvl1pPr lvl="0">
              <a:spcBef>
                <a:spcPts val="0"/>
              </a:spcBef>
              <a:spcAft>
                <a:spcPts val="0"/>
              </a:spcAft>
              <a:buSzPts val="45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2" name="Google Shape;202;p41"/>
          <p:cNvSpPr txBox="1"/>
          <p:nvPr>
            <p:ph idx="1" type="body"/>
          </p:nvPr>
        </p:nvSpPr>
        <p:spPr>
          <a:xfrm>
            <a:off x="311700" y="1152475"/>
            <a:ext cx="8520600" cy="3416400"/>
          </a:xfrm>
          <a:prstGeom prst="rect">
            <a:avLst/>
          </a:prstGeom>
        </p:spPr>
        <p:txBody>
          <a:bodyPr anchorCtr="0" anchor="t" bIns="34275" lIns="68575" spcFirstLastPara="1" rIns="68575" wrap="square" tIns="34275">
            <a:noAutofit/>
          </a:bodyPr>
          <a:lstStyle>
            <a:lvl1pPr indent="-438150" lvl="0" marL="457200">
              <a:spcBef>
                <a:spcPts val="700"/>
              </a:spcBef>
              <a:spcAft>
                <a:spcPts val="0"/>
              </a:spcAft>
              <a:buSzPts val="3300"/>
              <a:buChar char="•"/>
              <a:defRPr/>
            </a:lvl1pPr>
            <a:lvl2pPr indent="-419100" lvl="1" marL="914400">
              <a:spcBef>
                <a:spcPts val="600"/>
              </a:spcBef>
              <a:spcAft>
                <a:spcPts val="0"/>
              </a:spcAft>
              <a:buSzPts val="3000"/>
              <a:buChar char="–"/>
              <a:defRPr/>
            </a:lvl2pPr>
            <a:lvl3pPr indent="-381000" lvl="2" marL="1371600">
              <a:spcBef>
                <a:spcPts val="500"/>
              </a:spcBef>
              <a:spcAft>
                <a:spcPts val="0"/>
              </a:spcAft>
              <a:buSzPts val="2400"/>
              <a:buChar char="•"/>
              <a:defRPr/>
            </a:lvl3pPr>
            <a:lvl4pPr indent="-355600" lvl="3" marL="1828800">
              <a:spcBef>
                <a:spcPts val="400"/>
              </a:spcBef>
              <a:spcAft>
                <a:spcPts val="0"/>
              </a:spcAft>
              <a:buSzPts val="2000"/>
              <a:buChar char="–"/>
              <a:defRPr/>
            </a:lvl4pPr>
            <a:lvl5pPr indent="-323850" lvl="4" marL="2286000">
              <a:spcBef>
                <a:spcPts val="300"/>
              </a:spcBef>
              <a:spcAft>
                <a:spcPts val="0"/>
              </a:spcAft>
              <a:buSzPts val="15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203" name="Google Shape;203;p4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8">
  <p:cSld name="BLANK_9">
    <p:spTree>
      <p:nvGrpSpPr>
        <p:cNvPr id="204" name="Shape 204"/>
        <p:cNvGrpSpPr/>
        <p:nvPr/>
      </p:nvGrpSpPr>
      <p:grpSpPr>
        <a:xfrm>
          <a:off x="0" y="0"/>
          <a:ext cx="0" cy="0"/>
          <a:chOff x="0" y="0"/>
          <a:chExt cx="0" cy="0"/>
        </a:xfrm>
      </p:grpSpPr>
      <p:sp>
        <p:nvSpPr>
          <p:cNvPr id="205" name="Google Shape;205;p4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9">
  <p:cSld name="Blank_1">
    <p:spTree>
      <p:nvGrpSpPr>
        <p:cNvPr id="206" name="Shape 206"/>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0">
  <p:cSld name="BLANK_10">
    <p:spTree>
      <p:nvGrpSpPr>
        <p:cNvPr id="207" name="Shape 207"/>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208" name="Shape 208"/>
        <p:cNvGrpSpPr/>
        <p:nvPr/>
      </p:nvGrpSpPr>
      <p:grpSpPr>
        <a:xfrm>
          <a:off x="0" y="0"/>
          <a:ext cx="0" cy="0"/>
          <a:chOff x="0" y="0"/>
          <a:chExt cx="0" cy="0"/>
        </a:xfrm>
      </p:grpSpPr>
      <p:sp>
        <p:nvSpPr>
          <p:cNvPr id="209" name="Google Shape;209;p45"/>
          <p:cNvSpPr txBox="1"/>
          <p:nvPr>
            <p:ph type="title"/>
          </p:nvPr>
        </p:nvSpPr>
        <p:spPr>
          <a:xfrm>
            <a:off x="457200" y="205979"/>
            <a:ext cx="8229600" cy="857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chemeClr val="dk1"/>
              </a:buClr>
              <a:buSzPts val="4500"/>
              <a:buFont typeface="EB Garamond"/>
              <a:buNone/>
              <a:defRPr>
                <a:latin typeface="EB Garamond"/>
                <a:ea typeface="EB Garamond"/>
                <a:cs typeface="EB Garamond"/>
                <a:sym typeface="EB Garamon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0" name="Google Shape;210;p45"/>
          <p:cNvSpPr txBox="1"/>
          <p:nvPr>
            <p:ph idx="1" type="body"/>
          </p:nvPr>
        </p:nvSpPr>
        <p:spPr>
          <a:xfrm>
            <a:off x="457200" y="1566100"/>
            <a:ext cx="8229600" cy="3028500"/>
          </a:xfrm>
          <a:prstGeom prst="rect">
            <a:avLst/>
          </a:prstGeom>
          <a:noFill/>
          <a:ln>
            <a:noFill/>
          </a:ln>
        </p:spPr>
        <p:txBody>
          <a:bodyPr anchorCtr="0" anchor="t" bIns="34275" lIns="68575" spcFirstLastPara="1" rIns="68575" wrap="square" tIns="34275">
            <a:noAutofit/>
          </a:bodyPr>
          <a:lstStyle>
            <a:lvl1pPr indent="-317500" lvl="0" marL="457200" algn="l">
              <a:spcBef>
                <a:spcPts val="300"/>
              </a:spcBef>
              <a:spcAft>
                <a:spcPts val="0"/>
              </a:spcAft>
              <a:buClr>
                <a:schemeClr val="dk1"/>
              </a:buClr>
              <a:buSzPts val="1400"/>
              <a:buChar char="•"/>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211" name="Google Shape;211;p45"/>
          <p:cNvSpPr/>
          <p:nvPr/>
        </p:nvSpPr>
        <p:spPr>
          <a:xfrm>
            <a:off x="649465" y="1225877"/>
            <a:ext cx="7838700" cy="13800"/>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12" name="Google Shape;212;p45"/>
          <p:cNvSpPr/>
          <p:nvPr/>
        </p:nvSpPr>
        <p:spPr>
          <a:xfrm flipH="1" rot="10800000">
            <a:off x="630936" y="1153493"/>
            <a:ext cx="1405200" cy="82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1">
  <p:cSld name="OBJECT_1_1">
    <p:spTree>
      <p:nvGrpSpPr>
        <p:cNvPr id="213" name="Shape 213"/>
        <p:cNvGrpSpPr/>
        <p:nvPr/>
      </p:nvGrpSpPr>
      <p:grpSpPr>
        <a:xfrm>
          <a:off x="0" y="0"/>
          <a:ext cx="0" cy="0"/>
          <a:chOff x="0" y="0"/>
          <a:chExt cx="0" cy="0"/>
        </a:xfrm>
      </p:grpSpPr>
      <p:sp>
        <p:nvSpPr>
          <p:cNvPr id="214" name="Google Shape;214;p46"/>
          <p:cNvSpPr txBox="1"/>
          <p:nvPr>
            <p:ph type="title"/>
          </p:nvPr>
        </p:nvSpPr>
        <p:spPr>
          <a:xfrm>
            <a:off x="457200" y="205979"/>
            <a:ext cx="8229600" cy="857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chemeClr val="dk1"/>
              </a:buClr>
              <a:buSzPts val="4500"/>
              <a:buFont typeface="EB Garamond"/>
              <a:buNone/>
              <a:defRPr>
                <a:latin typeface="EB Garamond"/>
                <a:ea typeface="EB Garamond"/>
                <a:cs typeface="EB Garamond"/>
                <a:sym typeface="EB Garamond"/>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5" name="Google Shape;215;p46"/>
          <p:cNvSpPr/>
          <p:nvPr/>
        </p:nvSpPr>
        <p:spPr>
          <a:xfrm>
            <a:off x="649465" y="1225877"/>
            <a:ext cx="7838700" cy="13800"/>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16" name="Google Shape;216;p46"/>
          <p:cNvSpPr/>
          <p:nvPr/>
        </p:nvSpPr>
        <p:spPr>
          <a:xfrm flipH="1" rot="10800000">
            <a:off x="630936" y="1153493"/>
            <a:ext cx="1405200" cy="82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17" name="Google Shape;217;p46"/>
          <p:cNvSpPr/>
          <p:nvPr>
            <p:ph idx="2" type="pic"/>
          </p:nvPr>
        </p:nvSpPr>
        <p:spPr>
          <a:xfrm>
            <a:off x="635000" y="1678225"/>
            <a:ext cx="7838700" cy="302760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1">
  <p:cSld name="BLANK_11">
    <p:spTree>
      <p:nvGrpSpPr>
        <p:cNvPr id="218" name="Shape 218"/>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1 3">
  <p:cSld name="BLANK_11_3">
    <p:spTree>
      <p:nvGrpSpPr>
        <p:cNvPr id="219" name="Shape 219"/>
        <p:cNvGrpSpPr/>
        <p:nvPr/>
      </p:nvGrpSpPr>
      <p:grpSpPr>
        <a:xfrm>
          <a:off x="0" y="0"/>
          <a:ext cx="0" cy="0"/>
          <a:chOff x="0" y="0"/>
          <a:chExt cx="0" cy="0"/>
        </a:xfrm>
      </p:grpSpPr>
      <p:sp>
        <p:nvSpPr>
          <p:cNvPr id="220" name="Google Shape;220;p48"/>
          <p:cNvSpPr/>
          <p:nvPr/>
        </p:nvSpPr>
        <p:spPr>
          <a:xfrm flipH="1" rot="10800000">
            <a:off x="0" y="1016662"/>
            <a:ext cx="9144000" cy="4137300"/>
          </a:xfrm>
          <a:prstGeom prst="rect">
            <a:avLst/>
          </a:prstGeom>
          <a:solidFill>
            <a:schemeClr val="accent1"/>
          </a:solidFill>
          <a:ln>
            <a:noFill/>
          </a:ln>
          <a:effectLst>
            <a:outerShdw blurRad="57150" rotWithShape="0" algn="bl" dir="5400000" dist="19050">
              <a:srgbClr val="000000">
                <a:alpha val="498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Open Sans"/>
              <a:ea typeface="Open Sans"/>
              <a:cs typeface="Open Sans"/>
              <a:sym typeface="Open Sans"/>
            </a:endParaRPr>
          </a:p>
        </p:txBody>
      </p:sp>
      <p:sp>
        <p:nvSpPr>
          <p:cNvPr id="221" name="Google Shape;221;p48"/>
          <p:cNvSpPr txBox="1"/>
          <p:nvPr>
            <p:ph type="title"/>
          </p:nvPr>
        </p:nvSpPr>
        <p:spPr>
          <a:xfrm>
            <a:off x="457925" y="155700"/>
            <a:ext cx="8114700" cy="567900"/>
          </a:xfrm>
          <a:prstGeom prst="rect">
            <a:avLst/>
          </a:prstGeom>
        </p:spPr>
        <p:txBody>
          <a:bodyPr anchorCtr="0" anchor="t" bIns="34275" lIns="68575" spcFirstLastPara="1" rIns="68575" wrap="square" tIns="34275">
            <a:noAutofit/>
          </a:bodyPr>
          <a:lstStyle>
            <a:lvl1pPr lvl="0">
              <a:spcBef>
                <a:spcPts val="0"/>
              </a:spcBef>
              <a:spcAft>
                <a:spcPts val="0"/>
              </a:spcAft>
              <a:buSzPts val="3200"/>
              <a:buNone/>
              <a:defRPr sz="32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2" name="Google Shape;222;p48"/>
          <p:cNvSpPr/>
          <p:nvPr>
            <p:ph idx="2" type="pic"/>
          </p:nvPr>
        </p:nvSpPr>
        <p:spPr>
          <a:xfrm>
            <a:off x="928925" y="1070350"/>
            <a:ext cx="7172700" cy="4029900"/>
          </a:xfrm>
          <a:prstGeom prst="rect">
            <a:avLst/>
          </a:prstGeom>
          <a:noFill/>
          <a:ln>
            <a:noFill/>
          </a:ln>
        </p:spPr>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1 3 1">
  <p:cSld name="BLANK_11_3_1">
    <p:spTree>
      <p:nvGrpSpPr>
        <p:cNvPr id="223" name="Shape 223"/>
        <p:cNvGrpSpPr/>
        <p:nvPr/>
      </p:nvGrpSpPr>
      <p:grpSpPr>
        <a:xfrm>
          <a:off x="0" y="0"/>
          <a:ext cx="0" cy="0"/>
          <a:chOff x="0" y="0"/>
          <a:chExt cx="0" cy="0"/>
        </a:xfrm>
      </p:grpSpPr>
      <p:sp>
        <p:nvSpPr>
          <p:cNvPr id="224" name="Google Shape;224;p49"/>
          <p:cNvSpPr/>
          <p:nvPr/>
        </p:nvSpPr>
        <p:spPr>
          <a:xfrm flipH="1" rot="10800000">
            <a:off x="0" y="-3"/>
            <a:ext cx="9144000" cy="914400"/>
          </a:xfrm>
          <a:prstGeom prst="rect">
            <a:avLst/>
          </a:prstGeom>
          <a:solidFill>
            <a:schemeClr val="accent1"/>
          </a:solidFill>
          <a:ln>
            <a:noFill/>
          </a:ln>
          <a:effectLst>
            <a:outerShdw blurRad="57150" rotWithShape="0" algn="bl" dir="5400000" dist="19050">
              <a:srgbClr val="000000">
                <a:alpha val="498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Open Sans"/>
              <a:ea typeface="Open Sans"/>
              <a:cs typeface="Open Sans"/>
              <a:sym typeface="Open Sans"/>
            </a:endParaRPr>
          </a:p>
        </p:txBody>
      </p:sp>
      <p:sp>
        <p:nvSpPr>
          <p:cNvPr id="225" name="Google Shape;225;p49"/>
          <p:cNvSpPr txBox="1"/>
          <p:nvPr>
            <p:ph type="title"/>
          </p:nvPr>
        </p:nvSpPr>
        <p:spPr>
          <a:xfrm>
            <a:off x="457925" y="155700"/>
            <a:ext cx="8114700" cy="567900"/>
          </a:xfrm>
          <a:prstGeom prst="rect">
            <a:avLst/>
          </a:prstGeom>
        </p:spPr>
        <p:txBody>
          <a:bodyPr anchorCtr="0" anchor="t" bIns="34275" lIns="68575" spcFirstLastPara="1" rIns="68575" wrap="square" tIns="34275">
            <a:noAutofit/>
          </a:bodyPr>
          <a:lstStyle>
            <a:lvl1pPr lvl="0" algn="l">
              <a:spcBef>
                <a:spcPts val="0"/>
              </a:spcBef>
              <a:spcAft>
                <a:spcPts val="0"/>
              </a:spcAft>
              <a:buClr>
                <a:schemeClr val="lt1"/>
              </a:buClr>
              <a:buSzPts val="3200"/>
              <a:buNone/>
              <a:defRPr sz="32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6" name="Google Shape;226;p49"/>
          <p:cNvSpPr/>
          <p:nvPr>
            <p:ph idx="2" type="pic"/>
          </p:nvPr>
        </p:nvSpPr>
        <p:spPr>
          <a:xfrm>
            <a:off x="76200" y="986125"/>
            <a:ext cx="4459200" cy="4102800"/>
          </a:xfrm>
          <a:prstGeom prst="rect">
            <a:avLst/>
          </a:prstGeom>
          <a:noFill/>
          <a:ln>
            <a:noFill/>
          </a:ln>
        </p:spPr>
      </p:sp>
      <p:sp>
        <p:nvSpPr>
          <p:cNvPr id="227" name="Google Shape;227;p49"/>
          <p:cNvSpPr/>
          <p:nvPr>
            <p:ph idx="3" type="pic"/>
          </p:nvPr>
        </p:nvSpPr>
        <p:spPr>
          <a:xfrm>
            <a:off x="4614350" y="986125"/>
            <a:ext cx="4459200" cy="4102800"/>
          </a:xfrm>
          <a:prstGeom prst="rect">
            <a:avLst/>
          </a:prstGeom>
          <a:noFill/>
          <a:ln>
            <a:noFill/>
          </a:ln>
        </p:spPr>
      </p:sp>
      <p:sp>
        <p:nvSpPr>
          <p:cNvPr id="228" name="Google Shape;228;p49"/>
          <p:cNvSpPr/>
          <p:nvPr/>
        </p:nvSpPr>
        <p:spPr>
          <a:xfrm flipH="1">
            <a:off x="0" y="5066226"/>
            <a:ext cx="9144000" cy="122700"/>
          </a:xfrm>
          <a:prstGeom prst="rect">
            <a:avLst/>
          </a:prstGeom>
          <a:solidFill>
            <a:srgbClr val="497792">
              <a:alpha val="746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Open Sans"/>
              <a:ea typeface="Open Sans"/>
              <a:cs typeface="Open Sans"/>
              <a:sym typeface="Open San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1 3 1 1">
  <p:cSld name="BLANK_11_3_1_1">
    <p:spTree>
      <p:nvGrpSpPr>
        <p:cNvPr id="229" name="Shape 229"/>
        <p:cNvGrpSpPr/>
        <p:nvPr/>
      </p:nvGrpSpPr>
      <p:grpSpPr>
        <a:xfrm>
          <a:off x="0" y="0"/>
          <a:ext cx="0" cy="0"/>
          <a:chOff x="0" y="0"/>
          <a:chExt cx="0" cy="0"/>
        </a:xfrm>
      </p:grpSpPr>
      <p:sp>
        <p:nvSpPr>
          <p:cNvPr id="230" name="Google Shape;230;p50"/>
          <p:cNvSpPr txBox="1"/>
          <p:nvPr>
            <p:ph type="title"/>
          </p:nvPr>
        </p:nvSpPr>
        <p:spPr>
          <a:xfrm>
            <a:off x="192050" y="167750"/>
            <a:ext cx="7998900" cy="567900"/>
          </a:xfrm>
          <a:prstGeom prst="rect">
            <a:avLst/>
          </a:prstGeom>
        </p:spPr>
        <p:txBody>
          <a:bodyPr anchorCtr="0" anchor="ctr" bIns="34275" lIns="68575" spcFirstLastPara="1" rIns="68575" wrap="square" tIns="34275">
            <a:noAutofit/>
          </a:bodyPr>
          <a:lstStyle>
            <a:lvl1pPr lvl="0" algn="l">
              <a:spcBef>
                <a:spcPts val="0"/>
              </a:spcBef>
              <a:spcAft>
                <a:spcPts val="0"/>
              </a:spcAft>
              <a:buSzPts val="3500"/>
              <a:buNone/>
              <a:defRPr sz="3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31" name="Google Shape;231;p50"/>
          <p:cNvSpPr/>
          <p:nvPr>
            <p:ph idx="2" type="pic"/>
          </p:nvPr>
        </p:nvSpPr>
        <p:spPr>
          <a:xfrm>
            <a:off x="192038" y="993300"/>
            <a:ext cx="4341600" cy="3994500"/>
          </a:xfrm>
          <a:prstGeom prst="rect">
            <a:avLst/>
          </a:prstGeom>
          <a:noFill/>
          <a:ln>
            <a:noFill/>
          </a:ln>
        </p:spPr>
      </p:sp>
      <p:sp>
        <p:nvSpPr>
          <p:cNvPr id="232" name="Google Shape;232;p50"/>
          <p:cNvSpPr/>
          <p:nvPr>
            <p:ph idx="3" type="pic"/>
          </p:nvPr>
        </p:nvSpPr>
        <p:spPr>
          <a:xfrm>
            <a:off x="4610358" y="993300"/>
            <a:ext cx="4341600" cy="3994500"/>
          </a:xfrm>
          <a:prstGeom prst="rect">
            <a:avLst/>
          </a:prstGeom>
          <a:noFill/>
          <a:ln>
            <a:noFill/>
          </a:ln>
        </p:spPr>
      </p:sp>
      <p:sp>
        <p:nvSpPr>
          <p:cNvPr id="233" name="Google Shape;233;p50"/>
          <p:cNvSpPr/>
          <p:nvPr/>
        </p:nvSpPr>
        <p:spPr>
          <a:xfrm flipH="1">
            <a:off x="0" y="5066226"/>
            <a:ext cx="9144000" cy="122700"/>
          </a:xfrm>
          <a:prstGeom prst="rect">
            <a:avLst/>
          </a:prstGeom>
          <a:solidFill>
            <a:srgbClr val="497792">
              <a:alpha val="746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rgbClr val="FFFFFF"/>
              </a:solidFill>
              <a:latin typeface="Open Sans"/>
              <a:ea typeface="Open Sans"/>
              <a:cs typeface="Open Sans"/>
              <a:sym typeface="Open San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2 1">
  <p:cSld name="OBJECT_2_1">
    <p:spTree>
      <p:nvGrpSpPr>
        <p:cNvPr id="23" name="Shape 23"/>
        <p:cNvGrpSpPr/>
        <p:nvPr/>
      </p:nvGrpSpPr>
      <p:grpSpPr>
        <a:xfrm>
          <a:off x="0" y="0"/>
          <a:ext cx="0" cy="0"/>
          <a:chOff x="0" y="0"/>
          <a:chExt cx="0" cy="0"/>
        </a:xfrm>
      </p:grpSpPr>
      <p:sp>
        <p:nvSpPr>
          <p:cNvPr id="24" name="Google Shape;24;p6"/>
          <p:cNvSpPr txBox="1"/>
          <p:nvPr>
            <p:ph type="title"/>
          </p:nvPr>
        </p:nvSpPr>
        <p:spPr>
          <a:xfrm>
            <a:off x="630925" y="181704"/>
            <a:ext cx="8229600" cy="857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chemeClr val="dk1"/>
              </a:buClr>
              <a:buSzPts val="4000"/>
              <a:buFont typeface="EB Garamond"/>
              <a:buNone/>
              <a:defRPr sz="4000">
                <a:latin typeface="EB Garamond"/>
                <a:ea typeface="EB Garamond"/>
                <a:cs typeface="EB Garamond"/>
                <a:sym typeface="EB Garamond"/>
              </a:defRPr>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p:txBody>
      </p:sp>
      <p:sp>
        <p:nvSpPr>
          <p:cNvPr id="25" name="Google Shape;25;p6"/>
          <p:cNvSpPr txBox="1"/>
          <p:nvPr>
            <p:ph idx="1" type="body"/>
          </p:nvPr>
        </p:nvSpPr>
        <p:spPr>
          <a:xfrm>
            <a:off x="630925" y="1566100"/>
            <a:ext cx="7857300" cy="3028500"/>
          </a:xfrm>
          <a:prstGeom prst="rect">
            <a:avLst/>
          </a:prstGeom>
          <a:noFill/>
          <a:ln>
            <a:noFill/>
          </a:ln>
        </p:spPr>
        <p:txBody>
          <a:bodyPr anchorCtr="0" anchor="t" bIns="34275" lIns="68575" spcFirstLastPara="1" rIns="68575" wrap="square" tIns="34275">
            <a:noAutofit/>
          </a:bodyPr>
          <a:lstStyle>
            <a:lvl1pPr indent="-317500" lvl="0" marL="457200" algn="l">
              <a:spcBef>
                <a:spcPts val="300"/>
              </a:spcBef>
              <a:spcAft>
                <a:spcPts val="0"/>
              </a:spcAft>
              <a:buClr>
                <a:schemeClr val="dk1"/>
              </a:buClr>
              <a:buSzPts val="1400"/>
              <a:buChar char="•"/>
              <a:defRPr/>
            </a:lvl1pPr>
            <a:lvl2pPr indent="-317500" lvl="1" marL="914400" algn="l">
              <a:spcBef>
                <a:spcPts val="300"/>
              </a:spcBef>
              <a:spcAft>
                <a:spcPts val="0"/>
              </a:spcAft>
              <a:buClr>
                <a:schemeClr val="dk1"/>
              </a:buClr>
              <a:buSzPts val="1400"/>
              <a:buChar char="–"/>
              <a:defRPr/>
            </a:lvl2pPr>
            <a:lvl3pPr indent="-317500" lvl="2" marL="1371600" algn="l">
              <a:spcBef>
                <a:spcPts val="300"/>
              </a:spcBef>
              <a:spcAft>
                <a:spcPts val="0"/>
              </a:spcAft>
              <a:buClr>
                <a:schemeClr val="dk1"/>
              </a:buClr>
              <a:buSzPts val="1400"/>
              <a:buChar char="•"/>
              <a:defRPr/>
            </a:lvl3pPr>
            <a:lvl4pPr indent="-317500" lvl="3" marL="1828800" algn="l">
              <a:spcBef>
                <a:spcPts val="300"/>
              </a:spcBef>
              <a:spcAft>
                <a:spcPts val="0"/>
              </a:spcAft>
              <a:buClr>
                <a:schemeClr val="dk1"/>
              </a:buClr>
              <a:buSzPts val="1400"/>
              <a:buChar char="–"/>
              <a:defRPr/>
            </a:lvl4pPr>
            <a:lvl5pPr indent="-317500" lvl="4" marL="2286000" algn="l">
              <a:spcBef>
                <a:spcPts val="300"/>
              </a:spcBef>
              <a:spcAft>
                <a:spcPts val="0"/>
              </a:spcAft>
              <a:buClr>
                <a:schemeClr val="dk1"/>
              </a:buClr>
              <a:buSzPts val="1400"/>
              <a:buChar char="»"/>
              <a:defRPr/>
            </a:lvl5pPr>
            <a:lvl6pPr indent="-317500" lvl="5" marL="2743200" algn="l">
              <a:spcBef>
                <a:spcPts val="300"/>
              </a:spcBef>
              <a:spcAft>
                <a:spcPts val="0"/>
              </a:spcAft>
              <a:buClr>
                <a:schemeClr val="dk1"/>
              </a:buClr>
              <a:buSzPts val="1400"/>
              <a:buChar char="•"/>
              <a:defRPr/>
            </a:lvl6pPr>
            <a:lvl7pPr indent="-317500" lvl="6" marL="3200400" algn="l">
              <a:spcBef>
                <a:spcPts val="300"/>
              </a:spcBef>
              <a:spcAft>
                <a:spcPts val="0"/>
              </a:spcAft>
              <a:buClr>
                <a:schemeClr val="dk1"/>
              </a:buClr>
              <a:buSzPts val="1400"/>
              <a:buChar char="•"/>
              <a:defRPr/>
            </a:lvl7pPr>
            <a:lvl8pPr indent="-317500" lvl="7" marL="3657600" algn="l">
              <a:spcBef>
                <a:spcPts val="300"/>
              </a:spcBef>
              <a:spcAft>
                <a:spcPts val="0"/>
              </a:spcAft>
              <a:buClr>
                <a:schemeClr val="dk1"/>
              </a:buClr>
              <a:buSzPts val="1400"/>
              <a:buChar char="•"/>
              <a:defRPr/>
            </a:lvl8pPr>
            <a:lvl9pPr indent="-317500" lvl="8" marL="4114800" algn="l">
              <a:spcBef>
                <a:spcPts val="300"/>
              </a:spcBef>
              <a:spcAft>
                <a:spcPts val="0"/>
              </a:spcAft>
              <a:buClr>
                <a:schemeClr val="dk1"/>
              </a:buClr>
              <a:buSzPts val="1400"/>
              <a:buChar char="•"/>
              <a:defRPr/>
            </a:lvl9pPr>
          </a:lstStyle>
          <a:p/>
        </p:txBody>
      </p:sp>
      <p:sp>
        <p:nvSpPr>
          <p:cNvPr id="26" name="Google Shape;26;p6"/>
          <p:cNvSpPr/>
          <p:nvPr/>
        </p:nvSpPr>
        <p:spPr>
          <a:xfrm>
            <a:off x="649465" y="1835477"/>
            <a:ext cx="7838700" cy="13800"/>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7" name="Google Shape;27;p6"/>
          <p:cNvSpPr/>
          <p:nvPr/>
        </p:nvSpPr>
        <p:spPr>
          <a:xfrm flipH="1" rot="10800000">
            <a:off x="630936" y="1763093"/>
            <a:ext cx="1405200" cy="82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1 2">
  <p:cSld name="BLANK_11_2">
    <p:spTree>
      <p:nvGrpSpPr>
        <p:cNvPr id="234" name="Shape 234"/>
        <p:cNvGrpSpPr/>
        <p:nvPr/>
      </p:nvGrpSpPr>
      <p:grpSpPr>
        <a:xfrm>
          <a:off x="0" y="0"/>
          <a:ext cx="0" cy="0"/>
          <a:chOff x="0" y="0"/>
          <a:chExt cx="0" cy="0"/>
        </a:xfrm>
      </p:grpSpPr>
      <p:pic>
        <p:nvPicPr>
          <p:cNvPr id="235" name="Google Shape;235;p51"/>
          <p:cNvPicPr preferRelativeResize="0"/>
          <p:nvPr/>
        </p:nvPicPr>
        <p:blipFill rotWithShape="1">
          <a:blip r:embed="rId2">
            <a:alphaModFix/>
          </a:blip>
          <a:srcRect b="7806" l="0" r="0" t="7798"/>
          <a:stretch/>
        </p:blipFill>
        <p:spPr>
          <a:xfrm>
            <a:off x="0" y="0"/>
            <a:ext cx="9144003" cy="5143501"/>
          </a:xfrm>
          <a:prstGeom prst="rect">
            <a:avLst/>
          </a:prstGeom>
          <a:noFill/>
          <a:ln>
            <a:noFill/>
          </a:ln>
        </p:spPr>
      </p:pic>
      <p:sp>
        <p:nvSpPr>
          <p:cNvPr id="236" name="Google Shape;236;p51"/>
          <p:cNvSpPr/>
          <p:nvPr/>
        </p:nvSpPr>
        <p:spPr>
          <a:xfrm>
            <a:off x="519175" y="64475"/>
            <a:ext cx="3857400" cy="13935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400">
              <a:solidFill>
                <a:schemeClr val="lt1"/>
              </a:solidFill>
              <a:latin typeface="Open Sans"/>
              <a:ea typeface="Open Sans"/>
              <a:cs typeface="Open Sans"/>
              <a:sym typeface="Open Sans"/>
            </a:endParaRPr>
          </a:p>
        </p:txBody>
      </p:sp>
      <p:sp>
        <p:nvSpPr>
          <p:cNvPr id="237" name="Google Shape;237;p51"/>
          <p:cNvSpPr/>
          <p:nvPr/>
        </p:nvSpPr>
        <p:spPr>
          <a:xfrm>
            <a:off x="519175" y="0"/>
            <a:ext cx="3857400" cy="1393500"/>
          </a:xfrm>
          <a:prstGeom prst="rect">
            <a:avLst/>
          </a:prstGeom>
          <a:solidFill>
            <a:srgbClr val="FEFCF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400">
              <a:solidFill>
                <a:schemeClr val="lt1"/>
              </a:solidFill>
              <a:latin typeface="Open Sans"/>
              <a:ea typeface="Open Sans"/>
              <a:cs typeface="Open Sans"/>
              <a:sym typeface="Open Sans"/>
            </a:endParaRPr>
          </a:p>
        </p:txBody>
      </p:sp>
      <p:sp>
        <p:nvSpPr>
          <p:cNvPr id="238" name="Google Shape;238;p51"/>
          <p:cNvSpPr txBox="1"/>
          <p:nvPr>
            <p:ph type="title"/>
          </p:nvPr>
        </p:nvSpPr>
        <p:spPr>
          <a:xfrm>
            <a:off x="519175" y="351700"/>
            <a:ext cx="3857400" cy="635100"/>
          </a:xfrm>
          <a:prstGeom prst="rect">
            <a:avLst/>
          </a:prstGeom>
        </p:spPr>
        <p:txBody>
          <a:bodyPr anchorCtr="0" anchor="ctr" bIns="34275" lIns="68575" spcFirstLastPara="1" rIns="68575" wrap="square" tIns="34275">
            <a:noAutofit/>
          </a:bodyPr>
          <a:lstStyle>
            <a:lvl1pPr lvl="0">
              <a:spcBef>
                <a:spcPts val="0"/>
              </a:spcBef>
              <a:spcAft>
                <a:spcPts val="0"/>
              </a:spcAft>
              <a:buSzPts val="3500"/>
              <a:buNone/>
              <a:defRPr sz="3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1 2 1">
  <p:cSld name="BLANK_11_2_1">
    <p:spTree>
      <p:nvGrpSpPr>
        <p:cNvPr id="239" name="Shape 239"/>
        <p:cNvGrpSpPr/>
        <p:nvPr/>
      </p:nvGrpSpPr>
      <p:grpSpPr>
        <a:xfrm>
          <a:off x="0" y="0"/>
          <a:ext cx="0" cy="0"/>
          <a:chOff x="0" y="0"/>
          <a:chExt cx="0" cy="0"/>
        </a:xfrm>
      </p:grpSpPr>
      <p:pic>
        <p:nvPicPr>
          <p:cNvPr id="240" name="Google Shape;240;p52"/>
          <p:cNvPicPr preferRelativeResize="0"/>
          <p:nvPr/>
        </p:nvPicPr>
        <p:blipFill rotWithShape="1">
          <a:blip r:embed="rId2">
            <a:alphaModFix/>
          </a:blip>
          <a:srcRect b="7806" l="12259" r="-12260" t="7798"/>
          <a:stretch/>
        </p:blipFill>
        <p:spPr>
          <a:xfrm>
            <a:off x="-1044400" y="0"/>
            <a:ext cx="9144003" cy="5143501"/>
          </a:xfrm>
          <a:prstGeom prst="rect">
            <a:avLst/>
          </a:prstGeom>
          <a:noFill/>
          <a:ln>
            <a:noFill/>
          </a:ln>
        </p:spPr>
      </p:pic>
      <p:sp>
        <p:nvSpPr>
          <p:cNvPr id="241" name="Google Shape;241;p52"/>
          <p:cNvSpPr/>
          <p:nvPr/>
        </p:nvSpPr>
        <p:spPr>
          <a:xfrm>
            <a:off x="2819150" y="0"/>
            <a:ext cx="6324600" cy="5143500"/>
          </a:xfrm>
          <a:prstGeom prst="rect">
            <a:avLst/>
          </a:prstGeom>
          <a:solidFill>
            <a:srgbClr val="FEFCFC"/>
          </a:solidFill>
          <a:ln>
            <a:noFill/>
          </a:ln>
          <a:effectLst>
            <a:outerShdw blurRad="57150" rotWithShape="0" algn="bl" dir="5400000" dist="19050">
              <a:srgbClr val="000000">
                <a:alpha val="50000"/>
              </a:srgbClr>
            </a:outerShdw>
          </a:effectLst>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2400">
              <a:solidFill>
                <a:schemeClr val="lt1"/>
              </a:solidFill>
              <a:latin typeface="Open Sans"/>
              <a:ea typeface="Open Sans"/>
              <a:cs typeface="Open Sans"/>
              <a:sym typeface="Open Sans"/>
            </a:endParaRPr>
          </a:p>
        </p:txBody>
      </p:sp>
      <p:sp>
        <p:nvSpPr>
          <p:cNvPr id="242" name="Google Shape;242;p52"/>
          <p:cNvSpPr txBox="1"/>
          <p:nvPr>
            <p:ph type="title"/>
          </p:nvPr>
        </p:nvSpPr>
        <p:spPr>
          <a:xfrm>
            <a:off x="3147826" y="234450"/>
            <a:ext cx="5664000" cy="635100"/>
          </a:xfrm>
          <a:prstGeom prst="rect">
            <a:avLst/>
          </a:prstGeom>
        </p:spPr>
        <p:txBody>
          <a:bodyPr anchorCtr="0" anchor="ctr" bIns="34275" lIns="68575" spcFirstLastPara="1" rIns="68575" wrap="square" tIns="34275">
            <a:noAutofit/>
          </a:bodyPr>
          <a:lstStyle>
            <a:lvl1pPr lvl="0" algn="l">
              <a:lnSpc>
                <a:spcPct val="115000"/>
              </a:lnSpc>
              <a:spcBef>
                <a:spcPts val="0"/>
              </a:spcBef>
              <a:spcAft>
                <a:spcPts val="0"/>
              </a:spcAft>
              <a:buSzPts val="4000"/>
              <a:buNone/>
              <a:defRPr b="1" sz="40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43" name="Google Shape;243;p52"/>
          <p:cNvSpPr txBox="1"/>
          <p:nvPr>
            <p:ph idx="1" type="body"/>
          </p:nvPr>
        </p:nvSpPr>
        <p:spPr>
          <a:xfrm>
            <a:off x="3147826" y="1074625"/>
            <a:ext cx="5664000" cy="3751500"/>
          </a:xfrm>
          <a:prstGeom prst="rect">
            <a:avLst/>
          </a:prstGeom>
        </p:spPr>
        <p:txBody>
          <a:bodyPr anchorCtr="0" anchor="ctr" bIns="34275" lIns="68575" spcFirstLastPara="1" rIns="68575" wrap="square" tIns="34275">
            <a:noAutofit/>
          </a:bodyPr>
          <a:lstStyle>
            <a:lvl1pPr indent="-438150" lvl="0" marL="457200">
              <a:spcBef>
                <a:spcPts val="700"/>
              </a:spcBef>
              <a:spcAft>
                <a:spcPts val="0"/>
              </a:spcAft>
              <a:buSzPts val="3300"/>
              <a:buChar char="•"/>
              <a:defRPr/>
            </a:lvl1pPr>
            <a:lvl2pPr indent="-419100" lvl="1" marL="914400">
              <a:spcBef>
                <a:spcPts val="600"/>
              </a:spcBef>
              <a:spcAft>
                <a:spcPts val="0"/>
              </a:spcAft>
              <a:buSzPts val="3000"/>
              <a:buChar char="–"/>
              <a:defRPr/>
            </a:lvl2pPr>
            <a:lvl3pPr indent="-381000" lvl="2" marL="1371600">
              <a:spcBef>
                <a:spcPts val="500"/>
              </a:spcBef>
              <a:spcAft>
                <a:spcPts val="0"/>
              </a:spcAft>
              <a:buSzPts val="2400"/>
              <a:buChar char="•"/>
              <a:defRPr/>
            </a:lvl3pPr>
            <a:lvl4pPr indent="-355600" lvl="3" marL="1828800">
              <a:spcBef>
                <a:spcPts val="400"/>
              </a:spcBef>
              <a:spcAft>
                <a:spcPts val="0"/>
              </a:spcAft>
              <a:buSzPts val="2000"/>
              <a:buChar char="–"/>
              <a:defRPr/>
            </a:lvl4pPr>
            <a:lvl5pPr indent="-323850" lvl="4" marL="2286000">
              <a:spcBef>
                <a:spcPts val="300"/>
              </a:spcBef>
              <a:spcAft>
                <a:spcPts val="0"/>
              </a:spcAft>
              <a:buSzPts val="1500"/>
              <a:buChar char="»"/>
              <a:defRPr/>
            </a:lvl5pPr>
            <a:lvl6pPr indent="-355600" lvl="5" marL="2743200">
              <a:spcBef>
                <a:spcPts val="400"/>
              </a:spcBef>
              <a:spcAft>
                <a:spcPts val="0"/>
              </a:spcAft>
              <a:buSzPts val="2000"/>
              <a:buChar char="•"/>
              <a:defRPr/>
            </a:lvl6pPr>
            <a:lvl7pPr indent="-355600" lvl="6" marL="3200400">
              <a:spcBef>
                <a:spcPts val="400"/>
              </a:spcBef>
              <a:spcAft>
                <a:spcPts val="0"/>
              </a:spcAft>
              <a:buSzPts val="2000"/>
              <a:buChar char="•"/>
              <a:defRPr/>
            </a:lvl7pPr>
            <a:lvl8pPr indent="-355600" lvl="7" marL="3657600">
              <a:spcBef>
                <a:spcPts val="400"/>
              </a:spcBef>
              <a:spcAft>
                <a:spcPts val="0"/>
              </a:spcAft>
              <a:buSzPts val="2000"/>
              <a:buChar char="•"/>
              <a:defRPr/>
            </a:lvl8pPr>
            <a:lvl9pPr indent="-355600" lvl="8" marL="4114800">
              <a:spcBef>
                <a:spcPts val="400"/>
              </a:spcBef>
              <a:spcAft>
                <a:spcPts val="0"/>
              </a:spcAft>
              <a:buSzPts val="2000"/>
              <a:buChar char="•"/>
              <a:defRPr/>
            </a:lvl9pPr>
          </a:lstStyle>
          <a:p/>
        </p:txBody>
      </p:sp>
      <p:sp>
        <p:nvSpPr>
          <p:cNvPr id="244" name="Google Shape;244;p52"/>
          <p:cNvSpPr/>
          <p:nvPr/>
        </p:nvSpPr>
        <p:spPr>
          <a:xfrm>
            <a:off x="3160740" y="1065652"/>
            <a:ext cx="5463900" cy="13800"/>
          </a:xfrm>
          <a:prstGeom prst="rect">
            <a:avLst/>
          </a:prstGeom>
          <a:solidFill>
            <a:srgbClr val="D5D5D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
        <p:nvSpPr>
          <p:cNvPr id="245" name="Google Shape;245;p52"/>
          <p:cNvSpPr/>
          <p:nvPr/>
        </p:nvSpPr>
        <p:spPr>
          <a:xfrm flipH="1" rot="10800000">
            <a:off x="3147825" y="993265"/>
            <a:ext cx="979500" cy="825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1 1">
  <p:cSld name="BLANK_11_1">
    <p:spTree>
      <p:nvGrpSpPr>
        <p:cNvPr id="246" name="Shape 246"/>
        <p:cNvGrpSpPr/>
        <p:nvPr/>
      </p:nvGrpSpPr>
      <p:grpSpPr>
        <a:xfrm>
          <a:off x="0" y="0"/>
          <a:ext cx="0" cy="0"/>
          <a:chOff x="0" y="0"/>
          <a:chExt cx="0" cy="0"/>
        </a:xfrm>
      </p:grpSpPr>
      <p:pic>
        <p:nvPicPr>
          <p:cNvPr id="247" name="Google Shape;247;p53"/>
          <p:cNvPicPr preferRelativeResize="0"/>
          <p:nvPr/>
        </p:nvPicPr>
        <p:blipFill rotWithShape="1">
          <a:blip r:embed="rId2">
            <a:alphaModFix/>
          </a:blip>
          <a:srcRect b="2901" l="-9530" r="9529" t="2901"/>
          <a:stretch/>
        </p:blipFill>
        <p:spPr>
          <a:xfrm>
            <a:off x="0" y="0"/>
            <a:ext cx="9144003" cy="5143501"/>
          </a:xfrm>
          <a:prstGeom prst="rect">
            <a:avLst/>
          </a:prstGeom>
          <a:noFill/>
          <a:ln>
            <a:noFill/>
          </a:ln>
        </p:spPr>
      </p:pic>
      <p:sp>
        <p:nvSpPr>
          <p:cNvPr id="248" name="Google Shape;248;p53"/>
          <p:cNvSpPr/>
          <p:nvPr/>
        </p:nvSpPr>
        <p:spPr>
          <a:xfrm>
            <a:off x="0" y="1942850"/>
            <a:ext cx="4386900" cy="1858800"/>
          </a:xfrm>
          <a:prstGeom prst="rect">
            <a:avLst/>
          </a:prstGeom>
          <a:solidFill>
            <a:srgbClr val="FEFCFC"/>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2400" u="none" cap="none" strike="noStrike">
              <a:solidFill>
                <a:schemeClr val="lt1"/>
              </a:solidFill>
              <a:latin typeface="Open Sans"/>
              <a:ea typeface="Open Sans"/>
              <a:cs typeface="Open Sans"/>
              <a:sym typeface="Open Sans"/>
            </a:endParaRPr>
          </a:p>
        </p:txBody>
      </p:sp>
      <p:sp>
        <p:nvSpPr>
          <p:cNvPr id="249" name="Google Shape;249;p53"/>
          <p:cNvSpPr/>
          <p:nvPr/>
        </p:nvSpPr>
        <p:spPr>
          <a:xfrm>
            <a:off x="0" y="4283450"/>
            <a:ext cx="4386900" cy="5484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Open Sans"/>
              <a:ea typeface="Open Sans"/>
              <a:cs typeface="Open Sans"/>
              <a:sym typeface="Open Sans"/>
            </a:endParaRPr>
          </a:p>
        </p:txBody>
      </p:sp>
      <p:sp>
        <p:nvSpPr>
          <p:cNvPr id="250" name="Google Shape;250;p53"/>
          <p:cNvSpPr/>
          <p:nvPr/>
        </p:nvSpPr>
        <p:spPr>
          <a:xfrm>
            <a:off x="0" y="3801650"/>
            <a:ext cx="4386900" cy="9657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000">
              <a:solidFill>
                <a:schemeClr val="lt1"/>
              </a:solidFill>
              <a:latin typeface="Open Sans"/>
              <a:ea typeface="Open Sans"/>
              <a:cs typeface="Open Sans"/>
              <a:sym typeface="Open Sans"/>
            </a:endParaRPr>
          </a:p>
        </p:txBody>
      </p:sp>
      <p:sp>
        <p:nvSpPr>
          <p:cNvPr id="251" name="Google Shape;251;p53"/>
          <p:cNvSpPr txBox="1"/>
          <p:nvPr>
            <p:ph type="title"/>
          </p:nvPr>
        </p:nvSpPr>
        <p:spPr>
          <a:xfrm>
            <a:off x="175850" y="2175200"/>
            <a:ext cx="4081500" cy="1442100"/>
          </a:xfrm>
          <a:prstGeom prst="rect">
            <a:avLst/>
          </a:prstGeom>
        </p:spPr>
        <p:txBody>
          <a:bodyPr anchorCtr="0" anchor="t" bIns="34275" lIns="68575" spcFirstLastPara="1" rIns="68575" wrap="square" tIns="34275">
            <a:noAutofit/>
          </a:bodyPr>
          <a:lstStyle>
            <a:lvl1pPr lvl="0" algn="l">
              <a:lnSpc>
                <a:spcPct val="115000"/>
              </a:lnSpc>
              <a:spcBef>
                <a:spcPts val="0"/>
              </a:spcBef>
              <a:spcAft>
                <a:spcPts val="0"/>
              </a:spcAft>
              <a:buSzPts val="2600"/>
              <a:buNone/>
              <a:defRPr sz="26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52" name="Google Shape;252;p53"/>
          <p:cNvSpPr txBox="1"/>
          <p:nvPr>
            <p:ph idx="1" type="subTitle"/>
          </p:nvPr>
        </p:nvSpPr>
        <p:spPr>
          <a:xfrm>
            <a:off x="246858" y="4066700"/>
            <a:ext cx="3774900" cy="283200"/>
          </a:xfrm>
          <a:prstGeom prst="rect">
            <a:avLst/>
          </a:prstGeom>
        </p:spPr>
        <p:txBody>
          <a:bodyPr anchorCtr="0" anchor="t" bIns="34275" lIns="68575" spcFirstLastPara="1" rIns="68575" wrap="square" tIns="34275">
            <a:noAutofit/>
          </a:bodyPr>
          <a:lstStyle>
            <a:lvl1pPr lvl="0">
              <a:spcBef>
                <a:spcPts val="700"/>
              </a:spcBef>
              <a:spcAft>
                <a:spcPts val="0"/>
              </a:spcAft>
              <a:buClr>
                <a:schemeClr val="lt1"/>
              </a:buClr>
              <a:buSzPts val="2200"/>
              <a:buNone/>
              <a:defRPr sz="2200">
                <a:solidFill>
                  <a:schemeClr val="lt1"/>
                </a:solidFill>
              </a:defRPr>
            </a:lvl1pPr>
            <a:lvl2pPr lvl="1">
              <a:spcBef>
                <a:spcPts val="600"/>
              </a:spcBef>
              <a:spcAft>
                <a:spcPts val="0"/>
              </a:spcAft>
              <a:buSzPts val="3000"/>
              <a:buNone/>
              <a:defRPr/>
            </a:lvl2pPr>
            <a:lvl3pPr lvl="2">
              <a:spcBef>
                <a:spcPts val="500"/>
              </a:spcBef>
              <a:spcAft>
                <a:spcPts val="0"/>
              </a:spcAft>
              <a:buSzPts val="2400"/>
              <a:buNone/>
              <a:defRPr/>
            </a:lvl3pPr>
            <a:lvl4pPr lvl="3">
              <a:spcBef>
                <a:spcPts val="400"/>
              </a:spcBef>
              <a:spcAft>
                <a:spcPts val="0"/>
              </a:spcAft>
              <a:buSzPts val="2000"/>
              <a:buNone/>
              <a:defRPr/>
            </a:lvl4pPr>
            <a:lvl5pPr lvl="4">
              <a:spcBef>
                <a:spcPts val="300"/>
              </a:spcBef>
              <a:spcAft>
                <a:spcPts val="0"/>
              </a:spcAft>
              <a:buSzPts val="1500"/>
              <a:buNone/>
              <a:defRPr/>
            </a:lvl5pPr>
            <a:lvl6pPr lvl="5">
              <a:spcBef>
                <a:spcPts val="400"/>
              </a:spcBef>
              <a:spcAft>
                <a:spcPts val="0"/>
              </a:spcAft>
              <a:buSzPts val="2000"/>
              <a:buNone/>
              <a:defRPr/>
            </a:lvl6pPr>
            <a:lvl7pPr lvl="6">
              <a:spcBef>
                <a:spcPts val="400"/>
              </a:spcBef>
              <a:spcAft>
                <a:spcPts val="0"/>
              </a:spcAft>
              <a:buSzPts val="2000"/>
              <a:buNone/>
              <a:defRPr/>
            </a:lvl7pPr>
            <a:lvl8pPr lvl="7">
              <a:spcBef>
                <a:spcPts val="400"/>
              </a:spcBef>
              <a:spcAft>
                <a:spcPts val="0"/>
              </a:spcAft>
              <a:buSzPts val="2000"/>
              <a:buNone/>
              <a:defRPr/>
            </a:lvl8pPr>
            <a:lvl9pPr lvl="8">
              <a:spcBef>
                <a:spcPts val="400"/>
              </a:spcBef>
              <a:spcAft>
                <a:spcPts val="0"/>
              </a:spcAft>
              <a:buSzPts val="2000"/>
              <a:buNone/>
              <a:defRPr/>
            </a:lvl9pPr>
          </a:lstStyle>
          <a:p/>
        </p:txBody>
      </p:sp>
      <p:pic>
        <p:nvPicPr>
          <p:cNvPr descr="Cornell University" id="253" name="Google Shape;253;p53"/>
          <p:cNvPicPr preferRelativeResize="0"/>
          <p:nvPr/>
        </p:nvPicPr>
        <p:blipFill>
          <a:blip r:embed="rId3">
            <a:alphaModFix/>
          </a:blip>
          <a:stretch>
            <a:fillRect/>
          </a:stretch>
        </p:blipFill>
        <p:spPr>
          <a:xfrm>
            <a:off x="175846" y="117227"/>
            <a:ext cx="2419302" cy="61547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 name="Shape 28"/>
        <p:cNvGrpSpPr/>
        <p:nvPr/>
      </p:nvGrpSpPr>
      <p:grpSpPr>
        <a:xfrm>
          <a:off x="0" y="0"/>
          <a:ext cx="0" cy="0"/>
          <a:chOff x="0" y="0"/>
          <a:chExt cx="0" cy="0"/>
        </a:xfrm>
      </p:grpSpPr>
      <p:sp>
        <p:nvSpPr>
          <p:cNvPr id="29" name="Google Shape;29;p7"/>
          <p:cNvSpPr txBox="1"/>
          <p:nvPr>
            <p:ph type="title"/>
          </p:nvPr>
        </p:nvSpPr>
        <p:spPr>
          <a:xfrm>
            <a:off x="722313" y="3305176"/>
            <a:ext cx="7772400" cy="1021500"/>
          </a:xfrm>
          <a:prstGeom prst="rect">
            <a:avLst/>
          </a:prstGeom>
          <a:noFill/>
          <a:ln>
            <a:noFill/>
          </a:ln>
        </p:spPr>
        <p:txBody>
          <a:bodyPr anchorCtr="0" anchor="t" bIns="34275" lIns="68575" spcFirstLastPara="1" rIns="68575" wrap="square" tIns="34275">
            <a:noAutofit/>
          </a:bodyPr>
          <a:lstStyle>
            <a:lvl1pPr lvl="0" rtl="0" algn="l">
              <a:spcBef>
                <a:spcPts val="0"/>
              </a:spcBef>
              <a:spcAft>
                <a:spcPts val="0"/>
              </a:spcAft>
              <a:buClr>
                <a:schemeClr val="dk1"/>
              </a:buClr>
              <a:buSzPts val="4000"/>
              <a:buFont typeface="EB Garamond ExtraBold"/>
              <a:buNone/>
              <a:defRPr b="1" i="0" sz="4000" cap="none">
                <a:latin typeface="EB Garamond ExtraBold"/>
                <a:ea typeface="EB Garamond ExtraBold"/>
                <a:cs typeface="EB Garamond ExtraBold"/>
                <a:sym typeface="EB Garamond ExtraBold"/>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0" name="Google Shape;30;p7"/>
          <p:cNvSpPr txBox="1"/>
          <p:nvPr>
            <p:ph idx="1" type="body"/>
          </p:nvPr>
        </p:nvSpPr>
        <p:spPr>
          <a:xfrm>
            <a:off x="722313" y="2180035"/>
            <a:ext cx="7772400" cy="1125000"/>
          </a:xfrm>
          <a:prstGeom prst="rect">
            <a:avLst/>
          </a:prstGeom>
          <a:noFill/>
          <a:ln>
            <a:noFill/>
          </a:ln>
        </p:spPr>
        <p:txBody>
          <a:bodyPr anchorCtr="0" anchor="b" bIns="34275" lIns="68575" spcFirstLastPara="1" rIns="68575" wrap="square" tIns="34275">
            <a:noAutofit/>
          </a:bodyPr>
          <a:lstStyle>
            <a:lvl1pPr indent="-228600" lvl="0" marL="457200" rtl="0" algn="l">
              <a:spcBef>
                <a:spcPts val="400"/>
              </a:spcBef>
              <a:spcAft>
                <a:spcPts val="0"/>
              </a:spcAft>
              <a:buClr>
                <a:srgbClr val="8D8D8D"/>
              </a:buClr>
              <a:buSzPts val="2000"/>
              <a:buNone/>
              <a:defRPr sz="2000">
                <a:solidFill>
                  <a:srgbClr val="8D8D8D"/>
                </a:solidFill>
              </a:defRPr>
            </a:lvl1pPr>
            <a:lvl2pPr indent="-228600" lvl="1" marL="914400" rtl="0" algn="l">
              <a:spcBef>
                <a:spcPts val="400"/>
              </a:spcBef>
              <a:spcAft>
                <a:spcPts val="0"/>
              </a:spcAft>
              <a:buClr>
                <a:srgbClr val="8D8D8D"/>
              </a:buClr>
              <a:buSzPts val="1800"/>
              <a:buNone/>
              <a:defRPr sz="1800">
                <a:solidFill>
                  <a:srgbClr val="8D8D8D"/>
                </a:solidFill>
              </a:defRPr>
            </a:lvl2pPr>
            <a:lvl3pPr indent="-228600" lvl="2" marL="1371600" rtl="0" algn="l">
              <a:spcBef>
                <a:spcPts val="300"/>
              </a:spcBef>
              <a:spcAft>
                <a:spcPts val="0"/>
              </a:spcAft>
              <a:buClr>
                <a:srgbClr val="8D8D8D"/>
              </a:buClr>
              <a:buSzPts val="1600"/>
              <a:buNone/>
              <a:defRPr sz="1600">
                <a:solidFill>
                  <a:srgbClr val="8D8D8D"/>
                </a:solidFill>
              </a:defRPr>
            </a:lvl3pPr>
            <a:lvl4pPr indent="-228600" lvl="3" marL="1828800" rtl="0" algn="l">
              <a:spcBef>
                <a:spcPts val="300"/>
              </a:spcBef>
              <a:spcAft>
                <a:spcPts val="0"/>
              </a:spcAft>
              <a:buClr>
                <a:srgbClr val="8D8D8D"/>
              </a:buClr>
              <a:buSzPts val="1400"/>
              <a:buNone/>
              <a:defRPr sz="1400">
                <a:solidFill>
                  <a:srgbClr val="8D8D8D"/>
                </a:solidFill>
              </a:defRPr>
            </a:lvl4pPr>
            <a:lvl5pPr indent="-228600" lvl="4" marL="2286000" rtl="0" algn="l">
              <a:spcBef>
                <a:spcPts val="300"/>
              </a:spcBef>
              <a:spcAft>
                <a:spcPts val="0"/>
              </a:spcAft>
              <a:buClr>
                <a:srgbClr val="8D8D8D"/>
              </a:buClr>
              <a:buSzPts val="1400"/>
              <a:buNone/>
              <a:defRPr sz="1400">
                <a:solidFill>
                  <a:srgbClr val="8D8D8D"/>
                </a:solidFill>
              </a:defRPr>
            </a:lvl5pPr>
            <a:lvl6pPr indent="-228600" lvl="5" marL="2743200" rtl="0" algn="l">
              <a:spcBef>
                <a:spcPts val="300"/>
              </a:spcBef>
              <a:spcAft>
                <a:spcPts val="0"/>
              </a:spcAft>
              <a:buClr>
                <a:srgbClr val="8D8D8D"/>
              </a:buClr>
              <a:buSzPts val="1400"/>
              <a:buNone/>
              <a:defRPr sz="1400">
                <a:solidFill>
                  <a:srgbClr val="8D8D8D"/>
                </a:solidFill>
              </a:defRPr>
            </a:lvl6pPr>
            <a:lvl7pPr indent="-228600" lvl="6" marL="3200400" rtl="0" algn="l">
              <a:spcBef>
                <a:spcPts val="300"/>
              </a:spcBef>
              <a:spcAft>
                <a:spcPts val="0"/>
              </a:spcAft>
              <a:buClr>
                <a:srgbClr val="8D8D8D"/>
              </a:buClr>
              <a:buSzPts val="1400"/>
              <a:buNone/>
              <a:defRPr sz="1400">
                <a:solidFill>
                  <a:srgbClr val="8D8D8D"/>
                </a:solidFill>
              </a:defRPr>
            </a:lvl7pPr>
            <a:lvl8pPr indent="-228600" lvl="7" marL="3657600" rtl="0" algn="l">
              <a:spcBef>
                <a:spcPts val="300"/>
              </a:spcBef>
              <a:spcAft>
                <a:spcPts val="0"/>
              </a:spcAft>
              <a:buClr>
                <a:srgbClr val="8D8D8D"/>
              </a:buClr>
              <a:buSzPts val="1400"/>
              <a:buNone/>
              <a:defRPr sz="1400">
                <a:solidFill>
                  <a:srgbClr val="8D8D8D"/>
                </a:solidFill>
              </a:defRPr>
            </a:lvl8pPr>
            <a:lvl9pPr indent="-228600" lvl="8" marL="4114800" rtl="0" algn="l">
              <a:spcBef>
                <a:spcPts val="300"/>
              </a:spcBef>
              <a:spcAft>
                <a:spcPts val="0"/>
              </a:spcAft>
              <a:buClr>
                <a:srgbClr val="8D8D8D"/>
              </a:buClr>
              <a:buSzPts val="1400"/>
              <a:buNone/>
              <a:defRPr sz="1400">
                <a:solidFill>
                  <a:srgbClr val="8D8D8D"/>
                </a:solidFil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1" name="Shape 31"/>
        <p:cNvGrpSpPr/>
        <p:nvPr/>
      </p:nvGrpSpPr>
      <p:grpSpPr>
        <a:xfrm>
          <a:off x="0" y="0"/>
          <a:ext cx="0" cy="0"/>
          <a:chOff x="0" y="0"/>
          <a:chExt cx="0" cy="0"/>
        </a:xfrm>
      </p:grpSpPr>
      <p:sp>
        <p:nvSpPr>
          <p:cNvPr id="32" name="Google Shape;32;p8"/>
          <p:cNvSpPr txBox="1"/>
          <p:nvPr>
            <p:ph type="title"/>
          </p:nvPr>
        </p:nvSpPr>
        <p:spPr>
          <a:xfrm>
            <a:off x="457200" y="205979"/>
            <a:ext cx="8229600" cy="8574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3" name="Google Shape;33;p8"/>
          <p:cNvSpPr txBox="1"/>
          <p:nvPr>
            <p:ph idx="1" type="body"/>
          </p:nvPr>
        </p:nvSpPr>
        <p:spPr>
          <a:xfrm>
            <a:off x="457200" y="1200151"/>
            <a:ext cx="4038600" cy="3394500"/>
          </a:xfrm>
          <a:prstGeom prst="rect">
            <a:avLst/>
          </a:prstGeom>
          <a:noFill/>
          <a:ln>
            <a:noFill/>
          </a:ln>
        </p:spPr>
        <p:txBody>
          <a:bodyPr anchorCtr="0" anchor="t" bIns="34275" lIns="68575" spcFirstLastPara="1" rIns="68575" wrap="square" tIns="34275">
            <a:noAutofit/>
          </a:bodyPr>
          <a:lstStyle>
            <a:lvl1pPr indent="-406400" lvl="0" marL="457200" rtl="0" algn="l">
              <a:spcBef>
                <a:spcPts val="600"/>
              </a:spcBef>
              <a:spcAft>
                <a:spcPts val="0"/>
              </a:spcAft>
              <a:buClr>
                <a:schemeClr val="dk1"/>
              </a:buClr>
              <a:buSzPts val="2800"/>
              <a:buChar char="•"/>
              <a:defRPr sz="2800"/>
            </a:lvl1pPr>
            <a:lvl2pPr indent="-381000" lvl="1" marL="914400" rtl="0" algn="l">
              <a:spcBef>
                <a:spcPts val="50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400"/>
              </a:spcBef>
              <a:spcAft>
                <a:spcPts val="0"/>
              </a:spcAft>
              <a:buClr>
                <a:schemeClr val="dk1"/>
              </a:buClr>
              <a:buSzPts val="1800"/>
              <a:buChar char="–"/>
              <a:defRPr sz="1800"/>
            </a:lvl4pPr>
            <a:lvl5pPr indent="-342900" lvl="4" marL="2286000" rtl="0" algn="l">
              <a:spcBef>
                <a:spcPts val="400"/>
              </a:spcBef>
              <a:spcAft>
                <a:spcPts val="0"/>
              </a:spcAft>
              <a:buClr>
                <a:schemeClr val="dk1"/>
              </a:buClr>
              <a:buSzPts val="1800"/>
              <a:buChar char="»"/>
              <a:defRPr sz="1800"/>
            </a:lvl5pPr>
            <a:lvl6pPr indent="-342900" lvl="5" marL="2743200" rtl="0" algn="l">
              <a:spcBef>
                <a:spcPts val="400"/>
              </a:spcBef>
              <a:spcAft>
                <a:spcPts val="0"/>
              </a:spcAft>
              <a:buClr>
                <a:schemeClr val="dk1"/>
              </a:buClr>
              <a:buSzPts val="1800"/>
              <a:buChar char="•"/>
              <a:defRPr sz="1800"/>
            </a:lvl6pPr>
            <a:lvl7pPr indent="-342900" lvl="6" marL="3200400" rtl="0" algn="l">
              <a:spcBef>
                <a:spcPts val="400"/>
              </a:spcBef>
              <a:spcAft>
                <a:spcPts val="0"/>
              </a:spcAft>
              <a:buClr>
                <a:schemeClr val="dk1"/>
              </a:buClr>
              <a:buSzPts val="1800"/>
              <a:buChar char="•"/>
              <a:defRPr sz="1800"/>
            </a:lvl7pPr>
            <a:lvl8pPr indent="-342900" lvl="7" marL="3657600" rtl="0" algn="l">
              <a:spcBef>
                <a:spcPts val="400"/>
              </a:spcBef>
              <a:spcAft>
                <a:spcPts val="0"/>
              </a:spcAft>
              <a:buClr>
                <a:schemeClr val="dk1"/>
              </a:buClr>
              <a:buSzPts val="1800"/>
              <a:buChar char="•"/>
              <a:defRPr sz="1800"/>
            </a:lvl8pPr>
            <a:lvl9pPr indent="-342900" lvl="8" marL="4114800" rtl="0" algn="l">
              <a:spcBef>
                <a:spcPts val="400"/>
              </a:spcBef>
              <a:spcAft>
                <a:spcPts val="0"/>
              </a:spcAft>
              <a:buClr>
                <a:schemeClr val="dk1"/>
              </a:buClr>
              <a:buSzPts val="1800"/>
              <a:buChar char="•"/>
              <a:defRPr sz="1800"/>
            </a:lvl9pPr>
          </a:lstStyle>
          <a:p/>
        </p:txBody>
      </p:sp>
      <p:sp>
        <p:nvSpPr>
          <p:cNvPr id="34" name="Google Shape;34;p8"/>
          <p:cNvSpPr txBox="1"/>
          <p:nvPr>
            <p:ph idx="2" type="body"/>
          </p:nvPr>
        </p:nvSpPr>
        <p:spPr>
          <a:xfrm>
            <a:off x="4648200" y="1200151"/>
            <a:ext cx="4038600" cy="3394500"/>
          </a:xfrm>
          <a:prstGeom prst="rect">
            <a:avLst/>
          </a:prstGeom>
          <a:noFill/>
          <a:ln>
            <a:noFill/>
          </a:ln>
        </p:spPr>
        <p:txBody>
          <a:bodyPr anchorCtr="0" anchor="t" bIns="34275" lIns="68575" spcFirstLastPara="1" rIns="68575" wrap="square" tIns="34275">
            <a:noAutofit/>
          </a:bodyPr>
          <a:lstStyle>
            <a:lvl1pPr indent="-406400" lvl="0" marL="457200" rtl="0" algn="l">
              <a:spcBef>
                <a:spcPts val="600"/>
              </a:spcBef>
              <a:spcAft>
                <a:spcPts val="0"/>
              </a:spcAft>
              <a:buClr>
                <a:schemeClr val="dk1"/>
              </a:buClr>
              <a:buSzPts val="2800"/>
              <a:buChar char="•"/>
              <a:defRPr sz="2800"/>
            </a:lvl1pPr>
            <a:lvl2pPr indent="-381000" lvl="1" marL="914400" rtl="0" algn="l">
              <a:spcBef>
                <a:spcPts val="50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400"/>
              </a:spcBef>
              <a:spcAft>
                <a:spcPts val="0"/>
              </a:spcAft>
              <a:buClr>
                <a:schemeClr val="dk1"/>
              </a:buClr>
              <a:buSzPts val="1800"/>
              <a:buChar char="–"/>
              <a:defRPr sz="1800"/>
            </a:lvl4pPr>
            <a:lvl5pPr indent="-342900" lvl="4" marL="2286000" rtl="0" algn="l">
              <a:spcBef>
                <a:spcPts val="400"/>
              </a:spcBef>
              <a:spcAft>
                <a:spcPts val="0"/>
              </a:spcAft>
              <a:buClr>
                <a:schemeClr val="dk1"/>
              </a:buClr>
              <a:buSzPts val="1800"/>
              <a:buChar char="»"/>
              <a:defRPr sz="1800"/>
            </a:lvl5pPr>
            <a:lvl6pPr indent="-342900" lvl="5" marL="2743200" rtl="0" algn="l">
              <a:spcBef>
                <a:spcPts val="400"/>
              </a:spcBef>
              <a:spcAft>
                <a:spcPts val="0"/>
              </a:spcAft>
              <a:buClr>
                <a:schemeClr val="dk1"/>
              </a:buClr>
              <a:buSzPts val="1800"/>
              <a:buChar char="•"/>
              <a:defRPr sz="1800"/>
            </a:lvl6pPr>
            <a:lvl7pPr indent="-342900" lvl="6" marL="3200400" rtl="0" algn="l">
              <a:spcBef>
                <a:spcPts val="400"/>
              </a:spcBef>
              <a:spcAft>
                <a:spcPts val="0"/>
              </a:spcAft>
              <a:buClr>
                <a:schemeClr val="dk1"/>
              </a:buClr>
              <a:buSzPts val="1800"/>
              <a:buChar char="•"/>
              <a:defRPr sz="1800"/>
            </a:lvl7pPr>
            <a:lvl8pPr indent="-342900" lvl="7" marL="3657600" rtl="0" algn="l">
              <a:spcBef>
                <a:spcPts val="400"/>
              </a:spcBef>
              <a:spcAft>
                <a:spcPts val="0"/>
              </a:spcAft>
              <a:buClr>
                <a:schemeClr val="dk1"/>
              </a:buClr>
              <a:buSzPts val="1800"/>
              <a:buChar char="•"/>
              <a:defRPr sz="1800"/>
            </a:lvl8pPr>
            <a:lvl9pPr indent="-342900" lvl="8" marL="4114800" rtl="0" algn="l">
              <a:spcBef>
                <a:spcPts val="400"/>
              </a:spcBef>
              <a:spcAft>
                <a:spcPts val="0"/>
              </a:spcAft>
              <a:buClr>
                <a:schemeClr val="dk1"/>
              </a:buClr>
              <a:buSzPts val="1800"/>
              <a:buChar char="•"/>
              <a:defRPr sz="1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1">
  <p:cSld name="TWO_OBJECTS_1">
    <p:spTree>
      <p:nvGrpSpPr>
        <p:cNvPr id="35" name="Shape 35"/>
        <p:cNvGrpSpPr/>
        <p:nvPr/>
      </p:nvGrpSpPr>
      <p:grpSpPr>
        <a:xfrm>
          <a:off x="0" y="0"/>
          <a:ext cx="0" cy="0"/>
          <a:chOff x="0" y="0"/>
          <a:chExt cx="0" cy="0"/>
        </a:xfrm>
      </p:grpSpPr>
      <p:sp>
        <p:nvSpPr>
          <p:cNvPr id="36" name="Google Shape;36;p9"/>
          <p:cNvSpPr txBox="1"/>
          <p:nvPr>
            <p:ph type="title"/>
          </p:nvPr>
        </p:nvSpPr>
        <p:spPr>
          <a:xfrm>
            <a:off x="457200" y="-937021"/>
            <a:ext cx="8229600" cy="8574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37" name="Google Shape;37;p9"/>
          <p:cNvSpPr txBox="1"/>
          <p:nvPr>
            <p:ph idx="1" type="body"/>
          </p:nvPr>
        </p:nvSpPr>
        <p:spPr>
          <a:xfrm>
            <a:off x="457200" y="895351"/>
            <a:ext cx="4038600" cy="3394500"/>
          </a:xfrm>
          <a:prstGeom prst="rect">
            <a:avLst/>
          </a:prstGeom>
          <a:noFill/>
          <a:ln>
            <a:noFill/>
          </a:ln>
        </p:spPr>
        <p:txBody>
          <a:bodyPr anchorCtr="0" anchor="t" bIns="34275" lIns="68575" spcFirstLastPara="1" rIns="68575" wrap="square" tIns="34275">
            <a:noAutofit/>
          </a:bodyPr>
          <a:lstStyle>
            <a:lvl1pPr indent="-406400" lvl="0" marL="457200" rtl="0" algn="l">
              <a:spcBef>
                <a:spcPts val="600"/>
              </a:spcBef>
              <a:spcAft>
                <a:spcPts val="0"/>
              </a:spcAft>
              <a:buClr>
                <a:schemeClr val="dk1"/>
              </a:buClr>
              <a:buSzPts val="2800"/>
              <a:buChar char="•"/>
              <a:defRPr sz="2800"/>
            </a:lvl1pPr>
            <a:lvl2pPr indent="-381000" lvl="1" marL="914400" rtl="0" algn="l">
              <a:spcBef>
                <a:spcPts val="50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400"/>
              </a:spcBef>
              <a:spcAft>
                <a:spcPts val="0"/>
              </a:spcAft>
              <a:buClr>
                <a:schemeClr val="dk1"/>
              </a:buClr>
              <a:buSzPts val="1800"/>
              <a:buChar char="–"/>
              <a:defRPr sz="1800"/>
            </a:lvl4pPr>
            <a:lvl5pPr indent="-342900" lvl="4" marL="2286000" rtl="0" algn="l">
              <a:spcBef>
                <a:spcPts val="400"/>
              </a:spcBef>
              <a:spcAft>
                <a:spcPts val="0"/>
              </a:spcAft>
              <a:buClr>
                <a:schemeClr val="dk1"/>
              </a:buClr>
              <a:buSzPts val="1800"/>
              <a:buChar char="»"/>
              <a:defRPr sz="1800"/>
            </a:lvl5pPr>
            <a:lvl6pPr indent="-342900" lvl="5" marL="2743200" rtl="0" algn="l">
              <a:spcBef>
                <a:spcPts val="400"/>
              </a:spcBef>
              <a:spcAft>
                <a:spcPts val="0"/>
              </a:spcAft>
              <a:buClr>
                <a:schemeClr val="dk1"/>
              </a:buClr>
              <a:buSzPts val="1800"/>
              <a:buChar char="•"/>
              <a:defRPr sz="1800"/>
            </a:lvl6pPr>
            <a:lvl7pPr indent="-342900" lvl="6" marL="3200400" rtl="0" algn="l">
              <a:spcBef>
                <a:spcPts val="400"/>
              </a:spcBef>
              <a:spcAft>
                <a:spcPts val="0"/>
              </a:spcAft>
              <a:buClr>
                <a:schemeClr val="dk1"/>
              </a:buClr>
              <a:buSzPts val="1800"/>
              <a:buChar char="•"/>
              <a:defRPr sz="1800"/>
            </a:lvl7pPr>
            <a:lvl8pPr indent="-342900" lvl="7" marL="3657600" rtl="0" algn="l">
              <a:spcBef>
                <a:spcPts val="400"/>
              </a:spcBef>
              <a:spcAft>
                <a:spcPts val="0"/>
              </a:spcAft>
              <a:buClr>
                <a:schemeClr val="dk1"/>
              </a:buClr>
              <a:buSzPts val="1800"/>
              <a:buChar char="•"/>
              <a:defRPr sz="1800"/>
            </a:lvl8pPr>
            <a:lvl9pPr indent="-342900" lvl="8" marL="4114800" rtl="0" algn="l">
              <a:spcBef>
                <a:spcPts val="400"/>
              </a:spcBef>
              <a:spcAft>
                <a:spcPts val="0"/>
              </a:spcAft>
              <a:buClr>
                <a:schemeClr val="dk1"/>
              </a:buClr>
              <a:buSzPts val="1800"/>
              <a:buChar char="•"/>
              <a:defRPr sz="1800"/>
            </a:lvl9pPr>
          </a:lstStyle>
          <a:p/>
        </p:txBody>
      </p:sp>
      <p:sp>
        <p:nvSpPr>
          <p:cNvPr id="38" name="Google Shape;38;p9"/>
          <p:cNvSpPr txBox="1"/>
          <p:nvPr>
            <p:ph idx="2" type="body"/>
          </p:nvPr>
        </p:nvSpPr>
        <p:spPr>
          <a:xfrm>
            <a:off x="4648200" y="895351"/>
            <a:ext cx="4038600" cy="3394500"/>
          </a:xfrm>
          <a:prstGeom prst="rect">
            <a:avLst/>
          </a:prstGeom>
          <a:noFill/>
          <a:ln>
            <a:noFill/>
          </a:ln>
        </p:spPr>
        <p:txBody>
          <a:bodyPr anchorCtr="0" anchor="t" bIns="34275" lIns="68575" spcFirstLastPara="1" rIns="68575" wrap="square" tIns="34275">
            <a:noAutofit/>
          </a:bodyPr>
          <a:lstStyle>
            <a:lvl1pPr indent="-406400" lvl="0" marL="457200" rtl="0" algn="l">
              <a:spcBef>
                <a:spcPts val="600"/>
              </a:spcBef>
              <a:spcAft>
                <a:spcPts val="0"/>
              </a:spcAft>
              <a:buClr>
                <a:schemeClr val="dk1"/>
              </a:buClr>
              <a:buSzPts val="2800"/>
              <a:buChar char="•"/>
              <a:defRPr sz="2800"/>
            </a:lvl1pPr>
            <a:lvl2pPr indent="-381000" lvl="1" marL="914400" rtl="0" algn="l">
              <a:spcBef>
                <a:spcPts val="500"/>
              </a:spcBef>
              <a:spcAft>
                <a:spcPts val="0"/>
              </a:spcAft>
              <a:buClr>
                <a:schemeClr val="dk1"/>
              </a:buClr>
              <a:buSzPts val="2400"/>
              <a:buChar char="–"/>
              <a:defRPr sz="2400"/>
            </a:lvl2pPr>
            <a:lvl3pPr indent="-355600" lvl="2" marL="1371600" rtl="0" algn="l">
              <a:spcBef>
                <a:spcPts val="400"/>
              </a:spcBef>
              <a:spcAft>
                <a:spcPts val="0"/>
              </a:spcAft>
              <a:buClr>
                <a:schemeClr val="dk1"/>
              </a:buClr>
              <a:buSzPts val="2000"/>
              <a:buChar char="•"/>
              <a:defRPr sz="2000"/>
            </a:lvl3pPr>
            <a:lvl4pPr indent="-342900" lvl="3" marL="1828800" rtl="0" algn="l">
              <a:spcBef>
                <a:spcPts val="400"/>
              </a:spcBef>
              <a:spcAft>
                <a:spcPts val="0"/>
              </a:spcAft>
              <a:buClr>
                <a:schemeClr val="dk1"/>
              </a:buClr>
              <a:buSzPts val="1800"/>
              <a:buChar char="–"/>
              <a:defRPr sz="1800"/>
            </a:lvl4pPr>
            <a:lvl5pPr indent="-342900" lvl="4" marL="2286000" rtl="0" algn="l">
              <a:spcBef>
                <a:spcPts val="400"/>
              </a:spcBef>
              <a:spcAft>
                <a:spcPts val="0"/>
              </a:spcAft>
              <a:buClr>
                <a:schemeClr val="dk1"/>
              </a:buClr>
              <a:buSzPts val="1800"/>
              <a:buChar char="»"/>
              <a:defRPr sz="1800"/>
            </a:lvl5pPr>
            <a:lvl6pPr indent="-342900" lvl="5" marL="2743200" rtl="0" algn="l">
              <a:spcBef>
                <a:spcPts val="400"/>
              </a:spcBef>
              <a:spcAft>
                <a:spcPts val="0"/>
              </a:spcAft>
              <a:buClr>
                <a:schemeClr val="dk1"/>
              </a:buClr>
              <a:buSzPts val="1800"/>
              <a:buChar char="•"/>
              <a:defRPr sz="1800"/>
            </a:lvl6pPr>
            <a:lvl7pPr indent="-342900" lvl="6" marL="3200400" rtl="0" algn="l">
              <a:spcBef>
                <a:spcPts val="400"/>
              </a:spcBef>
              <a:spcAft>
                <a:spcPts val="0"/>
              </a:spcAft>
              <a:buClr>
                <a:schemeClr val="dk1"/>
              </a:buClr>
              <a:buSzPts val="1800"/>
              <a:buChar char="•"/>
              <a:defRPr sz="1800"/>
            </a:lvl7pPr>
            <a:lvl8pPr indent="-342900" lvl="7" marL="3657600" rtl="0" algn="l">
              <a:spcBef>
                <a:spcPts val="400"/>
              </a:spcBef>
              <a:spcAft>
                <a:spcPts val="0"/>
              </a:spcAft>
              <a:buClr>
                <a:schemeClr val="dk1"/>
              </a:buClr>
              <a:buSzPts val="1800"/>
              <a:buChar char="•"/>
              <a:defRPr sz="1800"/>
            </a:lvl8pPr>
            <a:lvl9pPr indent="-342900" lvl="8" marL="4114800" rtl="0" algn="l">
              <a:spcBef>
                <a:spcPts val="400"/>
              </a:spcBef>
              <a:spcAft>
                <a:spcPts val="0"/>
              </a:spcAft>
              <a:buClr>
                <a:schemeClr val="dk1"/>
              </a:buClr>
              <a:buSzPts val="1800"/>
              <a:buChar char="•"/>
              <a:defRPr sz="18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9" name="Shape 39"/>
        <p:cNvGrpSpPr/>
        <p:nvPr/>
      </p:nvGrpSpPr>
      <p:grpSpPr>
        <a:xfrm>
          <a:off x="0" y="0"/>
          <a:ext cx="0" cy="0"/>
          <a:chOff x="0" y="0"/>
          <a:chExt cx="0" cy="0"/>
        </a:xfrm>
      </p:grpSpPr>
      <p:sp>
        <p:nvSpPr>
          <p:cNvPr id="40" name="Google Shape;40;p10"/>
          <p:cNvSpPr txBox="1"/>
          <p:nvPr>
            <p:ph type="title"/>
          </p:nvPr>
        </p:nvSpPr>
        <p:spPr>
          <a:xfrm>
            <a:off x="457200" y="205979"/>
            <a:ext cx="8229600" cy="8574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Clr>
                <a:schemeClr val="dk1"/>
              </a:buClr>
              <a:buSzPts val="4500"/>
              <a:buFont typeface="EB Garamond"/>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41" name="Google Shape;41;p10"/>
          <p:cNvSpPr txBox="1"/>
          <p:nvPr>
            <p:ph idx="1" type="body"/>
          </p:nvPr>
        </p:nvSpPr>
        <p:spPr>
          <a:xfrm>
            <a:off x="457200" y="1151335"/>
            <a:ext cx="4040100" cy="479700"/>
          </a:xfrm>
          <a:prstGeom prst="rect">
            <a:avLst/>
          </a:prstGeom>
          <a:noFill/>
          <a:ln>
            <a:noFill/>
          </a:ln>
        </p:spPr>
        <p:txBody>
          <a:bodyPr anchorCtr="0" anchor="b" bIns="34275" lIns="68575" spcFirstLastPara="1" rIns="68575" wrap="square" tIns="34275">
            <a:noAutofit/>
          </a:bodyPr>
          <a:lstStyle>
            <a:lvl1pPr indent="-228600" lvl="0" marL="457200" rtl="0" algn="l">
              <a:spcBef>
                <a:spcPts val="50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400"/>
              </a:spcBef>
              <a:spcAft>
                <a:spcPts val="0"/>
              </a:spcAft>
              <a:buClr>
                <a:schemeClr val="dk1"/>
              </a:buClr>
              <a:buSzPts val="1800"/>
              <a:buNone/>
              <a:defRPr b="1" sz="1800"/>
            </a:lvl3pPr>
            <a:lvl4pPr indent="-228600" lvl="3" marL="1828800" rtl="0" algn="l">
              <a:spcBef>
                <a:spcPts val="300"/>
              </a:spcBef>
              <a:spcAft>
                <a:spcPts val="0"/>
              </a:spcAft>
              <a:buClr>
                <a:schemeClr val="dk1"/>
              </a:buClr>
              <a:buSzPts val="1600"/>
              <a:buNone/>
              <a:defRPr b="1" sz="1600"/>
            </a:lvl4pPr>
            <a:lvl5pPr indent="-228600" lvl="4" marL="2286000" rtl="0" algn="l">
              <a:spcBef>
                <a:spcPts val="300"/>
              </a:spcBef>
              <a:spcAft>
                <a:spcPts val="0"/>
              </a:spcAft>
              <a:buClr>
                <a:schemeClr val="dk1"/>
              </a:buClr>
              <a:buSzPts val="1600"/>
              <a:buNone/>
              <a:defRPr b="1" sz="1600"/>
            </a:lvl5pPr>
            <a:lvl6pPr indent="-228600" lvl="5" marL="2743200" rtl="0" algn="l">
              <a:spcBef>
                <a:spcPts val="300"/>
              </a:spcBef>
              <a:spcAft>
                <a:spcPts val="0"/>
              </a:spcAft>
              <a:buClr>
                <a:schemeClr val="dk1"/>
              </a:buClr>
              <a:buSzPts val="1600"/>
              <a:buNone/>
              <a:defRPr b="1" sz="1600"/>
            </a:lvl6pPr>
            <a:lvl7pPr indent="-228600" lvl="6" marL="3200400" rtl="0" algn="l">
              <a:spcBef>
                <a:spcPts val="300"/>
              </a:spcBef>
              <a:spcAft>
                <a:spcPts val="0"/>
              </a:spcAft>
              <a:buClr>
                <a:schemeClr val="dk1"/>
              </a:buClr>
              <a:buSzPts val="1600"/>
              <a:buNone/>
              <a:defRPr b="1" sz="1600"/>
            </a:lvl7pPr>
            <a:lvl8pPr indent="-228600" lvl="7" marL="3657600" rtl="0" algn="l">
              <a:spcBef>
                <a:spcPts val="300"/>
              </a:spcBef>
              <a:spcAft>
                <a:spcPts val="0"/>
              </a:spcAft>
              <a:buClr>
                <a:schemeClr val="dk1"/>
              </a:buClr>
              <a:buSzPts val="1600"/>
              <a:buNone/>
              <a:defRPr b="1" sz="1600"/>
            </a:lvl8pPr>
            <a:lvl9pPr indent="-228600" lvl="8" marL="4114800" rtl="0" algn="l">
              <a:spcBef>
                <a:spcPts val="300"/>
              </a:spcBef>
              <a:spcAft>
                <a:spcPts val="0"/>
              </a:spcAft>
              <a:buClr>
                <a:schemeClr val="dk1"/>
              </a:buClr>
              <a:buSzPts val="1600"/>
              <a:buNone/>
              <a:defRPr b="1" sz="1600"/>
            </a:lvl9pPr>
          </a:lstStyle>
          <a:p/>
        </p:txBody>
      </p:sp>
      <p:sp>
        <p:nvSpPr>
          <p:cNvPr id="42" name="Google Shape;42;p10"/>
          <p:cNvSpPr txBox="1"/>
          <p:nvPr>
            <p:ph idx="2" type="body"/>
          </p:nvPr>
        </p:nvSpPr>
        <p:spPr>
          <a:xfrm>
            <a:off x="457200" y="1631156"/>
            <a:ext cx="4040100" cy="2963400"/>
          </a:xfrm>
          <a:prstGeom prst="rect">
            <a:avLst/>
          </a:prstGeom>
          <a:noFill/>
          <a:ln>
            <a:noFill/>
          </a:ln>
        </p:spPr>
        <p:txBody>
          <a:bodyPr anchorCtr="0" anchor="t" bIns="34275" lIns="68575" spcFirstLastPara="1" rIns="68575" wrap="square" tIns="34275">
            <a:noAutofit/>
          </a:bodyPr>
          <a:lstStyle>
            <a:lvl1pPr indent="-381000" lvl="0" marL="457200" rtl="0" algn="l">
              <a:spcBef>
                <a:spcPts val="50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400"/>
              </a:spcBef>
              <a:spcAft>
                <a:spcPts val="0"/>
              </a:spcAft>
              <a:buClr>
                <a:schemeClr val="dk1"/>
              </a:buClr>
              <a:buSzPts val="1800"/>
              <a:buChar char="•"/>
              <a:defRPr sz="1800"/>
            </a:lvl3pPr>
            <a:lvl4pPr indent="-330200" lvl="3" marL="1828800" rtl="0" algn="l">
              <a:spcBef>
                <a:spcPts val="300"/>
              </a:spcBef>
              <a:spcAft>
                <a:spcPts val="0"/>
              </a:spcAft>
              <a:buClr>
                <a:schemeClr val="dk1"/>
              </a:buClr>
              <a:buSzPts val="1600"/>
              <a:buChar char="–"/>
              <a:defRPr sz="1600"/>
            </a:lvl4pPr>
            <a:lvl5pPr indent="-330200" lvl="4" marL="2286000" rtl="0" algn="l">
              <a:spcBef>
                <a:spcPts val="300"/>
              </a:spcBef>
              <a:spcAft>
                <a:spcPts val="0"/>
              </a:spcAft>
              <a:buClr>
                <a:schemeClr val="dk1"/>
              </a:buClr>
              <a:buSzPts val="1600"/>
              <a:buChar char="»"/>
              <a:defRPr sz="1600"/>
            </a:lvl5pPr>
            <a:lvl6pPr indent="-330200" lvl="5" marL="2743200" rtl="0" algn="l">
              <a:spcBef>
                <a:spcPts val="300"/>
              </a:spcBef>
              <a:spcAft>
                <a:spcPts val="0"/>
              </a:spcAft>
              <a:buClr>
                <a:schemeClr val="dk1"/>
              </a:buClr>
              <a:buSzPts val="1600"/>
              <a:buChar char="•"/>
              <a:defRPr sz="1600"/>
            </a:lvl6pPr>
            <a:lvl7pPr indent="-330200" lvl="6" marL="3200400" rtl="0" algn="l">
              <a:spcBef>
                <a:spcPts val="300"/>
              </a:spcBef>
              <a:spcAft>
                <a:spcPts val="0"/>
              </a:spcAft>
              <a:buClr>
                <a:schemeClr val="dk1"/>
              </a:buClr>
              <a:buSzPts val="1600"/>
              <a:buChar char="•"/>
              <a:defRPr sz="1600"/>
            </a:lvl7pPr>
            <a:lvl8pPr indent="-330200" lvl="7" marL="3657600" rtl="0" algn="l">
              <a:spcBef>
                <a:spcPts val="300"/>
              </a:spcBef>
              <a:spcAft>
                <a:spcPts val="0"/>
              </a:spcAft>
              <a:buClr>
                <a:schemeClr val="dk1"/>
              </a:buClr>
              <a:buSzPts val="1600"/>
              <a:buChar char="•"/>
              <a:defRPr sz="1600"/>
            </a:lvl8pPr>
            <a:lvl9pPr indent="-330200" lvl="8" marL="4114800" rtl="0" algn="l">
              <a:spcBef>
                <a:spcPts val="300"/>
              </a:spcBef>
              <a:spcAft>
                <a:spcPts val="0"/>
              </a:spcAft>
              <a:buClr>
                <a:schemeClr val="dk1"/>
              </a:buClr>
              <a:buSzPts val="1600"/>
              <a:buChar char="•"/>
              <a:defRPr sz="1600"/>
            </a:lvl9pPr>
          </a:lstStyle>
          <a:p/>
        </p:txBody>
      </p:sp>
      <p:sp>
        <p:nvSpPr>
          <p:cNvPr id="43" name="Google Shape;43;p10"/>
          <p:cNvSpPr txBox="1"/>
          <p:nvPr>
            <p:ph idx="3" type="body"/>
          </p:nvPr>
        </p:nvSpPr>
        <p:spPr>
          <a:xfrm>
            <a:off x="4645027" y="1151335"/>
            <a:ext cx="4041900" cy="479700"/>
          </a:xfrm>
          <a:prstGeom prst="rect">
            <a:avLst/>
          </a:prstGeom>
          <a:noFill/>
          <a:ln>
            <a:noFill/>
          </a:ln>
        </p:spPr>
        <p:txBody>
          <a:bodyPr anchorCtr="0" anchor="b" bIns="34275" lIns="68575" spcFirstLastPara="1" rIns="68575" wrap="square" tIns="34275">
            <a:noAutofit/>
          </a:bodyPr>
          <a:lstStyle>
            <a:lvl1pPr indent="-228600" lvl="0" marL="457200" rtl="0" algn="l">
              <a:spcBef>
                <a:spcPts val="500"/>
              </a:spcBef>
              <a:spcAft>
                <a:spcPts val="0"/>
              </a:spcAft>
              <a:buClr>
                <a:schemeClr val="dk1"/>
              </a:buClr>
              <a:buSzPts val="2400"/>
              <a:buNone/>
              <a:defRPr b="1" sz="2400"/>
            </a:lvl1pPr>
            <a:lvl2pPr indent="-228600" lvl="1" marL="914400" rtl="0" algn="l">
              <a:spcBef>
                <a:spcPts val="400"/>
              </a:spcBef>
              <a:spcAft>
                <a:spcPts val="0"/>
              </a:spcAft>
              <a:buClr>
                <a:schemeClr val="dk1"/>
              </a:buClr>
              <a:buSzPts val="2000"/>
              <a:buNone/>
              <a:defRPr b="1" sz="2000"/>
            </a:lvl2pPr>
            <a:lvl3pPr indent="-228600" lvl="2" marL="1371600" rtl="0" algn="l">
              <a:spcBef>
                <a:spcPts val="400"/>
              </a:spcBef>
              <a:spcAft>
                <a:spcPts val="0"/>
              </a:spcAft>
              <a:buClr>
                <a:schemeClr val="dk1"/>
              </a:buClr>
              <a:buSzPts val="1800"/>
              <a:buNone/>
              <a:defRPr b="1" sz="1800"/>
            </a:lvl3pPr>
            <a:lvl4pPr indent="-228600" lvl="3" marL="1828800" rtl="0" algn="l">
              <a:spcBef>
                <a:spcPts val="300"/>
              </a:spcBef>
              <a:spcAft>
                <a:spcPts val="0"/>
              </a:spcAft>
              <a:buClr>
                <a:schemeClr val="dk1"/>
              </a:buClr>
              <a:buSzPts val="1600"/>
              <a:buNone/>
              <a:defRPr b="1" sz="1600"/>
            </a:lvl4pPr>
            <a:lvl5pPr indent="-228600" lvl="4" marL="2286000" rtl="0" algn="l">
              <a:spcBef>
                <a:spcPts val="300"/>
              </a:spcBef>
              <a:spcAft>
                <a:spcPts val="0"/>
              </a:spcAft>
              <a:buClr>
                <a:schemeClr val="dk1"/>
              </a:buClr>
              <a:buSzPts val="1600"/>
              <a:buNone/>
              <a:defRPr b="1" sz="1600"/>
            </a:lvl5pPr>
            <a:lvl6pPr indent="-228600" lvl="5" marL="2743200" rtl="0" algn="l">
              <a:spcBef>
                <a:spcPts val="300"/>
              </a:spcBef>
              <a:spcAft>
                <a:spcPts val="0"/>
              </a:spcAft>
              <a:buClr>
                <a:schemeClr val="dk1"/>
              </a:buClr>
              <a:buSzPts val="1600"/>
              <a:buNone/>
              <a:defRPr b="1" sz="1600"/>
            </a:lvl6pPr>
            <a:lvl7pPr indent="-228600" lvl="6" marL="3200400" rtl="0" algn="l">
              <a:spcBef>
                <a:spcPts val="300"/>
              </a:spcBef>
              <a:spcAft>
                <a:spcPts val="0"/>
              </a:spcAft>
              <a:buClr>
                <a:schemeClr val="dk1"/>
              </a:buClr>
              <a:buSzPts val="1600"/>
              <a:buNone/>
              <a:defRPr b="1" sz="1600"/>
            </a:lvl7pPr>
            <a:lvl8pPr indent="-228600" lvl="7" marL="3657600" rtl="0" algn="l">
              <a:spcBef>
                <a:spcPts val="300"/>
              </a:spcBef>
              <a:spcAft>
                <a:spcPts val="0"/>
              </a:spcAft>
              <a:buClr>
                <a:schemeClr val="dk1"/>
              </a:buClr>
              <a:buSzPts val="1600"/>
              <a:buNone/>
              <a:defRPr b="1" sz="1600"/>
            </a:lvl8pPr>
            <a:lvl9pPr indent="-228600" lvl="8" marL="4114800" rtl="0" algn="l">
              <a:spcBef>
                <a:spcPts val="300"/>
              </a:spcBef>
              <a:spcAft>
                <a:spcPts val="0"/>
              </a:spcAft>
              <a:buClr>
                <a:schemeClr val="dk1"/>
              </a:buClr>
              <a:buSzPts val="1600"/>
              <a:buNone/>
              <a:defRPr b="1" sz="1600"/>
            </a:lvl9pPr>
          </a:lstStyle>
          <a:p/>
        </p:txBody>
      </p:sp>
      <p:sp>
        <p:nvSpPr>
          <p:cNvPr id="44" name="Google Shape;44;p10"/>
          <p:cNvSpPr txBox="1"/>
          <p:nvPr>
            <p:ph idx="4" type="body"/>
          </p:nvPr>
        </p:nvSpPr>
        <p:spPr>
          <a:xfrm>
            <a:off x="4645027" y="1631156"/>
            <a:ext cx="4041900" cy="2963400"/>
          </a:xfrm>
          <a:prstGeom prst="rect">
            <a:avLst/>
          </a:prstGeom>
          <a:noFill/>
          <a:ln>
            <a:noFill/>
          </a:ln>
        </p:spPr>
        <p:txBody>
          <a:bodyPr anchorCtr="0" anchor="t" bIns="34275" lIns="68575" spcFirstLastPara="1" rIns="68575" wrap="square" tIns="34275">
            <a:noAutofit/>
          </a:bodyPr>
          <a:lstStyle>
            <a:lvl1pPr indent="-381000" lvl="0" marL="457200" rtl="0" algn="l">
              <a:spcBef>
                <a:spcPts val="500"/>
              </a:spcBef>
              <a:spcAft>
                <a:spcPts val="0"/>
              </a:spcAft>
              <a:buClr>
                <a:schemeClr val="dk1"/>
              </a:buClr>
              <a:buSzPts val="2400"/>
              <a:buChar char="•"/>
              <a:defRPr sz="2400"/>
            </a:lvl1pPr>
            <a:lvl2pPr indent="-355600" lvl="1" marL="914400" rtl="0" algn="l">
              <a:spcBef>
                <a:spcPts val="400"/>
              </a:spcBef>
              <a:spcAft>
                <a:spcPts val="0"/>
              </a:spcAft>
              <a:buClr>
                <a:schemeClr val="dk1"/>
              </a:buClr>
              <a:buSzPts val="2000"/>
              <a:buChar char="–"/>
              <a:defRPr sz="2000"/>
            </a:lvl2pPr>
            <a:lvl3pPr indent="-342900" lvl="2" marL="1371600" rtl="0" algn="l">
              <a:spcBef>
                <a:spcPts val="400"/>
              </a:spcBef>
              <a:spcAft>
                <a:spcPts val="0"/>
              </a:spcAft>
              <a:buClr>
                <a:schemeClr val="dk1"/>
              </a:buClr>
              <a:buSzPts val="1800"/>
              <a:buChar char="•"/>
              <a:defRPr sz="1800"/>
            </a:lvl3pPr>
            <a:lvl4pPr indent="-330200" lvl="3" marL="1828800" rtl="0" algn="l">
              <a:spcBef>
                <a:spcPts val="300"/>
              </a:spcBef>
              <a:spcAft>
                <a:spcPts val="0"/>
              </a:spcAft>
              <a:buClr>
                <a:schemeClr val="dk1"/>
              </a:buClr>
              <a:buSzPts val="1600"/>
              <a:buChar char="–"/>
              <a:defRPr sz="1600"/>
            </a:lvl4pPr>
            <a:lvl5pPr indent="-330200" lvl="4" marL="2286000" rtl="0" algn="l">
              <a:spcBef>
                <a:spcPts val="300"/>
              </a:spcBef>
              <a:spcAft>
                <a:spcPts val="0"/>
              </a:spcAft>
              <a:buClr>
                <a:schemeClr val="dk1"/>
              </a:buClr>
              <a:buSzPts val="1600"/>
              <a:buChar char="»"/>
              <a:defRPr sz="1600"/>
            </a:lvl5pPr>
            <a:lvl6pPr indent="-330200" lvl="5" marL="2743200" rtl="0" algn="l">
              <a:spcBef>
                <a:spcPts val="300"/>
              </a:spcBef>
              <a:spcAft>
                <a:spcPts val="0"/>
              </a:spcAft>
              <a:buClr>
                <a:schemeClr val="dk1"/>
              </a:buClr>
              <a:buSzPts val="1600"/>
              <a:buChar char="•"/>
              <a:defRPr sz="1600"/>
            </a:lvl6pPr>
            <a:lvl7pPr indent="-330200" lvl="6" marL="3200400" rtl="0" algn="l">
              <a:spcBef>
                <a:spcPts val="300"/>
              </a:spcBef>
              <a:spcAft>
                <a:spcPts val="0"/>
              </a:spcAft>
              <a:buClr>
                <a:schemeClr val="dk1"/>
              </a:buClr>
              <a:buSzPts val="1600"/>
              <a:buChar char="•"/>
              <a:defRPr sz="1600"/>
            </a:lvl7pPr>
            <a:lvl8pPr indent="-330200" lvl="7" marL="3657600" rtl="0" algn="l">
              <a:spcBef>
                <a:spcPts val="300"/>
              </a:spcBef>
              <a:spcAft>
                <a:spcPts val="0"/>
              </a:spcAft>
              <a:buClr>
                <a:schemeClr val="dk1"/>
              </a:buClr>
              <a:buSzPts val="1600"/>
              <a:buChar char="•"/>
              <a:defRPr sz="1600"/>
            </a:lvl8pPr>
            <a:lvl9pPr indent="-330200" lvl="8" marL="4114800" rtl="0" algn="l">
              <a:spcBef>
                <a:spcPts val="300"/>
              </a:spcBef>
              <a:spcAft>
                <a:spcPts val="0"/>
              </a:spcAft>
              <a:buClr>
                <a:schemeClr val="dk1"/>
              </a:buClr>
              <a:buSzPts val="1600"/>
              <a:buChar char="•"/>
              <a:defRPr sz="16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theme" Target="../theme/theme1.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C"/>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979"/>
            <a:ext cx="8229600" cy="857400"/>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Clr>
                <a:schemeClr val="dk1"/>
              </a:buClr>
              <a:buSzPts val="4500"/>
              <a:buFont typeface="EB Garamond"/>
              <a:buNone/>
              <a:defRPr b="0" i="0" sz="4500" u="none" cap="none" strike="noStrike">
                <a:solidFill>
                  <a:schemeClr val="dk1"/>
                </a:solidFill>
                <a:latin typeface="EB Garamond"/>
                <a:ea typeface="EB Garamond"/>
                <a:cs typeface="EB Garamond"/>
                <a:sym typeface="EB Garamond"/>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7" name="Google Shape;7;p1"/>
          <p:cNvSpPr txBox="1"/>
          <p:nvPr>
            <p:ph idx="1" type="body"/>
          </p:nvPr>
        </p:nvSpPr>
        <p:spPr>
          <a:xfrm>
            <a:off x="457200" y="1200151"/>
            <a:ext cx="8229600" cy="3394500"/>
          </a:xfrm>
          <a:prstGeom prst="rect">
            <a:avLst/>
          </a:prstGeom>
          <a:noFill/>
          <a:ln>
            <a:noFill/>
          </a:ln>
        </p:spPr>
        <p:txBody>
          <a:bodyPr anchorCtr="0" anchor="t" bIns="34275" lIns="68575" spcFirstLastPara="1" rIns="68575" wrap="square" tIns="34275">
            <a:noAutofit/>
          </a:bodyPr>
          <a:lstStyle>
            <a:lvl1pPr indent="-438150" lvl="0" marL="457200" marR="0" rtl="0" algn="l">
              <a:spcBef>
                <a:spcPts val="700"/>
              </a:spcBef>
              <a:spcAft>
                <a:spcPts val="0"/>
              </a:spcAft>
              <a:buClr>
                <a:schemeClr val="dk1"/>
              </a:buClr>
              <a:buSzPts val="3300"/>
              <a:buFont typeface="Arial"/>
              <a:buChar char="•"/>
              <a:defRPr b="0" i="0" sz="3300" u="none" cap="none" strike="noStrike">
                <a:solidFill>
                  <a:schemeClr val="dk1"/>
                </a:solidFill>
                <a:latin typeface="Open Sans"/>
                <a:ea typeface="Open Sans"/>
                <a:cs typeface="Open Sans"/>
                <a:sym typeface="Open Sans"/>
              </a:defRPr>
            </a:lvl1pPr>
            <a:lvl2pPr indent="-419100" lvl="1" marL="914400" marR="0" rtl="0" algn="l">
              <a:spcBef>
                <a:spcPts val="600"/>
              </a:spcBef>
              <a:spcAft>
                <a:spcPts val="0"/>
              </a:spcAft>
              <a:buClr>
                <a:schemeClr val="dk1"/>
              </a:buClr>
              <a:buSzPts val="3000"/>
              <a:buFont typeface="Arial"/>
              <a:buChar char="–"/>
              <a:defRPr b="0" i="0" sz="3000" u="none" cap="none" strike="noStrike">
                <a:solidFill>
                  <a:schemeClr val="dk1"/>
                </a:solidFill>
                <a:latin typeface="Open Sans"/>
                <a:ea typeface="Open Sans"/>
                <a:cs typeface="Open Sans"/>
                <a:sym typeface="Open Sans"/>
              </a:defRPr>
            </a:lvl2pPr>
            <a:lvl3pPr indent="-381000" lvl="2" marL="1371600" marR="0" rtl="0" algn="l">
              <a:spcBef>
                <a:spcPts val="500"/>
              </a:spcBef>
              <a:spcAft>
                <a:spcPts val="0"/>
              </a:spcAft>
              <a:buClr>
                <a:schemeClr val="dk1"/>
              </a:buClr>
              <a:buSzPts val="2400"/>
              <a:buFont typeface="Arial"/>
              <a:buChar char="•"/>
              <a:defRPr b="0" i="0" sz="2400" u="none" cap="none" strike="noStrike">
                <a:solidFill>
                  <a:schemeClr val="dk1"/>
                </a:solidFill>
                <a:latin typeface="Open Sans"/>
                <a:ea typeface="Open Sans"/>
                <a:cs typeface="Open Sans"/>
                <a:sym typeface="Open Sans"/>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4pPr>
            <a:lvl5pPr indent="-323850" lvl="4" marL="2286000" marR="0" rtl="0" algn="l">
              <a:spcBef>
                <a:spcPts val="300"/>
              </a:spcBef>
              <a:spcAft>
                <a:spcPts val="0"/>
              </a:spcAft>
              <a:buClr>
                <a:schemeClr val="dk1"/>
              </a:buClr>
              <a:buSzPts val="1500"/>
              <a:buFont typeface="Arial"/>
              <a:buChar char="»"/>
              <a:defRPr b="0" i="0" sz="1500" u="none" cap="none" strike="noStrike">
                <a:solidFill>
                  <a:schemeClr val="dk1"/>
                </a:solidFill>
                <a:latin typeface="Open Sans"/>
                <a:ea typeface="Open Sans"/>
                <a:cs typeface="Open Sans"/>
                <a:sym typeface="Open Sans"/>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Open Sans"/>
                <a:ea typeface="Open Sans"/>
                <a:cs typeface="Open Sans"/>
                <a:sym typeface="Open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4.xml"/><Relationship Id="rId3" Type="http://schemas.openxmlformats.org/officeDocument/2006/relationships/hyperlink" Target="https://blogs.cornell.edu/ctiaccessibility/" TargetMode="Externa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7.xml"/><Relationship Id="rId3"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2.xml"/><Relationship Id="rId3" Type="http://schemas.openxmlformats.org/officeDocument/2006/relationships/image" Target="../media/image2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3.xml"/><Relationship Id="rId3" Type="http://schemas.openxmlformats.org/officeDocument/2006/relationships/image" Target="../media/image26.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5.xml"/><Relationship Id="rId3" Type="http://schemas.openxmlformats.org/officeDocument/2006/relationships/hyperlink" Target="https://blogs.cornell.edu/ctiaccessibility/" TargetMode="Externa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27.xml"/><Relationship Id="rId3" Type="http://schemas.openxmlformats.org/officeDocument/2006/relationships/image" Target="../media/image33.jp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8.xml"/><Relationship Id="rId3" Type="http://schemas.openxmlformats.org/officeDocument/2006/relationships/image" Target="../media/image34.png"/><Relationship Id="rId4" Type="http://schemas.openxmlformats.org/officeDocument/2006/relationships/image" Target="../media/image31.png"/><Relationship Id="rId5" Type="http://schemas.openxmlformats.org/officeDocument/2006/relationships/image" Target="../media/image1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29.xml"/><Relationship Id="rId3" Type="http://schemas.openxmlformats.org/officeDocument/2006/relationships/image" Target="../media/image17.jpg"/><Relationship Id="rId4"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xml"/><Relationship Id="rId3" Type="http://schemas.openxmlformats.org/officeDocument/2006/relationships/image" Target="../media/image2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0.xml"/><Relationship Id="rId3" Type="http://schemas.openxmlformats.org/officeDocument/2006/relationships/hyperlink" Target="https://youtu.be/uIJ0XXGRTDM?feature=shared" TargetMode="Externa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2.xml"/><Relationship Id="rId3" Type="http://schemas.openxmlformats.org/officeDocument/2006/relationships/hyperlink" Target="https://youtu.be/aIh-2vkN89Y?si=BGntnOsXGnuU9oBw&amp;t=26" TargetMode="External"/><Relationship Id="rId4" Type="http://schemas.openxmlformats.org/officeDocument/2006/relationships/image" Target="../media/image3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4.xml"/><Relationship Id="rId3" Type="http://schemas.openxmlformats.org/officeDocument/2006/relationships/hyperlink" Target="https://www.youtube.com/watch?v=PgKXPCOcvRI" TargetMode="Externa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6.xml"/><Relationship Id="rId3" Type="http://schemas.openxmlformats.org/officeDocument/2006/relationships/hyperlink" Target="https://youtu.be/2XHWs5i5TmI?si=y3scIujArzTQbz3X&amp;t=21" TargetMode="External"/><Relationship Id="rId4"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4.xml"/><Relationship Id="rId3" Type="http://schemas.openxmlformats.org/officeDocument/2006/relationships/hyperlink" Target="http://www.youtube.com/watch?v=rKqwKQ7I5k8" TargetMode="Externa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0.xml"/><Relationship Id="rId3" Type="http://schemas.openxmlformats.org/officeDocument/2006/relationships/image" Target="../media/image32.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41.xml"/><Relationship Id="rId3"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43.xml"/><Relationship Id="rId3" Type="http://schemas.openxmlformats.org/officeDocument/2006/relationships/hyperlink" Target="mailto:rtg54@cornell.edu" TargetMode="External"/><Relationship Id="rId4" Type="http://schemas.openxmlformats.org/officeDocument/2006/relationships/hyperlink" Target="mailto:jar623@cornell.edu" TargetMode="External"/><Relationship Id="rId5" Type="http://schemas.openxmlformats.org/officeDocument/2006/relationships/hyperlink" Target="mailto:jnr53@cornell.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 Id="rId3" Type="http://schemas.openxmlformats.org/officeDocument/2006/relationships/image" Target="../media/image2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54"/>
          <p:cNvSpPr txBox="1"/>
          <p:nvPr>
            <p:ph type="title"/>
          </p:nvPr>
        </p:nvSpPr>
        <p:spPr>
          <a:xfrm>
            <a:off x="175850" y="2175200"/>
            <a:ext cx="4081500" cy="14421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 sz="2600"/>
              <a:t>Applying </a:t>
            </a:r>
            <a:br>
              <a:rPr b="1" lang="en"/>
            </a:br>
            <a:r>
              <a:rPr b="1" lang="en" sz="2600"/>
              <a:t>Neurodivergent Perspectives to Accessibility Resources</a:t>
            </a:r>
            <a:endParaRPr b="1" sz="2600"/>
          </a:p>
        </p:txBody>
      </p:sp>
      <p:sp>
        <p:nvSpPr>
          <p:cNvPr id="259" name="Google Shape;259;p54"/>
          <p:cNvSpPr txBox="1"/>
          <p:nvPr>
            <p:ph idx="1" type="subTitle"/>
          </p:nvPr>
        </p:nvSpPr>
        <p:spPr>
          <a:xfrm>
            <a:off x="259908" y="3779650"/>
            <a:ext cx="3774900" cy="283200"/>
          </a:xfrm>
          <a:prstGeom prst="rect">
            <a:avLst/>
          </a:prstGeom>
        </p:spPr>
        <p:txBody>
          <a:bodyPr anchorCtr="0" anchor="t" bIns="34275" lIns="68575" spcFirstLastPara="1" rIns="68575" wrap="square" tIns="34275">
            <a:noAutofit/>
          </a:bodyPr>
          <a:lstStyle/>
          <a:p>
            <a:pPr indent="0" lvl="0" marL="0" rtl="0" algn="l">
              <a:lnSpc>
                <a:spcPct val="150000"/>
              </a:lnSpc>
              <a:spcBef>
                <a:spcPts val="700"/>
              </a:spcBef>
              <a:spcAft>
                <a:spcPts val="0"/>
              </a:spcAft>
              <a:buNone/>
            </a:pPr>
            <a:r>
              <a:rPr lang="en" sz="1900"/>
              <a:t>Presenters: </a:t>
            </a:r>
            <a:r>
              <a:rPr lang="en" sz="1900"/>
              <a:t>Julie Rummings, </a:t>
            </a:r>
            <a:br>
              <a:rPr lang="en" sz="1900"/>
            </a:br>
            <a:r>
              <a:rPr lang="en" sz="1900"/>
              <a:t>Rachel Gunderson, Josh Rumpff</a:t>
            </a:r>
            <a:endParaRPr sz="19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63"/>
          <p:cNvSpPr txBox="1"/>
          <p:nvPr>
            <p:ph type="title"/>
          </p:nvPr>
        </p:nvSpPr>
        <p:spPr>
          <a:xfrm>
            <a:off x="3147826" y="234450"/>
            <a:ext cx="5664000" cy="6351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0" lang="en"/>
              <a:t>Our Center</a:t>
            </a:r>
            <a:endParaRPr b="0">
              <a:solidFill>
                <a:schemeClr val="dk1"/>
              </a:solidFill>
            </a:endParaRPr>
          </a:p>
        </p:txBody>
      </p:sp>
      <p:sp>
        <p:nvSpPr>
          <p:cNvPr id="313" name="Google Shape;313;p63"/>
          <p:cNvSpPr txBox="1"/>
          <p:nvPr>
            <p:ph idx="1" type="body"/>
          </p:nvPr>
        </p:nvSpPr>
        <p:spPr>
          <a:xfrm>
            <a:off x="3147826" y="1074625"/>
            <a:ext cx="5664000" cy="3751500"/>
          </a:xfrm>
          <a:prstGeom prst="rect">
            <a:avLst/>
          </a:prstGeom>
        </p:spPr>
        <p:txBody>
          <a:bodyPr anchorCtr="0" anchor="ctr" bIns="34275" lIns="68575" spcFirstLastPara="1" rIns="68575" wrap="square" tIns="34275">
            <a:noAutofit/>
          </a:bodyPr>
          <a:lstStyle/>
          <a:p>
            <a:pPr indent="0" lvl="0" marL="0" rtl="0" algn="l">
              <a:lnSpc>
                <a:spcPct val="150000"/>
              </a:lnSpc>
              <a:spcBef>
                <a:spcPts val="700"/>
              </a:spcBef>
              <a:spcAft>
                <a:spcPts val="0"/>
              </a:spcAft>
              <a:buNone/>
            </a:pPr>
            <a:r>
              <a:rPr b="1" lang="en" sz="3500"/>
              <a:t>2017</a:t>
            </a:r>
            <a:r>
              <a:rPr b="1" lang="en" sz="3200"/>
              <a:t> </a:t>
            </a:r>
            <a:r>
              <a:rPr lang="en" sz="2000"/>
              <a:t>year founded</a:t>
            </a:r>
            <a:endParaRPr sz="2000"/>
          </a:p>
          <a:p>
            <a:pPr indent="0" lvl="0" marL="0" rtl="0" algn="l">
              <a:lnSpc>
                <a:spcPct val="150000"/>
              </a:lnSpc>
              <a:spcBef>
                <a:spcPts val="700"/>
              </a:spcBef>
              <a:spcAft>
                <a:spcPts val="0"/>
              </a:spcAft>
              <a:buNone/>
            </a:pPr>
            <a:r>
              <a:rPr b="1" lang="en" sz="3500"/>
              <a:t>32</a:t>
            </a:r>
            <a:r>
              <a:rPr b="1" lang="en" sz="3000"/>
              <a:t> </a:t>
            </a:r>
            <a:r>
              <a:rPr lang="en" sz="2000"/>
              <a:t>total staff, across about…</a:t>
            </a:r>
            <a:endParaRPr sz="2000"/>
          </a:p>
          <a:p>
            <a:pPr indent="0" lvl="0" marL="0" rtl="0" algn="l">
              <a:lnSpc>
                <a:spcPct val="150000"/>
              </a:lnSpc>
              <a:spcBef>
                <a:spcPts val="700"/>
              </a:spcBef>
              <a:spcAft>
                <a:spcPts val="0"/>
              </a:spcAft>
              <a:buNone/>
            </a:pPr>
            <a:r>
              <a:rPr b="1" lang="en" sz="3500"/>
              <a:t>8</a:t>
            </a:r>
            <a:r>
              <a:rPr lang="en" sz="3500"/>
              <a:t> </a:t>
            </a:r>
            <a:r>
              <a:rPr lang="en" sz="2000"/>
              <a:t>teams or programs</a:t>
            </a:r>
            <a:endParaRPr sz="20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sp>
        <p:nvSpPr>
          <p:cNvPr id="318" name="Google Shape;318;p64"/>
          <p:cNvSpPr txBox="1"/>
          <p:nvPr>
            <p:ph idx="1" type="body"/>
          </p:nvPr>
        </p:nvSpPr>
        <p:spPr>
          <a:xfrm>
            <a:off x="457200" y="1566100"/>
            <a:ext cx="8580300" cy="3028500"/>
          </a:xfrm>
          <a:prstGeom prst="rect">
            <a:avLst/>
          </a:prstGeom>
        </p:spPr>
        <p:txBody>
          <a:bodyPr anchorCtr="0" anchor="t" bIns="34275" lIns="68575" spcFirstLastPara="1" rIns="68575" wrap="square" tIns="34275">
            <a:noAutofit/>
          </a:bodyPr>
          <a:lstStyle/>
          <a:p>
            <a:pPr indent="-355600" lvl="0" marL="457200" rtl="0" algn="l">
              <a:lnSpc>
                <a:spcPct val="150000"/>
              </a:lnSpc>
              <a:spcBef>
                <a:spcPts val="700"/>
              </a:spcBef>
              <a:spcAft>
                <a:spcPts val="0"/>
              </a:spcAft>
              <a:buSzPts val="2000"/>
              <a:buChar char="•"/>
            </a:pPr>
            <a:r>
              <a:rPr lang="en" sz="2000"/>
              <a:t>Consider looking beyond</a:t>
            </a:r>
            <a:r>
              <a:rPr lang="en" sz="2000"/>
              <a:t> </a:t>
            </a:r>
            <a:r>
              <a:rPr lang="en" sz="2000"/>
              <a:t>WCAG </a:t>
            </a:r>
            <a:r>
              <a:rPr lang="en" sz="2000"/>
              <a:t>when developing faculty resources.</a:t>
            </a:r>
            <a:endParaRPr sz="2000"/>
          </a:p>
          <a:p>
            <a:pPr indent="-355600" lvl="0" marL="457200" rtl="0" algn="l">
              <a:lnSpc>
                <a:spcPct val="150000"/>
              </a:lnSpc>
              <a:spcBef>
                <a:spcPts val="1000"/>
              </a:spcBef>
              <a:spcAft>
                <a:spcPts val="0"/>
              </a:spcAft>
              <a:buSzPts val="2000"/>
              <a:buChar char="•"/>
            </a:pPr>
            <a:r>
              <a:rPr lang="en" sz="2000"/>
              <a:t>Reflect on the evolution of a living faculty resource.</a:t>
            </a:r>
            <a:endParaRPr sz="2000"/>
          </a:p>
          <a:p>
            <a:pPr indent="-355600" lvl="0" marL="457200" rtl="0" algn="l">
              <a:lnSpc>
                <a:spcPct val="150000"/>
              </a:lnSpc>
              <a:spcBef>
                <a:spcPts val="1000"/>
              </a:spcBef>
              <a:spcAft>
                <a:spcPts val="0"/>
              </a:spcAft>
              <a:buSzPts val="2000"/>
              <a:buChar char="•"/>
            </a:pPr>
            <a:r>
              <a:rPr lang="en" sz="2000"/>
              <a:t>Discuss incorporating faculty and student perspectives.</a:t>
            </a:r>
            <a:endParaRPr sz="2000"/>
          </a:p>
          <a:p>
            <a:pPr indent="-355600" lvl="0" marL="457200" rtl="0" algn="l">
              <a:lnSpc>
                <a:spcPct val="150000"/>
              </a:lnSpc>
              <a:spcBef>
                <a:spcPts val="1000"/>
              </a:spcBef>
              <a:spcAft>
                <a:spcPts val="0"/>
              </a:spcAft>
              <a:buSzPts val="2000"/>
              <a:buChar char="•"/>
            </a:pPr>
            <a:r>
              <a:rPr lang="en" sz="2000"/>
              <a:t>Come away with a few strategies for removing barriers for neurodivergent learners.</a:t>
            </a:r>
            <a:endParaRPr sz="2000"/>
          </a:p>
        </p:txBody>
      </p:sp>
      <p:sp>
        <p:nvSpPr>
          <p:cNvPr id="319" name="Google Shape;319;p64"/>
          <p:cNvSpPr txBox="1"/>
          <p:nvPr>
            <p:ph type="title"/>
          </p:nvPr>
        </p:nvSpPr>
        <p:spPr>
          <a:xfrm>
            <a:off x="457200" y="205979"/>
            <a:ext cx="8229600" cy="857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Goals</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C"/>
        </a:solidFill>
      </p:bgPr>
    </p:bg>
    <p:spTree>
      <p:nvGrpSpPr>
        <p:cNvPr id="323" name="Shape 323"/>
        <p:cNvGrpSpPr/>
        <p:nvPr/>
      </p:nvGrpSpPr>
      <p:grpSpPr>
        <a:xfrm>
          <a:off x="0" y="0"/>
          <a:ext cx="0" cy="0"/>
          <a:chOff x="0" y="0"/>
          <a:chExt cx="0" cy="0"/>
        </a:xfrm>
      </p:grpSpPr>
      <p:sp>
        <p:nvSpPr>
          <p:cNvPr id="324" name="Google Shape;324;p65"/>
          <p:cNvSpPr txBox="1"/>
          <p:nvPr>
            <p:ph type="title"/>
          </p:nvPr>
        </p:nvSpPr>
        <p:spPr>
          <a:xfrm>
            <a:off x="323425" y="1238325"/>
            <a:ext cx="28938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solidFill>
                  <a:schemeClr val="dk1"/>
                </a:solidFill>
              </a:rPr>
              <a:t>Session Agenda</a:t>
            </a:r>
            <a:endParaRPr>
              <a:solidFill>
                <a:schemeClr val="dk1"/>
              </a:solidFill>
            </a:endParaRPr>
          </a:p>
        </p:txBody>
      </p:sp>
      <p:sp>
        <p:nvSpPr>
          <p:cNvPr id="325" name="Google Shape;325;p65"/>
          <p:cNvSpPr txBox="1"/>
          <p:nvPr>
            <p:ph idx="1" type="body"/>
          </p:nvPr>
        </p:nvSpPr>
        <p:spPr>
          <a:xfrm>
            <a:off x="4395412" y="646075"/>
            <a:ext cx="4445700" cy="857400"/>
          </a:xfrm>
          <a:prstGeom prst="rect">
            <a:avLst/>
          </a:prstGeom>
        </p:spPr>
        <p:txBody>
          <a:bodyPr anchorCtr="0" anchor="t" bIns="34275" lIns="68575" spcFirstLastPara="1" rIns="68575" wrap="square" tIns="34275">
            <a:noAutofit/>
          </a:bodyPr>
          <a:lstStyle/>
          <a:p>
            <a:pPr indent="0" lvl="0" marL="0" rtl="0" algn="l">
              <a:lnSpc>
                <a:spcPct val="115000"/>
              </a:lnSpc>
              <a:spcBef>
                <a:spcPts val="700"/>
              </a:spcBef>
              <a:spcAft>
                <a:spcPts val="0"/>
              </a:spcAft>
              <a:buNone/>
            </a:pPr>
            <a:r>
              <a:rPr b="1" lang="en" sz="2000"/>
              <a:t>Where did we begin?</a:t>
            </a:r>
            <a:endParaRPr b="1" sz="2000"/>
          </a:p>
          <a:p>
            <a:pPr indent="0" lvl="0" marL="0" rtl="0" algn="l">
              <a:lnSpc>
                <a:spcPct val="115000"/>
              </a:lnSpc>
              <a:spcBef>
                <a:spcPts val="700"/>
              </a:spcBef>
              <a:spcAft>
                <a:spcPts val="0"/>
              </a:spcAft>
              <a:buNone/>
            </a:pPr>
            <a:r>
              <a:rPr lang="en" sz="1800"/>
              <a:t>Evolution of an accessibility resource</a:t>
            </a:r>
            <a:endParaRPr sz="1800"/>
          </a:p>
        </p:txBody>
      </p:sp>
      <p:sp>
        <p:nvSpPr>
          <p:cNvPr id="326" name="Google Shape;326;p65"/>
          <p:cNvSpPr txBox="1"/>
          <p:nvPr>
            <p:ph idx="2" type="body"/>
          </p:nvPr>
        </p:nvSpPr>
        <p:spPr>
          <a:xfrm>
            <a:off x="4395325" y="2262750"/>
            <a:ext cx="4445700" cy="857400"/>
          </a:xfrm>
          <a:prstGeom prst="rect">
            <a:avLst/>
          </a:prstGeom>
        </p:spPr>
        <p:txBody>
          <a:bodyPr anchorCtr="0" anchor="t" bIns="34275" lIns="68575" spcFirstLastPara="1" rIns="68575" wrap="square" tIns="34275">
            <a:noAutofit/>
          </a:bodyPr>
          <a:lstStyle/>
          <a:p>
            <a:pPr indent="0" lvl="0" marL="0" rtl="0" algn="l">
              <a:lnSpc>
                <a:spcPct val="115000"/>
              </a:lnSpc>
              <a:spcBef>
                <a:spcPts val="700"/>
              </a:spcBef>
              <a:spcAft>
                <a:spcPts val="0"/>
              </a:spcAft>
              <a:buNone/>
            </a:pPr>
            <a:r>
              <a:rPr b="1" lang="en" sz="2000"/>
              <a:t>What’s missing? </a:t>
            </a:r>
            <a:endParaRPr b="1" sz="2000"/>
          </a:p>
          <a:p>
            <a:pPr indent="0" lvl="0" marL="0" rtl="0" algn="l">
              <a:lnSpc>
                <a:spcPct val="115000"/>
              </a:lnSpc>
              <a:spcBef>
                <a:spcPts val="700"/>
              </a:spcBef>
              <a:spcAft>
                <a:spcPts val="0"/>
              </a:spcAft>
              <a:buNone/>
            </a:pPr>
            <a:r>
              <a:rPr lang="en" sz="1800"/>
              <a:t>Inclusion of neurodivergent perspectives</a:t>
            </a:r>
            <a:endParaRPr sz="1600"/>
          </a:p>
        </p:txBody>
      </p:sp>
      <p:sp>
        <p:nvSpPr>
          <p:cNvPr id="327" name="Google Shape;327;p65"/>
          <p:cNvSpPr txBox="1"/>
          <p:nvPr>
            <p:ph idx="3" type="body"/>
          </p:nvPr>
        </p:nvSpPr>
        <p:spPr>
          <a:xfrm>
            <a:off x="4395412" y="3799425"/>
            <a:ext cx="4445700" cy="857400"/>
          </a:xfrm>
          <a:prstGeom prst="rect">
            <a:avLst/>
          </a:prstGeom>
        </p:spPr>
        <p:txBody>
          <a:bodyPr anchorCtr="0" anchor="t" bIns="34275" lIns="68575" spcFirstLastPara="1" rIns="68575" wrap="square" tIns="34275">
            <a:noAutofit/>
          </a:bodyPr>
          <a:lstStyle/>
          <a:p>
            <a:pPr indent="0" lvl="0" marL="0" rtl="0" algn="l">
              <a:spcBef>
                <a:spcPts val="700"/>
              </a:spcBef>
              <a:spcAft>
                <a:spcPts val="0"/>
              </a:spcAft>
              <a:buNone/>
            </a:pPr>
            <a:r>
              <a:rPr b="1" lang="en" sz="2000"/>
              <a:t>What’s next for the resource?</a:t>
            </a:r>
            <a:endParaRPr b="1" sz="2000"/>
          </a:p>
          <a:p>
            <a:pPr indent="0" lvl="0" marL="0" rtl="0" algn="l">
              <a:spcBef>
                <a:spcPts val="700"/>
              </a:spcBef>
              <a:spcAft>
                <a:spcPts val="0"/>
              </a:spcAft>
              <a:buNone/>
            </a:pPr>
            <a:r>
              <a:rPr lang="en" sz="1800"/>
              <a:t>Future topics </a:t>
            </a:r>
            <a:endParaRPr sz="1800"/>
          </a:p>
        </p:txBody>
      </p:sp>
      <p:sp>
        <p:nvSpPr>
          <p:cNvPr id="328" name="Google Shape;328;p65"/>
          <p:cNvSpPr txBox="1"/>
          <p:nvPr>
            <p:ph idx="4" type="subTitle"/>
          </p:nvPr>
        </p:nvSpPr>
        <p:spPr>
          <a:xfrm>
            <a:off x="346075" y="2864963"/>
            <a:ext cx="2848500" cy="347400"/>
          </a:xfrm>
          <a:prstGeom prst="rect">
            <a:avLst/>
          </a:prstGeom>
        </p:spPr>
        <p:txBody>
          <a:bodyPr anchorCtr="0" anchor="t" bIns="34275" lIns="68575" spcFirstLastPara="1" rIns="68575" wrap="square" tIns="34275">
            <a:noAutofit/>
          </a:bodyPr>
          <a:lstStyle/>
          <a:p>
            <a:pPr indent="0" lvl="0" marL="0" rtl="0" algn="l">
              <a:lnSpc>
                <a:spcPct val="140016"/>
              </a:lnSpc>
              <a:spcBef>
                <a:spcPts val="0"/>
              </a:spcBef>
              <a:spcAft>
                <a:spcPts val="0"/>
              </a:spcAft>
              <a:buNone/>
            </a:pPr>
            <a:r>
              <a:rPr lang="en"/>
              <a:t>60-minute session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C"/>
        </a:solidFill>
      </p:bgPr>
    </p:bg>
    <p:spTree>
      <p:nvGrpSpPr>
        <p:cNvPr id="332" name="Shape 332"/>
        <p:cNvGrpSpPr/>
        <p:nvPr/>
      </p:nvGrpSpPr>
      <p:grpSpPr>
        <a:xfrm>
          <a:off x="0" y="0"/>
          <a:ext cx="0" cy="0"/>
          <a:chOff x="0" y="0"/>
          <a:chExt cx="0" cy="0"/>
        </a:xfrm>
      </p:grpSpPr>
      <p:sp>
        <p:nvSpPr>
          <p:cNvPr id="333" name="Google Shape;333;p66"/>
          <p:cNvSpPr txBox="1"/>
          <p:nvPr>
            <p:ph type="title"/>
          </p:nvPr>
        </p:nvSpPr>
        <p:spPr>
          <a:xfrm>
            <a:off x="323425" y="1238325"/>
            <a:ext cx="28938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solidFill>
                  <a:schemeClr val="dk1"/>
                </a:solidFill>
              </a:rPr>
              <a:t>Session Agenda</a:t>
            </a:r>
            <a:endParaRPr>
              <a:solidFill>
                <a:schemeClr val="dk1"/>
              </a:solidFill>
            </a:endParaRPr>
          </a:p>
        </p:txBody>
      </p:sp>
      <p:sp>
        <p:nvSpPr>
          <p:cNvPr id="334" name="Google Shape;334;p66"/>
          <p:cNvSpPr txBox="1"/>
          <p:nvPr>
            <p:ph idx="1" type="body"/>
          </p:nvPr>
        </p:nvSpPr>
        <p:spPr>
          <a:xfrm>
            <a:off x="4395412" y="2183875"/>
            <a:ext cx="4445700" cy="857400"/>
          </a:xfrm>
          <a:prstGeom prst="rect">
            <a:avLst/>
          </a:prstGeom>
        </p:spPr>
        <p:txBody>
          <a:bodyPr anchorCtr="0" anchor="t" bIns="34275" lIns="68575" spcFirstLastPara="1" rIns="68575" wrap="square" tIns="34275">
            <a:noAutofit/>
          </a:bodyPr>
          <a:lstStyle/>
          <a:p>
            <a:pPr indent="0" lvl="0" marL="0" rtl="0" algn="l">
              <a:lnSpc>
                <a:spcPct val="115000"/>
              </a:lnSpc>
              <a:spcBef>
                <a:spcPts val="700"/>
              </a:spcBef>
              <a:spcAft>
                <a:spcPts val="0"/>
              </a:spcAft>
              <a:buNone/>
            </a:pPr>
            <a:r>
              <a:rPr b="1" lang="en" sz="2000"/>
              <a:t>Where did we begin?</a:t>
            </a:r>
            <a:endParaRPr b="1" sz="2000"/>
          </a:p>
          <a:p>
            <a:pPr indent="0" lvl="0" marL="0" rtl="0" algn="l">
              <a:lnSpc>
                <a:spcPct val="115000"/>
              </a:lnSpc>
              <a:spcBef>
                <a:spcPts val="700"/>
              </a:spcBef>
              <a:spcAft>
                <a:spcPts val="0"/>
              </a:spcAft>
              <a:buNone/>
            </a:pPr>
            <a:r>
              <a:rPr lang="en" sz="1600"/>
              <a:t>Evolution of an accessibility resource</a:t>
            </a:r>
            <a:endParaRPr sz="1600"/>
          </a:p>
        </p:txBody>
      </p:sp>
      <p:sp>
        <p:nvSpPr>
          <p:cNvPr id="335" name="Google Shape;335;p66"/>
          <p:cNvSpPr txBox="1"/>
          <p:nvPr>
            <p:ph idx="2" type="subTitle"/>
          </p:nvPr>
        </p:nvSpPr>
        <p:spPr>
          <a:xfrm>
            <a:off x="346075" y="2864963"/>
            <a:ext cx="2848500" cy="347400"/>
          </a:xfrm>
          <a:prstGeom prst="rect">
            <a:avLst/>
          </a:prstGeom>
        </p:spPr>
        <p:txBody>
          <a:bodyPr anchorCtr="0" anchor="t" bIns="34275" lIns="68575" spcFirstLastPara="1" rIns="68575" wrap="square" tIns="34275">
            <a:noAutofit/>
          </a:bodyPr>
          <a:lstStyle/>
          <a:p>
            <a:pPr indent="0" lvl="0" marL="0" rtl="0" algn="l">
              <a:lnSpc>
                <a:spcPct val="140016"/>
              </a:lnSpc>
              <a:spcBef>
                <a:spcPts val="0"/>
              </a:spcBef>
              <a:spcAft>
                <a:spcPts val="0"/>
              </a:spcAft>
              <a:buNone/>
            </a:pPr>
            <a:r>
              <a:rPr lang="en"/>
              <a:t>60-minute session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67"/>
          <p:cNvSpPr txBox="1"/>
          <p:nvPr>
            <p:ph type="title"/>
          </p:nvPr>
        </p:nvSpPr>
        <p:spPr>
          <a:xfrm>
            <a:off x="0" y="-981300"/>
            <a:ext cx="8731200" cy="981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CTI Accessibility Guide</a:t>
            </a:r>
            <a:endParaRPr/>
          </a:p>
        </p:txBody>
      </p:sp>
      <p:pic>
        <p:nvPicPr>
          <p:cNvPr descr="An Accessibility Guide for Cornel faculty, featuring five content menus: Canvas, Documents, Slides, Media and Classrooms. In addition, there are four getting started pages linked on the homepage: What is accessibility? Getting Started, Personal Experiences, and Start Reviewing the Guides." id="341" name="Google Shape;341;p67">
            <a:hlinkClick r:id="rId3"/>
          </p:cNvPr>
          <p:cNvPicPr preferRelativeResize="0"/>
          <p:nvPr>
            <p:ph idx="2" type="pic"/>
          </p:nvPr>
        </p:nvPicPr>
        <p:blipFill rotWithShape="1">
          <a:blip r:embed="rId4">
            <a:alphaModFix/>
          </a:blip>
          <a:srcRect b="0" l="386" r="386" t="0"/>
          <a:stretch/>
        </p:blipFill>
        <p:spPr>
          <a:xfrm>
            <a:off x="75950" y="67175"/>
            <a:ext cx="8992102" cy="5009151"/>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68"/>
          <p:cNvSpPr txBox="1"/>
          <p:nvPr>
            <p:ph type="title"/>
          </p:nvPr>
        </p:nvSpPr>
        <p:spPr>
          <a:xfrm>
            <a:off x="628650" y="136847"/>
            <a:ext cx="7886700" cy="994200"/>
          </a:xfrm>
          <a:prstGeom prst="rect">
            <a:avLst/>
          </a:prstGeom>
        </p:spPr>
        <p:txBody>
          <a:bodyPr anchorCtr="0" anchor="ctr" bIns="34275" lIns="68575" spcFirstLastPara="1" rIns="68575" wrap="square" tIns="34275">
            <a:normAutofit/>
          </a:bodyPr>
          <a:lstStyle/>
          <a:p>
            <a:pPr indent="0" lvl="0" marL="0" rtl="0" algn="l">
              <a:lnSpc>
                <a:spcPct val="100000"/>
              </a:lnSpc>
              <a:spcBef>
                <a:spcPts val="0"/>
              </a:spcBef>
              <a:spcAft>
                <a:spcPts val="0"/>
              </a:spcAft>
              <a:buNone/>
            </a:pPr>
            <a:r>
              <a:rPr lang="en"/>
              <a:t>What is the gap?</a:t>
            </a:r>
            <a:endParaRPr/>
          </a:p>
        </p:txBody>
      </p:sp>
      <p:sp>
        <p:nvSpPr>
          <p:cNvPr id="347" name="Google Shape;347;p68"/>
          <p:cNvSpPr txBox="1"/>
          <p:nvPr>
            <p:ph idx="1" type="body"/>
          </p:nvPr>
        </p:nvSpPr>
        <p:spPr>
          <a:xfrm>
            <a:off x="519050" y="1454250"/>
            <a:ext cx="4153500" cy="3495300"/>
          </a:xfrm>
          <a:prstGeom prst="rect">
            <a:avLst/>
          </a:prstGeom>
        </p:spPr>
        <p:txBody>
          <a:bodyPr anchorCtr="0" anchor="ctr" bIns="34275" lIns="68575" spcFirstLastPara="1" rIns="68575" wrap="square" tIns="34275">
            <a:noAutofit/>
          </a:bodyPr>
          <a:lstStyle/>
          <a:p>
            <a:pPr indent="-387350" lvl="0" marL="457200" rtl="0" algn="l">
              <a:lnSpc>
                <a:spcPct val="115000"/>
              </a:lnSpc>
              <a:spcBef>
                <a:spcPts val="700"/>
              </a:spcBef>
              <a:spcAft>
                <a:spcPts val="0"/>
              </a:spcAft>
              <a:buSzPts val="2500"/>
              <a:buChar char="•"/>
            </a:pPr>
            <a:r>
              <a:rPr lang="en" sz="2500"/>
              <a:t>Increasing </a:t>
            </a:r>
            <a:r>
              <a:rPr lang="en" sz="2500"/>
              <a:t>accommodations</a:t>
            </a:r>
            <a:endParaRPr sz="2500"/>
          </a:p>
          <a:p>
            <a:pPr indent="-387350" lvl="0" marL="457200" rtl="0" algn="l">
              <a:lnSpc>
                <a:spcPct val="115000"/>
              </a:lnSpc>
              <a:spcBef>
                <a:spcPts val="2000"/>
              </a:spcBef>
              <a:spcAft>
                <a:spcPts val="0"/>
              </a:spcAft>
              <a:buSzPts val="2500"/>
              <a:buChar char="•"/>
            </a:pPr>
            <a:r>
              <a:rPr lang="en" sz="2500"/>
              <a:t>No unified process</a:t>
            </a:r>
            <a:endParaRPr sz="2500"/>
          </a:p>
          <a:p>
            <a:pPr indent="-387350" lvl="0" marL="457200" rtl="0" algn="l">
              <a:lnSpc>
                <a:spcPct val="115000"/>
              </a:lnSpc>
              <a:spcBef>
                <a:spcPts val="2000"/>
              </a:spcBef>
              <a:spcAft>
                <a:spcPts val="0"/>
              </a:spcAft>
              <a:buSzPts val="2500"/>
              <a:buChar char="•"/>
            </a:pPr>
            <a:r>
              <a:rPr lang="en" sz="2500"/>
              <a:t>Lack of self-paced remediation resources</a:t>
            </a:r>
            <a:endParaRPr sz="2500"/>
          </a:p>
        </p:txBody>
      </p:sp>
      <p:pic>
        <p:nvPicPr>
          <p:cNvPr descr="Puzzle with one piece missing." id="348" name="Google Shape;348;p68"/>
          <p:cNvPicPr preferRelativeResize="0"/>
          <p:nvPr>
            <p:ph idx="3" type="pic"/>
          </p:nvPr>
        </p:nvPicPr>
        <p:blipFill rotWithShape="1">
          <a:blip r:embed="rId3">
            <a:alphaModFix/>
          </a:blip>
          <a:srcRect b="0" l="3436" r="3436" t="0"/>
          <a:stretch/>
        </p:blipFill>
        <p:spPr>
          <a:xfrm>
            <a:off x="4893375" y="1447650"/>
            <a:ext cx="3790499" cy="30528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sp>
        <p:nvSpPr>
          <p:cNvPr id="353" name="Google Shape;353;p69"/>
          <p:cNvSpPr txBox="1"/>
          <p:nvPr>
            <p:ph type="title"/>
          </p:nvPr>
        </p:nvSpPr>
        <p:spPr>
          <a:xfrm>
            <a:off x="100850" y="86400"/>
            <a:ext cx="8942400" cy="1064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sz="3000"/>
              <a:t>Students with Reported Disabilities</a:t>
            </a:r>
            <a:endParaRPr sz="3000"/>
          </a:p>
          <a:p>
            <a:pPr indent="0" lvl="0" marL="0" rtl="0" algn="ctr">
              <a:spcBef>
                <a:spcPts val="0"/>
              </a:spcBef>
              <a:spcAft>
                <a:spcPts val="0"/>
              </a:spcAft>
              <a:buNone/>
            </a:pPr>
            <a:r>
              <a:rPr lang="en" sz="2500"/>
              <a:t>2015-2023</a:t>
            </a:r>
            <a:endParaRPr sz="2500"/>
          </a:p>
        </p:txBody>
      </p:sp>
      <p:pic>
        <p:nvPicPr>
          <p:cNvPr descr="Students with reported disabilities at Cornell University between 2015 and 2023, showing a steady increase every year. The rate of increase slowed a bit starting in 2021." id="354" name="Google Shape;354;p69"/>
          <p:cNvPicPr preferRelativeResize="0"/>
          <p:nvPr/>
        </p:nvPicPr>
        <p:blipFill rotWithShape="1">
          <a:blip r:embed="rId3">
            <a:alphaModFix/>
          </a:blip>
          <a:srcRect b="0" l="0" r="0" t="12472"/>
          <a:stretch/>
        </p:blipFill>
        <p:spPr>
          <a:xfrm>
            <a:off x="1590175" y="1411100"/>
            <a:ext cx="5963751" cy="3227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descr="Bar graph depicting the types of files" id="359" name="Google Shape;359;p70"/>
          <p:cNvPicPr preferRelativeResize="0"/>
          <p:nvPr/>
        </p:nvPicPr>
        <p:blipFill rotWithShape="1">
          <a:blip r:embed="rId3">
            <a:alphaModFix/>
          </a:blip>
          <a:srcRect b="0" l="0" r="0" t="0"/>
          <a:stretch/>
        </p:blipFill>
        <p:spPr>
          <a:xfrm>
            <a:off x="888557" y="649950"/>
            <a:ext cx="6833045" cy="3843601"/>
          </a:xfrm>
          <a:prstGeom prst="rect">
            <a:avLst/>
          </a:prstGeom>
          <a:noFill/>
          <a:ln>
            <a:noFill/>
          </a:ln>
        </p:spPr>
      </p:pic>
      <p:sp>
        <p:nvSpPr>
          <p:cNvPr id="360" name="Google Shape;360;p70"/>
          <p:cNvSpPr txBox="1"/>
          <p:nvPr>
            <p:ph type="title"/>
          </p:nvPr>
        </p:nvSpPr>
        <p:spPr>
          <a:xfrm>
            <a:off x="3454075" y="717775"/>
            <a:ext cx="4534500" cy="1064700"/>
          </a:xfrm>
          <a:prstGeom prst="rect">
            <a:avLst/>
          </a:prstGeom>
        </p:spPr>
        <p:txBody>
          <a:bodyPr anchorCtr="0" anchor="ctr" bIns="34275" lIns="68575" spcFirstLastPara="1" rIns="68575" wrap="square" tIns="34275">
            <a:noAutofit/>
          </a:bodyPr>
          <a:lstStyle/>
          <a:p>
            <a:pPr indent="0" lvl="0" marL="0" rtl="0" algn="r">
              <a:spcBef>
                <a:spcPts val="0"/>
              </a:spcBef>
              <a:spcAft>
                <a:spcPts val="0"/>
              </a:spcAft>
              <a:buNone/>
            </a:pPr>
            <a:r>
              <a:rPr lang="en" sz="3500"/>
              <a:t>Types of Files in our LMS</a:t>
            </a:r>
            <a:endParaRPr sz="3500"/>
          </a:p>
          <a:p>
            <a:pPr indent="0" lvl="0" marL="0" rtl="0" algn="r">
              <a:spcBef>
                <a:spcPts val="1000"/>
              </a:spcBef>
              <a:spcAft>
                <a:spcPts val="1000"/>
              </a:spcAft>
              <a:buNone/>
            </a:pPr>
            <a:r>
              <a:rPr lang="en" sz="2500"/>
              <a:t>2022-2023 (Ally data in Canvas)</a:t>
            </a:r>
            <a:endParaRPr sz="25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71"/>
          <p:cNvSpPr txBox="1"/>
          <p:nvPr>
            <p:ph type="title"/>
          </p:nvPr>
        </p:nvSpPr>
        <p:spPr>
          <a:xfrm>
            <a:off x="630925" y="181704"/>
            <a:ext cx="8229600" cy="857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What was important to us</a:t>
            </a:r>
            <a:endParaRPr/>
          </a:p>
        </p:txBody>
      </p:sp>
      <p:sp>
        <p:nvSpPr>
          <p:cNvPr id="366" name="Google Shape;366;p71"/>
          <p:cNvSpPr txBox="1"/>
          <p:nvPr>
            <p:ph idx="1" type="body"/>
          </p:nvPr>
        </p:nvSpPr>
        <p:spPr>
          <a:xfrm>
            <a:off x="630925" y="1668150"/>
            <a:ext cx="7857300" cy="3028500"/>
          </a:xfrm>
          <a:prstGeom prst="rect">
            <a:avLst/>
          </a:prstGeom>
        </p:spPr>
        <p:txBody>
          <a:bodyPr anchorCtr="0" anchor="ctr" bIns="34275" lIns="68575" spcFirstLastPara="1" rIns="68575" wrap="square" tIns="34275">
            <a:noAutofit/>
          </a:bodyPr>
          <a:lstStyle/>
          <a:p>
            <a:pPr indent="-387350" lvl="0" marL="457200" rtl="0" algn="l">
              <a:lnSpc>
                <a:spcPct val="150000"/>
              </a:lnSpc>
              <a:spcBef>
                <a:spcPts val="300"/>
              </a:spcBef>
              <a:spcAft>
                <a:spcPts val="0"/>
              </a:spcAft>
              <a:buSzPts val="2500"/>
              <a:buChar char="●"/>
            </a:pPr>
            <a:r>
              <a:rPr lang="en" sz="2500"/>
              <a:t>Light and welcoming</a:t>
            </a:r>
            <a:r>
              <a:rPr lang="en" sz="2500"/>
              <a:t> design</a:t>
            </a:r>
            <a:endParaRPr sz="2500"/>
          </a:p>
          <a:p>
            <a:pPr indent="-387350" lvl="0" marL="457200" rtl="0" algn="l">
              <a:lnSpc>
                <a:spcPct val="150000"/>
              </a:lnSpc>
              <a:spcBef>
                <a:spcPts val="1000"/>
              </a:spcBef>
              <a:spcAft>
                <a:spcPts val="0"/>
              </a:spcAft>
              <a:buSzPts val="2500"/>
              <a:buChar char="●"/>
            </a:pPr>
            <a:r>
              <a:rPr lang="en" sz="2500"/>
              <a:t>Keeping it beginner-level</a:t>
            </a:r>
            <a:r>
              <a:rPr lang="en" sz="2500"/>
              <a:t>, but m</a:t>
            </a:r>
            <a:r>
              <a:rPr lang="en" sz="2500"/>
              <a:t>ore in-depth</a:t>
            </a:r>
            <a:endParaRPr sz="2500"/>
          </a:p>
          <a:p>
            <a:pPr indent="-387350" lvl="0" marL="457200" rtl="0" algn="l">
              <a:lnSpc>
                <a:spcPct val="150000"/>
              </a:lnSpc>
              <a:spcBef>
                <a:spcPts val="1000"/>
              </a:spcBef>
              <a:spcAft>
                <a:spcPts val="0"/>
              </a:spcAft>
              <a:buSzPts val="2500"/>
              <a:buChar char="●"/>
            </a:pPr>
            <a:r>
              <a:rPr lang="en" sz="2500"/>
              <a:t>Referencing WCAG guidelines and UDL</a:t>
            </a:r>
            <a:endParaRPr sz="2500"/>
          </a:p>
          <a:p>
            <a:pPr indent="-387350" lvl="0" marL="457200" rtl="0" algn="l">
              <a:lnSpc>
                <a:spcPct val="150000"/>
              </a:lnSpc>
              <a:spcBef>
                <a:spcPts val="1000"/>
              </a:spcBef>
              <a:spcAft>
                <a:spcPts val="1000"/>
              </a:spcAft>
              <a:buSzPts val="2500"/>
              <a:buChar char="●"/>
            </a:pPr>
            <a:r>
              <a:rPr lang="en" sz="2500"/>
              <a:t>Adding faculty/student perspectives </a:t>
            </a:r>
            <a:br>
              <a:rPr lang="en" sz="2500"/>
            </a:br>
            <a:r>
              <a:rPr lang="en" sz="2000"/>
              <a:t>(but this didn’t happen right away)</a:t>
            </a:r>
            <a:endParaRPr sz="2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72"/>
          <p:cNvSpPr txBox="1"/>
          <p:nvPr>
            <p:ph type="title"/>
          </p:nvPr>
        </p:nvSpPr>
        <p:spPr>
          <a:xfrm>
            <a:off x="192050" y="167750"/>
            <a:ext cx="7998900" cy="5679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600"/>
              <a:t>Messy Spreadsheets</a:t>
            </a:r>
            <a:endParaRPr sz="3600"/>
          </a:p>
        </p:txBody>
      </p:sp>
      <p:pic>
        <p:nvPicPr>
          <p:cNvPr descr="Production Google sheet for the accessibility guide" id="372" name="Google Shape;372;p72"/>
          <p:cNvPicPr preferRelativeResize="0"/>
          <p:nvPr>
            <p:ph idx="2" type="pic"/>
          </p:nvPr>
        </p:nvPicPr>
        <p:blipFill rotWithShape="1">
          <a:blip r:embed="rId3">
            <a:alphaModFix/>
          </a:blip>
          <a:srcRect b="0" l="20184" r="20184" t="0"/>
          <a:stretch/>
        </p:blipFill>
        <p:spPr>
          <a:xfrm>
            <a:off x="192038" y="993300"/>
            <a:ext cx="4341602" cy="3994500"/>
          </a:xfrm>
          <a:prstGeom prst="rect">
            <a:avLst/>
          </a:prstGeom>
          <a:ln cap="flat" cmpd="sng" w="9525">
            <a:solidFill>
              <a:srgbClr val="000000"/>
            </a:solidFill>
            <a:prstDash val="solid"/>
            <a:round/>
            <a:headEnd len="sm" w="sm" type="none"/>
            <a:tailEnd len="sm" w="sm" type="none"/>
          </a:ln>
        </p:spPr>
      </p:pic>
      <p:pic>
        <p:nvPicPr>
          <p:cNvPr descr="Production Google sheet for the accessibility guide" id="373" name="Google Shape;373;p72"/>
          <p:cNvPicPr preferRelativeResize="0"/>
          <p:nvPr>
            <p:ph idx="3" type="pic"/>
          </p:nvPr>
        </p:nvPicPr>
        <p:blipFill rotWithShape="1">
          <a:blip r:embed="rId4">
            <a:alphaModFix/>
          </a:blip>
          <a:srcRect b="0" l="24417" r="24412" t="0"/>
          <a:stretch/>
        </p:blipFill>
        <p:spPr>
          <a:xfrm>
            <a:off x="4610358" y="993300"/>
            <a:ext cx="4341600" cy="3994500"/>
          </a:xfrm>
          <a:prstGeom prst="rect">
            <a:avLst/>
          </a:prstGeom>
          <a:ln cap="flat" cmpd="sng" w="9525">
            <a:solidFill>
              <a:srgbClr val="000000"/>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55"/>
          <p:cNvSpPr txBox="1"/>
          <p:nvPr>
            <p:ph type="title"/>
          </p:nvPr>
        </p:nvSpPr>
        <p:spPr>
          <a:xfrm>
            <a:off x="630925" y="423629"/>
            <a:ext cx="8229600" cy="8574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b="1" lang="en" sz="5400">
                <a:solidFill>
                  <a:schemeClr val="accent2"/>
                </a:solidFill>
              </a:rPr>
              <a:t>N</a:t>
            </a:r>
            <a:r>
              <a:rPr b="1" lang="en"/>
              <a:t>eurodivergent (ND):</a:t>
            </a:r>
            <a:endParaRPr b="1"/>
          </a:p>
          <a:p>
            <a:pPr indent="0" lvl="0" marL="0" rtl="0" algn="l">
              <a:spcBef>
                <a:spcPts val="1000"/>
              </a:spcBef>
              <a:spcAft>
                <a:spcPts val="0"/>
              </a:spcAft>
              <a:buNone/>
            </a:pPr>
            <a:r>
              <a:rPr lang="en" sz="3000"/>
              <a:t>Those who self-ID or diagnosed with…</a:t>
            </a:r>
            <a:endParaRPr sz="3000"/>
          </a:p>
        </p:txBody>
      </p:sp>
      <p:sp>
        <p:nvSpPr>
          <p:cNvPr id="266" name="Google Shape;266;p55"/>
          <p:cNvSpPr txBox="1"/>
          <p:nvPr/>
        </p:nvSpPr>
        <p:spPr>
          <a:xfrm>
            <a:off x="556450" y="2247400"/>
            <a:ext cx="7879800" cy="2237100"/>
          </a:xfrm>
          <a:prstGeom prst="rect">
            <a:avLst/>
          </a:prstGeom>
          <a:noFill/>
          <a:ln>
            <a:noFill/>
          </a:ln>
        </p:spPr>
        <p:txBody>
          <a:bodyPr anchorCtr="0" anchor="t" bIns="91425" lIns="91425" spcFirstLastPara="1" rIns="91425" wrap="square" tIns="91425">
            <a:spAutoFit/>
          </a:bodyPr>
          <a:lstStyle/>
          <a:p>
            <a:pPr indent="-355600" lvl="0" marL="457200" rtl="0" algn="l">
              <a:spcBef>
                <a:spcPts val="0"/>
              </a:spcBef>
              <a:spcAft>
                <a:spcPts val="0"/>
              </a:spcAft>
              <a:buSzPts val="2000"/>
              <a:buFont typeface="Open Sans"/>
              <a:buChar char="●"/>
            </a:pPr>
            <a:r>
              <a:rPr lang="en" sz="2000">
                <a:latin typeface="Open Sans"/>
                <a:ea typeface="Open Sans"/>
                <a:cs typeface="Open Sans"/>
                <a:sym typeface="Open Sans"/>
              </a:rPr>
              <a:t>Attention Deficit and Hyperactivity Disorder (ADHD, ADD)</a:t>
            </a:r>
            <a:endParaRPr sz="2000">
              <a:latin typeface="Open Sans"/>
              <a:ea typeface="Open Sans"/>
              <a:cs typeface="Open Sans"/>
              <a:sym typeface="Open Sans"/>
            </a:endParaRPr>
          </a:p>
          <a:p>
            <a:pPr indent="-355600" lvl="0" marL="457200" rtl="0" algn="l">
              <a:spcBef>
                <a:spcPts val="1000"/>
              </a:spcBef>
              <a:spcAft>
                <a:spcPts val="0"/>
              </a:spcAft>
              <a:buSzPts val="2000"/>
              <a:buFont typeface="Open Sans"/>
              <a:buChar char="●"/>
            </a:pPr>
            <a:r>
              <a:rPr lang="en" sz="2000">
                <a:latin typeface="Open Sans"/>
                <a:ea typeface="Open Sans"/>
                <a:cs typeface="Open Sans"/>
                <a:sym typeface="Open Sans"/>
              </a:rPr>
              <a:t>Autism Spectrum Disorder</a:t>
            </a:r>
            <a:endParaRPr sz="2000">
              <a:latin typeface="Open Sans"/>
              <a:ea typeface="Open Sans"/>
              <a:cs typeface="Open Sans"/>
              <a:sym typeface="Open Sans"/>
            </a:endParaRPr>
          </a:p>
          <a:p>
            <a:pPr indent="-355600" lvl="0" marL="457200" rtl="0" algn="l">
              <a:spcBef>
                <a:spcPts val="1000"/>
              </a:spcBef>
              <a:spcAft>
                <a:spcPts val="0"/>
              </a:spcAft>
              <a:buSzPts val="2000"/>
              <a:buFont typeface="Open Sans"/>
              <a:buChar char="●"/>
            </a:pPr>
            <a:r>
              <a:rPr lang="en" sz="2000">
                <a:latin typeface="Open Sans"/>
                <a:ea typeface="Open Sans"/>
                <a:cs typeface="Open Sans"/>
                <a:sym typeface="Open Sans"/>
              </a:rPr>
              <a:t>Learning disabilities</a:t>
            </a:r>
            <a:endParaRPr sz="2000">
              <a:latin typeface="Open Sans"/>
              <a:ea typeface="Open Sans"/>
              <a:cs typeface="Open Sans"/>
              <a:sym typeface="Open Sans"/>
            </a:endParaRPr>
          </a:p>
          <a:p>
            <a:pPr indent="-355600" lvl="0" marL="457200" rtl="0" algn="l">
              <a:spcBef>
                <a:spcPts val="1000"/>
              </a:spcBef>
              <a:spcAft>
                <a:spcPts val="0"/>
              </a:spcAft>
              <a:buSzPts val="2000"/>
              <a:buFont typeface="Open Sans"/>
              <a:buChar char="●"/>
            </a:pPr>
            <a:r>
              <a:rPr lang="en" sz="2000">
                <a:latin typeface="Open Sans"/>
                <a:ea typeface="Open Sans"/>
                <a:cs typeface="Open Sans"/>
                <a:sym typeface="Open Sans"/>
              </a:rPr>
              <a:t>Auditory Processing Disorder</a:t>
            </a:r>
            <a:endParaRPr sz="2000">
              <a:latin typeface="Open Sans"/>
              <a:ea typeface="Open Sans"/>
              <a:cs typeface="Open Sans"/>
              <a:sym typeface="Open Sans"/>
            </a:endParaRPr>
          </a:p>
          <a:p>
            <a:pPr indent="-355600" lvl="0" marL="457200" rtl="0" algn="l">
              <a:spcBef>
                <a:spcPts val="1000"/>
              </a:spcBef>
              <a:spcAft>
                <a:spcPts val="1000"/>
              </a:spcAft>
              <a:buSzPts val="2000"/>
              <a:buFont typeface="Open Sans"/>
              <a:buChar char="●"/>
            </a:pPr>
            <a:r>
              <a:rPr lang="en" sz="2000">
                <a:latin typeface="Open Sans"/>
                <a:ea typeface="Open Sans"/>
                <a:cs typeface="Open Sans"/>
                <a:sym typeface="Open Sans"/>
              </a:rPr>
              <a:t>M</a:t>
            </a:r>
            <a:r>
              <a:rPr lang="en" sz="2000">
                <a:latin typeface="Open Sans"/>
                <a:ea typeface="Open Sans"/>
                <a:cs typeface="Open Sans"/>
                <a:sym typeface="Open Sans"/>
              </a:rPr>
              <a:t>ental health diagnoses (e.g., anxiety, depression, OCD, etc.)</a:t>
            </a:r>
            <a:endParaRPr sz="2000">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66">
                                            <p:txEl>
                                              <p:pRg end="4" st="4"/>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p73"/>
          <p:cNvSpPr txBox="1"/>
          <p:nvPr>
            <p:ph type="title"/>
          </p:nvPr>
        </p:nvSpPr>
        <p:spPr>
          <a:xfrm>
            <a:off x="0" y="-903396"/>
            <a:ext cx="8229600" cy="857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Released in Phases</a:t>
            </a:r>
            <a:endParaRPr/>
          </a:p>
        </p:txBody>
      </p:sp>
      <p:sp>
        <p:nvSpPr>
          <p:cNvPr id="379" name="Google Shape;379;p73"/>
          <p:cNvSpPr txBox="1"/>
          <p:nvPr>
            <p:ph idx="2" type="body"/>
          </p:nvPr>
        </p:nvSpPr>
        <p:spPr>
          <a:xfrm>
            <a:off x="811075" y="731475"/>
            <a:ext cx="2055000" cy="3394500"/>
          </a:xfrm>
          <a:prstGeom prst="rect">
            <a:avLst/>
          </a:prstGeom>
        </p:spPr>
        <p:txBody>
          <a:bodyPr anchorCtr="0" anchor="t" bIns="34275" lIns="68575" spcFirstLastPara="1" rIns="68575" wrap="square" tIns="34275">
            <a:noAutofit/>
          </a:bodyPr>
          <a:lstStyle/>
          <a:p>
            <a:pPr indent="0" lvl="0" marL="0" rtl="0" algn="l">
              <a:lnSpc>
                <a:spcPct val="150000"/>
              </a:lnSpc>
              <a:spcBef>
                <a:spcPts val="600"/>
              </a:spcBef>
              <a:spcAft>
                <a:spcPts val="0"/>
              </a:spcAft>
              <a:buNone/>
            </a:pPr>
            <a:r>
              <a:rPr lang="en" sz="3000"/>
              <a:t>Phase 1</a:t>
            </a:r>
            <a:endParaRPr sz="3000"/>
          </a:p>
          <a:p>
            <a:pPr indent="0" lvl="0" marL="0" rtl="0" algn="l">
              <a:lnSpc>
                <a:spcPct val="150000"/>
              </a:lnSpc>
              <a:spcBef>
                <a:spcPts val="1000"/>
              </a:spcBef>
              <a:spcAft>
                <a:spcPts val="0"/>
              </a:spcAft>
              <a:buNone/>
            </a:pPr>
            <a:r>
              <a:rPr b="1" lang="en" sz="2000"/>
              <a:t>Fall</a:t>
            </a:r>
            <a:r>
              <a:rPr b="1" lang="en" sz="2000"/>
              <a:t> 2022</a:t>
            </a:r>
            <a:endParaRPr b="1" sz="2000"/>
          </a:p>
          <a:p>
            <a:pPr indent="0" lvl="0" marL="0" rtl="0" algn="l">
              <a:lnSpc>
                <a:spcPct val="150000"/>
              </a:lnSpc>
              <a:spcBef>
                <a:spcPts val="1000"/>
              </a:spcBef>
              <a:spcAft>
                <a:spcPts val="0"/>
              </a:spcAft>
              <a:buNone/>
            </a:pPr>
            <a:r>
              <a:rPr lang="en" sz="1800"/>
              <a:t>Website launch</a:t>
            </a:r>
            <a:endParaRPr sz="1800"/>
          </a:p>
          <a:p>
            <a:pPr indent="0" lvl="0" marL="0" rtl="0" algn="ctr">
              <a:lnSpc>
                <a:spcPct val="150000"/>
              </a:lnSpc>
              <a:spcBef>
                <a:spcPts val="600"/>
              </a:spcBef>
              <a:spcAft>
                <a:spcPts val="0"/>
              </a:spcAft>
              <a:buNone/>
            </a:pPr>
            <a:r>
              <a:rPr lang="en" sz="1800"/>
              <a:t>First three topics:</a:t>
            </a:r>
            <a:endParaRPr sz="1800"/>
          </a:p>
          <a:p>
            <a:pPr indent="-342900" lvl="0" marL="457200" rtl="0" algn="l">
              <a:lnSpc>
                <a:spcPct val="150000"/>
              </a:lnSpc>
              <a:spcBef>
                <a:spcPts val="600"/>
              </a:spcBef>
              <a:spcAft>
                <a:spcPts val="0"/>
              </a:spcAft>
              <a:buSzPts val="1800"/>
              <a:buChar char="•"/>
            </a:pPr>
            <a:r>
              <a:rPr lang="en" sz="1800"/>
              <a:t>Documents</a:t>
            </a:r>
            <a:endParaRPr sz="1800"/>
          </a:p>
          <a:p>
            <a:pPr indent="-342900" lvl="0" marL="457200" rtl="0" algn="l">
              <a:lnSpc>
                <a:spcPct val="150000"/>
              </a:lnSpc>
              <a:spcBef>
                <a:spcPts val="0"/>
              </a:spcBef>
              <a:spcAft>
                <a:spcPts val="0"/>
              </a:spcAft>
              <a:buSzPts val="1800"/>
              <a:buChar char="•"/>
            </a:pPr>
            <a:r>
              <a:rPr lang="en" sz="1800"/>
              <a:t>Slides</a:t>
            </a:r>
            <a:endParaRPr sz="1800"/>
          </a:p>
          <a:p>
            <a:pPr indent="-342900" lvl="0" marL="457200" rtl="0" algn="l">
              <a:lnSpc>
                <a:spcPct val="150000"/>
              </a:lnSpc>
              <a:spcBef>
                <a:spcPts val="0"/>
              </a:spcBef>
              <a:spcAft>
                <a:spcPts val="0"/>
              </a:spcAft>
              <a:buSzPts val="1800"/>
              <a:buChar char="•"/>
            </a:pPr>
            <a:r>
              <a:rPr lang="en" sz="1800"/>
              <a:t>Canvas</a:t>
            </a:r>
            <a:endParaRPr sz="1800"/>
          </a:p>
        </p:txBody>
      </p:sp>
      <p:sp>
        <p:nvSpPr>
          <p:cNvPr id="380" name="Google Shape;380;p73"/>
          <p:cNvSpPr txBox="1"/>
          <p:nvPr>
            <p:ph idx="1" type="body"/>
          </p:nvPr>
        </p:nvSpPr>
        <p:spPr>
          <a:xfrm>
            <a:off x="6493600" y="731475"/>
            <a:ext cx="2476800" cy="3394500"/>
          </a:xfrm>
          <a:prstGeom prst="rect">
            <a:avLst/>
          </a:prstGeom>
        </p:spPr>
        <p:txBody>
          <a:bodyPr anchorCtr="0" anchor="t" bIns="34275" lIns="68575" spcFirstLastPara="1" rIns="68575" wrap="square" tIns="34275">
            <a:noAutofit/>
          </a:bodyPr>
          <a:lstStyle/>
          <a:p>
            <a:pPr indent="0" lvl="0" marL="0" rtl="0" algn="l">
              <a:lnSpc>
                <a:spcPct val="150000"/>
              </a:lnSpc>
              <a:spcBef>
                <a:spcPts val="600"/>
              </a:spcBef>
              <a:spcAft>
                <a:spcPts val="0"/>
              </a:spcAft>
              <a:buNone/>
            </a:pPr>
            <a:r>
              <a:rPr lang="en" sz="3000"/>
              <a:t>Phase 3</a:t>
            </a:r>
            <a:endParaRPr sz="3000"/>
          </a:p>
          <a:p>
            <a:pPr indent="0" lvl="0" marL="0" rtl="0" algn="l">
              <a:lnSpc>
                <a:spcPct val="150000"/>
              </a:lnSpc>
              <a:spcBef>
                <a:spcPts val="1000"/>
              </a:spcBef>
              <a:spcAft>
                <a:spcPts val="0"/>
              </a:spcAft>
              <a:buNone/>
            </a:pPr>
            <a:r>
              <a:rPr b="1" lang="en" sz="1800"/>
              <a:t>Now</a:t>
            </a:r>
            <a:endParaRPr b="1" sz="1800"/>
          </a:p>
          <a:p>
            <a:pPr indent="0" lvl="0" marL="0" rtl="0" algn="l">
              <a:lnSpc>
                <a:spcPct val="150000"/>
              </a:lnSpc>
              <a:spcBef>
                <a:spcPts val="600"/>
              </a:spcBef>
              <a:spcAft>
                <a:spcPts val="0"/>
              </a:spcAft>
              <a:buNone/>
            </a:pPr>
            <a:r>
              <a:rPr lang="en" sz="1800"/>
              <a:t>Add videos &amp; quotes</a:t>
            </a:r>
            <a:endParaRPr sz="1800"/>
          </a:p>
          <a:p>
            <a:pPr indent="0" lvl="0" marL="0" rtl="0" algn="l">
              <a:lnSpc>
                <a:spcPct val="150000"/>
              </a:lnSpc>
              <a:spcBef>
                <a:spcPts val="600"/>
              </a:spcBef>
              <a:spcAft>
                <a:spcPts val="0"/>
              </a:spcAft>
              <a:buNone/>
            </a:pPr>
            <a:r>
              <a:rPr lang="en" sz="1800"/>
              <a:t>New topics based on needs:</a:t>
            </a:r>
            <a:endParaRPr sz="1800"/>
          </a:p>
          <a:p>
            <a:pPr indent="-342900" lvl="0" marL="457200" rtl="0" algn="l">
              <a:lnSpc>
                <a:spcPct val="150000"/>
              </a:lnSpc>
              <a:spcBef>
                <a:spcPts val="600"/>
              </a:spcBef>
              <a:spcAft>
                <a:spcPts val="0"/>
              </a:spcAft>
              <a:buSzPts val="1800"/>
              <a:buChar char="•"/>
            </a:pPr>
            <a:r>
              <a:rPr lang="en" sz="1800"/>
              <a:t>AI &amp; Accessibility</a:t>
            </a:r>
            <a:endParaRPr sz="1800"/>
          </a:p>
          <a:p>
            <a:pPr indent="-342900" lvl="0" marL="457200" rtl="0" algn="l">
              <a:lnSpc>
                <a:spcPct val="150000"/>
              </a:lnSpc>
              <a:spcBef>
                <a:spcPts val="0"/>
              </a:spcBef>
              <a:spcAft>
                <a:spcPts val="0"/>
              </a:spcAft>
              <a:buSzPts val="1800"/>
              <a:buChar char="•"/>
            </a:pPr>
            <a:r>
              <a:rPr lang="en" sz="1800"/>
              <a:t>In-Person Teaching</a:t>
            </a:r>
            <a:endParaRPr sz="1800"/>
          </a:p>
        </p:txBody>
      </p:sp>
      <p:sp>
        <p:nvSpPr>
          <p:cNvPr id="381" name="Google Shape;381;p73"/>
          <p:cNvSpPr txBox="1"/>
          <p:nvPr>
            <p:ph idx="3" type="body"/>
          </p:nvPr>
        </p:nvSpPr>
        <p:spPr>
          <a:xfrm>
            <a:off x="3549625" y="731475"/>
            <a:ext cx="2279100" cy="3394500"/>
          </a:xfrm>
          <a:prstGeom prst="rect">
            <a:avLst/>
          </a:prstGeom>
        </p:spPr>
        <p:txBody>
          <a:bodyPr anchorCtr="0" anchor="t" bIns="34275" lIns="68575" spcFirstLastPara="1" rIns="68575" wrap="square" tIns="34275">
            <a:noAutofit/>
          </a:bodyPr>
          <a:lstStyle/>
          <a:p>
            <a:pPr indent="0" lvl="0" marL="0" rtl="0" algn="l">
              <a:lnSpc>
                <a:spcPct val="150000"/>
              </a:lnSpc>
              <a:spcBef>
                <a:spcPts val="600"/>
              </a:spcBef>
              <a:spcAft>
                <a:spcPts val="0"/>
              </a:spcAft>
              <a:buNone/>
            </a:pPr>
            <a:r>
              <a:rPr lang="en" sz="3000"/>
              <a:t>Phase 2</a:t>
            </a:r>
            <a:endParaRPr sz="3000"/>
          </a:p>
          <a:p>
            <a:pPr indent="0" lvl="0" marL="0" rtl="0" algn="l">
              <a:lnSpc>
                <a:spcPct val="150000"/>
              </a:lnSpc>
              <a:spcBef>
                <a:spcPts val="1000"/>
              </a:spcBef>
              <a:spcAft>
                <a:spcPts val="0"/>
              </a:spcAft>
              <a:buNone/>
            </a:pPr>
            <a:r>
              <a:rPr b="1" lang="en" sz="1800"/>
              <a:t>Spring 2023</a:t>
            </a:r>
            <a:endParaRPr b="1" sz="1800"/>
          </a:p>
          <a:p>
            <a:pPr indent="0" lvl="0" marL="0" rtl="0" algn="l">
              <a:lnSpc>
                <a:spcPct val="150000"/>
              </a:lnSpc>
              <a:spcBef>
                <a:spcPts val="600"/>
              </a:spcBef>
              <a:spcAft>
                <a:spcPts val="0"/>
              </a:spcAft>
              <a:buNone/>
            </a:pPr>
            <a:r>
              <a:rPr lang="en" sz="1800"/>
              <a:t>Feedback edits</a:t>
            </a:r>
            <a:endParaRPr sz="1800"/>
          </a:p>
          <a:p>
            <a:pPr indent="0" lvl="0" marL="0" rtl="0" algn="l">
              <a:lnSpc>
                <a:spcPct val="150000"/>
              </a:lnSpc>
              <a:spcBef>
                <a:spcPts val="600"/>
              </a:spcBef>
              <a:spcAft>
                <a:spcPts val="0"/>
              </a:spcAft>
              <a:buNone/>
            </a:pPr>
            <a:r>
              <a:rPr lang="en" sz="1800"/>
              <a:t>More topics:</a:t>
            </a:r>
            <a:endParaRPr sz="1800"/>
          </a:p>
          <a:p>
            <a:pPr indent="-342900" lvl="0" marL="457200" rtl="0" algn="l">
              <a:lnSpc>
                <a:spcPct val="150000"/>
              </a:lnSpc>
              <a:spcBef>
                <a:spcPts val="1000"/>
              </a:spcBef>
              <a:spcAft>
                <a:spcPts val="0"/>
              </a:spcAft>
              <a:buSzPts val="1800"/>
              <a:buChar char="•"/>
            </a:pPr>
            <a:r>
              <a:rPr lang="en" sz="1800"/>
              <a:t>Video &amp; Audio</a:t>
            </a:r>
            <a:endParaRPr sz="1800"/>
          </a:p>
          <a:p>
            <a:pPr indent="-342900" lvl="0" marL="457200" rtl="0" algn="l">
              <a:lnSpc>
                <a:spcPct val="150000"/>
              </a:lnSpc>
              <a:spcBef>
                <a:spcPts val="0"/>
              </a:spcBef>
              <a:spcAft>
                <a:spcPts val="0"/>
              </a:spcAft>
              <a:buSzPts val="1800"/>
              <a:buChar char="•"/>
            </a:pPr>
            <a:r>
              <a:rPr lang="en" sz="1800"/>
              <a:t>Social Media</a:t>
            </a:r>
            <a:endParaRPr sz="1800"/>
          </a:p>
          <a:p>
            <a:pPr indent="-342900" lvl="0" marL="457200" rtl="0" algn="l">
              <a:lnSpc>
                <a:spcPct val="150000"/>
              </a:lnSpc>
              <a:spcBef>
                <a:spcPts val="0"/>
              </a:spcBef>
              <a:spcAft>
                <a:spcPts val="0"/>
              </a:spcAft>
              <a:buSzPts val="1800"/>
              <a:buChar char="•"/>
            </a:pPr>
            <a:r>
              <a:rPr lang="en" sz="1800"/>
              <a:t>PDFs</a:t>
            </a: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grpSp>
        <p:nvGrpSpPr>
          <p:cNvPr id="386" name="Google Shape;386;p74"/>
          <p:cNvGrpSpPr/>
          <p:nvPr/>
        </p:nvGrpSpPr>
        <p:grpSpPr>
          <a:xfrm>
            <a:off x="713144" y="955003"/>
            <a:ext cx="7717719" cy="1470324"/>
            <a:chOff x="2903469" y="973698"/>
            <a:chExt cx="5168231" cy="984614"/>
          </a:xfrm>
        </p:grpSpPr>
        <p:sp>
          <p:nvSpPr>
            <p:cNvPr id="387" name="Google Shape;387;p74"/>
            <p:cNvSpPr txBox="1"/>
            <p:nvPr/>
          </p:nvSpPr>
          <p:spPr>
            <a:xfrm>
              <a:off x="5343500" y="1141221"/>
              <a:ext cx="2728200" cy="276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100">
                  <a:solidFill>
                    <a:schemeClr val="dk1"/>
                  </a:solidFill>
                  <a:latin typeface="Roboto"/>
                  <a:ea typeface="Roboto"/>
                  <a:cs typeface="Roboto"/>
                  <a:sym typeface="Roboto"/>
                </a:rPr>
                <a:t>Fall 2022</a:t>
              </a:r>
              <a:endParaRPr b="1" sz="2100">
                <a:solidFill>
                  <a:schemeClr val="dk1"/>
                </a:solidFill>
                <a:latin typeface="Roboto"/>
                <a:ea typeface="Roboto"/>
                <a:cs typeface="Roboto"/>
                <a:sym typeface="Roboto"/>
              </a:endParaRPr>
            </a:p>
          </p:txBody>
        </p:sp>
        <p:sp>
          <p:nvSpPr>
            <p:cNvPr id="388" name="Google Shape;388;p74"/>
            <p:cNvSpPr txBox="1"/>
            <p:nvPr/>
          </p:nvSpPr>
          <p:spPr>
            <a:xfrm>
              <a:off x="5343500" y="1547611"/>
              <a:ext cx="2728200" cy="410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2000">
                  <a:solidFill>
                    <a:schemeClr val="dk2"/>
                  </a:solidFill>
                  <a:latin typeface="Roboto"/>
                  <a:ea typeface="Roboto"/>
                  <a:cs typeface="Roboto"/>
                  <a:sym typeface="Roboto"/>
                </a:rPr>
                <a:t>Launch the website and three topics: Documents, Slides, Canvas</a:t>
              </a:r>
              <a:endParaRPr sz="2000">
                <a:solidFill>
                  <a:schemeClr val="dk2"/>
                </a:solidFill>
                <a:latin typeface="Roboto"/>
                <a:ea typeface="Roboto"/>
                <a:cs typeface="Roboto"/>
                <a:sym typeface="Roboto"/>
              </a:endParaRPr>
            </a:p>
          </p:txBody>
        </p:sp>
        <p:sp>
          <p:nvSpPr>
            <p:cNvPr id="389" name="Google Shape;389;p74"/>
            <p:cNvSpPr txBox="1"/>
            <p:nvPr/>
          </p:nvSpPr>
          <p:spPr>
            <a:xfrm>
              <a:off x="2903469" y="973698"/>
              <a:ext cx="1832700" cy="3468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500">
                  <a:solidFill>
                    <a:schemeClr val="dk2"/>
                  </a:solidFill>
                  <a:latin typeface="Roboto"/>
                  <a:ea typeface="Roboto"/>
                  <a:cs typeface="Roboto"/>
                  <a:sym typeface="Roboto"/>
                </a:rPr>
                <a:t>Launch Phase 1</a:t>
              </a:r>
              <a:endParaRPr sz="2500">
                <a:solidFill>
                  <a:schemeClr val="dk2"/>
                </a:solidFill>
                <a:latin typeface="Roboto"/>
                <a:ea typeface="Roboto"/>
                <a:cs typeface="Roboto"/>
                <a:sym typeface="Roboto"/>
              </a:endParaRPr>
            </a:p>
          </p:txBody>
        </p:sp>
      </p:grpSp>
      <p:sp>
        <p:nvSpPr>
          <p:cNvPr id="390" name="Google Shape;390;p74"/>
          <p:cNvSpPr txBox="1"/>
          <p:nvPr>
            <p:ph type="title"/>
          </p:nvPr>
        </p:nvSpPr>
        <p:spPr>
          <a:xfrm>
            <a:off x="0" y="-1009800"/>
            <a:ext cx="9144000" cy="857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Initial Launch Date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4" name="Shape 394"/>
        <p:cNvGrpSpPr/>
        <p:nvPr/>
      </p:nvGrpSpPr>
      <p:grpSpPr>
        <a:xfrm>
          <a:off x="0" y="0"/>
          <a:ext cx="0" cy="0"/>
          <a:chOff x="0" y="0"/>
          <a:chExt cx="0" cy="0"/>
        </a:xfrm>
      </p:grpSpPr>
      <p:sp>
        <p:nvSpPr>
          <p:cNvPr id="395" name="Google Shape;395;p75"/>
          <p:cNvSpPr txBox="1"/>
          <p:nvPr/>
        </p:nvSpPr>
        <p:spPr>
          <a:xfrm>
            <a:off x="4356844" y="1205175"/>
            <a:ext cx="1339042" cy="412151"/>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100" strike="sngStrike">
                <a:solidFill>
                  <a:schemeClr val="dk1"/>
                </a:solidFill>
                <a:latin typeface="Roboto"/>
                <a:ea typeface="Roboto"/>
                <a:cs typeface="Roboto"/>
                <a:sym typeface="Roboto"/>
              </a:rPr>
              <a:t>Fall 2022</a:t>
            </a:r>
            <a:endParaRPr b="1" sz="2100" strike="sngStrike">
              <a:solidFill>
                <a:schemeClr val="dk1"/>
              </a:solidFill>
              <a:latin typeface="Roboto"/>
              <a:ea typeface="Roboto"/>
              <a:cs typeface="Roboto"/>
              <a:sym typeface="Roboto"/>
            </a:endParaRPr>
          </a:p>
        </p:txBody>
      </p:sp>
      <p:sp>
        <p:nvSpPr>
          <p:cNvPr id="396" name="Google Shape;396;p75"/>
          <p:cNvSpPr txBox="1"/>
          <p:nvPr/>
        </p:nvSpPr>
        <p:spPr>
          <a:xfrm>
            <a:off x="4356842" y="1812028"/>
            <a:ext cx="4074021" cy="613298"/>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600"/>
              </a:spcAft>
              <a:buNone/>
            </a:pPr>
            <a:r>
              <a:rPr lang="en" sz="2000">
                <a:solidFill>
                  <a:schemeClr val="dk2"/>
                </a:solidFill>
                <a:latin typeface="Roboto"/>
                <a:ea typeface="Roboto"/>
                <a:cs typeface="Roboto"/>
                <a:sym typeface="Roboto"/>
              </a:rPr>
              <a:t>Launch the website and three topics: Documents, Slides, Canvas</a:t>
            </a:r>
            <a:endParaRPr sz="2000">
              <a:solidFill>
                <a:schemeClr val="dk2"/>
              </a:solidFill>
              <a:latin typeface="Roboto"/>
              <a:ea typeface="Roboto"/>
              <a:cs typeface="Roboto"/>
              <a:sym typeface="Roboto"/>
            </a:endParaRPr>
          </a:p>
        </p:txBody>
      </p:sp>
      <p:sp>
        <p:nvSpPr>
          <p:cNvPr id="397" name="Google Shape;397;p75"/>
          <p:cNvSpPr txBox="1"/>
          <p:nvPr/>
        </p:nvSpPr>
        <p:spPr>
          <a:xfrm>
            <a:off x="713144" y="955003"/>
            <a:ext cx="2736771" cy="517876"/>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500">
                <a:solidFill>
                  <a:schemeClr val="dk2"/>
                </a:solidFill>
                <a:latin typeface="Roboto"/>
                <a:ea typeface="Roboto"/>
                <a:cs typeface="Roboto"/>
                <a:sym typeface="Roboto"/>
              </a:rPr>
              <a:t>Launch Phase 1</a:t>
            </a:r>
            <a:endParaRPr sz="2500">
              <a:solidFill>
                <a:schemeClr val="dk2"/>
              </a:solidFill>
              <a:latin typeface="Roboto"/>
              <a:ea typeface="Roboto"/>
              <a:cs typeface="Roboto"/>
              <a:sym typeface="Roboto"/>
            </a:endParaRPr>
          </a:p>
        </p:txBody>
      </p:sp>
      <p:sp>
        <p:nvSpPr>
          <p:cNvPr id="398" name="Google Shape;398;p75"/>
          <p:cNvSpPr txBox="1"/>
          <p:nvPr>
            <p:ph type="title"/>
          </p:nvPr>
        </p:nvSpPr>
        <p:spPr>
          <a:xfrm>
            <a:off x="0" y="-1009800"/>
            <a:ext cx="9144000" cy="857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New Launch Date</a:t>
            </a:r>
            <a:endParaRPr/>
          </a:p>
        </p:txBody>
      </p:sp>
      <p:sp>
        <p:nvSpPr>
          <p:cNvPr id="399" name="Google Shape;399;p75"/>
          <p:cNvSpPr txBox="1"/>
          <p:nvPr/>
        </p:nvSpPr>
        <p:spPr>
          <a:xfrm>
            <a:off x="5749877" y="1183725"/>
            <a:ext cx="1920000" cy="412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100">
                <a:solidFill>
                  <a:schemeClr val="dk1"/>
                </a:solidFill>
                <a:latin typeface="Roboto"/>
                <a:ea typeface="Roboto"/>
                <a:cs typeface="Roboto"/>
                <a:sym typeface="Roboto"/>
              </a:rPr>
              <a:t>Spring</a:t>
            </a:r>
            <a:r>
              <a:rPr b="1" lang="en" sz="2100">
                <a:solidFill>
                  <a:schemeClr val="dk1"/>
                </a:solidFill>
                <a:latin typeface="Roboto"/>
                <a:ea typeface="Roboto"/>
                <a:cs typeface="Roboto"/>
                <a:sym typeface="Roboto"/>
              </a:rPr>
              <a:t> 2023</a:t>
            </a:r>
            <a:endParaRPr b="1" sz="2100">
              <a:solidFill>
                <a:schemeClr val="dk1"/>
              </a:solidFill>
              <a:latin typeface="Roboto"/>
              <a:ea typeface="Roboto"/>
              <a:cs typeface="Roboto"/>
              <a:sym typeface="Roboto"/>
            </a:endParaRPr>
          </a:p>
        </p:txBody>
      </p:sp>
      <p:pic>
        <p:nvPicPr>
          <p:cNvPr descr="A newborn baby" id="400" name="Google Shape;400;p75"/>
          <p:cNvPicPr preferRelativeResize="0"/>
          <p:nvPr/>
        </p:nvPicPr>
        <p:blipFill>
          <a:blip r:embed="rId3">
            <a:alphaModFix/>
          </a:blip>
          <a:stretch>
            <a:fillRect/>
          </a:stretch>
        </p:blipFill>
        <p:spPr>
          <a:xfrm>
            <a:off x="4474050" y="2932043"/>
            <a:ext cx="1275825" cy="170110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76"/>
          <p:cNvSpPr txBox="1"/>
          <p:nvPr>
            <p:ph type="title"/>
          </p:nvPr>
        </p:nvSpPr>
        <p:spPr>
          <a:xfrm>
            <a:off x="0" y="-981300"/>
            <a:ext cx="8731200" cy="981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In-person teaching</a:t>
            </a:r>
            <a:endParaRPr/>
          </a:p>
        </p:txBody>
      </p:sp>
      <p:pic>
        <p:nvPicPr>
          <p:cNvPr descr="Cornell students in a large lecture hall, taking notes on tablets and computers" id="406" name="Google Shape;406;p76"/>
          <p:cNvPicPr preferRelativeResize="0"/>
          <p:nvPr/>
        </p:nvPicPr>
        <p:blipFill>
          <a:blip r:embed="rId3">
            <a:alphaModFix/>
          </a:blip>
          <a:stretch>
            <a:fillRect/>
          </a:stretch>
        </p:blipFill>
        <p:spPr>
          <a:xfrm>
            <a:off x="0" y="0"/>
            <a:ext cx="9144003" cy="5143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C"/>
        </a:solidFill>
      </p:bgPr>
    </p:bg>
    <p:spTree>
      <p:nvGrpSpPr>
        <p:cNvPr id="410" name="Shape 410"/>
        <p:cNvGrpSpPr/>
        <p:nvPr/>
      </p:nvGrpSpPr>
      <p:grpSpPr>
        <a:xfrm>
          <a:off x="0" y="0"/>
          <a:ext cx="0" cy="0"/>
          <a:chOff x="0" y="0"/>
          <a:chExt cx="0" cy="0"/>
        </a:xfrm>
      </p:grpSpPr>
      <p:sp>
        <p:nvSpPr>
          <p:cNvPr id="411" name="Google Shape;411;p77"/>
          <p:cNvSpPr txBox="1"/>
          <p:nvPr>
            <p:ph type="title"/>
          </p:nvPr>
        </p:nvSpPr>
        <p:spPr>
          <a:xfrm>
            <a:off x="323425" y="1238325"/>
            <a:ext cx="28938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solidFill>
                  <a:schemeClr val="dk1"/>
                </a:solidFill>
              </a:rPr>
              <a:t>Session Agenda</a:t>
            </a:r>
            <a:endParaRPr>
              <a:solidFill>
                <a:schemeClr val="dk1"/>
              </a:solidFill>
            </a:endParaRPr>
          </a:p>
        </p:txBody>
      </p:sp>
      <p:sp>
        <p:nvSpPr>
          <p:cNvPr id="412" name="Google Shape;412;p77"/>
          <p:cNvSpPr txBox="1"/>
          <p:nvPr>
            <p:ph idx="1" type="body"/>
          </p:nvPr>
        </p:nvSpPr>
        <p:spPr>
          <a:xfrm>
            <a:off x="4395325" y="2179263"/>
            <a:ext cx="4445700" cy="857400"/>
          </a:xfrm>
          <a:prstGeom prst="rect">
            <a:avLst/>
          </a:prstGeom>
        </p:spPr>
        <p:txBody>
          <a:bodyPr anchorCtr="0" anchor="t" bIns="34275" lIns="68575" spcFirstLastPara="1" rIns="68575" wrap="square" tIns="34275">
            <a:noAutofit/>
          </a:bodyPr>
          <a:lstStyle/>
          <a:p>
            <a:pPr indent="0" lvl="0" marL="0" rtl="0" algn="l">
              <a:lnSpc>
                <a:spcPct val="115000"/>
              </a:lnSpc>
              <a:spcBef>
                <a:spcPts val="700"/>
              </a:spcBef>
              <a:spcAft>
                <a:spcPts val="0"/>
              </a:spcAft>
              <a:buNone/>
            </a:pPr>
            <a:r>
              <a:rPr b="1" lang="en" sz="2000"/>
              <a:t>What’s missing? </a:t>
            </a:r>
            <a:endParaRPr b="1" sz="2000"/>
          </a:p>
          <a:p>
            <a:pPr indent="0" lvl="0" marL="0" rtl="0" algn="l">
              <a:lnSpc>
                <a:spcPct val="115000"/>
              </a:lnSpc>
              <a:spcBef>
                <a:spcPts val="700"/>
              </a:spcBef>
              <a:spcAft>
                <a:spcPts val="0"/>
              </a:spcAft>
              <a:buNone/>
            </a:pPr>
            <a:r>
              <a:rPr lang="en" sz="1800"/>
              <a:t>Inclusion of n</a:t>
            </a:r>
            <a:r>
              <a:rPr lang="en" sz="1800"/>
              <a:t>eurodivergent perspectives </a:t>
            </a:r>
            <a:endParaRPr sz="1800"/>
          </a:p>
        </p:txBody>
      </p:sp>
      <p:sp>
        <p:nvSpPr>
          <p:cNvPr id="413" name="Google Shape;413;p77"/>
          <p:cNvSpPr txBox="1"/>
          <p:nvPr>
            <p:ph idx="2" type="subTitle"/>
          </p:nvPr>
        </p:nvSpPr>
        <p:spPr>
          <a:xfrm>
            <a:off x="346075" y="2864963"/>
            <a:ext cx="2848500" cy="347400"/>
          </a:xfrm>
          <a:prstGeom prst="rect">
            <a:avLst/>
          </a:prstGeom>
        </p:spPr>
        <p:txBody>
          <a:bodyPr anchorCtr="0" anchor="t" bIns="34275" lIns="68575" spcFirstLastPara="1" rIns="68575" wrap="square" tIns="34275">
            <a:noAutofit/>
          </a:bodyPr>
          <a:lstStyle/>
          <a:p>
            <a:pPr indent="0" lvl="0" marL="0" rtl="0" algn="l">
              <a:lnSpc>
                <a:spcPct val="140016"/>
              </a:lnSpc>
              <a:spcBef>
                <a:spcPts val="0"/>
              </a:spcBef>
              <a:spcAft>
                <a:spcPts val="0"/>
              </a:spcAft>
              <a:buNone/>
            </a:pPr>
            <a:r>
              <a:rPr lang="en"/>
              <a:t>60-minute session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78"/>
          <p:cNvSpPr txBox="1"/>
          <p:nvPr>
            <p:ph type="title"/>
          </p:nvPr>
        </p:nvSpPr>
        <p:spPr>
          <a:xfrm>
            <a:off x="0" y="-981300"/>
            <a:ext cx="8731200" cy="981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Humanizing the Guide</a:t>
            </a:r>
            <a:endParaRPr/>
          </a:p>
        </p:txBody>
      </p:sp>
      <p:pic>
        <p:nvPicPr>
          <p:cNvPr descr="An Accessibility Guide for Cornel faculty, featuring five content menus: Canvas, Documents, Slides, Media and Classrooms. In addition, there are four getting started pages linked on the homepage: What is accessibility? Getting Started, Personal Experiences, and Start Reviewing the Guides." id="419" name="Google Shape;419;p78">
            <a:hlinkClick r:id="rId3"/>
          </p:cNvPr>
          <p:cNvPicPr preferRelativeResize="0"/>
          <p:nvPr>
            <p:ph idx="2" type="pic"/>
          </p:nvPr>
        </p:nvPicPr>
        <p:blipFill rotWithShape="1">
          <a:blip r:embed="rId4">
            <a:alphaModFix/>
          </a:blip>
          <a:srcRect b="5762" l="0" r="0" t="-2287"/>
          <a:stretch/>
        </p:blipFill>
        <p:spPr>
          <a:xfrm>
            <a:off x="75950" y="42725"/>
            <a:ext cx="8992102" cy="5009151"/>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79"/>
          <p:cNvSpPr txBox="1"/>
          <p:nvPr>
            <p:ph type="title"/>
          </p:nvPr>
        </p:nvSpPr>
        <p:spPr>
          <a:xfrm>
            <a:off x="100850" y="86400"/>
            <a:ext cx="8942400" cy="10647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sz="4000"/>
              <a:t>Increase in Neurodivergent Learners</a:t>
            </a:r>
            <a:endParaRPr sz="4000"/>
          </a:p>
        </p:txBody>
      </p:sp>
      <p:graphicFrame>
        <p:nvGraphicFramePr>
          <p:cNvPr descr="Table: The column headers include the school years from 2017 to 2023. The row headers include a few types of neurodivergence: ADHD, Autism, Communication/speech, learning disability, and motor. The table shows a clear increase in all of these over 5 years." id="425" name="Google Shape;425;p79"/>
          <p:cNvGraphicFramePr/>
          <p:nvPr/>
        </p:nvGraphicFramePr>
        <p:xfrm>
          <a:off x="774413" y="1555100"/>
          <a:ext cx="3000000" cy="3000000"/>
        </p:xfrm>
        <a:graphic>
          <a:graphicData uri="http://schemas.openxmlformats.org/drawingml/2006/table">
            <a:tbl>
              <a:tblPr>
                <a:noFill/>
                <a:tableStyleId>{8ED0042B-5DE5-4B76-8471-793CC4875E76}</a:tableStyleId>
              </a:tblPr>
              <a:tblGrid>
                <a:gridCol w="4050850"/>
                <a:gridCol w="3544425"/>
              </a:tblGrid>
              <a:tr h="722175">
                <a:tc>
                  <a:txBody>
                    <a:bodyPr/>
                    <a:lstStyle/>
                    <a:p>
                      <a:pPr indent="0" lvl="0" marL="0" rtl="0" algn="ctr">
                        <a:spcBef>
                          <a:spcPts val="0"/>
                        </a:spcBef>
                        <a:spcAft>
                          <a:spcPts val="0"/>
                        </a:spcAft>
                        <a:buNone/>
                      </a:pPr>
                      <a:r>
                        <a:rPr b="1" lang="en" sz="2600">
                          <a:solidFill>
                            <a:schemeClr val="lt1"/>
                          </a:solidFill>
                          <a:latin typeface="EB Garamond"/>
                          <a:ea typeface="EB Garamond"/>
                          <a:cs typeface="EB Garamond"/>
                          <a:sym typeface="EB Garamond"/>
                        </a:rPr>
                        <a:t>Neurotype</a:t>
                      </a:r>
                      <a:endParaRPr b="1" sz="2600">
                        <a:solidFill>
                          <a:schemeClr val="lt1"/>
                        </a:solidFill>
                        <a:latin typeface="EB Garamond"/>
                        <a:ea typeface="EB Garamond"/>
                        <a:cs typeface="EB Garamond"/>
                        <a:sym typeface="EB Garamond"/>
                      </a:endParaRPr>
                    </a:p>
                  </a:txBody>
                  <a:tcPr marT="8125" marB="91425" marR="51050" marL="510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497792"/>
                    </a:solidFill>
                  </a:tcPr>
                </a:tc>
                <a:tc>
                  <a:txBody>
                    <a:bodyPr/>
                    <a:lstStyle/>
                    <a:p>
                      <a:pPr indent="0" lvl="0" marL="0" rtl="0" algn="ctr">
                        <a:lnSpc>
                          <a:spcPct val="106000"/>
                        </a:lnSpc>
                        <a:spcBef>
                          <a:spcPts val="0"/>
                        </a:spcBef>
                        <a:spcAft>
                          <a:spcPts val="0"/>
                        </a:spcAft>
                        <a:buNone/>
                      </a:pPr>
                      <a:r>
                        <a:rPr b="1" lang="en" sz="2400">
                          <a:solidFill>
                            <a:schemeClr val="lt1"/>
                          </a:solidFill>
                          <a:latin typeface="EB Garamond"/>
                          <a:ea typeface="EB Garamond"/>
                          <a:cs typeface="EB Garamond"/>
                          <a:sym typeface="EB Garamond"/>
                        </a:rPr>
                        <a:t>5 yr change</a:t>
                      </a:r>
                      <a:endParaRPr b="1" sz="2400">
                        <a:solidFill>
                          <a:schemeClr val="lt1"/>
                        </a:solidFill>
                        <a:latin typeface="EB Garamond"/>
                        <a:ea typeface="EB Garamond"/>
                        <a:cs typeface="EB Garamond"/>
                        <a:sym typeface="EB Garamond"/>
                      </a:endParaRPr>
                    </a:p>
                  </a:txBody>
                  <a:tcPr marT="8125" marB="91425" marR="51050" marL="510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497792"/>
                    </a:solidFill>
                  </a:tcPr>
                </a:tc>
              </a:tr>
              <a:tr h="435875">
                <a:tc>
                  <a:txBody>
                    <a:bodyPr/>
                    <a:lstStyle/>
                    <a:p>
                      <a:pPr indent="0" lvl="0" marL="0" rtl="0" algn="ctr">
                        <a:lnSpc>
                          <a:spcPct val="106000"/>
                        </a:lnSpc>
                        <a:spcBef>
                          <a:spcPts val="0"/>
                        </a:spcBef>
                        <a:spcAft>
                          <a:spcPts val="0"/>
                        </a:spcAft>
                        <a:buNone/>
                      </a:pPr>
                      <a:r>
                        <a:rPr lang="en" sz="1700">
                          <a:latin typeface="Open Sans"/>
                          <a:ea typeface="Open Sans"/>
                          <a:cs typeface="Open Sans"/>
                          <a:sym typeface="Open Sans"/>
                        </a:rPr>
                        <a:t>   ADHD</a:t>
                      </a:r>
                      <a:endParaRPr sz="1700">
                        <a:latin typeface="Open Sans"/>
                        <a:ea typeface="Open Sans"/>
                        <a:cs typeface="Open Sans"/>
                        <a:sym typeface="Open Sans"/>
                      </a:endParaRPr>
                    </a:p>
                  </a:txBody>
                  <a:tcPr marT="8125" marB="91425" marR="51050" marL="51050" anchor="b">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 sz="1700">
                          <a:latin typeface="Open Sans"/>
                          <a:ea typeface="Open Sans"/>
                          <a:cs typeface="Open Sans"/>
                          <a:sym typeface="Open Sans"/>
                        </a:rPr>
                        <a:t>246%</a:t>
                      </a:r>
                      <a:endParaRPr sz="1700">
                        <a:latin typeface="Open Sans"/>
                        <a:ea typeface="Open Sans"/>
                        <a:cs typeface="Open Sans"/>
                        <a:sym typeface="Open Sans"/>
                      </a:endParaRPr>
                    </a:p>
                  </a:txBody>
                  <a:tcPr marT="8125" marB="91425" marR="51050" marL="510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35875">
                <a:tc>
                  <a:txBody>
                    <a:bodyPr/>
                    <a:lstStyle/>
                    <a:p>
                      <a:pPr indent="0" lvl="0" marL="0" rtl="0" algn="ctr">
                        <a:lnSpc>
                          <a:spcPct val="106000"/>
                        </a:lnSpc>
                        <a:spcBef>
                          <a:spcPts val="0"/>
                        </a:spcBef>
                        <a:spcAft>
                          <a:spcPts val="0"/>
                        </a:spcAft>
                        <a:buNone/>
                      </a:pPr>
                      <a:r>
                        <a:rPr lang="en" sz="1700">
                          <a:latin typeface="Open Sans"/>
                          <a:ea typeface="Open Sans"/>
                          <a:cs typeface="Open Sans"/>
                          <a:sym typeface="Open Sans"/>
                        </a:rPr>
                        <a:t>   Autism Spectrum Disorder</a:t>
                      </a:r>
                      <a:endParaRPr sz="1700">
                        <a:latin typeface="Open Sans"/>
                        <a:ea typeface="Open Sans"/>
                        <a:cs typeface="Open Sans"/>
                        <a:sym typeface="Open Sans"/>
                      </a:endParaRPr>
                    </a:p>
                  </a:txBody>
                  <a:tcPr marT="8125" marB="91425" marR="51050" marL="51050" anchor="b">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06000"/>
                        </a:lnSpc>
                        <a:spcBef>
                          <a:spcPts val="0"/>
                        </a:spcBef>
                        <a:spcAft>
                          <a:spcPts val="0"/>
                        </a:spcAft>
                        <a:buNone/>
                      </a:pPr>
                      <a:r>
                        <a:rPr lang="en" sz="1700">
                          <a:latin typeface="Open Sans"/>
                          <a:ea typeface="Open Sans"/>
                          <a:cs typeface="Open Sans"/>
                          <a:sym typeface="Open Sans"/>
                        </a:rPr>
                        <a:t>224%</a:t>
                      </a:r>
                      <a:endParaRPr sz="1700">
                        <a:latin typeface="Open Sans"/>
                        <a:ea typeface="Open Sans"/>
                        <a:cs typeface="Open Sans"/>
                        <a:sym typeface="Open Sans"/>
                      </a:endParaRPr>
                    </a:p>
                  </a:txBody>
                  <a:tcPr marT="8125" marB="91425" marR="51050" marL="51050"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9" name="Shape 429"/>
        <p:cNvGrpSpPr/>
        <p:nvPr/>
      </p:nvGrpSpPr>
      <p:grpSpPr>
        <a:xfrm>
          <a:off x="0" y="0"/>
          <a:ext cx="0" cy="0"/>
          <a:chOff x="0" y="0"/>
          <a:chExt cx="0" cy="0"/>
        </a:xfrm>
      </p:grpSpPr>
      <p:pic>
        <p:nvPicPr>
          <p:cNvPr descr="Three members of Neurodiversity @Cornell" id="430" name="Google Shape;430;p80"/>
          <p:cNvPicPr preferRelativeResize="0"/>
          <p:nvPr>
            <p:ph idx="2" type="pic"/>
          </p:nvPr>
        </p:nvPicPr>
        <p:blipFill rotWithShape="1">
          <a:blip r:embed="rId3">
            <a:alphaModFix/>
          </a:blip>
          <a:srcRect b="7813" l="0" r="0" t="7813"/>
          <a:stretch/>
        </p:blipFill>
        <p:spPr>
          <a:xfrm>
            <a:off x="0" y="0"/>
            <a:ext cx="9144000" cy="5143500"/>
          </a:xfrm>
          <a:prstGeom prst="rect">
            <a:avLst/>
          </a:prstGeom>
        </p:spPr>
      </p:pic>
      <p:sp>
        <p:nvSpPr>
          <p:cNvPr id="431" name="Google Shape;431;p80"/>
          <p:cNvSpPr txBox="1"/>
          <p:nvPr>
            <p:ph type="title"/>
          </p:nvPr>
        </p:nvSpPr>
        <p:spPr>
          <a:xfrm>
            <a:off x="0" y="4207575"/>
            <a:ext cx="9144000" cy="9813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sz="3500"/>
              <a:t>Neurodiversity @Cornell</a:t>
            </a:r>
            <a:endParaRPr sz="3500"/>
          </a:p>
        </p:txBody>
      </p:sp>
      <p:pic>
        <p:nvPicPr>
          <p:cNvPr descr="The logo for a group at Cornell called Neurodiversity @ Cornell, in the Learning Strategies Center." id="432" name="Google Shape;432;p80"/>
          <p:cNvPicPr preferRelativeResize="0"/>
          <p:nvPr/>
        </p:nvPicPr>
        <p:blipFill>
          <a:blip r:embed="rId4">
            <a:alphaModFix/>
          </a:blip>
          <a:stretch>
            <a:fillRect/>
          </a:stretch>
        </p:blipFill>
        <p:spPr>
          <a:xfrm>
            <a:off x="1" y="0"/>
            <a:ext cx="1229598" cy="123737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descr="A flyer for Neurodiversity Celebration Week 2024 for Cornell University, listing a lunch, parties, a poster session, movie night, sensory friendly swim, and more." id="438" name="Google Shape;438;p81"/>
          <p:cNvPicPr preferRelativeResize="0"/>
          <p:nvPr/>
        </p:nvPicPr>
        <p:blipFill>
          <a:blip r:embed="rId3">
            <a:alphaModFix/>
          </a:blip>
          <a:stretch>
            <a:fillRect/>
          </a:stretch>
        </p:blipFill>
        <p:spPr>
          <a:xfrm>
            <a:off x="3284033" y="1554100"/>
            <a:ext cx="2404020" cy="3111995"/>
          </a:xfrm>
          <a:prstGeom prst="rect">
            <a:avLst/>
          </a:prstGeom>
          <a:noFill/>
          <a:ln>
            <a:noFill/>
          </a:ln>
        </p:spPr>
      </p:pic>
      <p:pic>
        <p:nvPicPr>
          <p:cNvPr descr="Three individuals in a Zoom call during the Neurodiversity Dialogues " id="439" name="Google Shape;439;p81"/>
          <p:cNvPicPr preferRelativeResize="0"/>
          <p:nvPr/>
        </p:nvPicPr>
        <p:blipFill>
          <a:blip r:embed="rId4">
            <a:alphaModFix/>
          </a:blip>
          <a:stretch>
            <a:fillRect/>
          </a:stretch>
        </p:blipFill>
        <p:spPr>
          <a:xfrm>
            <a:off x="1042150" y="1554106"/>
            <a:ext cx="1729425" cy="3111993"/>
          </a:xfrm>
          <a:prstGeom prst="rect">
            <a:avLst/>
          </a:prstGeom>
          <a:noFill/>
          <a:ln>
            <a:noFill/>
          </a:ln>
        </p:spPr>
      </p:pic>
      <p:sp>
        <p:nvSpPr>
          <p:cNvPr id="440" name="Google Shape;440;p81"/>
          <p:cNvSpPr txBox="1"/>
          <p:nvPr/>
        </p:nvSpPr>
        <p:spPr>
          <a:xfrm>
            <a:off x="1256938" y="4620325"/>
            <a:ext cx="1850100" cy="29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Open Sans"/>
                <a:ea typeface="Open Sans"/>
                <a:cs typeface="Open Sans"/>
                <a:sym typeface="Open Sans"/>
              </a:rPr>
              <a:t>Dialogues</a:t>
            </a:r>
            <a:endParaRPr sz="1900">
              <a:solidFill>
                <a:schemeClr val="dk1"/>
              </a:solidFill>
              <a:latin typeface="Open Sans"/>
              <a:ea typeface="Open Sans"/>
              <a:cs typeface="Open Sans"/>
              <a:sym typeface="Open Sans"/>
            </a:endParaRPr>
          </a:p>
        </p:txBody>
      </p:sp>
      <p:sp>
        <p:nvSpPr>
          <p:cNvPr id="441" name="Google Shape;441;p81"/>
          <p:cNvSpPr txBox="1"/>
          <p:nvPr/>
        </p:nvSpPr>
        <p:spPr>
          <a:xfrm>
            <a:off x="3467863" y="4620325"/>
            <a:ext cx="3137100" cy="4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Open Sans"/>
                <a:ea typeface="Open Sans"/>
                <a:cs typeface="Open Sans"/>
                <a:sym typeface="Open Sans"/>
              </a:rPr>
              <a:t>Celebration Week</a:t>
            </a:r>
            <a:endParaRPr sz="1900">
              <a:solidFill>
                <a:schemeClr val="dk1"/>
              </a:solidFill>
              <a:latin typeface="Open Sans"/>
              <a:ea typeface="Open Sans"/>
              <a:cs typeface="Open Sans"/>
              <a:sym typeface="Open Sans"/>
            </a:endParaRPr>
          </a:p>
        </p:txBody>
      </p:sp>
      <p:sp>
        <p:nvSpPr>
          <p:cNvPr id="442" name="Google Shape;442;p81"/>
          <p:cNvSpPr txBox="1"/>
          <p:nvPr/>
        </p:nvSpPr>
        <p:spPr>
          <a:xfrm>
            <a:off x="6326688" y="4620325"/>
            <a:ext cx="2578500" cy="42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Open Sans"/>
                <a:ea typeface="Open Sans"/>
                <a:cs typeface="Open Sans"/>
                <a:sym typeface="Open Sans"/>
              </a:rPr>
              <a:t>Autism Social Group</a:t>
            </a:r>
            <a:endParaRPr sz="3400">
              <a:solidFill>
                <a:schemeClr val="dk1"/>
              </a:solidFill>
              <a:latin typeface="Open Sans"/>
              <a:ea typeface="Open Sans"/>
              <a:cs typeface="Open Sans"/>
              <a:sym typeface="Open Sans"/>
            </a:endParaRPr>
          </a:p>
        </p:txBody>
      </p:sp>
      <p:pic>
        <p:nvPicPr>
          <p:cNvPr descr="Flyer for an Alternative Halloween Party hosted by the Autism Social Group at Cornell University" id="443" name="Google Shape;443;p81"/>
          <p:cNvPicPr preferRelativeResize="0"/>
          <p:nvPr/>
        </p:nvPicPr>
        <p:blipFill rotWithShape="1">
          <a:blip r:embed="rId5">
            <a:alphaModFix/>
          </a:blip>
          <a:srcRect b="0" l="0" r="14704" t="0"/>
          <a:stretch/>
        </p:blipFill>
        <p:spPr>
          <a:xfrm>
            <a:off x="6200500" y="1508325"/>
            <a:ext cx="2704700" cy="3111999"/>
          </a:xfrm>
          <a:prstGeom prst="rect">
            <a:avLst/>
          </a:prstGeom>
          <a:noFill/>
          <a:ln>
            <a:noFill/>
          </a:ln>
        </p:spPr>
      </p:pic>
      <p:sp>
        <p:nvSpPr>
          <p:cNvPr id="444" name="Google Shape;444;p81"/>
          <p:cNvSpPr txBox="1"/>
          <p:nvPr>
            <p:ph idx="2" type="title"/>
          </p:nvPr>
        </p:nvSpPr>
        <p:spPr>
          <a:xfrm>
            <a:off x="1042150" y="394400"/>
            <a:ext cx="7459200" cy="956700"/>
          </a:xfrm>
          <a:prstGeom prst="rect">
            <a:avLst/>
          </a:prstGeom>
        </p:spPr>
        <p:txBody>
          <a:bodyPr anchorCtr="0" anchor="ctr" bIns="34275" lIns="68575" spcFirstLastPara="1" rIns="68575" wrap="square" tIns="34275">
            <a:noAutofit/>
          </a:bodyPr>
          <a:lstStyle/>
          <a:p>
            <a:pPr indent="0" lvl="0" marL="0" rtl="0" algn="l">
              <a:lnSpc>
                <a:spcPct val="90000"/>
              </a:lnSpc>
              <a:spcBef>
                <a:spcPts val="0"/>
              </a:spcBef>
              <a:spcAft>
                <a:spcPts val="0"/>
              </a:spcAft>
              <a:buNone/>
            </a:pPr>
            <a:r>
              <a:rPr lang="en" sz="3600"/>
              <a:t>Events at Cornell</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82"/>
          <p:cNvSpPr txBox="1"/>
          <p:nvPr>
            <p:ph type="title"/>
          </p:nvPr>
        </p:nvSpPr>
        <p:spPr>
          <a:xfrm>
            <a:off x="192050" y="167750"/>
            <a:ext cx="7998900" cy="5679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sz="3600"/>
              <a:t>Sensory Room (Learning Strategies Center)</a:t>
            </a:r>
            <a:endParaRPr sz="3600"/>
          </a:p>
        </p:txBody>
      </p:sp>
      <p:pic>
        <p:nvPicPr>
          <p:cNvPr descr="A student interacting with a fabric book in a sensory room at Cornell" id="451" name="Google Shape;451;p82"/>
          <p:cNvPicPr preferRelativeResize="0"/>
          <p:nvPr>
            <p:ph idx="2" type="pic"/>
          </p:nvPr>
        </p:nvPicPr>
        <p:blipFill rotWithShape="1">
          <a:blip r:embed="rId3">
            <a:alphaModFix/>
          </a:blip>
          <a:srcRect b="0" l="19428" r="19435" t="0"/>
          <a:stretch/>
        </p:blipFill>
        <p:spPr>
          <a:xfrm>
            <a:off x="192038" y="993300"/>
            <a:ext cx="4341600" cy="3994501"/>
          </a:xfrm>
          <a:prstGeom prst="rect">
            <a:avLst/>
          </a:prstGeom>
        </p:spPr>
      </p:pic>
      <p:pic>
        <p:nvPicPr>
          <p:cNvPr descr="Bins with labels, holding fidgets, rough rocks, and smooth rocks" id="452" name="Google Shape;452;p82"/>
          <p:cNvPicPr preferRelativeResize="0"/>
          <p:nvPr>
            <p:ph idx="3" type="pic"/>
          </p:nvPr>
        </p:nvPicPr>
        <p:blipFill rotWithShape="1">
          <a:blip r:embed="rId4">
            <a:alphaModFix/>
          </a:blip>
          <a:srcRect b="0" l="19428" r="19435" t="0"/>
          <a:stretch/>
        </p:blipFill>
        <p:spPr>
          <a:xfrm>
            <a:off x="4610358" y="993300"/>
            <a:ext cx="4341600" cy="399450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56"/>
          <p:cNvSpPr txBox="1"/>
          <p:nvPr>
            <p:ph type="title"/>
          </p:nvPr>
        </p:nvSpPr>
        <p:spPr>
          <a:xfrm>
            <a:off x="457200" y="205979"/>
            <a:ext cx="8229600" cy="857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1" lang="en" sz="4000"/>
              <a:t>Theme</a:t>
            </a:r>
            <a:r>
              <a:rPr lang="en" sz="4000"/>
              <a:t>: </a:t>
            </a:r>
            <a:r>
              <a:rPr lang="en" sz="4000"/>
              <a:t>Including</a:t>
            </a:r>
            <a:r>
              <a:rPr lang="en" sz="4000"/>
              <a:t> the human perspective</a:t>
            </a:r>
            <a:endParaRPr sz="4000"/>
          </a:p>
        </p:txBody>
      </p:sp>
      <p:pic>
        <p:nvPicPr>
          <p:cNvPr descr="Two Cornell students sitting at desks, talking and smiling" id="272" name="Google Shape;272;p56"/>
          <p:cNvPicPr preferRelativeResize="0"/>
          <p:nvPr>
            <p:ph idx="2" type="pic"/>
          </p:nvPr>
        </p:nvPicPr>
        <p:blipFill rotWithShape="1">
          <a:blip r:embed="rId3">
            <a:alphaModFix/>
          </a:blip>
          <a:srcRect b="29276" l="0" r="0" t="12772"/>
          <a:stretch/>
        </p:blipFill>
        <p:spPr>
          <a:xfrm>
            <a:off x="635000" y="1678225"/>
            <a:ext cx="7838700" cy="3027601"/>
          </a:xfrm>
          <a:prstGeom prst="rect">
            <a:avLst/>
          </a:prstGeom>
          <a:ln cap="flat" cmpd="sng" w="9525">
            <a:solidFill>
              <a:srgbClr val="000000"/>
            </a:solidFill>
            <a:prstDash val="solid"/>
            <a:round/>
            <a:headEnd len="sm" w="sm" type="none"/>
            <a:tailEnd len="sm" w="sm" type="none"/>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pic>
        <p:nvPicPr>
          <p:cNvPr descr="Clip of student interview on barriers: Shree Saha, student in Applied Economics &amp; Management" id="457" name="Google Shape;457;p83">
            <a:hlinkClick r:id="rId3"/>
          </p:cNvPr>
          <p:cNvPicPr preferRelativeResize="0"/>
          <p:nvPr/>
        </p:nvPicPr>
        <p:blipFill>
          <a:blip r:embed="rId4">
            <a:alphaModFix/>
          </a:blip>
          <a:stretch>
            <a:fillRect/>
          </a:stretch>
        </p:blipFill>
        <p:spPr>
          <a:xfrm>
            <a:off x="1526038" y="1304025"/>
            <a:ext cx="6091924" cy="3455424"/>
          </a:xfrm>
          <a:prstGeom prst="rect">
            <a:avLst/>
          </a:prstGeom>
          <a:noFill/>
          <a:ln>
            <a:noFill/>
          </a:ln>
        </p:spPr>
      </p:pic>
      <p:sp>
        <p:nvSpPr>
          <p:cNvPr id="458" name="Google Shape;458;p83"/>
          <p:cNvSpPr txBox="1"/>
          <p:nvPr>
            <p:ph type="title"/>
          </p:nvPr>
        </p:nvSpPr>
        <p:spPr>
          <a:xfrm>
            <a:off x="457925" y="155700"/>
            <a:ext cx="8114700" cy="567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
              <a:t>Video #1: Sensory barriers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84"/>
          <p:cNvSpPr txBox="1"/>
          <p:nvPr>
            <p:ph idx="1" type="body"/>
          </p:nvPr>
        </p:nvSpPr>
        <p:spPr>
          <a:xfrm>
            <a:off x="630925" y="1566100"/>
            <a:ext cx="7857300" cy="3028500"/>
          </a:xfrm>
          <a:prstGeom prst="rect">
            <a:avLst/>
          </a:prstGeom>
        </p:spPr>
        <p:txBody>
          <a:bodyPr anchorCtr="0" anchor="t" bIns="34275" lIns="68575" spcFirstLastPara="1" rIns="68575" wrap="square" tIns="34275">
            <a:noAutofit/>
          </a:bodyPr>
          <a:lstStyle/>
          <a:p>
            <a:pPr indent="0" lvl="0" marL="0" rtl="0" algn="l">
              <a:lnSpc>
                <a:spcPct val="115000"/>
              </a:lnSpc>
              <a:spcBef>
                <a:spcPts val="300"/>
              </a:spcBef>
              <a:spcAft>
                <a:spcPts val="0"/>
              </a:spcAft>
              <a:buNone/>
            </a:pPr>
            <a:r>
              <a:rPr lang="en" sz="1800"/>
              <a:t>Barriers:</a:t>
            </a:r>
            <a:endParaRPr sz="1800"/>
          </a:p>
          <a:p>
            <a:pPr indent="-342900" lvl="0" marL="457200" rtl="0" algn="l">
              <a:lnSpc>
                <a:spcPct val="115000"/>
              </a:lnSpc>
              <a:spcBef>
                <a:spcPts val="1000"/>
              </a:spcBef>
              <a:spcAft>
                <a:spcPts val="0"/>
              </a:spcAft>
              <a:buSzPts val="1800"/>
              <a:buChar char="•"/>
            </a:pPr>
            <a:r>
              <a:rPr lang="en" sz="1800"/>
              <a:t>Large classes, lots of people talking</a:t>
            </a:r>
            <a:endParaRPr sz="1800"/>
          </a:p>
          <a:p>
            <a:pPr indent="-342900" lvl="0" marL="457200" rtl="0" algn="l">
              <a:lnSpc>
                <a:spcPct val="150000"/>
              </a:lnSpc>
              <a:spcBef>
                <a:spcPts val="300"/>
              </a:spcBef>
              <a:spcAft>
                <a:spcPts val="0"/>
              </a:spcAft>
              <a:buSzPts val="1800"/>
              <a:buChar char="•"/>
            </a:pPr>
            <a:r>
              <a:rPr lang="en" sz="1800"/>
              <a:t>Sensory barriers: Loud, </a:t>
            </a:r>
            <a:r>
              <a:rPr lang="en" sz="1800"/>
              <a:t>sudden noises, crowds, smells</a:t>
            </a:r>
            <a:endParaRPr sz="1800"/>
          </a:p>
          <a:p>
            <a:pPr indent="0" lvl="0" marL="0" rtl="0" algn="l">
              <a:lnSpc>
                <a:spcPct val="115000"/>
              </a:lnSpc>
              <a:spcBef>
                <a:spcPts val="1000"/>
              </a:spcBef>
              <a:spcAft>
                <a:spcPts val="0"/>
              </a:spcAft>
              <a:buNone/>
            </a:pPr>
            <a:r>
              <a:rPr lang="en" sz="1800"/>
              <a:t>Supportive behaviors:</a:t>
            </a:r>
            <a:endParaRPr sz="1800"/>
          </a:p>
          <a:p>
            <a:pPr indent="-342900" lvl="0" marL="457200" rtl="0" algn="l">
              <a:lnSpc>
                <a:spcPct val="115000"/>
              </a:lnSpc>
              <a:spcBef>
                <a:spcPts val="1000"/>
              </a:spcBef>
              <a:spcAft>
                <a:spcPts val="0"/>
              </a:spcAft>
              <a:buSzPts val="1800"/>
              <a:buChar char="•"/>
            </a:pPr>
            <a:r>
              <a:rPr lang="en" sz="1800"/>
              <a:t>Honor accommodations</a:t>
            </a:r>
            <a:endParaRPr sz="1800"/>
          </a:p>
          <a:p>
            <a:pPr indent="-342900" lvl="0" marL="457200" rtl="0" algn="l">
              <a:lnSpc>
                <a:spcPct val="150000"/>
              </a:lnSpc>
              <a:spcBef>
                <a:spcPts val="0"/>
              </a:spcBef>
              <a:spcAft>
                <a:spcPts val="0"/>
              </a:spcAft>
              <a:buSzPts val="1800"/>
              <a:buChar char="•"/>
            </a:pPr>
            <a:r>
              <a:rPr lang="en" sz="1800"/>
              <a:t>Allow for individual needs (noise cancellation headphones)</a:t>
            </a:r>
            <a:endParaRPr sz="1800"/>
          </a:p>
          <a:p>
            <a:pPr indent="0" lvl="0" marL="0" rtl="0" algn="l">
              <a:lnSpc>
                <a:spcPct val="115000"/>
              </a:lnSpc>
              <a:spcBef>
                <a:spcPts val="1000"/>
              </a:spcBef>
              <a:spcAft>
                <a:spcPts val="1000"/>
              </a:spcAft>
              <a:buNone/>
            </a:pPr>
            <a:r>
              <a:rPr b="1" lang="en" sz="1800"/>
              <a:t>Reflect and write</a:t>
            </a:r>
            <a:r>
              <a:rPr lang="en" sz="1800"/>
              <a:t>: How could you incorporate these strategies into your resources?</a:t>
            </a:r>
            <a:endParaRPr sz="1800"/>
          </a:p>
        </p:txBody>
      </p:sp>
      <p:sp>
        <p:nvSpPr>
          <p:cNvPr id="464" name="Google Shape;464;p84"/>
          <p:cNvSpPr txBox="1"/>
          <p:nvPr>
            <p:ph type="title"/>
          </p:nvPr>
        </p:nvSpPr>
        <p:spPr>
          <a:xfrm>
            <a:off x="630925" y="139929"/>
            <a:ext cx="8229600" cy="857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sz="3300"/>
              <a:t>Strategies from Video #1</a:t>
            </a:r>
            <a:endParaRPr sz="33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descr="Clip of student interview on conveying information: Rebecca McCabe, student in Mechanical Engineering" id="469" name="Google Shape;469;p85">
            <a:hlinkClick r:id="rId3"/>
          </p:cNvPr>
          <p:cNvPicPr preferRelativeResize="0"/>
          <p:nvPr/>
        </p:nvPicPr>
        <p:blipFill>
          <a:blip r:embed="rId4">
            <a:alphaModFix/>
          </a:blip>
          <a:stretch>
            <a:fillRect/>
          </a:stretch>
        </p:blipFill>
        <p:spPr>
          <a:xfrm>
            <a:off x="1501775" y="1336100"/>
            <a:ext cx="6283923" cy="3541101"/>
          </a:xfrm>
          <a:prstGeom prst="rect">
            <a:avLst/>
          </a:prstGeom>
          <a:noFill/>
          <a:ln>
            <a:noFill/>
          </a:ln>
        </p:spPr>
      </p:pic>
      <p:sp>
        <p:nvSpPr>
          <p:cNvPr id="470" name="Google Shape;470;p85"/>
          <p:cNvSpPr txBox="1"/>
          <p:nvPr>
            <p:ph type="title"/>
          </p:nvPr>
        </p:nvSpPr>
        <p:spPr>
          <a:xfrm>
            <a:off x="457925" y="155700"/>
            <a:ext cx="8114700" cy="567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
              <a:t>Video #2: </a:t>
            </a:r>
            <a:r>
              <a:rPr lang="en"/>
              <a:t>Conveying information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86"/>
          <p:cNvSpPr txBox="1"/>
          <p:nvPr>
            <p:ph type="title"/>
          </p:nvPr>
        </p:nvSpPr>
        <p:spPr>
          <a:xfrm>
            <a:off x="630925" y="139929"/>
            <a:ext cx="8229600" cy="857400"/>
          </a:xfrm>
          <a:prstGeom prst="rect">
            <a:avLst/>
          </a:prstGeom>
        </p:spPr>
        <p:txBody>
          <a:bodyPr anchorCtr="0" anchor="ctr" bIns="34275" lIns="68575" spcFirstLastPara="1" rIns="68575" wrap="square" tIns="34275">
            <a:noAutofit/>
          </a:bodyPr>
          <a:lstStyle/>
          <a:p>
            <a:pPr indent="0" lvl="0" marL="0" rtl="0" algn="l">
              <a:spcBef>
                <a:spcPts val="700"/>
              </a:spcBef>
              <a:spcAft>
                <a:spcPts val="0"/>
              </a:spcAft>
              <a:buNone/>
            </a:pPr>
            <a:r>
              <a:rPr lang="en" sz="3300"/>
              <a:t>Strategies from Video #2</a:t>
            </a:r>
            <a:endParaRPr/>
          </a:p>
        </p:txBody>
      </p:sp>
      <p:sp>
        <p:nvSpPr>
          <p:cNvPr id="476" name="Google Shape;476;p86"/>
          <p:cNvSpPr txBox="1"/>
          <p:nvPr>
            <p:ph idx="1" type="body"/>
          </p:nvPr>
        </p:nvSpPr>
        <p:spPr>
          <a:xfrm>
            <a:off x="630925" y="1566100"/>
            <a:ext cx="7857300" cy="3028500"/>
          </a:xfrm>
          <a:prstGeom prst="rect">
            <a:avLst/>
          </a:prstGeom>
        </p:spPr>
        <p:txBody>
          <a:bodyPr anchorCtr="0" anchor="t" bIns="34275" lIns="68575" spcFirstLastPara="1" rIns="68575" wrap="square" tIns="34275">
            <a:noAutofit/>
          </a:bodyPr>
          <a:lstStyle/>
          <a:p>
            <a:pPr indent="0" lvl="0" marL="0" rtl="0" algn="l">
              <a:lnSpc>
                <a:spcPct val="115000"/>
              </a:lnSpc>
              <a:spcBef>
                <a:spcPts val="300"/>
              </a:spcBef>
              <a:spcAft>
                <a:spcPts val="0"/>
              </a:spcAft>
              <a:buNone/>
            </a:pPr>
            <a:r>
              <a:rPr lang="en" sz="1800"/>
              <a:t>Barriers:</a:t>
            </a:r>
            <a:endParaRPr sz="1800"/>
          </a:p>
          <a:p>
            <a:pPr indent="-342900" lvl="0" marL="457200" rtl="0" algn="l">
              <a:lnSpc>
                <a:spcPct val="115000"/>
              </a:lnSpc>
              <a:spcBef>
                <a:spcPts val="1000"/>
              </a:spcBef>
              <a:spcAft>
                <a:spcPts val="0"/>
              </a:spcAft>
              <a:buSzPts val="1800"/>
              <a:buChar char="•"/>
            </a:pPr>
            <a:r>
              <a:rPr lang="en" sz="1800"/>
              <a:t>Instructors writing and talking on the board at the same time</a:t>
            </a:r>
            <a:endParaRPr sz="1800"/>
          </a:p>
          <a:p>
            <a:pPr indent="-342900" lvl="0" marL="457200" rtl="0" algn="l">
              <a:lnSpc>
                <a:spcPct val="150000"/>
              </a:lnSpc>
              <a:spcBef>
                <a:spcPts val="400"/>
              </a:spcBef>
              <a:spcAft>
                <a:spcPts val="0"/>
              </a:spcAft>
              <a:buSzPts val="1800"/>
              <a:buChar char="•"/>
            </a:pPr>
            <a:r>
              <a:rPr lang="en" sz="1800"/>
              <a:t>Oral-only instructions</a:t>
            </a:r>
            <a:endParaRPr sz="1800"/>
          </a:p>
          <a:p>
            <a:pPr indent="0" lvl="0" marL="0" rtl="0" algn="l">
              <a:lnSpc>
                <a:spcPct val="115000"/>
              </a:lnSpc>
              <a:spcBef>
                <a:spcPts val="1000"/>
              </a:spcBef>
              <a:spcAft>
                <a:spcPts val="0"/>
              </a:spcAft>
              <a:buNone/>
            </a:pPr>
            <a:r>
              <a:rPr lang="en" sz="1800"/>
              <a:t>Supportive behaviors:</a:t>
            </a:r>
            <a:endParaRPr sz="1800"/>
          </a:p>
          <a:p>
            <a:pPr indent="-342900" lvl="0" marL="457200" rtl="0" algn="l">
              <a:lnSpc>
                <a:spcPct val="115000"/>
              </a:lnSpc>
              <a:spcBef>
                <a:spcPts val="1000"/>
              </a:spcBef>
              <a:spcAft>
                <a:spcPts val="0"/>
              </a:spcAft>
              <a:buSzPts val="1800"/>
              <a:buChar char="•"/>
            </a:pPr>
            <a:r>
              <a:rPr lang="en" sz="1800"/>
              <a:t>Access to captions</a:t>
            </a:r>
            <a:endParaRPr sz="1800"/>
          </a:p>
          <a:p>
            <a:pPr indent="-342900" lvl="0" marL="457200" rtl="0" algn="l">
              <a:lnSpc>
                <a:spcPct val="150000"/>
              </a:lnSpc>
              <a:spcBef>
                <a:spcPts val="600"/>
              </a:spcBef>
              <a:spcAft>
                <a:spcPts val="0"/>
              </a:spcAft>
              <a:buSzPts val="1800"/>
              <a:buChar char="•"/>
            </a:pPr>
            <a:r>
              <a:rPr lang="en" sz="1800"/>
              <a:t>Written instructions with handouts</a:t>
            </a:r>
            <a:endParaRPr sz="1800"/>
          </a:p>
          <a:p>
            <a:pPr indent="0" lvl="0" marL="0" rtl="0" algn="l">
              <a:lnSpc>
                <a:spcPct val="115000"/>
              </a:lnSpc>
              <a:spcBef>
                <a:spcPts val="1000"/>
              </a:spcBef>
              <a:spcAft>
                <a:spcPts val="1000"/>
              </a:spcAft>
              <a:buNone/>
            </a:pPr>
            <a:r>
              <a:rPr b="1" lang="en" sz="1800"/>
              <a:t>Reflect and write</a:t>
            </a:r>
            <a:r>
              <a:rPr lang="en" sz="1800"/>
              <a:t>: How could you incorporate these strategies into your resources?</a:t>
            </a:r>
            <a:endParaRPr sz="18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Clip of student interview on assessment: Will Warren, student in Industrial and Labor Relations, class of 2025" id="481" name="Google Shape;481;p87">
            <a:hlinkClick r:id="rId3"/>
          </p:cNvPr>
          <p:cNvPicPr preferRelativeResize="0"/>
          <p:nvPr/>
        </p:nvPicPr>
        <p:blipFill rotWithShape="1">
          <a:blip r:embed="rId4">
            <a:alphaModFix/>
          </a:blip>
          <a:srcRect b="2776" l="0" r="0" t="2776"/>
          <a:stretch/>
        </p:blipFill>
        <p:spPr>
          <a:xfrm>
            <a:off x="1373313" y="1388300"/>
            <a:ext cx="6283924" cy="3541099"/>
          </a:xfrm>
          <a:prstGeom prst="rect">
            <a:avLst/>
          </a:prstGeom>
          <a:noFill/>
          <a:ln>
            <a:noFill/>
          </a:ln>
        </p:spPr>
      </p:pic>
      <p:sp>
        <p:nvSpPr>
          <p:cNvPr id="482" name="Google Shape;482;p87"/>
          <p:cNvSpPr txBox="1"/>
          <p:nvPr>
            <p:ph type="title"/>
          </p:nvPr>
        </p:nvSpPr>
        <p:spPr>
          <a:xfrm>
            <a:off x="457925" y="155700"/>
            <a:ext cx="8114700" cy="567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 sz="3400"/>
              <a:t>V</a:t>
            </a:r>
            <a:r>
              <a:rPr lang="en" sz="3400"/>
              <a:t>ideo #3</a:t>
            </a:r>
            <a:r>
              <a:rPr lang="en" sz="3400"/>
              <a:t>: Flexible assignments and policies</a:t>
            </a:r>
            <a:endParaRPr sz="340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88"/>
          <p:cNvSpPr txBox="1"/>
          <p:nvPr>
            <p:ph type="title"/>
          </p:nvPr>
        </p:nvSpPr>
        <p:spPr>
          <a:xfrm>
            <a:off x="630925" y="139929"/>
            <a:ext cx="8229600" cy="857400"/>
          </a:xfrm>
          <a:prstGeom prst="rect">
            <a:avLst/>
          </a:prstGeom>
        </p:spPr>
        <p:txBody>
          <a:bodyPr anchorCtr="0" anchor="ctr" bIns="34275" lIns="68575" spcFirstLastPara="1" rIns="68575" wrap="square" tIns="34275">
            <a:noAutofit/>
          </a:bodyPr>
          <a:lstStyle/>
          <a:p>
            <a:pPr indent="0" lvl="0" marL="0" rtl="0" algn="l">
              <a:spcBef>
                <a:spcPts val="700"/>
              </a:spcBef>
              <a:spcAft>
                <a:spcPts val="0"/>
              </a:spcAft>
              <a:buNone/>
            </a:pPr>
            <a:r>
              <a:rPr lang="en" sz="3300"/>
              <a:t>Strategies from Video #3</a:t>
            </a:r>
            <a:endParaRPr/>
          </a:p>
        </p:txBody>
      </p:sp>
      <p:sp>
        <p:nvSpPr>
          <p:cNvPr id="488" name="Google Shape;488;p88"/>
          <p:cNvSpPr txBox="1"/>
          <p:nvPr>
            <p:ph idx="1" type="body"/>
          </p:nvPr>
        </p:nvSpPr>
        <p:spPr>
          <a:xfrm>
            <a:off x="630925" y="1566100"/>
            <a:ext cx="7857300" cy="3028500"/>
          </a:xfrm>
          <a:prstGeom prst="rect">
            <a:avLst/>
          </a:prstGeom>
        </p:spPr>
        <p:txBody>
          <a:bodyPr anchorCtr="0" anchor="t" bIns="34275" lIns="68575" spcFirstLastPara="1" rIns="68575" wrap="square" tIns="34275">
            <a:noAutofit/>
          </a:bodyPr>
          <a:lstStyle/>
          <a:p>
            <a:pPr indent="0" lvl="0" marL="0" rtl="0" algn="l">
              <a:lnSpc>
                <a:spcPct val="115000"/>
              </a:lnSpc>
              <a:spcBef>
                <a:spcPts val="300"/>
              </a:spcBef>
              <a:spcAft>
                <a:spcPts val="0"/>
              </a:spcAft>
              <a:buNone/>
            </a:pPr>
            <a:r>
              <a:rPr lang="en" sz="1800"/>
              <a:t>Barriers:</a:t>
            </a:r>
            <a:endParaRPr sz="1800"/>
          </a:p>
          <a:p>
            <a:pPr indent="-342900" lvl="0" marL="457200" rtl="0" algn="l">
              <a:lnSpc>
                <a:spcPct val="115000"/>
              </a:lnSpc>
              <a:spcBef>
                <a:spcPts val="1000"/>
              </a:spcBef>
              <a:spcAft>
                <a:spcPts val="0"/>
              </a:spcAft>
              <a:buSzPts val="1800"/>
              <a:buChar char="•"/>
            </a:pPr>
            <a:r>
              <a:rPr lang="en" sz="1800"/>
              <a:t>Learns more slowly</a:t>
            </a:r>
            <a:endParaRPr sz="1800"/>
          </a:p>
          <a:p>
            <a:pPr indent="-342900" lvl="0" marL="457200" rtl="0" algn="l">
              <a:lnSpc>
                <a:spcPct val="150000"/>
              </a:lnSpc>
              <a:spcBef>
                <a:spcPts val="400"/>
              </a:spcBef>
              <a:spcAft>
                <a:spcPts val="0"/>
              </a:spcAft>
              <a:buSzPts val="1800"/>
              <a:buChar char="•"/>
            </a:pPr>
            <a:r>
              <a:rPr lang="en" sz="1800"/>
              <a:t>Life events come up</a:t>
            </a:r>
            <a:endParaRPr sz="1800"/>
          </a:p>
          <a:p>
            <a:pPr indent="0" lvl="0" marL="0" rtl="0" algn="l">
              <a:lnSpc>
                <a:spcPct val="115000"/>
              </a:lnSpc>
              <a:spcBef>
                <a:spcPts val="1000"/>
              </a:spcBef>
              <a:spcAft>
                <a:spcPts val="0"/>
              </a:spcAft>
              <a:buNone/>
            </a:pPr>
            <a:r>
              <a:rPr lang="en" sz="1800"/>
              <a:t>Supportive behaviors:</a:t>
            </a:r>
            <a:endParaRPr sz="1800"/>
          </a:p>
          <a:p>
            <a:pPr indent="-342900" lvl="0" marL="457200" rtl="0" algn="l">
              <a:lnSpc>
                <a:spcPct val="115000"/>
              </a:lnSpc>
              <a:spcBef>
                <a:spcPts val="1000"/>
              </a:spcBef>
              <a:spcAft>
                <a:spcPts val="0"/>
              </a:spcAft>
              <a:buSzPts val="1800"/>
              <a:buChar char="•"/>
            </a:pPr>
            <a:r>
              <a:rPr lang="en" sz="1800"/>
              <a:t>Flexible policies (due dates, extensions, class activities)</a:t>
            </a:r>
            <a:endParaRPr sz="1800"/>
          </a:p>
          <a:p>
            <a:pPr indent="-342900" lvl="0" marL="457200" rtl="0" algn="l">
              <a:lnSpc>
                <a:spcPct val="150000"/>
              </a:lnSpc>
              <a:spcBef>
                <a:spcPts val="600"/>
              </a:spcBef>
              <a:spcAft>
                <a:spcPts val="0"/>
              </a:spcAft>
              <a:buSzPts val="1800"/>
              <a:buChar char="•"/>
            </a:pPr>
            <a:r>
              <a:rPr lang="en" sz="1800"/>
              <a:t>Mental health support</a:t>
            </a:r>
            <a:endParaRPr sz="1800"/>
          </a:p>
          <a:p>
            <a:pPr indent="0" lvl="0" marL="0" rtl="0" algn="l">
              <a:lnSpc>
                <a:spcPct val="115000"/>
              </a:lnSpc>
              <a:spcBef>
                <a:spcPts val="1000"/>
              </a:spcBef>
              <a:spcAft>
                <a:spcPts val="1000"/>
              </a:spcAft>
              <a:buNone/>
            </a:pPr>
            <a:r>
              <a:rPr b="1" lang="en" sz="1800"/>
              <a:t>Reflect and write</a:t>
            </a:r>
            <a:r>
              <a:rPr lang="en" sz="1800"/>
              <a:t>: How could you incorporate these strategies into your resources?</a:t>
            </a:r>
            <a:endParaRPr sz="18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pic>
        <p:nvPicPr>
          <p:cNvPr descr="Clip of student interview on exams: Katie Callero, student in Animal Sciences, class of 2021," id="493" name="Google Shape;493;p89">
            <a:hlinkClick r:id="rId3"/>
          </p:cNvPr>
          <p:cNvPicPr preferRelativeResize="0"/>
          <p:nvPr/>
        </p:nvPicPr>
        <p:blipFill rotWithShape="1">
          <a:blip r:embed="rId4">
            <a:alphaModFix/>
          </a:blip>
          <a:srcRect b="0" l="2344" r="2344" t="0"/>
          <a:stretch/>
        </p:blipFill>
        <p:spPr>
          <a:xfrm>
            <a:off x="1430038" y="1323050"/>
            <a:ext cx="6283924" cy="3541101"/>
          </a:xfrm>
          <a:prstGeom prst="rect">
            <a:avLst/>
          </a:prstGeom>
          <a:noFill/>
          <a:ln>
            <a:noFill/>
          </a:ln>
        </p:spPr>
      </p:pic>
      <p:sp>
        <p:nvSpPr>
          <p:cNvPr id="494" name="Google Shape;494;p89"/>
          <p:cNvSpPr txBox="1"/>
          <p:nvPr>
            <p:ph type="title"/>
          </p:nvPr>
        </p:nvSpPr>
        <p:spPr>
          <a:xfrm>
            <a:off x="457925" y="155700"/>
            <a:ext cx="8114700" cy="5679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
              <a:t>Video</a:t>
            </a:r>
            <a:r>
              <a:rPr lang="en"/>
              <a:t> #4</a:t>
            </a:r>
            <a:r>
              <a:rPr lang="en"/>
              <a:t>: Extra time on exams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p90"/>
          <p:cNvSpPr txBox="1"/>
          <p:nvPr>
            <p:ph type="title"/>
          </p:nvPr>
        </p:nvSpPr>
        <p:spPr>
          <a:xfrm>
            <a:off x="630925" y="139929"/>
            <a:ext cx="8229600" cy="857400"/>
          </a:xfrm>
          <a:prstGeom prst="rect">
            <a:avLst/>
          </a:prstGeom>
        </p:spPr>
        <p:txBody>
          <a:bodyPr anchorCtr="0" anchor="ctr" bIns="34275" lIns="68575" spcFirstLastPara="1" rIns="68575" wrap="square" tIns="34275">
            <a:noAutofit/>
          </a:bodyPr>
          <a:lstStyle/>
          <a:p>
            <a:pPr indent="0" lvl="0" marL="0" rtl="0" algn="l">
              <a:spcBef>
                <a:spcPts val="700"/>
              </a:spcBef>
              <a:spcAft>
                <a:spcPts val="0"/>
              </a:spcAft>
              <a:buNone/>
            </a:pPr>
            <a:r>
              <a:rPr lang="en" sz="3300"/>
              <a:t>Strategies from Video #4</a:t>
            </a:r>
            <a:endParaRPr/>
          </a:p>
        </p:txBody>
      </p:sp>
      <p:sp>
        <p:nvSpPr>
          <p:cNvPr id="500" name="Google Shape;500;p90"/>
          <p:cNvSpPr txBox="1"/>
          <p:nvPr>
            <p:ph idx="1" type="body"/>
          </p:nvPr>
        </p:nvSpPr>
        <p:spPr>
          <a:xfrm>
            <a:off x="630925" y="1566100"/>
            <a:ext cx="8468100" cy="3028500"/>
          </a:xfrm>
          <a:prstGeom prst="rect">
            <a:avLst/>
          </a:prstGeom>
        </p:spPr>
        <p:txBody>
          <a:bodyPr anchorCtr="0" anchor="t" bIns="34275" lIns="68575" spcFirstLastPara="1" rIns="68575" wrap="square" tIns="34275">
            <a:noAutofit/>
          </a:bodyPr>
          <a:lstStyle/>
          <a:p>
            <a:pPr indent="0" lvl="0" marL="0" rtl="0" algn="l">
              <a:lnSpc>
                <a:spcPct val="150000"/>
              </a:lnSpc>
              <a:spcBef>
                <a:spcPts val="300"/>
              </a:spcBef>
              <a:spcAft>
                <a:spcPts val="0"/>
              </a:spcAft>
              <a:buNone/>
            </a:pPr>
            <a:r>
              <a:rPr lang="en" sz="1800"/>
              <a:t>Barriers:</a:t>
            </a:r>
            <a:endParaRPr sz="1800"/>
          </a:p>
          <a:p>
            <a:pPr indent="-342900" lvl="0" marL="457200" rtl="0" algn="l">
              <a:lnSpc>
                <a:spcPct val="115000"/>
              </a:lnSpc>
              <a:spcBef>
                <a:spcPts val="1000"/>
              </a:spcBef>
              <a:spcAft>
                <a:spcPts val="0"/>
              </a:spcAft>
              <a:buSzPts val="1800"/>
              <a:buChar char="•"/>
            </a:pPr>
            <a:r>
              <a:rPr lang="en" sz="1800"/>
              <a:t>Stress, pressure, </a:t>
            </a:r>
            <a:r>
              <a:rPr lang="en" sz="1800"/>
              <a:t>and</a:t>
            </a:r>
            <a:r>
              <a:rPr lang="en" sz="1800"/>
              <a:t> performance issues due to timed exams</a:t>
            </a:r>
            <a:endParaRPr sz="1800"/>
          </a:p>
          <a:p>
            <a:pPr indent="-342900" lvl="0" marL="457200" rtl="0" algn="l">
              <a:lnSpc>
                <a:spcPct val="150000"/>
              </a:lnSpc>
              <a:spcBef>
                <a:spcPts val="1000"/>
              </a:spcBef>
              <a:spcAft>
                <a:spcPts val="0"/>
              </a:spcAft>
              <a:buSzPts val="1800"/>
              <a:buChar char="•"/>
            </a:pPr>
            <a:r>
              <a:rPr lang="en" sz="1800"/>
              <a:t>Difficulty focusing on the exam</a:t>
            </a:r>
            <a:endParaRPr sz="1800"/>
          </a:p>
          <a:p>
            <a:pPr indent="0" lvl="0" marL="0" rtl="0" algn="l">
              <a:lnSpc>
                <a:spcPct val="150000"/>
              </a:lnSpc>
              <a:spcBef>
                <a:spcPts val="1000"/>
              </a:spcBef>
              <a:spcAft>
                <a:spcPts val="0"/>
              </a:spcAft>
              <a:buNone/>
            </a:pPr>
            <a:r>
              <a:rPr lang="en" sz="1800"/>
              <a:t>Supportive behaviors:</a:t>
            </a:r>
            <a:endParaRPr sz="1800"/>
          </a:p>
          <a:p>
            <a:pPr indent="-342900" lvl="0" marL="457200" rtl="0" algn="l">
              <a:lnSpc>
                <a:spcPct val="150000"/>
              </a:lnSpc>
              <a:spcBef>
                <a:spcPts val="1000"/>
              </a:spcBef>
              <a:spcAft>
                <a:spcPts val="0"/>
              </a:spcAft>
              <a:buSzPts val="1800"/>
              <a:buChar char="•"/>
            </a:pPr>
            <a:r>
              <a:rPr lang="en" sz="1800"/>
              <a:t>Extra time on exams or removing the time requirement</a:t>
            </a:r>
            <a:endParaRPr sz="1800"/>
          </a:p>
          <a:p>
            <a:pPr indent="0" lvl="0" marL="0" rtl="0" algn="l">
              <a:lnSpc>
                <a:spcPct val="115000"/>
              </a:lnSpc>
              <a:spcBef>
                <a:spcPts val="1000"/>
              </a:spcBef>
              <a:spcAft>
                <a:spcPts val="1000"/>
              </a:spcAft>
              <a:buNone/>
            </a:pPr>
            <a:r>
              <a:rPr b="1" lang="en" sz="1800"/>
              <a:t>Reflect and write</a:t>
            </a:r>
            <a:r>
              <a:rPr lang="en" sz="1800"/>
              <a:t>: How could you incorporate these strategies into your resources?</a:t>
            </a:r>
            <a:endParaRPr sz="21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91"/>
          <p:cNvSpPr txBox="1"/>
          <p:nvPr>
            <p:ph idx="1" type="body"/>
          </p:nvPr>
        </p:nvSpPr>
        <p:spPr>
          <a:xfrm>
            <a:off x="457200" y="1566100"/>
            <a:ext cx="8229600" cy="3028500"/>
          </a:xfrm>
          <a:prstGeom prst="rect">
            <a:avLst/>
          </a:prstGeom>
        </p:spPr>
        <p:txBody>
          <a:bodyPr anchorCtr="0" anchor="t" bIns="34275" lIns="68575" spcFirstLastPara="1" rIns="68575" wrap="square" tIns="34275">
            <a:noAutofit/>
          </a:bodyPr>
          <a:lstStyle/>
          <a:p>
            <a:pPr indent="0" lvl="0" marL="0" rtl="0" algn="l">
              <a:lnSpc>
                <a:spcPct val="150000"/>
              </a:lnSpc>
              <a:spcBef>
                <a:spcPts val="300"/>
              </a:spcBef>
              <a:spcAft>
                <a:spcPts val="2000"/>
              </a:spcAft>
              <a:buNone/>
            </a:pPr>
            <a:r>
              <a:rPr lang="en" sz="2500"/>
              <a:t>Share your reflections and other things you have been doing at your </a:t>
            </a:r>
            <a:r>
              <a:rPr lang="en" sz="2500"/>
              <a:t>institution</a:t>
            </a:r>
            <a:r>
              <a:rPr lang="en" sz="2500"/>
              <a:t>.</a:t>
            </a:r>
            <a:endParaRPr sz="2300"/>
          </a:p>
        </p:txBody>
      </p:sp>
      <p:sp>
        <p:nvSpPr>
          <p:cNvPr id="506" name="Google Shape;506;p91"/>
          <p:cNvSpPr txBox="1"/>
          <p:nvPr>
            <p:ph type="title"/>
          </p:nvPr>
        </p:nvSpPr>
        <p:spPr>
          <a:xfrm>
            <a:off x="457200" y="205979"/>
            <a:ext cx="8229600" cy="857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Talk to your neighbor</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EFCFC"/>
        </a:solidFill>
      </p:bgPr>
    </p:bg>
    <p:spTree>
      <p:nvGrpSpPr>
        <p:cNvPr id="510" name="Shape 510"/>
        <p:cNvGrpSpPr/>
        <p:nvPr/>
      </p:nvGrpSpPr>
      <p:grpSpPr>
        <a:xfrm>
          <a:off x="0" y="0"/>
          <a:ext cx="0" cy="0"/>
          <a:chOff x="0" y="0"/>
          <a:chExt cx="0" cy="0"/>
        </a:xfrm>
      </p:grpSpPr>
      <p:sp>
        <p:nvSpPr>
          <p:cNvPr id="511" name="Google Shape;511;p92"/>
          <p:cNvSpPr txBox="1"/>
          <p:nvPr>
            <p:ph type="title"/>
          </p:nvPr>
        </p:nvSpPr>
        <p:spPr>
          <a:xfrm>
            <a:off x="323425" y="1238325"/>
            <a:ext cx="2893800" cy="8574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lang="en">
                <a:solidFill>
                  <a:schemeClr val="dk1"/>
                </a:solidFill>
              </a:rPr>
              <a:t>Session Agenda</a:t>
            </a:r>
            <a:endParaRPr>
              <a:solidFill>
                <a:schemeClr val="dk1"/>
              </a:solidFill>
            </a:endParaRPr>
          </a:p>
        </p:txBody>
      </p:sp>
      <p:sp>
        <p:nvSpPr>
          <p:cNvPr id="512" name="Google Shape;512;p92"/>
          <p:cNvSpPr txBox="1"/>
          <p:nvPr>
            <p:ph idx="1" type="body"/>
          </p:nvPr>
        </p:nvSpPr>
        <p:spPr>
          <a:xfrm>
            <a:off x="4395412" y="2179250"/>
            <a:ext cx="4445700" cy="857400"/>
          </a:xfrm>
          <a:prstGeom prst="rect">
            <a:avLst/>
          </a:prstGeom>
        </p:spPr>
        <p:txBody>
          <a:bodyPr anchorCtr="0" anchor="t" bIns="34275" lIns="68575" spcFirstLastPara="1" rIns="68575" wrap="square" tIns="34275">
            <a:noAutofit/>
          </a:bodyPr>
          <a:lstStyle/>
          <a:p>
            <a:pPr indent="0" lvl="0" marL="0" rtl="0" algn="l">
              <a:spcBef>
                <a:spcPts val="700"/>
              </a:spcBef>
              <a:spcAft>
                <a:spcPts val="0"/>
              </a:spcAft>
              <a:buNone/>
            </a:pPr>
            <a:r>
              <a:rPr b="1" lang="en" sz="2000"/>
              <a:t>What’s next for the resource?</a:t>
            </a:r>
            <a:endParaRPr b="1" sz="2000"/>
          </a:p>
          <a:p>
            <a:pPr indent="0" lvl="0" marL="0" rtl="0" algn="l">
              <a:spcBef>
                <a:spcPts val="700"/>
              </a:spcBef>
              <a:spcAft>
                <a:spcPts val="0"/>
              </a:spcAft>
              <a:buNone/>
            </a:pPr>
            <a:r>
              <a:rPr lang="en" sz="1600"/>
              <a:t>What we’ve learned and f</a:t>
            </a:r>
            <a:r>
              <a:rPr lang="en" sz="1600"/>
              <a:t>uture topics </a:t>
            </a:r>
            <a:endParaRPr sz="1600"/>
          </a:p>
        </p:txBody>
      </p:sp>
      <p:sp>
        <p:nvSpPr>
          <p:cNvPr id="513" name="Google Shape;513;p92"/>
          <p:cNvSpPr txBox="1"/>
          <p:nvPr>
            <p:ph idx="2" type="subTitle"/>
          </p:nvPr>
        </p:nvSpPr>
        <p:spPr>
          <a:xfrm>
            <a:off x="346075" y="2864963"/>
            <a:ext cx="2848500" cy="347400"/>
          </a:xfrm>
          <a:prstGeom prst="rect">
            <a:avLst/>
          </a:prstGeom>
        </p:spPr>
        <p:txBody>
          <a:bodyPr anchorCtr="0" anchor="t" bIns="34275" lIns="68575" spcFirstLastPara="1" rIns="68575" wrap="square" tIns="34275">
            <a:noAutofit/>
          </a:bodyPr>
          <a:lstStyle/>
          <a:p>
            <a:pPr indent="0" lvl="0" marL="0" rtl="0" algn="l">
              <a:lnSpc>
                <a:spcPct val="140016"/>
              </a:lnSpc>
              <a:spcBef>
                <a:spcPts val="0"/>
              </a:spcBef>
              <a:spcAft>
                <a:spcPts val="0"/>
              </a:spcAft>
              <a:buNone/>
            </a:pPr>
            <a:r>
              <a:rPr lang="en"/>
              <a:t>60-minute session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sp>
        <p:nvSpPr>
          <p:cNvPr id="277" name="Google Shape;277;p57"/>
          <p:cNvSpPr txBox="1"/>
          <p:nvPr>
            <p:ph type="title"/>
          </p:nvPr>
        </p:nvSpPr>
        <p:spPr>
          <a:xfrm>
            <a:off x="0" y="-1009800"/>
            <a:ext cx="9144000" cy="857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Faculty Interview Clip</a:t>
            </a:r>
            <a:endParaRPr/>
          </a:p>
        </p:txBody>
      </p:sp>
      <p:pic>
        <p:nvPicPr>
          <p:cNvPr descr="Cornell instructors offer some tips on where to get started with accessible course design." id="278" name="Google Shape;278;p57" title="Practical Strategies for Removing Barriers to Learning">
            <a:hlinkClick r:id="rId3"/>
          </p:cNvPr>
          <p:cNvPicPr preferRelativeResize="0"/>
          <p:nvPr/>
        </p:nvPicPr>
        <p:blipFill>
          <a:blip r:embed="rId4">
            <a:alphaModFix/>
          </a:blip>
          <a:stretch>
            <a:fillRect/>
          </a:stretch>
        </p:blipFill>
        <p:spPr>
          <a:xfrm>
            <a:off x="644450" y="362500"/>
            <a:ext cx="7855100" cy="4418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1000"/>
                                        <p:tgtEl>
                                          <p:spTgt spid="2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p93"/>
          <p:cNvSpPr txBox="1"/>
          <p:nvPr>
            <p:ph type="title"/>
          </p:nvPr>
        </p:nvSpPr>
        <p:spPr>
          <a:xfrm>
            <a:off x="457200" y="205979"/>
            <a:ext cx="8229600" cy="857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Takeaway: </a:t>
            </a:r>
            <a:r>
              <a:rPr lang="en" sz="3000"/>
              <a:t>Add the human perspective</a:t>
            </a:r>
            <a:endParaRPr sz="3000"/>
          </a:p>
        </p:txBody>
      </p:sp>
      <p:sp>
        <p:nvSpPr>
          <p:cNvPr id="519" name="Google Shape;519;p93"/>
          <p:cNvSpPr txBox="1"/>
          <p:nvPr>
            <p:ph idx="4294967295" type="body"/>
          </p:nvPr>
        </p:nvSpPr>
        <p:spPr>
          <a:xfrm>
            <a:off x="457200" y="1566100"/>
            <a:ext cx="8229600" cy="3028500"/>
          </a:xfrm>
          <a:prstGeom prst="rect">
            <a:avLst/>
          </a:prstGeom>
        </p:spPr>
        <p:txBody>
          <a:bodyPr anchorCtr="0" anchor="t" bIns="34275" lIns="68575" spcFirstLastPara="1" rIns="68575" wrap="square" tIns="34275">
            <a:noAutofit/>
          </a:bodyPr>
          <a:lstStyle/>
          <a:p>
            <a:pPr indent="-387350" lvl="0" marL="457200" rtl="0" algn="l">
              <a:lnSpc>
                <a:spcPct val="150000"/>
              </a:lnSpc>
              <a:spcBef>
                <a:spcPts val="700"/>
              </a:spcBef>
              <a:spcAft>
                <a:spcPts val="0"/>
              </a:spcAft>
              <a:buSzPts val="2500"/>
              <a:buChar char="•"/>
            </a:pPr>
            <a:r>
              <a:rPr lang="en" sz="2800"/>
              <a:t>Look beyond guidelines </a:t>
            </a:r>
            <a:endParaRPr sz="2800"/>
          </a:p>
          <a:p>
            <a:pPr indent="-387350" lvl="0" marL="457200" rtl="0" algn="l">
              <a:spcBef>
                <a:spcPts val="0"/>
              </a:spcBef>
              <a:spcAft>
                <a:spcPts val="0"/>
              </a:spcAft>
              <a:buSzPts val="2500"/>
              <a:buChar char="•"/>
            </a:pPr>
            <a:r>
              <a:rPr lang="en" sz="2800"/>
              <a:t>Add the h</a:t>
            </a:r>
            <a:r>
              <a:rPr lang="en" sz="2800"/>
              <a:t>uman perspective</a:t>
            </a:r>
            <a:endParaRPr/>
          </a:p>
        </p:txBody>
      </p:sp>
      <p:pic>
        <p:nvPicPr>
          <p:cNvPr descr="Four students working together in a classroom with tablets, notebooks, and computers" id="520" name="Google Shape;520;p93"/>
          <p:cNvPicPr preferRelativeResize="0"/>
          <p:nvPr>
            <p:ph idx="2" type="pic"/>
          </p:nvPr>
        </p:nvPicPr>
        <p:blipFill rotWithShape="1">
          <a:blip r:embed="rId3">
            <a:alphaModFix/>
          </a:blip>
          <a:srcRect b="21024" l="0" r="0" t="21024"/>
          <a:stretch/>
        </p:blipFill>
        <p:spPr>
          <a:xfrm>
            <a:off x="635000" y="1678225"/>
            <a:ext cx="7838700" cy="3027601"/>
          </a:xfrm>
          <a:prstGeom prst="rect">
            <a:avLst/>
          </a:prstGeom>
          <a:ln cap="flat" cmpd="sng" w="9525">
            <a:solidFill>
              <a:srgbClr val="000000"/>
            </a:solidFill>
            <a:prstDash val="solid"/>
            <a:round/>
            <a:headEnd len="sm" w="sm" type="none"/>
            <a:tailEnd len="sm" w="sm" type="none"/>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94"/>
          <p:cNvSpPr txBox="1"/>
          <p:nvPr>
            <p:ph type="title"/>
          </p:nvPr>
        </p:nvSpPr>
        <p:spPr>
          <a:xfrm>
            <a:off x="457200" y="205979"/>
            <a:ext cx="8229600" cy="857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Takeaway: </a:t>
            </a:r>
            <a:r>
              <a:rPr lang="en" sz="3000"/>
              <a:t>Look beyond Guidelines</a:t>
            </a:r>
            <a:endParaRPr sz="3000"/>
          </a:p>
        </p:txBody>
      </p:sp>
      <p:pic>
        <p:nvPicPr>
          <p:cNvPr descr="The Web Content Accessibility Guidelines (WCAG) 2.2, webpage with the version links and the date of Oct 5, 2023." id="526" name="Google Shape;526;p94"/>
          <p:cNvPicPr preferRelativeResize="0"/>
          <p:nvPr>
            <p:ph idx="2" type="pic"/>
          </p:nvPr>
        </p:nvPicPr>
        <p:blipFill rotWithShape="1">
          <a:blip r:embed="rId3">
            <a:alphaModFix/>
          </a:blip>
          <a:srcRect b="18160" l="0" r="0" t="0"/>
          <a:stretch/>
        </p:blipFill>
        <p:spPr>
          <a:xfrm>
            <a:off x="635000" y="1678225"/>
            <a:ext cx="7838701" cy="3027600"/>
          </a:xfrm>
          <a:prstGeom prst="rect">
            <a:avLst/>
          </a:prstGeom>
          <a:ln cap="flat" cmpd="sng" w="9525">
            <a:solidFill>
              <a:srgbClr val="000000"/>
            </a:solidFill>
            <a:prstDash val="solid"/>
            <a:round/>
            <a:headEnd len="sm" w="sm" type="none"/>
            <a:tailEnd len="sm" w="sm" type="none"/>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sp>
        <p:nvSpPr>
          <p:cNvPr id="532" name="Google Shape;532;p95"/>
          <p:cNvSpPr txBox="1"/>
          <p:nvPr>
            <p:ph type="title"/>
          </p:nvPr>
        </p:nvSpPr>
        <p:spPr>
          <a:xfrm>
            <a:off x="630925" y="181704"/>
            <a:ext cx="8229600" cy="8574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None/>
            </a:pPr>
            <a:r>
              <a:rPr lang="en"/>
              <a:t>What’s Next?</a:t>
            </a:r>
            <a:endParaRPr/>
          </a:p>
        </p:txBody>
      </p:sp>
      <p:sp>
        <p:nvSpPr>
          <p:cNvPr id="533" name="Google Shape;533;p95"/>
          <p:cNvSpPr txBox="1"/>
          <p:nvPr>
            <p:ph idx="1" type="body"/>
          </p:nvPr>
        </p:nvSpPr>
        <p:spPr>
          <a:xfrm>
            <a:off x="630925" y="1736200"/>
            <a:ext cx="7857300" cy="3028500"/>
          </a:xfrm>
          <a:prstGeom prst="rect">
            <a:avLst/>
          </a:prstGeom>
        </p:spPr>
        <p:txBody>
          <a:bodyPr anchorCtr="0" anchor="ctr" bIns="34275" lIns="68575" spcFirstLastPara="1" rIns="68575" wrap="square" tIns="34275">
            <a:noAutofit/>
          </a:bodyPr>
          <a:lstStyle/>
          <a:p>
            <a:pPr indent="-387350" lvl="0" marL="457200" rtl="0" algn="l">
              <a:lnSpc>
                <a:spcPct val="150000"/>
              </a:lnSpc>
              <a:spcBef>
                <a:spcPts val="0"/>
              </a:spcBef>
              <a:spcAft>
                <a:spcPts val="0"/>
              </a:spcAft>
              <a:buClr>
                <a:srgbClr val="000000"/>
              </a:buClr>
              <a:buSzPts val="2500"/>
              <a:buFont typeface="Open Sans"/>
              <a:buChar char="●"/>
            </a:pPr>
            <a:r>
              <a:rPr lang="en" sz="2500">
                <a:solidFill>
                  <a:srgbClr val="000000"/>
                </a:solidFill>
              </a:rPr>
              <a:t>Apply feedback from one-on-one interviews</a:t>
            </a:r>
            <a:endParaRPr sz="2500">
              <a:solidFill>
                <a:srgbClr val="000000"/>
              </a:solidFill>
            </a:endParaRPr>
          </a:p>
          <a:p>
            <a:pPr indent="-387350" lvl="0" marL="457200" rtl="0" algn="l">
              <a:lnSpc>
                <a:spcPct val="150000"/>
              </a:lnSpc>
              <a:spcBef>
                <a:spcPts val="1000"/>
              </a:spcBef>
              <a:spcAft>
                <a:spcPts val="0"/>
              </a:spcAft>
              <a:buClr>
                <a:srgbClr val="000000"/>
              </a:buClr>
              <a:buSzPts val="2500"/>
              <a:buFont typeface="Open Sans"/>
              <a:buChar char="●"/>
            </a:pPr>
            <a:r>
              <a:rPr lang="en" sz="2500">
                <a:solidFill>
                  <a:srgbClr val="000000"/>
                </a:solidFill>
              </a:rPr>
              <a:t>Including more student and faculty perspectives through videos and quotes</a:t>
            </a:r>
            <a:endParaRPr sz="2500">
              <a:solidFill>
                <a:srgbClr val="000000"/>
              </a:solidFill>
            </a:endParaRPr>
          </a:p>
          <a:p>
            <a:pPr indent="-387350" lvl="0" marL="457200" rtl="0" algn="l">
              <a:lnSpc>
                <a:spcPct val="150000"/>
              </a:lnSpc>
              <a:spcBef>
                <a:spcPts val="1000"/>
              </a:spcBef>
              <a:spcAft>
                <a:spcPts val="1000"/>
              </a:spcAft>
              <a:buClr>
                <a:srgbClr val="000000"/>
              </a:buClr>
              <a:buSzPts val="2500"/>
              <a:buFont typeface="Open Sans"/>
              <a:buChar char="●"/>
            </a:pPr>
            <a:r>
              <a:rPr lang="en" sz="2500">
                <a:solidFill>
                  <a:srgbClr val="000000"/>
                </a:solidFill>
              </a:rPr>
              <a:t>More inclusive strategies throughout the guide (that are not included in WCAG)</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96"/>
          <p:cNvSpPr txBox="1"/>
          <p:nvPr>
            <p:ph type="title"/>
          </p:nvPr>
        </p:nvSpPr>
        <p:spPr>
          <a:xfrm>
            <a:off x="661150" y="0"/>
            <a:ext cx="3104100" cy="9813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Thank you!</a:t>
            </a:r>
            <a:endParaRPr/>
          </a:p>
        </p:txBody>
      </p:sp>
      <p:sp>
        <p:nvSpPr>
          <p:cNvPr id="539" name="Google Shape;539;p96"/>
          <p:cNvSpPr txBox="1"/>
          <p:nvPr/>
        </p:nvSpPr>
        <p:spPr>
          <a:xfrm>
            <a:off x="713200" y="930100"/>
            <a:ext cx="3000000" cy="2570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000">
                <a:solidFill>
                  <a:schemeClr val="dk1"/>
                </a:solidFill>
                <a:latin typeface="EB Garamond SemiBold"/>
                <a:ea typeface="EB Garamond SemiBold"/>
                <a:cs typeface="EB Garamond SemiBold"/>
                <a:sym typeface="EB Garamond SemiBold"/>
              </a:rPr>
              <a:t>Rachel Gunderson</a:t>
            </a:r>
            <a:endParaRPr sz="2000">
              <a:solidFill>
                <a:schemeClr val="dk1"/>
              </a:solidFill>
              <a:latin typeface="EB Garamond SemiBold"/>
              <a:ea typeface="EB Garamond SemiBold"/>
              <a:cs typeface="EB Garamond SemiBold"/>
              <a:sym typeface="EB Garamond SemiBold"/>
            </a:endParaRPr>
          </a:p>
          <a:p>
            <a:pPr indent="0" lvl="0" marL="0" rtl="0" algn="ctr">
              <a:lnSpc>
                <a:spcPct val="150000"/>
              </a:lnSpc>
              <a:spcBef>
                <a:spcPts val="0"/>
              </a:spcBef>
              <a:spcAft>
                <a:spcPts val="0"/>
              </a:spcAft>
              <a:buNone/>
            </a:pPr>
            <a:r>
              <a:rPr lang="en" sz="2000" u="sng">
                <a:solidFill>
                  <a:schemeClr val="hlink"/>
                </a:solidFill>
                <a:latin typeface="EB Garamond SemiBold"/>
                <a:ea typeface="EB Garamond SemiBold"/>
                <a:cs typeface="EB Garamond SemiBold"/>
                <a:sym typeface="EB Garamond SemiBold"/>
                <a:hlinkClick r:id="rId3"/>
              </a:rPr>
              <a:t>rtg54@cornell.edu</a:t>
            </a:r>
            <a:r>
              <a:rPr lang="en" sz="2000">
                <a:solidFill>
                  <a:schemeClr val="dk1"/>
                </a:solidFill>
                <a:latin typeface="EB Garamond SemiBold"/>
                <a:ea typeface="EB Garamond SemiBold"/>
                <a:cs typeface="EB Garamond SemiBold"/>
                <a:sym typeface="EB Garamond SemiBold"/>
              </a:rPr>
              <a:t> </a:t>
            </a:r>
            <a:endParaRPr sz="2000">
              <a:solidFill>
                <a:schemeClr val="dk1"/>
              </a:solidFill>
              <a:latin typeface="EB Garamond SemiBold"/>
              <a:ea typeface="EB Garamond SemiBold"/>
              <a:cs typeface="EB Garamond SemiBold"/>
              <a:sym typeface="EB Garamond SemiBold"/>
            </a:endParaRPr>
          </a:p>
          <a:p>
            <a:pPr indent="0" lvl="0" marL="0" rtl="0" algn="ctr">
              <a:spcBef>
                <a:spcPts val="1000"/>
              </a:spcBef>
              <a:spcAft>
                <a:spcPts val="0"/>
              </a:spcAft>
              <a:buNone/>
            </a:pPr>
            <a:r>
              <a:rPr lang="en" sz="2000">
                <a:solidFill>
                  <a:schemeClr val="dk1"/>
                </a:solidFill>
                <a:latin typeface="EB Garamond SemiBold"/>
                <a:ea typeface="EB Garamond SemiBold"/>
                <a:cs typeface="EB Garamond SemiBold"/>
                <a:sym typeface="EB Garamond SemiBold"/>
              </a:rPr>
              <a:t>Julie Rummings</a:t>
            </a:r>
            <a:endParaRPr sz="2000">
              <a:solidFill>
                <a:schemeClr val="dk1"/>
              </a:solidFill>
              <a:latin typeface="EB Garamond SemiBold"/>
              <a:ea typeface="EB Garamond SemiBold"/>
              <a:cs typeface="EB Garamond SemiBold"/>
              <a:sym typeface="EB Garamond SemiBold"/>
            </a:endParaRPr>
          </a:p>
          <a:p>
            <a:pPr indent="0" lvl="0" marL="0" rtl="0" algn="ctr">
              <a:spcBef>
                <a:spcPts val="0"/>
              </a:spcBef>
              <a:spcAft>
                <a:spcPts val="0"/>
              </a:spcAft>
              <a:buNone/>
            </a:pPr>
            <a:r>
              <a:rPr lang="en" sz="2000" u="sng">
                <a:solidFill>
                  <a:schemeClr val="hlink"/>
                </a:solidFill>
                <a:latin typeface="EB Garamond SemiBold"/>
                <a:ea typeface="EB Garamond SemiBold"/>
                <a:cs typeface="EB Garamond SemiBold"/>
                <a:sym typeface="EB Garamond SemiBold"/>
                <a:hlinkClick r:id="rId4"/>
              </a:rPr>
              <a:t>jar623@cornell.edu</a:t>
            </a:r>
            <a:endParaRPr sz="2000">
              <a:solidFill>
                <a:schemeClr val="dk1"/>
              </a:solidFill>
              <a:latin typeface="EB Garamond SemiBold"/>
              <a:ea typeface="EB Garamond SemiBold"/>
              <a:cs typeface="EB Garamond SemiBold"/>
              <a:sym typeface="EB Garamond SemiBold"/>
            </a:endParaRPr>
          </a:p>
          <a:p>
            <a:pPr indent="0" lvl="0" marL="0" rtl="0" algn="ctr">
              <a:spcBef>
                <a:spcPts val="2000"/>
              </a:spcBef>
              <a:spcAft>
                <a:spcPts val="0"/>
              </a:spcAft>
              <a:buNone/>
            </a:pPr>
            <a:r>
              <a:rPr lang="en" sz="2000">
                <a:solidFill>
                  <a:schemeClr val="dk1"/>
                </a:solidFill>
                <a:latin typeface="EB Garamond SemiBold"/>
                <a:ea typeface="EB Garamond SemiBold"/>
                <a:cs typeface="EB Garamond SemiBold"/>
                <a:sym typeface="EB Garamond SemiBold"/>
              </a:rPr>
              <a:t>Josh Rumpff</a:t>
            </a:r>
            <a:endParaRPr sz="2000">
              <a:solidFill>
                <a:schemeClr val="dk1"/>
              </a:solidFill>
              <a:latin typeface="EB Garamond SemiBold"/>
              <a:ea typeface="EB Garamond SemiBold"/>
              <a:cs typeface="EB Garamond SemiBold"/>
              <a:sym typeface="EB Garamond SemiBold"/>
            </a:endParaRPr>
          </a:p>
          <a:p>
            <a:pPr indent="0" lvl="0" marL="0" rtl="0" algn="ctr">
              <a:spcBef>
                <a:spcPts val="0"/>
              </a:spcBef>
              <a:spcAft>
                <a:spcPts val="1000"/>
              </a:spcAft>
              <a:buNone/>
            </a:pPr>
            <a:r>
              <a:rPr lang="en" sz="2000" u="sng">
                <a:solidFill>
                  <a:schemeClr val="hlink"/>
                </a:solidFill>
                <a:latin typeface="EB Garamond SemiBold"/>
                <a:ea typeface="EB Garamond SemiBold"/>
                <a:cs typeface="EB Garamond SemiBold"/>
                <a:sym typeface="EB Garamond SemiBold"/>
                <a:hlinkClick r:id="rId5"/>
              </a:rPr>
              <a:t>jnr53@cornell.edu</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58"/>
          <p:cNvSpPr txBox="1"/>
          <p:nvPr>
            <p:ph idx="1" type="body"/>
          </p:nvPr>
        </p:nvSpPr>
        <p:spPr>
          <a:xfrm>
            <a:off x="457200" y="1566100"/>
            <a:ext cx="8088900" cy="3028500"/>
          </a:xfrm>
          <a:prstGeom prst="rect">
            <a:avLst/>
          </a:prstGeom>
        </p:spPr>
        <p:txBody>
          <a:bodyPr anchorCtr="0" anchor="t" bIns="34275" lIns="68575" spcFirstLastPara="1" rIns="68575" wrap="square" tIns="34275">
            <a:noAutofit/>
          </a:bodyPr>
          <a:lstStyle/>
          <a:p>
            <a:pPr indent="0" lvl="0" marL="0" rtl="0" algn="l">
              <a:lnSpc>
                <a:spcPct val="150000"/>
              </a:lnSpc>
              <a:spcBef>
                <a:spcPts val="300"/>
              </a:spcBef>
              <a:spcAft>
                <a:spcPts val="2000"/>
              </a:spcAft>
              <a:buNone/>
            </a:pPr>
            <a:r>
              <a:rPr lang="en" sz="2500"/>
              <a:t>What is your reaction to this video?</a:t>
            </a:r>
            <a:endParaRPr sz="2300"/>
          </a:p>
        </p:txBody>
      </p:sp>
      <p:sp>
        <p:nvSpPr>
          <p:cNvPr id="284" name="Google Shape;284;p58"/>
          <p:cNvSpPr txBox="1"/>
          <p:nvPr>
            <p:ph type="title"/>
          </p:nvPr>
        </p:nvSpPr>
        <p:spPr>
          <a:xfrm>
            <a:off x="457200" y="205979"/>
            <a:ext cx="8229600" cy="8574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Talk to your neighbors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p59"/>
          <p:cNvSpPr txBox="1"/>
          <p:nvPr>
            <p:ph type="title"/>
          </p:nvPr>
        </p:nvSpPr>
        <p:spPr>
          <a:xfrm>
            <a:off x="519175" y="351700"/>
            <a:ext cx="3857400" cy="635100"/>
          </a:xfrm>
          <a:prstGeom prst="rect">
            <a:avLst/>
          </a:prstGeom>
        </p:spPr>
        <p:txBody>
          <a:bodyPr anchorCtr="0" anchor="ctr" bIns="34275" lIns="68575" spcFirstLastPara="1" rIns="68575" wrap="square" tIns="34275">
            <a:noAutofit/>
          </a:bodyPr>
          <a:lstStyle/>
          <a:p>
            <a:pPr indent="0" lvl="0" marL="0" rtl="0" algn="ctr">
              <a:spcBef>
                <a:spcPts val="0"/>
              </a:spcBef>
              <a:spcAft>
                <a:spcPts val="0"/>
              </a:spcAft>
              <a:buNone/>
            </a:pPr>
            <a:r>
              <a:rPr lang="en"/>
              <a:t>Cornell University</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60"/>
          <p:cNvSpPr txBox="1"/>
          <p:nvPr>
            <p:ph type="title"/>
          </p:nvPr>
        </p:nvSpPr>
        <p:spPr>
          <a:xfrm>
            <a:off x="3147826" y="234450"/>
            <a:ext cx="5664000" cy="6351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b="0" lang="en"/>
              <a:t>Our University</a:t>
            </a:r>
            <a:endParaRPr b="0">
              <a:solidFill>
                <a:schemeClr val="dk1"/>
              </a:solidFill>
            </a:endParaRPr>
          </a:p>
        </p:txBody>
      </p:sp>
      <p:sp>
        <p:nvSpPr>
          <p:cNvPr id="295" name="Google Shape;295;p60"/>
          <p:cNvSpPr txBox="1"/>
          <p:nvPr>
            <p:ph idx="1" type="body"/>
          </p:nvPr>
        </p:nvSpPr>
        <p:spPr>
          <a:xfrm>
            <a:off x="3147826" y="1074625"/>
            <a:ext cx="5664000" cy="3751500"/>
          </a:xfrm>
          <a:prstGeom prst="rect">
            <a:avLst/>
          </a:prstGeom>
        </p:spPr>
        <p:txBody>
          <a:bodyPr anchorCtr="0" anchor="ctr" bIns="34275" lIns="68575" spcFirstLastPara="1" rIns="68575" wrap="square" tIns="34275">
            <a:noAutofit/>
          </a:bodyPr>
          <a:lstStyle/>
          <a:p>
            <a:pPr indent="0" lvl="0" marL="0" rtl="0" algn="l">
              <a:lnSpc>
                <a:spcPct val="150000"/>
              </a:lnSpc>
              <a:spcBef>
                <a:spcPts val="700"/>
              </a:spcBef>
              <a:spcAft>
                <a:spcPts val="0"/>
              </a:spcAft>
              <a:buNone/>
            </a:pPr>
            <a:r>
              <a:rPr b="1" lang="en" sz="3500"/>
              <a:t>16,071</a:t>
            </a:r>
            <a:r>
              <a:rPr lang="en" sz="3200"/>
              <a:t> </a:t>
            </a:r>
            <a:r>
              <a:rPr lang="en" sz="2500"/>
              <a:t>undergraduates</a:t>
            </a:r>
            <a:endParaRPr sz="2500"/>
          </a:p>
          <a:p>
            <a:pPr indent="0" lvl="0" marL="0" rtl="0" algn="l">
              <a:lnSpc>
                <a:spcPct val="150000"/>
              </a:lnSpc>
              <a:spcBef>
                <a:spcPts val="700"/>
              </a:spcBef>
              <a:spcAft>
                <a:spcPts val="0"/>
              </a:spcAft>
              <a:buNone/>
            </a:pPr>
            <a:r>
              <a:rPr b="1" lang="en" sz="3500"/>
              <a:t>2,950</a:t>
            </a:r>
            <a:r>
              <a:rPr lang="en" sz="3500"/>
              <a:t> </a:t>
            </a:r>
            <a:r>
              <a:rPr lang="en" sz="2500"/>
              <a:t>faculty</a:t>
            </a:r>
            <a:endParaRPr sz="2500"/>
          </a:p>
          <a:p>
            <a:pPr indent="0" lvl="0" marL="0" rtl="0" algn="l">
              <a:lnSpc>
                <a:spcPct val="150000"/>
              </a:lnSpc>
              <a:spcBef>
                <a:spcPts val="700"/>
              </a:spcBef>
              <a:spcAft>
                <a:spcPts val="0"/>
              </a:spcAft>
              <a:buNone/>
            </a:pPr>
            <a:r>
              <a:rPr b="1" lang="en" sz="3500"/>
              <a:t>8</a:t>
            </a:r>
            <a:r>
              <a:rPr b="1" lang="en" sz="2500"/>
              <a:t> </a:t>
            </a:r>
            <a:r>
              <a:rPr lang="en" sz="2500"/>
              <a:t>undergraduate colleges/schools</a:t>
            </a:r>
            <a:endParaRPr sz="2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61"/>
          <p:cNvSpPr txBox="1"/>
          <p:nvPr>
            <p:ph type="title"/>
          </p:nvPr>
        </p:nvSpPr>
        <p:spPr>
          <a:xfrm>
            <a:off x="0" y="-981300"/>
            <a:ext cx="8731200" cy="981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but we have waterfalls!</a:t>
            </a:r>
            <a:endParaRPr/>
          </a:p>
        </p:txBody>
      </p:sp>
      <p:pic>
        <p:nvPicPr>
          <p:cNvPr descr="Waterfall in Ithaca, NY" id="301" name="Google Shape;301;p61"/>
          <p:cNvPicPr preferRelativeResize="0"/>
          <p:nvPr>
            <p:ph idx="2" type="pic"/>
          </p:nvPr>
        </p:nvPicPr>
        <p:blipFill rotWithShape="1">
          <a:blip r:embed="rId3">
            <a:alphaModFix/>
          </a:blip>
          <a:srcRect b="21570" l="0" r="0" t="3427"/>
          <a:stretch/>
        </p:blipFill>
        <p:spPr>
          <a:xfrm>
            <a:off x="0" y="0"/>
            <a:ext cx="9144003"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sp>
        <p:nvSpPr>
          <p:cNvPr id="306" name="Google Shape;306;p62"/>
          <p:cNvSpPr txBox="1"/>
          <p:nvPr>
            <p:ph type="title"/>
          </p:nvPr>
        </p:nvSpPr>
        <p:spPr>
          <a:xfrm>
            <a:off x="0" y="-981300"/>
            <a:ext cx="8731200" cy="9813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and the </a:t>
            </a:r>
            <a:r>
              <a:rPr lang="en"/>
              <a:t>roads</a:t>
            </a:r>
            <a:r>
              <a:rPr lang="en"/>
              <a:t> are complicated,</a:t>
            </a:r>
            <a:endParaRPr/>
          </a:p>
        </p:txBody>
      </p:sp>
      <p:pic>
        <p:nvPicPr>
          <p:cNvPr descr="Image from the tv show Spongebob, showing a map of the town of Bikini Bottom, with winding streets and dozens of conflicting signs that don't make sense." id="307" name="Google Shape;307;p62"/>
          <p:cNvPicPr preferRelativeResize="0"/>
          <p:nvPr/>
        </p:nvPicPr>
        <p:blipFill>
          <a:blip r:embed="rId3">
            <a:alphaModFix/>
          </a:blip>
          <a:stretch>
            <a:fillRect/>
          </a:stretch>
        </p:blipFill>
        <p:spPr>
          <a:xfrm>
            <a:off x="1" y="0"/>
            <a:ext cx="9144000" cy="514808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Julie's Theme">
  <a:themeElements>
    <a:clrScheme name="CTI">
      <a:dk1>
        <a:srgbClr val="323232"/>
      </a:dk1>
      <a:lt1>
        <a:srgbClr val="FFFFFF"/>
      </a:lt1>
      <a:dk2>
        <a:srgbClr val="3D5062"/>
      </a:dk2>
      <a:lt2>
        <a:srgbClr val="EBF5F9"/>
      </a:lt2>
      <a:accent1>
        <a:srgbClr val="497792"/>
      </a:accent1>
      <a:accent2>
        <a:srgbClr val="FFC72C"/>
      </a:accent2>
      <a:accent3>
        <a:srgbClr val="7D868C"/>
      </a:accent3>
      <a:accent4>
        <a:srgbClr val="B31B1B"/>
      </a:accent4>
      <a:accent5>
        <a:srgbClr val="6EB43F"/>
      </a:accent5>
      <a:accent6>
        <a:srgbClr val="AFB4BE"/>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