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FD6C2_D548458.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6" r:id="rId4"/>
  </p:sldMasterIdLst>
  <p:notesMasterIdLst>
    <p:notesMasterId r:id="rId32"/>
  </p:notesMasterIdLst>
  <p:handoutMasterIdLst>
    <p:handoutMasterId r:id="rId33"/>
  </p:handoutMasterIdLst>
  <p:sldIdLst>
    <p:sldId id="6422" r:id="rId5"/>
    <p:sldId id="2147473478" r:id="rId6"/>
    <p:sldId id="2147473425" r:id="rId7"/>
    <p:sldId id="2147473090" r:id="rId8"/>
    <p:sldId id="2147473472" r:id="rId9"/>
    <p:sldId id="2147473474" r:id="rId10"/>
    <p:sldId id="2147473468" r:id="rId11"/>
    <p:sldId id="2147473444" r:id="rId12"/>
    <p:sldId id="2147473078" r:id="rId13"/>
    <p:sldId id="2147473475" r:id="rId14"/>
    <p:sldId id="258" r:id="rId15"/>
    <p:sldId id="2147473469" r:id="rId16"/>
    <p:sldId id="2147473123" r:id="rId17"/>
    <p:sldId id="2147473453" r:id="rId18"/>
    <p:sldId id="2147473443" r:id="rId19"/>
    <p:sldId id="2147473476" r:id="rId20"/>
    <p:sldId id="2147473459" r:id="rId21"/>
    <p:sldId id="2147473470" r:id="rId22"/>
    <p:sldId id="2147473471" r:id="rId23"/>
    <p:sldId id="2147473477" r:id="rId24"/>
    <p:sldId id="2147473127" r:id="rId25"/>
    <p:sldId id="2147473465" r:id="rId26"/>
    <p:sldId id="2147473452" r:id="rId27"/>
    <p:sldId id="2147473464" r:id="rId28"/>
    <p:sldId id="2147473100" r:id="rId29"/>
    <p:sldId id="2147473451" r:id="rId30"/>
    <p:sldId id="2147473435"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C360A-9AB0-3ADA-3681-7B34F31B4CD7}" name="Liat Shamsian" initials="" userId="liat.shamsian@verbit.ai" providerId="O365"/>
  <p188:author id="{BB34E829-D145-72BB-7DA0-CE896ACB91CB}" name="Danielle Chazen" initials="" userId="S::danielle.chazen@verbit.ai::578113a6-0486-4756-8110-336c2a11ca10" providerId="AD"/>
  <p188:author id="{06CF912D-923B-A116-D783-811F3DF0C985}" name="Heather York" initials="HY" userId="S::heather.york@vitac.com::1d30fbe9-81e5-404d-94d8-1bffea280d87" providerId="AD"/>
  <p188:author id="{7EA43F3F-7BE1-F92C-60E7-001CB00F9215}" name="Liat Shamsian" initials="" userId="S::liat.shamsian@verbit.ai::15fbe902-4b9a-4c1b-aed1-c78ec1cc65b0" providerId="AD"/>
  <p188:author id="{66B3BD45-73C3-042F-FAF4-FEEDDC3342BB}" name="Roy Fonarov" initials="RF" userId="S::roy.fonarov@verbit.ai::97e6a4c2-e0fe-4a5d-a873-2a4f54b4bed1" providerId="AD"/>
  <p188:author id="{A04E244E-0CD1-046B-38B8-D58C487B868E}" name="Olena Kushchenko" initials="OK" userId="S::olena.kushchenko@verbit.ai::2256858a-9836-48f1-8853-760e5d9b8539" providerId="AD"/>
  <p188:author id="{4BC1D865-A06B-F596-0F4C-6563DBA5DB5A}" name="kristin@walkercomms.com" initials="kr" userId="S::urn:spo:guest#kristin@walkercomms.com::" providerId="AD"/>
  <p188:author id="{ACF91C66-9A12-31F0-4917-EB56E47D1DB5}" name="David Titmus" initials="DT" userId="S::david.titmus@vitac.com::9e019667-0cac-49be-af30-c0ba4b38d791" providerId="AD"/>
  <p188:author id="{0E1AFE94-828E-320F-C0E4-60F02B76B038}" name="Aylin Dunham" initials="AD" userId="S::aylin.dunham@verbit.ai::221d5c3a-29f8-4d27-8016-b072ec1deb3f" providerId="AD"/>
  <p188:author id="{2EFC55B4-9EE1-62CB-115E-74B09AD2E2A8}" name="Vita Zlotova" initials="VZ" userId="S::vita.zlotova@verbit.ai::662afc72-633b-468f-9878-5965f6331f1c" providerId="AD"/>
  <p188:author id="{60379DCC-9B3C-901E-72CE-60B7EAA0CBB1}" name="Darina Zhuchenko" initials="" userId="S::darina.zhuchenko@verbit.ai::978e9a28-e6d0-4e22-bb65-fbf39be867ad" providerId="AD"/>
  <p188:author id="{7F04B0D3-56FC-8542-BCEE-1BDE56FE8524}" name="Matthew Schwartz" initials="MS" userId="S::matthew.schwartz@verbit.ai::179d5f01-e1ad-4812-9bbe-0b295923f075" providerId="AD"/>
  <p188:author id="{E3F931DB-804C-4D31-7A82-2763FC63013A}" name="Michael Rosman" initials="MR" userId="S::michael.rosman@verbit.ai::728c0d71-6140-46e9-aaa8-d6391c5ae050" providerId="AD"/>
  <p188:author id="{380366E3-3A46-5A5D-92E4-CF942EAC07D9}" name="Eli Pasi" initials="EP" userId="S::eli.pasi@verbit.ai::800cf94a-ab89-4c70-8a6e-c9a2c12f635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148F9"/>
    <a:srgbClr val="FFEBAE"/>
    <a:srgbClr val="FBD2FC"/>
    <a:srgbClr val="B3FFF8"/>
    <a:srgbClr val="CACAFC"/>
    <a:srgbClr val="CFDDFF"/>
    <a:srgbClr val="E8EEFD"/>
    <a:srgbClr val="DDC8FF"/>
    <a:srgbClr val="CFDCFF"/>
    <a:srgbClr val="E8E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58BCB-76E2-9114-12FE-0DDC1687BB59}" v="671" dt="2024-11-11T22:29:28.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5897" autoAdjust="0"/>
  </p:normalViewPr>
  <p:slideViewPr>
    <p:cSldViewPr snapToGrid="0">
      <p:cViewPr varScale="1">
        <p:scale>
          <a:sx n="64" d="100"/>
          <a:sy n="64" d="100"/>
        </p:scale>
        <p:origin x="32" y="120"/>
      </p:cViewPr>
      <p:guideLst/>
    </p:cSldViewPr>
  </p:slideViewPr>
  <p:outlineViewPr>
    <p:cViewPr>
      <p:scale>
        <a:sx n="33" d="100"/>
        <a:sy n="33" d="100"/>
      </p:scale>
      <p:origin x="0" y="-1497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solidFill>
                  <a:schemeClr val="tx1"/>
                </a:solidFill>
                <a:effectLst/>
                <a:latin typeface="Nunito" pitchFamily="2" charset="0"/>
              </a:rPr>
              <a:t>Will Generative AI be necessary for future Career prospects</a:t>
            </a:r>
            <a:r>
              <a:rPr lang="en-US" sz="1400" b="1" i="0" u="none" strike="noStrike" baseline="0">
                <a:solidFill>
                  <a:schemeClr val="tx1"/>
                </a:solidFill>
                <a:latin typeface="Nunito" pitchFamily="2" charset="0"/>
              </a:rPr>
              <a:t> </a:t>
            </a:r>
            <a:endParaRPr lang="en-US" b="1">
              <a:solidFill>
                <a:schemeClr val="tx1"/>
              </a:solidFill>
              <a:latin typeface="Nunito" pitchFamily="2" charset="0"/>
            </a:endParaRPr>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D1-EC4F-9145-DB9423A40F60}"/>
              </c:ext>
            </c:extLst>
          </c:dPt>
          <c:dPt>
            <c:idx val="1"/>
            <c:bubble3D val="0"/>
            <c:spPr>
              <a:solidFill>
                <a:srgbClr val="FFEBAE"/>
              </a:solidFill>
              <a:ln w="19050">
                <a:solidFill>
                  <a:schemeClr val="lt1"/>
                </a:solidFill>
              </a:ln>
              <a:effectLst/>
            </c:spPr>
            <c:extLst>
              <c:ext xmlns:c16="http://schemas.microsoft.com/office/drawing/2014/chart" uri="{C3380CC4-5D6E-409C-BE32-E72D297353CC}">
                <c16:uniqueId val="{00000003-97D1-EC4F-9145-DB9423A40F60}"/>
              </c:ext>
            </c:extLst>
          </c:dPt>
          <c:cat>
            <c:strRef>
              <c:f>Sheet1!$A$2:$A$3</c:f>
              <c:strCache>
                <c:ptCount val="2"/>
                <c:pt idx="0">
                  <c:v>Necessary</c:v>
                </c:pt>
                <c:pt idx="1">
                  <c:v>Not-Necessary</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97D1-EC4F-9145-DB9423A40F6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unito"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solidFill>
                  <a:schemeClr val="tx1"/>
                </a:solidFill>
                <a:effectLst/>
                <a:latin typeface="Nunito" pitchFamily="2" charset="0"/>
              </a:rPr>
              <a:t>% of Students using AI</a:t>
            </a:r>
            <a:r>
              <a:rPr lang="en-US" sz="1400" b="1" i="0" u="none" strike="noStrike" baseline="0">
                <a:solidFill>
                  <a:schemeClr val="tx1"/>
                </a:solidFill>
                <a:latin typeface="Nunito" pitchFamily="2" charset="0"/>
              </a:rPr>
              <a:t> </a:t>
            </a:r>
            <a:endParaRPr lang="en-US" b="1">
              <a:solidFill>
                <a:schemeClr val="tx1"/>
              </a:solidFill>
              <a:latin typeface="Nunito"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5A-5D47-BD17-5C4932680CCA}"/>
              </c:ext>
            </c:extLst>
          </c:dPt>
          <c:dPt>
            <c:idx val="1"/>
            <c:bubble3D val="0"/>
            <c:spPr>
              <a:solidFill>
                <a:srgbClr val="FFEBAE"/>
              </a:solidFill>
              <a:ln w="19050">
                <a:solidFill>
                  <a:schemeClr val="lt1"/>
                </a:solidFill>
              </a:ln>
              <a:effectLst/>
            </c:spPr>
            <c:extLst>
              <c:ext xmlns:c16="http://schemas.microsoft.com/office/drawing/2014/chart" uri="{C3380CC4-5D6E-409C-BE32-E72D297353CC}">
                <c16:uniqueId val="{00000003-E55A-5D47-BD17-5C4932680CCA}"/>
              </c:ext>
            </c:extLst>
          </c:dPt>
          <c:cat>
            <c:strRef>
              <c:f>Sheet1!$A$6:$A$7</c:f>
              <c:strCache>
                <c:ptCount val="2"/>
                <c:pt idx="0">
                  <c:v>Using AI</c:v>
                </c:pt>
                <c:pt idx="1">
                  <c:v>Not Using AI</c:v>
                </c:pt>
              </c:strCache>
            </c:strRef>
          </c:cat>
          <c:val>
            <c:numRef>
              <c:f>Sheet1!$B$6:$B$7</c:f>
              <c:numCache>
                <c:formatCode>0%</c:formatCode>
                <c:ptCount val="2"/>
                <c:pt idx="0">
                  <c:v>0.49</c:v>
                </c:pt>
                <c:pt idx="1">
                  <c:v>0.51</c:v>
                </c:pt>
              </c:numCache>
            </c:numRef>
          </c:val>
          <c:extLst>
            <c:ext xmlns:c16="http://schemas.microsoft.com/office/drawing/2014/chart" uri="{C3380CC4-5D6E-409C-BE32-E72D297353CC}">
              <c16:uniqueId val="{00000004-E55A-5D47-BD17-5C4932680CC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unito"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latin typeface="Nunito" pitchFamily="2" charset="0"/>
              </a:rPr>
              <a:t>% of Faculty using AI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5B-6C44-BD9B-91D595270258}"/>
              </c:ext>
            </c:extLst>
          </c:dPt>
          <c:dPt>
            <c:idx val="1"/>
            <c:bubble3D val="0"/>
            <c:spPr>
              <a:solidFill>
                <a:srgbClr val="FFEBAE"/>
              </a:solidFill>
              <a:ln w="19050">
                <a:solidFill>
                  <a:schemeClr val="lt1"/>
                </a:solidFill>
              </a:ln>
              <a:effectLst/>
            </c:spPr>
            <c:extLst>
              <c:ext xmlns:c16="http://schemas.microsoft.com/office/drawing/2014/chart" uri="{C3380CC4-5D6E-409C-BE32-E72D297353CC}">
                <c16:uniqueId val="{00000003-815B-6C44-BD9B-91D595270258}"/>
              </c:ext>
            </c:extLst>
          </c:dPt>
          <c:cat>
            <c:strRef>
              <c:f>Sheet1!$A$12:$A$13</c:f>
              <c:strCache>
                <c:ptCount val="2"/>
                <c:pt idx="0">
                  <c:v>Using AI</c:v>
                </c:pt>
                <c:pt idx="1">
                  <c:v>Not Using AI</c:v>
                </c:pt>
              </c:strCache>
            </c:strRef>
          </c:cat>
          <c:val>
            <c:numRef>
              <c:f>Sheet1!$B$12:$B$13</c:f>
              <c:numCache>
                <c:formatCode>0%</c:formatCode>
                <c:ptCount val="2"/>
                <c:pt idx="0">
                  <c:v>0.22</c:v>
                </c:pt>
                <c:pt idx="1">
                  <c:v>0.78</c:v>
                </c:pt>
              </c:numCache>
            </c:numRef>
          </c:val>
          <c:extLst>
            <c:ext xmlns:c16="http://schemas.microsoft.com/office/drawing/2014/chart" uri="{C3380CC4-5D6E-409C-BE32-E72D297353CC}">
              <c16:uniqueId val="{00000004-815B-6C44-BD9B-91D59527025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unito"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FFD6C2_D548458.xml><?xml version="1.0" encoding="utf-8"?>
<p188:cmLst xmlns:a="http://schemas.openxmlformats.org/drawingml/2006/main" xmlns:r="http://schemas.openxmlformats.org/officeDocument/2006/relationships" xmlns:p188="http://schemas.microsoft.com/office/powerpoint/2018/8/main">
  <p188:cm id="{197BAFF4-6142-45B3-AE58-BF1583A0B74D}" authorId="{0E1AFE94-828E-320F-C0E4-60F02B76B038}" status="resolved" created="2024-10-21T13:39:21.365" complete="100000">
    <ac:deMkLst xmlns:ac="http://schemas.microsoft.com/office/drawing/2013/main/command">
      <pc:docMk xmlns:pc="http://schemas.microsoft.com/office/powerpoint/2013/main/command"/>
      <pc:sldMk xmlns:pc="http://schemas.microsoft.com/office/powerpoint/2013/main/command" cId="223642712" sldId="2147473090"/>
      <ac:picMk id="16" creationId="{DFB0D4F4-B74E-67DD-A991-FE11E0478D9D}"/>
    </ac:deMkLst>
    <p188:txBody>
      <a:bodyPr/>
      <a:lstStyle/>
      <a:p>
        <a:r>
          <a:rPr lang="en-US"/>
          <a:t>Needs another picture here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91ACB6-C2B3-02A7-4B1B-1343A81240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4" name="Footer Placeholder 3">
            <a:extLst>
              <a:ext uri="{FF2B5EF4-FFF2-40B4-BE49-F238E27FC236}">
                <a16:creationId xmlns:a16="http://schemas.microsoft.com/office/drawing/2014/main" id="{0739E58D-66CD-F86B-2B33-BB78C5E2E9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5" name="Slide Number Placeholder 4">
            <a:extLst>
              <a:ext uri="{FF2B5EF4-FFF2-40B4-BE49-F238E27FC236}">
                <a16:creationId xmlns:a16="http://schemas.microsoft.com/office/drawing/2014/main" id="{C0E13A88-BDEF-3E99-DA69-64C5897B60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BF76B9-7E46-E14D-B961-2EAA06BD4709}" type="slidenum">
              <a:rPr lang="en-IL" smtClean="0"/>
              <a:t>‹#›</a:t>
            </a:fld>
            <a:endParaRPr lang="en-IL"/>
          </a:p>
        </p:txBody>
      </p:sp>
    </p:spTree>
    <p:extLst>
      <p:ext uri="{BB962C8B-B14F-4D97-AF65-F5344CB8AC3E}">
        <p14:creationId xmlns:p14="http://schemas.microsoft.com/office/powerpoint/2010/main" val="191836137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32851-3414-4C4D-AEFE-18218DC7C08A}" type="datetimeFigureOut">
              <a:rPr lang="en-UA" smtClean="0"/>
              <a:t>11/11/2024</a:t>
            </a:fld>
            <a:endParaRPr lang="en-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A2B4E-7077-B647-81A8-E466BD37AF65}" type="slidenum">
              <a:rPr lang="en-UA" smtClean="0"/>
              <a:t>‹#›</a:t>
            </a:fld>
            <a:endParaRPr lang="en-UA"/>
          </a:p>
        </p:txBody>
      </p:sp>
    </p:spTree>
    <p:extLst>
      <p:ext uri="{BB962C8B-B14F-4D97-AF65-F5344CB8AC3E}">
        <p14:creationId xmlns:p14="http://schemas.microsoft.com/office/powerpoint/2010/main" val="258688692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a:p>
        </p:txBody>
      </p:sp>
      <p:sp>
        <p:nvSpPr>
          <p:cNvPr id="4" name="Slide Number Placeholder 3"/>
          <p:cNvSpPr>
            <a:spLocks noGrp="1"/>
          </p:cNvSpPr>
          <p:nvPr>
            <p:ph type="sldNum" sz="quarter" idx="5"/>
          </p:nvPr>
        </p:nvSpPr>
        <p:spPr/>
        <p:txBody>
          <a:bodyPr/>
          <a:lstStyle/>
          <a:p>
            <a:fld id="{FD4A2B4E-7077-B647-81A8-E466BD37AF65}" type="slidenum">
              <a:rPr lang="en-UA" smtClean="0"/>
              <a:t>1</a:t>
            </a:fld>
            <a:endParaRPr lang="en-UA"/>
          </a:p>
        </p:txBody>
      </p:sp>
    </p:spTree>
    <p:extLst>
      <p:ext uri="{BB962C8B-B14F-4D97-AF65-F5344CB8AC3E}">
        <p14:creationId xmlns:p14="http://schemas.microsoft.com/office/powerpoint/2010/main" val="307800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Calibri" panose="020B0604020202020204" pitchFamily="34" charset="0"/>
              <a:buChar char="-"/>
            </a:pPr>
            <a:r>
              <a:rPr lang="en-US"/>
              <a:t> </a:t>
            </a:r>
            <a:r>
              <a:rPr lang="en-US" err="1"/>
              <a:t>Gen.V</a:t>
            </a:r>
            <a:r>
              <a:rPr lang="en-US"/>
              <a:t> is applicable to both post-production and live transcription. The prompts can be used for live transcripts in real-time once the transcript reaches 500 words.</a:t>
            </a:r>
          </a:p>
          <a:p>
            <a:pPr>
              <a:buFont typeface="Calibri" panose="020B0604020202020204" pitchFamily="34" charset="0"/>
              <a:buChar char="-"/>
            </a:pPr>
            <a:endParaRPr lang="en-US">
              <a:cs typeface="Calibri"/>
            </a:endParaRPr>
          </a:p>
          <a:p>
            <a:r>
              <a:rPr lang="en-US">
                <a:cs typeface="Calibri"/>
              </a:rPr>
              <a:t>Additional features:</a:t>
            </a:r>
          </a:p>
          <a:p>
            <a:pPr marL="171450" indent="-171450">
              <a:buFont typeface="Calibri"/>
              <a:buChar char="-"/>
            </a:pPr>
            <a:r>
              <a:rPr lang="en-US">
                <a:cs typeface="Calibri"/>
              </a:rPr>
              <a:t>Craft </a:t>
            </a:r>
            <a:r>
              <a:rPr lang="en-US"/>
              <a:t>headlines: Automatically create headlines to give students bite-sized overviews of courses and videos</a:t>
            </a:r>
            <a:endParaRPr lang="en-US">
              <a:cs typeface="Calibri"/>
            </a:endParaRPr>
          </a:p>
          <a:p>
            <a:pPr marL="171450" indent="-171450">
              <a:buFont typeface="Calibri"/>
              <a:buChar char="-"/>
            </a:pPr>
            <a:r>
              <a:rPr lang="en-US"/>
              <a:t>Produce keywords: Instantly receive a list of important keywords to easily navigate key themes and ideas from your transcript's content</a:t>
            </a:r>
            <a:endParaRPr lang="en-US">
              <a:cs typeface="Calibri"/>
            </a:endParaRPr>
          </a:p>
        </p:txBody>
      </p:sp>
    </p:spTree>
    <p:extLst>
      <p:ext uri="{BB962C8B-B14F-4D97-AF65-F5344CB8AC3E}">
        <p14:creationId xmlns:p14="http://schemas.microsoft.com/office/powerpoint/2010/main" val="411896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EB2-494D-BAAC-9D03-F79A9E60D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B1E20-4079-F58B-3BBB-92D5A38A5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44EE8-DE63-C100-9DB7-4359081FA1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E09BA3-A0F1-6BA9-3AFB-56C809C1A17C}"/>
              </a:ext>
            </a:extLst>
          </p:cNvPr>
          <p:cNvSpPr>
            <a:spLocks noGrp="1"/>
          </p:cNvSpPr>
          <p:nvPr>
            <p:ph type="sldNum" sz="quarter" idx="5"/>
          </p:nvPr>
        </p:nvSpPr>
        <p:spPr/>
        <p:txBody>
          <a:bodyPr/>
          <a:lstStyle/>
          <a:p>
            <a:fld id="{FD4A2B4E-7077-B647-81A8-E466BD37AF65}" type="slidenum">
              <a:rPr lang="en-UA" smtClean="0"/>
              <a:t>22</a:t>
            </a:fld>
            <a:endParaRPr lang="en-UA"/>
          </a:p>
        </p:txBody>
      </p:sp>
    </p:spTree>
    <p:extLst>
      <p:ext uri="{BB962C8B-B14F-4D97-AF65-F5344CB8AC3E}">
        <p14:creationId xmlns:p14="http://schemas.microsoft.com/office/powerpoint/2010/main" val="72958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buFont typeface="+mj-lt"/>
              <a:buAutoNum type="arabicPeriod"/>
            </a:pPr>
            <a:r>
              <a:rPr lang="en-US" b="1">
                <a:latin typeface="Nunito"/>
                <a:ea typeface="Inter"/>
              </a:rPr>
              <a:t>Note the changes to the mission.</a:t>
            </a:r>
          </a:p>
          <a:p>
            <a:pPr marL="342900" indent="-342900">
              <a:lnSpc>
                <a:spcPct val="120000"/>
              </a:lnSpc>
              <a:buAutoNum type="arabicPeriod"/>
            </a:pPr>
            <a:r>
              <a:rPr lang="en-US" b="1">
                <a:latin typeface="Nunito"/>
                <a:ea typeface="Inter"/>
              </a:rPr>
              <a:t>Vision, additional options.</a:t>
            </a:r>
          </a:p>
          <a:p>
            <a:pPr marL="342900" indent="-342900">
              <a:lnSpc>
                <a:spcPct val="120000"/>
              </a:lnSpc>
              <a:buAutoNum type="arabicPeriod"/>
            </a:pPr>
            <a:r>
              <a:rPr lang="en-US" sz="900" b="1">
                <a:latin typeface="Nunito"/>
                <a:ea typeface="Inter"/>
              </a:rPr>
              <a:t>A world where spoken and written words are equally valuable </a:t>
            </a:r>
            <a:endParaRPr lang="en-US"/>
          </a:p>
          <a:p>
            <a:pPr marL="342900" indent="-342900">
              <a:lnSpc>
                <a:spcPct val="120000"/>
              </a:lnSpc>
              <a:buFont typeface="+mj-lt"/>
              <a:buAutoNum type="arabicPeriod"/>
            </a:pPr>
            <a:r>
              <a:rPr lang="en-US" b="1">
                <a:latin typeface="Nunito"/>
                <a:ea typeface="Inter"/>
              </a:rPr>
              <a:t>A world where all speech can seamlessly translate to meaningful actions</a:t>
            </a:r>
          </a:p>
          <a:p>
            <a:pPr marL="342900" indent="-342900">
              <a:lnSpc>
                <a:spcPct val="120000"/>
              </a:lnSpc>
              <a:buFont typeface="+mj-lt"/>
              <a:buAutoNum type="arabicPeriod"/>
            </a:pPr>
            <a:r>
              <a:rPr lang="en-US" sz="900" b="1">
                <a:latin typeface="Nunito"/>
                <a:ea typeface="Inter"/>
              </a:rPr>
              <a:t>A world where every spoken word can be captured and used</a:t>
            </a:r>
            <a:r>
              <a:rPr lang="en-US" b="1">
                <a:latin typeface="Nunito"/>
                <a:ea typeface="Inter"/>
              </a:rPr>
              <a:t> </a:t>
            </a:r>
            <a:endParaRPr lang="en-US" sz="900" b="1">
              <a:latin typeface="Nunito"/>
              <a:ea typeface="Inter"/>
            </a:endParaRPr>
          </a:p>
          <a:p>
            <a:pPr marL="342900" indent="-342900">
              <a:lnSpc>
                <a:spcPct val="120000"/>
              </a:lnSpc>
              <a:buFont typeface="+mj-lt"/>
              <a:buAutoNum type="arabicPeriod"/>
            </a:pPr>
            <a:r>
              <a:rPr lang="en-US" sz="900" b="1">
                <a:latin typeface="Nunito"/>
                <a:ea typeface="Inter"/>
              </a:rPr>
              <a:t>A future where the path from verbal communication to action keeps getting is minimal</a:t>
            </a:r>
          </a:p>
          <a:p>
            <a:pPr marL="342900" indent="-342900">
              <a:lnSpc>
                <a:spcPct val="120000"/>
              </a:lnSpc>
              <a:buFont typeface="+mj-lt"/>
              <a:buAutoNum type="arabicPeriod"/>
            </a:pPr>
            <a:r>
              <a:rPr lang="en-US" sz="900" b="1">
                <a:latin typeface="Nunito"/>
                <a:ea typeface="Inter"/>
              </a:rPr>
              <a:t>A future where the spoken word is not just heard, but truly understood and utilized to drive innovation, efficiency, and inclusivity in every aspect of life and work</a:t>
            </a:r>
          </a:p>
          <a:p>
            <a:pPr marL="342900" indent="-342900">
              <a:lnSpc>
                <a:spcPct val="120000"/>
              </a:lnSpc>
              <a:buFont typeface="+mj-lt"/>
              <a:buAutoNum type="arabicPeriod"/>
            </a:pPr>
            <a:r>
              <a:rPr lang="en-US" sz="900" b="1">
                <a:latin typeface="Nunito"/>
                <a:ea typeface="Inter"/>
              </a:rPr>
              <a:t>A world where the spoken word and its contextual meaning can be understood by anyone, and its value can be implemented where it is needed</a:t>
            </a:r>
          </a:p>
          <a:p>
            <a:pPr marL="342900" indent="-342900">
              <a:lnSpc>
                <a:spcPct val="120000"/>
              </a:lnSpc>
              <a:buFont typeface="+mj-lt"/>
              <a:buAutoNum type="arabicPeriod"/>
            </a:pPr>
            <a:r>
              <a:rPr lang="en-US" sz="900" b="1">
                <a:latin typeface="Nunito"/>
                <a:ea typeface="Inter"/>
              </a:rPr>
              <a:t>A world where the richness of spoken language, along with its contextual significance, is readily comprehended by all, and where its inherent value seamlessly translates into meaningful action wherever it's required</a:t>
            </a:r>
          </a:p>
          <a:p>
            <a:endParaRPr lang="en-US"/>
          </a:p>
        </p:txBody>
      </p:sp>
      <p:sp>
        <p:nvSpPr>
          <p:cNvPr id="4" name="Slide Number Placeholder 3"/>
          <p:cNvSpPr>
            <a:spLocks noGrp="1"/>
          </p:cNvSpPr>
          <p:nvPr>
            <p:ph type="sldNum" sz="quarter" idx="5"/>
          </p:nvPr>
        </p:nvSpPr>
        <p:spPr/>
        <p:txBody>
          <a:bodyPr/>
          <a:lstStyle/>
          <a:p>
            <a:fld id="{FD4A2B4E-7077-B647-81A8-E466BD37AF65}" type="slidenum">
              <a:rPr lang="en-UA" smtClean="0"/>
              <a:t>2</a:t>
            </a:fld>
            <a:endParaRPr lang="en-UA"/>
          </a:p>
        </p:txBody>
      </p:sp>
    </p:spTree>
    <p:extLst>
      <p:ext uri="{BB962C8B-B14F-4D97-AF65-F5344CB8AC3E}">
        <p14:creationId xmlns:p14="http://schemas.microsoft.com/office/powerpoint/2010/main" val="256432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4A2B4E-7077-B647-81A8-E466BD37AF65}" type="slidenum">
              <a:rPr lang="en-UA" smtClean="0"/>
              <a:t>3</a:t>
            </a:fld>
            <a:endParaRPr lang="en-UA"/>
          </a:p>
        </p:txBody>
      </p:sp>
    </p:spTree>
    <p:extLst>
      <p:ext uri="{BB962C8B-B14F-4D97-AF65-F5344CB8AC3E}">
        <p14:creationId xmlns:p14="http://schemas.microsoft.com/office/powerpoint/2010/main" val="243637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4A2B4E-7077-B647-81A8-E466BD37AF65}" type="slidenum">
              <a:rPr lang="en-UA" smtClean="0"/>
              <a:t>6</a:t>
            </a:fld>
            <a:endParaRPr lang="en-UA"/>
          </a:p>
        </p:txBody>
      </p:sp>
    </p:spTree>
    <p:extLst>
      <p:ext uri="{BB962C8B-B14F-4D97-AF65-F5344CB8AC3E}">
        <p14:creationId xmlns:p14="http://schemas.microsoft.com/office/powerpoint/2010/main" val="20348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BE316-B89F-9E3F-E944-559AC7C57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7E4F9-058E-3BB1-92F0-28EC6F3D3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AC7B59-935D-F8D5-F3CD-998F272294B4}"/>
              </a:ext>
            </a:extLst>
          </p:cNvPr>
          <p:cNvSpPr>
            <a:spLocks noGrp="1"/>
          </p:cNvSpPr>
          <p:nvPr>
            <p:ph type="body" idx="1"/>
          </p:nvPr>
        </p:nvSpPr>
        <p:spPr/>
        <p:txBody>
          <a:bodyPr/>
          <a:lstStyle/>
          <a:p>
            <a:pPr marL="342900" indent="-342900">
              <a:lnSpc>
                <a:spcPct val="120000"/>
              </a:lnSpc>
              <a:buFont typeface="+mj-lt"/>
              <a:buAutoNum type="arabicPeriod"/>
            </a:pPr>
            <a:r>
              <a:rPr lang="en-US" b="1">
                <a:latin typeface="Nunito"/>
                <a:ea typeface="Inter"/>
              </a:rPr>
              <a:t>Note the changes to the mission.</a:t>
            </a:r>
          </a:p>
          <a:p>
            <a:pPr marL="342900" indent="-342900">
              <a:lnSpc>
                <a:spcPct val="120000"/>
              </a:lnSpc>
              <a:buAutoNum type="arabicPeriod"/>
            </a:pPr>
            <a:r>
              <a:rPr lang="en-US" b="1">
                <a:latin typeface="Nunito"/>
                <a:ea typeface="Inter"/>
              </a:rPr>
              <a:t>Vision, additional options.</a:t>
            </a:r>
          </a:p>
          <a:p>
            <a:pPr marL="342900" indent="-342900">
              <a:lnSpc>
                <a:spcPct val="120000"/>
              </a:lnSpc>
              <a:buAutoNum type="arabicPeriod"/>
            </a:pPr>
            <a:r>
              <a:rPr lang="en-US" sz="900" b="1">
                <a:latin typeface="Nunito"/>
                <a:ea typeface="Inter"/>
              </a:rPr>
              <a:t>A world where spoken and written words are equally valuable </a:t>
            </a:r>
            <a:endParaRPr lang="en-US"/>
          </a:p>
          <a:p>
            <a:pPr marL="342900" indent="-342900">
              <a:lnSpc>
                <a:spcPct val="120000"/>
              </a:lnSpc>
              <a:buFont typeface="+mj-lt"/>
              <a:buAutoNum type="arabicPeriod"/>
            </a:pPr>
            <a:r>
              <a:rPr lang="en-US" b="1">
                <a:latin typeface="Nunito"/>
                <a:ea typeface="Inter"/>
              </a:rPr>
              <a:t>A world where all speech can seamlessly translate to meaningful actions</a:t>
            </a:r>
          </a:p>
          <a:p>
            <a:pPr marL="342900" indent="-342900">
              <a:lnSpc>
                <a:spcPct val="120000"/>
              </a:lnSpc>
              <a:buFont typeface="+mj-lt"/>
              <a:buAutoNum type="arabicPeriod"/>
            </a:pPr>
            <a:r>
              <a:rPr lang="en-US" sz="900" b="1">
                <a:latin typeface="Nunito"/>
                <a:ea typeface="Inter"/>
              </a:rPr>
              <a:t>A world where every spoken word can be captured and used</a:t>
            </a:r>
            <a:r>
              <a:rPr lang="en-US" b="1">
                <a:latin typeface="Nunito"/>
                <a:ea typeface="Inter"/>
              </a:rPr>
              <a:t> </a:t>
            </a:r>
            <a:endParaRPr lang="en-US" sz="900" b="1">
              <a:latin typeface="Nunito"/>
              <a:ea typeface="Inter"/>
            </a:endParaRPr>
          </a:p>
          <a:p>
            <a:pPr marL="342900" indent="-342900">
              <a:lnSpc>
                <a:spcPct val="120000"/>
              </a:lnSpc>
              <a:buFont typeface="+mj-lt"/>
              <a:buAutoNum type="arabicPeriod"/>
            </a:pPr>
            <a:r>
              <a:rPr lang="en-US" sz="900" b="1">
                <a:latin typeface="Nunito"/>
                <a:ea typeface="Inter"/>
              </a:rPr>
              <a:t>A future where the path from verbal communication to action keeps getting is minimal</a:t>
            </a:r>
          </a:p>
          <a:p>
            <a:pPr marL="342900" indent="-342900">
              <a:lnSpc>
                <a:spcPct val="120000"/>
              </a:lnSpc>
              <a:buFont typeface="+mj-lt"/>
              <a:buAutoNum type="arabicPeriod"/>
            </a:pPr>
            <a:r>
              <a:rPr lang="en-US" sz="900" b="1">
                <a:latin typeface="Nunito"/>
                <a:ea typeface="Inter"/>
              </a:rPr>
              <a:t>A future where the spoken word is not just heard, but truly understood and utilized to drive innovation, efficiency, and inclusivity in every aspect of life and work</a:t>
            </a:r>
          </a:p>
          <a:p>
            <a:pPr marL="342900" indent="-342900">
              <a:lnSpc>
                <a:spcPct val="120000"/>
              </a:lnSpc>
              <a:buFont typeface="+mj-lt"/>
              <a:buAutoNum type="arabicPeriod"/>
            </a:pPr>
            <a:r>
              <a:rPr lang="en-US" sz="900" b="1">
                <a:latin typeface="Nunito"/>
                <a:ea typeface="Inter"/>
              </a:rPr>
              <a:t>A world where the spoken word and its contextual meaning can be understood by anyone, and its value can be implemented where it is needed</a:t>
            </a:r>
          </a:p>
          <a:p>
            <a:pPr marL="342900" indent="-342900">
              <a:lnSpc>
                <a:spcPct val="120000"/>
              </a:lnSpc>
              <a:buFont typeface="+mj-lt"/>
              <a:buAutoNum type="arabicPeriod"/>
            </a:pPr>
            <a:r>
              <a:rPr lang="en-US" sz="900" b="1">
                <a:latin typeface="Nunito"/>
                <a:ea typeface="Inter"/>
              </a:rPr>
              <a:t>A world where the richness of spoken language, along with its contextual significance, is readily comprehended by all, and where its inherent value seamlessly translates into meaningful action wherever it's required</a:t>
            </a:r>
          </a:p>
          <a:p>
            <a:endParaRPr lang="en-US"/>
          </a:p>
        </p:txBody>
      </p:sp>
      <p:sp>
        <p:nvSpPr>
          <p:cNvPr id="4" name="Slide Number Placeholder 3">
            <a:extLst>
              <a:ext uri="{FF2B5EF4-FFF2-40B4-BE49-F238E27FC236}">
                <a16:creationId xmlns:a16="http://schemas.microsoft.com/office/drawing/2014/main" id="{857C306A-54FB-2E10-2D20-06CE91C2E7E6}"/>
              </a:ext>
            </a:extLst>
          </p:cNvPr>
          <p:cNvSpPr>
            <a:spLocks noGrp="1"/>
          </p:cNvSpPr>
          <p:nvPr>
            <p:ph type="sldNum" sz="quarter" idx="5"/>
          </p:nvPr>
        </p:nvSpPr>
        <p:spPr/>
        <p:txBody>
          <a:bodyPr/>
          <a:lstStyle/>
          <a:p>
            <a:fld id="{FD4A2B4E-7077-B647-81A8-E466BD37AF65}" type="slidenum">
              <a:rPr lang="en-UA" smtClean="0"/>
              <a:t>7</a:t>
            </a:fld>
            <a:endParaRPr lang="en-UA"/>
          </a:p>
        </p:txBody>
      </p:sp>
    </p:spTree>
    <p:extLst>
      <p:ext uri="{BB962C8B-B14F-4D97-AF65-F5344CB8AC3E}">
        <p14:creationId xmlns:p14="http://schemas.microsoft.com/office/powerpoint/2010/main" val="284049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4A2B4E-7077-B647-81A8-E466BD37AF65}" type="slidenum">
              <a:rPr lang="en-UA" smtClean="0"/>
              <a:t>8</a:t>
            </a:fld>
            <a:endParaRPr lang="en-UA"/>
          </a:p>
        </p:txBody>
      </p:sp>
    </p:spTree>
    <p:extLst>
      <p:ext uri="{BB962C8B-B14F-4D97-AF65-F5344CB8AC3E}">
        <p14:creationId xmlns:p14="http://schemas.microsoft.com/office/powerpoint/2010/main" val="127394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4A2B4E-7077-B647-81A8-E466BD37AF65}" type="slidenum">
              <a:rPr lang="en-UA" smtClean="0"/>
              <a:t>13</a:t>
            </a:fld>
            <a:endParaRPr lang="en-UA"/>
          </a:p>
        </p:txBody>
      </p:sp>
    </p:spTree>
    <p:extLst>
      <p:ext uri="{BB962C8B-B14F-4D97-AF65-F5344CB8AC3E}">
        <p14:creationId xmlns:p14="http://schemas.microsoft.com/office/powerpoint/2010/main" val="227375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7ED16-9CF7-A82C-3E95-6458EF82F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4991B-486E-DFFD-2F29-BCA35E652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2F155-BB12-5770-160E-0373CFF04A29}"/>
              </a:ext>
            </a:extLst>
          </p:cNvPr>
          <p:cNvSpPr>
            <a:spLocks noGrp="1"/>
          </p:cNvSpPr>
          <p:nvPr>
            <p:ph type="body" idx="1"/>
          </p:nvPr>
        </p:nvSpPr>
        <p:spPr/>
        <p:txBody>
          <a:bodyPr/>
          <a:lstStyle/>
          <a:p>
            <a:pPr marL="342900" indent="-342900">
              <a:lnSpc>
                <a:spcPct val="120000"/>
              </a:lnSpc>
              <a:buFont typeface="+mj-lt"/>
              <a:buAutoNum type="arabicPeriod"/>
            </a:pPr>
            <a:r>
              <a:rPr lang="en-US" b="1">
                <a:latin typeface="Nunito"/>
                <a:ea typeface="Inter"/>
              </a:rPr>
              <a:t>Note the changes to the mission.</a:t>
            </a:r>
          </a:p>
          <a:p>
            <a:pPr marL="342900" indent="-342900">
              <a:lnSpc>
                <a:spcPct val="120000"/>
              </a:lnSpc>
              <a:buAutoNum type="arabicPeriod"/>
            </a:pPr>
            <a:r>
              <a:rPr lang="en-US" b="1">
                <a:latin typeface="Nunito"/>
                <a:ea typeface="Inter"/>
              </a:rPr>
              <a:t>Vision, additional options.</a:t>
            </a:r>
          </a:p>
          <a:p>
            <a:pPr marL="342900" indent="-342900">
              <a:lnSpc>
                <a:spcPct val="120000"/>
              </a:lnSpc>
              <a:buAutoNum type="arabicPeriod"/>
            </a:pPr>
            <a:r>
              <a:rPr lang="en-US" sz="900" b="1">
                <a:latin typeface="Nunito"/>
                <a:ea typeface="Inter"/>
              </a:rPr>
              <a:t>A world where spoken and written words are equally valuable </a:t>
            </a:r>
            <a:endParaRPr lang="en-US"/>
          </a:p>
          <a:p>
            <a:pPr marL="342900" indent="-342900">
              <a:lnSpc>
                <a:spcPct val="120000"/>
              </a:lnSpc>
              <a:buFont typeface="+mj-lt"/>
              <a:buAutoNum type="arabicPeriod"/>
            </a:pPr>
            <a:r>
              <a:rPr lang="en-US" b="1">
                <a:latin typeface="Nunito"/>
                <a:ea typeface="Inter"/>
              </a:rPr>
              <a:t>A world where all speech can seamlessly translate to meaningful actions</a:t>
            </a:r>
          </a:p>
          <a:p>
            <a:pPr marL="342900" indent="-342900">
              <a:lnSpc>
                <a:spcPct val="120000"/>
              </a:lnSpc>
              <a:buFont typeface="+mj-lt"/>
              <a:buAutoNum type="arabicPeriod"/>
            </a:pPr>
            <a:r>
              <a:rPr lang="en-US" sz="900" b="1">
                <a:latin typeface="Nunito"/>
                <a:ea typeface="Inter"/>
              </a:rPr>
              <a:t>A world where every spoken word can be captured and used</a:t>
            </a:r>
            <a:r>
              <a:rPr lang="en-US" b="1">
                <a:latin typeface="Nunito"/>
                <a:ea typeface="Inter"/>
              </a:rPr>
              <a:t> </a:t>
            </a:r>
            <a:endParaRPr lang="en-US" sz="900" b="1">
              <a:latin typeface="Nunito"/>
              <a:ea typeface="Inter"/>
            </a:endParaRPr>
          </a:p>
          <a:p>
            <a:pPr marL="342900" indent="-342900">
              <a:lnSpc>
                <a:spcPct val="120000"/>
              </a:lnSpc>
              <a:buFont typeface="+mj-lt"/>
              <a:buAutoNum type="arabicPeriod"/>
            </a:pPr>
            <a:r>
              <a:rPr lang="en-US" sz="900" b="1">
                <a:latin typeface="Nunito"/>
                <a:ea typeface="Inter"/>
              </a:rPr>
              <a:t>A future where the path from verbal communication to action keeps getting is minimal</a:t>
            </a:r>
          </a:p>
          <a:p>
            <a:pPr marL="342900" indent="-342900">
              <a:lnSpc>
                <a:spcPct val="120000"/>
              </a:lnSpc>
              <a:buFont typeface="+mj-lt"/>
              <a:buAutoNum type="arabicPeriod"/>
            </a:pPr>
            <a:r>
              <a:rPr lang="en-US" sz="900" b="1">
                <a:latin typeface="Nunito"/>
                <a:ea typeface="Inter"/>
              </a:rPr>
              <a:t>A future where the spoken word is not just heard, but truly understood and utilized to drive innovation, efficiency, and inclusivity in every aspect of life and work</a:t>
            </a:r>
          </a:p>
          <a:p>
            <a:pPr marL="342900" indent="-342900">
              <a:lnSpc>
                <a:spcPct val="120000"/>
              </a:lnSpc>
              <a:buFont typeface="+mj-lt"/>
              <a:buAutoNum type="arabicPeriod"/>
            </a:pPr>
            <a:r>
              <a:rPr lang="en-US" sz="900" b="1">
                <a:latin typeface="Nunito"/>
                <a:ea typeface="Inter"/>
              </a:rPr>
              <a:t>A world where the spoken word and its contextual meaning can be understood by anyone, and its value can be implemented where it is needed</a:t>
            </a:r>
          </a:p>
          <a:p>
            <a:pPr marL="342900" indent="-342900">
              <a:lnSpc>
                <a:spcPct val="120000"/>
              </a:lnSpc>
              <a:buFont typeface="+mj-lt"/>
              <a:buAutoNum type="arabicPeriod"/>
            </a:pPr>
            <a:r>
              <a:rPr lang="en-US" sz="900" b="1">
                <a:latin typeface="Nunito"/>
                <a:ea typeface="Inter"/>
              </a:rPr>
              <a:t>A world where the richness of spoken language, along with its contextual significance, is readily comprehended by all, and where its inherent value seamlessly translates into meaningful action wherever it's required</a:t>
            </a:r>
          </a:p>
          <a:p>
            <a:endParaRPr lang="en-US"/>
          </a:p>
        </p:txBody>
      </p:sp>
      <p:sp>
        <p:nvSpPr>
          <p:cNvPr id="4" name="Slide Number Placeholder 3">
            <a:extLst>
              <a:ext uri="{FF2B5EF4-FFF2-40B4-BE49-F238E27FC236}">
                <a16:creationId xmlns:a16="http://schemas.microsoft.com/office/drawing/2014/main" id="{CAB21888-BDAD-1589-CD18-EFCE389D184F}"/>
              </a:ext>
            </a:extLst>
          </p:cNvPr>
          <p:cNvSpPr>
            <a:spLocks noGrp="1"/>
          </p:cNvSpPr>
          <p:nvPr>
            <p:ph type="sldNum" sz="quarter" idx="5"/>
          </p:nvPr>
        </p:nvSpPr>
        <p:spPr/>
        <p:txBody>
          <a:bodyPr/>
          <a:lstStyle/>
          <a:p>
            <a:fld id="{FD4A2B4E-7077-B647-81A8-E466BD37AF65}" type="slidenum">
              <a:rPr lang="en-UA" smtClean="0"/>
              <a:t>14</a:t>
            </a:fld>
            <a:endParaRPr lang="en-UA"/>
          </a:p>
        </p:txBody>
      </p:sp>
    </p:spTree>
    <p:extLst>
      <p:ext uri="{BB962C8B-B14F-4D97-AF65-F5344CB8AC3E}">
        <p14:creationId xmlns:p14="http://schemas.microsoft.com/office/powerpoint/2010/main" val="371425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Universal Design for Learning (UDL): a set of principles for curriculum development that aims to provide equal learning opportunities for all students, including those with disabilities.</a:t>
            </a:r>
          </a:p>
          <a:p>
            <a:endParaRPr lang="en-US"/>
          </a:p>
          <a:p>
            <a:endParaRPr lang="en-US"/>
          </a:p>
        </p:txBody>
      </p:sp>
      <p:sp>
        <p:nvSpPr>
          <p:cNvPr id="4" name="Slide Number Placeholder 3"/>
          <p:cNvSpPr>
            <a:spLocks noGrp="1"/>
          </p:cNvSpPr>
          <p:nvPr>
            <p:ph type="sldNum" sz="quarter" idx="5"/>
          </p:nvPr>
        </p:nvSpPr>
        <p:spPr/>
        <p:txBody>
          <a:bodyPr/>
          <a:lstStyle/>
          <a:p>
            <a:fld id="{FD4A2B4E-7077-B647-81A8-E466BD37AF65}" type="slidenum">
              <a:rPr lang="en-UA" smtClean="0"/>
              <a:t>18</a:t>
            </a:fld>
            <a:endParaRPr lang="en-UA"/>
          </a:p>
        </p:txBody>
      </p:sp>
    </p:spTree>
    <p:extLst>
      <p:ext uri="{BB962C8B-B14F-4D97-AF65-F5344CB8AC3E}">
        <p14:creationId xmlns:p14="http://schemas.microsoft.com/office/powerpoint/2010/main" val="1530091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6.svg"/><Relationship Id="rId7" Type="http://schemas.openxmlformats.org/officeDocument/2006/relationships/image" Target="../media/image34.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24.sv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1.svg"/><Relationship Id="rId7"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39.svg"/><Relationship Id="rId4" Type="http://schemas.openxmlformats.org/officeDocument/2006/relationships/image" Target="../media/image3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1.svg"/><Relationship Id="rId7"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39.svg"/><Relationship Id="rId4" Type="http://schemas.openxmlformats.org/officeDocument/2006/relationships/image" Target="../media/image3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0.svg"/><Relationship Id="rId4" Type="http://schemas.openxmlformats.org/officeDocument/2006/relationships/image" Target="../media/image3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0.svg"/><Relationship Id="rId4" Type="http://schemas.openxmlformats.org/officeDocument/2006/relationships/image" Target="../media/image3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0.svg"/><Relationship Id="rId4" Type="http://schemas.openxmlformats.org/officeDocument/2006/relationships/image" Target="../media/image3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2.svg"/><Relationship Id="rId7" Type="http://schemas.openxmlformats.org/officeDocument/2006/relationships/image" Target="../media/image44.svg"/><Relationship Id="rId2"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3.svg"/><Relationship Id="rId4" Type="http://schemas.openxmlformats.org/officeDocument/2006/relationships/image" Target="../media/image33.png"/><Relationship Id="rId9"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svg"/><Relationship Id="rId7" Type="http://schemas.openxmlformats.org/officeDocument/2006/relationships/image" Target="../media/image37.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36.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18.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5.png"/><Relationship Id="rId4" Type="http://schemas.openxmlformats.org/officeDocument/2006/relationships/image" Target="../media/image9.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9.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svg"/><Relationship Id="rId7" Type="http://schemas.openxmlformats.org/officeDocument/2006/relationships/image" Target="../media/image8.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1.svg"/><Relationship Id="rId4" Type="http://schemas.openxmlformats.org/officeDocument/2006/relationships/image" Target="../media/image5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34.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hyperlink" Target="mailto:jim.Holmes@verbit.ai" TargetMode="External"/><Relationship Id="rId5" Type="http://schemas.openxmlformats.org/officeDocument/2006/relationships/image" Target="../media/image57.svg"/><Relationship Id="rId4" Type="http://schemas.openxmlformats.org/officeDocument/2006/relationships/image" Target="../media/image5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39.svg"/><Relationship Id="rId4" Type="http://schemas.openxmlformats.org/officeDocument/2006/relationships/image" Target="../media/image3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1.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9.emf"/></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FF6EF"/>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6F09A2C-69C8-1BCF-1C78-140D8E719356}"/>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8" name="Freeform 7">
            <a:extLst>
              <a:ext uri="{FF2B5EF4-FFF2-40B4-BE49-F238E27FC236}">
                <a16:creationId xmlns:a16="http://schemas.microsoft.com/office/drawing/2014/main" id="{F3D41974-3BE5-A83B-7417-7FEF273978F3}"/>
              </a:ext>
            </a:extLst>
          </p:cNvPr>
          <p:cNvSpPr/>
          <p:nvPr userDrawn="1"/>
        </p:nvSpPr>
        <p:spPr>
          <a:xfrm>
            <a:off x="46899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4" name="Graphic 5">
            <a:extLst>
              <a:ext uri="{FF2B5EF4-FFF2-40B4-BE49-F238E27FC236}">
                <a16:creationId xmlns:a16="http://schemas.microsoft.com/office/drawing/2014/main" id="{854902B2-C828-3E78-7A5F-CA40E7F65E8C}"/>
              </a:ext>
            </a:extLst>
          </p:cNvPr>
          <p:cNvSpPr/>
          <p:nvPr userDrawn="1"/>
        </p:nvSpPr>
        <p:spPr>
          <a:xfrm>
            <a:off x="90000" y="87750"/>
            <a:ext cx="8964000" cy="4968000"/>
          </a:xfrm>
          <a:prstGeom prst="roundRect">
            <a:avLst>
              <a:gd name="adj" fmla="val 2967"/>
            </a:avLst>
          </a:prstGeom>
          <a:gradFill>
            <a:gsLst>
              <a:gs pos="0">
                <a:schemeClr val="accent1">
                  <a:lumMod val="5000"/>
                  <a:lumOff val="95000"/>
                </a:schemeClr>
              </a:gs>
              <a:gs pos="100000">
                <a:srgbClr val="FBD2FC"/>
              </a:gs>
            </a:gsLst>
            <a:lin ang="1800000" scaled="0"/>
          </a:gradFill>
          <a:ln w="0" cap="flat">
            <a:noFill/>
            <a:prstDash val="solid"/>
            <a:miter/>
          </a:ln>
        </p:spPr>
        <p:txBody>
          <a:bodyPr rtlCol="0" anchor="ctr"/>
          <a:lstStyle/>
          <a:p>
            <a:pPr marL="0" algn="l" defTabSz="457200" rtl="0" eaLnBrk="1" latinLnBrk="0" hangingPunct="1"/>
            <a:endParaRPr lang="en-UA"/>
          </a:p>
        </p:txBody>
      </p:sp>
      <p:pic>
        <p:nvPicPr>
          <p:cNvPr id="5" name="Graphic 4">
            <a:extLst>
              <a:ext uri="{FF2B5EF4-FFF2-40B4-BE49-F238E27FC236}">
                <a16:creationId xmlns:a16="http://schemas.microsoft.com/office/drawing/2014/main" id="{022B351D-33C8-C917-8A7C-DA75B470A0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791054" y="922055"/>
            <a:ext cx="6597267" cy="5751463"/>
          </a:xfrm>
          <a:prstGeom prst="rect">
            <a:avLst/>
          </a:prstGeom>
        </p:spPr>
      </p:pic>
      <p:pic>
        <p:nvPicPr>
          <p:cNvPr id="6" name="Picture 5" descr="A young woman professional who is black stands holding a laptop in one hand and typing with the other. She has short curly hair, glasses and is wearing in-ear headphones and a pink sweater with a white collar.">
            <a:extLst>
              <a:ext uri="{FF2B5EF4-FFF2-40B4-BE49-F238E27FC236}">
                <a16:creationId xmlns:a16="http://schemas.microsoft.com/office/drawing/2014/main" id="{2409C653-4614-0BF7-DDF0-11251CACF64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47784" y="148506"/>
            <a:ext cx="7488410" cy="4994994"/>
          </a:xfrm>
          <a:prstGeom prst="rect">
            <a:avLst/>
          </a:prstGeom>
        </p:spPr>
      </p:pic>
      <p:sp>
        <p:nvSpPr>
          <p:cNvPr id="11" name="Graphic 4">
            <a:extLst>
              <a:ext uri="{FF2B5EF4-FFF2-40B4-BE49-F238E27FC236}">
                <a16:creationId xmlns:a16="http://schemas.microsoft.com/office/drawing/2014/main" id="{0A966ABE-C03A-EFCA-3569-AF80B8F4F214}"/>
              </a:ext>
            </a:extLst>
          </p:cNvPr>
          <p:cNvSpPr/>
          <p:nvPr userDrawn="1"/>
        </p:nvSpPr>
        <p:spPr>
          <a:xfrm>
            <a:off x="7248746" y="532181"/>
            <a:ext cx="1143750" cy="999133"/>
          </a:xfrm>
          <a:custGeom>
            <a:avLst/>
            <a:gdLst>
              <a:gd name="connsiteX0" fmla="*/ 12770 w 1143750"/>
              <a:gd name="connsiteY0" fmla="*/ 865743 h 999133"/>
              <a:gd name="connsiteX1" fmla="*/ 503032 w 1143750"/>
              <a:gd name="connsiteY1" fmla="*/ 41204 h 999133"/>
              <a:gd name="connsiteX2" fmla="*/ 645066 w 1143750"/>
              <a:gd name="connsiteY2" fmla="*/ 41480 h 999133"/>
              <a:gd name="connsiteX3" fmla="*/ 1131235 w 1143750"/>
              <a:gd name="connsiteY3" fmla="*/ 866241 h 999133"/>
              <a:gd name="connsiteX4" fmla="*/ 1060107 w 1143750"/>
              <a:gd name="connsiteY4" fmla="*/ 999133 h 999133"/>
              <a:gd name="connsiteX5" fmla="*/ 83621 w 1143750"/>
              <a:gd name="connsiteY5" fmla="*/ 998912 h 999133"/>
              <a:gd name="connsiteX6" fmla="*/ 12715 w 1143750"/>
              <a:gd name="connsiteY6" fmla="*/ 865687 h 99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750" h="999133">
                <a:moveTo>
                  <a:pt x="12770" y="865743"/>
                </a:moveTo>
                <a:lnTo>
                  <a:pt x="503032" y="41204"/>
                </a:lnTo>
                <a:cubicBezTo>
                  <a:pt x="535775" y="-13836"/>
                  <a:pt x="612544" y="-13725"/>
                  <a:pt x="645066" y="41480"/>
                </a:cubicBezTo>
                <a:lnTo>
                  <a:pt x="1131235" y="866241"/>
                </a:lnTo>
                <a:cubicBezTo>
                  <a:pt x="1165471" y="924326"/>
                  <a:pt x="1125427" y="999188"/>
                  <a:pt x="1060107" y="999133"/>
                </a:cubicBezTo>
                <a:lnTo>
                  <a:pt x="83621" y="998912"/>
                </a:lnTo>
                <a:cubicBezTo>
                  <a:pt x="18135" y="998912"/>
                  <a:pt x="-21853" y="923772"/>
                  <a:pt x="12715" y="865687"/>
                </a:cubicBezTo>
              </a:path>
            </a:pathLst>
          </a:custGeom>
          <a:solidFill>
            <a:schemeClr val="bg1"/>
          </a:solidFill>
          <a:ln w="28575" cap="flat">
            <a:noFill/>
            <a:prstDash val="solid"/>
            <a:miter/>
          </a:ln>
        </p:spPr>
        <p:txBody>
          <a:bodyPr rtlCol="0" anchor="ctr"/>
          <a:lstStyle/>
          <a:p>
            <a:pPr marL="0" algn="r" defTabSz="457200" rtl="1" eaLnBrk="1" latinLnBrk="0" hangingPunct="1"/>
            <a:endParaRPr lang="en-UA"/>
          </a:p>
        </p:txBody>
      </p:sp>
      <p:sp>
        <p:nvSpPr>
          <p:cNvPr id="12" name="Graphic 40">
            <a:extLst>
              <a:ext uri="{FF2B5EF4-FFF2-40B4-BE49-F238E27FC236}">
                <a16:creationId xmlns:a16="http://schemas.microsoft.com/office/drawing/2014/main" id="{251C0FFB-DC9A-DF8C-A497-4D0C9CC54738}"/>
              </a:ext>
            </a:extLst>
          </p:cNvPr>
          <p:cNvSpPr/>
          <p:nvPr userDrawn="1"/>
        </p:nvSpPr>
        <p:spPr>
          <a:xfrm rot="10800000">
            <a:off x="8126883" y="679622"/>
            <a:ext cx="528673" cy="461827"/>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solidFill>
            <a:schemeClr val="accent5"/>
          </a:solidFill>
          <a:ln w="28575" cap="flat">
            <a:noFill/>
            <a:prstDash val="solid"/>
            <a:miter/>
          </a:ln>
        </p:spPr>
        <p:txBody>
          <a:bodyPr rtlCol="0" anchor="ctr"/>
          <a:lstStyle/>
          <a:p>
            <a:endParaRPr lang="en-UA"/>
          </a:p>
        </p:txBody>
      </p:sp>
      <p:pic>
        <p:nvPicPr>
          <p:cNvPr id="14" name="Picture 13">
            <a:extLst>
              <a:ext uri="{FF2B5EF4-FFF2-40B4-BE49-F238E27FC236}">
                <a16:creationId xmlns:a16="http://schemas.microsoft.com/office/drawing/2014/main" id="{E817CF82-7E25-EA8C-05DA-89AFF6500B5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sp>
        <p:nvSpPr>
          <p:cNvPr id="15" name="Subtitle 2">
            <a:extLst>
              <a:ext uri="{FF2B5EF4-FFF2-40B4-BE49-F238E27FC236}">
                <a16:creationId xmlns:a16="http://schemas.microsoft.com/office/drawing/2014/main" id="{E0B4883E-F0D2-43C1-7DEE-98664A9C732B}"/>
              </a:ext>
            </a:extLst>
          </p:cNvPr>
          <p:cNvSpPr>
            <a:spLocks noGrp="1"/>
          </p:cNvSpPr>
          <p:nvPr>
            <p:ph type="subTitle" idx="1"/>
          </p:nvPr>
        </p:nvSpPr>
        <p:spPr>
          <a:xfrm>
            <a:off x="468313" y="4496470"/>
            <a:ext cx="3924394" cy="162844"/>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16" name="Title 1">
            <a:extLst>
              <a:ext uri="{FF2B5EF4-FFF2-40B4-BE49-F238E27FC236}">
                <a16:creationId xmlns:a16="http://schemas.microsoft.com/office/drawing/2014/main" id="{AD400BFE-41B7-8D9E-0245-DC8F43A7A0F6}"/>
              </a:ext>
            </a:extLst>
          </p:cNvPr>
          <p:cNvSpPr>
            <a:spLocks noGrp="1"/>
          </p:cNvSpPr>
          <p:nvPr>
            <p:ph type="ctrTitle"/>
          </p:nvPr>
        </p:nvSpPr>
        <p:spPr>
          <a:xfrm>
            <a:off x="468313" y="3312387"/>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Tree>
    <p:extLst>
      <p:ext uri="{BB962C8B-B14F-4D97-AF65-F5344CB8AC3E}">
        <p14:creationId xmlns:p14="http://schemas.microsoft.com/office/powerpoint/2010/main" val="8523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8BBCF536-F4F3-564B-8779-DF0794284CC3}" type="datetimeFigureOut">
              <a:rPr lang="en-UA" smtClean="0"/>
              <a:t>11/11/2024</a:t>
            </a:fld>
            <a:endParaRPr lang="en-UA"/>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marL="0" algn="r" defTabSz="457200" rtl="1" eaLnBrk="1" latinLnBrk="0" hangingPunct="1"/>
            <a:endParaRPr lang="en-UA"/>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3E766456-C93D-BC49-96EB-CBACDFE3F0B7}" type="slidenum">
              <a:rPr lang="en-UA" smtClean="0"/>
              <a:t>‹#›</a:t>
            </a:fld>
            <a:endParaRPr lang="en-UA"/>
          </a:p>
        </p:txBody>
      </p:sp>
      <p:sp>
        <p:nvSpPr>
          <p:cNvPr id="7" name="TextBox 6">
            <a:extLst>
              <a:ext uri="{FF2B5EF4-FFF2-40B4-BE49-F238E27FC236}">
                <a16:creationId xmlns:a16="http://schemas.microsoft.com/office/drawing/2014/main" id="{438AE6FA-E398-115F-39E8-D64EE431308B}"/>
              </a:ext>
            </a:extLst>
          </p:cNvPr>
          <p:cNvSpPr txBox="1"/>
          <p:nvPr userDrawn="1"/>
        </p:nvSpPr>
        <p:spPr>
          <a:xfrm>
            <a:off x="0" y="0"/>
            <a:ext cx="9144000" cy="5143499"/>
          </a:xfrm>
          <a:prstGeom prst="rect">
            <a:avLst/>
          </a:prstGeom>
          <a:solidFill>
            <a:schemeClr val="bg1"/>
          </a:solidFill>
        </p:spPr>
        <p:txBody>
          <a:bodyPr wrap="square" rtlCol="0">
            <a:spAutoFit/>
          </a:bodyPr>
          <a:lstStyle/>
          <a:p>
            <a:pPr marL="0" algn="l" defTabSz="457200" rtl="0" eaLnBrk="1" latinLnBrk="0" hangingPunct="1"/>
            <a:endParaRPr lang="en-IL"/>
          </a:p>
        </p:txBody>
      </p:sp>
      <p:pic>
        <p:nvPicPr>
          <p:cNvPr id="12" name="Picture 11">
            <a:extLst>
              <a:ext uri="{FF2B5EF4-FFF2-40B4-BE49-F238E27FC236}">
                <a16:creationId xmlns:a16="http://schemas.microsoft.com/office/drawing/2014/main" id="{69D283BA-9508-A53C-D7AF-23C7D8BD69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sp>
        <p:nvSpPr>
          <p:cNvPr id="13" name="Subtitle 2">
            <a:extLst>
              <a:ext uri="{FF2B5EF4-FFF2-40B4-BE49-F238E27FC236}">
                <a16:creationId xmlns:a16="http://schemas.microsoft.com/office/drawing/2014/main" id="{2C4DB340-F193-3660-6050-135C94FF0CD1}"/>
              </a:ext>
            </a:extLst>
          </p:cNvPr>
          <p:cNvSpPr>
            <a:spLocks noGrp="1"/>
          </p:cNvSpPr>
          <p:nvPr>
            <p:ph type="subTitle" idx="13"/>
          </p:nvPr>
        </p:nvSpPr>
        <p:spPr>
          <a:xfrm>
            <a:off x="468313" y="4496470"/>
            <a:ext cx="3924394" cy="162844"/>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indent="0" algn="l" defTabSz="685800" rtl="1" eaLnBrk="1" latinLnBrk="0" hangingPunct="1">
              <a:lnSpc>
                <a:spcPct val="120000"/>
              </a:lnSpc>
              <a:spcBef>
                <a:spcPts val="0"/>
              </a:spcBef>
              <a:spcAft>
                <a:spcPts val="0"/>
              </a:spcAft>
              <a:buFont typeface="Arial" panose="020B0604020202020204" pitchFamily="34" charset="0"/>
              <a:buNone/>
            </a:pPr>
            <a:endParaRPr lang="en-US"/>
          </a:p>
        </p:txBody>
      </p:sp>
      <p:sp>
        <p:nvSpPr>
          <p:cNvPr id="14" name="Title 1">
            <a:extLst>
              <a:ext uri="{FF2B5EF4-FFF2-40B4-BE49-F238E27FC236}">
                <a16:creationId xmlns:a16="http://schemas.microsoft.com/office/drawing/2014/main" id="{27D2B8A9-F671-B5F1-F9FD-C5DFC3DB4B9F}"/>
              </a:ext>
            </a:extLst>
          </p:cNvPr>
          <p:cNvSpPr txBox="1">
            <a:spLocks/>
          </p:cNvSpPr>
          <p:nvPr userDrawn="1"/>
        </p:nvSpPr>
        <p:spPr>
          <a:xfrm>
            <a:off x="468313" y="3312387"/>
            <a:ext cx="3220460" cy="947886"/>
          </a:xfrm>
          <a:prstGeom prst="rect">
            <a:avLst/>
          </a:prstGeom>
        </p:spPr>
        <p:txBody>
          <a:bodyPr vert="horz" lIns="0" tIns="0" rIns="90000" bIns="0" rtlCol="0" anchor="t">
            <a:noAutofit/>
          </a:bodyPr>
          <a:lstStyle>
            <a:lvl1pPr algn="l" defTabSz="685800" rtl="0" eaLnBrk="1" latinLnBrk="0" hangingPunct="1">
              <a:lnSpc>
                <a:spcPct val="114000"/>
              </a:lnSpc>
              <a:spcBef>
                <a:spcPct val="0"/>
              </a:spcBef>
              <a:buNone/>
              <a:defRPr sz="2800" b="1" i="0" kern="1200">
                <a:gradFill>
                  <a:gsLst>
                    <a:gs pos="100000">
                      <a:srgbClr val="4A148C"/>
                    </a:gs>
                    <a:gs pos="50000">
                      <a:srgbClr val="322FBE"/>
                    </a:gs>
                    <a:gs pos="0">
                      <a:srgbClr val="1A4AF0"/>
                    </a:gs>
                  </a:gsLst>
                  <a:lin ang="10800000" scaled="1"/>
                </a:gradFill>
                <a:latin typeface="Nunito ExtraBold" pitchFamily="2" charset="77"/>
                <a:ea typeface="+mj-ea"/>
                <a:cs typeface="+mj-cs"/>
              </a:defRPr>
            </a:lvl1pPr>
          </a:lstStyle>
          <a:p>
            <a:pPr marL="0" algn="r" defTabSz="685800" rtl="1" eaLnBrk="1" latinLnBrk="0" hangingPunct="1">
              <a:lnSpc>
                <a:spcPct val="114000"/>
              </a:lnSpc>
              <a:spcBef>
                <a:spcPct val="0"/>
              </a:spcBef>
              <a:buNone/>
            </a:pPr>
            <a:endParaRPr lang="en-US"/>
          </a:p>
        </p:txBody>
      </p:sp>
      <p:sp>
        <p:nvSpPr>
          <p:cNvPr id="15" name="Graphic 5">
            <a:extLst>
              <a:ext uri="{FF2B5EF4-FFF2-40B4-BE49-F238E27FC236}">
                <a16:creationId xmlns:a16="http://schemas.microsoft.com/office/drawing/2014/main" id="{26831B2E-E206-3092-AC73-7463B01D1DBA}"/>
              </a:ext>
              <a:ext uri="{C183D7F6-B498-43B3-948B-1728B52AA6E4}">
                <adec:decorative xmlns:adec="http://schemas.microsoft.com/office/drawing/2017/decorative" val="1"/>
              </a:ext>
            </a:extLst>
          </p:cNvPr>
          <p:cNvSpPr/>
          <p:nvPr userDrawn="1"/>
        </p:nvSpPr>
        <p:spPr>
          <a:xfrm>
            <a:off x="90000" y="1706164"/>
            <a:ext cx="8964000" cy="3349586"/>
          </a:xfrm>
          <a:prstGeom prst="roundRect">
            <a:avLst>
              <a:gd name="adj" fmla="val 2967"/>
            </a:avLst>
          </a:prstGeom>
          <a:gradFill>
            <a:gsLst>
              <a:gs pos="0">
                <a:schemeClr val="accent1">
                  <a:lumMod val="5000"/>
                  <a:lumOff val="95000"/>
                </a:schemeClr>
              </a:gs>
              <a:gs pos="100000">
                <a:srgbClr val="CACAFC"/>
              </a:gs>
            </a:gsLst>
            <a:lin ang="1800000" scaled="0"/>
          </a:gradFill>
          <a:ln w="0" cap="flat">
            <a:noFill/>
            <a:prstDash val="solid"/>
            <a:miter/>
          </a:ln>
        </p:spPr>
        <p:txBody>
          <a:bodyPr rtlCol="0" anchor="ctr"/>
          <a:lstStyle/>
          <a:p>
            <a:pPr marL="0" algn="l" defTabSz="457200" rtl="0" eaLnBrk="1" latinLnBrk="0" hangingPunct="1"/>
            <a:endParaRPr lang="en-UA"/>
          </a:p>
        </p:txBody>
      </p:sp>
      <p:pic>
        <p:nvPicPr>
          <p:cNvPr id="8" name="Graphic 7">
            <a:extLst>
              <a:ext uri="{FF2B5EF4-FFF2-40B4-BE49-F238E27FC236}">
                <a16:creationId xmlns:a16="http://schemas.microsoft.com/office/drawing/2014/main" id="{42DB7C40-78AC-FF56-A281-E0F1E47DBA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3791054" y="743922"/>
            <a:ext cx="6597267" cy="5751463"/>
          </a:xfrm>
          <a:prstGeom prst="rect">
            <a:avLst/>
          </a:prstGeom>
        </p:spPr>
      </p:pic>
      <p:pic>
        <p:nvPicPr>
          <p:cNvPr id="9" name="Picture 8" descr="A young woman professional who is black stands holding a laptop in one hand and typing with the other. She has short curly hair, glasses and is wearing in-ear headphones and a pink sweater with a white collar.">
            <a:extLst>
              <a:ext uri="{FF2B5EF4-FFF2-40B4-BE49-F238E27FC236}">
                <a16:creationId xmlns:a16="http://schemas.microsoft.com/office/drawing/2014/main" id="{C1BDB9FF-34DC-FB71-B200-89911E82DDF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47784" y="148506"/>
            <a:ext cx="7488410" cy="4994994"/>
          </a:xfrm>
          <a:prstGeom prst="rect">
            <a:avLst/>
          </a:prstGeom>
        </p:spPr>
      </p:pic>
      <p:sp>
        <p:nvSpPr>
          <p:cNvPr id="10" name="Graphic 4">
            <a:extLst>
              <a:ext uri="{FF2B5EF4-FFF2-40B4-BE49-F238E27FC236}">
                <a16:creationId xmlns:a16="http://schemas.microsoft.com/office/drawing/2014/main" id="{3279D714-B93D-5CB5-9EBB-6338D273C5C5}"/>
              </a:ext>
            </a:extLst>
          </p:cNvPr>
          <p:cNvSpPr/>
          <p:nvPr userDrawn="1"/>
        </p:nvSpPr>
        <p:spPr>
          <a:xfrm>
            <a:off x="7248746" y="354048"/>
            <a:ext cx="1143750" cy="999133"/>
          </a:xfrm>
          <a:custGeom>
            <a:avLst/>
            <a:gdLst>
              <a:gd name="connsiteX0" fmla="*/ 12770 w 1143750"/>
              <a:gd name="connsiteY0" fmla="*/ 865743 h 999133"/>
              <a:gd name="connsiteX1" fmla="*/ 503032 w 1143750"/>
              <a:gd name="connsiteY1" fmla="*/ 41204 h 999133"/>
              <a:gd name="connsiteX2" fmla="*/ 645066 w 1143750"/>
              <a:gd name="connsiteY2" fmla="*/ 41480 h 999133"/>
              <a:gd name="connsiteX3" fmla="*/ 1131235 w 1143750"/>
              <a:gd name="connsiteY3" fmla="*/ 866241 h 999133"/>
              <a:gd name="connsiteX4" fmla="*/ 1060107 w 1143750"/>
              <a:gd name="connsiteY4" fmla="*/ 999133 h 999133"/>
              <a:gd name="connsiteX5" fmla="*/ 83621 w 1143750"/>
              <a:gd name="connsiteY5" fmla="*/ 998912 h 999133"/>
              <a:gd name="connsiteX6" fmla="*/ 12715 w 1143750"/>
              <a:gd name="connsiteY6" fmla="*/ 865687 h 99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750" h="999133">
                <a:moveTo>
                  <a:pt x="12770" y="865743"/>
                </a:moveTo>
                <a:lnTo>
                  <a:pt x="503032" y="41204"/>
                </a:lnTo>
                <a:cubicBezTo>
                  <a:pt x="535775" y="-13836"/>
                  <a:pt x="612544" y="-13725"/>
                  <a:pt x="645066" y="41480"/>
                </a:cubicBezTo>
                <a:lnTo>
                  <a:pt x="1131235" y="866241"/>
                </a:lnTo>
                <a:cubicBezTo>
                  <a:pt x="1165471" y="924326"/>
                  <a:pt x="1125427" y="999188"/>
                  <a:pt x="1060107" y="999133"/>
                </a:cubicBezTo>
                <a:lnTo>
                  <a:pt x="83621" y="998912"/>
                </a:lnTo>
                <a:cubicBezTo>
                  <a:pt x="18135" y="998912"/>
                  <a:pt x="-21853" y="923772"/>
                  <a:pt x="12715" y="865687"/>
                </a:cubicBezTo>
              </a:path>
            </a:pathLst>
          </a:custGeom>
          <a:solidFill>
            <a:schemeClr val="bg1"/>
          </a:solidFill>
          <a:ln w="28575" cap="flat">
            <a:solidFill>
              <a:srgbClr val="CFDDFF"/>
            </a:solidFill>
            <a:prstDash val="solid"/>
            <a:miter/>
          </a:ln>
        </p:spPr>
        <p:txBody>
          <a:bodyPr rtlCol="0" anchor="ctr"/>
          <a:lstStyle/>
          <a:p>
            <a:pPr marL="0" algn="l" defTabSz="457200" rtl="0" eaLnBrk="1" latinLnBrk="0" hangingPunct="1"/>
            <a:endParaRPr lang="en-UA"/>
          </a:p>
        </p:txBody>
      </p:sp>
      <p:sp>
        <p:nvSpPr>
          <p:cNvPr id="11" name="Graphic 40">
            <a:extLst>
              <a:ext uri="{FF2B5EF4-FFF2-40B4-BE49-F238E27FC236}">
                <a16:creationId xmlns:a16="http://schemas.microsoft.com/office/drawing/2014/main" id="{A07CE54D-21C9-169D-5210-BFC6A788D27E}"/>
              </a:ext>
            </a:extLst>
          </p:cNvPr>
          <p:cNvSpPr/>
          <p:nvPr userDrawn="1"/>
        </p:nvSpPr>
        <p:spPr>
          <a:xfrm rot="10800000">
            <a:off x="8126883" y="501489"/>
            <a:ext cx="528673" cy="461827"/>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solidFill>
            <a:schemeClr val="accent4"/>
          </a:solidFill>
          <a:ln w="28575" cap="flat">
            <a:noFill/>
            <a:prstDash val="solid"/>
            <a:miter/>
          </a:ln>
        </p:spPr>
        <p:txBody>
          <a:bodyPr rtlCol="0" anchor="ctr"/>
          <a:lstStyle/>
          <a:p>
            <a:pPr marL="0" algn="r" defTabSz="457200" rtl="1" eaLnBrk="1" latinLnBrk="0" hangingPunct="1"/>
            <a:endParaRPr lang="en-UA"/>
          </a:p>
        </p:txBody>
      </p:sp>
    </p:spTree>
    <p:extLst>
      <p:ext uri="{BB962C8B-B14F-4D97-AF65-F5344CB8AC3E}">
        <p14:creationId xmlns:p14="http://schemas.microsoft.com/office/powerpoint/2010/main" val="265495942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FFF6EF"/>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6F09A2C-69C8-1BCF-1C78-140D8E719356}"/>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8" name="Freeform 7">
            <a:extLst>
              <a:ext uri="{FF2B5EF4-FFF2-40B4-BE49-F238E27FC236}">
                <a16:creationId xmlns:a16="http://schemas.microsoft.com/office/drawing/2014/main" id="{F3D41974-3BE5-A83B-7417-7FEF273978F3}"/>
              </a:ext>
            </a:extLst>
          </p:cNvPr>
          <p:cNvSpPr/>
          <p:nvPr userDrawn="1"/>
        </p:nvSpPr>
        <p:spPr>
          <a:xfrm>
            <a:off x="46899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4" name="Graphic 5">
            <a:extLst>
              <a:ext uri="{FF2B5EF4-FFF2-40B4-BE49-F238E27FC236}">
                <a16:creationId xmlns:a16="http://schemas.microsoft.com/office/drawing/2014/main" id="{BB895A5E-2BDA-2B7E-2CE0-7B10AAE905F6}"/>
              </a:ext>
            </a:extLst>
          </p:cNvPr>
          <p:cNvSpPr/>
          <p:nvPr userDrawn="1"/>
        </p:nvSpPr>
        <p:spPr>
          <a:xfrm>
            <a:off x="90000" y="87750"/>
            <a:ext cx="8964000" cy="4968000"/>
          </a:xfrm>
          <a:prstGeom prst="roundRect">
            <a:avLst>
              <a:gd name="adj" fmla="val 2967"/>
            </a:avLst>
          </a:prstGeom>
          <a:gradFill>
            <a:gsLst>
              <a:gs pos="0">
                <a:srgbClr val="E8ECFC"/>
              </a:gs>
              <a:gs pos="26000">
                <a:srgbClr val="E3E8FB"/>
              </a:gs>
              <a:gs pos="43000">
                <a:srgbClr val="D6DEFB"/>
              </a:gs>
              <a:gs pos="59000">
                <a:srgbClr val="C1CDF9"/>
              </a:gs>
              <a:gs pos="76000">
                <a:srgbClr val="A4B6F8"/>
              </a:gs>
              <a:gs pos="87000">
                <a:srgbClr val="7D98F5"/>
              </a:gs>
              <a:gs pos="100000">
                <a:srgbClr val="4F74F3"/>
              </a:gs>
              <a:gs pos="100000">
                <a:srgbClr val="1A4AF0"/>
              </a:gs>
              <a:gs pos="100000">
                <a:srgbClr val="1A4AF0"/>
              </a:gs>
            </a:gsLst>
            <a:lin ang="19799998" scaled="1"/>
          </a:gradFill>
          <a:ln w="0" cap="flat">
            <a:noFill/>
            <a:prstDash val="solid"/>
            <a:miter/>
          </a:ln>
        </p:spPr>
        <p:txBody>
          <a:bodyPr rtlCol="0" anchor="ctr"/>
          <a:lstStyle/>
          <a:p>
            <a:endParaRPr lang="en-UA"/>
          </a:p>
        </p:txBody>
      </p:sp>
      <p:sp>
        <p:nvSpPr>
          <p:cNvPr id="5" name="Graphic 40">
            <a:extLst>
              <a:ext uri="{FF2B5EF4-FFF2-40B4-BE49-F238E27FC236}">
                <a16:creationId xmlns:a16="http://schemas.microsoft.com/office/drawing/2014/main" id="{871A9653-4C7B-8A61-631C-8BD6A75919C9}"/>
              </a:ext>
            </a:extLst>
          </p:cNvPr>
          <p:cNvSpPr/>
          <p:nvPr userDrawn="1"/>
        </p:nvSpPr>
        <p:spPr>
          <a:xfrm>
            <a:off x="3051958" y="2907357"/>
            <a:ext cx="3129063" cy="2733421"/>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solidFill>
            <a:srgbClr val="E8EEFD"/>
          </a:solidFill>
          <a:ln w="28575" cap="flat">
            <a:noFill/>
            <a:prstDash val="solid"/>
            <a:miter/>
          </a:ln>
        </p:spPr>
        <p:txBody>
          <a:bodyPr rtlCol="0" anchor="ctr"/>
          <a:lstStyle/>
          <a:p>
            <a:endParaRPr lang="en-UA"/>
          </a:p>
        </p:txBody>
      </p:sp>
      <p:pic>
        <p:nvPicPr>
          <p:cNvPr id="6" name="Graphic 5">
            <a:extLst>
              <a:ext uri="{FF2B5EF4-FFF2-40B4-BE49-F238E27FC236}">
                <a16:creationId xmlns:a16="http://schemas.microsoft.com/office/drawing/2014/main" id="{3859E397-8ED7-7A97-9F74-97D9052E8C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4302826" y="1071193"/>
            <a:ext cx="6597267" cy="5751463"/>
          </a:xfrm>
          <a:prstGeom prst="rect">
            <a:avLst/>
          </a:prstGeom>
        </p:spPr>
      </p:pic>
      <p:pic>
        <p:nvPicPr>
          <p:cNvPr id="9" name="Graphic 8">
            <a:extLst>
              <a:ext uri="{FF2B5EF4-FFF2-40B4-BE49-F238E27FC236}">
                <a16:creationId xmlns:a16="http://schemas.microsoft.com/office/drawing/2014/main" id="{3A8DE092-CEDE-FFF7-E480-84C451876BF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7404429" y="831271"/>
            <a:ext cx="876897" cy="764475"/>
          </a:xfrm>
          <a:prstGeom prst="rect">
            <a:avLst/>
          </a:prstGeom>
        </p:spPr>
      </p:pic>
      <p:sp>
        <p:nvSpPr>
          <p:cNvPr id="14" name="Graphic 30">
            <a:extLst>
              <a:ext uri="{FF2B5EF4-FFF2-40B4-BE49-F238E27FC236}">
                <a16:creationId xmlns:a16="http://schemas.microsoft.com/office/drawing/2014/main" id="{993F5ABD-0F3A-BC0B-BC3D-D7C8B384BD21}"/>
              </a:ext>
            </a:extLst>
          </p:cNvPr>
          <p:cNvSpPr/>
          <p:nvPr userDrawn="1"/>
        </p:nvSpPr>
        <p:spPr>
          <a:xfrm>
            <a:off x="7886913" y="1334501"/>
            <a:ext cx="518533" cy="452968"/>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gradFill>
            <a:gsLst>
              <a:gs pos="100000">
                <a:srgbClr val="4A148C"/>
              </a:gs>
              <a:gs pos="50000">
                <a:srgbClr val="322FBE"/>
              </a:gs>
              <a:gs pos="0">
                <a:srgbClr val="1A4AF0"/>
              </a:gs>
            </a:gsLst>
            <a:lin ang="10800000" scaled="1"/>
          </a:gradFill>
          <a:ln w="8295" cap="flat">
            <a:noFill/>
            <a:prstDash val="solid"/>
            <a:miter/>
          </a:ln>
        </p:spPr>
        <p:txBody>
          <a:bodyPr rtlCol="0" anchor="ctr"/>
          <a:lstStyle/>
          <a:p>
            <a:endParaRPr lang="en-UA"/>
          </a:p>
        </p:txBody>
      </p:sp>
      <p:pic>
        <p:nvPicPr>
          <p:cNvPr id="15" name="Picture 14" descr="A middle-aged man with short grey hair and facial hair stands smiling in a dark grey suit, white collared shirt and a grey tie. His hands are in his pockets. ">
            <a:extLst>
              <a:ext uri="{FF2B5EF4-FFF2-40B4-BE49-F238E27FC236}">
                <a16:creationId xmlns:a16="http://schemas.microsoft.com/office/drawing/2014/main" id="{B2B70CE7-DFFA-0327-7939-D996623CFBF9}"/>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737399" y="218799"/>
            <a:ext cx="3479470" cy="5025239"/>
          </a:xfrm>
          <a:prstGeom prst="rect">
            <a:avLst/>
          </a:prstGeom>
        </p:spPr>
      </p:pic>
      <p:pic>
        <p:nvPicPr>
          <p:cNvPr id="16" name="Picture 15">
            <a:extLst>
              <a:ext uri="{FF2B5EF4-FFF2-40B4-BE49-F238E27FC236}">
                <a16:creationId xmlns:a16="http://schemas.microsoft.com/office/drawing/2014/main" id="{266A5D9D-697B-0490-162A-941D45507B9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sp>
        <p:nvSpPr>
          <p:cNvPr id="17" name="Subtitle 2">
            <a:extLst>
              <a:ext uri="{FF2B5EF4-FFF2-40B4-BE49-F238E27FC236}">
                <a16:creationId xmlns:a16="http://schemas.microsoft.com/office/drawing/2014/main" id="{AA72544A-6C52-1AB3-A97D-260DA1FE8686}"/>
              </a:ext>
            </a:extLst>
          </p:cNvPr>
          <p:cNvSpPr>
            <a:spLocks noGrp="1"/>
          </p:cNvSpPr>
          <p:nvPr>
            <p:ph type="subTitle" idx="1"/>
          </p:nvPr>
        </p:nvSpPr>
        <p:spPr>
          <a:xfrm>
            <a:off x="468313" y="4496470"/>
            <a:ext cx="3924394" cy="162844"/>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23" name="Title 1">
            <a:extLst>
              <a:ext uri="{FF2B5EF4-FFF2-40B4-BE49-F238E27FC236}">
                <a16:creationId xmlns:a16="http://schemas.microsoft.com/office/drawing/2014/main" id="{EC4190CD-10B7-4235-2379-37D03EAF5430}"/>
              </a:ext>
            </a:extLst>
          </p:cNvPr>
          <p:cNvSpPr>
            <a:spLocks noGrp="1"/>
          </p:cNvSpPr>
          <p:nvPr>
            <p:ph type="ctrTitle"/>
          </p:nvPr>
        </p:nvSpPr>
        <p:spPr>
          <a:xfrm>
            <a:off x="468313" y="3312387"/>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Tree>
    <p:extLst>
      <p:ext uri="{BB962C8B-B14F-4D97-AF65-F5344CB8AC3E}">
        <p14:creationId xmlns:p14="http://schemas.microsoft.com/office/powerpoint/2010/main" val="3474626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FFF6EF"/>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6F09A2C-69C8-1BCF-1C78-140D8E719356}"/>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8" name="Freeform 7">
            <a:extLst>
              <a:ext uri="{FF2B5EF4-FFF2-40B4-BE49-F238E27FC236}">
                <a16:creationId xmlns:a16="http://schemas.microsoft.com/office/drawing/2014/main" id="{F3D41974-3BE5-A83B-7417-7FEF273978F3}"/>
              </a:ext>
            </a:extLst>
          </p:cNvPr>
          <p:cNvSpPr/>
          <p:nvPr userDrawn="1"/>
        </p:nvSpPr>
        <p:spPr>
          <a:xfrm>
            <a:off x="46899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2" name="Rounded Rectangle 1">
            <a:extLst>
              <a:ext uri="{FF2B5EF4-FFF2-40B4-BE49-F238E27FC236}">
                <a16:creationId xmlns:a16="http://schemas.microsoft.com/office/drawing/2014/main" id="{38EB2A22-9BB7-4B03-2A7A-63F84A660388}"/>
              </a:ext>
            </a:extLst>
          </p:cNvPr>
          <p:cNvSpPr/>
          <p:nvPr userDrawn="1"/>
        </p:nvSpPr>
        <p:spPr>
          <a:xfrm>
            <a:off x="90000" y="87750"/>
            <a:ext cx="8964000" cy="4968000"/>
          </a:xfrm>
          <a:prstGeom prst="roundRect">
            <a:avLst>
              <a:gd name="adj" fmla="val 2863"/>
            </a:avLst>
          </a:prstGeom>
          <a:gradFill>
            <a:gsLst>
              <a:gs pos="100000">
                <a:srgbClr val="FBD2FC"/>
              </a:gs>
              <a:gs pos="44000">
                <a:srgbClr val="D6E8FA"/>
              </a:gs>
              <a:gs pos="0">
                <a:srgbClr val="B3FFF8"/>
              </a:gs>
            </a:gsLst>
            <a:lin ang="19200000" scaled="0"/>
          </a:gra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3" name="Graphic 2">
            <a:extLst>
              <a:ext uri="{FF2B5EF4-FFF2-40B4-BE49-F238E27FC236}">
                <a16:creationId xmlns:a16="http://schemas.microsoft.com/office/drawing/2014/main" id="{7CB105D0-81FD-43BA-60F0-D570E25DFC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775200" y="619655"/>
            <a:ext cx="6597267" cy="5751463"/>
          </a:xfrm>
          <a:prstGeom prst="rect">
            <a:avLst/>
          </a:prstGeom>
        </p:spPr>
      </p:pic>
      <p:pic>
        <p:nvPicPr>
          <p:cNvPr id="7" name="Graphic 6">
            <a:extLst>
              <a:ext uri="{FF2B5EF4-FFF2-40B4-BE49-F238E27FC236}">
                <a16:creationId xmlns:a16="http://schemas.microsoft.com/office/drawing/2014/main" id="{3CD69C3C-A2FC-0204-ED44-1ADEB00F046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32269" y="2947248"/>
            <a:ext cx="3382607" cy="2948940"/>
          </a:xfrm>
          <a:prstGeom prst="rect">
            <a:avLst/>
          </a:prstGeom>
        </p:spPr>
      </p:pic>
      <p:pic>
        <p:nvPicPr>
          <p:cNvPr id="13" name="Graphic 12">
            <a:extLst>
              <a:ext uri="{FF2B5EF4-FFF2-40B4-BE49-F238E27FC236}">
                <a16:creationId xmlns:a16="http://schemas.microsoft.com/office/drawing/2014/main" id="{9990565E-E4A8-76D2-BD39-3F8E9530B92B}"/>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40323" y="788315"/>
            <a:ext cx="412100" cy="359267"/>
          </a:xfrm>
          <a:prstGeom prst="rect">
            <a:avLst/>
          </a:prstGeom>
        </p:spPr>
      </p:pic>
      <p:sp>
        <p:nvSpPr>
          <p:cNvPr id="18" name="Graphic 30">
            <a:extLst>
              <a:ext uri="{FF2B5EF4-FFF2-40B4-BE49-F238E27FC236}">
                <a16:creationId xmlns:a16="http://schemas.microsoft.com/office/drawing/2014/main" id="{CFDF3E33-9DEB-B784-A25D-46389147FC67}"/>
              </a:ext>
            </a:extLst>
          </p:cNvPr>
          <p:cNvSpPr/>
          <p:nvPr userDrawn="1"/>
        </p:nvSpPr>
        <p:spPr>
          <a:xfrm rot="10800000">
            <a:off x="5904464" y="380143"/>
            <a:ext cx="904006" cy="747615"/>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bg1"/>
          </a:solidFill>
          <a:ln w="8295" cap="flat">
            <a:noFill/>
            <a:prstDash val="solid"/>
            <a:miter/>
          </a:ln>
        </p:spPr>
        <p:txBody>
          <a:bodyPr rtlCol="0" anchor="ctr"/>
          <a:lstStyle/>
          <a:p>
            <a:endParaRPr lang="en-UA"/>
          </a:p>
        </p:txBody>
      </p:sp>
      <p:pic>
        <p:nvPicPr>
          <p:cNvPr id="19" name="Picture 18" descr="A young woman professional wearing large round glasses with her hair up in a bun smiles as she types on a laptop. She wears a brown jacket over a white T-shirt and has her fingernails painted brown.">
            <a:extLst>
              <a:ext uri="{FF2B5EF4-FFF2-40B4-BE49-F238E27FC236}">
                <a16:creationId xmlns:a16="http://schemas.microsoft.com/office/drawing/2014/main" id="{8C6E73F9-FE8D-0DB1-C032-D44B896B37EB}"/>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3710585" y="660400"/>
            <a:ext cx="5847347" cy="4389120"/>
          </a:xfrm>
          <a:prstGeom prst="rect">
            <a:avLst/>
          </a:prstGeom>
        </p:spPr>
      </p:pic>
      <p:pic>
        <p:nvPicPr>
          <p:cNvPr id="20" name="Picture 19">
            <a:extLst>
              <a:ext uri="{FF2B5EF4-FFF2-40B4-BE49-F238E27FC236}">
                <a16:creationId xmlns:a16="http://schemas.microsoft.com/office/drawing/2014/main" id="{BADC9B1D-03B4-2812-1D34-0372A9C0076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sp>
        <p:nvSpPr>
          <p:cNvPr id="21" name="Subtitle 2">
            <a:extLst>
              <a:ext uri="{FF2B5EF4-FFF2-40B4-BE49-F238E27FC236}">
                <a16:creationId xmlns:a16="http://schemas.microsoft.com/office/drawing/2014/main" id="{CA8D4FF4-CE3B-D74F-BE20-91B92B26239C}"/>
              </a:ext>
            </a:extLst>
          </p:cNvPr>
          <p:cNvSpPr>
            <a:spLocks noGrp="1"/>
          </p:cNvSpPr>
          <p:nvPr>
            <p:ph type="subTitle" idx="1"/>
          </p:nvPr>
        </p:nvSpPr>
        <p:spPr>
          <a:xfrm>
            <a:off x="468313" y="4496470"/>
            <a:ext cx="3924394" cy="162844"/>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22" name="Title 1">
            <a:extLst>
              <a:ext uri="{FF2B5EF4-FFF2-40B4-BE49-F238E27FC236}">
                <a16:creationId xmlns:a16="http://schemas.microsoft.com/office/drawing/2014/main" id="{68ED8477-5862-1497-0A96-1B69F5A32C13}"/>
              </a:ext>
            </a:extLst>
          </p:cNvPr>
          <p:cNvSpPr>
            <a:spLocks noGrp="1"/>
          </p:cNvSpPr>
          <p:nvPr>
            <p:ph type="ctrTitle"/>
          </p:nvPr>
        </p:nvSpPr>
        <p:spPr>
          <a:xfrm>
            <a:off x="468313" y="3312387"/>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Tree>
    <p:extLst>
      <p:ext uri="{BB962C8B-B14F-4D97-AF65-F5344CB8AC3E}">
        <p14:creationId xmlns:p14="http://schemas.microsoft.com/office/powerpoint/2010/main" val="1252487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4" name="Graphic 5" descr="A light blue-grey gradient appears in the background with some decorative triangles - one is upside down small and blue and one is positioned normally and is larger and white.">
            <a:extLst>
              <a:ext uri="{FF2B5EF4-FFF2-40B4-BE49-F238E27FC236}">
                <a16:creationId xmlns:a16="http://schemas.microsoft.com/office/drawing/2014/main" id="{E1892B0C-CFAA-6B2D-9779-56676B92F36F}"/>
              </a:ext>
            </a:extLst>
          </p:cNvPr>
          <p:cNvSpPr/>
          <p:nvPr userDrawn="1"/>
        </p:nvSpPr>
        <p:spPr>
          <a:xfrm>
            <a:off x="90000" y="88232"/>
            <a:ext cx="8964000" cy="4967517"/>
          </a:xfrm>
          <a:prstGeom prst="roundRect">
            <a:avLst>
              <a:gd name="adj" fmla="val 2967"/>
            </a:avLst>
          </a:prstGeom>
          <a:gradFill>
            <a:gsLst>
              <a:gs pos="0">
                <a:srgbClr val="543AA8">
                  <a:alpha val="0"/>
                </a:srgbClr>
              </a:gs>
              <a:gs pos="33854">
                <a:srgbClr val="9385C8">
                  <a:alpha val="19037"/>
                </a:srgbClr>
              </a:gs>
              <a:gs pos="100000">
                <a:srgbClr val="F2F6F8">
                  <a:alpha val="50000"/>
                </a:srgbClr>
              </a:gs>
            </a:gsLst>
            <a:lin ang="6879177" scaled="1"/>
          </a:gradFill>
          <a:ln w="0" cap="flat">
            <a:noFill/>
            <a:prstDash val="solid"/>
            <a:miter/>
          </a:ln>
        </p:spPr>
        <p:txBody>
          <a:bodyPr rtlCol="0" anchor="ctr"/>
          <a:lstStyle/>
          <a:p>
            <a:pPr algn="ctr" defTabSz="685800">
              <a:defRPr/>
            </a:pPr>
            <a:endParaRPr lang="en-US" sz="1400">
              <a:latin typeface="Inter" panose="02000503000000020004" pitchFamily="2" charset="0"/>
              <a:ea typeface="Inter" panose="02000503000000020004" pitchFamily="2" charset="0"/>
            </a:endParaRPr>
          </a:p>
        </p:txBody>
      </p:sp>
      <p:sp>
        <p:nvSpPr>
          <p:cNvPr id="8" name="TextBox 7">
            <a:extLst>
              <a:ext uri="{FF2B5EF4-FFF2-40B4-BE49-F238E27FC236}">
                <a16:creationId xmlns:a16="http://schemas.microsoft.com/office/drawing/2014/main" id="{53BE51C3-AEFE-8A46-D0D0-923FEAA22632}"/>
              </a:ext>
            </a:extLst>
          </p:cNvPr>
          <p:cNvSpPr txBox="1"/>
          <p:nvPr userDrawn="1"/>
        </p:nvSpPr>
        <p:spPr>
          <a:xfrm>
            <a:off x="1872817" y="1470493"/>
            <a:ext cx="814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chemeClr val="tx1"/>
              </a:solidFill>
            </a:endParaRPr>
          </a:p>
        </p:txBody>
      </p:sp>
      <p:pic>
        <p:nvPicPr>
          <p:cNvPr id="18" name="Graphic 17">
            <a:extLst>
              <a:ext uri="{FF2B5EF4-FFF2-40B4-BE49-F238E27FC236}">
                <a16:creationId xmlns:a16="http://schemas.microsoft.com/office/drawing/2014/main" id="{7172E2C6-C918-F8A5-21B0-FF10323406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5577142" y="2036348"/>
            <a:ext cx="6597267" cy="5751463"/>
          </a:xfrm>
          <a:prstGeom prst="rect">
            <a:avLst/>
          </a:prstGeom>
        </p:spPr>
      </p:pic>
      <p:pic>
        <p:nvPicPr>
          <p:cNvPr id="19" name="Graphic 18">
            <a:extLst>
              <a:ext uri="{FF2B5EF4-FFF2-40B4-BE49-F238E27FC236}">
                <a16:creationId xmlns:a16="http://schemas.microsoft.com/office/drawing/2014/main" id="{AB1A5028-3BF1-CE42-41FC-D4B942BDDE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6574751" y="1845775"/>
            <a:ext cx="613203" cy="534587"/>
          </a:xfrm>
          <a:prstGeom prst="rect">
            <a:avLst/>
          </a:prstGeom>
        </p:spPr>
      </p:pic>
      <p:pic>
        <p:nvPicPr>
          <p:cNvPr id="20" name="Graphic 19">
            <a:extLst>
              <a:ext uri="{FF2B5EF4-FFF2-40B4-BE49-F238E27FC236}">
                <a16:creationId xmlns:a16="http://schemas.microsoft.com/office/drawing/2014/main" id="{58059DDA-E092-4E9B-1BEC-A14F4286D67D}"/>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37121" y="1393788"/>
            <a:ext cx="1157769" cy="1009337"/>
          </a:xfrm>
          <a:prstGeom prst="rect">
            <a:avLst/>
          </a:prstGeom>
        </p:spPr>
      </p:pic>
      <p:sp>
        <p:nvSpPr>
          <p:cNvPr id="22" name="Google Shape;37;p11">
            <a:extLst>
              <a:ext uri="{FF2B5EF4-FFF2-40B4-BE49-F238E27FC236}">
                <a16:creationId xmlns:a16="http://schemas.microsoft.com/office/drawing/2014/main" id="{48A21080-D67A-2477-E80A-D5D8565D4212}"/>
              </a:ext>
            </a:extLst>
          </p:cNvPr>
          <p:cNvSpPr txBox="1">
            <a:spLocks noGrp="1"/>
          </p:cNvSpPr>
          <p:nvPr>
            <p:ph type="body" idx="1"/>
          </p:nvPr>
        </p:nvSpPr>
        <p:spPr>
          <a:xfrm>
            <a:off x="468312" y="1275906"/>
            <a:ext cx="2306785" cy="287079"/>
          </a:xfrm>
          <a:prstGeom prst="rect">
            <a:avLst/>
          </a:prstGeom>
          <a:noFill/>
          <a:ln>
            <a:noFill/>
          </a:ln>
        </p:spPr>
        <p:txBody>
          <a:bodyPr spcFirstLastPara="1" wrap="square" lIns="180000" tIns="46800" rIns="91425" bIns="91425" anchor="t" anchorCtr="0">
            <a:noAutofit/>
          </a:bodyPr>
          <a:lstStyle>
            <a:lvl1pPr marL="114297" lvl="0" indent="0" algn="l">
              <a:lnSpc>
                <a:spcPct val="100000"/>
              </a:lnSpc>
              <a:spcBef>
                <a:spcPts val="0"/>
              </a:spcBef>
              <a:spcAft>
                <a:spcPts val="0"/>
              </a:spcAft>
              <a:buSzPts val="1800"/>
              <a:buNone/>
              <a:defRPr sz="1200">
                <a:solidFill>
                  <a:schemeClr val="tx1"/>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3" name="Google Shape;37;p11">
            <a:extLst>
              <a:ext uri="{FF2B5EF4-FFF2-40B4-BE49-F238E27FC236}">
                <a16:creationId xmlns:a16="http://schemas.microsoft.com/office/drawing/2014/main" id="{8CC8F8E5-2C12-4D8B-D1D2-2332A754FDC4}"/>
              </a:ext>
            </a:extLst>
          </p:cNvPr>
          <p:cNvSpPr txBox="1">
            <a:spLocks noGrp="1"/>
          </p:cNvSpPr>
          <p:nvPr>
            <p:ph type="body" idx="10"/>
          </p:nvPr>
        </p:nvSpPr>
        <p:spPr>
          <a:xfrm>
            <a:off x="468313" y="1632543"/>
            <a:ext cx="2306785" cy="287079"/>
          </a:xfrm>
          <a:prstGeom prst="rect">
            <a:avLst/>
          </a:prstGeom>
          <a:noFill/>
          <a:ln>
            <a:noFill/>
          </a:ln>
        </p:spPr>
        <p:txBody>
          <a:bodyPr spcFirstLastPara="1" wrap="square" lIns="0" tIns="0" rIns="91425" bIns="46800" anchor="t" anchorCtr="0">
            <a:noAutofit/>
          </a:bodyPr>
          <a:lstStyle>
            <a:lvl1pPr marL="0" lvl="0" indent="-295200" algn="l">
              <a:lnSpc>
                <a:spcPct val="150000"/>
              </a:lnSpc>
              <a:spcBef>
                <a:spcPts val="0"/>
              </a:spcBef>
              <a:spcAft>
                <a:spcPts val="0"/>
              </a:spcAft>
              <a:buSzPct val="100000"/>
              <a:buFont typeface="Arial" panose="020B0604020202020204" pitchFamily="34" charset="0"/>
              <a:buChar char="•"/>
              <a:defRPr sz="1200">
                <a:solidFill>
                  <a:schemeClr val="tx1"/>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 name="TextBox 1">
            <a:extLst>
              <a:ext uri="{FF2B5EF4-FFF2-40B4-BE49-F238E27FC236}">
                <a16:creationId xmlns:a16="http://schemas.microsoft.com/office/drawing/2014/main" id="{BF8B6F1D-B663-83D7-FB40-74D6BF86664B}"/>
              </a:ext>
            </a:extLst>
          </p:cNvPr>
          <p:cNvSpPr txBox="1"/>
          <p:nvPr userDrawn="1"/>
        </p:nvSpPr>
        <p:spPr>
          <a:xfrm>
            <a:off x="1872817" y="2369388"/>
            <a:ext cx="814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chemeClr val="tx1"/>
              </a:solidFill>
            </a:endParaRPr>
          </a:p>
        </p:txBody>
      </p:sp>
      <p:sp>
        <p:nvSpPr>
          <p:cNvPr id="3" name="Google Shape;37;p11">
            <a:extLst>
              <a:ext uri="{FF2B5EF4-FFF2-40B4-BE49-F238E27FC236}">
                <a16:creationId xmlns:a16="http://schemas.microsoft.com/office/drawing/2014/main" id="{4349BCAE-9875-13CF-F919-43583C66849A}"/>
              </a:ext>
            </a:extLst>
          </p:cNvPr>
          <p:cNvSpPr txBox="1">
            <a:spLocks noGrp="1"/>
          </p:cNvSpPr>
          <p:nvPr>
            <p:ph type="body" idx="11"/>
          </p:nvPr>
        </p:nvSpPr>
        <p:spPr>
          <a:xfrm>
            <a:off x="468312" y="2174801"/>
            <a:ext cx="2306785" cy="287079"/>
          </a:xfrm>
          <a:prstGeom prst="rect">
            <a:avLst/>
          </a:prstGeom>
          <a:noFill/>
          <a:ln>
            <a:noFill/>
          </a:ln>
        </p:spPr>
        <p:txBody>
          <a:bodyPr spcFirstLastPara="1" wrap="square" lIns="180000" tIns="46800" rIns="91425" bIns="91425" anchor="t" anchorCtr="0">
            <a:noAutofit/>
          </a:bodyPr>
          <a:lstStyle>
            <a:lvl1pPr marL="114297" lvl="0" indent="0" algn="l">
              <a:lnSpc>
                <a:spcPct val="100000"/>
              </a:lnSpc>
              <a:spcBef>
                <a:spcPts val="0"/>
              </a:spcBef>
              <a:spcAft>
                <a:spcPts val="0"/>
              </a:spcAft>
              <a:buSzPts val="1800"/>
              <a:buNone/>
              <a:defRPr sz="1200">
                <a:solidFill>
                  <a:schemeClr val="tx1"/>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5" name="Google Shape;37;p11">
            <a:extLst>
              <a:ext uri="{FF2B5EF4-FFF2-40B4-BE49-F238E27FC236}">
                <a16:creationId xmlns:a16="http://schemas.microsoft.com/office/drawing/2014/main" id="{BB0B40F9-D88A-A735-9AB4-8CC144ABA183}"/>
              </a:ext>
            </a:extLst>
          </p:cNvPr>
          <p:cNvSpPr txBox="1">
            <a:spLocks noGrp="1"/>
          </p:cNvSpPr>
          <p:nvPr>
            <p:ph type="body" idx="12"/>
          </p:nvPr>
        </p:nvSpPr>
        <p:spPr>
          <a:xfrm>
            <a:off x="468313" y="2531438"/>
            <a:ext cx="2306785" cy="287079"/>
          </a:xfrm>
          <a:prstGeom prst="rect">
            <a:avLst/>
          </a:prstGeom>
          <a:noFill/>
          <a:ln>
            <a:noFill/>
          </a:ln>
        </p:spPr>
        <p:txBody>
          <a:bodyPr spcFirstLastPara="1" wrap="square" lIns="0" tIns="0" rIns="91425" bIns="46800" anchor="t" anchorCtr="0">
            <a:noAutofit/>
          </a:bodyPr>
          <a:lstStyle>
            <a:lvl1pPr marL="0" lvl="0" indent="-295200" algn="l">
              <a:lnSpc>
                <a:spcPct val="150000"/>
              </a:lnSpc>
              <a:spcBef>
                <a:spcPts val="0"/>
              </a:spcBef>
              <a:spcAft>
                <a:spcPts val="0"/>
              </a:spcAft>
              <a:buSzPct val="100000"/>
              <a:buFont typeface="Arial" panose="020B0604020202020204" pitchFamily="34" charset="0"/>
              <a:buChar char="•"/>
              <a:defRPr sz="1200">
                <a:solidFill>
                  <a:schemeClr val="tx1"/>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7" name="Google Shape;451;p36">
            <a:extLst>
              <a:ext uri="{FF2B5EF4-FFF2-40B4-BE49-F238E27FC236}">
                <a16:creationId xmlns:a16="http://schemas.microsoft.com/office/drawing/2014/main" id="{0221034F-F546-A155-7B7A-792D3D4100C0}"/>
              </a:ext>
            </a:extLst>
          </p:cNvPr>
          <p:cNvSpPr txBox="1">
            <a:spLocks/>
          </p:cNvSpPr>
          <p:nvPr userDrawn="1"/>
        </p:nvSpPr>
        <p:spPr>
          <a:xfrm>
            <a:off x="465015" y="638591"/>
            <a:ext cx="2459255" cy="332072"/>
          </a:xfrm>
          <a:prstGeom prst="rect">
            <a:avLst/>
          </a:prstGeom>
        </p:spPr>
        <p:txBody>
          <a:bodyPr spcFirstLastPara="1" vert="horz" wrap="square" lIns="0" tIns="0" rIns="91425" bIns="0"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5000"/>
              </a:lnSpc>
              <a:spcBef>
                <a:spcPts val="0"/>
              </a:spcBef>
            </a:pPr>
            <a:r>
              <a:rPr lang="en-US" sz="1800" b="1" i="0">
                <a:solidFill>
                  <a:schemeClr val="tx1"/>
                </a:solidFill>
                <a:latin typeface="Nunito" pitchFamily="2" charset="77"/>
                <a:cs typeface="Arial"/>
              </a:rPr>
              <a:t>Agenda</a:t>
            </a:r>
            <a:endParaRPr lang="en-GB" sz="1800" b="1" i="0">
              <a:solidFill>
                <a:schemeClr val="tx1"/>
              </a:solidFill>
              <a:latin typeface="Nunito" pitchFamily="2" charset="77"/>
            </a:endParaRPr>
          </a:p>
        </p:txBody>
      </p:sp>
    </p:spTree>
    <p:extLst>
      <p:ext uri="{BB962C8B-B14F-4D97-AF65-F5344CB8AC3E}">
        <p14:creationId xmlns:p14="http://schemas.microsoft.com/office/powerpoint/2010/main" val="5722549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2" name="Graphic 5" descr="A light blue-grey gradient appears in the background with some decorative triangles - one is upside down small and blue and one is positioned normally and is larger and white.">
            <a:extLst>
              <a:ext uri="{FF2B5EF4-FFF2-40B4-BE49-F238E27FC236}">
                <a16:creationId xmlns:a16="http://schemas.microsoft.com/office/drawing/2014/main" id="{59ACF970-6B23-9457-4C87-6170F51756F5}"/>
              </a:ext>
            </a:extLst>
          </p:cNvPr>
          <p:cNvSpPr/>
          <p:nvPr userDrawn="1"/>
        </p:nvSpPr>
        <p:spPr>
          <a:xfrm>
            <a:off x="90000" y="96254"/>
            <a:ext cx="8964000" cy="4959496"/>
          </a:xfrm>
          <a:prstGeom prst="roundRect">
            <a:avLst>
              <a:gd name="adj" fmla="val 2967"/>
            </a:avLst>
          </a:prstGeom>
          <a:gradFill>
            <a:gsLst>
              <a:gs pos="0">
                <a:srgbClr val="543AA8">
                  <a:alpha val="0"/>
                </a:srgbClr>
              </a:gs>
              <a:gs pos="33854">
                <a:srgbClr val="9385C8">
                  <a:alpha val="19037"/>
                </a:srgbClr>
              </a:gs>
              <a:gs pos="100000">
                <a:srgbClr val="F2F6F8">
                  <a:alpha val="50000"/>
                </a:srgbClr>
              </a:gs>
            </a:gsLst>
            <a:lin ang="6879177" scaled="1"/>
          </a:gradFill>
          <a:ln w="0" cap="flat">
            <a:noFill/>
            <a:prstDash val="solid"/>
            <a:miter/>
          </a:ln>
        </p:spPr>
        <p:txBody>
          <a:bodyPr rtlCol="0" anchor="ctr"/>
          <a:lstStyle/>
          <a:p>
            <a:pPr algn="ctr" defTabSz="685800">
              <a:defRPr/>
            </a:pPr>
            <a:endParaRPr lang="en-US" sz="1400">
              <a:latin typeface="Inter" panose="02000503000000020004" pitchFamily="2" charset="0"/>
              <a:ea typeface="Inter" panose="02000503000000020004" pitchFamily="2" charset="0"/>
            </a:endParaRPr>
          </a:p>
        </p:txBody>
      </p:sp>
      <p:sp>
        <p:nvSpPr>
          <p:cNvPr id="8" name="TextBox 7">
            <a:extLst>
              <a:ext uri="{FF2B5EF4-FFF2-40B4-BE49-F238E27FC236}">
                <a16:creationId xmlns:a16="http://schemas.microsoft.com/office/drawing/2014/main" id="{53BE51C3-AEFE-8A46-D0D0-923FEAA22632}"/>
              </a:ext>
            </a:extLst>
          </p:cNvPr>
          <p:cNvSpPr txBox="1"/>
          <p:nvPr userDrawn="1"/>
        </p:nvSpPr>
        <p:spPr>
          <a:xfrm>
            <a:off x="1872817" y="1481126"/>
            <a:ext cx="814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chemeClr val="tx1"/>
              </a:solidFill>
            </a:endParaRPr>
          </a:p>
        </p:txBody>
      </p:sp>
      <p:sp>
        <p:nvSpPr>
          <p:cNvPr id="22" name="Google Shape;37;p11">
            <a:extLst>
              <a:ext uri="{FF2B5EF4-FFF2-40B4-BE49-F238E27FC236}">
                <a16:creationId xmlns:a16="http://schemas.microsoft.com/office/drawing/2014/main" id="{48A21080-D67A-2477-E80A-D5D8565D4212}"/>
              </a:ext>
            </a:extLst>
          </p:cNvPr>
          <p:cNvSpPr txBox="1">
            <a:spLocks noGrp="1"/>
          </p:cNvSpPr>
          <p:nvPr>
            <p:ph type="body" idx="1"/>
          </p:nvPr>
        </p:nvSpPr>
        <p:spPr>
          <a:xfrm>
            <a:off x="468312" y="1286539"/>
            <a:ext cx="2306785" cy="287079"/>
          </a:xfrm>
          <a:prstGeom prst="rect">
            <a:avLst/>
          </a:prstGeom>
          <a:noFill/>
          <a:ln>
            <a:noFill/>
          </a:ln>
        </p:spPr>
        <p:txBody>
          <a:bodyPr spcFirstLastPara="1" wrap="square" lIns="180000" tIns="46800" rIns="91425" bIns="91425" anchor="t" anchorCtr="0">
            <a:noAutofit/>
          </a:bodyPr>
          <a:lstStyle>
            <a:lvl1pPr marL="114297" lvl="0" indent="0" algn="l">
              <a:lnSpc>
                <a:spcPct val="100000"/>
              </a:lnSpc>
              <a:spcBef>
                <a:spcPts val="0"/>
              </a:spcBef>
              <a:spcAft>
                <a:spcPts val="0"/>
              </a:spcAft>
              <a:buSzPts val="1800"/>
              <a:buNone/>
              <a:defRPr sz="1200">
                <a:solidFill>
                  <a:schemeClr val="tx1"/>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3" name="Google Shape;37;p11">
            <a:extLst>
              <a:ext uri="{FF2B5EF4-FFF2-40B4-BE49-F238E27FC236}">
                <a16:creationId xmlns:a16="http://schemas.microsoft.com/office/drawing/2014/main" id="{8CC8F8E5-2C12-4D8B-D1D2-2332A754FDC4}"/>
              </a:ext>
            </a:extLst>
          </p:cNvPr>
          <p:cNvSpPr txBox="1">
            <a:spLocks noGrp="1"/>
          </p:cNvSpPr>
          <p:nvPr>
            <p:ph type="body" idx="10"/>
          </p:nvPr>
        </p:nvSpPr>
        <p:spPr>
          <a:xfrm>
            <a:off x="468313" y="1643176"/>
            <a:ext cx="2306785" cy="287079"/>
          </a:xfrm>
          <a:prstGeom prst="rect">
            <a:avLst/>
          </a:prstGeom>
          <a:noFill/>
          <a:ln>
            <a:noFill/>
          </a:ln>
        </p:spPr>
        <p:txBody>
          <a:bodyPr spcFirstLastPara="1" wrap="square" lIns="0" tIns="0" rIns="91425" bIns="46800" anchor="t" anchorCtr="0">
            <a:noAutofit/>
          </a:bodyPr>
          <a:lstStyle>
            <a:lvl1pPr marL="0" lvl="0" indent="-295200" algn="l">
              <a:lnSpc>
                <a:spcPct val="150000"/>
              </a:lnSpc>
              <a:spcBef>
                <a:spcPts val="0"/>
              </a:spcBef>
              <a:spcAft>
                <a:spcPts val="0"/>
              </a:spcAft>
              <a:buSzPct val="100000"/>
              <a:buFont typeface="Arial" panose="020B0604020202020204" pitchFamily="34" charset="0"/>
              <a:buChar char="•"/>
              <a:defRPr sz="1200">
                <a:solidFill>
                  <a:schemeClr val="tx1"/>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1" name="TextBox 10">
            <a:extLst>
              <a:ext uri="{FF2B5EF4-FFF2-40B4-BE49-F238E27FC236}">
                <a16:creationId xmlns:a16="http://schemas.microsoft.com/office/drawing/2014/main" id="{553B89EA-24F9-9A69-6985-1B1EB46D16F8}"/>
              </a:ext>
            </a:extLst>
          </p:cNvPr>
          <p:cNvSpPr txBox="1"/>
          <p:nvPr userDrawn="1"/>
        </p:nvSpPr>
        <p:spPr>
          <a:xfrm>
            <a:off x="6105459" y="1481126"/>
            <a:ext cx="814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chemeClr val="tx1"/>
              </a:solidFill>
            </a:endParaRPr>
          </a:p>
        </p:txBody>
      </p:sp>
      <p:sp>
        <p:nvSpPr>
          <p:cNvPr id="13" name="Google Shape;37;p11">
            <a:extLst>
              <a:ext uri="{FF2B5EF4-FFF2-40B4-BE49-F238E27FC236}">
                <a16:creationId xmlns:a16="http://schemas.microsoft.com/office/drawing/2014/main" id="{4DF3F14F-CABF-2E77-DDBD-1AEC1C4EEB91}"/>
              </a:ext>
            </a:extLst>
          </p:cNvPr>
          <p:cNvSpPr txBox="1">
            <a:spLocks noGrp="1"/>
          </p:cNvSpPr>
          <p:nvPr>
            <p:ph type="body" idx="11"/>
          </p:nvPr>
        </p:nvSpPr>
        <p:spPr>
          <a:xfrm>
            <a:off x="4700954" y="1286539"/>
            <a:ext cx="2306785" cy="287079"/>
          </a:xfrm>
          <a:prstGeom prst="rect">
            <a:avLst/>
          </a:prstGeom>
          <a:noFill/>
          <a:ln>
            <a:noFill/>
          </a:ln>
        </p:spPr>
        <p:txBody>
          <a:bodyPr spcFirstLastPara="1" wrap="square" lIns="180000" tIns="46800" rIns="91425" bIns="91425" anchor="t" anchorCtr="0">
            <a:noAutofit/>
          </a:bodyPr>
          <a:lstStyle>
            <a:lvl1pPr marL="114297" lvl="0" indent="0" algn="l">
              <a:lnSpc>
                <a:spcPct val="100000"/>
              </a:lnSpc>
              <a:spcBef>
                <a:spcPts val="0"/>
              </a:spcBef>
              <a:spcAft>
                <a:spcPts val="0"/>
              </a:spcAft>
              <a:buSzPts val="1800"/>
              <a:buNone/>
              <a:defRPr sz="1200">
                <a:solidFill>
                  <a:schemeClr val="tx1"/>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4" name="Google Shape;37;p11">
            <a:extLst>
              <a:ext uri="{FF2B5EF4-FFF2-40B4-BE49-F238E27FC236}">
                <a16:creationId xmlns:a16="http://schemas.microsoft.com/office/drawing/2014/main" id="{B713AC77-EDB0-2163-A461-7EB5EA611583}"/>
              </a:ext>
            </a:extLst>
          </p:cNvPr>
          <p:cNvSpPr txBox="1">
            <a:spLocks noGrp="1"/>
          </p:cNvSpPr>
          <p:nvPr>
            <p:ph type="body" idx="12"/>
          </p:nvPr>
        </p:nvSpPr>
        <p:spPr>
          <a:xfrm>
            <a:off x="4700955" y="1643176"/>
            <a:ext cx="2306785" cy="287079"/>
          </a:xfrm>
          <a:prstGeom prst="rect">
            <a:avLst/>
          </a:prstGeom>
          <a:noFill/>
          <a:ln>
            <a:noFill/>
          </a:ln>
        </p:spPr>
        <p:txBody>
          <a:bodyPr spcFirstLastPara="1" wrap="square" lIns="0" tIns="0" rIns="91425" bIns="46800" anchor="t" anchorCtr="0">
            <a:noAutofit/>
          </a:bodyPr>
          <a:lstStyle>
            <a:lvl1pPr marL="0" lvl="0" indent="-295200" algn="l">
              <a:lnSpc>
                <a:spcPct val="150000"/>
              </a:lnSpc>
              <a:spcBef>
                <a:spcPts val="0"/>
              </a:spcBef>
              <a:spcAft>
                <a:spcPts val="0"/>
              </a:spcAft>
              <a:buSzPct val="100000"/>
              <a:buFont typeface="Arial" panose="020B0604020202020204" pitchFamily="34" charset="0"/>
              <a:buChar char="•"/>
              <a:defRPr sz="1200">
                <a:solidFill>
                  <a:schemeClr val="tx1"/>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 name="Google Shape;451;p36">
            <a:extLst>
              <a:ext uri="{FF2B5EF4-FFF2-40B4-BE49-F238E27FC236}">
                <a16:creationId xmlns:a16="http://schemas.microsoft.com/office/drawing/2014/main" id="{B16415B0-553F-7010-CBE4-BDBE0FAE632D}"/>
              </a:ext>
            </a:extLst>
          </p:cNvPr>
          <p:cNvSpPr txBox="1">
            <a:spLocks/>
          </p:cNvSpPr>
          <p:nvPr userDrawn="1"/>
        </p:nvSpPr>
        <p:spPr>
          <a:xfrm>
            <a:off x="465015" y="649224"/>
            <a:ext cx="2459255" cy="332072"/>
          </a:xfrm>
          <a:prstGeom prst="rect">
            <a:avLst/>
          </a:prstGeom>
        </p:spPr>
        <p:txBody>
          <a:bodyPr spcFirstLastPara="1" vert="horz" wrap="square" lIns="0" tIns="0" rIns="91425" bIns="0"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5000"/>
              </a:lnSpc>
              <a:spcBef>
                <a:spcPts val="0"/>
              </a:spcBef>
            </a:pPr>
            <a:r>
              <a:rPr lang="en-US" sz="1800" b="1" i="0">
                <a:solidFill>
                  <a:schemeClr val="tx1"/>
                </a:solidFill>
                <a:latin typeface="Nunito" pitchFamily="2" charset="77"/>
                <a:cs typeface="Arial"/>
              </a:rPr>
              <a:t>Agenda</a:t>
            </a:r>
            <a:endParaRPr lang="en-GB" sz="1800" b="1" i="0">
              <a:solidFill>
                <a:schemeClr val="tx1"/>
              </a:solidFill>
              <a:latin typeface="Nunito" pitchFamily="2" charset="77"/>
            </a:endParaRPr>
          </a:p>
        </p:txBody>
      </p:sp>
    </p:spTree>
    <p:extLst>
      <p:ext uri="{BB962C8B-B14F-4D97-AF65-F5344CB8AC3E}">
        <p14:creationId xmlns:p14="http://schemas.microsoft.com/office/powerpoint/2010/main" val="386038020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6724B9-1E38-CECC-977B-86948737F227}"/>
              </a:ext>
              <a:ext uri="{C183D7F6-B498-43B3-948B-1728B52AA6E4}">
                <adec:decorative xmlns:adec="http://schemas.microsoft.com/office/drawing/2017/decorative" val="1"/>
              </a:ext>
            </a:extLst>
          </p:cNvPr>
          <p:cNvSpPr/>
          <p:nvPr userDrawn="1"/>
        </p:nvSpPr>
        <p:spPr>
          <a:xfrm>
            <a:off x="4107115" y="0"/>
            <a:ext cx="5036885" cy="5154009"/>
          </a:xfrm>
          <a:prstGeom prst="rect">
            <a:avLst/>
          </a:prstGeom>
          <a:solidFill>
            <a:srgbClr val="E8E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A"/>
          </a:p>
        </p:txBody>
      </p:sp>
      <p:sp>
        <p:nvSpPr>
          <p:cNvPr id="8" name="TextBox 7">
            <a:extLst>
              <a:ext uri="{FF2B5EF4-FFF2-40B4-BE49-F238E27FC236}">
                <a16:creationId xmlns:a16="http://schemas.microsoft.com/office/drawing/2014/main" id="{53BE51C3-AEFE-8A46-D0D0-923FEAA22632}"/>
              </a:ext>
            </a:extLst>
          </p:cNvPr>
          <p:cNvSpPr txBox="1"/>
          <p:nvPr userDrawn="1"/>
        </p:nvSpPr>
        <p:spPr>
          <a:xfrm>
            <a:off x="1872817" y="1257842"/>
            <a:ext cx="814387" cy="271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Google Shape;37;p11">
            <a:extLst>
              <a:ext uri="{FF2B5EF4-FFF2-40B4-BE49-F238E27FC236}">
                <a16:creationId xmlns:a16="http://schemas.microsoft.com/office/drawing/2014/main" id="{3BD8BB7F-64F0-A445-E020-5E64FA388138}"/>
              </a:ext>
            </a:extLst>
          </p:cNvPr>
          <p:cNvSpPr txBox="1">
            <a:spLocks noGrp="1"/>
          </p:cNvSpPr>
          <p:nvPr>
            <p:ph type="body" idx="10"/>
          </p:nvPr>
        </p:nvSpPr>
        <p:spPr>
          <a:xfrm>
            <a:off x="468313" y="1526510"/>
            <a:ext cx="2306785" cy="324256"/>
          </a:xfrm>
          <a:prstGeom prst="rect">
            <a:avLst/>
          </a:prstGeom>
          <a:noFill/>
          <a:ln>
            <a:noFill/>
          </a:ln>
        </p:spPr>
        <p:txBody>
          <a:bodyPr spcFirstLastPara="1" wrap="square" lIns="0" tIns="0" rIns="91425" bIns="46800" anchor="t" anchorCtr="0">
            <a:spAutoFit/>
          </a:bodyPr>
          <a:lstStyle>
            <a:lvl1pPr marL="180000" lvl="0" indent="-180000" algn="l">
              <a:lnSpc>
                <a:spcPct val="150000"/>
              </a:lnSpc>
              <a:spcBef>
                <a:spcPts val="0"/>
              </a:spcBef>
              <a:spcAft>
                <a:spcPts val="0"/>
              </a:spcAft>
              <a:buSzPct val="100000"/>
              <a:buFont typeface="Arial" panose="020B0604020202020204" pitchFamily="34" charset="0"/>
              <a:buChar char="•"/>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1" name="Picture Placeholder 2">
            <a:extLst>
              <a:ext uri="{FF2B5EF4-FFF2-40B4-BE49-F238E27FC236}">
                <a16:creationId xmlns:a16="http://schemas.microsoft.com/office/drawing/2014/main" id="{2400D5F0-DEF9-3F93-21A7-88046B6C42E2}"/>
              </a:ext>
            </a:extLst>
          </p:cNvPr>
          <p:cNvSpPr>
            <a:spLocks noGrp="1"/>
          </p:cNvSpPr>
          <p:nvPr>
            <p:ph type="pic" idx="11"/>
          </p:nvPr>
        </p:nvSpPr>
        <p:spPr>
          <a:xfrm>
            <a:off x="4995489" y="510184"/>
            <a:ext cx="666000" cy="666000"/>
          </a:xfrm>
          <a:prstGeom prst="ellipse">
            <a:avLst/>
          </a:prstGeom>
        </p:spPr>
        <p:txBody>
          <a:bodyPr anchor="t">
            <a:noAutofit/>
          </a:bodyPr>
          <a:lstStyle>
            <a:lvl1pPr marL="0" indent="0">
              <a:buNone/>
              <a:defRPr sz="7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2" name="Google Shape;37;p11">
            <a:extLst>
              <a:ext uri="{FF2B5EF4-FFF2-40B4-BE49-F238E27FC236}">
                <a16:creationId xmlns:a16="http://schemas.microsoft.com/office/drawing/2014/main" id="{D2CB74F9-59D0-A23F-12DD-B0607671AF87}"/>
              </a:ext>
            </a:extLst>
          </p:cNvPr>
          <p:cNvSpPr txBox="1">
            <a:spLocks noGrp="1"/>
          </p:cNvSpPr>
          <p:nvPr>
            <p:ph type="body" idx="14"/>
          </p:nvPr>
        </p:nvSpPr>
        <p:spPr>
          <a:xfrm>
            <a:off x="4696856" y="1265597"/>
            <a:ext cx="1263267" cy="221027"/>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9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3" name="Google Shape;37;p11">
            <a:extLst>
              <a:ext uri="{FF2B5EF4-FFF2-40B4-BE49-F238E27FC236}">
                <a16:creationId xmlns:a16="http://schemas.microsoft.com/office/drawing/2014/main" id="{A91CC6E8-FED4-1F3C-799F-3B14B328A339}"/>
              </a:ext>
            </a:extLst>
          </p:cNvPr>
          <p:cNvSpPr txBox="1">
            <a:spLocks noGrp="1"/>
          </p:cNvSpPr>
          <p:nvPr>
            <p:ph type="body" idx="15"/>
          </p:nvPr>
        </p:nvSpPr>
        <p:spPr>
          <a:xfrm>
            <a:off x="4696856" y="1491991"/>
            <a:ext cx="1263267" cy="254422"/>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1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2" name="Picture Placeholder 2">
            <a:extLst>
              <a:ext uri="{FF2B5EF4-FFF2-40B4-BE49-F238E27FC236}">
                <a16:creationId xmlns:a16="http://schemas.microsoft.com/office/drawing/2014/main" id="{9ACEEF1E-9552-CDCD-616A-47585A088EB2}"/>
              </a:ext>
            </a:extLst>
          </p:cNvPr>
          <p:cNvSpPr>
            <a:spLocks noGrp="1"/>
          </p:cNvSpPr>
          <p:nvPr>
            <p:ph type="pic" idx="16"/>
          </p:nvPr>
        </p:nvSpPr>
        <p:spPr>
          <a:xfrm>
            <a:off x="4995489" y="1987084"/>
            <a:ext cx="666000" cy="666000"/>
          </a:xfrm>
          <a:prstGeom prst="ellipse">
            <a:avLst/>
          </a:prstGeom>
        </p:spPr>
        <p:txBody>
          <a:bodyPr anchor="t">
            <a:noAutofit/>
          </a:bodyPr>
          <a:lstStyle>
            <a:lvl1pPr marL="0" indent="0">
              <a:buNone/>
              <a:defRPr sz="7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63" name="Google Shape;37;p11">
            <a:extLst>
              <a:ext uri="{FF2B5EF4-FFF2-40B4-BE49-F238E27FC236}">
                <a16:creationId xmlns:a16="http://schemas.microsoft.com/office/drawing/2014/main" id="{6889FD9A-70D1-5955-AA85-99C71DC98639}"/>
              </a:ext>
            </a:extLst>
          </p:cNvPr>
          <p:cNvSpPr txBox="1">
            <a:spLocks noGrp="1"/>
          </p:cNvSpPr>
          <p:nvPr>
            <p:ph type="body" idx="17"/>
          </p:nvPr>
        </p:nvSpPr>
        <p:spPr>
          <a:xfrm>
            <a:off x="4696856" y="2742497"/>
            <a:ext cx="1263267" cy="221027"/>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9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4" name="Google Shape;37;p11">
            <a:extLst>
              <a:ext uri="{FF2B5EF4-FFF2-40B4-BE49-F238E27FC236}">
                <a16:creationId xmlns:a16="http://schemas.microsoft.com/office/drawing/2014/main" id="{2871679A-271E-5060-FDF4-A33BE37F0ACF}"/>
              </a:ext>
            </a:extLst>
          </p:cNvPr>
          <p:cNvSpPr txBox="1">
            <a:spLocks noGrp="1"/>
          </p:cNvSpPr>
          <p:nvPr>
            <p:ph type="body" idx="18"/>
          </p:nvPr>
        </p:nvSpPr>
        <p:spPr>
          <a:xfrm>
            <a:off x="4696856" y="2968891"/>
            <a:ext cx="1263267" cy="254422"/>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1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5" name="Picture Placeholder 2">
            <a:extLst>
              <a:ext uri="{FF2B5EF4-FFF2-40B4-BE49-F238E27FC236}">
                <a16:creationId xmlns:a16="http://schemas.microsoft.com/office/drawing/2014/main" id="{A4CE0751-D119-921D-15EB-6656A13E3248}"/>
              </a:ext>
            </a:extLst>
          </p:cNvPr>
          <p:cNvSpPr>
            <a:spLocks noGrp="1"/>
          </p:cNvSpPr>
          <p:nvPr>
            <p:ph type="pic" idx="19"/>
          </p:nvPr>
        </p:nvSpPr>
        <p:spPr>
          <a:xfrm>
            <a:off x="4995489" y="3487069"/>
            <a:ext cx="666000" cy="666000"/>
          </a:xfrm>
          <a:prstGeom prst="ellipse">
            <a:avLst/>
          </a:prstGeom>
        </p:spPr>
        <p:txBody>
          <a:bodyPr anchor="t">
            <a:noAutofit/>
          </a:bodyPr>
          <a:lstStyle>
            <a:lvl1pPr marL="0" indent="0">
              <a:buNone/>
              <a:defRPr sz="7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66" name="Google Shape;37;p11">
            <a:extLst>
              <a:ext uri="{FF2B5EF4-FFF2-40B4-BE49-F238E27FC236}">
                <a16:creationId xmlns:a16="http://schemas.microsoft.com/office/drawing/2014/main" id="{AC1BF554-AA30-786B-06BE-13A4554B3351}"/>
              </a:ext>
            </a:extLst>
          </p:cNvPr>
          <p:cNvSpPr txBox="1">
            <a:spLocks noGrp="1"/>
          </p:cNvSpPr>
          <p:nvPr>
            <p:ph type="body" idx="20"/>
          </p:nvPr>
        </p:nvSpPr>
        <p:spPr>
          <a:xfrm>
            <a:off x="4696856" y="4242482"/>
            <a:ext cx="1263267" cy="221027"/>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9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7" name="Google Shape;37;p11">
            <a:extLst>
              <a:ext uri="{FF2B5EF4-FFF2-40B4-BE49-F238E27FC236}">
                <a16:creationId xmlns:a16="http://schemas.microsoft.com/office/drawing/2014/main" id="{956E2A05-5979-EE79-BFB2-FFA163004C3B}"/>
              </a:ext>
            </a:extLst>
          </p:cNvPr>
          <p:cNvSpPr txBox="1">
            <a:spLocks noGrp="1"/>
          </p:cNvSpPr>
          <p:nvPr>
            <p:ph type="body" idx="21"/>
          </p:nvPr>
        </p:nvSpPr>
        <p:spPr>
          <a:xfrm>
            <a:off x="4696856" y="4468876"/>
            <a:ext cx="1263267" cy="254422"/>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1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70" name="Picture Placeholder 2">
            <a:extLst>
              <a:ext uri="{FF2B5EF4-FFF2-40B4-BE49-F238E27FC236}">
                <a16:creationId xmlns:a16="http://schemas.microsoft.com/office/drawing/2014/main" id="{27E39B12-C507-053D-3523-013BE499FB45}"/>
              </a:ext>
            </a:extLst>
          </p:cNvPr>
          <p:cNvSpPr>
            <a:spLocks noGrp="1"/>
          </p:cNvSpPr>
          <p:nvPr>
            <p:ph type="pic" idx="22"/>
          </p:nvPr>
        </p:nvSpPr>
        <p:spPr>
          <a:xfrm>
            <a:off x="6269515" y="510184"/>
            <a:ext cx="666000" cy="666000"/>
          </a:xfrm>
          <a:prstGeom prst="ellipse">
            <a:avLst/>
          </a:prstGeom>
        </p:spPr>
        <p:txBody>
          <a:bodyPr anchor="t">
            <a:noAutofit/>
          </a:bodyPr>
          <a:lstStyle>
            <a:lvl1pPr marL="0" indent="0">
              <a:buNone/>
              <a:defRPr sz="7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71" name="Google Shape;37;p11">
            <a:extLst>
              <a:ext uri="{FF2B5EF4-FFF2-40B4-BE49-F238E27FC236}">
                <a16:creationId xmlns:a16="http://schemas.microsoft.com/office/drawing/2014/main" id="{41934FA8-ADB2-5506-AC6C-BC2F0F019478}"/>
              </a:ext>
            </a:extLst>
          </p:cNvPr>
          <p:cNvSpPr txBox="1">
            <a:spLocks noGrp="1"/>
          </p:cNvSpPr>
          <p:nvPr>
            <p:ph type="body" idx="23"/>
          </p:nvPr>
        </p:nvSpPr>
        <p:spPr>
          <a:xfrm>
            <a:off x="5970882" y="1265597"/>
            <a:ext cx="1263267" cy="221027"/>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9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72" name="Google Shape;37;p11">
            <a:extLst>
              <a:ext uri="{FF2B5EF4-FFF2-40B4-BE49-F238E27FC236}">
                <a16:creationId xmlns:a16="http://schemas.microsoft.com/office/drawing/2014/main" id="{31E63650-B924-25B0-DC34-5E47CEF41AB4}"/>
              </a:ext>
            </a:extLst>
          </p:cNvPr>
          <p:cNvSpPr txBox="1">
            <a:spLocks noGrp="1"/>
          </p:cNvSpPr>
          <p:nvPr>
            <p:ph type="body" idx="24"/>
          </p:nvPr>
        </p:nvSpPr>
        <p:spPr>
          <a:xfrm>
            <a:off x="5970882" y="1491991"/>
            <a:ext cx="1263267" cy="254422"/>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1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73" name="Picture Placeholder 2">
            <a:extLst>
              <a:ext uri="{FF2B5EF4-FFF2-40B4-BE49-F238E27FC236}">
                <a16:creationId xmlns:a16="http://schemas.microsoft.com/office/drawing/2014/main" id="{D5DF937C-A261-7A4A-E15E-ADFA6CF5B092}"/>
              </a:ext>
            </a:extLst>
          </p:cNvPr>
          <p:cNvSpPr>
            <a:spLocks noGrp="1"/>
          </p:cNvSpPr>
          <p:nvPr>
            <p:ph type="pic" idx="25"/>
          </p:nvPr>
        </p:nvSpPr>
        <p:spPr>
          <a:xfrm>
            <a:off x="6269515" y="1987084"/>
            <a:ext cx="666000" cy="666000"/>
          </a:xfrm>
          <a:prstGeom prst="ellipse">
            <a:avLst/>
          </a:prstGeom>
        </p:spPr>
        <p:txBody>
          <a:bodyPr anchor="t">
            <a:noAutofit/>
          </a:bodyPr>
          <a:lstStyle>
            <a:lvl1pPr marL="0" indent="0">
              <a:buNone/>
              <a:defRPr sz="7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74" name="Google Shape;37;p11">
            <a:extLst>
              <a:ext uri="{FF2B5EF4-FFF2-40B4-BE49-F238E27FC236}">
                <a16:creationId xmlns:a16="http://schemas.microsoft.com/office/drawing/2014/main" id="{13B25577-E709-F0F2-0C06-6A4ED4542241}"/>
              </a:ext>
            </a:extLst>
          </p:cNvPr>
          <p:cNvSpPr txBox="1">
            <a:spLocks noGrp="1"/>
          </p:cNvSpPr>
          <p:nvPr>
            <p:ph type="body" idx="26"/>
          </p:nvPr>
        </p:nvSpPr>
        <p:spPr>
          <a:xfrm>
            <a:off x="5970882" y="2742497"/>
            <a:ext cx="1263267" cy="221027"/>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9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75" name="Google Shape;37;p11">
            <a:extLst>
              <a:ext uri="{FF2B5EF4-FFF2-40B4-BE49-F238E27FC236}">
                <a16:creationId xmlns:a16="http://schemas.microsoft.com/office/drawing/2014/main" id="{1CC1E2C3-8D63-4944-7E63-74006C367F45}"/>
              </a:ext>
            </a:extLst>
          </p:cNvPr>
          <p:cNvSpPr txBox="1">
            <a:spLocks noGrp="1"/>
          </p:cNvSpPr>
          <p:nvPr>
            <p:ph type="body" idx="27"/>
          </p:nvPr>
        </p:nvSpPr>
        <p:spPr>
          <a:xfrm>
            <a:off x="5970882" y="2968891"/>
            <a:ext cx="1263267" cy="254422"/>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1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76" name="Picture Placeholder 2">
            <a:extLst>
              <a:ext uri="{FF2B5EF4-FFF2-40B4-BE49-F238E27FC236}">
                <a16:creationId xmlns:a16="http://schemas.microsoft.com/office/drawing/2014/main" id="{F07D017F-1C5F-DD29-116B-E38B04408692}"/>
              </a:ext>
            </a:extLst>
          </p:cNvPr>
          <p:cNvSpPr>
            <a:spLocks noGrp="1"/>
          </p:cNvSpPr>
          <p:nvPr>
            <p:ph type="pic" idx="28"/>
          </p:nvPr>
        </p:nvSpPr>
        <p:spPr>
          <a:xfrm>
            <a:off x="6269515" y="3487069"/>
            <a:ext cx="666000" cy="666000"/>
          </a:xfrm>
          <a:prstGeom prst="ellipse">
            <a:avLst/>
          </a:prstGeom>
        </p:spPr>
        <p:txBody>
          <a:bodyPr anchor="t">
            <a:noAutofit/>
          </a:bodyPr>
          <a:lstStyle>
            <a:lvl1pPr marL="0" indent="0">
              <a:buNone/>
              <a:defRPr sz="7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77" name="Google Shape;37;p11">
            <a:extLst>
              <a:ext uri="{FF2B5EF4-FFF2-40B4-BE49-F238E27FC236}">
                <a16:creationId xmlns:a16="http://schemas.microsoft.com/office/drawing/2014/main" id="{DFF550DD-2CFC-D864-F924-68DEACA423FE}"/>
              </a:ext>
            </a:extLst>
          </p:cNvPr>
          <p:cNvSpPr txBox="1">
            <a:spLocks noGrp="1"/>
          </p:cNvSpPr>
          <p:nvPr>
            <p:ph type="body" idx="29"/>
          </p:nvPr>
        </p:nvSpPr>
        <p:spPr>
          <a:xfrm>
            <a:off x="5970882" y="4242482"/>
            <a:ext cx="1263267" cy="221027"/>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9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78" name="Google Shape;37;p11">
            <a:extLst>
              <a:ext uri="{FF2B5EF4-FFF2-40B4-BE49-F238E27FC236}">
                <a16:creationId xmlns:a16="http://schemas.microsoft.com/office/drawing/2014/main" id="{8846A5D1-CAFC-0296-4E09-38C16094D330}"/>
              </a:ext>
            </a:extLst>
          </p:cNvPr>
          <p:cNvSpPr txBox="1">
            <a:spLocks noGrp="1"/>
          </p:cNvSpPr>
          <p:nvPr>
            <p:ph type="body" idx="30"/>
          </p:nvPr>
        </p:nvSpPr>
        <p:spPr>
          <a:xfrm>
            <a:off x="5970882" y="4468876"/>
            <a:ext cx="1263267" cy="254422"/>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1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79" name="Picture Placeholder 2">
            <a:extLst>
              <a:ext uri="{FF2B5EF4-FFF2-40B4-BE49-F238E27FC236}">
                <a16:creationId xmlns:a16="http://schemas.microsoft.com/office/drawing/2014/main" id="{2058118F-BC56-CEAD-D716-161BF9926E5C}"/>
              </a:ext>
            </a:extLst>
          </p:cNvPr>
          <p:cNvSpPr>
            <a:spLocks noGrp="1"/>
          </p:cNvSpPr>
          <p:nvPr>
            <p:ph type="pic" idx="31"/>
          </p:nvPr>
        </p:nvSpPr>
        <p:spPr>
          <a:xfrm>
            <a:off x="7542881" y="510184"/>
            <a:ext cx="666000" cy="666000"/>
          </a:xfrm>
          <a:prstGeom prst="ellipse">
            <a:avLst/>
          </a:prstGeom>
        </p:spPr>
        <p:txBody>
          <a:bodyPr anchor="t">
            <a:noAutofit/>
          </a:bodyPr>
          <a:lstStyle>
            <a:lvl1pPr marL="0" indent="0">
              <a:buNone/>
              <a:defRPr sz="7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80" name="Google Shape;37;p11">
            <a:extLst>
              <a:ext uri="{FF2B5EF4-FFF2-40B4-BE49-F238E27FC236}">
                <a16:creationId xmlns:a16="http://schemas.microsoft.com/office/drawing/2014/main" id="{472AA276-1F99-6902-C314-A2547FEEB794}"/>
              </a:ext>
            </a:extLst>
          </p:cNvPr>
          <p:cNvSpPr txBox="1">
            <a:spLocks noGrp="1"/>
          </p:cNvSpPr>
          <p:nvPr>
            <p:ph type="body" idx="32"/>
          </p:nvPr>
        </p:nvSpPr>
        <p:spPr>
          <a:xfrm>
            <a:off x="7244248" y="1265597"/>
            <a:ext cx="1263267" cy="221027"/>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9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1" name="Google Shape;37;p11">
            <a:extLst>
              <a:ext uri="{FF2B5EF4-FFF2-40B4-BE49-F238E27FC236}">
                <a16:creationId xmlns:a16="http://schemas.microsoft.com/office/drawing/2014/main" id="{96B7AEDF-EABF-6184-0C67-DB6E4BE1D2A3}"/>
              </a:ext>
            </a:extLst>
          </p:cNvPr>
          <p:cNvSpPr txBox="1">
            <a:spLocks noGrp="1"/>
          </p:cNvSpPr>
          <p:nvPr>
            <p:ph type="body" idx="33"/>
          </p:nvPr>
        </p:nvSpPr>
        <p:spPr>
          <a:xfrm>
            <a:off x="7244248" y="1491991"/>
            <a:ext cx="1263267" cy="254422"/>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1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2" name="Picture Placeholder 2">
            <a:extLst>
              <a:ext uri="{FF2B5EF4-FFF2-40B4-BE49-F238E27FC236}">
                <a16:creationId xmlns:a16="http://schemas.microsoft.com/office/drawing/2014/main" id="{ED27C57F-2C8D-93F7-D28E-B8EC69890B17}"/>
              </a:ext>
            </a:extLst>
          </p:cNvPr>
          <p:cNvSpPr>
            <a:spLocks noGrp="1"/>
          </p:cNvSpPr>
          <p:nvPr>
            <p:ph type="pic" idx="34"/>
          </p:nvPr>
        </p:nvSpPr>
        <p:spPr>
          <a:xfrm>
            <a:off x="7542881" y="1987084"/>
            <a:ext cx="666000" cy="666000"/>
          </a:xfrm>
          <a:prstGeom prst="ellipse">
            <a:avLst/>
          </a:prstGeom>
        </p:spPr>
        <p:txBody>
          <a:bodyPr anchor="t">
            <a:noAutofit/>
          </a:bodyPr>
          <a:lstStyle>
            <a:lvl1pPr marL="0" indent="0">
              <a:buNone/>
              <a:defRPr sz="7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83" name="Google Shape;37;p11">
            <a:extLst>
              <a:ext uri="{FF2B5EF4-FFF2-40B4-BE49-F238E27FC236}">
                <a16:creationId xmlns:a16="http://schemas.microsoft.com/office/drawing/2014/main" id="{CA53EB88-4471-A718-087B-0D85C30DD03C}"/>
              </a:ext>
            </a:extLst>
          </p:cNvPr>
          <p:cNvSpPr txBox="1">
            <a:spLocks noGrp="1"/>
          </p:cNvSpPr>
          <p:nvPr>
            <p:ph type="body" idx="35"/>
          </p:nvPr>
        </p:nvSpPr>
        <p:spPr>
          <a:xfrm>
            <a:off x="7244248" y="2742497"/>
            <a:ext cx="1263267" cy="221027"/>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9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4" name="Google Shape;37;p11">
            <a:extLst>
              <a:ext uri="{FF2B5EF4-FFF2-40B4-BE49-F238E27FC236}">
                <a16:creationId xmlns:a16="http://schemas.microsoft.com/office/drawing/2014/main" id="{32532EA4-8B60-2144-F73A-6F60BC0227D0}"/>
              </a:ext>
            </a:extLst>
          </p:cNvPr>
          <p:cNvSpPr txBox="1">
            <a:spLocks noGrp="1"/>
          </p:cNvSpPr>
          <p:nvPr>
            <p:ph type="body" idx="36"/>
          </p:nvPr>
        </p:nvSpPr>
        <p:spPr>
          <a:xfrm>
            <a:off x="7244248" y="2968891"/>
            <a:ext cx="1263267" cy="254422"/>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1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5" name="Picture Placeholder 2">
            <a:extLst>
              <a:ext uri="{FF2B5EF4-FFF2-40B4-BE49-F238E27FC236}">
                <a16:creationId xmlns:a16="http://schemas.microsoft.com/office/drawing/2014/main" id="{0DE3936E-B0F2-B3EB-D700-C9BB22B3C57E}"/>
              </a:ext>
            </a:extLst>
          </p:cNvPr>
          <p:cNvSpPr>
            <a:spLocks noGrp="1"/>
          </p:cNvSpPr>
          <p:nvPr>
            <p:ph type="pic" idx="37"/>
          </p:nvPr>
        </p:nvSpPr>
        <p:spPr>
          <a:xfrm>
            <a:off x="7542881" y="3487069"/>
            <a:ext cx="666000" cy="666000"/>
          </a:xfrm>
          <a:prstGeom prst="ellipse">
            <a:avLst/>
          </a:prstGeom>
        </p:spPr>
        <p:txBody>
          <a:bodyPr anchor="t">
            <a:noAutofit/>
          </a:bodyPr>
          <a:lstStyle>
            <a:lvl1pPr marL="0" indent="0">
              <a:buNone/>
              <a:defRPr sz="7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86" name="Google Shape;37;p11">
            <a:extLst>
              <a:ext uri="{FF2B5EF4-FFF2-40B4-BE49-F238E27FC236}">
                <a16:creationId xmlns:a16="http://schemas.microsoft.com/office/drawing/2014/main" id="{71142168-DF9F-E1BA-6FAF-6C5298311CC9}"/>
              </a:ext>
            </a:extLst>
          </p:cNvPr>
          <p:cNvSpPr txBox="1">
            <a:spLocks noGrp="1"/>
          </p:cNvSpPr>
          <p:nvPr>
            <p:ph type="body" idx="38"/>
          </p:nvPr>
        </p:nvSpPr>
        <p:spPr>
          <a:xfrm>
            <a:off x="7244248" y="4242482"/>
            <a:ext cx="1263267" cy="221027"/>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9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7" name="Google Shape;37;p11">
            <a:extLst>
              <a:ext uri="{FF2B5EF4-FFF2-40B4-BE49-F238E27FC236}">
                <a16:creationId xmlns:a16="http://schemas.microsoft.com/office/drawing/2014/main" id="{4B850144-E0D6-2103-69A1-B98BAAA874A2}"/>
              </a:ext>
            </a:extLst>
          </p:cNvPr>
          <p:cNvSpPr txBox="1">
            <a:spLocks noGrp="1"/>
          </p:cNvSpPr>
          <p:nvPr>
            <p:ph type="body" idx="39"/>
          </p:nvPr>
        </p:nvSpPr>
        <p:spPr>
          <a:xfrm>
            <a:off x="7244248" y="4468876"/>
            <a:ext cx="1263267" cy="254422"/>
          </a:xfrm>
          <a:prstGeom prst="rect">
            <a:avLst/>
          </a:prstGeom>
          <a:noFill/>
          <a:ln>
            <a:noFill/>
          </a:ln>
        </p:spPr>
        <p:txBody>
          <a:bodyPr spcFirstLastPara="1" wrap="square" lIns="0" tIns="0" rIns="0" bIns="4680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1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9" name="Title 1">
            <a:extLst>
              <a:ext uri="{FF2B5EF4-FFF2-40B4-BE49-F238E27FC236}">
                <a16:creationId xmlns:a16="http://schemas.microsoft.com/office/drawing/2014/main" id="{5AC8F64D-3A57-A71D-AC58-B47E93CBE2BC}"/>
              </a:ext>
            </a:extLst>
          </p:cNvPr>
          <p:cNvSpPr>
            <a:spLocks noGrp="1"/>
          </p:cNvSpPr>
          <p:nvPr>
            <p:ph type="title"/>
          </p:nvPr>
        </p:nvSpPr>
        <p:spPr>
          <a:xfrm>
            <a:off x="468313" y="601823"/>
            <a:ext cx="2153701" cy="621902"/>
          </a:xfrm>
        </p:spPr>
        <p:txBody>
          <a:bodyPr anchor="t">
            <a:spAutoFit/>
          </a:bodyPr>
          <a:lstStyle/>
          <a:p>
            <a:r>
              <a:rPr lang="en-GB"/>
              <a:t>Click to edit Master title style</a:t>
            </a:r>
            <a:endParaRPr lang="en-US"/>
          </a:p>
        </p:txBody>
      </p:sp>
      <p:sp>
        <p:nvSpPr>
          <p:cNvPr id="4" name="Google Shape;12;p1">
            <a:extLst>
              <a:ext uri="{FF2B5EF4-FFF2-40B4-BE49-F238E27FC236}">
                <a16:creationId xmlns:a16="http://schemas.microsoft.com/office/drawing/2014/main" id="{E9175E7B-12D2-EE3B-942E-B3F1638BBE16}"/>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5244049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402758-3341-4BC0-ECAF-9EB9B0AA9744}"/>
              </a:ext>
            </a:extLst>
          </p:cNvPr>
          <p:cNvSpPr/>
          <p:nvPr userDrawn="1"/>
        </p:nvSpPr>
        <p:spPr>
          <a:xfrm>
            <a:off x="406400" y="0"/>
            <a:ext cx="965200" cy="40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3" name="Rectangle 2">
            <a:extLst>
              <a:ext uri="{FF2B5EF4-FFF2-40B4-BE49-F238E27FC236}">
                <a16:creationId xmlns:a16="http://schemas.microsoft.com/office/drawing/2014/main" id="{A0798EBB-1E2C-382A-B646-5AB025C037DB}"/>
              </a:ext>
            </a:extLst>
          </p:cNvPr>
          <p:cNvSpPr/>
          <p:nvPr userDrawn="1"/>
        </p:nvSpPr>
        <p:spPr>
          <a:xfrm>
            <a:off x="7359805" y="0"/>
            <a:ext cx="1784195" cy="3010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4" name="Graphic 5" descr="A blue gradient is displayed in the background with some decorative triangles appearing on the right of the frame.">
            <a:extLst>
              <a:ext uri="{FF2B5EF4-FFF2-40B4-BE49-F238E27FC236}">
                <a16:creationId xmlns:a16="http://schemas.microsoft.com/office/drawing/2014/main" id="{AD9C1449-6222-EF72-28B5-68F439B72702}"/>
              </a:ext>
            </a:extLst>
          </p:cNvPr>
          <p:cNvSpPr/>
          <p:nvPr userDrawn="1"/>
        </p:nvSpPr>
        <p:spPr>
          <a:xfrm>
            <a:off x="90000" y="91440"/>
            <a:ext cx="8964000" cy="4964310"/>
          </a:xfrm>
          <a:prstGeom prst="roundRect">
            <a:avLst>
              <a:gd name="adj" fmla="val 2967"/>
            </a:avLst>
          </a:prstGeom>
          <a:gradFill>
            <a:gsLst>
              <a:gs pos="19000">
                <a:srgbClr val="B3FFF8">
                  <a:lumMod val="68405"/>
                  <a:lumOff val="31595"/>
                  <a:alpha val="88000"/>
                </a:srgbClr>
              </a:gs>
              <a:gs pos="100000">
                <a:srgbClr val="5148F9">
                  <a:lumMod val="67999"/>
                  <a:lumOff val="32001"/>
                </a:srgbClr>
              </a:gs>
            </a:gsLst>
            <a:lin ang="19799998" scaled="1"/>
          </a:gradFill>
          <a:ln w="0" cap="flat">
            <a:noFill/>
            <a:prstDash val="solid"/>
            <a:miter/>
          </a:ln>
        </p:spPr>
        <p:txBody>
          <a:bodyPr rtlCol="0" anchor="ctr"/>
          <a:lstStyle/>
          <a:p>
            <a:endParaRPr lang="en-UA"/>
          </a:p>
        </p:txBody>
      </p:sp>
      <p:sp>
        <p:nvSpPr>
          <p:cNvPr id="9" name="Freeform 8">
            <a:extLst>
              <a:ext uri="{FF2B5EF4-FFF2-40B4-BE49-F238E27FC236}">
                <a16:creationId xmlns:a16="http://schemas.microsoft.com/office/drawing/2014/main" id="{D62D4081-3AFC-DC51-7E70-6F5820F8F9E7}"/>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pic>
        <p:nvPicPr>
          <p:cNvPr id="14" name="Picture 13" descr="Verbit logo">
            <a:extLst>
              <a:ext uri="{FF2B5EF4-FFF2-40B4-BE49-F238E27FC236}">
                <a16:creationId xmlns:a16="http://schemas.microsoft.com/office/drawing/2014/main" id="{617B99B4-FA14-757B-0606-2895951DFF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pic>
        <p:nvPicPr>
          <p:cNvPr id="15" name="Picture 14">
            <a:extLst>
              <a:ext uri="{FF2B5EF4-FFF2-40B4-BE49-F238E27FC236}">
                <a16:creationId xmlns:a16="http://schemas.microsoft.com/office/drawing/2014/main" id="{202915B7-B107-3686-57AF-69E5580D6959}"/>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4144297" y="3102093"/>
            <a:ext cx="8869639" cy="1369108"/>
          </a:xfrm>
          <a:prstGeom prst="rect">
            <a:avLst/>
          </a:prstGeom>
        </p:spPr>
      </p:pic>
      <p:sp>
        <p:nvSpPr>
          <p:cNvPr id="2" name="Title 1"/>
          <p:cNvSpPr>
            <a:spLocks noGrp="1"/>
          </p:cNvSpPr>
          <p:nvPr>
            <p:ph type="ctrTitle"/>
          </p:nvPr>
        </p:nvSpPr>
        <p:spPr>
          <a:xfrm>
            <a:off x="468313" y="1870863"/>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
        <p:nvSpPr>
          <p:cNvPr id="17" name="Subtitle 2">
            <a:extLst>
              <a:ext uri="{FF2B5EF4-FFF2-40B4-BE49-F238E27FC236}">
                <a16:creationId xmlns:a16="http://schemas.microsoft.com/office/drawing/2014/main" id="{29BA2A01-BB70-E95D-64D1-BEFE71B8D86D}"/>
              </a:ext>
            </a:extLst>
          </p:cNvPr>
          <p:cNvSpPr>
            <a:spLocks noGrp="1"/>
          </p:cNvSpPr>
          <p:nvPr>
            <p:ph type="subTitle" idx="1"/>
          </p:nvPr>
        </p:nvSpPr>
        <p:spPr>
          <a:xfrm>
            <a:off x="468312" y="3054945"/>
            <a:ext cx="4697453" cy="278187"/>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24" name="Graphic 23">
            <a:extLst>
              <a:ext uri="{FF2B5EF4-FFF2-40B4-BE49-F238E27FC236}">
                <a16:creationId xmlns:a16="http://schemas.microsoft.com/office/drawing/2014/main" id="{2EDA4089-0D2F-4151-27D4-5BFA55ED809E}"/>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89120" y="889180"/>
            <a:ext cx="6597267" cy="5751463"/>
          </a:xfrm>
          <a:prstGeom prst="rect">
            <a:avLst/>
          </a:prstGeom>
        </p:spPr>
      </p:pic>
      <p:pic>
        <p:nvPicPr>
          <p:cNvPr id="25" name="Graphic 24">
            <a:extLst>
              <a:ext uri="{FF2B5EF4-FFF2-40B4-BE49-F238E27FC236}">
                <a16:creationId xmlns:a16="http://schemas.microsoft.com/office/drawing/2014/main" id="{7FBF1949-4933-B1D5-ACBA-9AE78576DB1C}"/>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68982" y="1951055"/>
            <a:ext cx="666342" cy="580913"/>
          </a:xfrm>
          <a:prstGeom prst="rect">
            <a:avLst/>
          </a:prstGeom>
        </p:spPr>
      </p:pic>
      <p:sp>
        <p:nvSpPr>
          <p:cNvPr id="26" name="Graphic 31">
            <a:extLst>
              <a:ext uri="{FF2B5EF4-FFF2-40B4-BE49-F238E27FC236}">
                <a16:creationId xmlns:a16="http://schemas.microsoft.com/office/drawing/2014/main" id="{096E6266-5896-6690-58DC-787C7ED8429E}"/>
              </a:ext>
            </a:extLst>
          </p:cNvPr>
          <p:cNvSpPr/>
          <p:nvPr userDrawn="1"/>
        </p:nvSpPr>
        <p:spPr>
          <a:xfrm rot="10800000">
            <a:off x="5702153" y="1376648"/>
            <a:ext cx="1862127" cy="1626677"/>
          </a:xfrm>
          <a:custGeom>
            <a:avLst/>
            <a:gdLst>
              <a:gd name="connsiteX0" fmla="*/ 37368 w 3346866"/>
              <a:gd name="connsiteY0" fmla="*/ 2533355 h 2923684"/>
              <a:gd name="connsiteX1" fmla="*/ 1471982 w 3346866"/>
              <a:gd name="connsiteY1" fmla="*/ 120571 h 2923684"/>
              <a:gd name="connsiteX2" fmla="*/ 1887606 w 3346866"/>
              <a:gd name="connsiteY2" fmla="*/ 121381 h 2923684"/>
              <a:gd name="connsiteX3" fmla="*/ 3310243 w 3346866"/>
              <a:gd name="connsiteY3" fmla="*/ 2534813 h 2923684"/>
              <a:gd name="connsiteX4" fmla="*/ 3102108 w 3346866"/>
              <a:gd name="connsiteY4" fmla="*/ 2923684 h 2923684"/>
              <a:gd name="connsiteX5" fmla="*/ 244695 w 3346866"/>
              <a:gd name="connsiteY5" fmla="*/ 2923036 h 2923684"/>
              <a:gd name="connsiteX6" fmla="*/ 37207 w 3346866"/>
              <a:gd name="connsiteY6" fmla="*/ 2533193 h 292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866" h="2923684">
                <a:moveTo>
                  <a:pt x="37368" y="2533355"/>
                </a:moveTo>
                <a:lnTo>
                  <a:pt x="1471982" y="120571"/>
                </a:lnTo>
                <a:cubicBezTo>
                  <a:pt x="1567796" y="-40487"/>
                  <a:pt x="1792440" y="-40163"/>
                  <a:pt x="1887606" y="121381"/>
                </a:cubicBezTo>
                <a:lnTo>
                  <a:pt x="3310243" y="2534813"/>
                </a:lnTo>
                <a:cubicBezTo>
                  <a:pt x="3410427" y="2704782"/>
                  <a:pt x="3293249" y="2923846"/>
                  <a:pt x="3102108" y="2923684"/>
                </a:cubicBezTo>
                <a:lnTo>
                  <a:pt x="244695" y="2923036"/>
                </a:lnTo>
                <a:cubicBezTo>
                  <a:pt x="53068" y="2923036"/>
                  <a:pt x="-63948" y="2703162"/>
                  <a:pt x="37207" y="2533193"/>
                </a:cubicBezTo>
              </a:path>
            </a:pathLst>
          </a:custGeom>
          <a:gradFill>
            <a:gsLst>
              <a:gs pos="100000">
                <a:schemeClr val="tx2"/>
              </a:gs>
              <a:gs pos="0">
                <a:schemeClr val="accent4"/>
              </a:gs>
            </a:gsLst>
            <a:lin ang="19065172" scaled="1"/>
          </a:gradFill>
          <a:ln w="32358" cap="flat">
            <a:noFill/>
            <a:prstDash val="solid"/>
            <a:miter/>
          </a:ln>
        </p:spPr>
        <p:txBody>
          <a:bodyPr rtlCol="0" anchor="ctr"/>
          <a:lstStyle/>
          <a:p>
            <a:pPr marL="0" algn="l" defTabSz="457200" rtl="0" eaLnBrk="1" latinLnBrk="0" hangingPunct="1"/>
            <a:endParaRPr lang="en-IL"/>
          </a:p>
        </p:txBody>
      </p:sp>
    </p:spTree>
    <p:extLst>
      <p:ext uri="{BB962C8B-B14F-4D97-AF65-F5344CB8AC3E}">
        <p14:creationId xmlns:p14="http://schemas.microsoft.com/office/powerpoint/2010/main" val="2527239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ubtitle">
    <p:bg>
      <p:bgPr>
        <a:solidFill>
          <a:srgbClr val="FFF6EF"/>
        </a:solidFill>
        <a:effectLst/>
      </p:bgPr>
    </p:bg>
    <p:spTree>
      <p:nvGrpSpPr>
        <p:cNvPr id="1" name=""/>
        <p:cNvGrpSpPr/>
        <p:nvPr/>
      </p:nvGrpSpPr>
      <p:grpSpPr>
        <a:xfrm>
          <a:off x="0" y="0"/>
          <a:ext cx="0" cy="0"/>
          <a:chOff x="0" y="0"/>
          <a:chExt cx="0" cy="0"/>
        </a:xfrm>
      </p:grpSpPr>
      <p:sp>
        <p:nvSpPr>
          <p:cNvPr id="2" name="Rounded Rectangle 1" descr="A decorative background which is a light blue gradient is shown. Two small triangles - one yellow and one white - appear as well as decorative blue soundwaves.">
            <a:extLst>
              <a:ext uri="{FF2B5EF4-FFF2-40B4-BE49-F238E27FC236}">
                <a16:creationId xmlns:a16="http://schemas.microsoft.com/office/drawing/2014/main" id="{C8992A71-43B9-7E62-AEFB-D63282E9CB1F}"/>
              </a:ext>
            </a:extLst>
          </p:cNvPr>
          <p:cNvSpPr/>
          <p:nvPr userDrawn="1"/>
        </p:nvSpPr>
        <p:spPr>
          <a:xfrm>
            <a:off x="90000" y="88232"/>
            <a:ext cx="8964000" cy="4967518"/>
          </a:xfrm>
          <a:prstGeom prst="roundRect">
            <a:avLst>
              <a:gd name="adj" fmla="val 2863"/>
            </a:avLst>
          </a:prstGeom>
          <a:solidFill>
            <a:srgbClr val="E8EEFD"/>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3" name="Graphic 2">
            <a:extLst>
              <a:ext uri="{FF2B5EF4-FFF2-40B4-BE49-F238E27FC236}">
                <a16:creationId xmlns:a16="http://schemas.microsoft.com/office/drawing/2014/main" id="{15F61524-3E06-4B5A-957C-116E9407A2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247206" y="1581973"/>
            <a:ext cx="6597267" cy="5751463"/>
          </a:xfrm>
          <a:prstGeom prst="rect">
            <a:avLst/>
          </a:prstGeom>
        </p:spPr>
      </p:pic>
      <p:sp>
        <p:nvSpPr>
          <p:cNvPr id="12" name="Graphic 7">
            <a:extLst>
              <a:ext uri="{FF2B5EF4-FFF2-40B4-BE49-F238E27FC236}">
                <a16:creationId xmlns:a16="http://schemas.microsoft.com/office/drawing/2014/main" id="{4BBDE9EC-9173-67D2-EC18-370D7B12D846}"/>
              </a:ext>
            </a:extLst>
          </p:cNvPr>
          <p:cNvSpPr/>
          <p:nvPr userDrawn="1"/>
        </p:nvSpPr>
        <p:spPr>
          <a:xfrm rot="10800000">
            <a:off x="5447814" y="1435777"/>
            <a:ext cx="620113" cy="541704"/>
          </a:xfrm>
          <a:custGeom>
            <a:avLst/>
            <a:gdLst>
              <a:gd name="connsiteX0" fmla="*/ 6924 w 620113"/>
              <a:gd name="connsiteY0" fmla="*/ 469384 h 541704"/>
              <a:gd name="connsiteX1" fmla="*/ 272731 w 620113"/>
              <a:gd name="connsiteY1" fmla="*/ 22340 h 541704"/>
              <a:gd name="connsiteX2" fmla="*/ 349739 w 620113"/>
              <a:gd name="connsiteY2" fmla="*/ 22490 h 541704"/>
              <a:gd name="connsiteX3" fmla="*/ 613327 w 620113"/>
              <a:gd name="connsiteY3" fmla="*/ 469654 h 541704"/>
              <a:gd name="connsiteX4" fmla="*/ 574764 w 620113"/>
              <a:gd name="connsiteY4" fmla="*/ 541705 h 541704"/>
              <a:gd name="connsiteX5" fmla="*/ 45337 w 620113"/>
              <a:gd name="connsiteY5" fmla="*/ 541584 h 541704"/>
              <a:gd name="connsiteX6" fmla="*/ 6894 w 620113"/>
              <a:gd name="connsiteY6" fmla="*/ 469354 h 54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113" h="541704">
                <a:moveTo>
                  <a:pt x="6924" y="469384"/>
                </a:moveTo>
                <a:lnTo>
                  <a:pt x="272731" y="22340"/>
                </a:lnTo>
                <a:cubicBezTo>
                  <a:pt x="290484" y="-7501"/>
                  <a:pt x="332106" y="-7441"/>
                  <a:pt x="349739" y="22490"/>
                </a:cubicBezTo>
                <a:lnTo>
                  <a:pt x="613327" y="469654"/>
                </a:lnTo>
                <a:cubicBezTo>
                  <a:pt x="631889" y="501146"/>
                  <a:pt x="610179" y="541735"/>
                  <a:pt x="574764" y="541705"/>
                </a:cubicBezTo>
                <a:lnTo>
                  <a:pt x="45337" y="541584"/>
                </a:lnTo>
                <a:cubicBezTo>
                  <a:pt x="9832" y="541584"/>
                  <a:pt x="-11848" y="500846"/>
                  <a:pt x="6894" y="469354"/>
                </a:cubicBezTo>
              </a:path>
            </a:pathLst>
          </a:custGeom>
          <a:solidFill>
            <a:schemeClr val="accent6"/>
          </a:solidFill>
          <a:ln w="5925" cap="flat">
            <a:noFill/>
            <a:prstDash val="solid"/>
            <a:miter/>
          </a:ln>
        </p:spPr>
        <p:txBody>
          <a:bodyPr rtlCol="0" anchor="ctr"/>
          <a:lstStyle/>
          <a:p>
            <a:endParaRPr lang="en-UA"/>
          </a:p>
        </p:txBody>
      </p:sp>
      <p:sp>
        <p:nvSpPr>
          <p:cNvPr id="13" name="Graphic 8">
            <a:extLst>
              <a:ext uri="{FF2B5EF4-FFF2-40B4-BE49-F238E27FC236}">
                <a16:creationId xmlns:a16="http://schemas.microsoft.com/office/drawing/2014/main" id="{2CF49BF8-49A8-3B98-63F7-150390EF2F94}"/>
              </a:ext>
            </a:extLst>
          </p:cNvPr>
          <p:cNvSpPr/>
          <p:nvPr userDrawn="1"/>
        </p:nvSpPr>
        <p:spPr>
          <a:xfrm>
            <a:off x="5867769" y="1099448"/>
            <a:ext cx="1170815" cy="1022775"/>
          </a:xfrm>
          <a:custGeom>
            <a:avLst/>
            <a:gdLst>
              <a:gd name="connsiteX0" fmla="*/ 13072 w 1170815"/>
              <a:gd name="connsiteY0" fmla="*/ 886229 h 1022775"/>
              <a:gd name="connsiteX1" fmla="*/ 514935 w 1170815"/>
              <a:gd name="connsiteY1" fmla="*/ 42179 h 1022775"/>
              <a:gd name="connsiteX2" fmla="*/ 660330 w 1170815"/>
              <a:gd name="connsiteY2" fmla="*/ 42462 h 1022775"/>
              <a:gd name="connsiteX3" fmla="*/ 1158003 w 1170815"/>
              <a:gd name="connsiteY3" fmla="*/ 886739 h 1022775"/>
              <a:gd name="connsiteX4" fmla="*/ 1085193 w 1170815"/>
              <a:gd name="connsiteY4" fmla="*/ 1022776 h 1022775"/>
              <a:gd name="connsiteX5" fmla="*/ 85600 w 1170815"/>
              <a:gd name="connsiteY5" fmla="*/ 1022549 h 1022775"/>
              <a:gd name="connsiteX6" fmla="*/ 13016 w 1170815"/>
              <a:gd name="connsiteY6" fmla="*/ 886172 h 102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815" h="1022775">
                <a:moveTo>
                  <a:pt x="13072" y="886229"/>
                </a:moveTo>
                <a:lnTo>
                  <a:pt x="514935" y="42179"/>
                </a:lnTo>
                <a:cubicBezTo>
                  <a:pt x="548453" y="-14163"/>
                  <a:pt x="627039" y="-14050"/>
                  <a:pt x="660330" y="42462"/>
                </a:cubicBezTo>
                <a:lnTo>
                  <a:pt x="1158003" y="886739"/>
                </a:lnTo>
                <a:cubicBezTo>
                  <a:pt x="1193050" y="946199"/>
                  <a:pt x="1152058" y="1022833"/>
                  <a:pt x="1085193" y="1022776"/>
                </a:cubicBezTo>
                <a:lnTo>
                  <a:pt x="85600" y="1022549"/>
                </a:lnTo>
                <a:cubicBezTo>
                  <a:pt x="18564" y="1022549"/>
                  <a:pt x="-22371" y="945632"/>
                  <a:pt x="13016" y="886172"/>
                </a:cubicBezTo>
              </a:path>
            </a:pathLst>
          </a:custGeom>
          <a:solidFill>
            <a:schemeClr val="bg1"/>
          </a:solidFill>
          <a:ln w="11303" cap="flat">
            <a:noFill/>
            <a:prstDash val="solid"/>
            <a:miter/>
          </a:ln>
        </p:spPr>
        <p:txBody>
          <a:bodyPr rtlCol="0" anchor="ctr"/>
          <a:lstStyle/>
          <a:p>
            <a:endParaRPr lang="en-UA"/>
          </a:p>
        </p:txBody>
      </p:sp>
      <p:pic>
        <p:nvPicPr>
          <p:cNvPr id="18" name="Picture 17">
            <a:extLst>
              <a:ext uri="{FF2B5EF4-FFF2-40B4-BE49-F238E27FC236}">
                <a16:creationId xmlns:a16="http://schemas.microsoft.com/office/drawing/2014/main" id="{4E7BBB9B-FC83-264B-71AF-CC19530FDDA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534549" y="1719943"/>
            <a:ext cx="5525014" cy="852835"/>
          </a:xfrm>
          <a:prstGeom prst="rect">
            <a:avLst/>
          </a:prstGeom>
        </p:spPr>
      </p:pic>
      <p:sp>
        <p:nvSpPr>
          <p:cNvPr id="10" name="Freeform 9">
            <a:extLst>
              <a:ext uri="{FF2B5EF4-FFF2-40B4-BE49-F238E27FC236}">
                <a16:creationId xmlns:a16="http://schemas.microsoft.com/office/drawing/2014/main" id="{96F09A2C-69C8-1BCF-1C78-140D8E719356}"/>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8" name="Freeform 7">
            <a:extLst>
              <a:ext uri="{FF2B5EF4-FFF2-40B4-BE49-F238E27FC236}">
                <a16:creationId xmlns:a16="http://schemas.microsoft.com/office/drawing/2014/main" id="{F3D41974-3BE5-A83B-7417-7FEF273978F3}"/>
              </a:ext>
            </a:extLst>
          </p:cNvPr>
          <p:cNvSpPr/>
          <p:nvPr userDrawn="1"/>
        </p:nvSpPr>
        <p:spPr>
          <a:xfrm>
            <a:off x="46899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24" name="Text Placeholder 3">
            <a:extLst>
              <a:ext uri="{FF2B5EF4-FFF2-40B4-BE49-F238E27FC236}">
                <a16:creationId xmlns:a16="http://schemas.microsoft.com/office/drawing/2014/main" id="{36DF717D-CF8E-C22D-F5F0-85A378CDE957}"/>
              </a:ext>
            </a:extLst>
          </p:cNvPr>
          <p:cNvSpPr>
            <a:spLocks noGrp="1"/>
          </p:cNvSpPr>
          <p:nvPr>
            <p:ph type="body" sz="half" idx="2"/>
          </p:nvPr>
        </p:nvSpPr>
        <p:spPr>
          <a:xfrm>
            <a:off x="468312" y="3000427"/>
            <a:ext cx="4570827" cy="328957"/>
          </a:xfrm>
        </p:spPr>
        <p:txBody>
          <a:bodyPr wrap="square">
            <a:spAutoFit/>
          </a:bodyPr>
          <a:lstStyle>
            <a:lvl1pPr marL="0" indent="0">
              <a:lnSpc>
                <a:spcPct val="114000"/>
              </a:lnSpc>
              <a:buNone/>
              <a:defRPr sz="1400">
                <a:solidFill>
                  <a:schemeClr val="tx1"/>
                </a:solidFill>
                <a:latin typeface="Nunito"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Title 1">
            <a:extLst>
              <a:ext uri="{FF2B5EF4-FFF2-40B4-BE49-F238E27FC236}">
                <a16:creationId xmlns:a16="http://schemas.microsoft.com/office/drawing/2014/main" id="{A28B0442-34A8-3EB7-2923-16C985D8C541}"/>
              </a:ext>
            </a:extLst>
          </p:cNvPr>
          <p:cNvSpPr>
            <a:spLocks noGrp="1"/>
          </p:cNvSpPr>
          <p:nvPr>
            <p:ph type="title"/>
          </p:nvPr>
        </p:nvSpPr>
        <p:spPr>
          <a:xfrm>
            <a:off x="468311" y="2289551"/>
            <a:ext cx="4758113" cy="626325"/>
          </a:xfrm>
        </p:spPr>
        <p:txBody>
          <a:bodyPr wrap="square" anchor="t">
            <a:spAutoFit/>
          </a:bodyPr>
          <a:lstStyle>
            <a:lvl1pPr>
              <a:lnSpc>
                <a:spcPct val="90000"/>
              </a:lnSpc>
              <a:defRPr sz="4400">
                <a:gradFill>
                  <a:gsLst>
                    <a:gs pos="100000">
                      <a:srgbClr val="4A148C"/>
                    </a:gs>
                    <a:gs pos="50000">
                      <a:srgbClr val="322FBE"/>
                    </a:gs>
                    <a:gs pos="0">
                      <a:srgbClr val="1A4AF0"/>
                    </a:gs>
                  </a:gsLst>
                  <a:lin ang="10800000" scaled="1"/>
                </a:gradFill>
              </a:defRPr>
            </a:lvl1pPr>
          </a:lstStyle>
          <a:p>
            <a:r>
              <a:rPr lang="en-GB"/>
              <a:t>Click to edit</a:t>
            </a:r>
            <a:endParaRPr lang="en-US"/>
          </a:p>
        </p:txBody>
      </p:sp>
      <p:pic>
        <p:nvPicPr>
          <p:cNvPr id="4" name="Picture 3" descr="Verbit logo">
            <a:extLst>
              <a:ext uri="{FF2B5EF4-FFF2-40B4-BE49-F238E27FC236}">
                <a16:creationId xmlns:a16="http://schemas.microsoft.com/office/drawing/2014/main" id="{5B7E3896-9870-3F6A-CD28-4DCE5024721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2999730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ubtitle">
    <p:bg>
      <p:bgPr>
        <a:solidFill>
          <a:schemeClr val="bg1"/>
        </a:solidFill>
        <a:effectLst/>
      </p:bgPr>
    </p:bg>
    <p:spTree>
      <p:nvGrpSpPr>
        <p:cNvPr id="1" name=""/>
        <p:cNvGrpSpPr/>
        <p:nvPr/>
      </p:nvGrpSpPr>
      <p:grpSpPr>
        <a:xfrm>
          <a:off x="0" y="0"/>
          <a:ext cx="0" cy="0"/>
          <a:chOff x="0" y="0"/>
          <a:chExt cx="0" cy="0"/>
        </a:xfrm>
      </p:grpSpPr>
      <p:sp>
        <p:nvSpPr>
          <p:cNvPr id="4" name="Graphic 5" descr="A blue gradient is displayed in the background with some decorative triangles appearing on the right of the frame.">
            <a:extLst>
              <a:ext uri="{FF2B5EF4-FFF2-40B4-BE49-F238E27FC236}">
                <a16:creationId xmlns:a16="http://schemas.microsoft.com/office/drawing/2014/main" id="{160722A8-9334-A639-49E5-4559C9E92BB3}"/>
              </a:ext>
            </a:extLst>
          </p:cNvPr>
          <p:cNvSpPr/>
          <p:nvPr userDrawn="1"/>
        </p:nvSpPr>
        <p:spPr>
          <a:xfrm>
            <a:off x="90000" y="88232"/>
            <a:ext cx="8964000" cy="4967518"/>
          </a:xfrm>
          <a:prstGeom prst="roundRect">
            <a:avLst>
              <a:gd name="adj" fmla="val 2967"/>
            </a:avLst>
          </a:prstGeom>
          <a:gradFill>
            <a:gsLst>
              <a:gs pos="19000">
                <a:srgbClr val="B3FFF8">
                  <a:lumMod val="68405"/>
                  <a:lumOff val="31595"/>
                  <a:alpha val="88000"/>
                </a:srgbClr>
              </a:gs>
              <a:gs pos="100000">
                <a:srgbClr val="5148F9">
                  <a:lumMod val="67999"/>
                  <a:lumOff val="32001"/>
                </a:srgbClr>
              </a:gs>
            </a:gsLst>
            <a:lin ang="19799998" scaled="1"/>
          </a:gradFill>
          <a:ln w="0" cap="flat">
            <a:noFill/>
            <a:prstDash val="solid"/>
            <a:miter/>
          </a:ln>
        </p:spPr>
        <p:txBody>
          <a:bodyPr rtlCol="0" anchor="ctr"/>
          <a:lstStyle/>
          <a:p>
            <a:endParaRPr lang="en-UA"/>
          </a:p>
        </p:txBody>
      </p:sp>
      <p:pic>
        <p:nvPicPr>
          <p:cNvPr id="5" name="Graphic 4">
            <a:extLst>
              <a:ext uri="{FF2B5EF4-FFF2-40B4-BE49-F238E27FC236}">
                <a16:creationId xmlns:a16="http://schemas.microsoft.com/office/drawing/2014/main" id="{FC17129D-296E-5BFC-D266-E349F3CD38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9120" y="889180"/>
            <a:ext cx="6597267" cy="5751463"/>
          </a:xfrm>
          <a:prstGeom prst="rect">
            <a:avLst/>
          </a:prstGeom>
        </p:spPr>
      </p:pic>
      <p:pic>
        <p:nvPicPr>
          <p:cNvPr id="6" name="Graphic 5">
            <a:extLst>
              <a:ext uri="{FF2B5EF4-FFF2-40B4-BE49-F238E27FC236}">
                <a16:creationId xmlns:a16="http://schemas.microsoft.com/office/drawing/2014/main" id="{C3CF3ADD-52F9-8536-4D6C-301F339BB52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6232726" y="2183801"/>
            <a:ext cx="666342" cy="580913"/>
          </a:xfrm>
          <a:prstGeom prst="rect">
            <a:avLst/>
          </a:prstGeom>
        </p:spPr>
      </p:pic>
      <p:pic>
        <p:nvPicPr>
          <p:cNvPr id="7" name="Graphic 6">
            <a:extLst>
              <a:ext uri="{FF2B5EF4-FFF2-40B4-BE49-F238E27FC236}">
                <a16:creationId xmlns:a16="http://schemas.microsoft.com/office/drawing/2014/main" id="{C3CF8AAA-8A7C-EC7D-8B83-B41B0B1DB970}"/>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53623" y="2239948"/>
            <a:ext cx="1216913" cy="1060898"/>
          </a:xfrm>
          <a:prstGeom prst="rect">
            <a:avLst/>
          </a:prstGeom>
        </p:spPr>
      </p:pic>
      <p:pic>
        <p:nvPicPr>
          <p:cNvPr id="2" name="Picture 1" descr="Verbit logo">
            <a:extLst>
              <a:ext uri="{FF2B5EF4-FFF2-40B4-BE49-F238E27FC236}">
                <a16:creationId xmlns:a16="http://schemas.microsoft.com/office/drawing/2014/main" id="{FFE0649C-ED02-B343-BA6A-51F635C75E1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
        <p:nvSpPr>
          <p:cNvPr id="3" name="Text Placeholder 3">
            <a:extLst>
              <a:ext uri="{FF2B5EF4-FFF2-40B4-BE49-F238E27FC236}">
                <a16:creationId xmlns:a16="http://schemas.microsoft.com/office/drawing/2014/main" id="{78AC07C7-E710-78B8-C5B8-0111422B87B6}"/>
              </a:ext>
            </a:extLst>
          </p:cNvPr>
          <p:cNvSpPr>
            <a:spLocks noGrp="1"/>
          </p:cNvSpPr>
          <p:nvPr>
            <p:ph type="body" sz="half" idx="2"/>
          </p:nvPr>
        </p:nvSpPr>
        <p:spPr>
          <a:xfrm>
            <a:off x="468312" y="3000427"/>
            <a:ext cx="4570827" cy="328957"/>
          </a:xfrm>
        </p:spPr>
        <p:txBody>
          <a:bodyPr wrap="square">
            <a:spAutoFit/>
          </a:bodyPr>
          <a:lstStyle>
            <a:lvl1pPr marL="0" indent="0">
              <a:lnSpc>
                <a:spcPct val="114000"/>
              </a:lnSpc>
              <a:buNone/>
              <a:defRPr sz="1400">
                <a:solidFill>
                  <a:schemeClr val="tx1"/>
                </a:solidFill>
                <a:latin typeface="Nunito"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9" name="Title 1">
            <a:extLst>
              <a:ext uri="{FF2B5EF4-FFF2-40B4-BE49-F238E27FC236}">
                <a16:creationId xmlns:a16="http://schemas.microsoft.com/office/drawing/2014/main" id="{4FED5250-4196-ADAC-E32F-41A9345D832C}"/>
              </a:ext>
            </a:extLst>
          </p:cNvPr>
          <p:cNvSpPr>
            <a:spLocks noGrp="1"/>
          </p:cNvSpPr>
          <p:nvPr>
            <p:ph type="title"/>
          </p:nvPr>
        </p:nvSpPr>
        <p:spPr>
          <a:xfrm>
            <a:off x="468311" y="2289551"/>
            <a:ext cx="4758113" cy="626325"/>
          </a:xfrm>
        </p:spPr>
        <p:txBody>
          <a:bodyPr wrap="square" anchor="t">
            <a:spAutoFit/>
          </a:bodyPr>
          <a:lstStyle>
            <a:lvl1pPr>
              <a:lnSpc>
                <a:spcPct val="90000"/>
              </a:lnSpc>
              <a:defRPr sz="4400">
                <a:gradFill>
                  <a:gsLst>
                    <a:gs pos="100000">
                      <a:srgbClr val="4A148C"/>
                    </a:gs>
                    <a:gs pos="50000">
                      <a:srgbClr val="322FBE"/>
                    </a:gs>
                    <a:gs pos="0">
                      <a:srgbClr val="1A4AF0"/>
                    </a:gs>
                  </a:gsLst>
                  <a:lin ang="10800000" scaled="1"/>
                </a:gradFill>
              </a:defRPr>
            </a:lvl1pPr>
          </a:lstStyle>
          <a:p>
            <a:r>
              <a:rPr lang="en-GB"/>
              <a:t>Click to edit</a:t>
            </a:r>
            <a:endParaRPr lang="en-US"/>
          </a:p>
        </p:txBody>
      </p:sp>
    </p:spTree>
    <p:extLst>
      <p:ext uri="{BB962C8B-B14F-4D97-AF65-F5344CB8AC3E}">
        <p14:creationId xmlns:p14="http://schemas.microsoft.com/office/powerpoint/2010/main" val="340083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ubtitle">
    <p:bg>
      <p:bgPr>
        <a:solidFill>
          <a:schemeClr val="bg1"/>
        </a:solidFill>
        <a:effectLst/>
      </p:bgPr>
    </p:bg>
    <p:spTree>
      <p:nvGrpSpPr>
        <p:cNvPr id="1" name=""/>
        <p:cNvGrpSpPr/>
        <p:nvPr/>
      </p:nvGrpSpPr>
      <p:grpSpPr>
        <a:xfrm>
          <a:off x="0" y="0"/>
          <a:ext cx="0" cy="0"/>
          <a:chOff x="0" y="0"/>
          <a:chExt cx="0" cy="0"/>
        </a:xfrm>
      </p:grpSpPr>
      <p:sp>
        <p:nvSpPr>
          <p:cNvPr id="4" name="Graphic 5" descr="A blue gradient is displayed in the background with some decorative triangles appearing on the right of the frame.">
            <a:extLst>
              <a:ext uri="{FF2B5EF4-FFF2-40B4-BE49-F238E27FC236}">
                <a16:creationId xmlns:a16="http://schemas.microsoft.com/office/drawing/2014/main" id="{160722A8-9334-A639-49E5-4559C9E92BB3}"/>
              </a:ext>
            </a:extLst>
          </p:cNvPr>
          <p:cNvSpPr/>
          <p:nvPr userDrawn="1"/>
        </p:nvSpPr>
        <p:spPr>
          <a:xfrm>
            <a:off x="90000" y="104274"/>
            <a:ext cx="8964000" cy="4951476"/>
          </a:xfrm>
          <a:prstGeom prst="roundRect">
            <a:avLst>
              <a:gd name="adj" fmla="val 2967"/>
            </a:avLst>
          </a:prstGeom>
          <a:gradFill>
            <a:gsLst>
              <a:gs pos="19000">
                <a:srgbClr val="B3FFF8">
                  <a:lumMod val="68405"/>
                  <a:lumOff val="31595"/>
                  <a:alpha val="88000"/>
                </a:srgbClr>
              </a:gs>
              <a:gs pos="100000">
                <a:srgbClr val="5148F9">
                  <a:lumMod val="67999"/>
                  <a:lumOff val="32001"/>
                </a:srgbClr>
              </a:gs>
            </a:gsLst>
            <a:lin ang="19799998" scaled="1"/>
          </a:gradFill>
          <a:ln w="0" cap="flat">
            <a:noFill/>
            <a:prstDash val="solid"/>
            <a:miter/>
          </a:ln>
        </p:spPr>
        <p:txBody>
          <a:bodyPr rtlCol="0" anchor="ctr"/>
          <a:lstStyle/>
          <a:p>
            <a:endParaRPr lang="en-UA"/>
          </a:p>
        </p:txBody>
      </p:sp>
      <p:pic>
        <p:nvPicPr>
          <p:cNvPr id="2" name="Picture 1" descr="Verbit logo">
            <a:extLst>
              <a:ext uri="{FF2B5EF4-FFF2-40B4-BE49-F238E27FC236}">
                <a16:creationId xmlns:a16="http://schemas.microsoft.com/office/drawing/2014/main" id="{862FBD2D-97F4-5363-FD31-17F96A3358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
        <p:nvSpPr>
          <p:cNvPr id="3" name="Text Placeholder 3">
            <a:extLst>
              <a:ext uri="{FF2B5EF4-FFF2-40B4-BE49-F238E27FC236}">
                <a16:creationId xmlns:a16="http://schemas.microsoft.com/office/drawing/2014/main" id="{29ABA1F6-BF9F-F62B-AC11-BA923CC52773}"/>
              </a:ext>
            </a:extLst>
          </p:cNvPr>
          <p:cNvSpPr>
            <a:spLocks noGrp="1"/>
          </p:cNvSpPr>
          <p:nvPr>
            <p:ph type="body" sz="half" idx="2"/>
          </p:nvPr>
        </p:nvSpPr>
        <p:spPr>
          <a:xfrm>
            <a:off x="468312" y="3000427"/>
            <a:ext cx="4570827" cy="328957"/>
          </a:xfrm>
        </p:spPr>
        <p:txBody>
          <a:bodyPr wrap="square">
            <a:spAutoFit/>
          </a:bodyPr>
          <a:lstStyle>
            <a:lvl1pPr marL="0" indent="0">
              <a:lnSpc>
                <a:spcPct val="114000"/>
              </a:lnSpc>
              <a:buNone/>
              <a:defRPr sz="1400">
                <a:solidFill>
                  <a:schemeClr val="tx1"/>
                </a:solidFill>
                <a:latin typeface="Nunito"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Title 1">
            <a:extLst>
              <a:ext uri="{FF2B5EF4-FFF2-40B4-BE49-F238E27FC236}">
                <a16:creationId xmlns:a16="http://schemas.microsoft.com/office/drawing/2014/main" id="{F15CAC77-110C-F711-2B06-DEFE91812682}"/>
              </a:ext>
            </a:extLst>
          </p:cNvPr>
          <p:cNvSpPr>
            <a:spLocks noGrp="1"/>
          </p:cNvSpPr>
          <p:nvPr>
            <p:ph type="title"/>
          </p:nvPr>
        </p:nvSpPr>
        <p:spPr>
          <a:xfrm>
            <a:off x="468311" y="2289551"/>
            <a:ext cx="4758113" cy="626325"/>
          </a:xfrm>
        </p:spPr>
        <p:txBody>
          <a:bodyPr wrap="square" anchor="t">
            <a:spAutoFit/>
          </a:bodyPr>
          <a:lstStyle>
            <a:lvl1pPr>
              <a:lnSpc>
                <a:spcPct val="90000"/>
              </a:lnSpc>
              <a:defRPr sz="4400">
                <a:gradFill>
                  <a:gsLst>
                    <a:gs pos="100000">
                      <a:srgbClr val="4A148C"/>
                    </a:gs>
                    <a:gs pos="50000">
                      <a:srgbClr val="322FBE"/>
                    </a:gs>
                    <a:gs pos="0">
                      <a:srgbClr val="1A4AF0"/>
                    </a:gs>
                  </a:gsLst>
                  <a:lin ang="10800000" scaled="1"/>
                </a:gradFill>
              </a:defRPr>
            </a:lvl1pPr>
          </a:lstStyle>
          <a:p>
            <a:r>
              <a:rPr lang="en-GB"/>
              <a:t>Click to edit</a:t>
            </a:r>
            <a:endParaRPr lang="en-US"/>
          </a:p>
        </p:txBody>
      </p:sp>
    </p:spTree>
    <p:extLst>
      <p:ext uri="{BB962C8B-B14F-4D97-AF65-F5344CB8AC3E}">
        <p14:creationId xmlns:p14="http://schemas.microsoft.com/office/powerpoint/2010/main" val="152879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ounded Rectangle 6" descr="Decorative background elements shown in blue include sound waves, blue triangles and outlines of triangles.">
            <a:extLst>
              <a:ext uri="{FF2B5EF4-FFF2-40B4-BE49-F238E27FC236}">
                <a16:creationId xmlns:a16="http://schemas.microsoft.com/office/drawing/2014/main" id="{2C1BE908-C497-3D67-905D-F42630EAB1E9}"/>
              </a:ext>
            </a:extLst>
          </p:cNvPr>
          <p:cNvSpPr/>
          <p:nvPr userDrawn="1"/>
        </p:nvSpPr>
        <p:spPr>
          <a:xfrm>
            <a:off x="90000" y="87750"/>
            <a:ext cx="8964000" cy="4968000"/>
          </a:xfrm>
          <a:prstGeom prst="roundRect">
            <a:avLst>
              <a:gd name="adj" fmla="val 2863"/>
            </a:avLst>
          </a:prstGeom>
          <a:solidFill>
            <a:srgbClr val="E8EEFD"/>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A"/>
          </a:p>
        </p:txBody>
      </p:sp>
      <p:pic>
        <p:nvPicPr>
          <p:cNvPr id="8" name="Graphic 7">
            <a:extLst>
              <a:ext uri="{FF2B5EF4-FFF2-40B4-BE49-F238E27FC236}">
                <a16:creationId xmlns:a16="http://schemas.microsoft.com/office/drawing/2014/main" id="{053FBA2A-9109-CF70-790D-D6FE17E5379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6230109" y="742329"/>
            <a:ext cx="3862274" cy="3367110"/>
          </a:xfrm>
          <a:prstGeom prst="rect">
            <a:avLst/>
          </a:prstGeom>
        </p:spPr>
      </p:pic>
      <p:sp>
        <p:nvSpPr>
          <p:cNvPr id="9" name="Freeform 8">
            <a:extLst>
              <a:ext uri="{FF2B5EF4-FFF2-40B4-BE49-F238E27FC236}">
                <a16:creationId xmlns:a16="http://schemas.microsoft.com/office/drawing/2014/main" id="{D62D4081-3AFC-DC51-7E70-6F5820F8F9E7}"/>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pic>
        <p:nvPicPr>
          <p:cNvPr id="11" name="Graphic 10">
            <a:extLst>
              <a:ext uri="{FF2B5EF4-FFF2-40B4-BE49-F238E27FC236}">
                <a16:creationId xmlns:a16="http://schemas.microsoft.com/office/drawing/2014/main" id="{CBA0BE91-E5F9-8B51-88D4-48F12C36A7D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75742" y="1048292"/>
            <a:ext cx="645839" cy="563039"/>
          </a:xfrm>
          <a:prstGeom prst="rect">
            <a:avLst/>
          </a:prstGeom>
        </p:spPr>
      </p:pic>
      <p:sp>
        <p:nvSpPr>
          <p:cNvPr id="13" name="Graphic 30">
            <a:extLst>
              <a:ext uri="{FF2B5EF4-FFF2-40B4-BE49-F238E27FC236}">
                <a16:creationId xmlns:a16="http://schemas.microsoft.com/office/drawing/2014/main" id="{052F7C25-56A9-9157-7D8E-055040F4AC0E}"/>
              </a:ext>
              <a:ext uri="{C183D7F6-B498-43B3-948B-1728B52AA6E4}">
                <adec:decorative xmlns:adec="http://schemas.microsoft.com/office/drawing/2017/decorative" val="1"/>
              </a:ext>
            </a:extLst>
          </p:cNvPr>
          <p:cNvSpPr/>
          <p:nvPr userDrawn="1"/>
        </p:nvSpPr>
        <p:spPr>
          <a:xfrm rot="10800000">
            <a:off x="6534501" y="484188"/>
            <a:ext cx="1448412" cy="1265270"/>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1"/>
          </a:solidFill>
          <a:ln w="8295" cap="flat">
            <a:noFill/>
            <a:prstDash val="solid"/>
            <a:miter/>
          </a:ln>
        </p:spPr>
        <p:txBody>
          <a:bodyPr rtlCol="0" anchor="ctr"/>
          <a:lstStyle/>
          <a:p>
            <a:pPr marL="0" algn="r" defTabSz="457200" rtl="1" eaLnBrk="1" latinLnBrk="0" hangingPunct="1"/>
            <a:endParaRPr lang="en-UA"/>
          </a:p>
        </p:txBody>
      </p:sp>
      <p:pic>
        <p:nvPicPr>
          <p:cNvPr id="14" name="Picture 13" descr="Verbit logo">
            <a:extLst>
              <a:ext uri="{FF2B5EF4-FFF2-40B4-BE49-F238E27FC236}">
                <a16:creationId xmlns:a16="http://schemas.microsoft.com/office/drawing/2014/main" id="{617B99B4-FA14-757B-0606-2895951DFFC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pic>
        <p:nvPicPr>
          <p:cNvPr id="15" name="Picture 14">
            <a:extLst>
              <a:ext uri="{FF2B5EF4-FFF2-40B4-BE49-F238E27FC236}">
                <a16:creationId xmlns:a16="http://schemas.microsoft.com/office/drawing/2014/main" id="{202915B7-B107-3686-57AF-69E5580D6959}"/>
              </a:ext>
              <a:ext uri="{C183D7F6-B498-43B3-948B-1728B52AA6E4}">
                <adec:decorative xmlns:adec="http://schemas.microsoft.com/office/drawing/2017/decorative" val="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0800000">
            <a:off x="3299436" y="3448611"/>
            <a:ext cx="7090889" cy="1094542"/>
          </a:xfrm>
          <a:prstGeom prst="rect">
            <a:avLst/>
          </a:prstGeom>
        </p:spPr>
      </p:pic>
      <p:sp>
        <p:nvSpPr>
          <p:cNvPr id="16" name="Graphic 31">
            <a:extLst>
              <a:ext uri="{FF2B5EF4-FFF2-40B4-BE49-F238E27FC236}">
                <a16:creationId xmlns:a16="http://schemas.microsoft.com/office/drawing/2014/main" id="{F7470E01-01F7-324C-914E-F04D203C1158}"/>
              </a:ext>
              <a:ext uri="{C183D7F6-B498-43B3-948B-1728B52AA6E4}">
                <adec:decorative xmlns:adec="http://schemas.microsoft.com/office/drawing/2017/decorative" val="1"/>
              </a:ext>
            </a:extLst>
          </p:cNvPr>
          <p:cNvSpPr/>
          <p:nvPr userDrawn="1"/>
        </p:nvSpPr>
        <p:spPr>
          <a:xfrm>
            <a:off x="4725735" y="2917912"/>
            <a:ext cx="3257178" cy="2845336"/>
          </a:xfrm>
          <a:custGeom>
            <a:avLst/>
            <a:gdLst>
              <a:gd name="connsiteX0" fmla="*/ 37368 w 3346866"/>
              <a:gd name="connsiteY0" fmla="*/ 2533355 h 2923684"/>
              <a:gd name="connsiteX1" fmla="*/ 1471982 w 3346866"/>
              <a:gd name="connsiteY1" fmla="*/ 120571 h 2923684"/>
              <a:gd name="connsiteX2" fmla="*/ 1887606 w 3346866"/>
              <a:gd name="connsiteY2" fmla="*/ 121381 h 2923684"/>
              <a:gd name="connsiteX3" fmla="*/ 3310243 w 3346866"/>
              <a:gd name="connsiteY3" fmla="*/ 2534813 h 2923684"/>
              <a:gd name="connsiteX4" fmla="*/ 3102108 w 3346866"/>
              <a:gd name="connsiteY4" fmla="*/ 2923684 h 2923684"/>
              <a:gd name="connsiteX5" fmla="*/ 244695 w 3346866"/>
              <a:gd name="connsiteY5" fmla="*/ 2923036 h 2923684"/>
              <a:gd name="connsiteX6" fmla="*/ 37207 w 3346866"/>
              <a:gd name="connsiteY6" fmla="*/ 2533193 h 292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866" h="2923684">
                <a:moveTo>
                  <a:pt x="37368" y="2533355"/>
                </a:moveTo>
                <a:lnTo>
                  <a:pt x="1471982" y="120571"/>
                </a:lnTo>
                <a:cubicBezTo>
                  <a:pt x="1567796" y="-40487"/>
                  <a:pt x="1792440" y="-40163"/>
                  <a:pt x="1887606" y="121381"/>
                </a:cubicBezTo>
                <a:lnTo>
                  <a:pt x="3310243" y="2534813"/>
                </a:lnTo>
                <a:cubicBezTo>
                  <a:pt x="3410427" y="2704782"/>
                  <a:pt x="3293249" y="2923846"/>
                  <a:pt x="3102108" y="2923684"/>
                </a:cubicBezTo>
                <a:lnTo>
                  <a:pt x="244695" y="2923036"/>
                </a:lnTo>
                <a:cubicBezTo>
                  <a:pt x="53068" y="2923036"/>
                  <a:pt x="-63948" y="2703162"/>
                  <a:pt x="37207" y="2533193"/>
                </a:cubicBezTo>
              </a:path>
            </a:pathLst>
          </a:custGeom>
          <a:gradFill>
            <a:gsLst>
              <a:gs pos="100000">
                <a:schemeClr val="tx2"/>
              </a:gs>
              <a:gs pos="0">
                <a:schemeClr val="accent4"/>
              </a:gs>
            </a:gsLst>
            <a:lin ang="19065172" scaled="1"/>
          </a:gradFill>
          <a:ln w="32358" cap="flat">
            <a:noFill/>
            <a:prstDash val="solid"/>
            <a:miter/>
          </a:ln>
        </p:spPr>
        <p:txBody>
          <a:bodyPr rtlCol="0" anchor="ctr"/>
          <a:lstStyle/>
          <a:p>
            <a:endParaRPr lang="en-IL"/>
          </a:p>
        </p:txBody>
      </p:sp>
      <p:sp>
        <p:nvSpPr>
          <p:cNvPr id="2" name="Title 1"/>
          <p:cNvSpPr>
            <a:spLocks noGrp="1"/>
          </p:cNvSpPr>
          <p:nvPr>
            <p:ph type="ctrTitle"/>
          </p:nvPr>
        </p:nvSpPr>
        <p:spPr>
          <a:xfrm>
            <a:off x="468313" y="3312387"/>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
        <p:nvSpPr>
          <p:cNvPr id="17" name="Subtitle 2">
            <a:extLst>
              <a:ext uri="{FF2B5EF4-FFF2-40B4-BE49-F238E27FC236}">
                <a16:creationId xmlns:a16="http://schemas.microsoft.com/office/drawing/2014/main" id="{29BA2A01-BB70-E95D-64D1-BEFE71B8D86D}"/>
              </a:ext>
            </a:extLst>
          </p:cNvPr>
          <p:cNvSpPr>
            <a:spLocks noGrp="1"/>
          </p:cNvSpPr>
          <p:nvPr>
            <p:ph type="subTitle" idx="1"/>
          </p:nvPr>
        </p:nvSpPr>
        <p:spPr>
          <a:xfrm>
            <a:off x="468312" y="4496469"/>
            <a:ext cx="4697453" cy="278187"/>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3047640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ubtitle">
    <p:bg>
      <p:bgPr>
        <a:solidFill>
          <a:srgbClr val="FFF6EF"/>
        </a:solidFill>
        <a:effectLst/>
      </p:bgPr>
    </p:bg>
    <p:spTree>
      <p:nvGrpSpPr>
        <p:cNvPr id="1" name=""/>
        <p:cNvGrpSpPr/>
        <p:nvPr/>
      </p:nvGrpSpPr>
      <p:grpSpPr>
        <a:xfrm>
          <a:off x="0" y="0"/>
          <a:ext cx="0" cy="0"/>
          <a:chOff x="0" y="0"/>
          <a:chExt cx="0" cy="0"/>
        </a:xfrm>
      </p:grpSpPr>
      <p:sp>
        <p:nvSpPr>
          <p:cNvPr id="4" name="Graphic 5" descr="A blue gradient is displayed in the background with some decorative triangles appearing on the right of the frame.">
            <a:extLst>
              <a:ext uri="{FF2B5EF4-FFF2-40B4-BE49-F238E27FC236}">
                <a16:creationId xmlns:a16="http://schemas.microsoft.com/office/drawing/2014/main" id="{160722A8-9334-A639-49E5-4559C9E92BB3}"/>
              </a:ext>
            </a:extLst>
          </p:cNvPr>
          <p:cNvSpPr/>
          <p:nvPr userDrawn="1"/>
        </p:nvSpPr>
        <p:spPr>
          <a:xfrm>
            <a:off x="90000" y="88232"/>
            <a:ext cx="8964000" cy="4967518"/>
          </a:xfrm>
          <a:prstGeom prst="roundRect">
            <a:avLst>
              <a:gd name="adj" fmla="val 2967"/>
            </a:avLst>
          </a:prstGeom>
          <a:gradFill>
            <a:gsLst>
              <a:gs pos="0">
                <a:srgbClr val="E8ECFC"/>
              </a:gs>
              <a:gs pos="12000">
                <a:srgbClr val="E3E8FB"/>
              </a:gs>
              <a:gs pos="24000">
                <a:srgbClr val="D6DEFB"/>
              </a:gs>
              <a:gs pos="37000">
                <a:srgbClr val="C1CDF9"/>
              </a:gs>
              <a:gs pos="50000">
                <a:srgbClr val="A4B6F8"/>
              </a:gs>
              <a:gs pos="64000">
                <a:srgbClr val="7D98F5"/>
              </a:gs>
              <a:gs pos="77000">
                <a:srgbClr val="4F74F3"/>
              </a:gs>
              <a:gs pos="90000">
                <a:srgbClr val="1A4AF0"/>
              </a:gs>
              <a:gs pos="100000">
                <a:srgbClr val="1A4AF0"/>
              </a:gs>
            </a:gsLst>
            <a:lin ang="19799998" scaled="1"/>
          </a:gradFill>
          <a:ln w="0" cap="flat">
            <a:noFill/>
            <a:prstDash val="solid"/>
            <a:miter/>
          </a:ln>
        </p:spPr>
        <p:txBody>
          <a:bodyPr rtlCol="0" anchor="ctr"/>
          <a:lstStyle/>
          <a:p>
            <a:endParaRPr lang="en-UA"/>
          </a:p>
        </p:txBody>
      </p:sp>
      <p:pic>
        <p:nvPicPr>
          <p:cNvPr id="5" name="Graphic 4">
            <a:extLst>
              <a:ext uri="{FF2B5EF4-FFF2-40B4-BE49-F238E27FC236}">
                <a16:creationId xmlns:a16="http://schemas.microsoft.com/office/drawing/2014/main" id="{FC17129D-296E-5BFC-D266-E349F3CD38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9120" y="889180"/>
            <a:ext cx="6597267" cy="5751463"/>
          </a:xfrm>
          <a:prstGeom prst="rect">
            <a:avLst/>
          </a:prstGeom>
        </p:spPr>
      </p:pic>
      <p:pic>
        <p:nvPicPr>
          <p:cNvPr id="6" name="Graphic 5">
            <a:extLst>
              <a:ext uri="{FF2B5EF4-FFF2-40B4-BE49-F238E27FC236}">
                <a16:creationId xmlns:a16="http://schemas.microsoft.com/office/drawing/2014/main" id="{C3CF3ADD-52F9-8536-4D6C-301F339BB52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6232726" y="2183801"/>
            <a:ext cx="666342" cy="580913"/>
          </a:xfrm>
          <a:prstGeom prst="rect">
            <a:avLst/>
          </a:prstGeom>
        </p:spPr>
      </p:pic>
      <p:pic>
        <p:nvPicPr>
          <p:cNvPr id="7" name="Graphic 6">
            <a:extLst>
              <a:ext uri="{FF2B5EF4-FFF2-40B4-BE49-F238E27FC236}">
                <a16:creationId xmlns:a16="http://schemas.microsoft.com/office/drawing/2014/main" id="{C3CF8AAA-8A7C-EC7D-8B83-B41B0B1DB970}"/>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53623" y="2239948"/>
            <a:ext cx="1216913" cy="1060898"/>
          </a:xfrm>
          <a:prstGeom prst="rect">
            <a:avLst/>
          </a:prstGeom>
        </p:spPr>
      </p:pic>
      <p:pic>
        <p:nvPicPr>
          <p:cNvPr id="2" name="Picture 1" descr="Verbit logo">
            <a:extLst>
              <a:ext uri="{FF2B5EF4-FFF2-40B4-BE49-F238E27FC236}">
                <a16:creationId xmlns:a16="http://schemas.microsoft.com/office/drawing/2014/main" id="{FFF312FB-A814-6C15-3D28-645F20B51B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
        <p:nvSpPr>
          <p:cNvPr id="3" name="Text Placeholder 3">
            <a:extLst>
              <a:ext uri="{FF2B5EF4-FFF2-40B4-BE49-F238E27FC236}">
                <a16:creationId xmlns:a16="http://schemas.microsoft.com/office/drawing/2014/main" id="{4A88A70C-D245-76A0-1AB8-36F4CF1C8B37}"/>
              </a:ext>
            </a:extLst>
          </p:cNvPr>
          <p:cNvSpPr>
            <a:spLocks noGrp="1"/>
          </p:cNvSpPr>
          <p:nvPr>
            <p:ph type="body" sz="half" idx="2"/>
          </p:nvPr>
        </p:nvSpPr>
        <p:spPr>
          <a:xfrm>
            <a:off x="468312" y="3000427"/>
            <a:ext cx="4570827" cy="328957"/>
          </a:xfrm>
        </p:spPr>
        <p:txBody>
          <a:bodyPr wrap="square">
            <a:spAutoFit/>
          </a:bodyPr>
          <a:lstStyle>
            <a:lvl1pPr marL="0" indent="0">
              <a:lnSpc>
                <a:spcPct val="114000"/>
              </a:lnSpc>
              <a:buNone/>
              <a:defRPr sz="1400">
                <a:solidFill>
                  <a:schemeClr val="tx1"/>
                </a:solidFill>
                <a:latin typeface="Nunito"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9" name="Title 1">
            <a:extLst>
              <a:ext uri="{FF2B5EF4-FFF2-40B4-BE49-F238E27FC236}">
                <a16:creationId xmlns:a16="http://schemas.microsoft.com/office/drawing/2014/main" id="{145FC77F-A0CB-38B5-263C-C7C83836A202}"/>
              </a:ext>
            </a:extLst>
          </p:cNvPr>
          <p:cNvSpPr>
            <a:spLocks noGrp="1"/>
          </p:cNvSpPr>
          <p:nvPr>
            <p:ph type="title"/>
          </p:nvPr>
        </p:nvSpPr>
        <p:spPr>
          <a:xfrm>
            <a:off x="468311" y="2289551"/>
            <a:ext cx="4758113" cy="626325"/>
          </a:xfrm>
        </p:spPr>
        <p:txBody>
          <a:bodyPr wrap="square" anchor="t">
            <a:spAutoFit/>
          </a:bodyPr>
          <a:lstStyle>
            <a:lvl1pPr>
              <a:lnSpc>
                <a:spcPct val="90000"/>
              </a:lnSpc>
              <a:defRPr sz="4400">
                <a:gradFill>
                  <a:gsLst>
                    <a:gs pos="100000">
                      <a:srgbClr val="4A148C"/>
                    </a:gs>
                    <a:gs pos="50000">
                      <a:srgbClr val="322FBE"/>
                    </a:gs>
                    <a:gs pos="0">
                      <a:srgbClr val="1A4AF0"/>
                    </a:gs>
                  </a:gsLst>
                  <a:lin ang="10800000" scaled="1"/>
                </a:gradFill>
              </a:defRPr>
            </a:lvl1pPr>
          </a:lstStyle>
          <a:p>
            <a:r>
              <a:rPr lang="en-GB"/>
              <a:t>Click to edit</a:t>
            </a:r>
            <a:endParaRPr lang="en-US"/>
          </a:p>
        </p:txBody>
      </p:sp>
    </p:spTree>
    <p:extLst>
      <p:ext uri="{BB962C8B-B14F-4D97-AF65-F5344CB8AC3E}">
        <p14:creationId xmlns:p14="http://schemas.microsoft.com/office/powerpoint/2010/main" val="233052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ubtitle">
    <p:bg>
      <p:bgPr>
        <a:solidFill>
          <a:schemeClr val="bg1"/>
        </a:solidFill>
        <a:effectLst/>
      </p:bgPr>
    </p:bg>
    <p:spTree>
      <p:nvGrpSpPr>
        <p:cNvPr id="1" name=""/>
        <p:cNvGrpSpPr/>
        <p:nvPr/>
      </p:nvGrpSpPr>
      <p:grpSpPr>
        <a:xfrm>
          <a:off x="0" y="0"/>
          <a:ext cx="0" cy="0"/>
          <a:chOff x="0" y="0"/>
          <a:chExt cx="0" cy="0"/>
        </a:xfrm>
      </p:grpSpPr>
      <p:sp>
        <p:nvSpPr>
          <p:cNvPr id="2" name="Rounded Rectangle 1" descr="A decorative background which is a light blue gradient is shown. Two small triangles - one yellow and one white - appear as well as decorative blue soundwaves.">
            <a:extLst>
              <a:ext uri="{FF2B5EF4-FFF2-40B4-BE49-F238E27FC236}">
                <a16:creationId xmlns:a16="http://schemas.microsoft.com/office/drawing/2014/main" id="{C8992A71-43B9-7E62-AEFB-D63282E9CB1F}"/>
              </a:ext>
            </a:extLst>
          </p:cNvPr>
          <p:cNvSpPr/>
          <p:nvPr userDrawn="1"/>
        </p:nvSpPr>
        <p:spPr>
          <a:xfrm>
            <a:off x="0" y="0"/>
            <a:ext cx="9144000" cy="5143500"/>
          </a:xfrm>
          <a:prstGeom prst="roundRect">
            <a:avLst>
              <a:gd name="adj" fmla="val 0"/>
            </a:avLst>
          </a:prstGeom>
          <a:solidFill>
            <a:srgbClr val="CFDDF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0" name="Freeform 9">
            <a:extLst>
              <a:ext uri="{FF2B5EF4-FFF2-40B4-BE49-F238E27FC236}">
                <a16:creationId xmlns:a16="http://schemas.microsoft.com/office/drawing/2014/main" id="{96F09A2C-69C8-1BCF-1C78-140D8E719356}"/>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8" name="Freeform 7">
            <a:extLst>
              <a:ext uri="{FF2B5EF4-FFF2-40B4-BE49-F238E27FC236}">
                <a16:creationId xmlns:a16="http://schemas.microsoft.com/office/drawing/2014/main" id="{F3D41974-3BE5-A83B-7417-7FEF273978F3}"/>
              </a:ext>
            </a:extLst>
          </p:cNvPr>
          <p:cNvSpPr/>
          <p:nvPr userDrawn="1"/>
        </p:nvSpPr>
        <p:spPr>
          <a:xfrm>
            <a:off x="46899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pic>
        <p:nvPicPr>
          <p:cNvPr id="4" name="Graphic 3">
            <a:extLst>
              <a:ext uri="{FF2B5EF4-FFF2-40B4-BE49-F238E27FC236}">
                <a16:creationId xmlns:a16="http://schemas.microsoft.com/office/drawing/2014/main" id="{3AE35F9D-F7E3-744B-B4D0-D42CD1CA14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824413" y="941865"/>
            <a:ext cx="6597267" cy="5751463"/>
          </a:xfrm>
          <a:prstGeom prst="rect">
            <a:avLst/>
          </a:prstGeom>
        </p:spPr>
      </p:pic>
      <p:sp>
        <p:nvSpPr>
          <p:cNvPr id="6" name="Graphic 7">
            <a:extLst>
              <a:ext uri="{FF2B5EF4-FFF2-40B4-BE49-F238E27FC236}">
                <a16:creationId xmlns:a16="http://schemas.microsoft.com/office/drawing/2014/main" id="{1496F6F8-AC25-645E-0CA1-C73EFDA793C8}"/>
              </a:ext>
            </a:extLst>
          </p:cNvPr>
          <p:cNvSpPr/>
          <p:nvPr userDrawn="1"/>
        </p:nvSpPr>
        <p:spPr>
          <a:xfrm rot="10800000">
            <a:off x="6025021" y="795669"/>
            <a:ext cx="620113" cy="541704"/>
          </a:xfrm>
          <a:custGeom>
            <a:avLst/>
            <a:gdLst>
              <a:gd name="connsiteX0" fmla="*/ 6924 w 620113"/>
              <a:gd name="connsiteY0" fmla="*/ 469384 h 541704"/>
              <a:gd name="connsiteX1" fmla="*/ 272731 w 620113"/>
              <a:gd name="connsiteY1" fmla="*/ 22340 h 541704"/>
              <a:gd name="connsiteX2" fmla="*/ 349739 w 620113"/>
              <a:gd name="connsiteY2" fmla="*/ 22490 h 541704"/>
              <a:gd name="connsiteX3" fmla="*/ 613327 w 620113"/>
              <a:gd name="connsiteY3" fmla="*/ 469654 h 541704"/>
              <a:gd name="connsiteX4" fmla="*/ 574764 w 620113"/>
              <a:gd name="connsiteY4" fmla="*/ 541705 h 541704"/>
              <a:gd name="connsiteX5" fmla="*/ 45337 w 620113"/>
              <a:gd name="connsiteY5" fmla="*/ 541584 h 541704"/>
              <a:gd name="connsiteX6" fmla="*/ 6894 w 620113"/>
              <a:gd name="connsiteY6" fmla="*/ 469354 h 54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113" h="541704">
                <a:moveTo>
                  <a:pt x="6924" y="469384"/>
                </a:moveTo>
                <a:lnTo>
                  <a:pt x="272731" y="22340"/>
                </a:lnTo>
                <a:cubicBezTo>
                  <a:pt x="290484" y="-7501"/>
                  <a:pt x="332106" y="-7441"/>
                  <a:pt x="349739" y="22490"/>
                </a:cubicBezTo>
                <a:lnTo>
                  <a:pt x="613327" y="469654"/>
                </a:lnTo>
                <a:cubicBezTo>
                  <a:pt x="631889" y="501146"/>
                  <a:pt x="610179" y="541735"/>
                  <a:pt x="574764" y="541705"/>
                </a:cubicBezTo>
                <a:lnTo>
                  <a:pt x="45337" y="541584"/>
                </a:lnTo>
                <a:cubicBezTo>
                  <a:pt x="9832" y="541584"/>
                  <a:pt x="-11848" y="500846"/>
                  <a:pt x="6894" y="469354"/>
                </a:cubicBezTo>
              </a:path>
            </a:pathLst>
          </a:custGeom>
          <a:solidFill>
            <a:srgbClr val="B3FFF8"/>
          </a:solidFill>
          <a:ln w="5925" cap="flat">
            <a:noFill/>
            <a:prstDash val="solid"/>
            <a:miter/>
          </a:ln>
        </p:spPr>
        <p:txBody>
          <a:bodyPr rtlCol="0" anchor="ctr"/>
          <a:lstStyle/>
          <a:p>
            <a:endParaRPr lang="en-UA"/>
          </a:p>
        </p:txBody>
      </p:sp>
      <p:sp>
        <p:nvSpPr>
          <p:cNvPr id="7" name="Graphic 8">
            <a:extLst>
              <a:ext uri="{FF2B5EF4-FFF2-40B4-BE49-F238E27FC236}">
                <a16:creationId xmlns:a16="http://schemas.microsoft.com/office/drawing/2014/main" id="{00AAF7AD-6538-3094-18B2-FA1B9A1425EB}"/>
              </a:ext>
            </a:extLst>
          </p:cNvPr>
          <p:cNvSpPr/>
          <p:nvPr userDrawn="1"/>
        </p:nvSpPr>
        <p:spPr>
          <a:xfrm>
            <a:off x="6444976" y="459340"/>
            <a:ext cx="1170815" cy="1022775"/>
          </a:xfrm>
          <a:custGeom>
            <a:avLst/>
            <a:gdLst>
              <a:gd name="connsiteX0" fmla="*/ 13072 w 1170815"/>
              <a:gd name="connsiteY0" fmla="*/ 886229 h 1022775"/>
              <a:gd name="connsiteX1" fmla="*/ 514935 w 1170815"/>
              <a:gd name="connsiteY1" fmla="*/ 42179 h 1022775"/>
              <a:gd name="connsiteX2" fmla="*/ 660330 w 1170815"/>
              <a:gd name="connsiteY2" fmla="*/ 42462 h 1022775"/>
              <a:gd name="connsiteX3" fmla="*/ 1158003 w 1170815"/>
              <a:gd name="connsiteY3" fmla="*/ 886739 h 1022775"/>
              <a:gd name="connsiteX4" fmla="*/ 1085193 w 1170815"/>
              <a:gd name="connsiteY4" fmla="*/ 1022776 h 1022775"/>
              <a:gd name="connsiteX5" fmla="*/ 85600 w 1170815"/>
              <a:gd name="connsiteY5" fmla="*/ 1022549 h 1022775"/>
              <a:gd name="connsiteX6" fmla="*/ 13016 w 1170815"/>
              <a:gd name="connsiteY6" fmla="*/ 886172 h 102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815" h="1022775">
                <a:moveTo>
                  <a:pt x="13072" y="886229"/>
                </a:moveTo>
                <a:lnTo>
                  <a:pt x="514935" y="42179"/>
                </a:lnTo>
                <a:cubicBezTo>
                  <a:pt x="548453" y="-14163"/>
                  <a:pt x="627039" y="-14050"/>
                  <a:pt x="660330" y="42462"/>
                </a:cubicBezTo>
                <a:lnTo>
                  <a:pt x="1158003" y="886739"/>
                </a:lnTo>
                <a:cubicBezTo>
                  <a:pt x="1193050" y="946199"/>
                  <a:pt x="1152058" y="1022833"/>
                  <a:pt x="1085193" y="1022776"/>
                </a:cubicBezTo>
                <a:lnTo>
                  <a:pt x="85600" y="1022549"/>
                </a:lnTo>
                <a:cubicBezTo>
                  <a:pt x="18564" y="1022549"/>
                  <a:pt x="-22371" y="945632"/>
                  <a:pt x="13016" y="886172"/>
                </a:cubicBezTo>
              </a:path>
            </a:pathLst>
          </a:custGeom>
          <a:solidFill>
            <a:schemeClr val="bg1"/>
          </a:solidFill>
          <a:ln w="11303" cap="flat">
            <a:noFill/>
            <a:prstDash val="solid"/>
            <a:miter/>
          </a:ln>
        </p:spPr>
        <p:txBody>
          <a:bodyPr rtlCol="0" anchor="ctr"/>
          <a:lstStyle/>
          <a:p>
            <a:pPr algn="l" rtl="0"/>
            <a:endParaRPr lang="en-UA"/>
          </a:p>
        </p:txBody>
      </p:sp>
      <p:pic>
        <p:nvPicPr>
          <p:cNvPr id="9" name="Picture 8">
            <a:extLst>
              <a:ext uri="{FF2B5EF4-FFF2-40B4-BE49-F238E27FC236}">
                <a16:creationId xmlns:a16="http://schemas.microsoft.com/office/drawing/2014/main" id="{296FA070-53DE-DA8D-28A6-9EA0486C3B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34349" y="4031287"/>
            <a:ext cx="5525014" cy="852835"/>
          </a:xfrm>
          <a:prstGeom prst="rect">
            <a:avLst/>
          </a:prstGeom>
        </p:spPr>
      </p:pic>
      <p:pic>
        <p:nvPicPr>
          <p:cNvPr id="3" name="Picture 2" descr="Verbit logo">
            <a:extLst>
              <a:ext uri="{FF2B5EF4-FFF2-40B4-BE49-F238E27FC236}">
                <a16:creationId xmlns:a16="http://schemas.microsoft.com/office/drawing/2014/main" id="{FF1455EF-F6E8-AD9C-BBF7-6B3769BF055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
        <p:nvSpPr>
          <p:cNvPr id="11" name="Text Placeholder 3">
            <a:extLst>
              <a:ext uri="{FF2B5EF4-FFF2-40B4-BE49-F238E27FC236}">
                <a16:creationId xmlns:a16="http://schemas.microsoft.com/office/drawing/2014/main" id="{1D3FABC7-F906-FBF5-A22C-C420341BFB92}"/>
              </a:ext>
            </a:extLst>
          </p:cNvPr>
          <p:cNvSpPr>
            <a:spLocks noGrp="1"/>
          </p:cNvSpPr>
          <p:nvPr>
            <p:ph type="body" sz="half" idx="2"/>
          </p:nvPr>
        </p:nvSpPr>
        <p:spPr>
          <a:xfrm>
            <a:off x="468312" y="3000427"/>
            <a:ext cx="4570827" cy="328957"/>
          </a:xfrm>
        </p:spPr>
        <p:txBody>
          <a:bodyPr wrap="square">
            <a:spAutoFit/>
          </a:bodyPr>
          <a:lstStyle>
            <a:lvl1pPr marL="0" indent="0">
              <a:lnSpc>
                <a:spcPct val="114000"/>
              </a:lnSpc>
              <a:buNone/>
              <a:defRPr sz="1400">
                <a:solidFill>
                  <a:schemeClr val="tx1"/>
                </a:solidFill>
                <a:latin typeface="Nunito"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12" name="Title 1">
            <a:extLst>
              <a:ext uri="{FF2B5EF4-FFF2-40B4-BE49-F238E27FC236}">
                <a16:creationId xmlns:a16="http://schemas.microsoft.com/office/drawing/2014/main" id="{EB4BC733-7D38-FD02-73C2-325A947858C8}"/>
              </a:ext>
            </a:extLst>
          </p:cNvPr>
          <p:cNvSpPr>
            <a:spLocks noGrp="1"/>
          </p:cNvSpPr>
          <p:nvPr>
            <p:ph type="title"/>
          </p:nvPr>
        </p:nvSpPr>
        <p:spPr>
          <a:xfrm>
            <a:off x="468311" y="2289551"/>
            <a:ext cx="4758113" cy="626325"/>
          </a:xfrm>
        </p:spPr>
        <p:txBody>
          <a:bodyPr wrap="square" anchor="t">
            <a:spAutoFit/>
          </a:bodyPr>
          <a:lstStyle>
            <a:lvl1pPr>
              <a:lnSpc>
                <a:spcPct val="90000"/>
              </a:lnSpc>
              <a:defRPr sz="4400">
                <a:gradFill>
                  <a:gsLst>
                    <a:gs pos="100000">
                      <a:srgbClr val="4A148C"/>
                    </a:gs>
                    <a:gs pos="50000">
                      <a:srgbClr val="322FBE"/>
                    </a:gs>
                    <a:gs pos="0">
                      <a:srgbClr val="1A4AF0"/>
                    </a:gs>
                  </a:gsLst>
                  <a:lin ang="10800000" scaled="1"/>
                </a:gradFill>
              </a:defRPr>
            </a:lvl1pPr>
          </a:lstStyle>
          <a:p>
            <a:r>
              <a:rPr lang="en-GB"/>
              <a:t>Click to edit</a:t>
            </a:r>
            <a:endParaRPr lang="en-US"/>
          </a:p>
        </p:txBody>
      </p:sp>
    </p:spTree>
    <p:extLst>
      <p:ext uri="{BB962C8B-B14F-4D97-AF65-F5344CB8AC3E}">
        <p14:creationId xmlns:p14="http://schemas.microsoft.com/office/powerpoint/2010/main" val="2585935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ubtitle">
    <p:bg>
      <p:bgPr>
        <a:solidFill>
          <a:schemeClr val="bg1"/>
        </a:solidFill>
        <a:effectLst/>
      </p:bgPr>
    </p:bg>
    <p:spTree>
      <p:nvGrpSpPr>
        <p:cNvPr id="1" name=""/>
        <p:cNvGrpSpPr/>
        <p:nvPr/>
      </p:nvGrpSpPr>
      <p:grpSpPr>
        <a:xfrm>
          <a:off x="0" y="0"/>
          <a:ext cx="0" cy="0"/>
          <a:chOff x="0" y="0"/>
          <a:chExt cx="0" cy="0"/>
        </a:xfrm>
      </p:grpSpPr>
      <p:sp>
        <p:nvSpPr>
          <p:cNvPr id="2" name="Rounded Rectangle 1" descr="A decorative background which is a light blue gradient is shown. Two small triangles - one yellow and one white - appear as well as decorative blue soundwaves.">
            <a:extLst>
              <a:ext uri="{FF2B5EF4-FFF2-40B4-BE49-F238E27FC236}">
                <a16:creationId xmlns:a16="http://schemas.microsoft.com/office/drawing/2014/main" id="{C8992A71-43B9-7E62-AEFB-D63282E9CB1F}"/>
              </a:ext>
            </a:extLst>
          </p:cNvPr>
          <p:cNvSpPr/>
          <p:nvPr userDrawn="1"/>
        </p:nvSpPr>
        <p:spPr>
          <a:xfrm>
            <a:off x="0" y="0"/>
            <a:ext cx="9144000" cy="5143500"/>
          </a:xfrm>
          <a:prstGeom prst="roundRect">
            <a:avLst>
              <a:gd name="adj" fmla="val 0"/>
            </a:avLst>
          </a:prstGeom>
          <a:solidFill>
            <a:srgbClr val="CFDDF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0" name="Freeform 9">
            <a:extLst>
              <a:ext uri="{FF2B5EF4-FFF2-40B4-BE49-F238E27FC236}">
                <a16:creationId xmlns:a16="http://schemas.microsoft.com/office/drawing/2014/main" id="{96F09A2C-69C8-1BCF-1C78-140D8E719356}"/>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8" name="Freeform 7">
            <a:extLst>
              <a:ext uri="{FF2B5EF4-FFF2-40B4-BE49-F238E27FC236}">
                <a16:creationId xmlns:a16="http://schemas.microsoft.com/office/drawing/2014/main" id="{F3D41974-3BE5-A83B-7417-7FEF273978F3}"/>
              </a:ext>
            </a:extLst>
          </p:cNvPr>
          <p:cNvSpPr/>
          <p:nvPr userDrawn="1"/>
        </p:nvSpPr>
        <p:spPr>
          <a:xfrm>
            <a:off x="46899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6" name="Graphic 7">
            <a:extLst>
              <a:ext uri="{FF2B5EF4-FFF2-40B4-BE49-F238E27FC236}">
                <a16:creationId xmlns:a16="http://schemas.microsoft.com/office/drawing/2014/main" id="{1496F6F8-AC25-645E-0CA1-C73EFDA793C8}"/>
              </a:ext>
            </a:extLst>
          </p:cNvPr>
          <p:cNvSpPr/>
          <p:nvPr userDrawn="1"/>
        </p:nvSpPr>
        <p:spPr>
          <a:xfrm rot="10800000">
            <a:off x="7055168" y="4302798"/>
            <a:ext cx="620113" cy="541704"/>
          </a:xfrm>
          <a:custGeom>
            <a:avLst/>
            <a:gdLst>
              <a:gd name="connsiteX0" fmla="*/ 6924 w 620113"/>
              <a:gd name="connsiteY0" fmla="*/ 469384 h 541704"/>
              <a:gd name="connsiteX1" fmla="*/ 272731 w 620113"/>
              <a:gd name="connsiteY1" fmla="*/ 22340 h 541704"/>
              <a:gd name="connsiteX2" fmla="*/ 349739 w 620113"/>
              <a:gd name="connsiteY2" fmla="*/ 22490 h 541704"/>
              <a:gd name="connsiteX3" fmla="*/ 613327 w 620113"/>
              <a:gd name="connsiteY3" fmla="*/ 469654 h 541704"/>
              <a:gd name="connsiteX4" fmla="*/ 574764 w 620113"/>
              <a:gd name="connsiteY4" fmla="*/ 541705 h 541704"/>
              <a:gd name="connsiteX5" fmla="*/ 45337 w 620113"/>
              <a:gd name="connsiteY5" fmla="*/ 541584 h 541704"/>
              <a:gd name="connsiteX6" fmla="*/ 6894 w 620113"/>
              <a:gd name="connsiteY6" fmla="*/ 469354 h 54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113" h="541704">
                <a:moveTo>
                  <a:pt x="6924" y="469384"/>
                </a:moveTo>
                <a:lnTo>
                  <a:pt x="272731" y="22340"/>
                </a:lnTo>
                <a:cubicBezTo>
                  <a:pt x="290484" y="-7501"/>
                  <a:pt x="332106" y="-7441"/>
                  <a:pt x="349739" y="22490"/>
                </a:cubicBezTo>
                <a:lnTo>
                  <a:pt x="613327" y="469654"/>
                </a:lnTo>
                <a:cubicBezTo>
                  <a:pt x="631889" y="501146"/>
                  <a:pt x="610179" y="541735"/>
                  <a:pt x="574764" y="541705"/>
                </a:cubicBezTo>
                <a:lnTo>
                  <a:pt x="45337" y="541584"/>
                </a:lnTo>
                <a:cubicBezTo>
                  <a:pt x="9832" y="541584"/>
                  <a:pt x="-11848" y="500846"/>
                  <a:pt x="6894" y="469354"/>
                </a:cubicBezTo>
              </a:path>
            </a:pathLst>
          </a:custGeom>
          <a:solidFill>
            <a:srgbClr val="B3FFF8"/>
          </a:solidFill>
          <a:ln w="5925" cap="flat">
            <a:noFill/>
            <a:prstDash val="solid"/>
            <a:miter/>
          </a:ln>
        </p:spPr>
        <p:txBody>
          <a:bodyPr rtlCol="0" anchor="ctr"/>
          <a:lstStyle/>
          <a:p>
            <a:endParaRPr lang="en-UA"/>
          </a:p>
        </p:txBody>
      </p:sp>
      <p:sp>
        <p:nvSpPr>
          <p:cNvPr id="7" name="Graphic 8">
            <a:extLst>
              <a:ext uri="{FF2B5EF4-FFF2-40B4-BE49-F238E27FC236}">
                <a16:creationId xmlns:a16="http://schemas.microsoft.com/office/drawing/2014/main" id="{00AAF7AD-6538-3094-18B2-FA1B9A1425EB}"/>
              </a:ext>
            </a:extLst>
          </p:cNvPr>
          <p:cNvSpPr/>
          <p:nvPr userDrawn="1"/>
        </p:nvSpPr>
        <p:spPr>
          <a:xfrm>
            <a:off x="7475123" y="3966469"/>
            <a:ext cx="1170815" cy="1022775"/>
          </a:xfrm>
          <a:custGeom>
            <a:avLst/>
            <a:gdLst>
              <a:gd name="connsiteX0" fmla="*/ 13072 w 1170815"/>
              <a:gd name="connsiteY0" fmla="*/ 886229 h 1022775"/>
              <a:gd name="connsiteX1" fmla="*/ 514935 w 1170815"/>
              <a:gd name="connsiteY1" fmla="*/ 42179 h 1022775"/>
              <a:gd name="connsiteX2" fmla="*/ 660330 w 1170815"/>
              <a:gd name="connsiteY2" fmla="*/ 42462 h 1022775"/>
              <a:gd name="connsiteX3" fmla="*/ 1158003 w 1170815"/>
              <a:gd name="connsiteY3" fmla="*/ 886739 h 1022775"/>
              <a:gd name="connsiteX4" fmla="*/ 1085193 w 1170815"/>
              <a:gd name="connsiteY4" fmla="*/ 1022776 h 1022775"/>
              <a:gd name="connsiteX5" fmla="*/ 85600 w 1170815"/>
              <a:gd name="connsiteY5" fmla="*/ 1022549 h 1022775"/>
              <a:gd name="connsiteX6" fmla="*/ 13016 w 1170815"/>
              <a:gd name="connsiteY6" fmla="*/ 886172 h 102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815" h="1022775">
                <a:moveTo>
                  <a:pt x="13072" y="886229"/>
                </a:moveTo>
                <a:lnTo>
                  <a:pt x="514935" y="42179"/>
                </a:lnTo>
                <a:cubicBezTo>
                  <a:pt x="548453" y="-14163"/>
                  <a:pt x="627039" y="-14050"/>
                  <a:pt x="660330" y="42462"/>
                </a:cubicBezTo>
                <a:lnTo>
                  <a:pt x="1158003" y="886739"/>
                </a:lnTo>
                <a:cubicBezTo>
                  <a:pt x="1193050" y="946199"/>
                  <a:pt x="1152058" y="1022833"/>
                  <a:pt x="1085193" y="1022776"/>
                </a:cubicBezTo>
                <a:lnTo>
                  <a:pt x="85600" y="1022549"/>
                </a:lnTo>
                <a:cubicBezTo>
                  <a:pt x="18564" y="1022549"/>
                  <a:pt x="-22371" y="945632"/>
                  <a:pt x="13016" y="886172"/>
                </a:cubicBezTo>
              </a:path>
            </a:pathLst>
          </a:custGeom>
          <a:solidFill>
            <a:schemeClr val="bg1"/>
          </a:solidFill>
          <a:ln w="11303" cap="flat">
            <a:noFill/>
            <a:prstDash val="solid"/>
            <a:miter/>
          </a:ln>
        </p:spPr>
        <p:txBody>
          <a:bodyPr rtlCol="0" anchor="ctr"/>
          <a:lstStyle/>
          <a:p>
            <a:pPr algn="l" rtl="0"/>
            <a:endParaRPr lang="en-UA"/>
          </a:p>
        </p:txBody>
      </p:sp>
      <p:pic>
        <p:nvPicPr>
          <p:cNvPr id="9" name="Picture 8">
            <a:extLst>
              <a:ext uri="{FF2B5EF4-FFF2-40B4-BE49-F238E27FC236}">
                <a16:creationId xmlns:a16="http://schemas.microsoft.com/office/drawing/2014/main" id="{296FA070-53DE-DA8D-28A6-9EA0486C3B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8911" y="4717082"/>
            <a:ext cx="5525014" cy="852835"/>
          </a:xfrm>
          <a:prstGeom prst="rect">
            <a:avLst/>
          </a:prstGeom>
        </p:spPr>
      </p:pic>
      <p:pic>
        <p:nvPicPr>
          <p:cNvPr id="3" name="Picture 2" descr="Verbit logo">
            <a:extLst>
              <a:ext uri="{FF2B5EF4-FFF2-40B4-BE49-F238E27FC236}">
                <a16:creationId xmlns:a16="http://schemas.microsoft.com/office/drawing/2014/main" id="{BAF1C726-A50A-719E-D1C2-8D1F4827F1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
        <p:nvSpPr>
          <p:cNvPr id="4" name="Text Placeholder 3">
            <a:extLst>
              <a:ext uri="{FF2B5EF4-FFF2-40B4-BE49-F238E27FC236}">
                <a16:creationId xmlns:a16="http://schemas.microsoft.com/office/drawing/2014/main" id="{3DF44ACA-7A31-87BB-7B63-7606456C82A7}"/>
              </a:ext>
            </a:extLst>
          </p:cNvPr>
          <p:cNvSpPr>
            <a:spLocks noGrp="1"/>
          </p:cNvSpPr>
          <p:nvPr>
            <p:ph type="body" sz="half" idx="2"/>
          </p:nvPr>
        </p:nvSpPr>
        <p:spPr>
          <a:xfrm>
            <a:off x="468312" y="3000427"/>
            <a:ext cx="4570827" cy="328957"/>
          </a:xfrm>
        </p:spPr>
        <p:txBody>
          <a:bodyPr wrap="square">
            <a:spAutoFit/>
          </a:bodyPr>
          <a:lstStyle>
            <a:lvl1pPr marL="0" indent="0">
              <a:lnSpc>
                <a:spcPct val="114000"/>
              </a:lnSpc>
              <a:buNone/>
              <a:defRPr sz="1400">
                <a:solidFill>
                  <a:schemeClr val="tx1"/>
                </a:solidFill>
                <a:latin typeface="Nunito"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11" name="Title 1">
            <a:extLst>
              <a:ext uri="{FF2B5EF4-FFF2-40B4-BE49-F238E27FC236}">
                <a16:creationId xmlns:a16="http://schemas.microsoft.com/office/drawing/2014/main" id="{4B15581C-3640-0962-2D0F-A4D89EA87BF4}"/>
              </a:ext>
            </a:extLst>
          </p:cNvPr>
          <p:cNvSpPr>
            <a:spLocks noGrp="1"/>
          </p:cNvSpPr>
          <p:nvPr>
            <p:ph type="title"/>
          </p:nvPr>
        </p:nvSpPr>
        <p:spPr>
          <a:xfrm>
            <a:off x="468311" y="2289551"/>
            <a:ext cx="4758113" cy="626325"/>
          </a:xfrm>
        </p:spPr>
        <p:txBody>
          <a:bodyPr wrap="square" anchor="t">
            <a:spAutoFit/>
          </a:bodyPr>
          <a:lstStyle>
            <a:lvl1pPr>
              <a:lnSpc>
                <a:spcPct val="90000"/>
              </a:lnSpc>
              <a:defRPr sz="4400">
                <a:gradFill>
                  <a:gsLst>
                    <a:gs pos="100000">
                      <a:srgbClr val="4A148C"/>
                    </a:gs>
                    <a:gs pos="50000">
                      <a:srgbClr val="322FBE"/>
                    </a:gs>
                    <a:gs pos="0">
                      <a:srgbClr val="1A4AF0"/>
                    </a:gs>
                  </a:gsLst>
                  <a:lin ang="10800000" scaled="1"/>
                </a:gradFill>
              </a:defRPr>
            </a:lvl1pPr>
          </a:lstStyle>
          <a:p>
            <a:r>
              <a:rPr lang="en-GB"/>
              <a:t>Click to edit</a:t>
            </a:r>
            <a:endParaRPr lang="en-US"/>
          </a:p>
        </p:txBody>
      </p:sp>
    </p:spTree>
    <p:extLst>
      <p:ext uri="{BB962C8B-B14F-4D97-AF65-F5344CB8AC3E}">
        <p14:creationId xmlns:p14="http://schemas.microsoft.com/office/powerpoint/2010/main" val="682191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
    <p:bg>
      <p:bgPr>
        <a:solidFill>
          <a:srgbClr val="FFF6EF"/>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020A306-7DA0-13ED-7871-E6EAC9951595}"/>
              </a:ext>
            </a:extLst>
          </p:cNvPr>
          <p:cNvSpPr/>
          <p:nvPr userDrawn="1"/>
        </p:nvSpPr>
        <p:spPr>
          <a:xfrm>
            <a:off x="90000" y="96253"/>
            <a:ext cx="8964000" cy="4959497"/>
          </a:xfrm>
          <a:prstGeom prst="roundRect">
            <a:avLst>
              <a:gd name="adj" fmla="val 2863"/>
            </a:avLst>
          </a:prstGeom>
          <a:solidFill>
            <a:srgbClr val="E8EEFD"/>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5" name="Graphic 4" descr="A large blue question mark appears on the left of the slide. Some smaller soundwaves and two small triangles - one yellow and one white - appear above it.">
            <a:extLst>
              <a:ext uri="{FF2B5EF4-FFF2-40B4-BE49-F238E27FC236}">
                <a16:creationId xmlns:a16="http://schemas.microsoft.com/office/drawing/2014/main" id="{44BE025F-FF95-4015-1517-6928EA5DB8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967705" y="1246740"/>
            <a:ext cx="6597267" cy="5751463"/>
          </a:xfrm>
          <a:prstGeom prst="rect">
            <a:avLst/>
          </a:prstGeom>
        </p:spPr>
      </p:pic>
      <p:sp>
        <p:nvSpPr>
          <p:cNvPr id="7" name="Google Shape;451;p36">
            <a:extLst>
              <a:ext uri="{FF2B5EF4-FFF2-40B4-BE49-F238E27FC236}">
                <a16:creationId xmlns:a16="http://schemas.microsoft.com/office/drawing/2014/main" id="{323E4234-69CD-4984-ABDA-744840A8D12E}"/>
              </a:ext>
            </a:extLst>
          </p:cNvPr>
          <p:cNvSpPr txBox="1">
            <a:spLocks/>
          </p:cNvSpPr>
          <p:nvPr userDrawn="1"/>
        </p:nvSpPr>
        <p:spPr>
          <a:xfrm>
            <a:off x="1034645" y="826645"/>
            <a:ext cx="1715489" cy="3400228"/>
          </a:xfrm>
          <a:prstGeom prst="rect">
            <a:avLst/>
          </a:prstGeom>
        </p:spPr>
        <p:txBody>
          <a:bodyPr spcFirstLastPara="1" vert="horz" wrap="square" lIns="0" tIns="0" rIns="0" bIns="0"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5000"/>
              </a:lnSpc>
              <a:spcBef>
                <a:spcPts val="0"/>
              </a:spcBef>
            </a:pPr>
            <a:r>
              <a:rPr lang="en-US" sz="27000" b="1">
                <a:solidFill>
                  <a:schemeClr val="accent4"/>
                </a:solidFill>
                <a:latin typeface="Nunito ExtraBold" pitchFamily="2" charset="77"/>
              </a:rPr>
              <a:t>?</a:t>
            </a:r>
            <a:endParaRPr lang="en-GB" sz="27000" b="1">
              <a:solidFill>
                <a:schemeClr val="accent4"/>
              </a:solidFill>
              <a:latin typeface="Nunito ExtraBold" pitchFamily="2" charset="77"/>
            </a:endParaRPr>
          </a:p>
        </p:txBody>
      </p:sp>
      <p:sp>
        <p:nvSpPr>
          <p:cNvPr id="9" name="Graphic 7">
            <a:extLst>
              <a:ext uri="{FF2B5EF4-FFF2-40B4-BE49-F238E27FC236}">
                <a16:creationId xmlns:a16="http://schemas.microsoft.com/office/drawing/2014/main" id="{087084AB-21A3-C67C-A1D8-28CCFA44E085}"/>
              </a:ext>
            </a:extLst>
          </p:cNvPr>
          <p:cNvSpPr/>
          <p:nvPr userDrawn="1"/>
        </p:nvSpPr>
        <p:spPr>
          <a:xfrm rot="10800000">
            <a:off x="2359162" y="1063473"/>
            <a:ext cx="620113" cy="541704"/>
          </a:xfrm>
          <a:custGeom>
            <a:avLst/>
            <a:gdLst>
              <a:gd name="connsiteX0" fmla="*/ 6924 w 620113"/>
              <a:gd name="connsiteY0" fmla="*/ 469384 h 541704"/>
              <a:gd name="connsiteX1" fmla="*/ 272731 w 620113"/>
              <a:gd name="connsiteY1" fmla="*/ 22340 h 541704"/>
              <a:gd name="connsiteX2" fmla="*/ 349739 w 620113"/>
              <a:gd name="connsiteY2" fmla="*/ 22490 h 541704"/>
              <a:gd name="connsiteX3" fmla="*/ 613327 w 620113"/>
              <a:gd name="connsiteY3" fmla="*/ 469654 h 541704"/>
              <a:gd name="connsiteX4" fmla="*/ 574764 w 620113"/>
              <a:gd name="connsiteY4" fmla="*/ 541705 h 541704"/>
              <a:gd name="connsiteX5" fmla="*/ 45337 w 620113"/>
              <a:gd name="connsiteY5" fmla="*/ 541584 h 541704"/>
              <a:gd name="connsiteX6" fmla="*/ 6894 w 620113"/>
              <a:gd name="connsiteY6" fmla="*/ 469354 h 54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113" h="541704">
                <a:moveTo>
                  <a:pt x="6924" y="469384"/>
                </a:moveTo>
                <a:lnTo>
                  <a:pt x="272731" y="22340"/>
                </a:lnTo>
                <a:cubicBezTo>
                  <a:pt x="290484" y="-7501"/>
                  <a:pt x="332106" y="-7441"/>
                  <a:pt x="349739" y="22490"/>
                </a:cubicBezTo>
                <a:lnTo>
                  <a:pt x="613327" y="469654"/>
                </a:lnTo>
                <a:cubicBezTo>
                  <a:pt x="631889" y="501146"/>
                  <a:pt x="610179" y="541735"/>
                  <a:pt x="574764" y="541705"/>
                </a:cubicBezTo>
                <a:lnTo>
                  <a:pt x="45337" y="541584"/>
                </a:lnTo>
                <a:cubicBezTo>
                  <a:pt x="9832" y="541584"/>
                  <a:pt x="-11848" y="500846"/>
                  <a:pt x="6894" y="469354"/>
                </a:cubicBezTo>
              </a:path>
            </a:pathLst>
          </a:custGeom>
          <a:solidFill>
            <a:schemeClr val="accent6"/>
          </a:solidFill>
          <a:ln w="5925" cap="flat">
            <a:noFill/>
            <a:prstDash val="solid"/>
            <a:miter/>
          </a:ln>
        </p:spPr>
        <p:txBody>
          <a:bodyPr rtlCol="0" anchor="ctr"/>
          <a:lstStyle/>
          <a:p>
            <a:endParaRPr lang="en-UA"/>
          </a:p>
        </p:txBody>
      </p:sp>
      <p:sp>
        <p:nvSpPr>
          <p:cNvPr id="11" name="Graphic 8">
            <a:extLst>
              <a:ext uri="{FF2B5EF4-FFF2-40B4-BE49-F238E27FC236}">
                <a16:creationId xmlns:a16="http://schemas.microsoft.com/office/drawing/2014/main" id="{4F0F7C59-57CE-D95D-2416-1988F063814D}"/>
              </a:ext>
            </a:extLst>
          </p:cNvPr>
          <p:cNvSpPr/>
          <p:nvPr userDrawn="1"/>
        </p:nvSpPr>
        <p:spPr>
          <a:xfrm>
            <a:off x="2779117" y="727144"/>
            <a:ext cx="1170815" cy="1022775"/>
          </a:xfrm>
          <a:custGeom>
            <a:avLst/>
            <a:gdLst>
              <a:gd name="connsiteX0" fmla="*/ 13072 w 1170815"/>
              <a:gd name="connsiteY0" fmla="*/ 886229 h 1022775"/>
              <a:gd name="connsiteX1" fmla="*/ 514935 w 1170815"/>
              <a:gd name="connsiteY1" fmla="*/ 42179 h 1022775"/>
              <a:gd name="connsiteX2" fmla="*/ 660330 w 1170815"/>
              <a:gd name="connsiteY2" fmla="*/ 42462 h 1022775"/>
              <a:gd name="connsiteX3" fmla="*/ 1158003 w 1170815"/>
              <a:gd name="connsiteY3" fmla="*/ 886739 h 1022775"/>
              <a:gd name="connsiteX4" fmla="*/ 1085193 w 1170815"/>
              <a:gd name="connsiteY4" fmla="*/ 1022776 h 1022775"/>
              <a:gd name="connsiteX5" fmla="*/ 85600 w 1170815"/>
              <a:gd name="connsiteY5" fmla="*/ 1022549 h 1022775"/>
              <a:gd name="connsiteX6" fmla="*/ 13016 w 1170815"/>
              <a:gd name="connsiteY6" fmla="*/ 886172 h 102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815" h="1022775">
                <a:moveTo>
                  <a:pt x="13072" y="886229"/>
                </a:moveTo>
                <a:lnTo>
                  <a:pt x="514935" y="42179"/>
                </a:lnTo>
                <a:cubicBezTo>
                  <a:pt x="548453" y="-14163"/>
                  <a:pt x="627039" y="-14050"/>
                  <a:pt x="660330" y="42462"/>
                </a:cubicBezTo>
                <a:lnTo>
                  <a:pt x="1158003" y="886739"/>
                </a:lnTo>
                <a:cubicBezTo>
                  <a:pt x="1193050" y="946199"/>
                  <a:pt x="1152058" y="1022833"/>
                  <a:pt x="1085193" y="1022776"/>
                </a:cubicBezTo>
                <a:lnTo>
                  <a:pt x="85600" y="1022549"/>
                </a:lnTo>
                <a:cubicBezTo>
                  <a:pt x="18564" y="1022549"/>
                  <a:pt x="-22371" y="945632"/>
                  <a:pt x="13016" y="886172"/>
                </a:cubicBezTo>
              </a:path>
            </a:pathLst>
          </a:custGeom>
          <a:solidFill>
            <a:schemeClr val="bg1"/>
          </a:solidFill>
          <a:ln w="11303" cap="flat">
            <a:noFill/>
            <a:prstDash val="solid"/>
            <a:miter/>
          </a:ln>
        </p:spPr>
        <p:txBody>
          <a:bodyPr rtlCol="0" anchor="ctr"/>
          <a:lstStyle/>
          <a:p>
            <a:endParaRPr lang="en-UA"/>
          </a:p>
        </p:txBody>
      </p:sp>
      <p:pic>
        <p:nvPicPr>
          <p:cNvPr id="14" name="Picture 13">
            <a:extLst>
              <a:ext uri="{FF2B5EF4-FFF2-40B4-BE49-F238E27FC236}">
                <a16:creationId xmlns:a16="http://schemas.microsoft.com/office/drawing/2014/main" id="{453FD8A6-53AD-87AC-F107-1DB7A89D514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1859" y="1056413"/>
            <a:ext cx="4596714" cy="709544"/>
          </a:xfrm>
          <a:prstGeom prst="rect">
            <a:avLst/>
          </a:prstGeom>
        </p:spPr>
      </p:pic>
      <p:sp>
        <p:nvSpPr>
          <p:cNvPr id="10" name="Freeform 9">
            <a:extLst>
              <a:ext uri="{FF2B5EF4-FFF2-40B4-BE49-F238E27FC236}">
                <a16:creationId xmlns:a16="http://schemas.microsoft.com/office/drawing/2014/main" id="{96F09A2C-69C8-1BCF-1C78-140D8E719356}"/>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8" name="Freeform 7">
            <a:extLst>
              <a:ext uri="{FF2B5EF4-FFF2-40B4-BE49-F238E27FC236}">
                <a16:creationId xmlns:a16="http://schemas.microsoft.com/office/drawing/2014/main" id="{F3D41974-3BE5-A83B-7417-7FEF273978F3}"/>
              </a:ext>
            </a:extLst>
          </p:cNvPr>
          <p:cNvSpPr/>
          <p:nvPr userDrawn="1"/>
        </p:nvSpPr>
        <p:spPr>
          <a:xfrm>
            <a:off x="46899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15" name="Text Placeholder 3">
            <a:extLst>
              <a:ext uri="{FF2B5EF4-FFF2-40B4-BE49-F238E27FC236}">
                <a16:creationId xmlns:a16="http://schemas.microsoft.com/office/drawing/2014/main" id="{380C2511-84C9-2871-CA36-A0066EEA3017}"/>
              </a:ext>
            </a:extLst>
          </p:cNvPr>
          <p:cNvSpPr>
            <a:spLocks noGrp="1"/>
          </p:cNvSpPr>
          <p:nvPr>
            <p:ph type="body" sz="half" idx="2"/>
          </p:nvPr>
        </p:nvSpPr>
        <p:spPr>
          <a:xfrm>
            <a:off x="4573174" y="2959844"/>
            <a:ext cx="4102514" cy="1023442"/>
          </a:xfrm>
        </p:spPr>
        <p:txBody>
          <a:bodyPr wrap="square">
            <a:spAutoFit/>
          </a:bodyPr>
          <a:lstStyle>
            <a:lvl1pPr marL="0" indent="0">
              <a:lnSpc>
                <a:spcPct val="130000"/>
              </a:lnSpc>
              <a:buNone/>
              <a:defRPr sz="2400">
                <a:solidFill>
                  <a:schemeClr val="tx1"/>
                </a:solidFill>
                <a:latin typeface="Nunito"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pic>
        <p:nvPicPr>
          <p:cNvPr id="2" name="Picture 1" descr="Verbit logo">
            <a:extLst>
              <a:ext uri="{FF2B5EF4-FFF2-40B4-BE49-F238E27FC236}">
                <a16:creationId xmlns:a16="http://schemas.microsoft.com/office/drawing/2014/main" id="{73D0E608-D012-5ADA-61A3-8BED4221E4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274739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hapter Title">
    <p:spTree>
      <p:nvGrpSpPr>
        <p:cNvPr id="1" name=""/>
        <p:cNvGrpSpPr/>
        <p:nvPr/>
      </p:nvGrpSpPr>
      <p:grpSpPr>
        <a:xfrm>
          <a:off x="0" y="0"/>
          <a:ext cx="0" cy="0"/>
          <a:chOff x="0" y="0"/>
          <a:chExt cx="0" cy="0"/>
        </a:xfrm>
      </p:grpSpPr>
      <p:sp>
        <p:nvSpPr>
          <p:cNvPr id="7" name="Rounded Rectangle 6" descr="A blue background appears over the majority of the slide with two triangles shown inside of it and the outline of another decorative triangle partly shown.">
            <a:extLst>
              <a:ext uri="{FF2B5EF4-FFF2-40B4-BE49-F238E27FC236}">
                <a16:creationId xmlns:a16="http://schemas.microsoft.com/office/drawing/2014/main" id="{E8845C87-9831-8D81-80F4-9FFA80C4CE24}"/>
              </a:ext>
            </a:extLst>
          </p:cNvPr>
          <p:cNvSpPr/>
          <p:nvPr userDrawn="1"/>
        </p:nvSpPr>
        <p:spPr>
          <a:xfrm>
            <a:off x="1" y="0"/>
            <a:ext cx="9143999" cy="5143500"/>
          </a:xfrm>
          <a:prstGeom prst="roundRect">
            <a:avLst>
              <a:gd name="adj" fmla="val 0"/>
            </a:avLst>
          </a:prstGeom>
          <a:gradFill flip="none" rotWithShape="1">
            <a:gsLst>
              <a:gs pos="42000">
                <a:srgbClr val="82A4F9"/>
              </a:gs>
              <a:gs pos="0">
                <a:srgbClr val="B3FFF8"/>
              </a:gs>
              <a:gs pos="100000">
                <a:schemeClr val="accent4"/>
              </a:gs>
            </a:gsLst>
            <a:lin ang="81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8" name="Graphic 7">
            <a:extLst>
              <a:ext uri="{FF2B5EF4-FFF2-40B4-BE49-F238E27FC236}">
                <a16:creationId xmlns:a16="http://schemas.microsoft.com/office/drawing/2014/main" id="{985AFAD6-99A2-C714-9081-ACD522AA5C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949249" y="1658173"/>
            <a:ext cx="6597267" cy="5751463"/>
          </a:xfrm>
          <a:prstGeom prst="rect">
            <a:avLst/>
          </a:prstGeom>
        </p:spPr>
      </p:pic>
      <p:pic>
        <p:nvPicPr>
          <p:cNvPr id="9" name="Graphic 8">
            <a:extLst>
              <a:ext uri="{FF2B5EF4-FFF2-40B4-BE49-F238E27FC236}">
                <a16:creationId xmlns:a16="http://schemas.microsoft.com/office/drawing/2014/main" id="{52B38268-BD2E-8319-39B7-73600E07215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2014396" y="1508979"/>
            <a:ext cx="626735" cy="546384"/>
          </a:xfrm>
          <a:prstGeom prst="rect">
            <a:avLst/>
          </a:prstGeom>
        </p:spPr>
      </p:pic>
      <p:pic>
        <p:nvPicPr>
          <p:cNvPr id="10" name="Graphic 9">
            <a:extLst>
              <a:ext uri="{FF2B5EF4-FFF2-40B4-BE49-F238E27FC236}">
                <a16:creationId xmlns:a16="http://schemas.microsoft.com/office/drawing/2014/main" id="{8B896221-9394-35D9-BA4D-AC9A2370898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81" y="1169988"/>
            <a:ext cx="1183318" cy="1031611"/>
          </a:xfrm>
          <a:prstGeom prst="rect">
            <a:avLst/>
          </a:prstGeom>
        </p:spPr>
      </p:pic>
      <p:sp>
        <p:nvSpPr>
          <p:cNvPr id="12" name="Title 1">
            <a:extLst>
              <a:ext uri="{FF2B5EF4-FFF2-40B4-BE49-F238E27FC236}">
                <a16:creationId xmlns:a16="http://schemas.microsoft.com/office/drawing/2014/main" id="{6ED15FD6-4CF3-C166-6D13-EBAC2A2E8C44}"/>
              </a:ext>
            </a:extLst>
          </p:cNvPr>
          <p:cNvSpPr>
            <a:spLocks noGrp="1"/>
          </p:cNvSpPr>
          <p:nvPr>
            <p:ph type="title" hasCustomPrompt="1"/>
          </p:nvPr>
        </p:nvSpPr>
        <p:spPr>
          <a:xfrm>
            <a:off x="468313" y="3230845"/>
            <a:ext cx="4002542" cy="1047644"/>
          </a:xfrm>
        </p:spPr>
        <p:txBody>
          <a:bodyPr anchor="t">
            <a:spAutoFit/>
          </a:bodyPr>
          <a:lstStyle>
            <a:lvl1pPr>
              <a:lnSpc>
                <a:spcPct val="90000"/>
              </a:lnSpc>
              <a:defRPr sz="36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837442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hapter Title">
    <p:spTree>
      <p:nvGrpSpPr>
        <p:cNvPr id="1" name=""/>
        <p:cNvGrpSpPr/>
        <p:nvPr/>
      </p:nvGrpSpPr>
      <p:grpSpPr>
        <a:xfrm>
          <a:off x="0" y="0"/>
          <a:ext cx="0" cy="0"/>
          <a:chOff x="0" y="0"/>
          <a:chExt cx="0" cy="0"/>
        </a:xfrm>
      </p:grpSpPr>
      <p:sp>
        <p:nvSpPr>
          <p:cNvPr id="2" name="Rounded Rectangle 1" descr="A blue background appears over the majority of the slide with two triangles shown inside of it and the outline of another decorative triangle partly shown.">
            <a:extLst>
              <a:ext uri="{FF2B5EF4-FFF2-40B4-BE49-F238E27FC236}">
                <a16:creationId xmlns:a16="http://schemas.microsoft.com/office/drawing/2014/main" id="{DC8A37DB-CCB3-C16A-11FE-7C4510D74DA5}"/>
              </a:ext>
            </a:extLst>
          </p:cNvPr>
          <p:cNvSpPr/>
          <p:nvPr userDrawn="1"/>
        </p:nvSpPr>
        <p:spPr>
          <a:xfrm>
            <a:off x="468313" y="484188"/>
            <a:ext cx="8207375" cy="4175125"/>
          </a:xfrm>
          <a:prstGeom prst="roundRect">
            <a:avLst>
              <a:gd name="adj" fmla="val 2559"/>
            </a:avLst>
          </a:prstGeom>
          <a:solidFill>
            <a:schemeClr val="accent4"/>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4" name="Graphic 3">
            <a:extLst>
              <a:ext uri="{FF2B5EF4-FFF2-40B4-BE49-F238E27FC236}">
                <a16:creationId xmlns:a16="http://schemas.microsoft.com/office/drawing/2014/main" id="{204E195E-0B09-6237-2CC8-98C8012704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911927" y="1751478"/>
            <a:ext cx="9216171" cy="8034610"/>
          </a:xfrm>
          <a:prstGeom prst="rect">
            <a:avLst/>
          </a:prstGeom>
        </p:spPr>
      </p:pic>
      <p:pic>
        <p:nvPicPr>
          <p:cNvPr id="5" name="Graphic 4">
            <a:extLst>
              <a:ext uri="{FF2B5EF4-FFF2-40B4-BE49-F238E27FC236}">
                <a16:creationId xmlns:a16="http://schemas.microsoft.com/office/drawing/2014/main" id="{FFBF75F9-F8E3-097B-F81A-E256338EEA9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4981531" y="1546301"/>
            <a:ext cx="626735" cy="546384"/>
          </a:xfrm>
          <a:prstGeom prst="rect">
            <a:avLst/>
          </a:prstGeom>
        </p:spPr>
      </p:pic>
      <p:pic>
        <p:nvPicPr>
          <p:cNvPr id="6" name="Graphic 5">
            <a:extLst>
              <a:ext uri="{FF2B5EF4-FFF2-40B4-BE49-F238E27FC236}">
                <a16:creationId xmlns:a16="http://schemas.microsoft.com/office/drawing/2014/main" id="{BF192ED1-BD70-266D-8E3E-FEF6B8D1F066}"/>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34016" y="1207310"/>
            <a:ext cx="1183318" cy="1031611"/>
          </a:xfrm>
          <a:prstGeom prst="rect">
            <a:avLst/>
          </a:prstGeom>
        </p:spPr>
      </p:pic>
      <p:sp>
        <p:nvSpPr>
          <p:cNvPr id="12" name="Title 1">
            <a:extLst>
              <a:ext uri="{FF2B5EF4-FFF2-40B4-BE49-F238E27FC236}">
                <a16:creationId xmlns:a16="http://schemas.microsoft.com/office/drawing/2014/main" id="{6ED15FD6-4CF3-C166-6D13-EBAC2A2E8C44}"/>
              </a:ext>
            </a:extLst>
          </p:cNvPr>
          <p:cNvSpPr>
            <a:spLocks noGrp="1"/>
          </p:cNvSpPr>
          <p:nvPr>
            <p:ph type="title" hasCustomPrompt="1"/>
          </p:nvPr>
        </p:nvSpPr>
        <p:spPr>
          <a:xfrm>
            <a:off x="939571" y="3230845"/>
            <a:ext cx="5093481" cy="1011046"/>
          </a:xfrm>
        </p:spPr>
        <p:txBody>
          <a:bodyPr anchor="t">
            <a:spAutoFit/>
          </a:bodyPr>
          <a:lstStyle>
            <a:lvl1pPr>
              <a:lnSpc>
                <a:spcPct val="90000"/>
              </a:lnSpc>
              <a:defRPr sz="36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302716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hapter Title">
    <p:spTree>
      <p:nvGrpSpPr>
        <p:cNvPr id="1" name=""/>
        <p:cNvGrpSpPr/>
        <p:nvPr/>
      </p:nvGrpSpPr>
      <p:grpSpPr>
        <a:xfrm>
          <a:off x="0" y="0"/>
          <a:ext cx="0" cy="0"/>
          <a:chOff x="0" y="0"/>
          <a:chExt cx="0" cy="0"/>
        </a:xfrm>
      </p:grpSpPr>
      <p:sp>
        <p:nvSpPr>
          <p:cNvPr id="7" name="Rounded Rectangle 6" descr="A blue background appears over the majority of the slide with two triangles shown inside of it and the outline of another decorative triangle partly shown.">
            <a:extLst>
              <a:ext uri="{FF2B5EF4-FFF2-40B4-BE49-F238E27FC236}">
                <a16:creationId xmlns:a16="http://schemas.microsoft.com/office/drawing/2014/main" id="{E8845C87-9831-8D81-80F4-9FFA80C4CE24}"/>
              </a:ext>
            </a:extLst>
          </p:cNvPr>
          <p:cNvSpPr/>
          <p:nvPr userDrawn="1"/>
        </p:nvSpPr>
        <p:spPr>
          <a:xfrm>
            <a:off x="468313" y="484188"/>
            <a:ext cx="8207375" cy="4175125"/>
          </a:xfrm>
          <a:prstGeom prst="roundRect">
            <a:avLst>
              <a:gd name="adj" fmla="val 2559"/>
            </a:avLst>
          </a:prstGeom>
          <a:solidFill>
            <a:schemeClr val="accent4"/>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8" name="Graphic 7">
            <a:extLst>
              <a:ext uri="{FF2B5EF4-FFF2-40B4-BE49-F238E27FC236}">
                <a16:creationId xmlns:a16="http://schemas.microsoft.com/office/drawing/2014/main" id="{985AFAD6-99A2-C714-9081-ACD522AA5C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508091" y="1658173"/>
            <a:ext cx="6597267" cy="5751463"/>
          </a:xfrm>
          <a:prstGeom prst="rect">
            <a:avLst/>
          </a:prstGeom>
        </p:spPr>
      </p:pic>
      <p:pic>
        <p:nvPicPr>
          <p:cNvPr id="9" name="Graphic 8">
            <a:extLst>
              <a:ext uri="{FF2B5EF4-FFF2-40B4-BE49-F238E27FC236}">
                <a16:creationId xmlns:a16="http://schemas.microsoft.com/office/drawing/2014/main" id="{52B38268-BD2E-8319-39B7-73600E07215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2014396" y="1508979"/>
            <a:ext cx="626735" cy="546384"/>
          </a:xfrm>
          <a:prstGeom prst="rect">
            <a:avLst/>
          </a:prstGeom>
        </p:spPr>
      </p:pic>
      <p:pic>
        <p:nvPicPr>
          <p:cNvPr id="10" name="Graphic 9">
            <a:extLst>
              <a:ext uri="{FF2B5EF4-FFF2-40B4-BE49-F238E27FC236}">
                <a16:creationId xmlns:a16="http://schemas.microsoft.com/office/drawing/2014/main" id="{8B896221-9394-35D9-BA4D-AC9A2370898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81" y="1169988"/>
            <a:ext cx="1183318" cy="1031611"/>
          </a:xfrm>
          <a:prstGeom prst="rect">
            <a:avLst/>
          </a:prstGeom>
        </p:spPr>
      </p:pic>
      <p:sp>
        <p:nvSpPr>
          <p:cNvPr id="12" name="Title 1">
            <a:extLst>
              <a:ext uri="{FF2B5EF4-FFF2-40B4-BE49-F238E27FC236}">
                <a16:creationId xmlns:a16="http://schemas.microsoft.com/office/drawing/2014/main" id="{6ED15FD6-4CF3-C166-6D13-EBAC2A2E8C44}"/>
              </a:ext>
            </a:extLst>
          </p:cNvPr>
          <p:cNvSpPr>
            <a:spLocks noGrp="1"/>
          </p:cNvSpPr>
          <p:nvPr>
            <p:ph type="title" hasCustomPrompt="1"/>
          </p:nvPr>
        </p:nvSpPr>
        <p:spPr>
          <a:xfrm>
            <a:off x="939572" y="3230845"/>
            <a:ext cx="4002542" cy="1047644"/>
          </a:xfrm>
        </p:spPr>
        <p:txBody>
          <a:bodyPr anchor="t">
            <a:spAutoFit/>
          </a:bodyPr>
          <a:lstStyle>
            <a:lvl1pPr>
              <a:lnSpc>
                <a:spcPct val="90000"/>
              </a:lnSpc>
              <a:defRPr sz="36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32453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hapter Title">
    <p:spTree>
      <p:nvGrpSpPr>
        <p:cNvPr id="1" name=""/>
        <p:cNvGrpSpPr/>
        <p:nvPr/>
      </p:nvGrpSpPr>
      <p:grpSpPr>
        <a:xfrm>
          <a:off x="0" y="0"/>
          <a:ext cx="0" cy="0"/>
          <a:chOff x="0" y="0"/>
          <a:chExt cx="0" cy="0"/>
        </a:xfrm>
      </p:grpSpPr>
      <p:sp>
        <p:nvSpPr>
          <p:cNvPr id="2" name="Rounded Rectangle 1" descr="A blue background appears over the majority of the slide with two triangles shown inside of it and the outline of another decorative triangle partly shown.">
            <a:extLst>
              <a:ext uri="{FF2B5EF4-FFF2-40B4-BE49-F238E27FC236}">
                <a16:creationId xmlns:a16="http://schemas.microsoft.com/office/drawing/2014/main" id="{DC8A37DB-CCB3-C16A-11FE-7C4510D74DA5}"/>
              </a:ext>
            </a:extLst>
          </p:cNvPr>
          <p:cNvSpPr/>
          <p:nvPr userDrawn="1"/>
        </p:nvSpPr>
        <p:spPr>
          <a:xfrm rot="10800000">
            <a:off x="1" y="-17711"/>
            <a:ext cx="9143999" cy="5178921"/>
          </a:xfrm>
          <a:prstGeom prst="roundRect">
            <a:avLst>
              <a:gd name="adj" fmla="val 0"/>
            </a:avLst>
          </a:prstGeom>
          <a:gradFill>
            <a:gsLst>
              <a:gs pos="0">
                <a:schemeClr val="accent1">
                  <a:lumMod val="5000"/>
                  <a:lumOff val="95000"/>
                </a:schemeClr>
              </a:gs>
              <a:gs pos="80000">
                <a:schemeClr val="accent1">
                  <a:lumMod val="45000"/>
                  <a:lumOff val="55000"/>
                </a:schemeClr>
              </a:gs>
              <a:gs pos="100000">
                <a:schemeClr val="accent1">
                  <a:lumMod val="30000"/>
                  <a:lumOff val="70000"/>
                </a:schemeClr>
              </a:gs>
            </a:gsLst>
            <a:lin ang="5400000" scaled="1"/>
          </a:gra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4" name="Graphic 3">
            <a:extLst>
              <a:ext uri="{FF2B5EF4-FFF2-40B4-BE49-F238E27FC236}">
                <a16:creationId xmlns:a16="http://schemas.microsoft.com/office/drawing/2014/main" id="{204E195E-0B09-6237-2CC8-98C8012704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793534" y="1143905"/>
            <a:ext cx="9216171" cy="8034610"/>
          </a:xfrm>
          <a:prstGeom prst="rect">
            <a:avLst/>
          </a:prstGeom>
        </p:spPr>
      </p:pic>
      <p:pic>
        <p:nvPicPr>
          <p:cNvPr id="5" name="Graphic 4">
            <a:extLst>
              <a:ext uri="{FF2B5EF4-FFF2-40B4-BE49-F238E27FC236}">
                <a16:creationId xmlns:a16="http://schemas.microsoft.com/office/drawing/2014/main" id="{FFBF75F9-F8E3-097B-F81A-E256338EEA9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5969756" y="961875"/>
            <a:ext cx="626735" cy="546384"/>
          </a:xfrm>
          <a:prstGeom prst="rect">
            <a:avLst/>
          </a:prstGeom>
        </p:spPr>
      </p:pic>
      <p:sp>
        <p:nvSpPr>
          <p:cNvPr id="12" name="Title 1">
            <a:extLst>
              <a:ext uri="{FF2B5EF4-FFF2-40B4-BE49-F238E27FC236}">
                <a16:creationId xmlns:a16="http://schemas.microsoft.com/office/drawing/2014/main" id="{6ED15FD6-4CF3-C166-6D13-EBAC2A2E8C44}"/>
              </a:ext>
            </a:extLst>
          </p:cNvPr>
          <p:cNvSpPr>
            <a:spLocks noGrp="1"/>
          </p:cNvSpPr>
          <p:nvPr>
            <p:ph type="title" hasCustomPrompt="1"/>
          </p:nvPr>
        </p:nvSpPr>
        <p:spPr>
          <a:xfrm>
            <a:off x="939571" y="3230845"/>
            <a:ext cx="5093481" cy="1011046"/>
          </a:xfrm>
        </p:spPr>
        <p:txBody>
          <a:bodyPr anchor="t">
            <a:spAutoFit/>
          </a:bodyPr>
          <a:lstStyle>
            <a:lvl1pPr>
              <a:lnSpc>
                <a:spcPct val="90000"/>
              </a:lnSpc>
              <a:defRPr sz="36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pic>
        <p:nvPicPr>
          <p:cNvPr id="8" name="Graphic 7">
            <a:extLst>
              <a:ext uri="{FF2B5EF4-FFF2-40B4-BE49-F238E27FC236}">
                <a16:creationId xmlns:a16="http://schemas.microsoft.com/office/drawing/2014/main" id="{9FD547A0-C093-6C4B-2A87-E843043E728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07087" y="760813"/>
            <a:ext cx="1087991" cy="948505"/>
          </a:xfrm>
          <a:prstGeom prst="rect">
            <a:avLst/>
          </a:prstGeom>
        </p:spPr>
      </p:pic>
      <p:pic>
        <p:nvPicPr>
          <p:cNvPr id="9" name="Picture 8">
            <a:extLst>
              <a:ext uri="{FF2B5EF4-FFF2-40B4-BE49-F238E27FC236}">
                <a16:creationId xmlns:a16="http://schemas.microsoft.com/office/drawing/2014/main" id="{65B77AB3-27AD-A614-E962-63AA5CE53FA5}"/>
              </a:ext>
            </a:extLst>
          </p:cNvPr>
          <p:cNvPicPr>
            <a:picLocks noChangeAspect="1"/>
          </p:cNvPicPr>
          <p:nvPr userDrawn="1"/>
        </p:nvPicPr>
        <p:blipFill>
          <a:blip r:embed="rId8" cstate="email">
            <a:biLevel thresh="25000"/>
            <a:extLst>
              <a:ext uri="{28A0092B-C50C-407E-A947-70E740481C1C}">
                <a14:useLocalDpi xmlns:a14="http://schemas.microsoft.com/office/drawing/2010/main"/>
              </a:ext>
            </a:extLst>
          </a:blip>
          <a:stretch>
            <a:fillRect/>
          </a:stretch>
        </p:blipFill>
        <p:spPr>
          <a:xfrm>
            <a:off x="892874" y="860273"/>
            <a:ext cx="4596714" cy="709544"/>
          </a:xfrm>
          <a:prstGeom prst="rect">
            <a:avLst/>
          </a:prstGeom>
        </p:spPr>
      </p:pic>
      <p:pic>
        <p:nvPicPr>
          <p:cNvPr id="3" name="Picture 2" descr="Verbit logo">
            <a:extLst>
              <a:ext uri="{FF2B5EF4-FFF2-40B4-BE49-F238E27FC236}">
                <a16:creationId xmlns:a16="http://schemas.microsoft.com/office/drawing/2014/main" id="{AAC3B4D3-CC9A-CF4B-79E1-0DB7BCB09B3D}"/>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3166046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hapter Title GenV">
    <p:spTree>
      <p:nvGrpSpPr>
        <p:cNvPr id="1" name=""/>
        <p:cNvGrpSpPr/>
        <p:nvPr/>
      </p:nvGrpSpPr>
      <p:grpSpPr>
        <a:xfrm>
          <a:off x="0" y="0"/>
          <a:ext cx="0" cy="0"/>
          <a:chOff x="0" y="0"/>
          <a:chExt cx="0" cy="0"/>
        </a:xfrm>
      </p:grpSpPr>
      <p:sp>
        <p:nvSpPr>
          <p:cNvPr id="14" name="Rounded Rectangle 13" descr="A white and blue gradient background is shown featuring a blue and white triangle in one corner and the logo of Gen.V a Verbit product shown near the bottom.">
            <a:extLst>
              <a:ext uri="{FF2B5EF4-FFF2-40B4-BE49-F238E27FC236}">
                <a16:creationId xmlns:a16="http://schemas.microsoft.com/office/drawing/2014/main" id="{B1BF82CC-225D-13AD-4DD0-A0BE08533D7C}"/>
              </a:ext>
            </a:extLst>
          </p:cNvPr>
          <p:cNvSpPr/>
          <p:nvPr userDrawn="1"/>
        </p:nvSpPr>
        <p:spPr>
          <a:xfrm>
            <a:off x="468313" y="484188"/>
            <a:ext cx="8243887" cy="4175125"/>
          </a:xfrm>
          <a:prstGeom prst="roundRect">
            <a:avLst>
              <a:gd name="adj" fmla="val 2559"/>
            </a:avLst>
          </a:prstGeom>
          <a:gradFill>
            <a:gsLst>
              <a:gs pos="82000">
                <a:srgbClr val="9D9BFB"/>
              </a:gs>
              <a:gs pos="41000">
                <a:srgbClr val="E8EEFD"/>
              </a:gs>
              <a:gs pos="0">
                <a:schemeClr val="accent1">
                  <a:lumMod val="5000"/>
                  <a:lumOff val="95000"/>
                </a:schemeClr>
              </a:gs>
              <a:gs pos="100000">
                <a:schemeClr val="accent4"/>
              </a:gs>
            </a:gsLst>
            <a:lin ang="2700000" scaled="0"/>
          </a:gra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15" name="Graphic 14">
            <a:extLst>
              <a:ext uri="{FF2B5EF4-FFF2-40B4-BE49-F238E27FC236}">
                <a16:creationId xmlns:a16="http://schemas.microsoft.com/office/drawing/2014/main" id="{7BE1D586-C0F7-3D45-A3F2-D7E88CB8D2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572000" y="1357922"/>
            <a:ext cx="6597267" cy="5751463"/>
          </a:xfrm>
          <a:prstGeom prst="rect">
            <a:avLst/>
          </a:prstGeom>
        </p:spPr>
      </p:pic>
      <p:pic>
        <p:nvPicPr>
          <p:cNvPr id="16" name="Graphic 15">
            <a:extLst>
              <a:ext uri="{FF2B5EF4-FFF2-40B4-BE49-F238E27FC236}">
                <a16:creationId xmlns:a16="http://schemas.microsoft.com/office/drawing/2014/main" id="{023661C5-08E3-0921-7FD6-630B5CBEEED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5038" y="3138984"/>
            <a:ext cx="2708121" cy="1151412"/>
          </a:xfrm>
          <a:prstGeom prst="rect">
            <a:avLst/>
          </a:prstGeom>
        </p:spPr>
      </p:pic>
      <p:pic>
        <p:nvPicPr>
          <p:cNvPr id="18" name="Graphic 17">
            <a:extLst>
              <a:ext uri="{FF2B5EF4-FFF2-40B4-BE49-F238E27FC236}">
                <a16:creationId xmlns:a16="http://schemas.microsoft.com/office/drawing/2014/main" id="{053CB000-64E1-021A-F92F-F7D9333916B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5569609" y="1167349"/>
            <a:ext cx="613203" cy="534587"/>
          </a:xfrm>
          <a:prstGeom prst="rect">
            <a:avLst/>
          </a:prstGeom>
        </p:spPr>
      </p:pic>
      <p:pic>
        <p:nvPicPr>
          <p:cNvPr id="19" name="Graphic 18">
            <a:extLst>
              <a:ext uri="{FF2B5EF4-FFF2-40B4-BE49-F238E27FC236}">
                <a16:creationId xmlns:a16="http://schemas.microsoft.com/office/drawing/2014/main" id="{D90613B1-2896-10F8-2B40-3A9EC4F131E7}"/>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31979" y="715362"/>
            <a:ext cx="1157769" cy="1009337"/>
          </a:xfrm>
          <a:prstGeom prst="rect">
            <a:avLst/>
          </a:prstGeom>
        </p:spPr>
      </p:pic>
      <p:sp>
        <p:nvSpPr>
          <p:cNvPr id="22" name="Google Shape;37;p11">
            <a:extLst>
              <a:ext uri="{FF2B5EF4-FFF2-40B4-BE49-F238E27FC236}">
                <a16:creationId xmlns:a16="http://schemas.microsoft.com/office/drawing/2014/main" id="{849EEDD1-2D18-DA8A-5669-1AA5F1964118}"/>
              </a:ext>
            </a:extLst>
          </p:cNvPr>
          <p:cNvSpPr txBox="1">
            <a:spLocks noGrp="1"/>
          </p:cNvSpPr>
          <p:nvPr>
            <p:ph type="body" idx="10"/>
          </p:nvPr>
        </p:nvSpPr>
        <p:spPr>
          <a:xfrm>
            <a:off x="3807861" y="3765798"/>
            <a:ext cx="3692870" cy="478144"/>
          </a:xfrm>
          <a:prstGeom prst="rect">
            <a:avLst/>
          </a:prstGeom>
          <a:noFill/>
          <a:ln>
            <a:noFill/>
          </a:ln>
        </p:spPr>
        <p:txBody>
          <a:bodyPr spcFirstLastPara="1" wrap="square" lIns="0" tIns="0" rIns="91425" bIns="46800" anchor="t" anchorCtr="0">
            <a:spAutoFit/>
          </a:bodyPr>
          <a:lstStyle>
            <a:lvl1pPr marL="0" lvl="0" indent="0" algn="l">
              <a:lnSpc>
                <a:spcPct val="100000"/>
              </a:lnSpc>
              <a:spcBef>
                <a:spcPts val="0"/>
              </a:spcBef>
              <a:spcAft>
                <a:spcPts val="0"/>
              </a:spcAft>
              <a:buSzPct val="100000"/>
              <a:buFont typeface="Arial" panose="020B0604020202020204" pitchFamily="34" charset="0"/>
              <a:buNone/>
              <a:defRPr sz="2800" b="1" i="0">
                <a:gradFill>
                  <a:gsLst>
                    <a:gs pos="100000">
                      <a:srgbClr val="4A148C"/>
                    </a:gs>
                    <a:gs pos="50000">
                      <a:srgbClr val="322FBE"/>
                    </a:gs>
                    <a:gs pos="0">
                      <a:srgbClr val="1A4AF0"/>
                    </a:gs>
                  </a:gsLst>
                  <a:lin ang="10800000" scaled="1"/>
                </a:gra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480128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Logos">
    <p:bg>
      <p:bgPr>
        <a:solidFill>
          <a:srgbClr val="E8EE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17893F-2B98-1BF1-8075-8A8243498369}"/>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3" name="Google Shape;37;p11">
            <a:extLst>
              <a:ext uri="{FF2B5EF4-FFF2-40B4-BE49-F238E27FC236}">
                <a16:creationId xmlns:a16="http://schemas.microsoft.com/office/drawing/2014/main" id="{1A3CA9DF-B74C-F117-E333-D29B38BFCADA}"/>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5930307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Graphic 5" descr="Decorative background elements are shown in a blue gradient and include sound waves, blue triangles and outlines of triangles.">
            <a:extLst>
              <a:ext uri="{FF2B5EF4-FFF2-40B4-BE49-F238E27FC236}">
                <a16:creationId xmlns:a16="http://schemas.microsoft.com/office/drawing/2014/main" id="{3986839B-BF0A-5CBA-1C89-C85994581469}"/>
              </a:ext>
              <a:ext uri="{C183D7F6-B498-43B3-948B-1728B52AA6E4}">
                <adec:decorative xmlns:adec="http://schemas.microsoft.com/office/drawing/2017/decorative" val="0"/>
              </a:ext>
            </a:extLst>
          </p:cNvPr>
          <p:cNvSpPr/>
          <p:nvPr userDrawn="1"/>
        </p:nvSpPr>
        <p:spPr>
          <a:xfrm>
            <a:off x="90000" y="87750"/>
            <a:ext cx="8964000" cy="4968000"/>
          </a:xfrm>
          <a:prstGeom prst="roundRect">
            <a:avLst>
              <a:gd name="adj" fmla="val 2967"/>
            </a:avLst>
          </a:prstGeom>
          <a:gradFill>
            <a:gsLst>
              <a:gs pos="0">
                <a:srgbClr val="E8ECFC"/>
              </a:gs>
              <a:gs pos="16000">
                <a:srgbClr val="E3E8FB"/>
              </a:gs>
              <a:gs pos="30000">
                <a:srgbClr val="D6DEFB"/>
              </a:gs>
              <a:gs pos="49000">
                <a:srgbClr val="A4B6F8"/>
              </a:gs>
              <a:gs pos="66000">
                <a:srgbClr val="4F74F3">
                  <a:lumMod val="81199"/>
                  <a:lumOff val="18801"/>
                </a:srgbClr>
              </a:gs>
              <a:gs pos="88000">
                <a:srgbClr val="1A4AF0"/>
              </a:gs>
              <a:gs pos="100000">
                <a:srgbClr val="1A4AF0"/>
              </a:gs>
            </a:gsLst>
            <a:lin ang="19799998" scaled="1"/>
          </a:gradFill>
          <a:ln w="0" cap="flat">
            <a:noFill/>
            <a:prstDash val="solid"/>
            <a:miter/>
          </a:ln>
        </p:spPr>
        <p:txBody>
          <a:bodyPr rtlCol="0" anchor="ctr"/>
          <a:lstStyle/>
          <a:p>
            <a:endParaRPr lang="en-UA"/>
          </a:p>
        </p:txBody>
      </p:sp>
      <p:pic>
        <p:nvPicPr>
          <p:cNvPr id="4" name="Graphic 3">
            <a:extLst>
              <a:ext uri="{FF2B5EF4-FFF2-40B4-BE49-F238E27FC236}">
                <a16:creationId xmlns:a16="http://schemas.microsoft.com/office/drawing/2014/main" id="{642C8867-264E-219A-DA31-64532C2ADA5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9120" y="889180"/>
            <a:ext cx="6597267" cy="5751463"/>
          </a:xfrm>
          <a:prstGeom prst="rect">
            <a:avLst/>
          </a:prstGeom>
        </p:spPr>
      </p:pic>
      <p:pic>
        <p:nvPicPr>
          <p:cNvPr id="5" name="Graphic 4">
            <a:extLst>
              <a:ext uri="{FF2B5EF4-FFF2-40B4-BE49-F238E27FC236}">
                <a16:creationId xmlns:a16="http://schemas.microsoft.com/office/drawing/2014/main" id="{9412F207-1C0E-1C79-7119-6FC1B2EFC839}"/>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5276828" y="1899529"/>
            <a:ext cx="666342" cy="580913"/>
          </a:xfrm>
          <a:prstGeom prst="rect">
            <a:avLst/>
          </a:prstGeom>
        </p:spPr>
      </p:pic>
      <p:sp>
        <p:nvSpPr>
          <p:cNvPr id="6" name="Graphic 31">
            <a:extLst>
              <a:ext uri="{FF2B5EF4-FFF2-40B4-BE49-F238E27FC236}">
                <a16:creationId xmlns:a16="http://schemas.microsoft.com/office/drawing/2014/main" id="{69D38AC0-EB3C-FAE1-0573-883ABDCB19C5}"/>
              </a:ext>
            </a:extLst>
          </p:cNvPr>
          <p:cNvSpPr/>
          <p:nvPr userDrawn="1"/>
        </p:nvSpPr>
        <p:spPr>
          <a:xfrm>
            <a:off x="5702153" y="1376648"/>
            <a:ext cx="1862127" cy="1626677"/>
          </a:xfrm>
          <a:custGeom>
            <a:avLst/>
            <a:gdLst>
              <a:gd name="connsiteX0" fmla="*/ 37368 w 3346866"/>
              <a:gd name="connsiteY0" fmla="*/ 2533355 h 2923684"/>
              <a:gd name="connsiteX1" fmla="*/ 1471982 w 3346866"/>
              <a:gd name="connsiteY1" fmla="*/ 120571 h 2923684"/>
              <a:gd name="connsiteX2" fmla="*/ 1887606 w 3346866"/>
              <a:gd name="connsiteY2" fmla="*/ 121381 h 2923684"/>
              <a:gd name="connsiteX3" fmla="*/ 3310243 w 3346866"/>
              <a:gd name="connsiteY3" fmla="*/ 2534813 h 2923684"/>
              <a:gd name="connsiteX4" fmla="*/ 3102108 w 3346866"/>
              <a:gd name="connsiteY4" fmla="*/ 2923684 h 2923684"/>
              <a:gd name="connsiteX5" fmla="*/ 244695 w 3346866"/>
              <a:gd name="connsiteY5" fmla="*/ 2923036 h 2923684"/>
              <a:gd name="connsiteX6" fmla="*/ 37207 w 3346866"/>
              <a:gd name="connsiteY6" fmla="*/ 2533193 h 292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866" h="2923684">
                <a:moveTo>
                  <a:pt x="37368" y="2533355"/>
                </a:moveTo>
                <a:lnTo>
                  <a:pt x="1471982" y="120571"/>
                </a:lnTo>
                <a:cubicBezTo>
                  <a:pt x="1567796" y="-40487"/>
                  <a:pt x="1792440" y="-40163"/>
                  <a:pt x="1887606" y="121381"/>
                </a:cubicBezTo>
                <a:lnTo>
                  <a:pt x="3310243" y="2534813"/>
                </a:lnTo>
                <a:cubicBezTo>
                  <a:pt x="3410427" y="2704782"/>
                  <a:pt x="3293249" y="2923846"/>
                  <a:pt x="3102108" y="2923684"/>
                </a:cubicBezTo>
                <a:lnTo>
                  <a:pt x="244695" y="2923036"/>
                </a:lnTo>
                <a:cubicBezTo>
                  <a:pt x="53068" y="2923036"/>
                  <a:pt x="-63948" y="2703162"/>
                  <a:pt x="37207" y="2533193"/>
                </a:cubicBezTo>
              </a:path>
            </a:pathLst>
          </a:custGeom>
          <a:gradFill>
            <a:gsLst>
              <a:gs pos="100000">
                <a:schemeClr val="tx2"/>
              </a:gs>
              <a:gs pos="0">
                <a:schemeClr val="accent4"/>
              </a:gs>
            </a:gsLst>
            <a:lin ang="19065172" scaled="1"/>
          </a:gradFill>
          <a:ln w="32358" cap="flat">
            <a:noFill/>
            <a:prstDash val="solid"/>
            <a:miter/>
          </a:ln>
        </p:spPr>
        <p:txBody>
          <a:bodyPr rtlCol="0" anchor="ctr"/>
          <a:lstStyle/>
          <a:p>
            <a:pPr marL="0" algn="l" defTabSz="457200" rtl="0" eaLnBrk="1" latinLnBrk="0" hangingPunct="1"/>
            <a:endParaRPr lang="en-IL"/>
          </a:p>
        </p:txBody>
      </p:sp>
      <p:pic>
        <p:nvPicPr>
          <p:cNvPr id="18" name="Picture 17">
            <a:extLst>
              <a:ext uri="{FF2B5EF4-FFF2-40B4-BE49-F238E27FC236}">
                <a16:creationId xmlns:a16="http://schemas.microsoft.com/office/drawing/2014/main" id="{45C2793D-516B-01CA-898F-373D292AA1B3}"/>
              </a:ext>
            </a:extLst>
          </p:cNvPr>
          <p:cNvPicPr>
            <a:picLocks noChangeAspect="1"/>
          </p:cNvPicPr>
          <p:nvPr userDrawn="1"/>
        </p:nvPicPr>
        <p:blipFill>
          <a:blip r:embed="rId6" cstate="email">
            <a:lum bright="70000" contrast="-70000"/>
            <a:extLst>
              <a:ext uri="{28A0092B-C50C-407E-A947-70E740481C1C}">
                <a14:useLocalDpi xmlns:a14="http://schemas.microsoft.com/office/drawing/2010/main"/>
              </a:ext>
            </a:extLst>
          </a:blip>
          <a:stretch>
            <a:fillRect/>
          </a:stretch>
        </p:blipFill>
        <p:spPr>
          <a:xfrm>
            <a:off x="3591499" y="3047200"/>
            <a:ext cx="7820213" cy="1207120"/>
          </a:xfrm>
          <a:prstGeom prst="rect">
            <a:avLst/>
          </a:prstGeom>
        </p:spPr>
      </p:pic>
      <p:pic>
        <p:nvPicPr>
          <p:cNvPr id="19" name="Picture 18">
            <a:extLst>
              <a:ext uri="{FF2B5EF4-FFF2-40B4-BE49-F238E27FC236}">
                <a16:creationId xmlns:a16="http://schemas.microsoft.com/office/drawing/2014/main" id="{16A2BF26-181A-59DF-2E32-F8BEF10E4ED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sp>
        <p:nvSpPr>
          <p:cNvPr id="9" name="Freeform 8">
            <a:extLst>
              <a:ext uri="{FF2B5EF4-FFF2-40B4-BE49-F238E27FC236}">
                <a16:creationId xmlns:a16="http://schemas.microsoft.com/office/drawing/2014/main" id="{D62D4081-3AFC-DC51-7E70-6F5820F8F9E7}"/>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20" name="Subtitle 2">
            <a:extLst>
              <a:ext uri="{FF2B5EF4-FFF2-40B4-BE49-F238E27FC236}">
                <a16:creationId xmlns:a16="http://schemas.microsoft.com/office/drawing/2014/main" id="{D2E26019-D275-1655-8E71-9D833DE5FD21}"/>
              </a:ext>
            </a:extLst>
          </p:cNvPr>
          <p:cNvSpPr>
            <a:spLocks noGrp="1"/>
          </p:cNvSpPr>
          <p:nvPr>
            <p:ph type="subTitle" idx="1"/>
          </p:nvPr>
        </p:nvSpPr>
        <p:spPr>
          <a:xfrm>
            <a:off x="468312" y="4496469"/>
            <a:ext cx="4697453" cy="278187"/>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21" name="Title 1">
            <a:extLst>
              <a:ext uri="{FF2B5EF4-FFF2-40B4-BE49-F238E27FC236}">
                <a16:creationId xmlns:a16="http://schemas.microsoft.com/office/drawing/2014/main" id="{D507F745-455C-0350-BAAD-B1D9FE00817D}"/>
              </a:ext>
            </a:extLst>
          </p:cNvPr>
          <p:cNvSpPr>
            <a:spLocks noGrp="1"/>
          </p:cNvSpPr>
          <p:nvPr>
            <p:ph type="ctrTitle"/>
          </p:nvPr>
        </p:nvSpPr>
        <p:spPr>
          <a:xfrm>
            <a:off x="468313" y="3312387"/>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Tree>
    <p:extLst>
      <p:ext uri="{BB962C8B-B14F-4D97-AF65-F5344CB8AC3E}">
        <p14:creationId xmlns:p14="http://schemas.microsoft.com/office/powerpoint/2010/main" val="64469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Logos">
    <p:bg>
      <p:bgPr>
        <a:solidFill>
          <a:schemeClr val="bg1"/>
        </a:solidFill>
        <a:effectLst/>
      </p:bgPr>
    </p:bg>
    <p:spTree>
      <p:nvGrpSpPr>
        <p:cNvPr id="1" name=""/>
        <p:cNvGrpSpPr/>
        <p:nvPr/>
      </p:nvGrpSpPr>
      <p:grpSpPr>
        <a:xfrm>
          <a:off x="0" y="0"/>
          <a:ext cx="0" cy="0"/>
          <a:chOff x="0" y="0"/>
          <a:chExt cx="0" cy="0"/>
        </a:xfrm>
      </p:grpSpPr>
      <p:sp>
        <p:nvSpPr>
          <p:cNvPr id="3" name="Rectangle 2" descr="A white and blue decorative gradient is shown on half of the slide.">
            <a:extLst>
              <a:ext uri="{FF2B5EF4-FFF2-40B4-BE49-F238E27FC236}">
                <a16:creationId xmlns:a16="http://schemas.microsoft.com/office/drawing/2014/main" id="{0A792389-9B33-20B5-8059-8E9303C72B0D}"/>
              </a:ext>
            </a:extLst>
          </p:cNvPr>
          <p:cNvSpPr/>
          <p:nvPr userDrawn="1"/>
        </p:nvSpPr>
        <p:spPr>
          <a:xfrm flipH="1">
            <a:off x="4132726" y="0"/>
            <a:ext cx="5011271" cy="5143499"/>
          </a:xfrm>
          <a:prstGeom prst="rect">
            <a:avLst/>
          </a:prstGeom>
          <a:solidFill>
            <a:srgbClr val="E8E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610533"/>
            <a:ext cx="2361514" cy="621902"/>
          </a:xfrm>
          <a:prstGeom prst="rect">
            <a:avLst/>
          </a:prstGeom>
        </p:spPr>
        <p:txBody>
          <a:bodyPr vert="horz" wrap="square" lIns="0" tIns="0" rIns="90000" bIns="0" rtlCol="0" anchor="t">
            <a:spAutoFit/>
          </a:bodyPr>
          <a:lstStyle/>
          <a:p>
            <a:r>
              <a:rPr lang="en-GB"/>
              <a:t>Click to edit Master title style</a:t>
            </a:r>
            <a:endParaRPr lang="en-US"/>
          </a:p>
        </p:txBody>
      </p:sp>
      <p:sp>
        <p:nvSpPr>
          <p:cNvPr id="4" name="Google Shape;37;p11">
            <a:extLst>
              <a:ext uri="{FF2B5EF4-FFF2-40B4-BE49-F238E27FC236}">
                <a16:creationId xmlns:a16="http://schemas.microsoft.com/office/drawing/2014/main" id="{54B64D87-61B1-EAA7-42B6-A81E7E63A2EA}"/>
              </a:ext>
            </a:extLst>
          </p:cNvPr>
          <p:cNvSpPr txBox="1">
            <a:spLocks noGrp="1"/>
          </p:cNvSpPr>
          <p:nvPr>
            <p:ph type="body" idx="10"/>
          </p:nvPr>
        </p:nvSpPr>
        <p:spPr>
          <a:xfrm>
            <a:off x="468313" y="1394101"/>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5" name="Google Shape;12;p1">
            <a:extLst>
              <a:ext uri="{FF2B5EF4-FFF2-40B4-BE49-F238E27FC236}">
                <a16:creationId xmlns:a16="http://schemas.microsoft.com/office/drawing/2014/main" id="{45FED362-D11D-E7FD-8437-9BE1F17A4EAB}"/>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170045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5 boxes">
    <p:bg>
      <p:bgPr>
        <a:gradFill>
          <a:gsLst>
            <a:gs pos="0">
              <a:srgbClr val="DDC8FF">
                <a:alpha val="0"/>
              </a:srgbClr>
            </a:gs>
            <a:gs pos="99000">
              <a:srgbClr val="CACAFC">
                <a:alpha val="99681"/>
              </a:srgbClr>
            </a:gs>
          </a:gsLst>
          <a:lin ang="1800000" scaled="0"/>
        </a:gra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70197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20" name="Google Shape;37;p11">
            <a:extLst>
              <a:ext uri="{FF2B5EF4-FFF2-40B4-BE49-F238E27FC236}">
                <a16:creationId xmlns:a16="http://schemas.microsoft.com/office/drawing/2014/main" id="{2DC38994-94FA-C3CD-B09E-2ADF728A5A7F}"/>
              </a:ext>
            </a:extLst>
          </p:cNvPr>
          <p:cNvSpPr txBox="1">
            <a:spLocks noGrp="1"/>
          </p:cNvSpPr>
          <p:nvPr>
            <p:ph type="body" idx="10"/>
          </p:nvPr>
        </p:nvSpPr>
        <p:spPr>
          <a:xfrm>
            <a:off x="468313" y="2139554"/>
            <a:ext cx="2534379" cy="307084"/>
          </a:xfrm>
          <a:prstGeom prst="rect">
            <a:avLst/>
          </a:prstGeom>
          <a:noFill/>
          <a:ln>
            <a:noFill/>
          </a:ln>
        </p:spPr>
        <p:txBody>
          <a:bodyPr spcFirstLastPara="1" wrap="square" lIns="14400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1" name="Google Shape;37;p11">
            <a:extLst>
              <a:ext uri="{FF2B5EF4-FFF2-40B4-BE49-F238E27FC236}">
                <a16:creationId xmlns:a16="http://schemas.microsoft.com/office/drawing/2014/main" id="{477D50C1-E725-20CD-2D89-B97459AFE623}"/>
              </a:ext>
            </a:extLst>
          </p:cNvPr>
          <p:cNvSpPr txBox="1">
            <a:spLocks noGrp="1"/>
          </p:cNvSpPr>
          <p:nvPr>
            <p:ph type="body" idx="11"/>
          </p:nvPr>
        </p:nvSpPr>
        <p:spPr>
          <a:xfrm>
            <a:off x="3303372" y="2139554"/>
            <a:ext cx="2534379" cy="307084"/>
          </a:xfrm>
          <a:prstGeom prst="rect">
            <a:avLst/>
          </a:prstGeom>
          <a:noFill/>
          <a:ln>
            <a:noFill/>
          </a:ln>
        </p:spPr>
        <p:txBody>
          <a:bodyPr spcFirstLastPara="1" wrap="square" lIns="14400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2" name="Google Shape;37;p11">
            <a:extLst>
              <a:ext uri="{FF2B5EF4-FFF2-40B4-BE49-F238E27FC236}">
                <a16:creationId xmlns:a16="http://schemas.microsoft.com/office/drawing/2014/main" id="{6BD95999-D63D-8D62-8A0E-78B0C59037E9}"/>
              </a:ext>
            </a:extLst>
          </p:cNvPr>
          <p:cNvSpPr txBox="1">
            <a:spLocks noGrp="1"/>
          </p:cNvSpPr>
          <p:nvPr>
            <p:ph type="body" idx="12"/>
          </p:nvPr>
        </p:nvSpPr>
        <p:spPr>
          <a:xfrm>
            <a:off x="6147486" y="2139554"/>
            <a:ext cx="2534379" cy="307084"/>
          </a:xfrm>
          <a:prstGeom prst="rect">
            <a:avLst/>
          </a:prstGeom>
          <a:noFill/>
          <a:ln>
            <a:noFill/>
          </a:ln>
        </p:spPr>
        <p:txBody>
          <a:bodyPr spcFirstLastPara="1" wrap="square" lIns="14400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3" name="Google Shape;37;p11">
            <a:extLst>
              <a:ext uri="{FF2B5EF4-FFF2-40B4-BE49-F238E27FC236}">
                <a16:creationId xmlns:a16="http://schemas.microsoft.com/office/drawing/2014/main" id="{A793156A-14A0-186F-040A-19CC4D28CB03}"/>
              </a:ext>
            </a:extLst>
          </p:cNvPr>
          <p:cNvSpPr txBox="1">
            <a:spLocks noGrp="1"/>
          </p:cNvSpPr>
          <p:nvPr>
            <p:ph type="body" idx="13"/>
          </p:nvPr>
        </p:nvSpPr>
        <p:spPr>
          <a:xfrm>
            <a:off x="3303372" y="3731223"/>
            <a:ext cx="2534379" cy="307084"/>
          </a:xfrm>
          <a:prstGeom prst="rect">
            <a:avLst/>
          </a:prstGeom>
          <a:noFill/>
          <a:ln>
            <a:noFill/>
          </a:ln>
        </p:spPr>
        <p:txBody>
          <a:bodyPr spcFirstLastPara="1" wrap="square" lIns="14400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4" name="Google Shape;37;p11">
            <a:extLst>
              <a:ext uri="{FF2B5EF4-FFF2-40B4-BE49-F238E27FC236}">
                <a16:creationId xmlns:a16="http://schemas.microsoft.com/office/drawing/2014/main" id="{FAED2694-AE21-7650-B8A8-1898D3E12413}"/>
              </a:ext>
            </a:extLst>
          </p:cNvPr>
          <p:cNvSpPr txBox="1">
            <a:spLocks noGrp="1"/>
          </p:cNvSpPr>
          <p:nvPr>
            <p:ph type="body" idx="14"/>
          </p:nvPr>
        </p:nvSpPr>
        <p:spPr>
          <a:xfrm>
            <a:off x="6147486" y="3731223"/>
            <a:ext cx="2534379" cy="307084"/>
          </a:xfrm>
          <a:prstGeom prst="rect">
            <a:avLst/>
          </a:prstGeom>
          <a:noFill/>
          <a:ln>
            <a:noFill/>
          </a:ln>
        </p:spPr>
        <p:txBody>
          <a:bodyPr spcFirstLastPara="1" wrap="square" lIns="14400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5978158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8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7F91C-46D1-B9A0-4D7E-35B8794C2024}"/>
              </a:ext>
            </a:extLst>
          </p:cNvPr>
          <p:cNvSpPr/>
          <p:nvPr userDrawn="1"/>
        </p:nvSpPr>
        <p:spPr>
          <a:xfrm>
            <a:off x="0" y="0"/>
            <a:ext cx="9144000" cy="5143500"/>
          </a:xfrm>
          <a:prstGeom prst="rect">
            <a:avLst/>
          </a:prstGeom>
          <a:solidFill>
            <a:srgbClr val="E8E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9" name="TextBox 8">
            <a:extLst>
              <a:ext uri="{FF2B5EF4-FFF2-40B4-BE49-F238E27FC236}">
                <a16:creationId xmlns:a16="http://schemas.microsoft.com/office/drawing/2014/main" id="{78333B16-091E-18D7-2A61-8CB56C25DBAB}"/>
              </a:ext>
            </a:extLst>
          </p:cNvPr>
          <p:cNvSpPr txBox="1"/>
          <p:nvPr userDrawn="1"/>
        </p:nvSpPr>
        <p:spPr>
          <a:xfrm>
            <a:off x="9582912" y="4983480"/>
            <a:ext cx="184731" cy="369332"/>
          </a:xfrm>
          <a:prstGeom prst="rect">
            <a:avLst/>
          </a:prstGeom>
          <a:noFill/>
        </p:spPr>
        <p:txBody>
          <a:bodyPr wrap="none" rtlCol="0">
            <a:spAutoFit/>
          </a:bodyPr>
          <a:lstStyle/>
          <a:p>
            <a:endParaRPr lang="en-UA"/>
          </a:p>
        </p:txBody>
      </p:sp>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740487"/>
            <a:ext cx="7450970" cy="306109"/>
          </a:xfrm>
          <a:prstGeom prst="rect">
            <a:avLst/>
          </a:prstGeom>
        </p:spPr>
        <p:txBody>
          <a:bodyPr vert="horz" lIns="0" tIns="0" rIns="90000" bIns="0" rtlCol="0" anchor="t">
            <a:spAutoFit/>
          </a:bodyPr>
          <a:lstStyle>
            <a:lvl1pPr>
              <a:defRPr b="1" i="0">
                <a:latin typeface="Nunito" pitchFamily="2" charset="77"/>
              </a:defRPr>
            </a:lvl1pPr>
          </a:lstStyle>
          <a:p>
            <a:r>
              <a:rPr lang="en-GB"/>
              <a:t>Click to edit Master title style</a:t>
            </a:r>
            <a:endParaRPr lang="en-US"/>
          </a:p>
        </p:txBody>
      </p:sp>
      <p:sp>
        <p:nvSpPr>
          <p:cNvPr id="30" name="Google Shape;37;p11">
            <a:extLst>
              <a:ext uri="{FF2B5EF4-FFF2-40B4-BE49-F238E27FC236}">
                <a16:creationId xmlns:a16="http://schemas.microsoft.com/office/drawing/2014/main" id="{7FE0A6D0-F5E7-7729-D476-E6D07728ADDB}"/>
              </a:ext>
            </a:extLst>
          </p:cNvPr>
          <p:cNvSpPr txBox="1">
            <a:spLocks noGrp="1"/>
          </p:cNvSpPr>
          <p:nvPr>
            <p:ph type="body" idx="10"/>
          </p:nvPr>
        </p:nvSpPr>
        <p:spPr>
          <a:xfrm>
            <a:off x="468313" y="2862043"/>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1" name="Google Shape;37;p11">
            <a:extLst>
              <a:ext uri="{FF2B5EF4-FFF2-40B4-BE49-F238E27FC236}">
                <a16:creationId xmlns:a16="http://schemas.microsoft.com/office/drawing/2014/main" id="{6D40F773-8EC7-9A16-6C97-D26DB6FAB0D6}"/>
              </a:ext>
            </a:extLst>
          </p:cNvPr>
          <p:cNvSpPr txBox="1">
            <a:spLocks noGrp="1"/>
          </p:cNvSpPr>
          <p:nvPr>
            <p:ph type="body" idx="11" hasCustomPrompt="1"/>
          </p:nvPr>
        </p:nvSpPr>
        <p:spPr>
          <a:xfrm>
            <a:off x="468313" y="2429497"/>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2800" b="1" i="0">
                <a:gradFill>
                  <a:gsLst>
                    <a:gs pos="100000">
                      <a:srgbClr val="4A148C"/>
                    </a:gs>
                    <a:gs pos="50000">
                      <a:srgbClr val="322FBE"/>
                    </a:gs>
                    <a:gs pos="0">
                      <a:srgbClr val="1A4AF0"/>
                    </a:gs>
                  </a:gsLst>
                  <a:lin ang="10800000" scaled="1"/>
                </a:gradFill>
                <a:latin typeface="Nunito SemiBold"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Add</a:t>
            </a:r>
            <a:endParaRPr/>
          </a:p>
        </p:txBody>
      </p:sp>
      <p:sp>
        <p:nvSpPr>
          <p:cNvPr id="32" name="Google Shape;37;p11">
            <a:extLst>
              <a:ext uri="{FF2B5EF4-FFF2-40B4-BE49-F238E27FC236}">
                <a16:creationId xmlns:a16="http://schemas.microsoft.com/office/drawing/2014/main" id="{DD9E28D3-7F8F-EF2F-7B82-C79F372BEA5B}"/>
              </a:ext>
            </a:extLst>
          </p:cNvPr>
          <p:cNvSpPr txBox="1">
            <a:spLocks noGrp="1"/>
          </p:cNvSpPr>
          <p:nvPr>
            <p:ph type="body" idx="12"/>
          </p:nvPr>
        </p:nvSpPr>
        <p:spPr>
          <a:xfrm>
            <a:off x="2556933" y="2862043"/>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3" name="Google Shape;37;p11">
            <a:extLst>
              <a:ext uri="{FF2B5EF4-FFF2-40B4-BE49-F238E27FC236}">
                <a16:creationId xmlns:a16="http://schemas.microsoft.com/office/drawing/2014/main" id="{60A978FD-7440-CEFF-0C21-B83194E287D5}"/>
              </a:ext>
            </a:extLst>
          </p:cNvPr>
          <p:cNvSpPr txBox="1">
            <a:spLocks noGrp="1"/>
          </p:cNvSpPr>
          <p:nvPr>
            <p:ph type="body" idx="13" hasCustomPrompt="1"/>
          </p:nvPr>
        </p:nvSpPr>
        <p:spPr>
          <a:xfrm>
            <a:off x="2556933" y="2429497"/>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2800" b="1" i="0">
                <a:gradFill>
                  <a:gsLst>
                    <a:gs pos="100000">
                      <a:srgbClr val="4A148C"/>
                    </a:gs>
                    <a:gs pos="50000">
                      <a:srgbClr val="322FBE"/>
                    </a:gs>
                    <a:gs pos="0">
                      <a:srgbClr val="1A4AF0"/>
                    </a:gs>
                  </a:gsLst>
                  <a:lin ang="10800000" scaled="1"/>
                </a:gradFill>
                <a:latin typeface="Nunito SemiBold"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Add</a:t>
            </a:r>
            <a:endParaRPr/>
          </a:p>
        </p:txBody>
      </p:sp>
      <p:sp>
        <p:nvSpPr>
          <p:cNvPr id="34" name="Google Shape;37;p11">
            <a:extLst>
              <a:ext uri="{FF2B5EF4-FFF2-40B4-BE49-F238E27FC236}">
                <a16:creationId xmlns:a16="http://schemas.microsoft.com/office/drawing/2014/main" id="{59739F08-D0C2-794B-8EA8-E2A49F6247C3}"/>
              </a:ext>
            </a:extLst>
          </p:cNvPr>
          <p:cNvSpPr txBox="1">
            <a:spLocks noGrp="1"/>
          </p:cNvSpPr>
          <p:nvPr>
            <p:ph type="body" idx="14"/>
          </p:nvPr>
        </p:nvSpPr>
        <p:spPr>
          <a:xfrm>
            <a:off x="4636911" y="2862043"/>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5" name="Google Shape;37;p11">
            <a:extLst>
              <a:ext uri="{FF2B5EF4-FFF2-40B4-BE49-F238E27FC236}">
                <a16:creationId xmlns:a16="http://schemas.microsoft.com/office/drawing/2014/main" id="{10C64EC2-A18E-59CA-2AC8-2039AE023DA4}"/>
              </a:ext>
            </a:extLst>
          </p:cNvPr>
          <p:cNvSpPr txBox="1">
            <a:spLocks noGrp="1"/>
          </p:cNvSpPr>
          <p:nvPr>
            <p:ph type="body" idx="15" hasCustomPrompt="1"/>
          </p:nvPr>
        </p:nvSpPr>
        <p:spPr>
          <a:xfrm>
            <a:off x="4636911" y="2429497"/>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2800" b="1" i="0">
                <a:gradFill>
                  <a:gsLst>
                    <a:gs pos="100000">
                      <a:srgbClr val="4A148C"/>
                    </a:gs>
                    <a:gs pos="50000">
                      <a:srgbClr val="322FBE"/>
                    </a:gs>
                    <a:gs pos="0">
                      <a:srgbClr val="1A4AF0"/>
                    </a:gs>
                  </a:gsLst>
                  <a:lin ang="10800000" scaled="1"/>
                </a:gradFill>
                <a:latin typeface="Nunito SemiBold"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Add</a:t>
            </a:r>
            <a:endParaRPr/>
          </a:p>
        </p:txBody>
      </p:sp>
      <p:sp>
        <p:nvSpPr>
          <p:cNvPr id="36" name="Google Shape;37;p11">
            <a:extLst>
              <a:ext uri="{FF2B5EF4-FFF2-40B4-BE49-F238E27FC236}">
                <a16:creationId xmlns:a16="http://schemas.microsoft.com/office/drawing/2014/main" id="{5A7B0A56-6E11-A7F0-405D-1E35855BE80F}"/>
              </a:ext>
            </a:extLst>
          </p:cNvPr>
          <p:cNvSpPr txBox="1">
            <a:spLocks noGrp="1"/>
          </p:cNvSpPr>
          <p:nvPr>
            <p:ph type="body" idx="16"/>
          </p:nvPr>
        </p:nvSpPr>
        <p:spPr>
          <a:xfrm>
            <a:off x="6705600" y="2862043"/>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7" name="Google Shape;37;p11">
            <a:extLst>
              <a:ext uri="{FF2B5EF4-FFF2-40B4-BE49-F238E27FC236}">
                <a16:creationId xmlns:a16="http://schemas.microsoft.com/office/drawing/2014/main" id="{81911053-821F-D94E-0AF6-CB1E53542BCC}"/>
              </a:ext>
            </a:extLst>
          </p:cNvPr>
          <p:cNvSpPr txBox="1">
            <a:spLocks noGrp="1"/>
          </p:cNvSpPr>
          <p:nvPr>
            <p:ph type="body" idx="17" hasCustomPrompt="1"/>
          </p:nvPr>
        </p:nvSpPr>
        <p:spPr>
          <a:xfrm>
            <a:off x="6705600" y="2429497"/>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2800" b="1" i="0">
                <a:gradFill>
                  <a:gsLst>
                    <a:gs pos="100000">
                      <a:srgbClr val="4A148C"/>
                    </a:gs>
                    <a:gs pos="50000">
                      <a:srgbClr val="322FBE"/>
                    </a:gs>
                    <a:gs pos="0">
                      <a:srgbClr val="1A4AF0"/>
                    </a:gs>
                  </a:gsLst>
                  <a:lin ang="10800000" scaled="1"/>
                </a:gradFill>
                <a:latin typeface="Nunito SemiBold"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Add</a:t>
            </a:r>
            <a:endParaRPr/>
          </a:p>
        </p:txBody>
      </p:sp>
      <p:sp>
        <p:nvSpPr>
          <p:cNvPr id="46" name="Google Shape;37;p11">
            <a:extLst>
              <a:ext uri="{FF2B5EF4-FFF2-40B4-BE49-F238E27FC236}">
                <a16:creationId xmlns:a16="http://schemas.microsoft.com/office/drawing/2014/main" id="{3BE36878-B429-0DE8-122C-9CE4F1CC9B03}"/>
              </a:ext>
            </a:extLst>
          </p:cNvPr>
          <p:cNvSpPr txBox="1">
            <a:spLocks noGrp="1"/>
          </p:cNvSpPr>
          <p:nvPr>
            <p:ph type="body" idx="18"/>
          </p:nvPr>
        </p:nvSpPr>
        <p:spPr>
          <a:xfrm>
            <a:off x="468313" y="4178340"/>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7" name="Google Shape;37;p11">
            <a:extLst>
              <a:ext uri="{FF2B5EF4-FFF2-40B4-BE49-F238E27FC236}">
                <a16:creationId xmlns:a16="http://schemas.microsoft.com/office/drawing/2014/main" id="{6CF2772F-B8EF-0988-110E-0AD6D4EB9B6A}"/>
              </a:ext>
            </a:extLst>
          </p:cNvPr>
          <p:cNvSpPr txBox="1">
            <a:spLocks noGrp="1"/>
          </p:cNvSpPr>
          <p:nvPr>
            <p:ph type="body" idx="19" hasCustomPrompt="1"/>
          </p:nvPr>
        </p:nvSpPr>
        <p:spPr>
          <a:xfrm>
            <a:off x="468313" y="3745794"/>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2800" b="1" i="0">
                <a:gradFill>
                  <a:gsLst>
                    <a:gs pos="100000">
                      <a:srgbClr val="4A148C"/>
                    </a:gs>
                    <a:gs pos="50000">
                      <a:srgbClr val="322FBE"/>
                    </a:gs>
                    <a:gs pos="0">
                      <a:srgbClr val="1A4AF0"/>
                    </a:gs>
                  </a:gsLst>
                  <a:lin ang="10800000" scaled="1"/>
                </a:gradFill>
                <a:latin typeface="Nunito SemiBold"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Add</a:t>
            </a:r>
            <a:endParaRPr/>
          </a:p>
        </p:txBody>
      </p:sp>
      <p:sp>
        <p:nvSpPr>
          <p:cNvPr id="48" name="Google Shape;37;p11">
            <a:extLst>
              <a:ext uri="{FF2B5EF4-FFF2-40B4-BE49-F238E27FC236}">
                <a16:creationId xmlns:a16="http://schemas.microsoft.com/office/drawing/2014/main" id="{BAA033B5-047E-19AA-B356-A655302BD3DF}"/>
              </a:ext>
            </a:extLst>
          </p:cNvPr>
          <p:cNvSpPr txBox="1">
            <a:spLocks noGrp="1"/>
          </p:cNvSpPr>
          <p:nvPr>
            <p:ph type="body" idx="20"/>
          </p:nvPr>
        </p:nvSpPr>
        <p:spPr>
          <a:xfrm>
            <a:off x="2556933" y="4178340"/>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9" name="Google Shape;37;p11">
            <a:extLst>
              <a:ext uri="{FF2B5EF4-FFF2-40B4-BE49-F238E27FC236}">
                <a16:creationId xmlns:a16="http://schemas.microsoft.com/office/drawing/2014/main" id="{A93B5579-37C8-09FD-BC24-F646F13ED3B5}"/>
              </a:ext>
            </a:extLst>
          </p:cNvPr>
          <p:cNvSpPr txBox="1">
            <a:spLocks noGrp="1"/>
          </p:cNvSpPr>
          <p:nvPr>
            <p:ph type="body" idx="21" hasCustomPrompt="1"/>
          </p:nvPr>
        </p:nvSpPr>
        <p:spPr>
          <a:xfrm>
            <a:off x="2556933" y="3745794"/>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2800" b="1" i="0">
                <a:gradFill>
                  <a:gsLst>
                    <a:gs pos="100000">
                      <a:srgbClr val="4A148C"/>
                    </a:gs>
                    <a:gs pos="50000">
                      <a:srgbClr val="322FBE"/>
                    </a:gs>
                    <a:gs pos="0">
                      <a:srgbClr val="1A4AF0"/>
                    </a:gs>
                  </a:gsLst>
                  <a:lin ang="10800000" scaled="1"/>
                </a:gradFill>
                <a:latin typeface="Nunito SemiBold"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Add</a:t>
            </a:r>
            <a:endParaRPr/>
          </a:p>
        </p:txBody>
      </p:sp>
      <p:sp>
        <p:nvSpPr>
          <p:cNvPr id="50" name="Google Shape;37;p11">
            <a:extLst>
              <a:ext uri="{FF2B5EF4-FFF2-40B4-BE49-F238E27FC236}">
                <a16:creationId xmlns:a16="http://schemas.microsoft.com/office/drawing/2014/main" id="{6ACE13D7-9D46-14D1-3DD8-108A8F21E542}"/>
              </a:ext>
            </a:extLst>
          </p:cNvPr>
          <p:cNvSpPr txBox="1">
            <a:spLocks noGrp="1"/>
          </p:cNvSpPr>
          <p:nvPr>
            <p:ph type="body" idx="22"/>
          </p:nvPr>
        </p:nvSpPr>
        <p:spPr>
          <a:xfrm>
            <a:off x="4636911" y="4178340"/>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51" name="Google Shape;37;p11">
            <a:extLst>
              <a:ext uri="{FF2B5EF4-FFF2-40B4-BE49-F238E27FC236}">
                <a16:creationId xmlns:a16="http://schemas.microsoft.com/office/drawing/2014/main" id="{7077F5BF-320A-0F68-2462-6D5A70841898}"/>
              </a:ext>
            </a:extLst>
          </p:cNvPr>
          <p:cNvSpPr txBox="1">
            <a:spLocks noGrp="1"/>
          </p:cNvSpPr>
          <p:nvPr>
            <p:ph type="body" idx="23" hasCustomPrompt="1"/>
          </p:nvPr>
        </p:nvSpPr>
        <p:spPr>
          <a:xfrm>
            <a:off x="4636911" y="3745794"/>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2800" b="1" i="0">
                <a:gradFill>
                  <a:gsLst>
                    <a:gs pos="100000">
                      <a:srgbClr val="4A148C"/>
                    </a:gs>
                    <a:gs pos="50000">
                      <a:srgbClr val="322FBE"/>
                    </a:gs>
                    <a:gs pos="0">
                      <a:srgbClr val="1A4AF0"/>
                    </a:gs>
                  </a:gsLst>
                  <a:lin ang="10800000" scaled="1"/>
                </a:gradFill>
                <a:latin typeface="Nunito SemiBold"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Add</a:t>
            </a:r>
            <a:endParaRPr/>
          </a:p>
        </p:txBody>
      </p:sp>
      <p:sp>
        <p:nvSpPr>
          <p:cNvPr id="52" name="Google Shape;37;p11">
            <a:extLst>
              <a:ext uri="{FF2B5EF4-FFF2-40B4-BE49-F238E27FC236}">
                <a16:creationId xmlns:a16="http://schemas.microsoft.com/office/drawing/2014/main" id="{FE092A66-08CE-1580-D731-A522E60A01C2}"/>
              </a:ext>
            </a:extLst>
          </p:cNvPr>
          <p:cNvSpPr txBox="1">
            <a:spLocks noGrp="1"/>
          </p:cNvSpPr>
          <p:nvPr>
            <p:ph type="body" idx="24"/>
          </p:nvPr>
        </p:nvSpPr>
        <p:spPr>
          <a:xfrm>
            <a:off x="6705600" y="4178340"/>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53" name="Google Shape;37;p11">
            <a:extLst>
              <a:ext uri="{FF2B5EF4-FFF2-40B4-BE49-F238E27FC236}">
                <a16:creationId xmlns:a16="http://schemas.microsoft.com/office/drawing/2014/main" id="{993831F1-C3FD-E017-85A5-0EDAF3253C4B}"/>
              </a:ext>
            </a:extLst>
          </p:cNvPr>
          <p:cNvSpPr txBox="1">
            <a:spLocks noGrp="1"/>
          </p:cNvSpPr>
          <p:nvPr>
            <p:ph type="body" idx="25" hasCustomPrompt="1"/>
          </p:nvPr>
        </p:nvSpPr>
        <p:spPr>
          <a:xfrm>
            <a:off x="6705600" y="3745794"/>
            <a:ext cx="1958798" cy="307084"/>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SzPct val="100000"/>
              <a:buFont typeface="Arial" panose="020B0604020202020204" pitchFamily="34" charset="0"/>
              <a:buNone/>
              <a:defRPr sz="2800" b="1" i="0">
                <a:gradFill>
                  <a:gsLst>
                    <a:gs pos="100000">
                      <a:srgbClr val="4A148C"/>
                    </a:gs>
                    <a:gs pos="50000">
                      <a:srgbClr val="322FBE"/>
                    </a:gs>
                    <a:gs pos="0">
                      <a:srgbClr val="1A4AF0"/>
                    </a:gs>
                  </a:gsLst>
                  <a:lin ang="10800000" scaled="1"/>
                </a:gradFill>
                <a:latin typeface="Nunito SemiBold"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Add</a:t>
            </a:r>
            <a:endParaRPr/>
          </a:p>
        </p:txBody>
      </p:sp>
      <p:pic>
        <p:nvPicPr>
          <p:cNvPr id="3" name="Picture 2" descr="Verbit logo">
            <a:extLst>
              <a:ext uri="{FF2B5EF4-FFF2-40B4-BE49-F238E27FC236}">
                <a16:creationId xmlns:a16="http://schemas.microsoft.com/office/drawing/2014/main" id="{699C3A52-D9C7-B7F1-7DFE-F7E220801A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364995655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65117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14" name="Rectangle 13" descr="An aqua and purple colored gradient bar is shown at the bottom of the slide as a decorative element.">
            <a:extLst>
              <a:ext uri="{FF2B5EF4-FFF2-40B4-BE49-F238E27FC236}">
                <a16:creationId xmlns:a16="http://schemas.microsoft.com/office/drawing/2014/main" id="{0077B8FF-BD48-6187-DE3F-F26B4A3E83CB}"/>
              </a:ext>
            </a:extLst>
          </p:cNvPr>
          <p:cNvSpPr/>
          <p:nvPr userDrawn="1"/>
        </p:nvSpPr>
        <p:spPr>
          <a:xfrm>
            <a:off x="0" y="4659313"/>
            <a:ext cx="9144000" cy="484187"/>
          </a:xfrm>
          <a:prstGeom prst="rect">
            <a:avLst/>
          </a:prstGeom>
          <a:gradFill>
            <a:gsLst>
              <a:gs pos="0">
                <a:srgbClr val="B3FFF8"/>
              </a:gs>
              <a:gs pos="50000">
                <a:srgbClr val="D6E8FA"/>
              </a:gs>
              <a:gs pos="100000">
                <a:srgbClr val="FAD2FC"/>
              </a:gs>
            </a:gsLst>
            <a:lin ang="19065172"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37;p11">
            <a:extLst>
              <a:ext uri="{FF2B5EF4-FFF2-40B4-BE49-F238E27FC236}">
                <a16:creationId xmlns:a16="http://schemas.microsoft.com/office/drawing/2014/main" id="{85096C21-92D9-0E5B-C74B-B986903FE95E}"/>
              </a:ext>
            </a:extLst>
          </p:cNvPr>
          <p:cNvSpPr txBox="1">
            <a:spLocks noGrp="1"/>
          </p:cNvSpPr>
          <p:nvPr>
            <p:ph type="body" idx="10"/>
          </p:nvPr>
        </p:nvSpPr>
        <p:spPr>
          <a:xfrm>
            <a:off x="966025" y="3177991"/>
            <a:ext cx="2089691" cy="250390"/>
          </a:xfrm>
          <a:prstGeom prst="rect">
            <a:avLst/>
          </a:prstGeom>
          <a:noFill/>
          <a:ln>
            <a:noFill/>
          </a:ln>
        </p:spPr>
        <p:txBody>
          <a:bodyPr spcFirstLastPara="1" wrap="square" lIns="0" tIns="0" rIns="91425" bIns="4680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3" name="Google Shape;37;p11">
            <a:extLst>
              <a:ext uri="{FF2B5EF4-FFF2-40B4-BE49-F238E27FC236}">
                <a16:creationId xmlns:a16="http://schemas.microsoft.com/office/drawing/2014/main" id="{532A54C7-08C7-C70D-5F3C-95A27468285D}"/>
              </a:ext>
            </a:extLst>
          </p:cNvPr>
          <p:cNvSpPr txBox="1">
            <a:spLocks noGrp="1"/>
          </p:cNvSpPr>
          <p:nvPr>
            <p:ph type="body" idx="12"/>
          </p:nvPr>
        </p:nvSpPr>
        <p:spPr>
          <a:xfrm>
            <a:off x="966025" y="2599001"/>
            <a:ext cx="1477993" cy="215444"/>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SzPct val="100000"/>
              <a:buFont typeface="Arial" panose="020B0604020202020204" pitchFamily="34" charset="0"/>
              <a:buNone/>
              <a:defRPr sz="14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0" name="Google Shape;37;p11">
            <a:extLst>
              <a:ext uri="{FF2B5EF4-FFF2-40B4-BE49-F238E27FC236}">
                <a16:creationId xmlns:a16="http://schemas.microsoft.com/office/drawing/2014/main" id="{7DF9E756-3E9C-557A-BC3B-C488CE1E2E88}"/>
              </a:ext>
            </a:extLst>
          </p:cNvPr>
          <p:cNvSpPr txBox="1">
            <a:spLocks noGrp="1"/>
          </p:cNvSpPr>
          <p:nvPr>
            <p:ph type="body" idx="13"/>
          </p:nvPr>
        </p:nvSpPr>
        <p:spPr>
          <a:xfrm>
            <a:off x="3816750" y="3177991"/>
            <a:ext cx="2089691" cy="250390"/>
          </a:xfrm>
          <a:prstGeom prst="rect">
            <a:avLst/>
          </a:prstGeom>
          <a:noFill/>
          <a:ln>
            <a:noFill/>
          </a:ln>
        </p:spPr>
        <p:txBody>
          <a:bodyPr spcFirstLastPara="1" wrap="square" lIns="0" tIns="0" rIns="91425" bIns="4680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1" name="Google Shape;37;p11">
            <a:extLst>
              <a:ext uri="{FF2B5EF4-FFF2-40B4-BE49-F238E27FC236}">
                <a16:creationId xmlns:a16="http://schemas.microsoft.com/office/drawing/2014/main" id="{DC019657-6B3E-A5D2-9480-8B7F2B3DDDF7}"/>
              </a:ext>
            </a:extLst>
          </p:cNvPr>
          <p:cNvSpPr txBox="1">
            <a:spLocks noGrp="1"/>
          </p:cNvSpPr>
          <p:nvPr>
            <p:ph type="body" idx="14"/>
          </p:nvPr>
        </p:nvSpPr>
        <p:spPr>
          <a:xfrm>
            <a:off x="3816750" y="2599001"/>
            <a:ext cx="1477993" cy="215444"/>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SzPct val="100000"/>
              <a:buFont typeface="Arial" panose="020B0604020202020204" pitchFamily="34" charset="0"/>
              <a:buNone/>
              <a:defRPr sz="14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6" name="Google Shape;37;p11">
            <a:extLst>
              <a:ext uri="{FF2B5EF4-FFF2-40B4-BE49-F238E27FC236}">
                <a16:creationId xmlns:a16="http://schemas.microsoft.com/office/drawing/2014/main" id="{3403AE29-46D3-AC61-6E6F-8180976EC812}"/>
              </a:ext>
            </a:extLst>
          </p:cNvPr>
          <p:cNvSpPr txBox="1">
            <a:spLocks noGrp="1"/>
          </p:cNvSpPr>
          <p:nvPr>
            <p:ph type="body" idx="15"/>
          </p:nvPr>
        </p:nvSpPr>
        <p:spPr>
          <a:xfrm>
            <a:off x="6636151" y="3177991"/>
            <a:ext cx="2039538" cy="250390"/>
          </a:xfrm>
          <a:prstGeom prst="rect">
            <a:avLst/>
          </a:prstGeom>
          <a:noFill/>
          <a:ln>
            <a:noFill/>
          </a:ln>
        </p:spPr>
        <p:txBody>
          <a:bodyPr spcFirstLastPara="1" wrap="square" lIns="0" tIns="0" rIns="91425" bIns="4680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7" name="Google Shape;37;p11">
            <a:extLst>
              <a:ext uri="{FF2B5EF4-FFF2-40B4-BE49-F238E27FC236}">
                <a16:creationId xmlns:a16="http://schemas.microsoft.com/office/drawing/2014/main" id="{6955B58E-04C2-38FB-C5B9-5445142B6FE1}"/>
              </a:ext>
            </a:extLst>
          </p:cNvPr>
          <p:cNvSpPr txBox="1">
            <a:spLocks noGrp="1"/>
          </p:cNvSpPr>
          <p:nvPr>
            <p:ph type="body" idx="16"/>
          </p:nvPr>
        </p:nvSpPr>
        <p:spPr>
          <a:xfrm>
            <a:off x="6636150" y="2599001"/>
            <a:ext cx="1477993" cy="215444"/>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SzPct val="100000"/>
              <a:buFont typeface="Arial" panose="020B0604020202020204" pitchFamily="34" charset="0"/>
              <a:buNone/>
              <a:defRPr sz="14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5" name="Google Shape;37;p11">
            <a:extLst>
              <a:ext uri="{FF2B5EF4-FFF2-40B4-BE49-F238E27FC236}">
                <a16:creationId xmlns:a16="http://schemas.microsoft.com/office/drawing/2014/main" id="{98426339-F1E0-29E9-DEB6-77D82609173B}"/>
              </a:ext>
            </a:extLst>
          </p:cNvPr>
          <p:cNvSpPr txBox="1">
            <a:spLocks noGrp="1"/>
          </p:cNvSpPr>
          <p:nvPr>
            <p:ph type="body" idx="17"/>
          </p:nvPr>
        </p:nvSpPr>
        <p:spPr>
          <a:xfrm>
            <a:off x="780831" y="1279243"/>
            <a:ext cx="4867615" cy="260190"/>
          </a:xfrm>
          <a:prstGeom prst="rect">
            <a:avLst/>
          </a:prstGeom>
          <a:noFill/>
          <a:ln>
            <a:noFill/>
          </a:ln>
        </p:spPr>
        <p:txBody>
          <a:bodyPr spcFirstLastPara="1" wrap="square" lIns="0" tIns="0" rIns="0" bIns="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400" b="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6" name="Google Shape;12;p1">
            <a:extLst>
              <a:ext uri="{FF2B5EF4-FFF2-40B4-BE49-F238E27FC236}">
                <a16:creationId xmlns:a16="http://schemas.microsoft.com/office/drawing/2014/main" id="{059C31CF-77D7-3E63-9350-E49F418D0F42}"/>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5839917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12" name="Google Shape;37;p11">
            <a:extLst>
              <a:ext uri="{FF2B5EF4-FFF2-40B4-BE49-F238E27FC236}">
                <a16:creationId xmlns:a16="http://schemas.microsoft.com/office/drawing/2014/main" id="{49ED5B7F-EA82-6A89-709A-9B744E174CF1}"/>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pic>
        <p:nvPicPr>
          <p:cNvPr id="2" name="Graphic 1">
            <a:extLst>
              <a:ext uri="{FF2B5EF4-FFF2-40B4-BE49-F238E27FC236}">
                <a16:creationId xmlns:a16="http://schemas.microsoft.com/office/drawing/2014/main" id="{403FADD7-FD87-A21E-B3CC-B75746C781F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75742" y="1598166"/>
            <a:ext cx="645839" cy="563039"/>
          </a:xfrm>
          <a:prstGeom prst="rect">
            <a:avLst/>
          </a:prstGeom>
        </p:spPr>
      </p:pic>
      <p:sp>
        <p:nvSpPr>
          <p:cNvPr id="3" name="Graphic 30">
            <a:extLst>
              <a:ext uri="{FF2B5EF4-FFF2-40B4-BE49-F238E27FC236}">
                <a16:creationId xmlns:a16="http://schemas.microsoft.com/office/drawing/2014/main" id="{5D42DAC0-8401-E67E-2028-71589537D289}"/>
              </a:ext>
            </a:extLst>
          </p:cNvPr>
          <p:cNvSpPr/>
          <p:nvPr userDrawn="1"/>
        </p:nvSpPr>
        <p:spPr>
          <a:xfrm rot="10800000">
            <a:off x="6534501" y="1034062"/>
            <a:ext cx="1448412" cy="1265270"/>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1"/>
          </a:solidFill>
          <a:ln w="8295" cap="flat">
            <a:noFill/>
            <a:prstDash val="solid"/>
            <a:miter/>
          </a:ln>
        </p:spPr>
        <p:txBody>
          <a:bodyPr rtlCol="0" anchor="ctr"/>
          <a:lstStyle/>
          <a:p>
            <a:endParaRPr lang="en-UA"/>
          </a:p>
        </p:txBody>
      </p:sp>
      <p:pic>
        <p:nvPicPr>
          <p:cNvPr id="4" name="Picture 3">
            <a:extLst>
              <a:ext uri="{FF2B5EF4-FFF2-40B4-BE49-F238E27FC236}">
                <a16:creationId xmlns:a16="http://schemas.microsoft.com/office/drawing/2014/main" id="{1453BEDB-C42F-0B4F-00F3-C4FDAE1003A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5034854" y="3505444"/>
            <a:ext cx="5281776" cy="815289"/>
          </a:xfrm>
          <a:prstGeom prst="rect">
            <a:avLst/>
          </a:prstGeom>
        </p:spPr>
      </p:pic>
      <p:pic>
        <p:nvPicPr>
          <p:cNvPr id="5" name="Graphic 4">
            <a:extLst>
              <a:ext uri="{FF2B5EF4-FFF2-40B4-BE49-F238E27FC236}">
                <a16:creationId xmlns:a16="http://schemas.microsoft.com/office/drawing/2014/main" id="{C5D4BD0A-45E6-FCB4-8988-FCA8772BF34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6230109" y="1292203"/>
            <a:ext cx="3862274" cy="3367110"/>
          </a:xfrm>
          <a:prstGeom prst="rect">
            <a:avLst/>
          </a:prstGeom>
        </p:spPr>
      </p:pic>
    </p:spTree>
    <p:extLst>
      <p:ext uri="{BB962C8B-B14F-4D97-AF65-F5344CB8AC3E}">
        <p14:creationId xmlns:p14="http://schemas.microsoft.com/office/powerpoint/2010/main" val="2628620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Timeline">
    <p:bg>
      <p:bgPr>
        <a:gradFill>
          <a:gsLst>
            <a:gs pos="0">
              <a:srgbClr val="FFEBAE">
                <a:alpha val="0"/>
              </a:srgbClr>
            </a:gs>
            <a:gs pos="100000">
              <a:srgbClr val="CACAFC"/>
            </a:gs>
          </a:gsLst>
          <a:lin ang="1800000" scaled="0"/>
        </a:gra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75277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37" name="Google Shape;37;p11">
            <a:extLst>
              <a:ext uri="{FF2B5EF4-FFF2-40B4-BE49-F238E27FC236}">
                <a16:creationId xmlns:a16="http://schemas.microsoft.com/office/drawing/2014/main" id="{EF7FB1E8-020D-2EFE-2B4A-3038A268ACE9}"/>
              </a:ext>
            </a:extLst>
          </p:cNvPr>
          <p:cNvSpPr txBox="1">
            <a:spLocks noGrp="1"/>
          </p:cNvSpPr>
          <p:nvPr>
            <p:ph type="body" idx="11"/>
          </p:nvPr>
        </p:nvSpPr>
        <p:spPr>
          <a:xfrm>
            <a:off x="1761066" y="2819176"/>
            <a:ext cx="1100843" cy="175433"/>
          </a:xfrm>
          <a:prstGeom prst="rect">
            <a:avLst/>
          </a:prstGeom>
          <a:noFill/>
          <a:ln>
            <a:noFill/>
          </a:ln>
        </p:spPr>
        <p:txBody>
          <a:bodyPr spcFirstLastPara="1" wrap="square" lIns="0" tIns="0" rIns="0" bIns="0" anchor="t" anchorCtr="0">
            <a:spAutoFit/>
          </a:bodyPr>
          <a:lstStyle>
            <a:lvl1pPr marL="0" lvl="0" indent="0" algn="ctr">
              <a:lnSpc>
                <a:spcPct val="114000"/>
              </a:lnSpc>
              <a:spcBef>
                <a:spcPts val="0"/>
              </a:spcBef>
              <a:spcAft>
                <a:spcPts val="0"/>
              </a:spcAft>
              <a:buSzPct val="100000"/>
              <a:buFont typeface="Arial" panose="020B0604020202020204" pitchFamily="34" charset="0"/>
              <a:buNone/>
              <a:defRPr sz="10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8" name="Google Shape;37;p11">
            <a:extLst>
              <a:ext uri="{FF2B5EF4-FFF2-40B4-BE49-F238E27FC236}">
                <a16:creationId xmlns:a16="http://schemas.microsoft.com/office/drawing/2014/main" id="{9564FF61-76EE-1BD9-9316-492E33943675}"/>
              </a:ext>
            </a:extLst>
          </p:cNvPr>
          <p:cNvSpPr txBox="1">
            <a:spLocks noGrp="1"/>
          </p:cNvSpPr>
          <p:nvPr>
            <p:ph type="body" idx="12"/>
          </p:nvPr>
        </p:nvSpPr>
        <p:spPr>
          <a:xfrm>
            <a:off x="3276600" y="2999800"/>
            <a:ext cx="1100843" cy="175433"/>
          </a:xfrm>
          <a:prstGeom prst="rect">
            <a:avLst/>
          </a:prstGeom>
          <a:noFill/>
          <a:ln>
            <a:noFill/>
          </a:ln>
        </p:spPr>
        <p:txBody>
          <a:bodyPr spcFirstLastPara="1" wrap="square" lIns="0" tIns="0" rIns="0" bIns="0" anchor="t" anchorCtr="0">
            <a:spAutoFit/>
          </a:bodyPr>
          <a:lstStyle>
            <a:lvl1pPr marL="0" lvl="0" indent="0" algn="ctr">
              <a:lnSpc>
                <a:spcPct val="114000"/>
              </a:lnSpc>
              <a:spcBef>
                <a:spcPts val="0"/>
              </a:spcBef>
              <a:spcAft>
                <a:spcPts val="0"/>
              </a:spcAft>
              <a:buSzPct val="100000"/>
              <a:buFont typeface="Arial" panose="020B0604020202020204" pitchFamily="34" charset="0"/>
              <a:buNone/>
              <a:defRPr sz="10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9" name="Google Shape;37;p11">
            <a:extLst>
              <a:ext uri="{FF2B5EF4-FFF2-40B4-BE49-F238E27FC236}">
                <a16:creationId xmlns:a16="http://schemas.microsoft.com/office/drawing/2014/main" id="{E9C574F4-68BA-FD06-6B6E-CB536D8D38F1}"/>
              </a:ext>
            </a:extLst>
          </p:cNvPr>
          <p:cNvSpPr txBox="1">
            <a:spLocks noGrp="1"/>
          </p:cNvSpPr>
          <p:nvPr>
            <p:ph type="body" idx="13"/>
          </p:nvPr>
        </p:nvSpPr>
        <p:spPr>
          <a:xfrm>
            <a:off x="4701822" y="2807887"/>
            <a:ext cx="1100843" cy="175433"/>
          </a:xfrm>
          <a:prstGeom prst="rect">
            <a:avLst/>
          </a:prstGeom>
          <a:noFill/>
          <a:ln>
            <a:noFill/>
          </a:ln>
        </p:spPr>
        <p:txBody>
          <a:bodyPr spcFirstLastPara="1" wrap="square" lIns="0" tIns="0" rIns="0" bIns="0" anchor="t" anchorCtr="0">
            <a:spAutoFit/>
          </a:bodyPr>
          <a:lstStyle>
            <a:lvl1pPr marL="0" lvl="0" indent="0" algn="ctr">
              <a:lnSpc>
                <a:spcPct val="114000"/>
              </a:lnSpc>
              <a:spcBef>
                <a:spcPts val="0"/>
              </a:spcBef>
              <a:spcAft>
                <a:spcPts val="0"/>
              </a:spcAft>
              <a:buSzPct val="100000"/>
              <a:buFont typeface="Arial" panose="020B0604020202020204" pitchFamily="34" charset="0"/>
              <a:buNone/>
              <a:defRPr sz="10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0" name="Google Shape;37;p11">
            <a:extLst>
              <a:ext uri="{FF2B5EF4-FFF2-40B4-BE49-F238E27FC236}">
                <a16:creationId xmlns:a16="http://schemas.microsoft.com/office/drawing/2014/main" id="{A6544C13-8E34-4C33-B86C-ADC5DA165086}"/>
              </a:ext>
            </a:extLst>
          </p:cNvPr>
          <p:cNvSpPr txBox="1">
            <a:spLocks noGrp="1"/>
          </p:cNvSpPr>
          <p:nvPr>
            <p:ph type="body" idx="14"/>
          </p:nvPr>
        </p:nvSpPr>
        <p:spPr>
          <a:xfrm>
            <a:off x="6259689" y="2988511"/>
            <a:ext cx="1100843" cy="175433"/>
          </a:xfrm>
          <a:prstGeom prst="rect">
            <a:avLst/>
          </a:prstGeom>
          <a:noFill/>
          <a:ln>
            <a:noFill/>
          </a:ln>
        </p:spPr>
        <p:txBody>
          <a:bodyPr spcFirstLastPara="1" wrap="square" lIns="0" tIns="0" rIns="0" bIns="0" anchor="t" anchorCtr="0">
            <a:spAutoFit/>
          </a:bodyPr>
          <a:lstStyle>
            <a:lvl1pPr marL="0" lvl="0" indent="0" algn="ctr">
              <a:lnSpc>
                <a:spcPct val="114000"/>
              </a:lnSpc>
              <a:spcBef>
                <a:spcPts val="0"/>
              </a:spcBef>
              <a:spcAft>
                <a:spcPts val="0"/>
              </a:spcAft>
              <a:buSzPct val="100000"/>
              <a:buFont typeface="Arial" panose="020B0604020202020204" pitchFamily="34" charset="0"/>
              <a:buNone/>
              <a:defRPr sz="10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1" name="Google Shape;37;p11">
            <a:extLst>
              <a:ext uri="{FF2B5EF4-FFF2-40B4-BE49-F238E27FC236}">
                <a16:creationId xmlns:a16="http://schemas.microsoft.com/office/drawing/2014/main" id="{131B7C6F-7E29-4BF6-1F28-26FFFB4E7313}"/>
              </a:ext>
            </a:extLst>
          </p:cNvPr>
          <p:cNvSpPr txBox="1">
            <a:spLocks noGrp="1"/>
          </p:cNvSpPr>
          <p:nvPr>
            <p:ph type="body" idx="15"/>
          </p:nvPr>
        </p:nvSpPr>
        <p:spPr>
          <a:xfrm>
            <a:off x="7766756" y="2819178"/>
            <a:ext cx="1100843" cy="175433"/>
          </a:xfrm>
          <a:prstGeom prst="rect">
            <a:avLst/>
          </a:prstGeom>
          <a:noFill/>
          <a:ln>
            <a:noFill/>
          </a:ln>
        </p:spPr>
        <p:txBody>
          <a:bodyPr spcFirstLastPara="1" wrap="square" lIns="0" tIns="0" rIns="0" bIns="0" anchor="t" anchorCtr="0">
            <a:spAutoFit/>
          </a:bodyPr>
          <a:lstStyle>
            <a:lvl1pPr marL="0" lvl="0" indent="0" algn="ctr">
              <a:lnSpc>
                <a:spcPct val="114000"/>
              </a:lnSpc>
              <a:spcBef>
                <a:spcPts val="0"/>
              </a:spcBef>
              <a:spcAft>
                <a:spcPts val="0"/>
              </a:spcAft>
              <a:buSzPct val="100000"/>
              <a:buFont typeface="Arial" panose="020B0604020202020204" pitchFamily="34" charset="0"/>
              <a:buNone/>
              <a:defRPr sz="10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7" name="Google Shape;37;p11">
            <a:extLst>
              <a:ext uri="{FF2B5EF4-FFF2-40B4-BE49-F238E27FC236}">
                <a16:creationId xmlns:a16="http://schemas.microsoft.com/office/drawing/2014/main" id="{6BC7F8CB-B9CF-188A-D87F-EDA741D17991}"/>
              </a:ext>
            </a:extLst>
          </p:cNvPr>
          <p:cNvSpPr txBox="1">
            <a:spLocks noGrp="1"/>
          </p:cNvSpPr>
          <p:nvPr>
            <p:ph type="body" idx="21"/>
          </p:nvPr>
        </p:nvSpPr>
        <p:spPr>
          <a:xfrm>
            <a:off x="344310" y="2988511"/>
            <a:ext cx="1100843" cy="175433"/>
          </a:xfrm>
          <a:prstGeom prst="rect">
            <a:avLst/>
          </a:prstGeom>
          <a:noFill/>
          <a:ln>
            <a:noFill/>
          </a:ln>
        </p:spPr>
        <p:txBody>
          <a:bodyPr spcFirstLastPara="1" wrap="square" lIns="0" tIns="0" rIns="0" bIns="0" anchor="t" anchorCtr="0">
            <a:spAutoFit/>
          </a:bodyPr>
          <a:lstStyle>
            <a:lvl1pPr marL="0" lvl="0" indent="0" algn="ctr">
              <a:lnSpc>
                <a:spcPct val="114000"/>
              </a:lnSpc>
              <a:spcBef>
                <a:spcPts val="0"/>
              </a:spcBef>
              <a:spcAft>
                <a:spcPts val="0"/>
              </a:spcAft>
              <a:buSzPct val="100000"/>
              <a:buFont typeface="Arial" panose="020B0604020202020204" pitchFamily="34" charset="0"/>
              <a:buNone/>
              <a:defRPr sz="10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8" name="Google Shape;37;p11">
            <a:extLst>
              <a:ext uri="{FF2B5EF4-FFF2-40B4-BE49-F238E27FC236}">
                <a16:creationId xmlns:a16="http://schemas.microsoft.com/office/drawing/2014/main" id="{F69A1334-599A-1E29-A2A1-4A2C47B367E6}"/>
              </a:ext>
            </a:extLst>
          </p:cNvPr>
          <p:cNvSpPr txBox="1">
            <a:spLocks noGrp="1"/>
          </p:cNvSpPr>
          <p:nvPr>
            <p:ph type="body" idx="10" hasCustomPrompt="1"/>
          </p:nvPr>
        </p:nvSpPr>
        <p:spPr>
          <a:xfrm>
            <a:off x="112889" y="1340331"/>
            <a:ext cx="1591733" cy="369332"/>
          </a:xfrm>
          <a:prstGeom prst="rect">
            <a:avLst/>
          </a:prstGeom>
          <a:noFill/>
          <a:ln>
            <a:noFill/>
          </a:ln>
        </p:spPr>
        <p:txBody>
          <a:bodyPr spcFirstLastPara="1" wrap="square" lIns="0" tIns="0" rIns="0" bIns="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6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Date</a:t>
            </a:r>
            <a:endParaRPr/>
          </a:p>
        </p:txBody>
      </p:sp>
      <p:sp>
        <p:nvSpPr>
          <p:cNvPr id="49" name="Google Shape;37;p11">
            <a:extLst>
              <a:ext uri="{FF2B5EF4-FFF2-40B4-BE49-F238E27FC236}">
                <a16:creationId xmlns:a16="http://schemas.microsoft.com/office/drawing/2014/main" id="{80374FB9-043F-E244-9B53-F76FCA47C53F}"/>
              </a:ext>
            </a:extLst>
          </p:cNvPr>
          <p:cNvSpPr txBox="1">
            <a:spLocks noGrp="1"/>
          </p:cNvSpPr>
          <p:nvPr>
            <p:ph type="body" idx="16" hasCustomPrompt="1"/>
          </p:nvPr>
        </p:nvSpPr>
        <p:spPr>
          <a:xfrm>
            <a:off x="1524000" y="1340331"/>
            <a:ext cx="1591733" cy="369332"/>
          </a:xfrm>
          <a:prstGeom prst="rect">
            <a:avLst/>
          </a:prstGeom>
          <a:noFill/>
          <a:ln>
            <a:noFill/>
          </a:ln>
        </p:spPr>
        <p:txBody>
          <a:bodyPr spcFirstLastPara="1" wrap="square" lIns="0" tIns="0" rIns="0" bIns="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6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Date</a:t>
            </a:r>
          </a:p>
        </p:txBody>
      </p:sp>
      <p:sp>
        <p:nvSpPr>
          <p:cNvPr id="50" name="Google Shape;37;p11">
            <a:extLst>
              <a:ext uri="{FF2B5EF4-FFF2-40B4-BE49-F238E27FC236}">
                <a16:creationId xmlns:a16="http://schemas.microsoft.com/office/drawing/2014/main" id="{55689F5A-C09D-A7F6-D44F-71A57D457066}"/>
              </a:ext>
            </a:extLst>
          </p:cNvPr>
          <p:cNvSpPr txBox="1">
            <a:spLocks noGrp="1"/>
          </p:cNvSpPr>
          <p:nvPr>
            <p:ph type="body" idx="17" hasCustomPrompt="1"/>
          </p:nvPr>
        </p:nvSpPr>
        <p:spPr>
          <a:xfrm>
            <a:off x="3050823" y="1340331"/>
            <a:ext cx="1591733" cy="369332"/>
          </a:xfrm>
          <a:prstGeom prst="rect">
            <a:avLst/>
          </a:prstGeom>
          <a:noFill/>
          <a:ln>
            <a:noFill/>
          </a:ln>
        </p:spPr>
        <p:txBody>
          <a:bodyPr spcFirstLastPara="1" wrap="square" lIns="0" tIns="0" rIns="0" bIns="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6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Date</a:t>
            </a:r>
          </a:p>
        </p:txBody>
      </p:sp>
      <p:sp>
        <p:nvSpPr>
          <p:cNvPr id="51" name="Google Shape;37;p11">
            <a:extLst>
              <a:ext uri="{FF2B5EF4-FFF2-40B4-BE49-F238E27FC236}">
                <a16:creationId xmlns:a16="http://schemas.microsoft.com/office/drawing/2014/main" id="{2B9825FB-9271-A6A0-9366-7521F859A53C}"/>
              </a:ext>
            </a:extLst>
          </p:cNvPr>
          <p:cNvSpPr txBox="1">
            <a:spLocks noGrp="1"/>
          </p:cNvSpPr>
          <p:nvPr>
            <p:ph type="body" idx="18" hasCustomPrompt="1"/>
          </p:nvPr>
        </p:nvSpPr>
        <p:spPr>
          <a:xfrm>
            <a:off x="4459110" y="1340331"/>
            <a:ext cx="1591733" cy="369332"/>
          </a:xfrm>
          <a:prstGeom prst="rect">
            <a:avLst/>
          </a:prstGeom>
          <a:noFill/>
          <a:ln>
            <a:noFill/>
          </a:ln>
        </p:spPr>
        <p:txBody>
          <a:bodyPr spcFirstLastPara="1" wrap="square" lIns="0" tIns="0" rIns="0" bIns="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6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Date</a:t>
            </a:r>
          </a:p>
        </p:txBody>
      </p:sp>
      <p:sp>
        <p:nvSpPr>
          <p:cNvPr id="52" name="Google Shape;37;p11">
            <a:extLst>
              <a:ext uri="{FF2B5EF4-FFF2-40B4-BE49-F238E27FC236}">
                <a16:creationId xmlns:a16="http://schemas.microsoft.com/office/drawing/2014/main" id="{A2AA101C-786E-994B-D317-38889BCDFEB2}"/>
              </a:ext>
            </a:extLst>
          </p:cNvPr>
          <p:cNvSpPr txBox="1">
            <a:spLocks noGrp="1"/>
          </p:cNvSpPr>
          <p:nvPr>
            <p:ph type="body" idx="19" hasCustomPrompt="1"/>
          </p:nvPr>
        </p:nvSpPr>
        <p:spPr>
          <a:xfrm>
            <a:off x="6022623" y="1340331"/>
            <a:ext cx="1591733" cy="369332"/>
          </a:xfrm>
          <a:prstGeom prst="rect">
            <a:avLst/>
          </a:prstGeom>
          <a:noFill/>
          <a:ln>
            <a:noFill/>
          </a:ln>
        </p:spPr>
        <p:txBody>
          <a:bodyPr spcFirstLastPara="1" wrap="square" lIns="0" tIns="0" rIns="0" bIns="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6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Date</a:t>
            </a:r>
          </a:p>
        </p:txBody>
      </p:sp>
      <p:sp>
        <p:nvSpPr>
          <p:cNvPr id="53" name="Google Shape;37;p11">
            <a:extLst>
              <a:ext uri="{FF2B5EF4-FFF2-40B4-BE49-F238E27FC236}">
                <a16:creationId xmlns:a16="http://schemas.microsoft.com/office/drawing/2014/main" id="{EB121BC9-1CC1-0F5A-7727-144AF31E841A}"/>
              </a:ext>
            </a:extLst>
          </p:cNvPr>
          <p:cNvSpPr txBox="1">
            <a:spLocks noGrp="1"/>
          </p:cNvSpPr>
          <p:nvPr>
            <p:ph type="body" idx="20" hasCustomPrompt="1"/>
          </p:nvPr>
        </p:nvSpPr>
        <p:spPr>
          <a:xfrm>
            <a:off x="7529691" y="1340331"/>
            <a:ext cx="1591733" cy="369332"/>
          </a:xfrm>
          <a:prstGeom prst="rect">
            <a:avLst/>
          </a:prstGeom>
          <a:noFill/>
          <a:ln>
            <a:noFill/>
          </a:ln>
        </p:spPr>
        <p:txBody>
          <a:bodyPr spcFirstLastPara="1" wrap="square" lIns="0" tIns="0" rIns="0" bIns="0" anchor="t" anchorCtr="0">
            <a:noAutofit/>
          </a:bodyPr>
          <a:lstStyle>
            <a:lvl1pPr marL="0" lvl="0" indent="0" algn="ctr">
              <a:lnSpc>
                <a:spcPct val="150000"/>
              </a:lnSpc>
              <a:spcBef>
                <a:spcPts val="0"/>
              </a:spcBef>
              <a:spcAft>
                <a:spcPts val="0"/>
              </a:spcAft>
              <a:buSzPct val="100000"/>
              <a:buFont typeface="Arial" panose="020B0604020202020204" pitchFamily="34" charset="0"/>
              <a:buNone/>
              <a:defRPr sz="16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Date</a:t>
            </a:r>
          </a:p>
        </p:txBody>
      </p:sp>
    </p:spTree>
    <p:extLst>
      <p:ext uri="{BB962C8B-B14F-4D97-AF65-F5344CB8AC3E}">
        <p14:creationId xmlns:p14="http://schemas.microsoft.com/office/powerpoint/2010/main" val="297314429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Timeline">
    <p:bg>
      <p:bgPr>
        <a:gradFill>
          <a:gsLst>
            <a:gs pos="0">
              <a:srgbClr val="B3FFF8">
                <a:alpha val="45687"/>
              </a:srgbClr>
            </a:gs>
            <a:gs pos="85000">
              <a:srgbClr val="CACAFC">
                <a:alpha val="55166"/>
              </a:srgbClr>
            </a:gs>
          </a:gsLst>
          <a:lin ang="19080000" scaled="0"/>
        </a:gra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698587"/>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45" name="Google Shape;37;p11">
            <a:extLst>
              <a:ext uri="{FF2B5EF4-FFF2-40B4-BE49-F238E27FC236}">
                <a16:creationId xmlns:a16="http://schemas.microsoft.com/office/drawing/2014/main" id="{91CB8A8B-6342-7F54-D3AC-288B03584CBE}"/>
              </a:ext>
            </a:extLst>
          </p:cNvPr>
          <p:cNvSpPr txBox="1">
            <a:spLocks noGrp="1"/>
          </p:cNvSpPr>
          <p:nvPr>
            <p:ph type="body" idx="21"/>
          </p:nvPr>
        </p:nvSpPr>
        <p:spPr>
          <a:xfrm>
            <a:off x="474133" y="2615645"/>
            <a:ext cx="1264355" cy="193002"/>
          </a:xfrm>
          <a:prstGeom prst="rect">
            <a:avLst/>
          </a:prstGeom>
          <a:noFill/>
          <a:ln>
            <a:noFill/>
          </a:ln>
        </p:spPr>
        <p:txBody>
          <a:bodyPr spcFirstLastPara="1" wrap="square" lIns="72000" tIns="0" rIns="72000" bIns="0" anchor="t" anchorCtr="0">
            <a:spAutoFit/>
          </a:bodyPr>
          <a:lstStyle>
            <a:lvl1pPr marL="0" lvl="0" indent="0" algn="l">
              <a:lnSpc>
                <a:spcPct val="114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6" name="Google Shape;37;p11">
            <a:extLst>
              <a:ext uri="{FF2B5EF4-FFF2-40B4-BE49-F238E27FC236}">
                <a16:creationId xmlns:a16="http://schemas.microsoft.com/office/drawing/2014/main" id="{634A4673-7BC5-1A65-D51E-0B1385712EFB}"/>
              </a:ext>
            </a:extLst>
          </p:cNvPr>
          <p:cNvSpPr txBox="1">
            <a:spLocks noGrp="1"/>
          </p:cNvSpPr>
          <p:nvPr>
            <p:ph type="body" idx="22"/>
          </p:nvPr>
        </p:nvSpPr>
        <p:spPr>
          <a:xfrm>
            <a:off x="474133" y="2258484"/>
            <a:ext cx="1264355" cy="276999"/>
          </a:xfrm>
          <a:prstGeom prst="rect">
            <a:avLst/>
          </a:prstGeom>
          <a:noFill/>
          <a:ln>
            <a:noFill/>
          </a:ln>
        </p:spPr>
        <p:txBody>
          <a:bodyPr spcFirstLastPara="1" wrap="square" lIns="72000" tIns="0" rIns="72000" bIns="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54" name="Google Shape;37;p11">
            <a:extLst>
              <a:ext uri="{FF2B5EF4-FFF2-40B4-BE49-F238E27FC236}">
                <a16:creationId xmlns:a16="http://schemas.microsoft.com/office/drawing/2014/main" id="{D72ACFBC-22A3-3F68-B897-6801671D268A}"/>
              </a:ext>
            </a:extLst>
          </p:cNvPr>
          <p:cNvSpPr txBox="1">
            <a:spLocks noGrp="1"/>
          </p:cNvSpPr>
          <p:nvPr>
            <p:ph type="body" idx="23"/>
          </p:nvPr>
        </p:nvSpPr>
        <p:spPr>
          <a:xfrm>
            <a:off x="1859844" y="2615645"/>
            <a:ext cx="1264355" cy="193002"/>
          </a:xfrm>
          <a:prstGeom prst="rect">
            <a:avLst/>
          </a:prstGeom>
          <a:noFill/>
          <a:ln>
            <a:noFill/>
          </a:ln>
        </p:spPr>
        <p:txBody>
          <a:bodyPr spcFirstLastPara="1" wrap="square" lIns="72000" tIns="0" rIns="72000" bIns="0" anchor="t" anchorCtr="0">
            <a:spAutoFit/>
          </a:bodyPr>
          <a:lstStyle>
            <a:lvl1pPr marL="0" lvl="0" indent="0" algn="l">
              <a:lnSpc>
                <a:spcPct val="114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55" name="Google Shape;37;p11">
            <a:extLst>
              <a:ext uri="{FF2B5EF4-FFF2-40B4-BE49-F238E27FC236}">
                <a16:creationId xmlns:a16="http://schemas.microsoft.com/office/drawing/2014/main" id="{5B89C6A1-0D52-C5FA-D14D-89950F04E208}"/>
              </a:ext>
            </a:extLst>
          </p:cNvPr>
          <p:cNvSpPr txBox="1">
            <a:spLocks noGrp="1"/>
          </p:cNvSpPr>
          <p:nvPr>
            <p:ph type="body" idx="24"/>
          </p:nvPr>
        </p:nvSpPr>
        <p:spPr>
          <a:xfrm>
            <a:off x="1859844" y="2258484"/>
            <a:ext cx="1264355" cy="276999"/>
          </a:xfrm>
          <a:prstGeom prst="rect">
            <a:avLst/>
          </a:prstGeom>
          <a:noFill/>
          <a:ln>
            <a:noFill/>
          </a:ln>
        </p:spPr>
        <p:txBody>
          <a:bodyPr spcFirstLastPara="1" wrap="square" lIns="72000" tIns="0" rIns="72000" bIns="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56" name="Google Shape;37;p11">
            <a:extLst>
              <a:ext uri="{FF2B5EF4-FFF2-40B4-BE49-F238E27FC236}">
                <a16:creationId xmlns:a16="http://schemas.microsoft.com/office/drawing/2014/main" id="{E9BA6653-7FEA-47A2-324E-EB286CA12373}"/>
              </a:ext>
            </a:extLst>
          </p:cNvPr>
          <p:cNvSpPr txBox="1">
            <a:spLocks noGrp="1"/>
          </p:cNvSpPr>
          <p:nvPr>
            <p:ph type="body" idx="25"/>
          </p:nvPr>
        </p:nvSpPr>
        <p:spPr>
          <a:xfrm>
            <a:off x="3254022" y="2615645"/>
            <a:ext cx="1264355" cy="193002"/>
          </a:xfrm>
          <a:prstGeom prst="rect">
            <a:avLst/>
          </a:prstGeom>
          <a:noFill/>
          <a:ln>
            <a:noFill/>
          </a:ln>
        </p:spPr>
        <p:txBody>
          <a:bodyPr spcFirstLastPara="1" wrap="square" lIns="72000" tIns="0" rIns="72000" bIns="0" anchor="t" anchorCtr="0">
            <a:spAutoFit/>
          </a:bodyPr>
          <a:lstStyle>
            <a:lvl1pPr marL="0" lvl="0" indent="0" algn="l">
              <a:lnSpc>
                <a:spcPct val="114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57" name="Google Shape;37;p11">
            <a:extLst>
              <a:ext uri="{FF2B5EF4-FFF2-40B4-BE49-F238E27FC236}">
                <a16:creationId xmlns:a16="http://schemas.microsoft.com/office/drawing/2014/main" id="{BC2AAD12-EDBD-49C1-70FD-25853171DBD4}"/>
              </a:ext>
            </a:extLst>
          </p:cNvPr>
          <p:cNvSpPr txBox="1">
            <a:spLocks noGrp="1"/>
          </p:cNvSpPr>
          <p:nvPr>
            <p:ph type="body" idx="26"/>
          </p:nvPr>
        </p:nvSpPr>
        <p:spPr>
          <a:xfrm>
            <a:off x="3254022" y="2258484"/>
            <a:ext cx="1264355" cy="276999"/>
          </a:xfrm>
          <a:prstGeom prst="rect">
            <a:avLst/>
          </a:prstGeom>
          <a:noFill/>
          <a:ln>
            <a:noFill/>
          </a:ln>
        </p:spPr>
        <p:txBody>
          <a:bodyPr spcFirstLastPara="1" wrap="square" lIns="72000" tIns="0" rIns="72000" bIns="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58" name="Google Shape;37;p11">
            <a:extLst>
              <a:ext uri="{FF2B5EF4-FFF2-40B4-BE49-F238E27FC236}">
                <a16:creationId xmlns:a16="http://schemas.microsoft.com/office/drawing/2014/main" id="{26935608-CF10-9A29-16C4-C6B0114A0577}"/>
              </a:ext>
            </a:extLst>
          </p:cNvPr>
          <p:cNvSpPr txBox="1">
            <a:spLocks noGrp="1"/>
          </p:cNvSpPr>
          <p:nvPr>
            <p:ph type="body" idx="27"/>
          </p:nvPr>
        </p:nvSpPr>
        <p:spPr>
          <a:xfrm>
            <a:off x="4625622" y="2615645"/>
            <a:ext cx="1264355" cy="193002"/>
          </a:xfrm>
          <a:prstGeom prst="rect">
            <a:avLst/>
          </a:prstGeom>
          <a:noFill/>
          <a:ln>
            <a:noFill/>
          </a:ln>
        </p:spPr>
        <p:txBody>
          <a:bodyPr spcFirstLastPara="1" wrap="square" lIns="72000" tIns="0" rIns="72000" bIns="0" anchor="t" anchorCtr="0">
            <a:spAutoFit/>
          </a:bodyPr>
          <a:lstStyle>
            <a:lvl1pPr marL="0" lvl="0" indent="0" algn="l">
              <a:lnSpc>
                <a:spcPct val="114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59" name="Google Shape;37;p11">
            <a:extLst>
              <a:ext uri="{FF2B5EF4-FFF2-40B4-BE49-F238E27FC236}">
                <a16:creationId xmlns:a16="http://schemas.microsoft.com/office/drawing/2014/main" id="{6B9FE215-F741-B371-E50C-43A91E3DFE30}"/>
              </a:ext>
            </a:extLst>
          </p:cNvPr>
          <p:cNvSpPr txBox="1">
            <a:spLocks noGrp="1"/>
          </p:cNvSpPr>
          <p:nvPr>
            <p:ph type="body" idx="28"/>
          </p:nvPr>
        </p:nvSpPr>
        <p:spPr>
          <a:xfrm>
            <a:off x="4625622" y="2258484"/>
            <a:ext cx="1264355" cy="276999"/>
          </a:xfrm>
          <a:prstGeom prst="rect">
            <a:avLst/>
          </a:prstGeom>
          <a:noFill/>
          <a:ln>
            <a:noFill/>
          </a:ln>
        </p:spPr>
        <p:txBody>
          <a:bodyPr spcFirstLastPara="1" wrap="square" lIns="72000" tIns="0" rIns="72000" bIns="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0" name="Google Shape;37;p11">
            <a:extLst>
              <a:ext uri="{FF2B5EF4-FFF2-40B4-BE49-F238E27FC236}">
                <a16:creationId xmlns:a16="http://schemas.microsoft.com/office/drawing/2014/main" id="{01D64ADF-C4D6-4E55-A806-F5C63132397A}"/>
              </a:ext>
            </a:extLst>
          </p:cNvPr>
          <p:cNvSpPr txBox="1">
            <a:spLocks noGrp="1"/>
          </p:cNvSpPr>
          <p:nvPr>
            <p:ph type="body" idx="29"/>
          </p:nvPr>
        </p:nvSpPr>
        <p:spPr>
          <a:xfrm>
            <a:off x="6008511" y="2615645"/>
            <a:ext cx="1264355" cy="193002"/>
          </a:xfrm>
          <a:prstGeom prst="rect">
            <a:avLst/>
          </a:prstGeom>
          <a:noFill/>
          <a:ln>
            <a:noFill/>
          </a:ln>
        </p:spPr>
        <p:txBody>
          <a:bodyPr spcFirstLastPara="1" wrap="square" lIns="72000" tIns="0" rIns="72000" bIns="0" anchor="t" anchorCtr="0">
            <a:spAutoFit/>
          </a:bodyPr>
          <a:lstStyle>
            <a:lvl1pPr marL="0" lvl="0" indent="0" algn="l">
              <a:lnSpc>
                <a:spcPct val="114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1" name="Google Shape;37;p11">
            <a:extLst>
              <a:ext uri="{FF2B5EF4-FFF2-40B4-BE49-F238E27FC236}">
                <a16:creationId xmlns:a16="http://schemas.microsoft.com/office/drawing/2014/main" id="{599ADF4D-3C6D-CE4A-CAE8-5BF470E5B50D}"/>
              </a:ext>
            </a:extLst>
          </p:cNvPr>
          <p:cNvSpPr txBox="1">
            <a:spLocks noGrp="1"/>
          </p:cNvSpPr>
          <p:nvPr>
            <p:ph type="body" idx="30"/>
          </p:nvPr>
        </p:nvSpPr>
        <p:spPr>
          <a:xfrm>
            <a:off x="6008511" y="2258484"/>
            <a:ext cx="1264355" cy="276999"/>
          </a:xfrm>
          <a:prstGeom prst="rect">
            <a:avLst/>
          </a:prstGeom>
          <a:noFill/>
          <a:ln>
            <a:noFill/>
          </a:ln>
        </p:spPr>
        <p:txBody>
          <a:bodyPr spcFirstLastPara="1" wrap="square" lIns="72000" tIns="0" rIns="72000" bIns="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2" name="Google Shape;37;p11">
            <a:extLst>
              <a:ext uri="{FF2B5EF4-FFF2-40B4-BE49-F238E27FC236}">
                <a16:creationId xmlns:a16="http://schemas.microsoft.com/office/drawing/2014/main" id="{2A92AD80-CF5E-2647-5178-8FDECCA6498C}"/>
              </a:ext>
            </a:extLst>
          </p:cNvPr>
          <p:cNvSpPr txBox="1">
            <a:spLocks noGrp="1"/>
          </p:cNvSpPr>
          <p:nvPr>
            <p:ph type="body" idx="31"/>
          </p:nvPr>
        </p:nvSpPr>
        <p:spPr>
          <a:xfrm>
            <a:off x="7391400" y="2615645"/>
            <a:ext cx="1264355" cy="193002"/>
          </a:xfrm>
          <a:prstGeom prst="rect">
            <a:avLst/>
          </a:prstGeom>
          <a:noFill/>
          <a:ln>
            <a:noFill/>
          </a:ln>
        </p:spPr>
        <p:txBody>
          <a:bodyPr spcFirstLastPara="1" wrap="square" lIns="72000" tIns="0" rIns="72000" bIns="0" anchor="t" anchorCtr="0">
            <a:spAutoFit/>
          </a:bodyPr>
          <a:lstStyle>
            <a:lvl1pPr marL="0" lvl="0" indent="0" algn="l">
              <a:lnSpc>
                <a:spcPct val="114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3" name="Google Shape;37;p11">
            <a:extLst>
              <a:ext uri="{FF2B5EF4-FFF2-40B4-BE49-F238E27FC236}">
                <a16:creationId xmlns:a16="http://schemas.microsoft.com/office/drawing/2014/main" id="{F435EDBC-4201-26AD-4F35-7967B752563A}"/>
              </a:ext>
            </a:extLst>
          </p:cNvPr>
          <p:cNvSpPr txBox="1">
            <a:spLocks noGrp="1"/>
          </p:cNvSpPr>
          <p:nvPr>
            <p:ph type="body" idx="32"/>
          </p:nvPr>
        </p:nvSpPr>
        <p:spPr>
          <a:xfrm>
            <a:off x="7391400" y="2258484"/>
            <a:ext cx="1264355" cy="276999"/>
          </a:xfrm>
          <a:prstGeom prst="rect">
            <a:avLst/>
          </a:prstGeom>
          <a:noFill/>
          <a:ln>
            <a:noFill/>
          </a:ln>
        </p:spPr>
        <p:txBody>
          <a:bodyPr spcFirstLastPara="1" wrap="square" lIns="72000" tIns="0" rIns="72000" bIns="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83171899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Timeline">
    <p:bg>
      <p:bgPr>
        <a:solidFill>
          <a:srgbClr val="E8EEFD"/>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68165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64" name="Google Shape;37;p11">
            <a:extLst>
              <a:ext uri="{FF2B5EF4-FFF2-40B4-BE49-F238E27FC236}">
                <a16:creationId xmlns:a16="http://schemas.microsoft.com/office/drawing/2014/main" id="{488164B8-3F80-D5A4-99AF-DD1BA6EFC348}"/>
              </a:ext>
            </a:extLst>
          </p:cNvPr>
          <p:cNvSpPr txBox="1">
            <a:spLocks noGrp="1"/>
          </p:cNvSpPr>
          <p:nvPr>
            <p:ph type="body" idx="21"/>
          </p:nvPr>
        </p:nvSpPr>
        <p:spPr>
          <a:xfrm>
            <a:off x="180621" y="4478642"/>
            <a:ext cx="1264355" cy="253916"/>
          </a:xfrm>
          <a:prstGeom prst="rect">
            <a:avLst/>
          </a:prstGeom>
          <a:noFill/>
          <a:ln>
            <a:noFill/>
          </a:ln>
        </p:spPr>
        <p:txBody>
          <a:bodyPr spcFirstLastPara="1" wrap="square" lIns="72000" tIns="0" rIns="72000" bIns="0" anchor="t" anchorCtr="0">
            <a:spAutoFit/>
          </a:bodyPr>
          <a:lstStyle>
            <a:lvl1pPr marL="0" lvl="0" indent="0" algn="ctr">
              <a:lnSpc>
                <a:spcPct val="150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5" name="Google Shape;37;p11">
            <a:extLst>
              <a:ext uri="{FF2B5EF4-FFF2-40B4-BE49-F238E27FC236}">
                <a16:creationId xmlns:a16="http://schemas.microsoft.com/office/drawing/2014/main" id="{2127456A-35FE-9FC6-C755-B1D0B0E5ACFF}"/>
              </a:ext>
            </a:extLst>
          </p:cNvPr>
          <p:cNvSpPr txBox="1">
            <a:spLocks noGrp="1"/>
          </p:cNvSpPr>
          <p:nvPr>
            <p:ph type="body" idx="37"/>
          </p:nvPr>
        </p:nvSpPr>
        <p:spPr>
          <a:xfrm>
            <a:off x="1888065" y="4478642"/>
            <a:ext cx="1264355" cy="253916"/>
          </a:xfrm>
          <a:prstGeom prst="rect">
            <a:avLst/>
          </a:prstGeom>
          <a:noFill/>
          <a:ln>
            <a:noFill/>
          </a:ln>
        </p:spPr>
        <p:txBody>
          <a:bodyPr spcFirstLastPara="1" wrap="square" lIns="72000" tIns="0" rIns="72000" bIns="0" anchor="t" anchorCtr="0">
            <a:spAutoFit/>
          </a:bodyPr>
          <a:lstStyle>
            <a:lvl1pPr marL="0" lvl="0" indent="0" algn="ctr">
              <a:lnSpc>
                <a:spcPct val="150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6" name="Google Shape;37;p11">
            <a:extLst>
              <a:ext uri="{FF2B5EF4-FFF2-40B4-BE49-F238E27FC236}">
                <a16:creationId xmlns:a16="http://schemas.microsoft.com/office/drawing/2014/main" id="{B342DAFC-DD17-668F-0528-BE3208673C79}"/>
              </a:ext>
            </a:extLst>
          </p:cNvPr>
          <p:cNvSpPr txBox="1">
            <a:spLocks noGrp="1"/>
          </p:cNvSpPr>
          <p:nvPr>
            <p:ph type="body" idx="38"/>
          </p:nvPr>
        </p:nvSpPr>
        <p:spPr>
          <a:xfrm>
            <a:off x="3558822" y="4478642"/>
            <a:ext cx="1264355" cy="253916"/>
          </a:xfrm>
          <a:prstGeom prst="rect">
            <a:avLst/>
          </a:prstGeom>
          <a:noFill/>
          <a:ln>
            <a:noFill/>
          </a:ln>
        </p:spPr>
        <p:txBody>
          <a:bodyPr spcFirstLastPara="1" wrap="square" lIns="72000" tIns="0" rIns="72000" bIns="0" anchor="t" anchorCtr="0">
            <a:spAutoFit/>
          </a:bodyPr>
          <a:lstStyle>
            <a:lvl1pPr marL="0" lvl="0" indent="0" algn="ctr">
              <a:lnSpc>
                <a:spcPct val="150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7" name="Google Shape;37;p11">
            <a:extLst>
              <a:ext uri="{FF2B5EF4-FFF2-40B4-BE49-F238E27FC236}">
                <a16:creationId xmlns:a16="http://schemas.microsoft.com/office/drawing/2014/main" id="{FBC04ACB-F286-6318-4ED5-2504971067A4}"/>
              </a:ext>
            </a:extLst>
          </p:cNvPr>
          <p:cNvSpPr txBox="1">
            <a:spLocks noGrp="1"/>
          </p:cNvSpPr>
          <p:nvPr>
            <p:ph type="body" idx="39"/>
          </p:nvPr>
        </p:nvSpPr>
        <p:spPr>
          <a:xfrm>
            <a:off x="5243688" y="4478642"/>
            <a:ext cx="1264355" cy="253916"/>
          </a:xfrm>
          <a:prstGeom prst="rect">
            <a:avLst/>
          </a:prstGeom>
          <a:noFill/>
          <a:ln>
            <a:noFill/>
          </a:ln>
        </p:spPr>
        <p:txBody>
          <a:bodyPr spcFirstLastPara="1" wrap="square" lIns="72000" tIns="0" rIns="72000" bIns="0" anchor="t" anchorCtr="0">
            <a:spAutoFit/>
          </a:bodyPr>
          <a:lstStyle>
            <a:lvl1pPr marL="0" lvl="0" indent="0" algn="ctr">
              <a:lnSpc>
                <a:spcPct val="150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8" name="Google Shape;37;p11">
            <a:extLst>
              <a:ext uri="{FF2B5EF4-FFF2-40B4-BE49-F238E27FC236}">
                <a16:creationId xmlns:a16="http://schemas.microsoft.com/office/drawing/2014/main" id="{B18B1582-1AAE-F3AF-E36C-87F371F53D71}"/>
              </a:ext>
            </a:extLst>
          </p:cNvPr>
          <p:cNvSpPr txBox="1">
            <a:spLocks noGrp="1"/>
          </p:cNvSpPr>
          <p:nvPr>
            <p:ph type="body" idx="40"/>
          </p:nvPr>
        </p:nvSpPr>
        <p:spPr>
          <a:xfrm>
            <a:off x="6968067" y="4478642"/>
            <a:ext cx="1264355" cy="253916"/>
          </a:xfrm>
          <a:prstGeom prst="rect">
            <a:avLst/>
          </a:prstGeom>
          <a:noFill/>
          <a:ln>
            <a:noFill/>
          </a:ln>
        </p:spPr>
        <p:txBody>
          <a:bodyPr spcFirstLastPara="1" wrap="square" lIns="72000" tIns="0" rIns="72000" bIns="0" anchor="t" anchorCtr="0">
            <a:spAutoFit/>
          </a:bodyPr>
          <a:lstStyle>
            <a:lvl1pPr marL="0" lvl="0" indent="0" algn="ctr">
              <a:lnSpc>
                <a:spcPct val="150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7" name="Google Shape;37;p11">
            <a:extLst>
              <a:ext uri="{FF2B5EF4-FFF2-40B4-BE49-F238E27FC236}">
                <a16:creationId xmlns:a16="http://schemas.microsoft.com/office/drawing/2014/main" id="{9FA71CC9-60F1-9D69-A5D4-8D0FAA6FE0BD}"/>
              </a:ext>
            </a:extLst>
          </p:cNvPr>
          <p:cNvSpPr txBox="1">
            <a:spLocks noGrp="1"/>
          </p:cNvSpPr>
          <p:nvPr>
            <p:ph type="body" idx="22"/>
          </p:nvPr>
        </p:nvSpPr>
        <p:spPr>
          <a:xfrm rot="17880000">
            <a:off x="451555" y="2748307"/>
            <a:ext cx="1546578" cy="359517"/>
          </a:xfrm>
          <a:prstGeom prst="rect">
            <a:avLst/>
          </a:prstGeom>
          <a:noFill/>
          <a:ln>
            <a:noFill/>
          </a:ln>
        </p:spPr>
        <p:txBody>
          <a:bodyPr spcFirstLastPara="1" wrap="square" lIns="72000" tIns="0" rIns="72000" bIns="36000" anchor="t" anchorCtr="0">
            <a:spAutoFit/>
          </a:bodyPr>
          <a:lstStyle>
            <a:lvl1pPr marL="0" lvl="0" indent="0" algn="ctr">
              <a:lnSpc>
                <a:spcPct val="150000"/>
              </a:lnSpc>
              <a:spcBef>
                <a:spcPts val="0"/>
              </a:spcBef>
              <a:spcAft>
                <a:spcPts val="0"/>
              </a:spcAft>
              <a:buSzPct val="100000"/>
              <a:buFont typeface="Arial" panose="020B0604020202020204" pitchFamily="34" charset="0"/>
              <a:buNone/>
              <a:defRPr sz="14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 name="Google Shape;37;p11">
            <a:extLst>
              <a:ext uri="{FF2B5EF4-FFF2-40B4-BE49-F238E27FC236}">
                <a16:creationId xmlns:a16="http://schemas.microsoft.com/office/drawing/2014/main" id="{7232F120-616B-6668-6348-EB0E1F388678}"/>
              </a:ext>
            </a:extLst>
          </p:cNvPr>
          <p:cNvSpPr txBox="1">
            <a:spLocks noGrp="1"/>
          </p:cNvSpPr>
          <p:nvPr>
            <p:ph type="body" idx="33"/>
          </p:nvPr>
        </p:nvSpPr>
        <p:spPr>
          <a:xfrm rot="17880000">
            <a:off x="2148238" y="2748307"/>
            <a:ext cx="1546578" cy="359517"/>
          </a:xfrm>
          <a:prstGeom prst="rect">
            <a:avLst/>
          </a:prstGeom>
          <a:noFill/>
          <a:ln>
            <a:noFill/>
          </a:ln>
        </p:spPr>
        <p:txBody>
          <a:bodyPr spcFirstLastPara="1" wrap="square" lIns="72000" tIns="0" rIns="72000" bIns="36000" anchor="t" anchorCtr="0">
            <a:spAutoFit/>
          </a:bodyPr>
          <a:lstStyle>
            <a:lvl1pPr marL="0" lvl="0" indent="0" algn="ctr">
              <a:lnSpc>
                <a:spcPct val="150000"/>
              </a:lnSpc>
              <a:spcBef>
                <a:spcPts val="0"/>
              </a:spcBef>
              <a:spcAft>
                <a:spcPts val="0"/>
              </a:spcAft>
              <a:buSzPct val="100000"/>
              <a:buFont typeface="Arial" panose="020B0604020202020204" pitchFamily="34" charset="0"/>
              <a:buNone/>
              <a:defRPr sz="14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9" name="Google Shape;37;p11">
            <a:extLst>
              <a:ext uri="{FF2B5EF4-FFF2-40B4-BE49-F238E27FC236}">
                <a16:creationId xmlns:a16="http://schemas.microsoft.com/office/drawing/2014/main" id="{8000C8F0-0F71-6228-BA9D-D609E5A2A958}"/>
              </a:ext>
            </a:extLst>
          </p:cNvPr>
          <p:cNvSpPr txBox="1">
            <a:spLocks noGrp="1"/>
          </p:cNvSpPr>
          <p:nvPr>
            <p:ph type="body" idx="34"/>
          </p:nvPr>
        </p:nvSpPr>
        <p:spPr>
          <a:xfrm rot="17880000">
            <a:off x="3858505" y="2748307"/>
            <a:ext cx="1546578" cy="359517"/>
          </a:xfrm>
          <a:prstGeom prst="rect">
            <a:avLst/>
          </a:prstGeom>
          <a:noFill/>
          <a:ln>
            <a:noFill/>
          </a:ln>
        </p:spPr>
        <p:txBody>
          <a:bodyPr spcFirstLastPara="1" wrap="square" lIns="72000" tIns="0" rIns="72000" bIns="36000" anchor="t" anchorCtr="0">
            <a:spAutoFit/>
          </a:bodyPr>
          <a:lstStyle>
            <a:lvl1pPr marL="0" lvl="0" indent="0" algn="ctr">
              <a:lnSpc>
                <a:spcPct val="150000"/>
              </a:lnSpc>
              <a:spcBef>
                <a:spcPts val="0"/>
              </a:spcBef>
              <a:spcAft>
                <a:spcPts val="0"/>
              </a:spcAft>
              <a:buSzPct val="100000"/>
              <a:buFont typeface="Arial" panose="020B0604020202020204" pitchFamily="34" charset="0"/>
              <a:buNone/>
              <a:defRPr sz="14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0" name="Google Shape;37;p11">
            <a:extLst>
              <a:ext uri="{FF2B5EF4-FFF2-40B4-BE49-F238E27FC236}">
                <a16:creationId xmlns:a16="http://schemas.microsoft.com/office/drawing/2014/main" id="{5478B14E-45E4-A0AC-1617-281E8F4C28FE}"/>
              </a:ext>
            </a:extLst>
          </p:cNvPr>
          <p:cNvSpPr txBox="1">
            <a:spLocks noGrp="1"/>
          </p:cNvSpPr>
          <p:nvPr>
            <p:ph type="body" idx="35"/>
          </p:nvPr>
        </p:nvSpPr>
        <p:spPr>
          <a:xfrm rot="17880000">
            <a:off x="5546196" y="2748307"/>
            <a:ext cx="1546578" cy="359517"/>
          </a:xfrm>
          <a:prstGeom prst="rect">
            <a:avLst/>
          </a:prstGeom>
          <a:noFill/>
          <a:ln>
            <a:noFill/>
          </a:ln>
        </p:spPr>
        <p:txBody>
          <a:bodyPr spcFirstLastPara="1" wrap="square" lIns="72000" tIns="0" rIns="72000" bIns="36000" anchor="t" anchorCtr="0">
            <a:spAutoFit/>
          </a:bodyPr>
          <a:lstStyle>
            <a:lvl1pPr marL="0" lvl="0" indent="0" algn="ctr">
              <a:lnSpc>
                <a:spcPct val="150000"/>
              </a:lnSpc>
              <a:spcBef>
                <a:spcPts val="0"/>
              </a:spcBef>
              <a:spcAft>
                <a:spcPts val="0"/>
              </a:spcAft>
              <a:buSzPct val="100000"/>
              <a:buFont typeface="Arial" panose="020B0604020202020204" pitchFamily="34" charset="0"/>
              <a:buNone/>
              <a:defRPr sz="14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2" name="Google Shape;37;p11">
            <a:extLst>
              <a:ext uri="{FF2B5EF4-FFF2-40B4-BE49-F238E27FC236}">
                <a16:creationId xmlns:a16="http://schemas.microsoft.com/office/drawing/2014/main" id="{D9ED3B5B-9655-451A-B817-AC083993AE79}"/>
              </a:ext>
            </a:extLst>
          </p:cNvPr>
          <p:cNvSpPr txBox="1">
            <a:spLocks noGrp="1"/>
          </p:cNvSpPr>
          <p:nvPr>
            <p:ph type="body" idx="36"/>
          </p:nvPr>
        </p:nvSpPr>
        <p:spPr>
          <a:xfrm rot="17880000">
            <a:off x="7245173" y="2748307"/>
            <a:ext cx="1546578" cy="359517"/>
          </a:xfrm>
          <a:prstGeom prst="rect">
            <a:avLst/>
          </a:prstGeom>
          <a:noFill/>
          <a:ln>
            <a:noFill/>
          </a:ln>
        </p:spPr>
        <p:txBody>
          <a:bodyPr spcFirstLastPara="1" wrap="square" lIns="72000" tIns="0" rIns="72000" bIns="36000" anchor="t" anchorCtr="0">
            <a:spAutoFit/>
          </a:bodyPr>
          <a:lstStyle>
            <a:lvl1pPr marL="0" lvl="0" indent="0" algn="ctr">
              <a:lnSpc>
                <a:spcPct val="150000"/>
              </a:lnSpc>
              <a:spcBef>
                <a:spcPts val="0"/>
              </a:spcBef>
              <a:spcAft>
                <a:spcPts val="0"/>
              </a:spcAft>
              <a:buSzPct val="100000"/>
              <a:buFont typeface="Arial" panose="020B0604020202020204" pitchFamily="34" charset="0"/>
              <a:buNone/>
              <a:defRPr sz="14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313477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Funnel">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60037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2" name="Google Shape;37;p11">
            <a:extLst>
              <a:ext uri="{FF2B5EF4-FFF2-40B4-BE49-F238E27FC236}">
                <a16:creationId xmlns:a16="http://schemas.microsoft.com/office/drawing/2014/main" id="{8C4C56C4-83A4-AC3F-715C-F0791083F971}"/>
              </a:ext>
            </a:extLst>
          </p:cNvPr>
          <p:cNvSpPr txBox="1">
            <a:spLocks noGrp="1"/>
          </p:cNvSpPr>
          <p:nvPr>
            <p:ph type="body" idx="10"/>
          </p:nvPr>
        </p:nvSpPr>
        <p:spPr>
          <a:xfrm>
            <a:off x="3821114" y="986236"/>
            <a:ext cx="2306785" cy="185756"/>
          </a:xfrm>
          <a:prstGeom prst="rect">
            <a:avLst/>
          </a:prstGeom>
          <a:noFill/>
          <a:ln>
            <a:noFill/>
          </a:ln>
        </p:spPr>
        <p:txBody>
          <a:bodyPr spcFirstLastPara="1" wrap="square" lIns="0" tIns="0" rIns="91425" bIns="46800" anchor="t" anchorCtr="0">
            <a:spAutoFit/>
          </a:bodyPr>
          <a:lstStyle>
            <a:lvl1pPr marL="180000" lvl="0" indent="-180000" algn="l">
              <a:lnSpc>
                <a:spcPct val="100000"/>
              </a:lnSpc>
              <a:spcBef>
                <a:spcPts val="0"/>
              </a:spcBef>
              <a:spcAft>
                <a:spcPts val="0"/>
              </a:spcAft>
              <a:buSzPct val="100000"/>
              <a:buFont typeface="Arial" panose="020B0604020202020204" pitchFamily="34" charset="0"/>
              <a:buChar char="•"/>
              <a:defRPr sz="9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6" name="Google Shape;37;p11">
            <a:extLst>
              <a:ext uri="{FF2B5EF4-FFF2-40B4-BE49-F238E27FC236}">
                <a16:creationId xmlns:a16="http://schemas.microsoft.com/office/drawing/2014/main" id="{EA7C1191-C33F-80EC-EF1F-1E820DFD6DD8}"/>
              </a:ext>
            </a:extLst>
          </p:cNvPr>
          <p:cNvSpPr txBox="1">
            <a:spLocks noGrp="1"/>
          </p:cNvSpPr>
          <p:nvPr>
            <p:ph type="body" idx="11"/>
          </p:nvPr>
        </p:nvSpPr>
        <p:spPr>
          <a:xfrm>
            <a:off x="941294" y="1161151"/>
            <a:ext cx="2043953" cy="231923"/>
          </a:xfrm>
          <a:prstGeom prst="rect">
            <a:avLst/>
          </a:prstGeom>
          <a:noFill/>
          <a:ln>
            <a:noFill/>
          </a:ln>
        </p:spPr>
        <p:txBody>
          <a:bodyPr spcFirstLastPara="1" wrap="square" lIns="0" tIns="0" rIns="0" bIns="46800" anchor="ctr" anchorCtr="0">
            <a:spAutoFit/>
          </a:bodyPr>
          <a:lstStyle>
            <a:lvl1pPr marL="0" lvl="0" indent="0" algn="ctr">
              <a:lnSpc>
                <a:spcPct val="100000"/>
              </a:lnSpc>
              <a:spcBef>
                <a:spcPts val="0"/>
              </a:spcBef>
              <a:spcAft>
                <a:spcPts val="0"/>
              </a:spcAft>
              <a:buSzPct val="100000"/>
              <a:buFont typeface="Arial" panose="020B0604020202020204" pitchFamily="34" charset="0"/>
              <a:buNone/>
              <a:defRPr sz="1200" b="1">
                <a:solidFill>
                  <a:schemeClr val="tx2"/>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7" name="Google Shape;37;p11">
            <a:extLst>
              <a:ext uri="{FF2B5EF4-FFF2-40B4-BE49-F238E27FC236}">
                <a16:creationId xmlns:a16="http://schemas.microsoft.com/office/drawing/2014/main" id="{F6AF22E8-D5D0-73C2-B667-B4A0B8F6430E}"/>
              </a:ext>
            </a:extLst>
          </p:cNvPr>
          <p:cNvSpPr txBox="1">
            <a:spLocks noGrp="1"/>
          </p:cNvSpPr>
          <p:nvPr>
            <p:ph type="body" idx="12"/>
          </p:nvPr>
        </p:nvSpPr>
        <p:spPr>
          <a:xfrm>
            <a:off x="941294" y="2236916"/>
            <a:ext cx="2043953" cy="231923"/>
          </a:xfrm>
          <a:prstGeom prst="rect">
            <a:avLst/>
          </a:prstGeom>
          <a:noFill/>
          <a:ln>
            <a:noFill/>
          </a:ln>
        </p:spPr>
        <p:txBody>
          <a:bodyPr spcFirstLastPara="1" wrap="square" lIns="0" tIns="0" rIns="0" bIns="46800" anchor="ctr" anchorCtr="0">
            <a:spAutoFit/>
          </a:bodyPr>
          <a:lstStyle>
            <a:lvl1pPr marL="0" lvl="0" indent="0" algn="ctr">
              <a:lnSpc>
                <a:spcPct val="100000"/>
              </a:lnSpc>
              <a:spcBef>
                <a:spcPts val="0"/>
              </a:spcBef>
              <a:spcAft>
                <a:spcPts val="0"/>
              </a:spcAft>
              <a:buSzPct val="100000"/>
              <a:buFont typeface="Arial" panose="020B0604020202020204" pitchFamily="34" charset="0"/>
              <a:buNone/>
              <a:defRPr sz="1200" b="1">
                <a:solidFill>
                  <a:schemeClr val="tx2"/>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8" name="Google Shape;37;p11">
            <a:extLst>
              <a:ext uri="{FF2B5EF4-FFF2-40B4-BE49-F238E27FC236}">
                <a16:creationId xmlns:a16="http://schemas.microsoft.com/office/drawing/2014/main" id="{14B0ACDA-B2A6-6238-DFBC-2276EF5057AA}"/>
              </a:ext>
            </a:extLst>
          </p:cNvPr>
          <p:cNvSpPr txBox="1">
            <a:spLocks noGrp="1"/>
          </p:cNvSpPr>
          <p:nvPr>
            <p:ph type="body" idx="13"/>
          </p:nvPr>
        </p:nvSpPr>
        <p:spPr>
          <a:xfrm>
            <a:off x="941294" y="3303716"/>
            <a:ext cx="2043953" cy="231923"/>
          </a:xfrm>
          <a:prstGeom prst="rect">
            <a:avLst/>
          </a:prstGeom>
          <a:noFill/>
          <a:ln>
            <a:noFill/>
          </a:ln>
        </p:spPr>
        <p:txBody>
          <a:bodyPr spcFirstLastPara="1" wrap="square" lIns="0" tIns="0" rIns="0" bIns="46800" anchor="ctr" anchorCtr="0">
            <a:spAutoFit/>
          </a:bodyPr>
          <a:lstStyle>
            <a:lvl1pPr marL="0" lvl="0" indent="0" algn="ctr">
              <a:lnSpc>
                <a:spcPct val="100000"/>
              </a:lnSpc>
              <a:spcBef>
                <a:spcPts val="0"/>
              </a:spcBef>
              <a:spcAft>
                <a:spcPts val="0"/>
              </a:spcAft>
              <a:buSzPct val="100000"/>
              <a:buFont typeface="Arial" panose="020B0604020202020204" pitchFamily="34" charset="0"/>
              <a:buNone/>
              <a:defRPr sz="1200" b="1">
                <a:solidFill>
                  <a:schemeClr val="tx2"/>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9" name="Google Shape;37;p11">
            <a:extLst>
              <a:ext uri="{FF2B5EF4-FFF2-40B4-BE49-F238E27FC236}">
                <a16:creationId xmlns:a16="http://schemas.microsoft.com/office/drawing/2014/main" id="{CAD2FCD1-0D60-C108-53DA-B840ACE6E3CE}"/>
              </a:ext>
            </a:extLst>
          </p:cNvPr>
          <p:cNvSpPr txBox="1">
            <a:spLocks noGrp="1"/>
          </p:cNvSpPr>
          <p:nvPr>
            <p:ph type="body" idx="14"/>
          </p:nvPr>
        </p:nvSpPr>
        <p:spPr>
          <a:xfrm>
            <a:off x="941294" y="4325692"/>
            <a:ext cx="2043953" cy="231923"/>
          </a:xfrm>
          <a:prstGeom prst="rect">
            <a:avLst/>
          </a:prstGeom>
          <a:noFill/>
          <a:ln>
            <a:noFill/>
          </a:ln>
        </p:spPr>
        <p:txBody>
          <a:bodyPr spcFirstLastPara="1" wrap="square" lIns="0" tIns="0" rIns="0" bIns="46800" anchor="ctr" anchorCtr="0">
            <a:spAutoFit/>
          </a:bodyPr>
          <a:lstStyle>
            <a:lvl1pPr marL="0" lvl="0" indent="0" algn="ctr">
              <a:lnSpc>
                <a:spcPct val="100000"/>
              </a:lnSpc>
              <a:spcBef>
                <a:spcPts val="0"/>
              </a:spcBef>
              <a:spcAft>
                <a:spcPts val="0"/>
              </a:spcAft>
              <a:buSzPct val="100000"/>
              <a:buFont typeface="Arial" panose="020B0604020202020204" pitchFamily="34" charset="0"/>
              <a:buNone/>
              <a:defRPr sz="1200" b="1">
                <a:solidFill>
                  <a:schemeClr val="tx2"/>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45828284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2 Boxes">
    <p:bg>
      <p:bgPr>
        <a:gradFill>
          <a:gsLst>
            <a:gs pos="46000">
              <a:srgbClr val="DDC8FF">
                <a:alpha val="20000"/>
              </a:srgbClr>
            </a:gs>
            <a:gs pos="0">
              <a:schemeClr val="bg1"/>
            </a:gs>
            <a:gs pos="100000">
              <a:srgbClr val="FFEBAE">
                <a:alpha val="60000"/>
              </a:srgbClr>
            </a:gs>
          </a:gsLst>
          <a:lin ang="3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21" name="Google Shape;37;p11">
            <a:extLst>
              <a:ext uri="{FF2B5EF4-FFF2-40B4-BE49-F238E27FC236}">
                <a16:creationId xmlns:a16="http://schemas.microsoft.com/office/drawing/2014/main" id="{68B8DD41-AA9E-9B6A-9B32-A9122C103B2D}"/>
              </a:ext>
            </a:extLst>
          </p:cNvPr>
          <p:cNvSpPr txBox="1">
            <a:spLocks noGrp="1"/>
          </p:cNvSpPr>
          <p:nvPr>
            <p:ph type="body" idx="10"/>
          </p:nvPr>
        </p:nvSpPr>
        <p:spPr>
          <a:xfrm>
            <a:off x="483476" y="2173905"/>
            <a:ext cx="3899338" cy="301173"/>
          </a:xfrm>
          <a:prstGeom prst="rect">
            <a:avLst/>
          </a:prstGeom>
          <a:noFill/>
          <a:ln>
            <a:noFill/>
          </a:ln>
        </p:spPr>
        <p:txBody>
          <a:bodyPr spcFirstLastPara="1" wrap="square" lIns="251999" tIns="0" rIns="251999" bIns="46800" anchor="t" anchorCtr="0">
            <a:spAutoFit/>
          </a:bodyPr>
          <a:lstStyle>
            <a:lvl1pPr marL="180000" lvl="0" indent="-180000" algn="l">
              <a:lnSpc>
                <a:spcPct val="150000"/>
              </a:lnSpc>
              <a:spcBef>
                <a:spcPts val="0"/>
              </a:spcBef>
              <a:spcAft>
                <a:spcPts val="0"/>
              </a:spcAft>
              <a:buSzPct val="100000"/>
              <a:buFont typeface="Arial" panose="020B0604020202020204" pitchFamily="34" charset="0"/>
              <a:buChar char="•"/>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2" name="Google Shape;37;p11">
            <a:extLst>
              <a:ext uri="{FF2B5EF4-FFF2-40B4-BE49-F238E27FC236}">
                <a16:creationId xmlns:a16="http://schemas.microsoft.com/office/drawing/2014/main" id="{4BC57E46-892A-5519-F2B4-903FDDCF8699}"/>
              </a:ext>
            </a:extLst>
          </p:cNvPr>
          <p:cNvSpPr txBox="1">
            <a:spLocks noGrp="1"/>
          </p:cNvSpPr>
          <p:nvPr>
            <p:ph type="body" idx="11"/>
          </p:nvPr>
        </p:nvSpPr>
        <p:spPr>
          <a:xfrm>
            <a:off x="4766440" y="2173905"/>
            <a:ext cx="3899338" cy="301173"/>
          </a:xfrm>
          <a:prstGeom prst="rect">
            <a:avLst/>
          </a:prstGeom>
          <a:noFill/>
          <a:ln>
            <a:noFill/>
          </a:ln>
        </p:spPr>
        <p:txBody>
          <a:bodyPr spcFirstLastPara="1" wrap="square" lIns="251999" tIns="0" rIns="251999" bIns="46800" anchor="t" anchorCtr="0">
            <a:spAutoFit/>
          </a:bodyPr>
          <a:lstStyle>
            <a:lvl1pPr marL="180000" lvl="0" indent="-180000" algn="l">
              <a:lnSpc>
                <a:spcPct val="150000"/>
              </a:lnSpc>
              <a:spcBef>
                <a:spcPts val="0"/>
              </a:spcBef>
              <a:spcAft>
                <a:spcPts val="0"/>
              </a:spcAft>
              <a:buSzPct val="100000"/>
              <a:buFont typeface="Arial" panose="020B0604020202020204" pitchFamily="34" charset="0"/>
              <a:buChar char="•"/>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3" name="Google Shape;37;p11">
            <a:extLst>
              <a:ext uri="{FF2B5EF4-FFF2-40B4-BE49-F238E27FC236}">
                <a16:creationId xmlns:a16="http://schemas.microsoft.com/office/drawing/2014/main" id="{C483EE71-9FC2-5CB0-0366-22063BE5CF1B}"/>
              </a:ext>
            </a:extLst>
          </p:cNvPr>
          <p:cNvSpPr txBox="1">
            <a:spLocks noGrp="1"/>
          </p:cNvSpPr>
          <p:nvPr>
            <p:ph type="body" idx="12"/>
          </p:nvPr>
        </p:nvSpPr>
        <p:spPr>
          <a:xfrm>
            <a:off x="493987" y="1578523"/>
            <a:ext cx="3899338" cy="309958"/>
          </a:xfrm>
          <a:prstGeom prst="rect">
            <a:avLst/>
          </a:prstGeom>
          <a:noFill/>
          <a:ln>
            <a:noFill/>
          </a:ln>
        </p:spPr>
        <p:txBody>
          <a:bodyPr spcFirstLastPara="1" wrap="square" lIns="0" tIns="46800" rIns="0" bIns="46800" anchor="t" anchorCtr="0">
            <a:spAutoFit/>
          </a:bodyPr>
          <a:lstStyle>
            <a:lvl1pPr marL="0" lvl="0" indent="0" algn="ctr">
              <a:lnSpc>
                <a:spcPct val="100000"/>
              </a:lnSpc>
              <a:spcBef>
                <a:spcPts val="0"/>
              </a:spcBef>
              <a:spcAft>
                <a:spcPts val="0"/>
              </a:spcAft>
              <a:buSzPct val="100000"/>
              <a:buFont typeface="Arial" panose="020B0604020202020204" pitchFamily="34" charset="0"/>
              <a:buNone/>
              <a:defRPr sz="14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4" name="Google Shape;37;p11">
            <a:extLst>
              <a:ext uri="{FF2B5EF4-FFF2-40B4-BE49-F238E27FC236}">
                <a16:creationId xmlns:a16="http://schemas.microsoft.com/office/drawing/2014/main" id="{4BD2FD1C-8BED-D414-FA63-2D81F4FC2A64}"/>
              </a:ext>
            </a:extLst>
          </p:cNvPr>
          <p:cNvSpPr txBox="1">
            <a:spLocks noGrp="1"/>
          </p:cNvSpPr>
          <p:nvPr>
            <p:ph type="body" idx="13"/>
          </p:nvPr>
        </p:nvSpPr>
        <p:spPr>
          <a:xfrm>
            <a:off x="4758560" y="1578523"/>
            <a:ext cx="3899338" cy="309958"/>
          </a:xfrm>
          <a:prstGeom prst="rect">
            <a:avLst/>
          </a:prstGeom>
          <a:noFill/>
          <a:ln>
            <a:noFill/>
          </a:ln>
        </p:spPr>
        <p:txBody>
          <a:bodyPr spcFirstLastPara="1" wrap="square" lIns="0" tIns="46800" rIns="0" bIns="46800" anchor="t" anchorCtr="0">
            <a:spAutoFit/>
          </a:bodyPr>
          <a:lstStyle>
            <a:lvl1pPr marL="0" lvl="0" indent="0" algn="ctr">
              <a:lnSpc>
                <a:spcPct val="100000"/>
              </a:lnSpc>
              <a:spcBef>
                <a:spcPts val="0"/>
              </a:spcBef>
              <a:spcAft>
                <a:spcPts val="0"/>
              </a:spcAft>
              <a:buSzPct val="100000"/>
              <a:buFont typeface="Arial" panose="020B0604020202020204" pitchFamily="34" charset="0"/>
              <a:buNone/>
              <a:defRPr sz="14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72361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ounded Rectangle 6" descr="A light blue gradient background appears which features decorative blue triangle elements and soundwaves on the right side.">
            <a:extLst>
              <a:ext uri="{FF2B5EF4-FFF2-40B4-BE49-F238E27FC236}">
                <a16:creationId xmlns:a16="http://schemas.microsoft.com/office/drawing/2014/main" id="{2C1BE908-C497-3D67-905D-F42630EAB1E9}"/>
              </a:ext>
            </a:extLst>
          </p:cNvPr>
          <p:cNvSpPr/>
          <p:nvPr userDrawn="1"/>
        </p:nvSpPr>
        <p:spPr>
          <a:xfrm>
            <a:off x="90000" y="87750"/>
            <a:ext cx="8964000" cy="4968000"/>
          </a:xfrm>
          <a:prstGeom prst="roundRect">
            <a:avLst>
              <a:gd name="adj" fmla="val 2863"/>
            </a:avLst>
          </a:prstGeom>
          <a:solidFill>
            <a:srgbClr val="E8EEFD"/>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A"/>
          </a:p>
        </p:txBody>
      </p:sp>
      <p:sp>
        <p:nvSpPr>
          <p:cNvPr id="9" name="Freeform 8">
            <a:extLst>
              <a:ext uri="{FF2B5EF4-FFF2-40B4-BE49-F238E27FC236}">
                <a16:creationId xmlns:a16="http://schemas.microsoft.com/office/drawing/2014/main" id="{D62D4081-3AFC-DC51-7E70-6F5820F8F9E7}"/>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2" name="Title 1"/>
          <p:cNvSpPr>
            <a:spLocks noGrp="1"/>
          </p:cNvSpPr>
          <p:nvPr>
            <p:ph type="ctrTitle"/>
          </p:nvPr>
        </p:nvSpPr>
        <p:spPr>
          <a:xfrm>
            <a:off x="468313" y="2022430"/>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
        <p:nvSpPr>
          <p:cNvPr id="17" name="Subtitle 2">
            <a:extLst>
              <a:ext uri="{FF2B5EF4-FFF2-40B4-BE49-F238E27FC236}">
                <a16:creationId xmlns:a16="http://schemas.microsoft.com/office/drawing/2014/main" id="{29BA2A01-BB70-E95D-64D1-BEFE71B8D86D}"/>
              </a:ext>
            </a:extLst>
          </p:cNvPr>
          <p:cNvSpPr>
            <a:spLocks noGrp="1"/>
          </p:cNvSpPr>
          <p:nvPr>
            <p:ph type="subTitle" idx="1"/>
          </p:nvPr>
        </p:nvSpPr>
        <p:spPr>
          <a:xfrm>
            <a:off x="468312" y="3206512"/>
            <a:ext cx="4697453" cy="278187"/>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3" name="Graphic 2">
            <a:extLst>
              <a:ext uri="{FF2B5EF4-FFF2-40B4-BE49-F238E27FC236}">
                <a16:creationId xmlns:a16="http://schemas.microsoft.com/office/drawing/2014/main" id="{A0B0BA0F-42BE-29CA-6EC5-FED5E3DCEF4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15096" y="1193537"/>
            <a:ext cx="645839" cy="563039"/>
          </a:xfrm>
          <a:prstGeom prst="rect">
            <a:avLst/>
          </a:prstGeom>
        </p:spPr>
      </p:pic>
      <p:sp>
        <p:nvSpPr>
          <p:cNvPr id="4" name="Graphic 30">
            <a:extLst>
              <a:ext uri="{FF2B5EF4-FFF2-40B4-BE49-F238E27FC236}">
                <a16:creationId xmlns:a16="http://schemas.microsoft.com/office/drawing/2014/main" id="{DE0CD950-ED72-ABD6-BC14-23403E501EE0}"/>
              </a:ext>
            </a:extLst>
          </p:cNvPr>
          <p:cNvSpPr/>
          <p:nvPr userDrawn="1"/>
        </p:nvSpPr>
        <p:spPr>
          <a:xfrm rot="10800000">
            <a:off x="6873855" y="629433"/>
            <a:ext cx="1448412" cy="1265270"/>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1"/>
          </a:solidFill>
          <a:ln w="8295" cap="flat">
            <a:noFill/>
            <a:prstDash val="solid"/>
            <a:miter/>
          </a:ln>
        </p:spPr>
        <p:txBody>
          <a:bodyPr rtlCol="0" anchor="ctr"/>
          <a:lstStyle/>
          <a:p>
            <a:endParaRPr lang="en-UA"/>
          </a:p>
        </p:txBody>
      </p:sp>
      <p:pic>
        <p:nvPicPr>
          <p:cNvPr id="5" name="Picture 4">
            <a:extLst>
              <a:ext uri="{FF2B5EF4-FFF2-40B4-BE49-F238E27FC236}">
                <a16:creationId xmlns:a16="http://schemas.microsoft.com/office/drawing/2014/main" id="{3CAD2F35-B766-5678-5B86-3D6BDCA9B04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5382521" y="3100815"/>
            <a:ext cx="5281776" cy="815289"/>
          </a:xfrm>
          <a:prstGeom prst="rect">
            <a:avLst/>
          </a:prstGeom>
        </p:spPr>
      </p:pic>
      <p:pic>
        <p:nvPicPr>
          <p:cNvPr id="6" name="Graphic 5">
            <a:extLst>
              <a:ext uri="{FF2B5EF4-FFF2-40B4-BE49-F238E27FC236}">
                <a16:creationId xmlns:a16="http://schemas.microsoft.com/office/drawing/2014/main" id="{8BDD2FB1-9385-035F-317A-6F6367EDD61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6569463" y="887574"/>
            <a:ext cx="3862274" cy="3367110"/>
          </a:xfrm>
          <a:prstGeom prst="rect">
            <a:avLst/>
          </a:prstGeom>
        </p:spPr>
      </p:pic>
      <p:pic>
        <p:nvPicPr>
          <p:cNvPr id="8" name="Picture 7">
            <a:extLst>
              <a:ext uri="{FF2B5EF4-FFF2-40B4-BE49-F238E27FC236}">
                <a16:creationId xmlns:a16="http://schemas.microsoft.com/office/drawing/2014/main" id="{8C061A27-AFF2-658C-1866-6526773E64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spTree>
    <p:extLst>
      <p:ext uri="{BB962C8B-B14F-4D97-AF65-F5344CB8AC3E}">
        <p14:creationId xmlns:p14="http://schemas.microsoft.com/office/powerpoint/2010/main" val="3654718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4 boxes">
    <p:bg>
      <p:bgPr>
        <a:gradFill>
          <a:gsLst>
            <a:gs pos="61000">
              <a:srgbClr val="DDC8FF">
                <a:alpha val="0"/>
              </a:srgbClr>
            </a:gs>
            <a:gs pos="0">
              <a:schemeClr val="bg1"/>
            </a:gs>
            <a:gs pos="100000">
              <a:srgbClr val="B3FFF8">
                <a:alpha val="32000"/>
              </a:srgbClr>
            </a:gs>
          </a:gsLst>
          <a:lin ang="3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21" name="Google Shape;37;p11">
            <a:extLst>
              <a:ext uri="{FF2B5EF4-FFF2-40B4-BE49-F238E27FC236}">
                <a16:creationId xmlns:a16="http://schemas.microsoft.com/office/drawing/2014/main" id="{68B8DD41-AA9E-9B6A-9B32-A9122C103B2D}"/>
              </a:ext>
            </a:extLst>
          </p:cNvPr>
          <p:cNvSpPr txBox="1">
            <a:spLocks noGrp="1"/>
          </p:cNvSpPr>
          <p:nvPr>
            <p:ph type="body" idx="10"/>
          </p:nvPr>
        </p:nvSpPr>
        <p:spPr>
          <a:xfrm>
            <a:off x="472966" y="2174610"/>
            <a:ext cx="1986455" cy="301173"/>
          </a:xfrm>
          <a:prstGeom prst="rect">
            <a:avLst/>
          </a:prstGeom>
          <a:noFill/>
          <a:ln>
            <a:noFill/>
          </a:ln>
        </p:spPr>
        <p:txBody>
          <a:bodyPr spcFirstLastPara="1" wrap="square" lIns="144000" tIns="0" rIns="144000" bIns="46800" anchor="t" anchorCtr="0">
            <a:spAutoFit/>
          </a:bodyPr>
          <a:lstStyle>
            <a:lvl1pPr marL="180000" lvl="0" indent="-180000" algn="l">
              <a:lnSpc>
                <a:spcPct val="150000"/>
              </a:lnSpc>
              <a:spcBef>
                <a:spcPts val="0"/>
              </a:spcBef>
              <a:spcAft>
                <a:spcPts val="0"/>
              </a:spcAft>
              <a:buSzPct val="100000"/>
              <a:buFont typeface="Arial" panose="020B0604020202020204" pitchFamily="34" charset="0"/>
              <a:buChar char="•"/>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2" name="Google Shape;37;p11">
            <a:extLst>
              <a:ext uri="{FF2B5EF4-FFF2-40B4-BE49-F238E27FC236}">
                <a16:creationId xmlns:a16="http://schemas.microsoft.com/office/drawing/2014/main" id="{C0BDEFD7-FCA4-7CAC-C238-460FB975D0DB}"/>
              </a:ext>
            </a:extLst>
          </p:cNvPr>
          <p:cNvSpPr txBox="1">
            <a:spLocks noGrp="1"/>
          </p:cNvSpPr>
          <p:nvPr>
            <p:ph type="body" idx="19"/>
          </p:nvPr>
        </p:nvSpPr>
        <p:spPr>
          <a:xfrm>
            <a:off x="2546130" y="2174610"/>
            <a:ext cx="1986455" cy="301173"/>
          </a:xfrm>
          <a:prstGeom prst="rect">
            <a:avLst/>
          </a:prstGeom>
          <a:noFill/>
          <a:ln>
            <a:noFill/>
          </a:ln>
        </p:spPr>
        <p:txBody>
          <a:bodyPr spcFirstLastPara="1" wrap="square" lIns="144000" tIns="0" rIns="144000" bIns="46800" anchor="t" anchorCtr="0">
            <a:spAutoFit/>
          </a:bodyPr>
          <a:lstStyle>
            <a:lvl1pPr marL="180000" lvl="0" indent="-180000" algn="l">
              <a:lnSpc>
                <a:spcPct val="150000"/>
              </a:lnSpc>
              <a:spcBef>
                <a:spcPts val="0"/>
              </a:spcBef>
              <a:spcAft>
                <a:spcPts val="0"/>
              </a:spcAft>
              <a:buSzPct val="100000"/>
              <a:buFont typeface="Arial" panose="020B0604020202020204" pitchFamily="34" charset="0"/>
              <a:buChar char="•"/>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3" name="Google Shape;37;p11">
            <a:extLst>
              <a:ext uri="{FF2B5EF4-FFF2-40B4-BE49-F238E27FC236}">
                <a16:creationId xmlns:a16="http://schemas.microsoft.com/office/drawing/2014/main" id="{B32DFDA4-851E-34F7-85D5-654E5026850B}"/>
              </a:ext>
            </a:extLst>
          </p:cNvPr>
          <p:cNvSpPr txBox="1">
            <a:spLocks noGrp="1"/>
          </p:cNvSpPr>
          <p:nvPr>
            <p:ph type="body" idx="20"/>
          </p:nvPr>
        </p:nvSpPr>
        <p:spPr>
          <a:xfrm>
            <a:off x="4616670" y="2174610"/>
            <a:ext cx="1986455" cy="301173"/>
          </a:xfrm>
          <a:prstGeom prst="rect">
            <a:avLst/>
          </a:prstGeom>
          <a:noFill/>
          <a:ln>
            <a:noFill/>
          </a:ln>
        </p:spPr>
        <p:txBody>
          <a:bodyPr spcFirstLastPara="1" wrap="square" lIns="144000" tIns="0" rIns="144000" bIns="46800" anchor="t" anchorCtr="0">
            <a:spAutoFit/>
          </a:bodyPr>
          <a:lstStyle>
            <a:lvl1pPr marL="180000" lvl="0" indent="-180000" algn="l">
              <a:lnSpc>
                <a:spcPct val="150000"/>
              </a:lnSpc>
              <a:spcBef>
                <a:spcPts val="0"/>
              </a:spcBef>
              <a:spcAft>
                <a:spcPts val="0"/>
              </a:spcAft>
              <a:buSzPct val="100000"/>
              <a:buFont typeface="Arial" panose="020B0604020202020204" pitchFamily="34" charset="0"/>
              <a:buChar char="•"/>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4" name="Google Shape;37;p11">
            <a:extLst>
              <a:ext uri="{FF2B5EF4-FFF2-40B4-BE49-F238E27FC236}">
                <a16:creationId xmlns:a16="http://schemas.microsoft.com/office/drawing/2014/main" id="{1FDED6F9-DDBF-FDBD-3F09-42AA97BC56C4}"/>
              </a:ext>
            </a:extLst>
          </p:cNvPr>
          <p:cNvSpPr txBox="1">
            <a:spLocks noGrp="1"/>
          </p:cNvSpPr>
          <p:nvPr>
            <p:ph type="body" idx="21"/>
          </p:nvPr>
        </p:nvSpPr>
        <p:spPr>
          <a:xfrm>
            <a:off x="6695090" y="2174610"/>
            <a:ext cx="1986455" cy="301173"/>
          </a:xfrm>
          <a:prstGeom prst="rect">
            <a:avLst/>
          </a:prstGeom>
          <a:noFill/>
          <a:ln>
            <a:noFill/>
          </a:ln>
        </p:spPr>
        <p:txBody>
          <a:bodyPr spcFirstLastPara="1" wrap="square" lIns="144000" tIns="0" rIns="144000" bIns="46800" anchor="t" anchorCtr="0">
            <a:spAutoFit/>
          </a:bodyPr>
          <a:lstStyle>
            <a:lvl1pPr marL="180000" lvl="0" indent="-180000" algn="l">
              <a:lnSpc>
                <a:spcPct val="150000"/>
              </a:lnSpc>
              <a:spcBef>
                <a:spcPts val="0"/>
              </a:spcBef>
              <a:spcAft>
                <a:spcPts val="0"/>
              </a:spcAft>
              <a:buSzPct val="100000"/>
              <a:buFont typeface="Arial" panose="020B0604020202020204" pitchFamily="34" charset="0"/>
              <a:buChar char="•"/>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5" name="Google Shape;37;p11">
            <a:extLst>
              <a:ext uri="{FF2B5EF4-FFF2-40B4-BE49-F238E27FC236}">
                <a16:creationId xmlns:a16="http://schemas.microsoft.com/office/drawing/2014/main" id="{4C1DDD84-2731-DF05-2965-F725226248AA}"/>
              </a:ext>
            </a:extLst>
          </p:cNvPr>
          <p:cNvSpPr txBox="1">
            <a:spLocks noGrp="1"/>
          </p:cNvSpPr>
          <p:nvPr>
            <p:ph type="body" idx="12"/>
          </p:nvPr>
        </p:nvSpPr>
        <p:spPr>
          <a:xfrm>
            <a:off x="462455" y="4353960"/>
            <a:ext cx="4067503" cy="279180"/>
          </a:xfrm>
          <a:prstGeom prst="rect">
            <a:avLst/>
          </a:prstGeom>
          <a:noFill/>
          <a:ln>
            <a:noFill/>
          </a:ln>
        </p:spPr>
        <p:txBody>
          <a:bodyPr spcFirstLastPara="1" wrap="square" lIns="0" tIns="46800" rIns="0" bIns="46800" anchor="t" anchorCtr="0">
            <a:spAutoFit/>
          </a:bodyPr>
          <a:lstStyle>
            <a:lvl1pPr marL="0" lvl="0" indent="0" algn="ctr">
              <a:lnSpc>
                <a:spcPct val="100000"/>
              </a:lnSpc>
              <a:spcBef>
                <a:spcPts val="0"/>
              </a:spcBef>
              <a:spcAft>
                <a:spcPts val="0"/>
              </a:spcAft>
              <a:buSzPct val="100000"/>
              <a:buFont typeface="Arial" panose="020B0604020202020204" pitchFamily="34" charset="0"/>
              <a:buNone/>
              <a:defRPr sz="12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6" name="Google Shape;37;p11">
            <a:extLst>
              <a:ext uri="{FF2B5EF4-FFF2-40B4-BE49-F238E27FC236}">
                <a16:creationId xmlns:a16="http://schemas.microsoft.com/office/drawing/2014/main" id="{4D4E919F-0087-F706-0C4A-6851B268C07F}"/>
              </a:ext>
            </a:extLst>
          </p:cNvPr>
          <p:cNvSpPr txBox="1">
            <a:spLocks noGrp="1"/>
          </p:cNvSpPr>
          <p:nvPr>
            <p:ph type="body" idx="13"/>
          </p:nvPr>
        </p:nvSpPr>
        <p:spPr>
          <a:xfrm>
            <a:off x="4616670" y="4353960"/>
            <a:ext cx="4067503" cy="279180"/>
          </a:xfrm>
          <a:prstGeom prst="rect">
            <a:avLst/>
          </a:prstGeom>
          <a:noFill/>
          <a:ln>
            <a:noFill/>
          </a:ln>
        </p:spPr>
        <p:txBody>
          <a:bodyPr spcFirstLastPara="1" wrap="square" lIns="0" tIns="46800" rIns="0" bIns="46800" anchor="t" anchorCtr="0">
            <a:spAutoFit/>
          </a:bodyPr>
          <a:lstStyle>
            <a:lvl1pPr marL="0" lvl="0" indent="0" algn="ctr">
              <a:lnSpc>
                <a:spcPct val="100000"/>
              </a:lnSpc>
              <a:spcBef>
                <a:spcPts val="0"/>
              </a:spcBef>
              <a:spcAft>
                <a:spcPts val="0"/>
              </a:spcAft>
              <a:buSzPct val="100000"/>
              <a:buFont typeface="Arial" panose="020B0604020202020204" pitchFamily="34" charset="0"/>
              <a:buNone/>
              <a:defRPr sz="12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7" name="Google Shape;37;p11">
            <a:extLst>
              <a:ext uri="{FF2B5EF4-FFF2-40B4-BE49-F238E27FC236}">
                <a16:creationId xmlns:a16="http://schemas.microsoft.com/office/drawing/2014/main" id="{3A0BC163-3374-B6F6-CA81-8FB54641B0C8}"/>
              </a:ext>
            </a:extLst>
          </p:cNvPr>
          <p:cNvSpPr txBox="1">
            <a:spLocks noGrp="1"/>
          </p:cNvSpPr>
          <p:nvPr>
            <p:ph type="body" idx="15"/>
          </p:nvPr>
        </p:nvSpPr>
        <p:spPr>
          <a:xfrm>
            <a:off x="462455" y="1678370"/>
            <a:ext cx="1986455" cy="279180"/>
          </a:xfrm>
          <a:prstGeom prst="rect">
            <a:avLst/>
          </a:prstGeom>
          <a:noFill/>
          <a:ln>
            <a:noFill/>
          </a:ln>
        </p:spPr>
        <p:txBody>
          <a:bodyPr spcFirstLastPara="1" wrap="square" lIns="144000" tIns="46800" rIns="144000" bIns="46800" anchor="t" anchorCtr="0">
            <a:spAutoFit/>
          </a:bodyPr>
          <a:lstStyle>
            <a:lvl1pPr marL="0" lvl="0" indent="0" algn="l">
              <a:lnSpc>
                <a:spcPct val="100000"/>
              </a:lnSpc>
              <a:spcBef>
                <a:spcPts val="0"/>
              </a:spcBef>
              <a:spcAft>
                <a:spcPts val="0"/>
              </a:spcAft>
              <a:buSzPct val="100000"/>
              <a:buFont typeface="Arial" panose="020B0604020202020204" pitchFamily="34" charset="0"/>
              <a:buNone/>
              <a:defRPr sz="12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8" name="Google Shape;37;p11">
            <a:extLst>
              <a:ext uri="{FF2B5EF4-FFF2-40B4-BE49-F238E27FC236}">
                <a16:creationId xmlns:a16="http://schemas.microsoft.com/office/drawing/2014/main" id="{D4C71AF6-4F4F-7C86-6C67-AE7A477351B6}"/>
              </a:ext>
            </a:extLst>
          </p:cNvPr>
          <p:cNvSpPr txBox="1">
            <a:spLocks noGrp="1"/>
          </p:cNvSpPr>
          <p:nvPr>
            <p:ph type="body" idx="16"/>
          </p:nvPr>
        </p:nvSpPr>
        <p:spPr>
          <a:xfrm>
            <a:off x="2538250" y="1678370"/>
            <a:ext cx="1986455" cy="279180"/>
          </a:xfrm>
          <a:prstGeom prst="rect">
            <a:avLst/>
          </a:prstGeom>
          <a:noFill/>
          <a:ln>
            <a:noFill/>
          </a:ln>
        </p:spPr>
        <p:txBody>
          <a:bodyPr spcFirstLastPara="1" wrap="square" lIns="144000" tIns="46800" rIns="144000" bIns="46800" anchor="t" anchorCtr="0">
            <a:spAutoFit/>
          </a:bodyPr>
          <a:lstStyle>
            <a:lvl1pPr marL="0" lvl="0" indent="0" algn="l">
              <a:lnSpc>
                <a:spcPct val="100000"/>
              </a:lnSpc>
              <a:spcBef>
                <a:spcPts val="0"/>
              </a:spcBef>
              <a:spcAft>
                <a:spcPts val="0"/>
              </a:spcAft>
              <a:buSzPct val="100000"/>
              <a:buFont typeface="Arial" panose="020B0604020202020204" pitchFamily="34" charset="0"/>
              <a:buNone/>
              <a:defRPr sz="12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9" name="Google Shape;37;p11">
            <a:extLst>
              <a:ext uri="{FF2B5EF4-FFF2-40B4-BE49-F238E27FC236}">
                <a16:creationId xmlns:a16="http://schemas.microsoft.com/office/drawing/2014/main" id="{2EE88C70-72A6-A36F-6E03-E101187C5E8A}"/>
              </a:ext>
            </a:extLst>
          </p:cNvPr>
          <p:cNvSpPr txBox="1">
            <a:spLocks noGrp="1"/>
          </p:cNvSpPr>
          <p:nvPr>
            <p:ph type="body" idx="17"/>
          </p:nvPr>
        </p:nvSpPr>
        <p:spPr>
          <a:xfrm>
            <a:off x="4627180" y="1678370"/>
            <a:ext cx="1986455" cy="279180"/>
          </a:xfrm>
          <a:prstGeom prst="rect">
            <a:avLst/>
          </a:prstGeom>
          <a:noFill/>
          <a:ln>
            <a:noFill/>
          </a:ln>
        </p:spPr>
        <p:txBody>
          <a:bodyPr spcFirstLastPara="1" wrap="square" lIns="144000" tIns="46800" rIns="144000" bIns="46800" anchor="t" anchorCtr="0">
            <a:spAutoFit/>
          </a:bodyPr>
          <a:lstStyle>
            <a:lvl1pPr marL="0" lvl="0" indent="0" algn="l">
              <a:lnSpc>
                <a:spcPct val="100000"/>
              </a:lnSpc>
              <a:spcBef>
                <a:spcPts val="0"/>
              </a:spcBef>
              <a:spcAft>
                <a:spcPts val="0"/>
              </a:spcAft>
              <a:buSzPct val="100000"/>
              <a:buFont typeface="Arial" panose="020B0604020202020204" pitchFamily="34" charset="0"/>
              <a:buNone/>
              <a:defRPr sz="12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0" name="Google Shape;37;p11">
            <a:extLst>
              <a:ext uri="{FF2B5EF4-FFF2-40B4-BE49-F238E27FC236}">
                <a16:creationId xmlns:a16="http://schemas.microsoft.com/office/drawing/2014/main" id="{2021B83D-5066-079D-4BEA-66A3F44DFAC7}"/>
              </a:ext>
            </a:extLst>
          </p:cNvPr>
          <p:cNvSpPr txBox="1">
            <a:spLocks noGrp="1"/>
          </p:cNvSpPr>
          <p:nvPr>
            <p:ph type="body" idx="18"/>
          </p:nvPr>
        </p:nvSpPr>
        <p:spPr>
          <a:xfrm>
            <a:off x="6695090" y="1678370"/>
            <a:ext cx="1986455" cy="279180"/>
          </a:xfrm>
          <a:prstGeom prst="rect">
            <a:avLst/>
          </a:prstGeom>
          <a:noFill/>
          <a:ln>
            <a:noFill/>
          </a:ln>
        </p:spPr>
        <p:txBody>
          <a:bodyPr spcFirstLastPara="1" wrap="square" lIns="144000" tIns="46800" rIns="144000" bIns="46800" anchor="t" anchorCtr="0">
            <a:spAutoFit/>
          </a:bodyPr>
          <a:lstStyle>
            <a:lvl1pPr marL="0" lvl="0" indent="0" algn="l">
              <a:lnSpc>
                <a:spcPct val="100000"/>
              </a:lnSpc>
              <a:spcBef>
                <a:spcPts val="0"/>
              </a:spcBef>
              <a:spcAft>
                <a:spcPts val="0"/>
              </a:spcAft>
              <a:buSzPct val="100000"/>
              <a:buFont typeface="Arial" panose="020B0604020202020204" pitchFamily="34" charset="0"/>
              <a:buNone/>
              <a:defRPr sz="1200" b="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060315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4 box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0" name="Rounded Rectangle 39">
            <a:extLst>
              <a:ext uri="{FF2B5EF4-FFF2-40B4-BE49-F238E27FC236}">
                <a16:creationId xmlns:a16="http://schemas.microsoft.com/office/drawing/2014/main" id="{43A97D56-3543-2E42-1D0B-7DCBD66E5530}"/>
              </a:ext>
              <a:ext uri="{C183D7F6-B498-43B3-948B-1728B52AA6E4}">
                <adec:decorative xmlns:adec="http://schemas.microsoft.com/office/drawing/2017/decorative" val="1"/>
              </a:ext>
            </a:extLst>
          </p:cNvPr>
          <p:cNvSpPr/>
          <p:nvPr userDrawn="1"/>
        </p:nvSpPr>
        <p:spPr>
          <a:xfrm>
            <a:off x="0" y="4667335"/>
            <a:ext cx="9144000" cy="484187"/>
          </a:xfrm>
          <a:prstGeom prst="roundRect">
            <a:avLst>
              <a:gd name="adj" fmla="val 0"/>
            </a:avLst>
          </a:prstGeom>
          <a:gradFill>
            <a:gsLst>
              <a:gs pos="0">
                <a:schemeClr val="accent4">
                  <a:alpha val="75605"/>
                </a:schemeClr>
              </a:gs>
              <a:gs pos="100000">
                <a:srgbClr val="CFDDFF"/>
              </a:gs>
            </a:gsLst>
            <a:lin ang="1800000" scaled="0"/>
          </a:gra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sz="1400"/>
          </a:p>
        </p:txBody>
      </p:sp>
      <p:sp>
        <p:nvSpPr>
          <p:cNvPr id="57" name="Google Shape;37;p11">
            <a:extLst>
              <a:ext uri="{FF2B5EF4-FFF2-40B4-BE49-F238E27FC236}">
                <a16:creationId xmlns:a16="http://schemas.microsoft.com/office/drawing/2014/main" id="{79DFAA75-5BB2-5989-AE2D-CFB9C9895B5B}"/>
              </a:ext>
            </a:extLst>
          </p:cNvPr>
          <p:cNvSpPr txBox="1">
            <a:spLocks noGrp="1"/>
          </p:cNvSpPr>
          <p:nvPr>
            <p:ph type="body" idx="10"/>
          </p:nvPr>
        </p:nvSpPr>
        <p:spPr>
          <a:xfrm>
            <a:off x="468313" y="99037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4" name="Google Shape;37;p11">
            <a:extLst>
              <a:ext uri="{FF2B5EF4-FFF2-40B4-BE49-F238E27FC236}">
                <a16:creationId xmlns:a16="http://schemas.microsoft.com/office/drawing/2014/main" id="{EB4D49E1-22BF-A98E-9F3D-B9501BD4ED72}"/>
              </a:ext>
            </a:extLst>
          </p:cNvPr>
          <p:cNvSpPr txBox="1">
            <a:spLocks noGrp="1"/>
          </p:cNvSpPr>
          <p:nvPr>
            <p:ph type="body" idx="12"/>
          </p:nvPr>
        </p:nvSpPr>
        <p:spPr>
          <a:xfrm>
            <a:off x="954656" y="244545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bg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5" name="Google Shape;37;p11">
            <a:extLst>
              <a:ext uri="{FF2B5EF4-FFF2-40B4-BE49-F238E27FC236}">
                <a16:creationId xmlns:a16="http://schemas.microsoft.com/office/drawing/2014/main" id="{D4D63588-1A91-D4CF-C172-42CC60E0E739}"/>
              </a:ext>
            </a:extLst>
          </p:cNvPr>
          <p:cNvSpPr txBox="1">
            <a:spLocks noGrp="1"/>
          </p:cNvSpPr>
          <p:nvPr>
            <p:ph type="body" idx="13"/>
          </p:nvPr>
        </p:nvSpPr>
        <p:spPr>
          <a:xfrm>
            <a:off x="2856875" y="244545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bg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6" name="Google Shape;37;p11">
            <a:extLst>
              <a:ext uri="{FF2B5EF4-FFF2-40B4-BE49-F238E27FC236}">
                <a16:creationId xmlns:a16="http://schemas.microsoft.com/office/drawing/2014/main" id="{A1C4129B-DBAE-BA0D-E2A9-85987075F1AE}"/>
              </a:ext>
            </a:extLst>
          </p:cNvPr>
          <p:cNvSpPr txBox="1">
            <a:spLocks noGrp="1"/>
          </p:cNvSpPr>
          <p:nvPr>
            <p:ph type="body" idx="14"/>
          </p:nvPr>
        </p:nvSpPr>
        <p:spPr>
          <a:xfrm>
            <a:off x="4793105" y="244545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bg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7" name="Google Shape;37;p11">
            <a:extLst>
              <a:ext uri="{FF2B5EF4-FFF2-40B4-BE49-F238E27FC236}">
                <a16:creationId xmlns:a16="http://schemas.microsoft.com/office/drawing/2014/main" id="{983429C0-68C6-1850-7A34-C6CFCD1856F4}"/>
              </a:ext>
            </a:extLst>
          </p:cNvPr>
          <p:cNvSpPr txBox="1">
            <a:spLocks noGrp="1"/>
          </p:cNvSpPr>
          <p:nvPr>
            <p:ph type="body" idx="15"/>
          </p:nvPr>
        </p:nvSpPr>
        <p:spPr>
          <a:xfrm>
            <a:off x="6705600" y="244545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bg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 name="Google Shape;12;p1">
            <a:extLst>
              <a:ext uri="{FF2B5EF4-FFF2-40B4-BE49-F238E27FC236}">
                <a16:creationId xmlns:a16="http://schemas.microsoft.com/office/drawing/2014/main" id="{8390D59C-1636-ECAC-6D7C-9C3C7728D1A9}"/>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56290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4 box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798963"/>
            <a:ext cx="7450970" cy="306109"/>
          </a:xfrm>
        </p:spPr>
        <p:txBody>
          <a:bodyPr/>
          <a:lstStyle/>
          <a:p>
            <a:r>
              <a:rPr lang="en-GB"/>
              <a:t>Click to edit Master title style</a:t>
            </a:r>
            <a:endParaRPr lang="en-US"/>
          </a:p>
        </p:txBody>
      </p:sp>
      <p:sp>
        <p:nvSpPr>
          <p:cNvPr id="57" name="Google Shape;37;p11">
            <a:extLst>
              <a:ext uri="{FF2B5EF4-FFF2-40B4-BE49-F238E27FC236}">
                <a16:creationId xmlns:a16="http://schemas.microsoft.com/office/drawing/2014/main" id="{79DFAA75-5BB2-5989-AE2D-CFB9C9895B5B}"/>
              </a:ext>
            </a:extLst>
          </p:cNvPr>
          <p:cNvSpPr txBox="1">
            <a:spLocks noGrp="1"/>
          </p:cNvSpPr>
          <p:nvPr>
            <p:ph type="body" idx="10"/>
          </p:nvPr>
        </p:nvSpPr>
        <p:spPr>
          <a:xfrm>
            <a:off x="468313" y="135152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4" name="Google Shape;37;p11">
            <a:extLst>
              <a:ext uri="{FF2B5EF4-FFF2-40B4-BE49-F238E27FC236}">
                <a16:creationId xmlns:a16="http://schemas.microsoft.com/office/drawing/2014/main" id="{EB4D49E1-22BF-A98E-9F3D-B9501BD4ED72}"/>
              </a:ext>
            </a:extLst>
          </p:cNvPr>
          <p:cNvSpPr txBox="1">
            <a:spLocks noGrp="1"/>
          </p:cNvSpPr>
          <p:nvPr>
            <p:ph type="body" idx="12"/>
          </p:nvPr>
        </p:nvSpPr>
        <p:spPr>
          <a:xfrm>
            <a:off x="954656" y="244545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bg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5" name="Google Shape;37;p11">
            <a:extLst>
              <a:ext uri="{FF2B5EF4-FFF2-40B4-BE49-F238E27FC236}">
                <a16:creationId xmlns:a16="http://schemas.microsoft.com/office/drawing/2014/main" id="{D4D63588-1A91-D4CF-C172-42CC60E0E739}"/>
              </a:ext>
            </a:extLst>
          </p:cNvPr>
          <p:cNvSpPr txBox="1">
            <a:spLocks noGrp="1"/>
          </p:cNvSpPr>
          <p:nvPr>
            <p:ph type="body" idx="13"/>
          </p:nvPr>
        </p:nvSpPr>
        <p:spPr>
          <a:xfrm>
            <a:off x="2856875" y="244545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bg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6" name="Google Shape;37;p11">
            <a:extLst>
              <a:ext uri="{FF2B5EF4-FFF2-40B4-BE49-F238E27FC236}">
                <a16:creationId xmlns:a16="http://schemas.microsoft.com/office/drawing/2014/main" id="{A1C4129B-DBAE-BA0D-E2A9-85987075F1AE}"/>
              </a:ext>
            </a:extLst>
          </p:cNvPr>
          <p:cNvSpPr txBox="1">
            <a:spLocks noGrp="1"/>
          </p:cNvSpPr>
          <p:nvPr>
            <p:ph type="body" idx="14"/>
          </p:nvPr>
        </p:nvSpPr>
        <p:spPr>
          <a:xfrm>
            <a:off x="4793105" y="244545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bg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7" name="Google Shape;37;p11">
            <a:extLst>
              <a:ext uri="{FF2B5EF4-FFF2-40B4-BE49-F238E27FC236}">
                <a16:creationId xmlns:a16="http://schemas.microsoft.com/office/drawing/2014/main" id="{983429C0-68C6-1850-7A34-C6CFCD1856F4}"/>
              </a:ext>
            </a:extLst>
          </p:cNvPr>
          <p:cNvSpPr txBox="1">
            <a:spLocks noGrp="1"/>
          </p:cNvSpPr>
          <p:nvPr>
            <p:ph type="body" idx="15"/>
          </p:nvPr>
        </p:nvSpPr>
        <p:spPr>
          <a:xfrm>
            <a:off x="6705600" y="244545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bg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 name="Google Shape;12;p1">
            <a:extLst>
              <a:ext uri="{FF2B5EF4-FFF2-40B4-BE49-F238E27FC236}">
                <a16:creationId xmlns:a16="http://schemas.microsoft.com/office/drawing/2014/main" id="{8390D59C-1636-ECAC-6D7C-9C3C7728D1A9}"/>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6" name="Rounded Rectangle 5">
            <a:extLst>
              <a:ext uri="{FF2B5EF4-FFF2-40B4-BE49-F238E27FC236}">
                <a16:creationId xmlns:a16="http://schemas.microsoft.com/office/drawing/2014/main" id="{35D7E57A-1B9E-970D-03BC-5815443B3210}"/>
              </a:ext>
              <a:ext uri="{C183D7F6-B498-43B3-948B-1728B52AA6E4}">
                <adec:decorative xmlns:adec="http://schemas.microsoft.com/office/drawing/2017/decorative" val="1"/>
              </a:ext>
            </a:extLst>
          </p:cNvPr>
          <p:cNvSpPr/>
          <p:nvPr userDrawn="1"/>
        </p:nvSpPr>
        <p:spPr>
          <a:xfrm>
            <a:off x="0" y="1"/>
            <a:ext cx="9144000" cy="484187"/>
          </a:xfrm>
          <a:prstGeom prst="roundRect">
            <a:avLst>
              <a:gd name="adj" fmla="val 0"/>
            </a:avLst>
          </a:prstGeom>
          <a:gradFill>
            <a:gsLst>
              <a:gs pos="0">
                <a:schemeClr val="bg1"/>
              </a:gs>
              <a:gs pos="100000">
                <a:schemeClr val="bg1"/>
              </a:gs>
            </a:gsLst>
            <a:lin ang="1800000" scaled="0"/>
          </a:gra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sz="1400"/>
          </a:p>
        </p:txBody>
      </p:sp>
      <p:sp>
        <p:nvSpPr>
          <p:cNvPr id="40" name="Rounded Rectangle 39">
            <a:extLst>
              <a:ext uri="{FF2B5EF4-FFF2-40B4-BE49-F238E27FC236}">
                <a16:creationId xmlns:a16="http://schemas.microsoft.com/office/drawing/2014/main" id="{43A97D56-3543-2E42-1D0B-7DCBD66E5530}"/>
              </a:ext>
              <a:ext uri="{C183D7F6-B498-43B3-948B-1728B52AA6E4}">
                <adec:decorative xmlns:adec="http://schemas.microsoft.com/office/drawing/2017/decorative" val="1"/>
              </a:ext>
            </a:extLst>
          </p:cNvPr>
          <p:cNvSpPr/>
          <p:nvPr userDrawn="1"/>
        </p:nvSpPr>
        <p:spPr>
          <a:xfrm>
            <a:off x="0" y="0"/>
            <a:ext cx="9144000" cy="484187"/>
          </a:xfrm>
          <a:prstGeom prst="roundRect">
            <a:avLst>
              <a:gd name="adj" fmla="val 0"/>
            </a:avLst>
          </a:prstGeom>
          <a:gradFill>
            <a:gsLst>
              <a:gs pos="0">
                <a:schemeClr val="accent4">
                  <a:alpha val="75605"/>
                </a:schemeClr>
              </a:gs>
              <a:gs pos="100000">
                <a:srgbClr val="CFDDFF"/>
              </a:gs>
            </a:gsLst>
            <a:lin ang="1800000" scaled="0"/>
          </a:gra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sz="1400"/>
          </a:p>
        </p:txBody>
      </p:sp>
      <p:pic>
        <p:nvPicPr>
          <p:cNvPr id="4" name="Picture 3" descr="Verbit logo">
            <a:extLst>
              <a:ext uri="{FF2B5EF4-FFF2-40B4-BE49-F238E27FC236}">
                <a16:creationId xmlns:a16="http://schemas.microsoft.com/office/drawing/2014/main" id="{FBD0FD13-259B-F31F-32BE-A799480206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153519"/>
            <a:ext cx="576716" cy="181604"/>
          </a:xfrm>
          <a:prstGeom prst="rect">
            <a:avLst/>
          </a:prstGeom>
        </p:spPr>
      </p:pic>
    </p:spTree>
    <p:extLst>
      <p:ext uri="{BB962C8B-B14F-4D97-AF65-F5344CB8AC3E}">
        <p14:creationId xmlns:p14="http://schemas.microsoft.com/office/powerpoint/2010/main" val="2849774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4 boxes, Icon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7" name="Google Shape;37;p11">
            <a:extLst>
              <a:ext uri="{FF2B5EF4-FFF2-40B4-BE49-F238E27FC236}">
                <a16:creationId xmlns:a16="http://schemas.microsoft.com/office/drawing/2014/main" id="{79DFAA75-5BB2-5989-AE2D-CFB9C9895B5B}"/>
              </a:ext>
            </a:extLst>
          </p:cNvPr>
          <p:cNvSpPr txBox="1">
            <a:spLocks noGrp="1"/>
          </p:cNvSpPr>
          <p:nvPr>
            <p:ph type="body" idx="10"/>
          </p:nvPr>
        </p:nvSpPr>
        <p:spPr>
          <a:xfrm>
            <a:off x="468313" y="99037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4" name="Google Shape;37;p11">
            <a:extLst>
              <a:ext uri="{FF2B5EF4-FFF2-40B4-BE49-F238E27FC236}">
                <a16:creationId xmlns:a16="http://schemas.microsoft.com/office/drawing/2014/main" id="{EB4D49E1-22BF-A98E-9F3D-B9501BD4ED72}"/>
              </a:ext>
            </a:extLst>
          </p:cNvPr>
          <p:cNvSpPr txBox="1">
            <a:spLocks noGrp="1"/>
          </p:cNvSpPr>
          <p:nvPr>
            <p:ph type="body" idx="12"/>
          </p:nvPr>
        </p:nvSpPr>
        <p:spPr>
          <a:xfrm>
            <a:off x="1058827" y="251490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tx2"/>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5" name="Google Shape;37;p11">
            <a:extLst>
              <a:ext uri="{FF2B5EF4-FFF2-40B4-BE49-F238E27FC236}">
                <a16:creationId xmlns:a16="http://schemas.microsoft.com/office/drawing/2014/main" id="{D4D63588-1A91-D4CF-C172-42CC60E0E739}"/>
              </a:ext>
            </a:extLst>
          </p:cNvPr>
          <p:cNvSpPr txBox="1">
            <a:spLocks noGrp="1"/>
          </p:cNvSpPr>
          <p:nvPr>
            <p:ph type="body" idx="13"/>
          </p:nvPr>
        </p:nvSpPr>
        <p:spPr>
          <a:xfrm>
            <a:off x="2903174" y="251490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tx2"/>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6" name="Google Shape;37;p11">
            <a:extLst>
              <a:ext uri="{FF2B5EF4-FFF2-40B4-BE49-F238E27FC236}">
                <a16:creationId xmlns:a16="http://schemas.microsoft.com/office/drawing/2014/main" id="{A1C4129B-DBAE-BA0D-E2A9-85987075F1AE}"/>
              </a:ext>
            </a:extLst>
          </p:cNvPr>
          <p:cNvSpPr txBox="1">
            <a:spLocks noGrp="1"/>
          </p:cNvSpPr>
          <p:nvPr>
            <p:ph type="body" idx="14"/>
          </p:nvPr>
        </p:nvSpPr>
        <p:spPr>
          <a:xfrm>
            <a:off x="4735230" y="251490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tx2"/>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7" name="Google Shape;37;p11">
            <a:extLst>
              <a:ext uri="{FF2B5EF4-FFF2-40B4-BE49-F238E27FC236}">
                <a16:creationId xmlns:a16="http://schemas.microsoft.com/office/drawing/2014/main" id="{983429C0-68C6-1850-7A34-C6CFCD1856F4}"/>
              </a:ext>
            </a:extLst>
          </p:cNvPr>
          <p:cNvSpPr txBox="1">
            <a:spLocks noGrp="1"/>
          </p:cNvSpPr>
          <p:nvPr>
            <p:ph type="body" idx="15"/>
          </p:nvPr>
        </p:nvSpPr>
        <p:spPr>
          <a:xfrm>
            <a:off x="6543552" y="2514902"/>
            <a:ext cx="1477993" cy="221599"/>
          </a:xfrm>
          <a:prstGeom prst="rect">
            <a:avLst/>
          </a:prstGeom>
          <a:noFill/>
          <a:ln>
            <a:noFill/>
          </a:ln>
        </p:spPr>
        <p:txBody>
          <a:bodyPr spcFirstLastPara="1" wrap="square" lIns="0" tIns="0" rIns="0" bIns="0" anchor="ctr" anchorCtr="0">
            <a:spAutoFit/>
          </a:bodyPr>
          <a:lstStyle>
            <a:lvl1pPr marL="0" lvl="0" indent="0" algn="ctr">
              <a:lnSpc>
                <a:spcPct val="120000"/>
              </a:lnSpc>
              <a:spcBef>
                <a:spcPts val="0"/>
              </a:spcBef>
              <a:spcAft>
                <a:spcPts val="0"/>
              </a:spcAft>
              <a:buSzPct val="100000"/>
              <a:buFont typeface="Arial" panose="020B0604020202020204" pitchFamily="34" charset="0"/>
              <a:buNone/>
              <a:defRPr sz="1200" b="1">
                <a:solidFill>
                  <a:schemeClr val="tx2"/>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 name="Rounded Rectangle 2">
            <a:extLst>
              <a:ext uri="{FF2B5EF4-FFF2-40B4-BE49-F238E27FC236}">
                <a16:creationId xmlns:a16="http://schemas.microsoft.com/office/drawing/2014/main" id="{4EDCBC96-D4FA-44B3-2B0D-B0391C1ED538}"/>
              </a:ext>
              <a:ext uri="{C183D7F6-B498-43B3-948B-1728B52AA6E4}">
                <adec:decorative xmlns:adec="http://schemas.microsoft.com/office/drawing/2017/decorative" val="1"/>
              </a:ext>
            </a:extLst>
          </p:cNvPr>
          <p:cNvSpPr/>
          <p:nvPr userDrawn="1"/>
        </p:nvSpPr>
        <p:spPr>
          <a:xfrm flipH="1">
            <a:off x="0" y="4659312"/>
            <a:ext cx="9144000" cy="484187"/>
          </a:xfrm>
          <a:prstGeom prst="roundRect">
            <a:avLst>
              <a:gd name="adj" fmla="val 0"/>
            </a:avLst>
          </a:prstGeom>
          <a:gradFill>
            <a:gsLst>
              <a:gs pos="50000">
                <a:srgbClr val="CFDDFF">
                  <a:alpha val="51889"/>
                </a:srgbClr>
              </a:gs>
              <a:gs pos="0">
                <a:srgbClr val="CACAFC"/>
              </a:gs>
              <a:gs pos="100000">
                <a:srgbClr val="CFDDFF"/>
              </a:gs>
            </a:gsLst>
            <a:lin ang="1800000" scaled="0"/>
          </a:gra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4" name="Google Shape;12;p1">
            <a:extLst>
              <a:ext uri="{FF2B5EF4-FFF2-40B4-BE49-F238E27FC236}">
                <a16:creationId xmlns:a16="http://schemas.microsoft.com/office/drawing/2014/main" id="{40368950-5148-9DBE-AF4A-0CE60F47CBC1}"/>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836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Screenshot">
    <p:bg>
      <p:bgPr>
        <a:gradFill>
          <a:gsLst>
            <a:gs pos="0">
              <a:srgbClr val="FFEBAE">
                <a:alpha val="0"/>
              </a:srgbClr>
            </a:gs>
            <a:gs pos="100000">
              <a:srgbClr val="CACAFC"/>
            </a:gs>
          </a:gsLst>
          <a:lin ang="1800000" scaled="0"/>
        </a:gra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7222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12" name="Google Shape;37;p11">
            <a:extLst>
              <a:ext uri="{FF2B5EF4-FFF2-40B4-BE49-F238E27FC236}">
                <a16:creationId xmlns:a16="http://schemas.microsoft.com/office/drawing/2014/main" id="{49ED5B7F-EA82-6A89-709A-9B744E174CF1}"/>
              </a:ext>
            </a:extLst>
          </p:cNvPr>
          <p:cNvSpPr txBox="1">
            <a:spLocks noGrp="1"/>
          </p:cNvSpPr>
          <p:nvPr>
            <p:ph type="body" idx="10"/>
          </p:nvPr>
        </p:nvSpPr>
        <p:spPr>
          <a:xfrm>
            <a:off x="468313" y="12748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 name="Picture Placeholder 3">
            <a:extLst>
              <a:ext uri="{FF2B5EF4-FFF2-40B4-BE49-F238E27FC236}">
                <a16:creationId xmlns:a16="http://schemas.microsoft.com/office/drawing/2014/main" id="{7CAE9720-314D-90FD-DE39-0B5EEDA567F0}"/>
              </a:ext>
            </a:extLst>
          </p:cNvPr>
          <p:cNvSpPr>
            <a:spLocks noGrp="1"/>
          </p:cNvSpPr>
          <p:nvPr>
            <p:ph type="pic" sz="quarter" idx="11" hasCustomPrompt="1"/>
          </p:nvPr>
        </p:nvSpPr>
        <p:spPr>
          <a:xfrm>
            <a:off x="4267881" y="1621971"/>
            <a:ext cx="4233862" cy="2874055"/>
          </a:xfrm>
        </p:spPr>
        <p:txBody>
          <a:bodyPr/>
          <a:lstStyle/>
          <a:p>
            <a:pPr marL="0" marR="0" lvl="0" indent="0" algn="l" defTabSz="685800" rtl="0" eaLnBrk="1" fontAlgn="auto" latinLnBrk="0" hangingPunct="1">
              <a:lnSpc>
                <a:spcPct val="130000"/>
              </a:lnSpc>
              <a:spcBef>
                <a:spcPts val="0"/>
              </a:spcBef>
              <a:spcAft>
                <a:spcPts val="0"/>
              </a:spcAft>
              <a:buClrTx/>
              <a:buSzTx/>
              <a:buFont typeface="Arial" panose="020B0604020202020204" pitchFamily="34" charset="0"/>
              <a:buNone/>
              <a:tabLst/>
              <a:defRPr/>
            </a:pPr>
            <a:r>
              <a:rPr lang="en-UA"/>
              <a:t>Click icon to insert the picture (or sreenshot)</a:t>
            </a:r>
          </a:p>
          <a:p>
            <a:endParaRPr lang="en-UA"/>
          </a:p>
        </p:txBody>
      </p:sp>
    </p:spTree>
    <p:extLst>
      <p:ext uri="{BB962C8B-B14F-4D97-AF65-F5344CB8AC3E}">
        <p14:creationId xmlns:p14="http://schemas.microsoft.com/office/powerpoint/2010/main" val="358488589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Screenshot, Button">
    <p:bg>
      <p:bgPr>
        <a:solidFill>
          <a:srgbClr val="E8EEFD"/>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66133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13" name="Google Shape;37;p11">
            <a:extLst>
              <a:ext uri="{FF2B5EF4-FFF2-40B4-BE49-F238E27FC236}">
                <a16:creationId xmlns:a16="http://schemas.microsoft.com/office/drawing/2014/main" id="{C3F7B029-0197-2689-43A6-6B4D1DFFAFE8}"/>
              </a:ext>
            </a:extLst>
          </p:cNvPr>
          <p:cNvSpPr txBox="1">
            <a:spLocks noGrp="1"/>
          </p:cNvSpPr>
          <p:nvPr>
            <p:ph type="body" idx="10"/>
          </p:nvPr>
        </p:nvSpPr>
        <p:spPr>
          <a:xfrm>
            <a:off x="6024162" y="1337613"/>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4" name="Google Shape;37;p11">
            <a:extLst>
              <a:ext uri="{FF2B5EF4-FFF2-40B4-BE49-F238E27FC236}">
                <a16:creationId xmlns:a16="http://schemas.microsoft.com/office/drawing/2014/main" id="{3FC8F972-9465-75E6-44C2-BFC2B5442DB4}"/>
              </a:ext>
            </a:extLst>
          </p:cNvPr>
          <p:cNvSpPr txBox="1">
            <a:spLocks noGrp="1"/>
          </p:cNvSpPr>
          <p:nvPr>
            <p:ph type="body" idx="11"/>
          </p:nvPr>
        </p:nvSpPr>
        <p:spPr>
          <a:xfrm>
            <a:off x="6475575" y="4313740"/>
            <a:ext cx="1788750"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b="1" i="1">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 name="Picture Placeholder 3">
            <a:extLst>
              <a:ext uri="{FF2B5EF4-FFF2-40B4-BE49-F238E27FC236}">
                <a16:creationId xmlns:a16="http://schemas.microsoft.com/office/drawing/2014/main" id="{C15212C8-BB64-C054-DB7C-3DAAF93BCE54}"/>
              </a:ext>
            </a:extLst>
          </p:cNvPr>
          <p:cNvSpPr>
            <a:spLocks noGrp="1"/>
          </p:cNvSpPr>
          <p:nvPr>
            <p:ph type="pic" sz="quarter" idx="12" hasCustomPrompt="1"/>
          </p:nvPr>
        </p:nvSpPr>
        <p:spPr>
          <a:xfrm>
            <a:off x="641338" y="1621744"/>
            <a:ext cx="4910138" cy="2884941"/>
          </a:xfrm>
        </p:spPr>
        <p:txBody>
          <a:bodyPr/>
          <a:lstStyle/>
          <a:p>
            <a:r>
              <a:rPr lang="en-UA"/>
              <a:t>Click icon to insert the picture (or sreenshot)</a:t>
            </a:r>
          </a:p>
        </p:txBody>
      </p:sp>
    </p:spTree>
    <p:extLst>
      <p:ext uri="{BB962C8B-B14F-4D97-AF65-F5344CB8AC3E}">
        <p14:creationId xmlns:p14="http://schemas.microsoft.com/office/powerpoint/2010/main" val="229015046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Video">
    <p:bg>
      <p:bgPr>
        <a:gradFill>
          <a:gsLst>
            <a:gs pos="0">
              <a:srgbClr val="FFEBAE">
                <a:alpha val="0"/>
              </a:srgbClr>
            </a:gs>
            <a:gs pos="100000">
              <a:srgbClr val="CACAFC"/>
            </a:gs>
          </a:gsLst>
          <a:lin ang="1800000" scaled="0"/>
        </a:gra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66133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12" name="Google Shape;37;p11">
            <a:extLst>
              <a:ext uri="{FF2B5EF4-FFF2-40B4-BE49-F238E27FC236}">
                <a16:creationId xmlns:a16="http://schemas.microsoft.com/office/drawing/2014/main" id="{49ED5B7F-EA82-6A89-709A-9B744E174CF1}"/>
              </a:ext>
            </a:extLst>
          </p:cNvPr>
          <p:cNvSpPr txBox="1">
            <a:spLocks noGrp="1"/>
          </p:cNvSpPr>
          <p:nvPr>
            <p:ph type="body" idx="10"/>
          </p:nvPr>
        </p:nvSpPr>
        <p:spPr>
          <a:xfrm>
            <a:off x="468313" y="121389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 name="Media Placeholder 8">
            <a:extLst>
              <a:ext uri="{FF2B5EF4-FFF2-40B4-BE49-F238E27FC236}">
                <a16:creationId xmlns:a16="http://schemas.microsoft.com/office/drawing/2014/main" id="{6E80BAD5-2441-7CED-77DF-55D62F395E59}"/>
              </a:ext>
            </a:extLst>
          </p:cNvPr>
          <p:cNvSpPr>
            <a:spLocks noGrp="1"/>
          </p:cNvSpPr>
          <p:nvPr>
            <p:ph type="media" sz="quarter" idx="13" hasCustomPrompt="1"/>
          </p:nvPr>
        </p:nvSpPr>
        <p:spPr>
          <a:xfrm>
            <a:off x="4016829" y="1371600"/>
            <a:ext cx="4397828" cy="2950029"/>
          </a:xfrm>
        </p:spPr>
        <p:txBody>
          <a:bodyPr/>
          <a:lstStyle/>
          <a:p>
            <a:r>
              <a:rPr lang="en-US"/>
              <a:t>Click icon to add video, you can change its size manually</a:t>
            </a:r>
            <a:endParaRPr lang="en-UA"/>
          </a:p>
        </p:txBody>
      </p:sp>
    </p:spTree>
    <p:extLst>
      <p:ext uri="{BB962C8B-B14F-4D97-AF65-F5344CB8AC3E}">
        <p14:creationId xmlns:p14="http://schemas.microsoft.com/office/powerpoint/2010/main" val="135100994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Video">
    <p:bg>
      <p:bgPr>
        <a:gradFill>
          <a:gsLst>
            <a:gs pos="0">
              <a:schemeClr val="bg1"/>
            </a:gs>
            <a:gs pos="100000">
              <a:srgbClr val="CFDDFF"/>
            </a:gs>
          </a:gsLst>
          <a:lin ang="1800000" scaled="0"/>
        </a:gra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AD26655-AB83-464E-C941-64F89278A00C}"/>
              </a:ext>
            </a:extLst>
          </p:cNvPr>
          <p:cNvGrpSpPr/>
          <p:nvPr userDrawn="1"/>
        </p:nvGrpSpPr>
        <p:grpSpPr>
          <a:xfrm>
            <a:off x="3688909" y="4366605"/>
            <a:ext cx="1766182" cy="385747"/>
            <a:chOff x="6010778" y="4270795"/>
            <a:chExt cx="1766182" cy="385747"/>
          </a:xfrm>
        </p:grpSpPr>
        <p:sp>
          <p:nvSpPr>
            <p:cNvPr id="32" name="Rounded Rectangle 31">
              <a:extLst>
                <a:ext uri="{FF2B5EF4-FFF2-40B4-BE49-F238E27FC236}">
                  <a16:creationId xmlns:a16="http://schemas.microsoft.com/office/drawing/2014/main" id="{B1E6E066-15B1-A1DC-5A64-067F744921FA}"/>
                </a:ext>
              </a:extLst>
            </p:cNvPr>
            <p:cNvSpPr/>
            <p:nvPr/>
          </p:nvSpPr>
          <p:spPr>
            <a:xfrm>
              <a:off x="6012955" y="4270795"/>
              <a:ext cx="1764005" cy="385747"/>
            </a:xfrm>
            <a:prstGeom prst="roundRect">
              <a:avLst>
                <a:gd name="adj" fmla="val 50000"/>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99E9ADE-2C5C-E6F9-F995-FA9B8E5FF331}"/>
                </a:ext>
              </a:extLst>
            </p:cNvPr>
            <p:cNvSpPr/>
            <p:nvPr/>
          </p:nvSpPr>
          <p:spPr>
            <a:xfrm>
              <a:off x="6010778" y="4274336"/>
              <a:ext cx="377505" cy="377505"/>
            </a:xfrm>
            <a:prstGeom prst="ellipse">
              <a:avLst/>
            </a:prstGeom>
            <a:solidFill>
              <a:schemeClr val="accent4"/>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34" name="Graphic 30">
              <a:extLst>
                <a:ext uri="{FF2B5EF4-FFF2-40B4-BE49-F238E27FC236}">
                  <a16:creationId xmlns:a16="http://schemas.microsoft.com/office/drawing/2014/main" id="{3939D5A7-922A-E34D-BDAD-00CC4DF6953C}"/>
                </a:ext>
              </a:extLst>
            </p:cNvPr>
            <p:cNvSpPr/>
            <p:nvPr/>
          </p:nvSpPr>
          <p:spPr>
            <a:xfrm rot="-5400000" flipV="1">
              <a:off x="6128003" y="4386851"/>
              <a:ext cx="182663" cy="159567"/>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bg1"/>
            </a:solidFill>
            <a:ln w="8295" cap="flat">
              <a:noFill/>
              <a:prstDash val="solid"/>
              <a:miter/>
            </a:ln>
          </p:spPr>
          <p:txBody>
            <a:bodyPr rtlCol="0" anchor="ctr"/>
            <a:lstStyle/>
            <a:p>
              <a:endParaRPr lang="en-UA"/>
            </a:p>
          </p:txBody>
        </p:sp>
      </p:grpSp>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561976"/>
            <a:ext cx="7450970" cy="306109"/>
          </a:xfrm>
          <a:prstGeom prst="rect">
            <a:avLst/>
          </a:prstGeom>
        </p:spPr>
        <p:txBody>
          <a:bodyPr vert="horz" lIns="0" tIns="0" rIns="90000" bIns="0" rtlCol="0" anchor="t">
            <a:spAutoFit/>
          </a:bodyPr>
          <a:lstStyle/>
          <a:p>
            <a:r>
              <a:rPr lang="en-GB"/>
              <a:t>Click to edit Master title style</a:t>
            </a:r>
            <a:endParaRPr lang="en-US"/>
          </a:p>
        </p:txBody>
      </p:sp>
      <p:pic>
        <p:nvPicPr>
          <p:cNvPr id="3" name="Graphic 2">
            <a:extLst>
              <a:ext uri="{FF2B5EF4-FFF2-40B4-BE49-F238E27FC236}">
                <a16:creationId xmlns:a16="http://schemas.microsoft.com/office/drawing/2014/main" id="{45471D98-3AAE-28B1-0680-7F9563D48C1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01439" y="3732298"/>
            <a:ext cx="991033" cy="863977"/>
          </a:xfrm>
          <a:prstGeom prst="rect">
            <a:avLst/>
          </a:prstGeom>
        </p:spPr>
      </p:pic>
      <p:pic>
        <p:nvPicPr>
          <p:cNvPr id="5" name="Picture 4">
            <a:extLst>
              <a:ext uri="{FF2B5EF4-FFF2-40B4-BE49-F238E27FC236}">
                <a16:creationId xmlns:a16="http://schemas.microsoft.com/office/drawing/2014/main" id="{91BEB619-FF41-988E-7FB6-2A79126F3762}"/>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581" y="4850151"/>
            <a:ext cx="5525014" cy="852835"/>
          </a:xfrm>
          <a:prstGeom prst="rect">
            <a:avLst/>
          </a:prstGeom>
        </p:spPr>
      </p:pic>
      <p:pic>
        <p:nvPicPr>
          <p:cNvPr id="6" name="Picture 5">
            <a:extLst>
              <a:ext uri="{FF2B5EF4-FFF2-40B4-BE49-F238E27FC236}">
                <a16:creationId xmlns:a16="http://schemas.microsoft.com/office/drawing/2014/main" id="{CE04CFBF-0203-B69B-3B3B-A4A3DE016EE6}"/>
              </a:ext>
              <a:ext uri="{C183D7F6-B498-43B3-948B-1728B52AA6E4}">
                <adec:decorative xmlns:adec="http://schemas.microsoft.com/office/drawing/2017/decorative" val="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111"/>
          <a:stretch/>
        </p:blipFill>
        <p:spPr>
          <a:xfrm>
            <a:off x="5138043" y="4850151"/>
            <a:ext cx="5408398" cy="852835"/>
          </a:xfrm>
          <a:prstGeom prst="rect">
            <a:avLst/>
          </a:prstGeom>
        </p:spPr>
      </p:pic>
      <p:pic>
        <p:nvPicPr>
          <p:cNvPr id="7" name="Graphic 6">
            <a:extLst>
              <a:ext uri="{FF2B5EF4-FFF2-40B4-BE49-F238E27FC236}">
                <a16:creationId xmlns:a16="http://schemas.microsoft.com/office/drawing/2014/main" id="{CD096C21-1784-C79F-15AC-6E89CAC1638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800000">
            <a:off x="7040617" y="1496326"/>
            <a:ext cx="1003819" cy="875124"/>
          </a:xfrm>
          <a:prstGeom prst="rect">
            <a:avLst/>
          </a:prstGeom>
        </p:spPr>
      </p:pic>
      <p:sp>
        <p:nvSpPr>
          <p:cNvPr id="8" name="Graphic 40">
            <a:extLst>
              <a:ext uri="{FF2B5EF4-FFF2-40B4-BE49-F238E27FC236}">
                <a16:creationId xmlns:a16="http://schemas.microsoft.com/office/drawing/2014/main" id="{A2719DB8-9BCA-67BD-8839-02EB8085CB9B}"/>
              </a:ext>
            </a:extLst>
          </p:cNvPr>
          <p:cNvSpPr/>
          <p:nvPr userDrawn="1"/>
        </p:nvSpPr>
        <p:spPr>
          <a:xfrm>
            <a:off x="7819405" y="1958812"/>
            <a:ext cx="472364" cy="412638"/>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noFill/>
          <a:ln w="28575" cap="flat">
            <a:solidFill>
              <a:srgbClr val="CACAFC"/>
            </a:solidFill>
            <a:prstDash val="solid"/>
            <a:miter/>
          </a:ln>
        </p:spPr>
        <p:txBody>
          <a:bodyPr rtlCol="0" anchor="ctr"/>
          <a:lstStyle/>
          <a:p>
            <a:endParaRPr lang="en-UA"/>
          </a:p>
        </p:txBody>
      </p:sp>
      <p:sp>
        <p:nvSpPr>
          <p:cNvPr id="9" name="Rounded Rectangle 8">
            <a:extLst>
              <a:ext uri="{FF2B5EF4-FFF2-40B4-BE49-F238E27FC236}">
                <a16:creationId xmlns:a16="http://schemas.microsoft.com/office/drawing/2014/main" id="{A1389976-0281-FD0A-DD17-619C69C3EC42}"/>
              </a:ext>
            </a:extLst>
          </p:cNvPr>
          <p:cNvSpPr/>
          <p:nvPr userDrawn="1"/>
        </p:nvSpPr>
        <p:spPr>
          <a:xfrm>
            <a:off x="1909084" y="1077693"/>
            <a:ext cx="5325832" cy="3140740"/>
          </a:xfrm>
          <a:prstGeom prst="roundRect">
            <a:avLst>
              <a:gd name="adj" fmla="val 1732"/>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edia Placeholder 8">
            <a:extLst>
              <a:ext uri="{FF2B5EF4-FFF2-40B4-BE49-F238E27FC236}">
                <a16:creationId xmlns:a16="http://schemas.microsoft.com/office/drawing/2014/main" id="{E8A6BF00-6257-F5D4-11A5-054B1922F274}"/>
              </a:ext>
            </a:extLst>
          </p:cNvPr>
          <p:cNvSpPr>
            <a:spLocks noGrp="1"/>
          </p:cNvSpPr>
          <p:nvPr>
            <p:ph type="media" sz="quarter" idx="13" hasCustomPrompt="1"/>
          </p:nvPr>
        </p:nvSpPr>
        <p:spPr>
          <a:xfrm>
            <a:off x="2093435" y="1256229"/>
            <a:ext cx="4969516" cy="2775539"/>
          </a:xfrm>
        </p:spPr>
        <p:txBody>
          <a:bodyPr/>
          <a:lstStyle/>
          <a:p>
            <a:r>
              <a:rPr lang="en-US"/>
              <a:t>Click icon to add video</a:t>
            </a:r>
            <a:endParaRPr lang="en-UA"/>
          </a:p>
        </p:txBody>
      </p:sp>
      <p:sp>
        <p:nvSpPr>
          <p:cNvPr id="30" name="Google Shape;37;p11">
            <a:extLst>
              <a:ext uri="{FF2B5EF4-FFF2-40B4-BE49-F238E27FC236}">
                <a16:creationId xmlns:a16="http://schemas.microsoft.com/office/drawing/2014/main" id="{17F94ECE-0949-07B5-341C-D3A7FB4BCB6B}"/>
              </a:ext>
            </a:extLst>
          </p:cNvPr>
          <p:cNvSpPr txBox="1">
            <a:spLocks noGrp="1"/>
          </p:cNvSpPr>
          <p:nvPr>
            <p:ph type="body" idx="11"/>
          </p:nvPr>
        </p:nvSpPr>
        <p:spPr>
          <a:xfrm>
            <a:off x="4162837" y="4404852"/>
            <a:ext cx="1319309"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b="1" i="0">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9387492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and Video">
    <p:bg>
      <p:bgPr>
        <a:gradFill>
          <a:gsLst>
            <a:gs pos="0">
              <a:schemeClr val="bg1"/>
            </a:gs>
            <a:gs pos="100000">
              <a:srgbClr val="CFDDFF"/>
            </a:gs>
          </a:gsLst>
          <a:lin ang="1800000" scaled="0"/>
        </a:gra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AD26655-AB83-464E-C941-64F89278A00C}"/>
              </a:ext>
            </a:extLst>
          </p:cNvPr>
          <p:cNvGrpSpPr/>
          <p:nvPr userDrawn="1"/>
        </p:nvGrpSpPr>
        <p:grpSpPr>
          <a:xfrm>
            <a:off x="3688909" y="4425438"/>
            <a:ext cx="1766182" cy="385747"/>
            <a:chOff x="6010778" y="4270795"/>
            <a:chExt cx="1766182" cy="385747"/>
          </a:xfrm>
        </p:grpSpPr>
        <p:sp>
          <p:nvSpPr>
            <p:cNvPr id="32" name="Rounded Rectangle 31">
              <a:extLst>
                <a:ext uri="{FF2B5EF4-FFF2-40B4-BE49-F238E27FC236}">
                  <a16:creationId xmlns:a16="http://schemas.microsoft.com/office/drawing/2014/main" id="{B1E6E066-15B1-A1DC-5A64-067F744921FA}"/>
                </a:ext>
              </a:extLst>
            </p:cNvPr>
            <p:cNvSpPr/>
            <p:nvPr/>
          </p:nvSpPr>
          <p:spPr>
            <a:xfrm>
              <a:off x="6012955" y="4270795"/>
              <a:ext cx="1764005" cy="385747"/>
            </a:xfrm>
            <a:prstGeom prst="roundRect">
              <a:avLst>
                <a:gd name="adj" fmla="val 50000"/>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99E9ADE-2C5C-E6F9-F995-FA9B8E5FF331}"/>
                </a:ext>
              </a:extLst>
            </p:cNvPr>
            <p:cNvSpPr/>
            <p:nvPr/>
          </p:nvSpPr>
          <p:spPr>
            <a:xfrm>
              <a:off x="6010778" y="4274336"/>
              <a:ext cx="377505" cy="377505"/>
            </a:xfrm>
            <a:prstGeom prst="ellipse">
              <a:avLst/>
            </a:prstGeom>
            <a:solidFill>
              <a:srgbClr val="B3FFF8"/>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34" name="Graphic 30">
              <a:extLst>
                <a:ext uri="{FF2B5EF4-FFF2-40B4-BE49-F238E27FC236}">
                  <a16:creationId xmlns:a16="http://schemas.microsoft.com/office/drawing/2014/main" id="{3939D5A7-922A-E34D-BDAD-00CC4DF6953C}"/>
                </a:ext>
              </a:extLst>
            </p:cNvPr>
            <p:cNvSpPr/>
            <p:nvPr/>
          </p:nvSpPr>
          <p:spPr>
            <a:xfrm rot="-5400000" flipV="1">
              <a:off x="6128003" y="4386851"/>
              <a:ext cx="182663" cy="159567"/>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4"/>
            </a:solidFill>
            <a:ln w="8295" cap="flat">
              <a:noFill/>
              <a:prstDash val="solid"/>
              <a:miter/>
            </a:ln>
          </p:spPr>
          <p:txBody>
            <a:bodyPr rtlCol="0" anchor="ctr"/>
            <a:lstStyle/>
            <a:p>
              <a:endParaRPr lang="en-UA"/>
            </a:p>
          </p:txBody>
        </p:sp>
      </p:grpSp>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437813"/>
            <a:ext cx="6825866" cy="306109"/>
          </a:xfrm>
          <a:prstGeom prst="rect">
            <a:avLst/>
          </a:prstGeom>
        </p:spPr>
        <p:txBody>
          <a:bodyPr vert="horz" wrap="square" lIns="0" tIns="0" rIns="90000" bIns="0" rtlCol="0" anchor="t">
            <a:spAutoFit/>
          </a:bodyPr>
          <a:lstStyle/>
          <a:p>
            <a:r>
              <a:rPr lang="en-GB"/>
              <a:t>Click to edit Master title style</a:t>
            </a:r>
            <a:endParaRPr lang="en-US"/>
          </a:p>
        </p:txBody>
      </p:sp>
      <p:pic>
        <p:nvPicPr>
          <p:cNvPr id="5" name="Picture 4">
            <a:extLst>
              <a:ext uri="{FF2B5EF4-FFF2-40B4-BE49-F238E27FC236}">
                <a16:creationId xmlns:a16="http://schemas.microsoft.com/office/drawing/2014/main" id="{91BEB619-FF41-988E-7FB6-2A79126F37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2744" y="2311332"/>
            <a:ext cx="5525014" cy="852835"/>
          </a:xfrm>
          <a:prstGeom prst="rect">
            <a:avLst/>
          </a:prstGeom>
        </p:spPr>
      </p:pic>
      <p:pic>
        <p:nvPicPr>
          <p:cNvPr id="6" name="Picture 5">
            <a:extLst>
              <a:ext uri="{FF2B5EF4-FFF2-40B4-BE49-F238E27FC236}">
                <a16:creationId xmlns:a16="http://schemas.microsoft.com/office/drawing/2014/main" id="{CE04CFBF-0203-B69B-3B3B-A4A3DE016EE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111"/>
          <a:stretch/>
        </p:blipFill>
        <p:spPr>
          <a:xfrm>
            <a:off x="5116776" y="2130579"/>
            <a:ext cx="5408398" cy="852835"/>
          </a:xfrm>
          <a:prstGeom prst="rect">
            <a:avLst/>
          </a:prstGeom>
        </p:spPr>
      </p:pic>
      <p:sp>
        <p:nvSpPr>
          <p:cNvPr id="9" name="Rounded Rectangle 8">
            <a:extLst>
              <a:ext uri="{FF2B5EF4-FFF2-40B4-BE49-F238E27FC236}">
                <a16:creationId xmlns:a16="http://schemas.microsoft.com/office/drawing/2014/main" id="{A1389976-0281-FD0A-DD17-619C69C3EC42}"/>
              </a:ext>
            </a:extLst>
          </p:cNvPr>
          <p:cNvSpPr/>
          <p:nvPr userDrawn="1"/>
        </p:nvSpPr>
        <p:spPr>
          <a:xfrm>
            <a:off x="1909084" y="1136526"/>
            <a:ext cx="5325832" cy="3140740"/>
          </a:xfrm>
          <a:prstGeom prst="roundRect">
            <a:avLst>
              <a:gd name="adj" fmla="val 1732"/>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edia Placeholder 8">
            <a:extLst>
              <a:ext uri="{FF2B5EF4-FFF2-40B4-BE49-F238E27FC236}">
                <a16:creationId xmlns:a16="http://schemas.microsoft.com/office/drawing/2014/main" id="{E8A6BF00-6257-F5D4-11A5-054B1922F274}"/>
              </a:ext>
            </a:extLst>
          </p:cNvPr>
          <p:cNvSpPr>
            <a:spLocks noGrp="1"/>
          </p:cNvSpPr>
          <p:nvPr>
            <p:ph type="media" sz="quarter" idx="13" hasCustomPrompt="1"/>
          </p:nvPr>
        </p:nvSpPr>
        <p:spPr>
          <a:xfrm>
            <a:off x="2093435" y="1315062"/>
            <a:ext cx="4969516" cy="2775539"/>
          </a:xfrm>
        </p:spPr>
        <p:txBody>
          <a:bodyPr/>
          <a:lstStyle/>
          <a:p>
            <a:r>
              <a:rPr lang="en-US"/>
              <a:t>Click icon to add video</a:t>
            </a:r>
            <a:endParaRPr lang="en-UA"/>
          </a:p>
        </p:txBody>
      </p:sp>
      <p:sp>
        <p:nvSpPr>
          <p:cNvPr id="30" name="Google Shape;37;p11">
            <a:extLst>
              <a:ext uri="{FF2B5EF4-FFF2-40B4-BE49-F238E27FC236}">
                <a16:creationId xmlns:a16="http://schemas.microsoft.com/office/drawing/2014/main" id="{17F94ECE-0949-07B5-341C-D3A7FB4BCB6B}"/>
              </a:ext>
            </a:extLst>
          </p:cNvPr>
          <p:cNvSpPr txBox="1">
            <a:spLocks noGrp="1"/>
          </p:cNvSpPr>
          <p:nvPr>
            <p:ph type="body" idx="11"/>
          </p:nvPr>
        </p:nvSpPr>
        <p:spPr>
          <a:xfrm>
            <a:off x="4162837" y="4463685"/>
            <a:ext cx="1319309"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b="1" i="0">
                <a:solidFill>
                  <a:schemeClr val="accent4"/>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06933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ersona Page">
    <p:bg>
      <p:bgPr>
        <a:solidFill>
          <a:schemeClr val="bg1"/>
        </a:solidFill>
        <a:effectLst/>
      </p:bgPr>
    </p:bg>
    <p:spTree>
      <p:nvGrpSpPr>
        <p:cNvPr id="1" name=""/>
        <p:cNvGrpSpPr/>
        <p:nvPr/>
      </p:nvGrpSpPr>
      <p:grpSpPr>
        <a:xfrm>
          <a:off x="0" y="0"/>
          <a:ext cx="0" cy="0"/>
          <a:chOff x="0" y="0"/>
          <a:chExt cx="0" cy="0"/>
        </a:xfrm>
      </p:grpSpPr>
      <p:sp>
        <p:nvSpPr>
          <p:cNvPr id="2" name="Rectangle 1" descr="The right half of the page features a blue gradient and a blue outline with a white quote box within it.">
            <a:extLst>
              <a:ext uri="{FF2B5EF4-FFF2-40B4-BE49-F238E27FC236}">
                <a16:creationId xmlns:a16="http://schemas.microsoft.com/office/drawing/2014/main" id="{214C7907-2165-5D4B-7E0E-BBAEEC6B9037}"/>
              </a:ext>
              <a:ext uri="{C183D7F6-B498-43B3-948B-1728B52AA6E4}">
                <adec:decorative xmlns:adec="http://schemas.microsoft.com/office/drawing/2017/decorative" val="1"/>
              </a:ext>
            </a:extLst>
          </p:cNvPr>
          <p:cNvSpPr/>
          <p:nvPr userDrawn="1"/>
        </p:nvSpPr>
        <p:spPr>
          <a:xfrm>
            <a:off x="3750197" y="0"/>
            <a:ext cx="5393803" cy="5154009"/>
          </a:xfrm>
          <a:prstGeom prst="rect">
            <a:avLst/>
          </a:prstGeom>
          <a:solidFill>
            <a:srgbClr val="E8E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A"/>
          </a:p>
        </p:txBody>
      </p:sp>
      <p:sp>
        <p:nvSpPr>
          <p:cNvPr id="7" name="Rounded Rectangle 6">
            <a:extLst>
              <a:ext uri="{FF2B5EF4-FFF2-40B4-BE49-F238E27FC236}">
                <a16:creationId xmlns:a16="http://schemas.microsoft.com/office/drawing/2014/main" id="{F8E74C0E-D91B-BC78-F4A8-80F56DAA0EEE}"/>
              </a:ext>
            </a:extLst>
          </p:cNvPr>
          <p:cNvSpPr/>
          <p:nvPr userDrawn="1"/>
        </p:nvSpPr>
        <p:spPr>
          <a:xfrm>
            <a:off x="4122241" y="1092410"/>
            <a:ext cx="4201952" cy="3353466"/>
          </a:xfrm>
          <a:prstGeom prst="roundRect">
            <a:avLst>
              <a:gd name="adj" fmla="val 3218"/>
            </a:avLst>
          </a:prstGeom>
          <a:noFill/>
          <a:ln w="12700" cap="flat">
            <a:solidFill>
              <a:schemeClr val="accent4"/>
            </a:solidFill>
            <a:prstDash val="solid"/>
            <a:miter/>
          </a:ln>
        </p:spPr>
        <p:txBody>
          <a:bodyPr rtlCol="0" anchor="ctr"/>
          <a:lstStyle/>
          <a:p>
            <a:pPr algn="r" rtl="1"/>
            <a:endParaRPr lang="en-IL">
              <a:solidFill>
                <a:schemeClr val="tx1"/>
              </a:solidFill>
            </a:endParaRPr>
          </a:p>
        </p:txBody>
      </p:sp>
      <p:sp>
        <p:nvSpPr>
          <p:cNvPr id="8" name="Rounded Rectangle 7" descr="The right half of the page features a blue gradient and a blue outline with a white quote box within it.">
            <a:extLst>
              <a:ext uri="{FF2B5EF4-FFF2-40B4-BE49-F238E27FC236}">
                <a16:creationId xmlns:a16="http://schemas.microsoft.com/office/drawing/2014/main" id="{3C7D934D-9137-69DD-9FA9-4E06E6C151B5}"/>
              </a:ext>
            </a:extLst>
          </p:cNvPr>
          <p:cNvSpPr/>
          <p:nvPr userDrawn="1"/>
        </p:nvSpPr>
        <p:spPr>
          <a:xfrm>
            <a:off x="4311416" y="1240629"/>
            <a:ext cx="4225956" cy="3418684"/>
          </a:xfrm>
          <a:prstGeom prst="roundRect">
            <a:avLst>
              <a:gd name="adj" fmla="val 3218"/>
            </a:avLst>
          </a:prstGeom>
          <a:solidFill>
            <a:schemeClr val="bg1"/>
          </a:solidFill>
          <a:ln w="12700" cap="flat">
            <a:solidFill>
              <a:schemeClr val="accent4"/>
            </a:solidFill>
            <a:prstDash val="solid"/>
            <a:miter/>
          </a:ln>
        </p:spPr>
        <p:txBody>
          <a:bodyPr rtlCol="0" anchor="ctr"/>
          <a:lstStyle/>
          <a:p>
            <a:pPr algn="r" rtl="1"/>
            <a:endParaRPr lang="en-IL">
              <a:solidFill>
                <a:schemeClr val="tx1"/>
              </a:solidFill>
            </a:endParaRPr>
          </a:p>
        </p:txBody>
      </p:sp>
      <p:pic>
        <p:nvPicPr>
          <p:cNvPr id="10" name="Picture 9" descr="A decorative soundwave appears in blue.">
            <a:extLst>
              <a:ext uri="{FF2B5EF4-FFF2-40B4-BE49-F238E27FC236}">
                <a16:creationId xmlns:a16="http://schemas.microsoft.com/office/drawing/2014/main" id="{2251E0A8-2AB2-3ABD-E671-4B08152032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468311" y="4025253"/>
            <a:ext cx="2938277" cy="453549"/>
          </a:xfrm>
          <a:prstGeom prst="rect">
            <a:avLst/>
          </a:prstGeom>
        </p:spPr>
      </p:pic>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722293"/>
            <a:ext cx="2557109" cy="621902"/>
          </a:xfrm>
          <a:prstGeom prst="rect">
            <a:avLst/>
          </a:prstGeom>
        </p:spPr>
        <p:txBody>
          <a:bodyPr vert="horz" wrap="square" lIns="0" tIns="0" rIns="90000" bIns="0" rtlCol="0" anchor="t">
            <a:spAutoFit/>
          </a:bodyPr>
          <a:lstStyle/>
          <a:p>
            <a:r>
              <a:rPr lang="en-GB"/>
              <a:t>Click to edit Master title style</a:t>
            </a:r>
            <a:endParaRPr lang="en-US"/>
          </a:p>
        </p:txBody>
      </p:sp>
      <p:sp>
        <p:nvSpPr>
          <p:cNvPr id="12" name="Google Shape;37;p11">
            <a:extLst>
              <a:ext uri="{FF2B5EF4-FFF2-40B4-BE49-F238E27FC236}">
                <a16:creationId xmlns:a16="http://schemas.microsoft.com/office/drawing/2014/main" id="{49ED5B7F-EA82-6A89-709A-9B744E174CF1}"/>
              </a:ext>
            </a:extLst>
          </p:cNvPr>
          <p:cNvSpPr txBox="1">
            <a:spLocks noGrp="1"/>
          </p:cNvSpPr>
          <p:nvPr>
            <p:ph type="body" idx="10"/>
          </p:nvPr>
        </p:nvSpPr>
        <p:spPr>
          <a:xfrm>
            <a:off x="4552234" y="1510630"/>
            <a:ext cx="3731154" cy="262692"/>
          </a:xfrm>
          <a:prstGeom prst="rect">
            <a:avLst/>
          </a:prstGeom>
          <a:noFill/>
          <a:ln>
            <a:noFill/>
          </a:ln>
        </p:spPr>
        <p:txBody>
          <a:bodyPr spcFirstLastPara="1" wrap="square" lIns="0" tIns="0" rIns="91425" bIns="46800" anchor="t" anchorCtr="0">
            <a:spAutoFit/>
          </a:bodyPr>
          <a:lstStyle>
            <a:lvl1pPr marL="0" lvl="0" indent="0" algn="l">
              <a:lnSpc>
                <a:spcPct val="13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 name="Google Shape;12;p1">
            <a:extLst>
              <a:ext uri="{FF2B5EF4-FFF2-40B4-BE49-F238E27FC236}">
                <a16:creationId xmlns:a16="http://schemas.microsoft.com/office/drawing/2014/main" id="{7C7EE95B-EAC0-84F3-E6C4-EED1FA580586}"/>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17" name="Picture Placeholder 2">
            <a:extLst>
              <a:ext uri="{FF2B5EF4-FFF2-40B4-BE49-F238E27FC236}">
                <a16:creationId xmlns:a16="http://schemas.microsoft.com/office/drawing/2014/main" id="{FFEA8690-329F-AD4E-98B8-389AEF9F26F4}"/>
              </a:ext>
            </a:extLst>
          </p:cNvPr>
          <p:cNvSpPr>
            <a:spLocks noGrp="1"/>
          </p:cNvSpPr>
          <p:nvPr>
            <p:ph type="pic" idx="11"/>
          </p:nvPr>
        </p:nvSpPr>
        <p:spPr>
          <a:xfrm>
            <a:off x="1010449" y="2712381"/>
            <a:ext cx="1854000" cy="1854000"/>
          </a:xfrm>
          <a:prstGeom prst="ellipse">
            <a:avLst/>
          </a:prstGeom>
        </p:spPr>
        <p:txBody>
          <a:bodyPr anchor="t">
            <a:noAutofit/>
          </a:bodyPr>
          <a:lstStyle>
            <a:lvl1pPr marL="0" indent="0">
              <a:buNone/>
              <a:defRPr sz="1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Tree>
    <p:extLst>
      <p:ext uri="{BB962C8B-B14F-4D97-AF65-F5344CB8AC3E}">
        <p14:creationId xmlns:p14="http://schemas.microsoft.com/office/powerpoint/2010/main" val="370991701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D62D4081-3AFC-DC51-7E70-6F5820F8F9E7}"/>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22" name="Rounded Rectangle 21">
            <a:extLst>
              <a:ext uri="{FF2B5EF4-FFF2-40B4-BE49-F238E27FC236}">
                <a16:creationId xmlns:a16="http://schemas.microsoft.com/office/drawing/2014/main" id="{CA067331-C2B5-3D58-C598-A0D3443EF1F2}"/>
              </a:ext>
            </a:extLst>
          </p:cNvPr>
          <p:cNvSpPr/>
          <p:nvPr userDrawn="1"/>
        </p:nvSpPr>
        <p:spPr>
          <a:xfrm>
            <a:off x="90000" y="87750"/>
            <a:ext cx="8964000" cy="4968000"/>
          </a:xfrm>
          <a:prstGeom prst="roundRect">
            <a:avLst>
              <a:gd name="adj" fmla="val 2863"/>
            </a:avLst>
          </a:prstGeom>
          <a:solidFill>
            <a:srgbClr val="E8EEFD"/>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23" name="Graphic 22">
            <a:extLst>
              <a:ext uri="{FF2B5EF4-FFF2-40B4-BE49-F238E27FC236}">
                <a16:creationId xmlns:a16="http://schemas.microsoft.com/office/drawing/2014/main" id="{AAF243FA-EEB9-BCEC-B41D-815A386EE0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572000" y="484188"/>
            <a:ext cx="6597267" cy="5751463"/>
          </a:xfrm>
          <a:prstGeom prst="rect">
            <a:avLst/>
          </a:prstGeom>
        </p:spPr>
      </p:pic>
      <p:pic>
        <p:nvPicPr>
          <p:cNvPr id="24" name="Graphic 23">
            <a:extLst>
              <a:ext uri="{FF2B5EF4-FFF2-40B4-BE49-F238E27FC236}">
                <a16:creationId xmlns:a16="http://schemas.microsoft.com/office/drawing/2014/main" id="{4086F9FE-A450-3895-F99A-EF4E3CA646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29069" y="2811781"/>
            <a:ext cx="3382607" cy="2948940"/>
          </a:xfrm>
          <a:prstGeom prst="rect">
            <a:avLst/>
          </a:prstGeom>
        </p:spPr>
      </p:pic>
      <p:sp>
        <p:nvSpPr>
          <p:cNvPr id="25" name="Freeform 24">
            <a:extLst>
              <a:ext uri="{FF2B5EF4-FFF2-40B4-BE49-F238E27FC236}">
                <a16:creationId xmlns:a16="http://schemas.microsoft.com/office/drawing/2014/main" id="{203D7F1F-BEB0-DE4B-8812-578959C7FE22}"/>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27" name="Graphic 40">
            <a:extLst>
              <a:ext uri="{FF2B5EF4-FFF2-40B4-BE49-F238E27FC236}">
                <a16:creationId xmlns:a16="http://schemas.microsoft.com/office/drawing/2014/main" id="{FACF008B-7CDC-4FA0-024F-5FC146E36522}"/>
              </a:ext>
            </a:extLst>
          </p:cNvPr>
          <p:cNvSpPr/>
          <p:nvPr userDrawn="1"/>
        </p:nvSpPr>
        <p:spPr>
          <a:xfrm rot="10800000">
            <a:off x="7611938" y="715218"/>
            <a:ext cx="491515" cy="429367"/>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noFill/>
          <a:ln w="28575" cap="flat">
            <a:solidFill>
              <a:srgbClr val="CACAFC"/>
            </a:solidFill>
            <a:prstDash val="solid"/>
            <a:miter/>
          </a:ln>
        </p:spPr>
        <p:txBody>
          <a:bodyPr rtlCol="0" anchor="ctr"/>
          <a:lstStyle/>
          <a:p>
            <a:endParaRPr lang="en-UA"/>
          </a:p>
        </p:txBody>
      </p:sp>
      <p:pic>
        <p:nvPicPr>
          <p:cNvPr id="28" name="Graphic 27">
            <a:extLst>
              <a:ext uri="{FF2B5EF4-FFF2-40B4-BE49-F238E27FC236}">
                <a16:creationId xmlns:a16="http://schemas.microsoft.com/office/drawing/2014/main" id="{F7440114-5144-E5FC-BE33-46B993F775A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7709978" y="1317092"/>
            <a:ext cx="295433" cy="257557"/>
          </a:xfrm>
          <a:prstGeom prst="rect">
            <a:avLst/>
          </a:prstGeom>
        </p:spPr>
      </p:pic>
      <p:pic>
        <p:nvPicPr>
          <p:cNvPr id="30" name="Picture 29" descr="A man with brown wavy hair and facial hair smiles while typing on his laptop. He is wearing a white T-shirt and an aqua button down shirt which is open over it.">
            <a:extLst>
              <a:ext uri="{FF2B5EF4-FFF2-40B4-BE49-F238E27FC236}">
                <a16:creationId xmlns:a16="http://schemas.microsoft.com/office/drawing/2014/main" id="{2AA2A1E7-1D78-869C-FEA1-6F946990F43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3467427" y="441759"/>
            <a:ext cx="5508942" cy="4614182"/>
          </a:xfrm>
          <a:prstGeom prst="rect">
            <a:avLst/>
          </a:prstGeom>
        </p:spPr>
      </p:pic>
      <p:sp>
        <p:nvSpPr>
          <p:cNvPr id="31" name="Graphic 30">
            <a:extLst>
              <a:ext uri="{FF2B5EF4-FFF2-40B4-BE49-F238E27FC236}">
                <a16:creationId xmlns:a16="http://schemas.microsoft.com/office/drawing/2014/main" id="{49BA7238-72FF-3811-5D30-8067525C5AD1}"/>
              </a:ext>
            </a:extLst>
          </p:cNvPr>
          <p:cNvSpPr/>
          <p:nvPr userDrawn="1"/>
        </p:nvSpPr>
        <p:spPr>
          <a:xfrm rot="10800000">
            <a:off x="7502314" y="307832"/>
            <a:ext cx="710764" cy="620893"/>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1"/>
          </a:solidFill>
          <a:ln w="8295" cap="flat">
            <a:noFill/>
            <a:prstDash val="solid"/>
            <a:miter/>
          </a:ln>
        </p:spPr>
        <p:txBody>
          <a:bodyPr rtlCol="0" anchor="ctr"/>
          <a:lstStyle/>
          <a:p>
            <a:endParaRPr lang="en-UA"/>
          </a:p>
        </p:txBody>
      </p:sp>
      <p:pic>
        <p:nvPicPr>
          <p:cNvPr id="32" name="Picture 31">
            <a:extLst>
              <a:ext uri="{FF2B5EF4-FFF2-40B4-BE49-F238E27FC236}">
                <a16:creationId xmlns:a16="http://schemas.microsoft.com/office/drawing/2014/main" id="{8BFB8F5E-D189-FEF0-7BA7-5F860C2291F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sp>
        <p:nvSpPr>
          <p:cNvPr id="33" name="Subtitle 2">
            <a:extLst>
              <a:ext uri="{FF2B5EF4-FFF2-40B4-BE49-F238E27FC236}">
                <a16:creationId xmlns:a16="http://schemas.microsoft.com/office/drawing/2014/main" id="{72476880-85E6-E2CF-D4A3-7DBEAF4A2317}"/>
              </a:ext>
            </a:extLst>
          </p:cNvPr>
          <p:cNvSpPr>
            <a:spLocks noGrp="1"/>
          </p:cNvSpPr>
          <p:nvPr>
            <p:ph type="subTitle" idx="1"/>
          </p:nvPr>
        </p:nvSpPr>
        <p:spPr>
          <a:xfrm>
            <a:off x="468312" y="4496469"/>
            <a:ext cx="4697453" cy="278187"/>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34" name="Title 1">
            <a:extLst>
              <a:ext uri="{FF2B5EF4-FFF2-40B4-BE49-F238E27FC236}">
                <a16:creationId xmlns:a16="http://schemas.microsoft.com/office/drawing/2014/main" id="{53EC9D04-3563-C36F-1B55-B90E908538E6}"/>
              </a:ext>
            </a:extLst>
          </p:cNvPr>
          <p:cNvSpPr>
            <a:spLocks noGrp="1"/>
          </p:cNvSpPr>
          <p:nvPr>
            <p:ph type="ctrTitle"/>
          </p:nvPr>
        </p:nvSpPr>
        <p:spPr>
          <a:xfrm>
            <a:off x="468313" y="3312387"/>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Tree>
    <p:extLst>
      <p:ext uri="{BB962C8B-B14F-4D97-AF65-F5344CB8AC3E}">
        <p14:creationId xmlns:p14="http://schemas.microsoft.com/office/powerpoint/2010/main" val="18750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Quote">
    <p:bg>
      <p:bgPr>
        <a:solidFill>
          <a:schemeClr val="bg1"/>
        </a:solidFill>
        <a:effectLst/>
      </p:bgPr>
    </p:bg>
    <p:spTree>
      <p:nvGrpSpPr>
        <p:cNvPr id="1" name=""/>
        <p:cNvGrpSpPr/>
        <p:nvPr/>
      </p:nvGrpSpPr>
      <p:grpSpPr>
        <a:xfrm>
          <a:off x="0" y="0"/>
          <a:ext cx="0" cy="0"/>
          <a:chOff x="0" y="0"/>
          <a:chExt cx="0" cy="0"/>
        </a:xfrm>
      </p:grpSpPr>
      <p:sp>
        <p:nvSpPr>
          <p:cNvPr id="5" name="Rectangle 4" descr="The right half of the page features a blue gradient and a blue outline with a white quote box within it.">
            <a:extLst>
              <a:ext uri="{FF2B5EF4-FFF2-40B4-BE49-F238E27FC236}">
                <a16:creationId xmlns:a16="http://schemas.microsoft.com/office/drawing/2014/main" id="{8D77653F-8E3F-8EEF-CEFF-F26ADF22D915}"/>
              </a:ext>
              <a:ext uri="{C183D7F6-B498-43B3-948B-1728B52AA6E4}">
                <adec:decorative xmlns:adec="http://schemas.microsoft.com/office/drawing/2017/decorative" val="1"/>
              </a:ext>
            </a:extLst>
          </p:cNvPr>
          <p:cNvSpPr/>
          <p:nvPr userDrawn="1"/>
        </p:nvSpPr>
        <p:spPr>
          <a:xfrm>
            <a:off x="3750197" y="0"/>
            <a:ext cx="5393803" cy="5154009"/>
          </a:xfrm>
          <a:prstGeom prst="rect">
            <a:avLst/>
          </a:prstGeom>
          <a:solidFill>
            <a:srgbClr val="E8E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A"/>
          </a:p>
        </p:txBody>
      </p:sp>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661333"/>
            <a:ext cx="2557109" cy="621902"/>
          </a:xfrm>
          <a:prstGeom prst="rect">
            <a:avLst/>
          </a:prstGeom>
        </p:spPr>
        <p:txBody>
          <a:bodyPr vert="horz" wrap="square" lIns="0" tIns="0" rIns="90000" bIns="0" rtlCol="0" anchor="t">
            <a:spAutoFit/>
          </a:bodyPr>
          <a:lstStyle/>
          <a:p>
            <a:r>
              <a:rPr lang="en-GB"/>
              <a:t>Click to edit Master title style</a:t>
            </a:r>
            <a:endParaRPr lang="en-US"/>
          </a:p>
        </p:txBody>
      </p:sp>
      <p:sp>
        <p:nvSpPr>
          <p:cNvPr id="3" name="Freeform 2" descr="decorative">
            <a:extLst>
              <a:ext uri="{FF2B5EF4-FFF2-40B4-BE49-F238E27FC236}">
                <a16:creationId xmlns:a16="http://schemas.microsoft.com/office/drawing/2014/main" id="{34AC851D-A7D0-7D5F-DE83-396A536D39B3}"/>
              </a:ext>
            </a:extLst>
          </p:cNvPr>
          <p:cNvSpPr/>
          <p:nvPr userDrawn="1"/>
        </p:nvSpPr>
        <p:spPr>
          <a:xfrm>
            <a:off x="4756638" y="779418"/>
            <a:ext cx="3351560" cy="2711321"/>
          </a:xfrm>
          <a:custGeom>
            <a:avLst/>
            <a:gdLst>
              <a:gd name="connsiteX0" fmla="*/ 479473 w 3351560"/>
              <a:gd name="connsiteY0" fmla="*/ 2711322 h 2711321"/>
              <a:gd name="connsiteX1" fmla="*/ 47473 w 3351560"/>
              <a:gd name="connsiteY1" fmla="*/ 2711322 h 2711321"/>
              <a:gd name="connsiteX2" fmla="*/ 0 w 3351560"/>
              <a:gd name="connsiteY2" fmla="*/ 2663921 h 2711321"/>
              <a:gd name="connsiteX3" fmla="*/ 0 w 3351560"/>
              <a:gd name="connsiteY3" fmla="*/ 47401 h 2711321"/>
              <a:gd name="connsiteX4" fmla="*/ 47473 w 3351560"/>
              <a:gd name="connsiteY4" fmla="*/ 0 h 2711321"/>
              <a:gd name="connsiteX5" fmla="*/ 3304088 w 3351560"/>
              <a:gd name="connsiteY5" fmla="*/ 0 h 2711321"/>
              <a:gd name="connsiteX6" fmla="*/ 3351561 w 3351560"/>
              <a:gd name="connsiteY6" fmla="*/ 47401 h 2711321"/>
              <a:gd name="connsiteX7" fmla="*/ 3351561 w 3351560"/>
              <a:gd name="connsiteY7" fmla="*/ 2663921 h 2711321"/>
              <a:gd name="connsiteX8" fmla="*/ 3304088 w 3351560"/>
              <a:gd name="connsiteY8" fmla="*/ 2711322 h 2711321"/>
              <a:gd name="connsiteX9" fmla="*/ 788044 w 3351560"/>
              <a:gd name="connsiteY9" fmla="*/ 2711322 h 271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1560" h="2711321">
                <a:moveTo>
                  <a:pt x="479473" y="2711322"/>
                </a:moveTo>
                <a:lnTo>
                  <a:pt x="47473" y="2711322"/>
                </a:lnTo>
                <a:cubicBezTo>
                  <a:pt x="21254" y="2711322"/>
                  <a:pt x="0" y="2690100"/>
                  <a:pt x="0" y="2663921"/>
                </a:cubicBezTo>
                <a:lnTo>
                  <a:pt x="0" y="47401"/>
                </a:lnTo>
                <a:cubicBezTo>
                  <a:pt x="0" y="21222"/>
                  <a:pt x="21254" y="0"/>
                  <a:pt x="47473" y="0"/>
                </a:cubicBezTo>
                <a:lnTo>
                  <a:pt x="3304088" y="0"/>
                </a:lnTo>
                <a:cubicBezTo>
                  <a:pt x="3330307" y="0"/>
                  <a:pt x="3351561" y="21222"/>
                  <a:pt x="3351561" y="47401"/>
                </a:cubicBezTo>
                <a:lnTo>
                  <a:pt x="3351561" y="2663921"/>
                </a:lnTo>
                <a:cubicBezTo>
                  <a:pt x="3351561" y="2690100"/>
                  <a:pt x="3330307" y="2711322"/>
                  <a:pt x="3304088" y="2711322"/>
                </a:cubicBezTo>
                <a:lnTo>
                  <a:pt x="788044" y="2711322"/>
                </a:lnTo>
              </a:path>
            </a:pathLst>
          </a:custGeom>
          <a:noFill/>
          <a:ln w="12700" cap="flat">
            <a:solidFill>
              <a:schemeClr val="accent4"/>
            </a:solidFill>
            <a:prstDash val="solid"/>
            <a:miter/>
          </a:ln>
        </p:spPr>
        <p:txBody>
          <a:bodyPr rtlCol="0" anchor="ctr"/>
          <a:lstStyle/>
          <a:p>
            <a:endParaRPr lang="en-UA"/>
          </a:p>
        </p:txBody>
      </p:sp>
      <p:sp>
        <p:nvSpPr>
          <p:cNvPr id="4" name="Freeform 3" descr="An aqua colored quote box appears which is outlined in blue.">
            <a:extLst>
              <a:ext uri="{FF2B5EF4-FFF2-40B4-BE49-F238E27FC236}">
                <a16:creationId xmlns:a16="http://schemas.microsoft.com/office/drawing/2014/main" id="{18C60A9F-09A1-62BA-9577-8877CF4530B9}"/>
              </a:ext>
            </a:extLst>
          </p:cNvPr>
          <p:cNvSpPr/>
          <p:nvPr userDrawn="1"/>
        </p:nvSpPr>
        <p:spPr>
          <a:xfrm>
            <a:off x="4895973" y="918609"/>
            <a:ext cx="3351560" cy="3024166"/>
          </a:xfrm>
          <a:custGeom>
            <a:avLst/>
            <a:gdLst>
              <a:gd name="connsiteX0" fmla="*/ 47473 w 3351560"/>
              <a:gd name="connsiteY0" fmla="*/ 0 h 3024166"/>
              <a:gd name="connsiteX1" fmla="*/ 3304088 w 3351560"/>
              <a:gd name="connsiteY1" fmla="*/ 0 h 3024166"/>
              <a:gd name="connsiteX2" fmla="*/ 3351561 w 3351560"/>
              <a:gd name="connsiteY2" fmla="*/ 47401 h 3024166"/>
              <a:gd name="connsiteX3" fmla="*/ 3351561 w 3351560"/>
              <a:gd name="connsiteY3" fmla="*/ 2668178 h 3024166"/>
              <a:gd name="connsiteX4" fmla="*/ 3304088 w 3351560"/>
              <a:gd name="connsiteY4" fmla="*/ 2715578 h 3024166"/>
              <a:gd name="connsiteX5" fmla="*/ 788044 w 3351560"/>
              <a:gd name="connsiteY5" fmla="*/ 2715578 h 3024166"/>
              <a:gd name="connsiteX6" fmla="*/ 619517 w 3351560"/>
              <a:gd name="connsiteY6" fmla="*/ 2884116 h 3024166"/>
              <a:gd name="connsiteX7" fmla="*/ 479473 w 3351560"/>
              <a:gd name="connsiteY7" fmla="*/ 3024166 h 3024166"/>
              <a:gd name="connsiteX8" fmla="*/ 479473 w 3351560"/>
              <a:gd name="connsiteY8" fmla="*/ 2715578 h 3024166"/>
              <a:gd name="connsiteX9" fmla="*/ 47473 w 3351560"/>
              <a:gd name="connsiteY9" fmla="*/ 2715578 h 3024166"/>
              <a:gd name="connsiteX10" fmla="*/ 0 w 3351560"/>
              <a:gd name="connsiteY10" fmla="*/ 2668178 h 3024166"/>
              <a:gd name="connsiteX11" fmla="*/ 0 w 3351560"/>
              <a:gd name="connsiteY11" fmla="*/ 47401 h 3024166"/>
              <a:gd name="connsiteX12" fmla="*/ 47473 w 3351560"/>
              <a:gd name="connsiteY12" fmla="*/ 0 h 302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560" h="3024166">
                <a:moveTo>
                  <a:pt x="47473" y="0"/>
                </a:moveTo>
                <a:lnTo>
                  <a:pt x="3304088" y="0"/>
                </a:lnTo>
                <a:cubicBezTo>
                  <a:pt x="3330307" y="0"/>
                  <a:pt x="3351561" y="21222"/>
                  <a:pt x="3351561" y="47401"/>
                </a:cubicBezTo>
                <a:lnTo>
                  <a:pt x="3351561" y="2668178"/>
                </a:lnTo>
                <a:cubicBezTo>
                  <a:pt x="3351561" y="2694357"/>
                  <a:pt x="3330307" y="2715578"/>
                  <a:pt x="3304088" y="2715578"/>
                </a:cubicBezTo>
                <a:lnTo>
                  <a:pt x="788044" y="2715578"/>
                </a:lnTo>
                <a:lnTo>
                  <a:pt x="619517" y="2884116"/>
                </a:lnTo>
                <a:lnTo>
                  <a:pt x="479473" y="3024166"/>
                </a:lnTo>
                <a:lnTo>
                  <a:pt x="479473" y="2715578"/>
                </a:lnTo>
                <a:lnTo>
                  <a:pt x="47473" y="2715578"/>
                </a:lnTo>
                <a:cubicBezTo>
                  <a:pt x="21254" y="2715578"/>
                  <a:pt x="0" y="2694357"/>
                  <a:pt x="0" y="2668178"/>
                </a:cubicBezTo>
                <a:lnTo>
                  <a:pt x="0" y="47401"/>
                </a:lnTo>
                <a:cubicBezTo>
                  <a:pt x="0" y="21222"/>
                  <a:pt x="21254" y="0"/>
                  <a:pt x="47473" y="0"/>
                </a:cubicBezTo>
                <a:close/>
              </a:path>
            </a:pathLst>
          </a:custGeom>
          <a:solidFill>
            <a:srgbClr val="B3FFF8"/>
          </a:solidFill>
          <a:ln w="12700" cap="flat">
            <a:solidFill>
              <a:schemeClr val="accent4"/>
            </a:solidFill>
            <a:prstDash val="solid"/>
            <a:miter/>
          </a:ln>
        </p:spPr>
        <p:txBody>
          <a:bodyPr rtlCol="0" anchor="ctr"/>
          <a:lstStyle/>
          <a:p>
            <a:pPr marL="0" algn="r" defTabSz="457200" rtl="1" eaLnBrk="1" latinLnBrk="0" hangingPunct="1"/>
            <a:endParaRPr lang="en-UA"/>
          </a:p>
        </p:txBody>
      </p:sp>
      <p:sp>
        <p:nvSpPr>
          <p:cNvPr id="12" name="Google Shape;37;p11">
            <a:extLst>
              <a:ext uri="{FF2B5EF4-FFF2-40B4-BE49-F238E27FC236}">
                <a16:creationId xmlns:a16="http://schemas.microsoft.com/office/drawing/2014/main" id="{49ED5B7F-EA82-6A89-709A-9B744E174CF1}"/>
              </a:ext>
            </a:extLst>
          </p:cNvPr>
          <p:cNvSpPr txBox="1">
            <a:spLocks noGrp="1"/>
          </p:cNvSpPr>
          <p:nvPr>
            <p:ph type="body" idx="10"/>
          </p:nvPr>
        </p:nvSpPr>
        <p:spPr>
          <a:xfrm>
            <a:off x="5108046" y="1193576"/>
            <a:ext cx="2929643" cy="262692"/>
          </a:xfrm>
          <a:prstGeom prst="rect">
            <a:avLst/>
          </a:prstGeom>
          <a:noFill/>
          <a:ln>
            <a:noFill/>
          </a:ln>
        </p:spPr>
        <p:txBody>
          <a:bodyPr spcFirstLastPara="1" wrap="square" lIns="0" tIns="0" rIns="91425" bIns="46800" anchor="t" anchorCtr="0">
            <a:spAutoFit/>
          </a:bodyPr>
          <a:lstStyle>
            <a:lvl1pPr marL="0" lvl="0" indent="0" algn="l">
              <a:lnSpc>
                <a:spcPct val="13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3" name="Google Shape;37;p11">
            <a:extLst>
              <a:ext uri="{FF2B5EF4-FFF2-40B4-BE49-F238E27FC236}">
                <a16:creationId xmlns:a16="http://schemas.microsoft.com/office/drawing/2014/main" id="{FCDABFE1-D466-AF84-EA52-CC878A1D0A28}"/>
              </a:ext>
            </a:extLst>
          </p:cNvPr>
          <p:cNvSpPr txBox="1">
            <a:spLocks noGrp="1"/>
          </p:cNvSpPr>
          <p:nvPr>
            <p:ph type="body" idx="11"/>
          </p:nvPr>
        </p:nvSpPr>
        <p:spPr>
          <a:xfrm>
            <a:off x="4752622" y="4094821"/>
            <a:ext cx="2929643" cy="250390"/>
          </a:xfrm>
          <a:prstGeom prst="rect">
            <a:avLst/>
          </a:prstGeom>
          <a:noFill/>
          <a:ln>
            <a:noFill/>
          </a:ln>
        </p:spPr>
        <p:txBody>
          <a:bodyPr spcFirstLastPara="1" wrap="square" lIns="0" tIns="0" rIns="91425" bIns="4680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4" name="Google Shape;37;p11">
            <a:extLst>
              <a:ext uri="{FF2B5EF4-FFF2-40B4-BE49-F238E27FC236}">
                <a16:creationId xmlns:a16="http://schemas.microsoft.com/office/drawing/2014/main" id="{FCF9712E-8AD0-4351-55FD-089E4729DB9C}"/>
              </a:ext>
            </a:extLst>
          </p:cNvPr>
          <p:cNvSpPr txBox="1">
            <a:spLocks noGrp="1"/>
          </p:cNvSpPr>
          <p:nvPr>
            <p:ph type="body" idx="12"/>
          </p:nvPr>
        </p:nvSpPr>
        <p:spPr>
          <a:xfrm>
            <a:off x="4752622" y="4313061"/>
            <a:ext cx="2929643" cy="250390"/>
          </a:xfrm>
          <a:prstGeom prst="rect">
            <a:avLst/>
          </a:prstGeom>
          <a:noFill/>
          <a:ln>
            <a:noFill/>
          </a:ln>
        </p:spPr>
        <p:txBody>
          <a:bodyPr spcFirstLastPara="1" wrap="square" lIns="0" tIns="0" rIns="91425" bIns="4680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100">
                <a:solidFill>
                  <a:schemeClr val="tx1"/>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 name="Google Shape;12;p1">
            <a:extLst>
              <a:ext uri="{FF2B5EF4-FFF2-40B4-BE49-F238E27FC236}">
                <a16:creationId xmlns:a16="http://schemas.microsoft.com/office/drawing/2014/main" id="{1734FD36-CFB3-E8A1-0753-FD314FE0BA25}"/>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1387829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Quote">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6F38684-21EE-30B7-B43E-DC859D3D29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1375" y="3664503"/>
            <a:ext cx="2849169" cy="2483892"/>
          </a:xfrm>
          <a:prstGeom prst="rect">
            <a:avLst/>
          </a:prstGeom>
        </p:spPr>
      </p:pic>
      <p:pic>
        <p:nvPicPr>
          <p:cNvPr id="6" name="Graphic 5">
            <a:extLst>
              <a:ext uri="{FF2B5EF4-FFF2-40B4-BE49-F238E27FC236}">
                <a16:creationId xmlns:a16="http://schemas.microsoft.com/office/drawing/2014/main" id="{04DC5FC9-48BF-D9D2-26B6-7B9664DAEC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405814" y="1324922"/>
            <a:ext cx="4821413" cy="4203283"/>
          </a:xfrm>
          <a:prstGeom prst="rect">
            <a:avLst/>
          </a:prstGeom>
        </p:spPr>
      </p:pic>
      <p:sp>
        <p:nvSpPr>
          <p:cNvPr id="15" name="TextBox 14">
            <a:extLst>
              <a:ext uri="{FF2B5EF4-FFF2-40B4-BE49-F238E27FC236}">
                <a16:creationId xmlns:a16="http://schemas.microsoft.com/office/drawing/2014/main" id="{C97B9341-C741-6D68-A7BA-FF85A2F8CB61}"/>
              </a:ext>
            </a:extLst>
          </p:cNvPr>
          <p:cNvSpPr txBox="1"/>
          <p:nvPr userDrawn="1"/>
        </p:nvSpPr>
        <p:spPr>
          <a:xfrm>
            <a:off x="9815332" y="5486400"/>
            <a:ext cx="184731" cy="369332"/>
          </a:xfrm>
          <a:prstGeom prst="rect">
            <a:avLst/>
          </a:prstGeom>
          <a:noFill/>
        </p:spPr>
        <p:txBody>
          <a:bodyPr wrap="none" rtlCol="0">
            <a:spAutoFit/>
          </a:bodyPr>
          <a:lstStyle/>
          <a:p>
            <a:endParaRPr lang="en-UA"/>
          </a:p>
        </p:txBody>
      </p:sp>
      <p:sp>
        <p:nvSpPr>
          <p:cNvPr id="20" name="Graphic 30">
            <a:extLst>
              <a:ext uri="{FF2B5EF4-FFF2-40B4-BE49-F238E27FC236}">
                <a16:creationId xmlns:a16="http://schemas.microsoft.com/office/drawing/2014/main" id="{8FAB2625-A018-0581-FCD1-B4D8375A3B72}"/>
              </a:ext>
            </a:extLst>
          </p:cNvPr>
          <p:cNvSpPr/>
          <p:nvPr userDrawn="1"/>
        </p:nvSpPr>
        <p:spPr>
          <a:xfrm rot="10800000">
            <a:off x="410411" y="1100556"/>
            <a:ext cx="614764" cy="537031"/>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6"/>
          </a:solidFill>
          <a:ln w="8295" cap="flat">
            <a:noFill/>
            <a:prstDash val="solid"/>
            <a:miter/>
          </a:ln>
        </p:spPr>
        <p:txBody>
          <a:bodyPr rtlCol="0" anchor="ctr"/>
          <a:lstStyle/>
          <a:p>
            <a:endParaRPr lang="en-UA"/>
          </a:p>
        </p:txBody>
      </p:sp>
      <p:sp>
        <p:nvSpPr>
          <p:cNvPr id="21" name="Graphic 30">
            <a:extLst>
              <a:ext uri="{FF2B5EF4-FFF2-40B4-BE49-F238E27FC236}">
                <a16:creationId xmlns:a16="http://schemas.microsoft.com/office/drawing/2014/main" id="{5EFF2CC2-6B33-44B7-E185-B1F9DCC68907}"/>
              </a:ext>
            </a:extLst>
          </p:cNvPr>
          <p:cNvSpPr/>
          <p:nvPr userDrawn="1"/>
        </p:nvSpPr>
        <p:spPr>
          <a:xfrm>
            <a:off x="959602" y="1100556"/>
            <a:ext cx="433219" cy="378441"/>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rgbClr val="CFDDFF"/>
          </a:solidFill>
          <a:ln w="8295" cap="flat">
            <a:noFill/>
            <a:prstDash val="solid"/>
            <a:miter/>
          </a:ln>
        </p:spPr>
        <p:txBody>
          <a:bodyPr rtlCol="0" anchor="ctr"/>
          <a:lstStyle/>
          <a:p>
            <a:endParaRPr lang="en-UA"/>
          </a:p>
        </p:txBody>
      </p:sp>
      <p:sp>
        <p:nvSpPr>
          <p:cNvPr id="22" name="Freeform 21" descr="decorative">
            <a:extLst>
              <a:ext uri="{FF2B5EF4-FFF2-40B4-BE49-F238E27FC236}">
                <a16:creationId xmlns:a16="http://schemas.microsoft.com/office/drawing/2014/main" id="{E7A67705-DF83-F443-7247-4FA5B7E1A1F4}"/>
              </a:ext>
            </a:extLst>
          </p:cNvPr>
          <p:cNvSpPr/>
          <p:nvPr userDrawn="1"/>
        </p:nvSpPr>
        <p:spPr>
          <a:xfrm>
            <a:off x="4756638" y="779418"/>
            <a:ext cx="3351560" cy="2711321"/>
          </a:xfrm>
          <a:custGeom>
            <a:avLst/>
            <a:gdLst>
              <a:gd name="connsiteX0" fmla="*/ 479473 w 3351560"/>
              <a:gd name="connsiteY0" fmla="*/ 2711322 h 2711321"/>
              <a:gd name="connsiteX1" fmla="*/ 47473 w 3351560"/>
              <a:gd name="connsiteY1" fmla="*/ 2711322 h 2711321"/>
              <a:gd name="connsiteX2" fmla="*/ 0 w 3351560"/>
              <a:gd name="connsiteY2" fmla="*/ 2663921 h 2711321"/>
              <a:gd name="connsiteX3" fmla="*/ 0 w 3351560"/>
              <a:gd name="connsiteY3" fmla="*/ 47401 h 2711321"/>
              <a:gd name="connsiteX4" fmla="*/ 47473 w 3351560"/>
              <a:gd name="connsiteY4" fmla="*/ 0 h 2711321"/>
              <a:gd name="connsiteX5" fmla="*/ 3304088 w 3351560"/>
              <a:gd name="connsiteY5" fmla="*/ 0 h 2711321"/>
              <a:gd name="connsiteX6" fmla="*/ 3351561 w 3351560"/>
              <a:gd name="connsiteY6" fmla="*/ 47401 h 2711321"/>
              <a:gd name="connsiteX7" fmla="*/ 3351561 w 3351560"/>
              <a:gd name="connsiteY7" fmla="*/ 2663921 h 2711321"/>
              <a:gd name="connsiteX8" fmla="*/ 3304088 w 3351560"/>
              <a:gd name="connsiteY8" fmla="*/ 2711322 h 2711321"/>
              <a:gd name="connsiteX9" fmla="*/ 788044 w 3351560"/>
              <a:gd name="connsiteY9" fmla="*/ 2711322 h 271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1560" h="2711321">
                <a:moveTo>
                  <a:pt x="479473" y="2711322"/>
                </a:moveTo>
                <a:lnTo>
                  <a:pt x="47473" y="2711322"/>
                </a:lnTo>
                <a:cubicBezTo>
                  <a:pt x="21254" y="2711322"/>
                  <a:pt x="0" y="2690100"/>
                  <a:pt x="0" y="2663921"/>
                </a:cubicBezTo>
                <a:lnTo>
                  <a:pt x="0" y="47401"/>
                </a:lnTo>
                <a:cubicBezTo>
                  <a:pt x="0" y="21222"/>
                  <a:pt x="21254" y="0"/>
                  <a:pt x="47473" y="0"/>
                </a:cubicBezTo>
                <a:lnTo>
                  <a:pt x="3304088" y="0"/>
                </a:lnTo>
                <a:cubicBezTo>
                  <a:pt x="3330307" y="0"/>
                  <a:pt x="3351561" y="21222"/>
                  <a:pt x="3351561" y="47401"/>
                </a:cubicBezTo>
                <a:lnTo>
                  <a:pt x="3351561" y="2663921"/>
                </a:lnTo>
                <a:cubicBezTo>
                  <a:pt x="3351561" y="2690100"/>
                  <a:pt x="3330307" y="2711322"/>
                  <a:pt x="3304088" y="2711322"/>
                </a:cubicBezTo>
                <a:lnTo>
                  <a:pt x="788044" y="2711322"/>
                </a:lnTo>
              </a:path>
            </a:pathLst>
          </a:custGeom>
          <a:noFill/>
          <a:ln w="12700" cap="flat">
            <a:solidFill>
              <a:schemeClr val="accent4"/>
            </a:solidFill>
            <a:prstDash val="solid"/>
            <a:miter/>
          </a:ln>
        </p:spPr>
        <p:txBody>
          <a:bodyPr rtlCol="0" anchor="ctr"/>
          <a:lstStyle/>
          <a:p>
            <a:endParaRPr lang="en-UA"/>
          </a:p>
        </p:txBody>
      </p:sp>
      <p:sp>
        <p:nvSpPr>
          <p:cNvPr id="23" name="Freeform 22" descr="decorative">
            <a:extLst>
              <a:ext uri="{FF2B5EF4-FFF2-40B4-BE49-F238E27FC236}">
                <a16:creationId xmlns:a16="http://schemas.microsoft.com/office/drawing/2014/main" id="{15CE00A8-627B-9ABA-1B47-4B5B6302686C}"/>
              </a:ext>
            </a:extLst>
          </p:cNvPr>
          <p:cNvSpPr/>
          <p:nvPr userDrawn="1"/>
        </p:nvSpPr>
        <p:spPr>
          <a:xfrm>
            <a:off x="4895973" y="918609"/>
            <a:ext cx="3351560" cy="3024166"/>
          </a:xfrm>
          <a:custGeom>
            <a:avLst/>
            <a:gdLst>
              <a:gd name="connsiteX0" fmla="*/ 47473 w 3351560"/>
              <a:gd name="connsiteY0" fmla="*/ 0 h 3024166"/>
              <a:gd name="connsiteX1" fmla="*/ 3304088 w 3351560"/>
              <a:gd name="connsiteY1" fmla="*/ 0 h 3024166"/>
              <a:gd name="connsiteX2" fmla="*/ 3351561 w 3351560"/>
              <a:gd name="connsiteY2" fmla="*/ 47401 h 3024166"/>
              <a:gd name="connsiteX3" fmla="*/ 3351561 w 3351560"/>
              <a:gd name="connsiteY3" fmla="*/ 2668178 h 3024166"/>
              <a:gd name="connsiteX4" fmla="*/ 3304088 w 3351560"/>
              <a:gd name="connsiteY4" fmla="*/ 2715578 h 3024166"/>
              <a:gd name="connsiteX5" fmla="*/ 788044 w 3351560"/>
              <a:gd name="connsiteY5" fmla="*/ 2715578 h 3024166"/>
              <a:gd name="connsiteX6" fmla="*/ 619517 w 3351560"/>
              <a:gd name="connsiteY6" fmla="*/ 2884116 h 3024166"/>
              <a:gd name="connsiteX7" fmla="*/ 479473 w 3351560"/>
              <a:gd name="connsiteY7" fmla="*/ 3024166 h 3024166"/>
              <a:gd name="connsiteX8" fmla="*/ 479473 w 3351560"/>
              <a:gd name="connsiteY8" fmla="*/ 2715578 h 3024166"/>
              <a:gd name="connsiteX9" fmla="*/ 47473 w 3351560"/>
              <a:gd name="connsiteY9" fmla="*/ 2715578 h 3024166"/>
              <a:gd name="connsiteX10" fmla="*/ 0 w 3351560"/>
              <a:gd name="connsiteY10" fmla="*/ 2668178 h 3024166"/>
              <a:gd name="connsiteX11" fmla="*/ 0 w 3351560"/>
              <a:gd name="connsiteY11" fmla="*/ 47401 h 3024166"/>
              <a:gd name="connsiteX12" fmla="*/ 47473 w 3351560"/>
              <a:gd name="connsiteY12" fmla="*/ 0 h 302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560" h="3024166">
                <a:moveTo>
                  <a:pt x="47473" y="0"/>
                </a:moveTo>
                <a:lnTo>
                  <a:pt x="3304088" y="0"/>
                </a:lnTo>
                <a:cubicBezTo>
                  <a:pt x="3330307" y="0"/>
                  <a:pt x="3351561" y="21222"/>
                  <a:pt x="3351561" y="47401"/>
                </a:cubicBezTo>
                <a:lnTo>
                  <a:pt x="3351561" y="2668178"/>
                </a:lnTo>
                <a:cubicBezTo>
                  <a:pt x="3351561" y="2694357"/>
                  <a:pt x="3330307" y="2715578"/>
                  <a:pt x="3304088" y="2715578"/>
                </a:cubicBezTo>
                <a:lnTo>
                  <a:pt x="788044" y="2715578"/>
                </a:lnTo>
                <a:lnTo>
                  <a:pt x="619517" y="2884116"/>
                </a:lnTo>
                <a:lnTo>
                  <a:pt x="479473" y="3024166"/>
                </a:lnTo>
                <a:lnTo>
                  <a:pt x="479473" y="2715578"/>
                </a:lnTo>
                <a:lnTo>
                  <a:pt x="47473" y="2715578"/>
                </a:lnTo>
                <a:cubicBezTo>
                  <a:pt x="21254" y="2715578"/>
                  <a:pt x="0" y="2694357"/>
                  <a:pt x="0" y="2668178"/>
                </a:cubicBezTo>
                <a:lnTo>
                  <a:pt x="0" y="47401"/>
                </a:lnTo>
                <a:cubicBezTo>
                  <a:pt x="0" y="21222"/>
                  <a:pt x="21254" y="0"/>
                  <a:pt x="47473" y="0"/>
                </a:cubicBezTo>
                <a:close/>
              </a:path>
            </a:pathLst>
          </a:custGeom>
          <a:solidFill>
            <a:srgbClr val="FFEBAE"/>
          </a:solidFill>
          <a:ln w="12700" cap="flat">
            <a:solidFill>
              <a:schemeClr val="accent4"/>
            </a:solidFill>
            <a:prstDash val="solid"/>
            <a:miter/>
          </a:ln>
        </p:spPr>
        <p:txBody>
          <a:bodyPr rtlCol="0" anchor="ctr"/>
          <a:lstStyle/>
          <a:p>
            <a:pPr marL="0" algn="r" defTabSz="457200" rtl="1" eaLnBrk="1" latinLnBrk="0" hangingPunct="1"/>
            <a:endParaRPr lang="en-UA"/>
          </a:p>
        </p:txBody>
      </p:sp>
      <p:sp>
        <p:nvSpPr>
          <p:cNvPr id="24" name="Google Shape;37;p11">
            <a:extLst>
              <a:ext uri="{FF2B5EF4-FFF2-40B4-BE49-F238E27FC236}">
                <a16:creationId xmlns:a16="http://schemas.microsoft.com/office/drawing/2014/main" id="{4AE68A4D-99F7-34DA-1AD9-F3B85FA6DFD6}"/>
              </a:ext>
            </a:extLst>
          </p:cNvPr>
          <p:cNvSpPr txBox="1">
            <a:spLocks noGrp="1"/>
          </p:cNvSpPr>
          <p:nvPr>
            <p:ph type="body" idx="10"/>
          </p:nvPr>
        </p:nvSpPr>
        <p:spPr>
          <a:xfrm>
            <a:off x="5108046" y="1193576"/>
            <a:ext cx="2929643" cy="262692"/>
          </a:xfrm>
          <a:prstGeom prst="rect">
            <a:avLst/>
          </a:prstGeom>
          <a:noFill/>
          <a:ln>
            <a:noFill/>
          </a:ln>
        </p:spPr>
        <p:txBody>
          <a:bodyPr spcFirstLastPara="1" wrap="square" lIns="0" tIns="0" rIns="91425" bIns="46800" anchor="t" anchorCtr="0">
            <a:spAutoFit/>
          </a:bodyPr>
          <a:lstStyle>
            <a:lvl1pPr marL="0" lvl="0" indent="0" algn="l">
              <a:lnSpc>
                <a:spcPct val="13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5" name="Google Shape;37;p11">
            <a:extLst>
              <a:ext uri="{FF2B5EF4-FFF2-40B4-BE49-F238E27FC236}">
                <a16:creationId xmlns:a16="http://schemas.microsoft.com/office/drawing/2014/main" id="{95988076-3CE9-93A9-C7EE-18226E529E5F}"/>
              </a:ext>
            </a:extLst>
          </p:cNvPr>
          <p:cNvSpPr txBox="1">
            <a:spLocks noGrp="1"/>
          </p:cNvSpPr>
          <p:nvPr>
            <p:ph type="body" idx="11"/>
          </p:nvPr>
        </p:nvSpPr>
        <p:spPr>
          <a:xfrm>
            <a:off x="4752622" y="4094821"/>
            <a:ext cx="2929643" cy="250390"/>
          </a:xfrm>
          <a:prstGeom prst="rect">
            <a:avLst/>
          </a:prstGeom>
          <a:noFill/>
          <a:ln>
            <a:noFill/>
          </a:ln>
        </p:spPr>
        <p:txBody>
          <a:bodyPr spcFirstLastPara="1" wrap="square" lIns="0" tIns="0" rIns="91425" bIns="4680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6" name="Google Shape;37;p11">
            <a:extLst>
              <a:ext uri="{FF2B5EF4-FFF2-40B4-BE49-F238E27FC236}">
                <a16:creationId xmlns:a16="http://schemas.microsoft.com/office/drawing/2014/main" id="{040E9FBD-4330-7A2B-2038-3DD5E2099B03}"/>
              </a:ext>
            </a:extLst>
          </p:cNvPr>
          <p:cNvSpPr txBox="1">
            <a:spLocks noGrp="1"/>
          </p:cNvSpPr>
          <p:nvPr>
            <p:ph type="body" idx="12"/>
          </p:nvPr>
        </p:nvSpPr>
        <p:spPr>
          <a:xfrm>
            <a:off x="4752622" y="4313061"/>
            <a:ext cx="2929643" cy="250390"/>
          </a:xfrm>
          <a:prstGeom prst="rect">
            <a:avLst/>
          </a:prstGeom>
          <a:noFill/>
          <a:ln>
            <a:noFill/>
          </a:ln>
        </p:spPr>
        <p:txBody>
          <a:bodyPr spcFirstLastPara="1" wrap="square" lIns="0" tIns="0" rIns="91425" bIns="4680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100">
                <a:solidFill>
                  <a:schemeClr val="tx1"/>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7205337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Quote">
    <p:bg>
      <p:bgPr>
        <a:solidFill>
          <a:schemeClr val="bg1"/>
        </a:solidFill>
        <a:effectLst/>
      </p:bgPr>
    </p:bg>
    <p:spTree>
      <p:nvGrpSpPr>
        <p:cNvPr id="1" name=""/>
        <p:cNvGrpSpPr/>
        <p:nvPr/>
      </p:nvGrpSpPr>
      <p:grpSpPr>
        <a:xfrm>
          <a:off x="0" y="0"/>
          <a:ext cx="0" cy="0"/>
          <a:chOff x="0" y="0"/>
          <a:chExt cx="0" cy="0"/>
        </a:xfrm>
      </p:grpSpPr>
      <p:sp>
        <p:nvSpPr>
          <p:cNvPr id="5" name="Rectangle 4" descr="The right half of the page features a blue gradient and a blue outline with a white quote box within it.">
            <a:extLst>
              <a:ext uri="{FF2B5EF4-FFF2-40B4-BE49-F238E27FC236}">
                <a16:creationId xmlns:a16="http://schemas.microsoft.com/office/drawing/2014/main" id="{8D77653F-8E3F-8EEF-CEFF-F26ADF22D915}"/>
              </a:ext>
              <a:ext uri="{C183D7F6-B498-43B3-948B-1728B52AA6E4}">
                <adec:decorative xmlns:adec="http://schemas.microsoft.com/office/drawing/2017/decorative" val="1"/>
              </a:ext>
            </a:extLst>
          </p:cNvPr>
          <p:cNvSpPr/>
          <p:nvPr userDrawn="1"/>
        </p:nvSpPr>
        <p:spPr>
          <a:xfrm>
            <a:off x="3750197" y="0"/>
            <a:ext cx="5393803" cy="5154009"/>
          </a:xfrm>
          <a:prstGeom prst="rect">
            <a:avLst/>
          </a:prstGeom>
          <a:solidFill>
            <a:srgbClr val="E8E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A"/>
          </a:p>
        </p:txBody>
      </p:sp>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661333"/>
            <a:ext cx="2557109" cy="621902"/>
          </a:xfrm>
          <a:prstGeom prst="rect">
            <a:avLst/>
          </a:prstGeom>
        </p:spPr>
        <p:txBody>
          <a:bodyPr vert="horz" wrap="square" lIns="0" tIns="0" rIns="90000" bIns="0" rtlCol="0" anchor="t">
            <a:spAutoFit/>
          </a:bodyPr>
          <a:lstStyle/>
          <a:p>
            <a:r>
              <a:rPr lang="en-GB"/>
              <a:t>Click to edit Master title style</a:t>
            </a:r>
            <a:endParaRPr lang="en-US"/>
          </a:p>
        </p:txBody>
      </p:sp>
      <p:sp>
        <p:nvSpPr>
          <p:cNvPr id="3" name="Freeform 2" descr="decorative">
            <a:extLst>
              <a:ext uri="{FF2B5EF4-FFF2-40B4-BE49-F238E27FC236}">
                <a16:creationId xmlns:a16="http://schemas.microsoft.com/office/drawing/2014/main" id="{34AC851D-A7D0-7D5F-DE83-396A536D39B3}"/>
              </a:ext>
            </a:extLst>
          </p:cNvPr>
          <p:cNvSpPr/>
          <p:nvPr userDrawn="1"/>
        </p:nvSpPr>
        <p:spPr>
          <a:xfrm>
            <a:off x="4756638" y="779418"/>
            <a:ext cx="3351560" cy="2711321"/>
          </a:xfrm>
          <a:custGeom>
            <a:avLst/>
            <a:gdLst>
              <a:gd name="connsiteX0" fmla="*/ 479473 w 3351560"/>
              <a:gd name="connsiteY0" fmla="*/ 2711322 h 2711321"/>
              <a:gd name="connsiteX1" fmla="*/ 47473 w 3351560"/>
              <a:gd name="connsiteY1" fmla="*/ 2711322 h 2711321"/>
              <a:gd name="connsiteX2" fmla="*/ 0 w 3351560"/>
              <a:gd name="connsiteY2" fmla="*/ 2663921 h 2711321"/>
              <a:gd name="connsiteX3" fmla="*/ 0 w 3351560"/>
              <a:gd name="connsiteY3" fmla="*/ 47401 h 2711321"/>
              <a:gd name="connsiteX4" fmla="*/ 47473 w 3351560"/>
              <a:gd name="connsiteY4" fmla="*/ 0 h 2711321"/>
              <a:gd name="connsiteX5" fmla="*/ 3304088 w 3351560"/>
              <a:gd name="connsiteY5" fmla="*/ 0 h 2711321"/>
              <a:gd name="connsiteX6" fmla="*/ 3351561 w 3351560"/>
              <a:gd name="connsiteY6" fmla="*/ 47401 h 2711321"/>
              <a:gd name="connsiteX7" fmla="*/ 3351561 w 3351560"/>
              <a:gd name="connsiteY7" fmla="*/ 2663921 h 2711321"/>
              <a:gd name="connsiteX8" fmla="*/ 3304088 w 3351560"/>
              <a:gd name="connsiteY8" fmla="*/ 2711322 h 2711321"/>
              <a:gd name="connsiteX9" fmla="*/ 788044 w 3351560"/>
              <a:gd name="connsiteY9" fmla="*/ 2711322 h 271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1560" h="2711321">
                <a:moveTo>
                  <a:pt x="479473" y="2711322"/>
                </a:moveTo>
                <a:lnTo>
                  <a:pt x="47473" y="2711322"/>
                </a:lnTo>
                <a:cubicBezTo>
                  <a:pt x="21254" y="2711322"/>
                  <a:pt x="0" y="2690100"/>
                  <a:pt x="0" y="2663921"/>
                </a:cubicBezTo>
                <a:lnTo>
                  <a:pt x="0" y="47401"/>
                </a:lnTo>
                <a:cubicBezTo>
                  <a:pt x="0" y="21222"/>
                  <a:pt x="21254" y="0"/>
                  <a:pt x="47473" y="0"/>
                </a:cubicBezTo>
                <a:lnTo>
                  <a:pt x="3304088" y="0"/>
                </a:lnTo>
                <a:cubicBezTo>
                  <a:pt x="3330307" y="0"/>
                  <a:pt x="3351561" y="21222"/>
                  <a:pt x="3351561" y="47401"/>
                </a:cubicBezTo>
                <a:lnTo>
                  <a:pt x="3351561" y="2663921"/>
                </a:lnTo>
                <a:cubicBezTo>
                  <a:pt x="3351561" y="2690100"/>
                  <a:pt x="3330307" y="2711322"/>
                  <a:pt x="3304088" y="2711322"/>
                </a:cubicBezTo>
                <a:lnTo>
                  <a:pt x="788044" y="2711322"/>
                </a:lnTo>
              </a:path>
            </a:pathLst>
          </a:custGeom>
          <a:noFill/>
          <a:ln w="12700" cap="flat">
            <a:solidFill>
              <a:schemeClr val="accent4"/>
            </a:solidFill>
            <a:prstDash val="solid"/>
            <a:miter/>
          </a:ln>
        </p:spPr>
        <p:txBody>
          <a:bodyPr rtlCol="0" anchor="ctr"/>
          <a:lstStyle/>
          <a:p>
            <a:endParaRPr lang="en-UA"/>
          </a:p>
        </p:txBody>
      </p:sp>
      <p:sp>
        <p:nvSpPr>
          <p:cNvPr id="4" name="Freeform 3" descr="An aqua colored quote box appears which is outlined in blue.">
            <a:extLst>
              <a:ext uri="{FF2B5EF4-FFF2-40B4-BE49-F238E27FC236}">
                <a16:creationId xmlns:a16="http://schemas.microsoft.com/office/drawing/2014/main" id="{18C60A9F-09A1-62BA-9577-8877CF4530B9}"/>
              </a:ext>
            </a:extLst>
          </p:cNvPr>
          <p:cNvSpPr/>
          <p:nvPr userDrawn="1"/>
        </p:nvSpPr>
        <p:spPr>
          <a:xfrm>
            <a:off x="4895973" y="918609"/>
            <a:ext cx="3351560" cy="3024166"/>
          </a:xfrm>
          <a:custGeom>
            <a:avLst/>
            <a:gdLst>
              <a:gd name="connsiteX0" fmla="*/ 47473 w 3351560"/>
              <a:gd name="connsiteY0" fmla="*/ 0 h 3024166"/>
              <a:gd name="connsiteX1" fmla="*/ 3304088 w 3351560"/>
              <a:gd name="connsiteY1" fmla="*/ 0 h 3024166"/>
              <a:gd name="connsiteX2" fmla="*/ 3351561 w 3351560"/>
              <a:gd name="connsiteY2" fmla="*/ 47401 h 3024166"/>
              <a:gd name="connsiteX3" fmla="*/ 3351561 w 3351560"/>
              <a:gd name="connsiteY3" fmla="*/ 2668178 h 3024166"/>
              <a:gd name="connsiteX4" fmla="*/ 3304088 w 3351560"/>
              <a:gd name="connsiteY4" fmla="*/ 2715578 h 3024166"/>
              <a:gd name="connsiteX5" fmla="*/ 788044 w 3351560"/>
              <a:gd name="connsiteY5" fmla="*/ 2715578 h 3024166"/>
              <a:gd name="connsiteX6" fmla="*/ 619517 w 3351560"/>
              <a:gd name="connsiteY6" fmla="*/ 2884116 h 3024166"/>
              <a:gd name="connsiteX7" fmla="*/ 479473 w 3351560"/>
              <a:gd name="connsiteY7" fmla="*/ 3024166 h 3024166"/>
              <a:gd name="connsiteX8" fmla="*/ 479473 w 3351560"/>
              <a:gd name="connsiteY8" fmla="*/ 2715578 h 3024166"/>
              <a:gd name="connsiteX9" fmla="*/ 47473 w 3351560"/>
              <a:gd name="connsiteY9" fmla="*/ 2715578 h 3024166"/>
              <a:gd name="connsiteX10" fmla="*/ 0 w 3351560"/>
              <a:gd name="connsiteY10" fmla="*/ 2668178 h 3024166"/>
              <a:gd name="connsiteX11" fmla="*/ 0 w 3351560"/>
              <a:gd name="connsiteY11" fmla="*/ 47401 h 3024166"/>
              <a:gd name="connsiteX12" fmla="*/ 47473 w 3351560"/>
              <a:gd name="connsiteY12" fmla="*/ 0 h 302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560" h="3024166">
                <a:moveTo>
                  <a:pt x="47473" y="0"/>
                </a:moveTo>
                <a:lnTo>
                  <a:pt x="3304088" y="0"/>
                </a:lnTo>
                <a:cubicBezTo>
                  <a:pt x="3330307" y="0"/>
                  <a:pt x="3351561" y="21222"/>
                  <a:pt x="3351561" y="47401"/>
                </a:cubicBezTo>
                <a:lnTo>
                  <a:pt x="3351561" y="2668178"/>
                </a:lnTo>
                <a:cubicBezTo>
                  <a:pt x="3351561" y="2694357"/>
                  <a:pt x="3330307" y="2715578"/>
                  <a:pt x="3304088" y="2715578"/>
                </a:cubicBezTo>
                <a:lnTo>
                  <a:pt x="788044" y="2715578"/>
                </a:lnTo>
                <a:lnTo>
                  <a:pt x="619517" y="2884116"/>
                </a:lnTo>
                <a:lnTo>
                  <a:pt x="479473" y="3024166"/>
                </a:lnTo>
                <a:lnTo>
                  <a:pt x="479473" y="2715578"/>
                </a:lnTo>
                <a:lnTo>
                  <a:pt x="47473" y="2715578"/>
                </a:lnTo>
                <a:cubicBezTo>
                  <a:pt x="21254" y="2715578"/>
                  <a:pt x="0" y="2694357"/>
                  <a:pt x="0" y="2668178"/>
                </a:cubicBezTo>
                <a:lnTo>
                  <a:pt x="0" y="47401"/>
                </a:lnTo>
                <a:cubicBezTo>
                  <a:pt x="0" y="21222"/>
                  <a:pt x="21254" y="0"/>
                  <a:pt x="47473" y="0"/>
                </a:cubicBezTo>
                <a:close/>
              </a:path>
            </a:pathLst>
          </a:custGeom>
          <a:solidFill>
            <a:srgbClr val="CACAFC"/>
          </a:solidFill>
          <a:ln w="12700" cap="flat">
            <a:solidFill>
              <a:schemeClr val="accent4"/>
            </a:solidFill>
            <a:prstDash val="solid"/>
            <a:miter/>
          </a:ln>
        </p:spPr>
        <p:txBody>
          <a:bodyPr rtlCol="0" anchor="ctr"/>
          <a:lstStyle/>
          <a:p>
            <a:pPr marL="0" algn="r" defTabSz="457200" rtl="1" eaLnBrk="1" latinLnBrk="0" hangingPunct="1"/>
            <a:endParaRPr lang="en-UA"/>
          </a:p>
        </p:txBody>
      </p:sp>
      <p:sp>
        <p:nvSpPr>
          <p:cNvPr id="12" name="Google Shape;37;p11">
            <a:extLst>
              <a:ext uri="{FF2B5EF4-FFF2-40B4-BE49-F238E27FC236}">
                <a16:creationId xmlns:a16="http://schemas.microsoft.com/office/drawing/2014/main" id="{49ED5B7F-EA82-6A89-709A-9B744E174CF1}"/>
              </a:ext>
            </a:extLst>
          </p:cNvPr>
          <p:cNvSpPr txBox="1">
            <a:spLocks noGrp="1"/>
          </p:cNvSpPr>
          <p:nvPr>
            <p:ph type="body" idx="10"/>
          </p:nvPr>
        </p:nvSpPr>
        <p:spPr>
          <a:xfrm>
            <a:off x="5108046" y="1193576"/>
            <a:ext cx="2929643" cy="262692"/>
          </a:xfrm>
          <a:prstGeom prst="rect">
            <a:avLst/>
          </a:prstGeom>
          <a:noFill/>
          <a:ln>
            <a:noFill/>
          </a:ln>
        </p:spPr>
        <p:txBody>
          <a:bodyPr spcFirstLastPara="1" wrap="square" lIns="0" tIns="0" rIns="91425" bIns="46800" anchor="t" anchorCtr="0">
            <a:spAutoFit/>
          </a:bodyPr>
          <a:lstStyle>
            <a:lvl1pPr marL="0" lvl="0" indent="0" algn="l">
              <a:lnSpc>
                <a:spcPct val="130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3" name="Google Shape;37;p11">
            <a:extLst>
              <a:ext uri="{FF2B5EF4-FFF2-40B4-BE49-F238E27FC236}">
                <a16:creationId xmlns:a16="http://schemas.microsoft.com/office/drawing/2014/main" id="{FCDABFE1-D466-AF84-EA52-CC878A1D0A28}"/>
              </a:ext>
            </a:extLst>
          </p:cNvPr>
          <p:cNvSpPr txBox="1">
            <a:spLocks noGrp="1"/>
          </p:cNvSpPr>
          <p:nvPr>
            <p:ph type="body" idx="11"/>
          </p:nvPr>
        </p:nvSpPr>
        <p:spPr>
          <a:xfrm>
            <a:off x="4752622" y="4094821"/>
            <a:ext cx="2929643" cy="250390"/>
          </a:xfrm>
          <a:prstGeom prst="rect">
            <a:avLst/>
          </a:prstGeom>
          <a:noFill/>
          <a:ln>
            <a:noFill/>
          </a:ln>
        </p:spPr>
        <p:txBody>
          <a:bodyPr spcFirstLastPara="1" wrap="square" lIns="0" tIns="0" rIns="91425" bIns="4680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100">
                <a:solidFill>
                  <a:schemeClr val="accent4"/>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4" name="Google Shape;37;p11">
            <a:extLst>
              <a:ext uri="{FF2B5EF4-FFF2-40B4-BE49-F238E27FC236}">
                <a16:creationId xmlns:a16="http://schemas.microsoft.com/office/drawing/2014/main" id="{FCF9712E-8AD0-4351-55FD-089E4729DB9C}"/>
              </a:ext>
            </a:extLst>
          </p:cNvPr>
          <p:cNvSpPr txBox="1">
            <a:spLocks noGrp="1"/>
          </p:cNvSpPr>
          <p:nvPr>
            <p:ph type="body" idx="12"/>
          </p:nvPr>
        </p:nvSpPr>
        <p:spPr>
          <a:xfrm>
            <a:off x="4752622" y="4313061"/>
            <a:ext cx="2929643" cy="250390"/>
          </a:xfrm>
          <a:prstGeom prst="rect">
            <a:avLst/>
          </a:prstGeom>
          <a:noFill/>
          <a:ln>
            <a:noFill/>
          </a:ln>
        </p:spPr>
        <p:txBody>
          <a:bodyPr spcFirstLastPara="1" wrap="square" lIns="0" tIns="0" rIns="91425" bIns="4680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100">
                <a:solidFill>
                  <a:schemeClr val="tx1"/>
                </a:solidFill>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6" name="Google Shape;12;p1">
            <a:extLst>
              <a:ext uri="{FF2B5EF4-FFF2-40B4-BE49-F238E27FC236}">
                <a16:creationId xmlns:a16="http://schemas.microsoft.com/office/drawing/2014/main" id="{1734FD36-CFB3-E8A1-0753-FD314FE0BA25}"/>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4364508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bg1"/>
        </a:solidFill>
        <a:effectLst/>
      </p:bgPr>
    </p:bg>
    <p:spTree>
      <p:nvGrpSpPr>
        <p:cNvPr id="1" name=""/>
        <p:cNvGrpSpPr/>
        <p:nvPr/>
      </p:nvGrpSpPr>
      <p:grpSpPr>
        <a:xfrm>
          <a:off x="0" y="0"/>
          <a:ext cx="0" cy="0"/>
          <a:chOff x="0" y="0"/>
          <a:chExt cx="0" cy="0"/>
        </a:xfrm>
      </p:grpSpPr>
      <p:sp>
        <p:nvSpPr>
          <p:cNvPr id="2" name="Rectangle 1" descr="The right half of the page features a blue gradient and a blue outline with a white quote box within it.">
            <a:extLst>
              <a:ext uri="{FF2B5EF4-FFF2-40B4-BE49-F238E27FC236}">
                <a16:creationId xmlns:a16="http://schemas.microsoft.com/office/drawing/2014/main" id="{AAFCA2BF-11AB-DF3D-677D-9A2213DA44F0}"/>
              </a:ext>
              <a:ext uri="{C183D7F6-B498-43B3-948B-1728B52AA6E4}">
                <adec:decorative xmlns:adec="http://schemas.microsoft.com/office/drawing/2017/decorative" val="1"/>
              </a:ext>
            </a:extLst>
          </p:cNvPr>
          <p:cNvSpPr/>
          <p:nvPr userDrawn="1"/>
        </p:nvSpPr>
        <p:spPr>
          <a:xfrm>
            <a:off x="3750197" y="0"/>
            <a:ext cx="5393803" cy="5154009"/>
          </a:xfrm>
          <a:prstGeom prst="rect">
            <a:avLst/>
          </a:prstGeom>
          <a:solidFill>
            <a:srgbClr val="E8E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A"/>
          </a:p>
        </p:txBody>
      </p:sp>
      <p:sp>
        <p:nvSpPr>
          <p:cNvPr id="21" name="Title Placeholder 1">
            <a:extLst>
              <a:ext uri="{FF2B5EF4-FFF2-40B4-BE49-F238E27FC236}">
                <a16:creationId xmlns:a16="http://schemas.microsoft.com/office/drawing/2014/main" id="{514FCF84-CE26-6C94-6153-7B5A0D920926}"/>
              </a:ext>
            </a:extLst>
          </p:cNvPr>
          <p:cNvSpPr>
            <a:spLocks noGrp="1"/>
          </p:cNvSpPr>
          <p:nvPr>
            <p:ph type="title" hasCustomPrompt="1"/>
          </p:nvPr>
        </p:nvSpPr>
        <p:spPr>
          <a:xfrm>
            <a:off x="468313" y="620693"/>
            <a:ext cx="2557109" cy="306109"/>
          </a:xfrm>
          <a:prstGeom prst="rect">
            <a:avLst/>
          </a:prstGeom>
        </p:spPr>
        <p:txBody>
          <a:bodyPr vert="horz" wrap="square" lIns="0" tIns="0" rIns="90000" bIns="0" rtlCol="0" anchor="t">
            <a:spAutoFit/>
          </a:bodyPr>
          <a:lstStyle/>
          <a:p>
            <a:r>
              <a:rPr lang="en-GB"/>
              <a:t>Case study</a:t>
            </a:r>
            <a:endParaRPr lang="en-US"/>
          </a:p>
        </p:txBody>
      </p:sp>
      <p:sp>
        <p:nvSpPr>
          <p:cNvPr id="23" name="Google Shape;12;p1">
            <a:extLst>
              <a:ext uri="{FF2B5EF4-FFF2-40B4-BE49-F238E27FC236}">
                <a16:creationId xmlns:a16="http://schemas.microsoft.com/office/drawing/2014/main" id="{02704A77-BCDC-4BF8-071A-A8B653C9369B}"/>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27" name="Google Shape;37;p11">
            <a:extLst>
              <a:ext uri="{FF2B5EF4-FFF2-40B4-BE49-F238E27FC236}">
                <a16:creationId xmlns:a16="http://schemas.microsoft.com/office/drawing/2014/main" id="{5A454B5E-7709-31BE-24FD-E3FBEEF492AD}"/>
              </a:ext>
            </a:extLst>
          </p:cNvPr>
          <p:cNvSpPr txBox="1">
            <a:spLocks noGrp="1"/>
          </p:cNvSpPr>
          <p:nvPr>
            <p:ph type="body" idx="11"/>
          </p:nvPr>
        </p:nvSpPr>
        <p:spPr>
          <a:xfrm>
            <a:off x="468313" y="2032096"/>
            <a:ext cx="3082607" cy="240259"/>
          </a:xfrm>
          <a:prstGeom prst="rect">
            <a:avLst/>
          </a:prstGeom>
          <a:noFill/>
          <a:ln>
            <a:noFill/>
          </a:ln>
        </p:spPr>
        <p:txBody>
          <a:bodyPr spcFirstLastPara="1" wrap="square" lIns="0" tIns="0" rIns="91425" bIns="46800" anchor="t" anchorCtr="0">
            <a:spAutoFit/>
          </a:bodyPr>
          <a:lstStyle>
            <a:lvl1pPr marL="0" lvl="0" indent="0" algn="l">
              <a:lnSpc>
                <a:spcPct val="114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28" name="Google Shape;37;p11">
            <a:extLst>
              <a:ext uri="{FF2B5EF4-FFF2-40B4-BE49-F238E27FC236}">
                <a16:creationId xmlns:a16="http://schemas.microsoft.com/office/drawing/2014/main" id="{798590AF-6979-8A18-6507-8B6ABFBAB7A6}"/>
              </a:ext>
            </a:extLst>
          </p:cNvPr>
          <p:cNvSpPr txBox="1">
            <a:spLocks noGrp="1"/>
          </p:cNvSpPr>
          <p:nvPr>
            <p:ph type="body" idx="12" hasCustomPrompt="1"/>
          </p:nvPr>
        </p:nvSpPr>
        <p:spPr>
          <a:xfrm>
            <a:off x="468313" y="1693098"/>
            <a:ext cx="1477993" cy="221599"/>
          </a:xfrm>
          <a:prstGeom prst="rect">
            <a:avLst/>
          </a:prstGeom>
          <a:noFill/>
          <a:ln>
            <a:noFill/>
          </a:ln>
        </p:spPr>
        <p:txBody>
          <a:bodyPr spcFirstLastPara="1" wrap="square" lIns="0" tIns="0" rIns="0" bIns="0" anchor="ctr" anchorCtr="0">
            <a:spAutoFit/>
          </a:bodyPr>
          <a:lstStyle>
            <a:lvl1pPr marL="0" lvl="0" indent="0" algn="l">
              <a:lnSpc>
                <a:spcPct val="120000"/>
              </a:lnSpc>
              <a:spcBef>
                <a:spcPts val="0"/>
              </a:spcBef>
              <a:spcAft>
                <a:spcPts val="0"/>
              </a:spcAft>
              <a:buSzPct val="100000"/>
              <a:buFont typeface="Arial" panose="020B0604020202020204" pitchFamily="34" charset="0"/>
              <a:buNone/>
              <a:defRPr sz="1200" b="1">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The Need</a:t>
            </a:r>
            <a:endParaRPr/>
          </a:p>
        </p:txBody>
      </p:sp>
      <p:sp>
        <p:nvSpPr>
          <p:cNvPr id="31" name="Google Shape;37;p11">
            <a:extLst>
              <a:ext uri="{FF2B5EF4-FFF2-40B4-BE49-F238E27FC236}">
                <a16:creationId xmlns:a16="http://schemas.microsoft.com/office/drawing/2014/main" id="{65D022F8-52B0-4D20-65B5-6D4A92008473}"/>
              </a:ext>
            </a:extLst>
          </p:cNvPr>
          <p:cNvSpPr txBox="1">
            <a:spLocks noGrp="1"/>
          </p:cNvSpPr>
          <p:nvPr>
            <p:ph type="body" idx="13"/>
          </p:nvPr>
        </p:nvSpPr>
        <p:spPr>
          <a:xfrm>
            <a:off x="468313" y="3016848"/>
            <a:ext cx="3082607" cy="240259"/>
          </a:xfrm>
          <a:prstGeom prst="rect">
            <a:avLst/>
          </a:prstGeom>
          <a:noFill/>
          <a:ln>
            <a:noFill/>
          </a:ln>
        </p:spPr>
        <p:txBody>
          <a:bodyPr spcFirstLastPara="1" wrap="square" lIns="0" tIns="0" rIns="91425" bIns="46800" anchor="t" anchorCtr="0">
            <a:spAutoFit/>
          </a:bodyPr>
          <a:lstStyle>
            <a:lvl1pPr marL="0" lvl="0" indent="0" algn="l">
              <a:lnSpc>
                <a:spcPct val="114000"/>
              </a:lnSpc>
              <a:spcBef>
                <a:spcPts val="0"/>
              </a:spcBef>
              <a:spcAft>
                <a:spcPts val="0"/>
              </a:spcAft>
              <a:buSzPct val="100000"/>
              <a:buFont typeface="Arial" panose="020B0604020202020204" pitchFamily="34" charset="0"/>
              <a:buNone/>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2" name="Google Shape;37;p11">
            <a:extLst>
              <a:ext uri="{FF2B5EF4-FFF2-40B4-BE49-F238E27FC236}">
                <a16:creationId xmlns:a16="http://schemas.microsoft.com/office/drawing/2014/main" id="{285124B9-32D7-41FB-8139-AE959C3B71D1}"/>
              </a:ext>
            </a:extLst>
          </p:cNvPr>
          <p:cNvSpPr txBox="1">
            <a:spLocks noGrp="1"/>
          </p:cNvSpPr>
          <p:nvPr>
            <p:ph type="body" idx="14" hasCustomPrompt="1"/>
          </p:nvPr>
        </p:nvSpPr>
        <p:spPr>
          <a:xfrm>
            <a:off x="468313" y="2677850"/>
            <a:ext cx="1477993" cy="221599"/>
          </a:xfrm>
          <a:prstGeom prst="rect">
            <a:avLst/>
          </a:prstGeom>
          <a:noFill/>
          <a:ln>
            <a:noFill/>
          </a:ln>
        </p:spPr>
        <p:txBody>
          <a:bodyPr spcFirstLastPara="1" wrap="square" lIns="0" tIns="0" rIns="0" bIns="0" anchor="ctr" anchorCtr="0">
            <a:spAutoFit/>
          </a:bodyPr>
          <a:lstStyle>
            <a:lvl1pPr marL="0" lvl="0" indent="0" algn="l">
              <a:lnSpc>
                <a:spcPct val="120000"/>
              </a:lnSpc>
              <a:spcBef>
                <a:spcPts val="0"/>
              </a:spcBef>
              <a:spcAft>
                <a:spcPts val="0"/>
              </a:spcAft>
              <a:buSzPct val="100000"/>
              <a:buFont typeface="Arial" panose="020B0604020202020204" pitchFamily="34" charset="0"/>
              <a:buNone/>
              <a:defRPr sz="1200" b="1">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The Challenge</a:t>
            </a:r>
            <a:endParaRPr/>
          </a:p>
        </p:txBody>
      </p:sp>
      <p:sp>
        <p:nvSpPr>
          <p:cNvPr id="35" name="Google Shape;37;p11">
            <a:extLst>
              <a:ext uri="{FF2B5EF4-FFF2-40B4-BE49-F238E27FC236}">
                <a16:creationId xmlns:a16="http://schemas.microsoft.com/office/drawing/2014/main" id="{203B9EED-3615-6257-BB39-31B320BD6716}"/>
              </a:ext>
            </a:extLst>
          </p:cNvPr>
          <p:cNvSpPr txBox="1">
            <a:spLocks noGrp="1"/>
          </p:cNvSpPr>
          <p:nvPr>
            <p:ph type="body" idx="15"/>
          </p:nvPr>
        </p:nvSpPr>
        <p:spPr>
          <a:xfrm>
            <a:off x="4343400" y="2032096"/>
            <a:ext cx="4332288" cy="240259"/>
          </a:xfrm>
          <a:prstGeom prst="rect">
            <a:avLst/>
          </a:prstGeom>
          <a:noFill/>
          <a:ln>
            <a:noFill/>
          </a:ln>
        </p:spPr>
        <p:txBody>
          <a:bodyPr spcFirstLastPara="1" wrap="square" lIns="0" tIns="0" rIns="91425" bIns="46800" anchor="t" anchorCtr="0">
            <a:spAutoFit/>
          </a:bodyPr>
          <a:lstStyle>
            <a:lvl1pPr marL="171450" lvl="0" indent="-171450" algn="l">
              <a:lnSpc>
                <a:spcPct val="114000"/>
              </a:lnSpc>
              <a:spcBef>
                <a:spcPts val="0"/>
              </a:spcBef>
              <a:spcAft>
                <a:spcPts val="0"/>
              </a:spcAft>
              <a:buSzPct val="100000"/>
              <a:buFont typeface="Arial" panose="020B0604020202020204" pitchFamily="34" charset="0"/>
              <a:buChar char="•"/>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36" name="Google Shape;37;p11">
            <a:extLst>
              <a:ext uri="{FF2B5EF4-FFF2-40B4-BE49-F238E27FC236}">
                <a16:creationId xmlns:a16="http://schemas.microsoft.com/office/drawing/2014/main" id="{3E586B9D-7D5F-79B5-D95B-D7F83612941A}"/>
              </a:ext>
            </a:extLst>
          </p:cNvPr>
          <p:cNvSpPr txBox="1">
            <a:spLocks noGrp="1"/>
          </p:cNvSpPr>
          <p:nvPr>
            <p:ph type="body" idx="16" hasCustomPrompt="1"/>
          </p:nvPr>
        </p:nvSpPr>
        <p:spPr>
          <a:xfrm>
            <a:off x="4343400" y="1693098"/>
            <a:ext cx="1477993" cy="221599"/>
          </a:xfrm>
          <a:prstGeom prst="rect">
            <a:avLst/>
          </a:prstGeom>
          <a:noFill/>
          <a:ln>
            <a:noFill/>
          </a:ln>
        </p:spPr>
        <p:txBody>
          <a:bodyPr spcFirstLastPara="1" wrap="square" lIns="0" tIns="0" rIns="0" bIns="0" anchor="ctr" anchorCtr="0">
            <a:spAutoFit/>
          </a:bodyPr>
          <a:lstStyle>
            <a:lvl1pPr marL="0" lvl="0" indent="0" algn="l">
              <a:lnSpc>
                <a:spcPct val="120000"/>
              </a:lnSpc>
              <a:spcBef>
                <a:spcPts val="0"/>
              </a:spcBef>
              <a:spcAft>
                <a:spcPts val="0"/>
              </a:spcAft>
              <a:buSzPct val="100000"/>
              <a:buFont typeface="Arial" panose="020B0604020202020204" pitchFamily="34" charset="0"/>
              <a:buNone/>
              <a:defRPr sz="1200" b="1">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err="1"/>
              <a:t>Verbit’s</a:t>
            </a:r>
            <a:r>
              <a:rPr lang="en-US"/>
              <a:t> Solution</a:t>
            </a:r>
            <a:endParaRPr/>
          </a:p>
        </p:txBody>
      </p:sp>
      <p:sp>
        <p:nvSpPr>
          <p:cNvPr id="39" name="Google Shape;37;p11">
            <a:extLst>
              <a:ext uri="{FF2B5EF4-FFF2-40B4-BE49-F238E27FC236}">
                <a16:creationId xmlns:a16="http://schemas.microsoft.com/office/drawing/2014/main" id="{980DA5D9-107F-1B38-5DCE-77CDCE588B41}"/>
              </a:ext>
            </a:extLst>
          </p:cNvPr>
          <p:cNvSpPr txBox="1">
            <a:spLocks noGrp="1"/>
          </p:cNvSpPr>
          <p:nvPr>
            <p:ph type="body" idx="17"/>
          </p:nvPr>
        </p:nvSpPr>
        <p:spPr>
          <a:xfrm>
            <a:off x="4343400" y="3901348"/>
            <a:ext cx="4332288" cy="240259"/>
          </a:xfrm>
          <a:prstGeom prst="rect">
            <a:avLst/>
          </a:prstGeom>
          <a:noFill/>
          <a:ln>
            <a:noFill/>
          </a:ln>
        </p:spPr>
        <p:txBody>
          <a:bodyPr spcFirstLastPara="1" wrap="square" lIns="0" tIns="0" rIns="91425" bIns="46800" anchor="t" anchorCtr="0">
            <a:spAutoFit/>
          </a:bodyPr>
          <a:lstStyle>
            <a:lvl1pPr marL="171450" lvl="0" indent="-171450" algn="l">
              <a:lnSpc>
                <a:spcPct val="114000"/>
              </a:lnSpc>
              <a:spcBef>
                <a:spcPts val="0"/>
              </a:spcBef>
              <a:spcAft>
                <a:spcPts val="0"/>
              </a:spcAft>
              <a:buSzPct val="100000"/>
              <a:buFont typeface="Arial" panose="020B0604020202020204" pitchFamily="34" charset="0"/>
              <a:buChar char="•"/>
              <a:defRPr sz="11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40" name="Google Shape;37;p11">
            <a:extLst>
              <a:ext uri="{FF2B5EF4-FFF2-40B4-BE49-F238E27FC236}">
                <a16:creationId xmlns:a16="http://schemas.microsoft.com/office/drawing/2014/main" id="{6AA1EBCD-4EBD-26B6-D9DD-36B9E565135B}"/>
              </a:ext>
            </a:extLst>
          </p:cNvPr>
          <p:cNvSpPr txBox="1">
            <a:spLocks noGrp="1"/>
          </p:cNvSpPr>
          <p:nvPr>
            <p:ph type="body" idx="18" hasCustomPrompt="1"/>
          </p:nvPr>
        </p:nvSpPr>
        <p:spPr>
          <a:xfrm>
            <a:off x="4343400" y="3562350"/>
            <a:ext cx="1477993" cy="221599"/>
          </a:xfrm>
          <a:prstGeom prst="rect">
            <a:avLst/>
          </a:prstGeom>
          <a:noFill/>
          <a:ln>
            <a:noFill/>
          </a:ln>
        </p:spPr>
        <p:txBody>
          <a:bodyPr spcFirstLastPara="1" wrap="square" lIns="0" tIns="0" rIns="0" bIns="0" anchor="ctr" anchorCtr="0">
            <a:spAutoFit/>
          </a:bodyPr>
          <a:lstStyle>
            <a:lvl1pPr marL="0" lvl="0" indent="0" algn="l">
              <a:lnSpc>
                <a:spcPct val="120000"/>
              </a:lnSpc>
              <a:spcBef>
                <a:spcPts val="0"/>
              </a:spcBef>
              <a:spcAft>
                <a:spcPts val="0"/>
              </a:spcAft>
              <a:buSzPct val="100000"/>
              <a:buFont typeface="Arial" panose="020B0604020202020204" pitchFamily="34" charset="0"/>
              <a:buNone/>
              <a:defRPr sz="1200" b="1">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The Results</a:t>
            </a:r>
            <a:endParaRPr/>
          </a:p>
        </p:txBody>
      </p:sp>
    </p:spTree>
    <p:extLst>
      <p:ext uri="{BB962C8B-B14F-4D97-AF65-F5344CB8AC3E}">
        <p14:creationId xmlns:p14="http://schemas.microsoft.com/office/powerpoint/2010/main" val="19493688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Graph">
    <p:bg>
      <p:bgPr>
        <a:solidFill>
          <a:schemeClr val="bg1"/>
        </a:solidFill>
        <a:effectLst/>
      </p:bgPr>
    </p:bg>
    <p:spTree>
      <p:nvGrpSpPr>
        <p:cNvPr id="1" name=""/>
        <p:cNvGrpSpPr/>
        <p:nvPr/>
      </p:nvGrpSpPr>
      <p:grpSpPr>
        <a:xfrm>
          <a:off x="0" y="0"/>
          <a:ext cx="0" cy="0"/>
          <a:chOff x="0" y="0"/>
          <a:chExt cx="0" cy="0"/>
        </a:xfrm>
      </p:grpSpPr>
      <p:sp>
        <p:nvSpPr>
          <p:cNvPr id="21" name="Title Placeholder 1">
            <a:extLst>
              <a:ext uri="{FF2B5EF4-FFF2-40B4-BE49-F238E27FC236}">
                <a16:creationId xmlns:a16="http://schemas.microsoft.com/office/drawing/2014/main" id="{514FCF84-CE26-6C94-6153-7B5A0D920926}"/>
              </a:ext>
            </a:extLst>
          </p:cNvPr>
          <p:cNvSpPr>
            <a:spLocks noGrp="1"/>
          </p:cNvSpPr>
          <p:nvPr>
            <p:ph type="title"/>
          </p:nvPr>
        </p:nvSpPr>
        <p:spPr>
          <a:xfrm>
            <a:off x="468313" y="641013"/>
            <a:ext cx="2557109" cy="306109"/>
          </a:xfrm>
          <a:prstGeom prst="rect">
            <a:avLst/>
          </a:prstGeom>
        </p:spPr>
        <p:txBody>
          <a:bodyPr vert="horz" wrap="square" lIns="0" tIns="0" rIns="90000" bIns="0" rtlCol="0" anchor="t">
            <a:spAutoFit/>
          </a:bodyPr>
          <a:lstStyle/>
          <a:p>
            <a:endParaRPr lang="en-US"/>
          </a:p>
        </p:txBody>
      </p:sp>
      <p:sp>
        <p:nvSpPr>
          <p:cNvPr id="23" name="Google Shape;12;p1">
            <a:extLst>
              <a:ext uri="{FF2B5EF4-FFF2-40B4-BE49-F238E27FC236}">
                <a16:creationId xmlns:a16="http://schemas.microsoft.com/office/drawing/2014/main" id="{02704A77-BCDC-4BF8-071A-A8B653C9369B}"/>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27" name="Google Shape;37;p11">
            <a:extLst>
              <a:ext uri="{FF2B5EF4-FFF2-40B4-BE49-F238E27FC236}">
                <a16:creationId xmlns:a16="http://schemas.microsoft.com/office/drawing/2014/main" id="{5A454B5E-7709-31BE-24FD-E3FBEEF492AD}"/>
              </a:ext>
            </a:extLst>
          </p:cNvPr>
          <p:cNvSpPr txBox="1">
            <a:spLocks noGrp="1"/>
          </p:cNvSpPr>
          <p:nvPr>
            <p:ph type="body" idx="11"/>
          </p:nvPr>
        </p:nvSpPr>
        <p:spPr>
          <a:xfrm>
            <a:off x="468313" y="1331782"/>
            <a:ext cx="2568801" cy="268856"/>
          </a:xfrm>
          <a:prstGeom prst="rect">
            <a:avLst/>
          </a:prstGeom>
          <a:noFill/>
          <a:ln>
            <a:noFill/>
          </a:ln>
        </p:spPr>
        <p:txBody>
          <a:bodyPr spcFirstLastPara="1" wrap="square" lIns="0" tIns="0" rIns="91425" bIns="4680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8" name="Google Shape;37;p11">
            <a:extLst>
              <a:ext uri="{FF2B5EF4-FFF2-40B4-BE49-F238E27FC236}">
                <a16:creationId xmlns:a16="http://schemas.microsoft.com/office/drawing/2014/main" id="{A8E679FC-C566-02A4-150D-360772BD3FA6}"/>
              </a:ext>
            </a:extLst>
          </p:cNvPr>
          <p:cNvSpPr txBox="1">
            <a:spLocks noGrp="1"/>
          </p:cNvSpPr>
          <p:nvPr>
            <p:ph type="body" idx="16" hasCustomPrompt="1"/>
          </p:nvPr>
        </p:nvSpPr>
        <p:spPr>
          <a:xfrm>
            <a:off x="3853543" y="1386646"/>
            <a:ext cx="1477993" cy="203133"/>
          </a:xfrm>
          <a:prstGeom prst="rect">
            <a:avLst/>
          </a:prstGeom>
          <a:noFill/>
          <a:ln>
            <a:noFill/>
          </a:ln>
        </p:spPr>
        <p:txBody>
          <a:bodyPr spcFirstLastPara="1" wrap="square" lIns="0" tIns="0" rIns="0" bIns="0" anchor="ctr" anchorCtr="0">
            <a:spAutoFit/>
          </a:bodyPr>
          <a:lstStyle>
            <a:lvl1pPr marL="0" lvl="0" indent="0" algn="l">
              <a:lnSpc>
                <a:spcPct val="120000"/>
              </a:lnSpc>
              <a:spcBef>
                <a:spcPts val="0"/>
              </a:spcBef>
              <a:spcAft>
                <a:spcPts val="0"/>
              </a:spcAft>
              <a:buSzPct val="100000"/>
              <a:buFont typeface="Arial" panose="020B0604020202020204" pitchFamily="34" charset="0"/>
              <a:buNone/>
              <a:defRPr sz="1100" b="1">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err="1"/>
              <a:t>Clic</a:t>
            </a:r>
            <a:r>
              <a:rPr lang="ru-RU" err="1"/>
              <a:t>k</a:t>
            </a:r>
            <a:r>
              <a:rPr lang="en-US"/>
              <a:t> to add chart title</a:t>
            </a:r>
            <a:endParaRPr/>
          </a:p>
        </p:txBody>
      </p:sp>
      <p:sp>
        <p:nvSpPr>
          <p:cNvPr id="11" name="Chart Placeholder 10">
            <a:extLst>
              <a:ext uri="{FF2B5EF4-FFF2-40B4-BE49-F238E27FC236}">
                <a16:creationId xmlns:a16="http://schemas.microsoft.com/office/drawing/2014/main" id="{F400560A-3F19-FCE2-F5D5-1AA0C7A7A0A0}"/>
              </a:ext>
            </a:extLst>
          </p:cNvPr>
          <p:cNvSpPr>
            <a:spLocks noGrp="1"/>
          </p:cNvSpPr>
          <p:nvPr>
            <p:ph type="chart" sz="quarter" idx="17" hasCustomPrompt="1"/>
          </p:nvPr>
        </p:nvSpPr>
        <p:spPr>
          <a:xfrm>
            <a:off x="3864429" y="1763486"/>
            <a:ext cx="4593771" cy="2623457"/>
          </a:xfrm>
        </p:spPr>
        <p:txBody>
          <a:bodyPr/>
          <a:lstStyle>
            <a:lvl1pPr>
              <a:defRPr sz="1000"/>
            </a:lvl1pPr>
          </a:lstStyle>
          <a:p>
            <a:r>
              <a:rPr lang="en-US"/>
              <a:t>Click icon to add chart from Excel</a:t>
            </a:r>
            <a:endParaRPr lang="en-UA"/>
          </a:p>
        </p:txBody>
      </p:sp>
    </p:spTree>
    <p:extLst>
      <p:ext uri="{BB962C8B-B14F-4D97-AF65-F5344CB8AC3E}">
        <p14:creationId xmlns:p14="http://schemas.microsoft.com/office/powerpoint/2010/main" val="21034726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Questions Slide">
    <p:spTree>
      <p:nvGrpSpPr>
        <p:cNvPr id="1" name=""/>
        <p:cNvGrpSpPr/>
        <p:nvPr/>
      </p:nvGrpSpPr>
      <p:grpSpPr>
        <a:xfrm>
          <a:off x="0" y="0"/>
          <a:ext cx="0" cy="0"/>
          <a:chOff x="0" y="0"/>
          <a:chExt cx="0" cy="0"/>
        </a:xfrm>
      </p:grpSpPr>
      <p:sp>
        <p:nvSpPr>
          <p:cNvPr id="2" name="Graphic 5" descr="A breaker slide is shown reading Q&amp;A in bold white letters on the left side on top of a medium blue gradient background which features decorative triangle elements on the right side in white and one triangle in pink.">
            <a:extLst>
              <a:ext uri="{FF2B5EF4-FFF2-40B4-BE49-F238E27FC236}">
                <a16:creationId xmlns:a16="http://schemas.microsoft.com/office/drawing/2014/main" id="{71B55563-9F9C-03D1-FC11-BFC843DEBDDF}"/>
              </a:ext>
            </a:extLst>
          </p:cNvPr>
          <p:cNvSpPr/>
          <p:nvPr userDrawn="1"/>
        </p:nvSpPr>
        <p:spPr>
          <a:xfrm>
            <a:off x="90000" y="87750"/>
            <a:ext cx="8964000" cy="4968000"/>
          </a:xfrm>
          <a:prstGeom prst="roundRect">
            <a:avLst>
              <a:gd name="adj" fmla="val 2967"/>
            </a:avLst>
          </a:prstGeom>
          <a:gradFill>
            <a:gsLst>
              <a:gs pos="0">
                <a:schemeClr val="accent4"/>
              </a:gs>
              <a:gs pos="100000">
                <a:schemeClr val="tx2"/>
              </a:gs>
            </a:gsLst>
            <a:lin ang="8280000" scaled="0"/>
          </a:gradFill>
          <a:ln w="0" cap="flat">
            <a:noFill/>
            <a:prstDash val="solid"/>
            <a:miter/>
          </a:ln>
        </p:spPr>
        <p:txBody>
          <a:bodyPr rtlCol="0" anchor="ctr"/>
          <a:lstStyle/>
          <a:p>
            <a:endParaRPr lang="en-UA"/>
          </a:p>
        </p:txBody>
      </p:sp>
      <p:pic>
        <p:nvPicPr>
          <p:cNvPr id="7" name="Graphic 6">
            <a:extLst>
              <a:ext uri="{FF2B5EF4-FFF2-40B4-BE49-F238E27FC236}">
                <a16:creationId xmlns:a16="http://schemas.microsoft.com/office/drawing/2014/main" id="{D00D8EE1-D1BA-4787-980F-166BA5EA31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95292" y="1857965"/>
            <a:ext cx="5317587" cy="4635845"/>
          </a:xfrm>
          <a:prstGeom prst="rect">
            <a:avLst/>
          </a:prstGeom>
        </p:spPr>
      </p:pic>
      <p:sp>
        <p:nvSpPr>
          <p:cNvPr id="12" name="Google Shape;451;p36">
            <a:extLst>
              <a:ext uri="{FF2B5EF4-FFF2-40B4-BE49-F238E27FC236}">
                <a16:creationId xmlns:a16="http://schemas.microsoft.com/office/drawing/2014/main" id="{029062E7-28FB-3832-E92F-F2116CBB9D44}"/>
              </a:ext>
            </a:extLst>
          </p:cNvPr>
          <p:cNvSpPr txBox="1">
            <a:spLocks/>
          </p:cNvSpPr>
          <p:nvPr userDrawn="1"/>
        </p:nvSpPr>
        <p:spPr>
          <a:xfrm>
            <a:off x="468313" y="2439705"/>
            <a:ext cx="2769157" cy="613230"/>
          </a:xfrm>
          <a:prstGeom prst="rect">
            <a:avLst/>
          </a:prstGeom>
        </p:spPr>
        <p:txBody>
          <a:bodyPr spcFirstLastPara="1" vert="horz" wrap="square" lIns="0" tIns="0" rIns="91425" bIns="0"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b="1">
                <a:solidFill>
                  <a:schemeClr val="bg1"/>
                </a:solidFill>
                <a:latin typeface="Nunito ExtraBold" pitchFamily="2" charset="77"/>
                <a:ea typeface="Nunito"/>
                <a:cs typeface="Nunito"/>
                <a:sym typeface="Nunito"/>
              </a:rPr>
              <a:t>Q&amp;A</a:t>
            </a:r>
          </a:p>
        </p:txBody>
      </p:sp>
      <p:pic>
        <p:nvPicPr>
          <p:cNvPr id="14" name="Graphic 13">
            <a:extLst>
              <a:ext uri="{FF2B5EF4-FFF2-40B4-BE49-F238E27FC236}">
                <a16:creationId xmlns:a16="http://schemas.microsoft.com/office/drawing/2014/main" id="{A9CAED7F-E12F-34B8-942C-44BD405BCB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087671" y="905452"/>
            <a:ext cx="3539494" cy="3085713"/>
          </a:xfrm>
          <a:prstGeom prst="rect">
            <a:avLst/>
          </a:prstGeom>
        </p:spPr>
      </p:pic>
      <p:pic>
        <p:nvPicPr>
          <p:cNvPr id="8" name="Graphic 7">
            <a:extLst>
              <a:ext uri="{FF2B5EF4-FFF2-40B4-BE49-F238E27FC236}">
                <a16:creationId xmlns:a16="http://schemas.microsoft.com/office/drawing/2014/main" id="{605051EB-CA13-44C2-C8C5-1CE87B5C71CD}"/>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4984224" y="2248659"/>
            <a:ext cx="886489" cy="772835"/>
          </a:xfrm>
          <a:prstGeom prst="rect">
            <a:avLst/>
          </a:prstGeom>
        </p:spPr>
      </p:pic>
      <p:pic>
        <p:nvPicPr>
          <p:cNvPr id="9" name="Graphic 8">
            <a:extLst>
              <a:ext uri="{FF2B5EF4-FFF2-40B4-BE49-F238E27FC236}">
                <a16:creationId xmlns:a16="http://schemas.microsoft.com/office/drawing/2014/main" id="{467BF4B4-DF51-159F-1ABB-814E10B46E98}"/>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48703" y="2420377"/>
            <a:ext cx="537508" cy="468597"/>
          </a:xfrm>
          <a:prstGeom prst="rect">
            <a:avLst/>
          </a:prstGeom>
        </p:spPr>
      </p:pic>
    </p:spTree>
    <p:extLst>
      <p:ext uri="{BB962C8B-B14F-4D97-AF65-F5344CB8AC3E}">
        <p14:creationId xmlns:p14="http://schemas.microsoft.com/office/powerpoint/2010/main" val="2494425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Questions Slide">
    <p:bg>
      <p:bgPr>
        <a:gradFill>
          <a:gsLst>
            <a:gs pos="100000">
              <a:srgbClr val="B3FFF8"/>
            </a:gs>
            <a:gs pos="75000">
              <a:srgbClr val="D6E8FA"/>
            </a:gs>
            <a:gs pos="0">
              <a:srgbClr val="E8EEFD"/>
            </a:gs>
          </a:gsLst>
          <a:lin ang="19065172" scaled="1"/>
        </a:gra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1794C1D-9D32-24FB-276A-647208EFFE23}"/>
              </a:ext>
            </a:extLst>
          </p:cNvPr>
          <p:cNvSpPr/>
          <p:nvPr userDrawn="1"/>
        </p:nvSpPr>
        <p:spPr>
          <a:xfrm>
            <a:off x="90000" y="112295"/>
            <a:ext cx="8964000" cy="4943455"/>
          </a:xfrm>
          <a:prstGeom prst="roundRect">
            <a:avLst>
              <a:gd name="adj" fmla="val 2863"/>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4" name="Graphic 3" descr="Decorative triangle elements which are slightly transparent are shown on the right of the slide. A blue gradient surrounds the edges of the full slide.">
            <a:extLst>
              <a:ext uri="{FF2B5EF4-FFF2-40B4-BE49-F238E27FC236}">
                <a16:creationId xmlns:a16="http://schemas.microsoft.com/office/drawing/2014/main" id="{CF8945E5-8C62-2819-3865-478FC03DA6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5913738" y="1195405"/>
            <a:ext cx="6597267" cy="5751463"/>
          </a:xfrm>
          <a:prstGeom prst="rect">
            <a:avLst/>
          </a:prstGeom>
        </p:spPr>
      </p:pic>
      <p:sp>
        <p:nvSpPr>
          <p:cNvPr id="6" name="Google Shape;451;p36">
            <a:extLst>
              <a:ext uri="{FF2B5EF4-FFF2-40B4-BE49-F238E27FC236}">
                <a16:creationId xmlns:a16="http://schemas.microsoft.com/office/drawing/2014/main" id="{98233A37-49A5-3206-D712-07B5684CBD36}"/>
              </a:ext>
            </a:extLst>
          </p:cNvPr>
          <p:cNvSpPr txBox="1">
            <a:spLocks/>
          </p:cNvSpPr>
          <p:nvPr userDrawn="1"/>
        </p:nvSpPr>
        <p:spPr>
          <a:xfrm>
            <a:off x="446541" y="2352125"/>
            <a:ext cx="4540476" cy="575700"/>
          </a:xfrm>
          <a:prstGeom prst="rect">
            <a:avLst/>
          </a:prstGeom>
        </p:spPr>
        <p:txBody>
          <a:bodyPr spcFirstLastPara="1" vert="horz" wrap="square" lIns="0" tIns="0" rIns="91425" bIns="0"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5000"/>
              </a:lnSpc>
              <a:spcBef>
                <a:spcPts val="0"/>
              </a:spcBef>
            </a:pPr>
            <a:r>
              <a:rPr lang="en-GB" sz="4400" b="1">
                <a:gradFill>
                  <a:gsLst>
                    <a:gs pos="100000">
                      <a:srgbClr val="4A148C"/>
                    </a:gs>
                    <a:gs pos="50000">
                      <a:srgbClr val="322FBE"/>
                    </a:gs>
                    <a:gs pos="0">
                      <a:srgbClr val="1A4AF0"/>
                    </a:gs>
                  </a:gsLst>
                  <a:lin ang="10800000" scaled="1"/>
                </a:gradFill>
                <a:latin typeface="Nunito ExtraBold" pitchFamily="2" charset="77"/>
              </a:rPr>
              <a:t>Questions</a:t>
            </a:r>
          </a:p>
        </p:txBody>
      </p:sp>
      <p:pic>
        <p:nvPicPr>
          <p:cNvPr id="10" name="Graphic 9">
            <a:extLst>
              <a:ext uri="{FF2B5EF4-FFF2-40B4-BE49-F238E27FC236}">
                <a16:creationId xmlns:a16="http://schemas.microsoft.com/office/drawing/2014/main" id="{1D0E4132-E0C3-5099-2ED0-9CA643FD2A2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15469" y="769000"/>
            <a:ext cx="1187077" cy="1034888"/>
          </a:xfrm>
          <a:prstGeom prst="rect">
            <a:avLst/>
          </a:prstGeom>
        </p:spPr>
      </p:pic>
      <p:sp>
        <p:nvSpPr>
          <p:cNvPr id="13" name="Graphic 7">
            <a:extLst>
              <a:ext uri="{FF2B5EF4-FFF2-40B4-BE49-F238E27FC236}">
                <a16:creationId xmlns:a16="http://schemas.microsoft.com/office/drawing/2014/main" id="{C76B76C4-3980-BA4D-D4D9-45431576B55A}"/>
              </a:ext>
            </a:extLst>
          </p:cNvPr>
          <p:cNvSpPr/>
          <p:nvPr userDrawn="1"/>
        </p:nvSpPr>
        <p:spPr>
          <a:xfrm rot="10800000">
            <a:off x="7790455" y="1072362"/>
            <a:ext cx="525124" cy="458726"/>
          </a:xfrm>
          <a:custGeom>
            <a:avLst/>
            <a:gdLst>
              <a:gd name="connsiteX0" fmla="*/ 6924 w 620113"/>
              <a:gd name="connsiteY0" fmla="*/ 469384 h 541704"/>
              <a:gd name="connsiteX1" fmla="*/ 272731 w 620113"/>
              <a:gd name="connsiteY1" fmla="*/ 22340 h 541704"/>
              <a:gd name="connsiteX2" fmla="*/ 349739 w 620113"/>
              <a:gd name="connsiteY2" fmla="*/ 22490 h 541704"/>
              <a:gd name="connsiteX3" fmla="*/ 613327 w 620113"/>
              <a:gd name="connsiteY3" fmla="*/ 469654 h 541704"/>
              <a:gd name="connsiteX4" fmla="*/ 574764 w 620113"/>
              <a:gd name="connsiteY4" fmla="*/ 541705 h 541704"/>
              <a:gd name="connsiteX5" fmla="*/ 45337 w 620113"/>
              <a:gd name="connsiteY5" fmla="*/ 541584 h 541704"/>
              <a:gd name="connsiteX6" fmla="*/ 6894 w 620113"/>
              <a:gd name="connsiteY6" fmla="*/ 469354 h 54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113" h="541704">
                <a:moveTo>
                  <a:pt x="6924" y="469384"/>
                </a:moveTo>
                <a:lnTo>
                  <a:pt x="272731" y="22340"/>
                </a:lnTo>
                <a:cubicBezTo>
                  <a:pt x="290484" y="-7501"/>
                  <a:pt x="332106" y="-7441"/>
                  <a:pt x="349739" y="22490"/>
                </a:cubicBezTo>
                <a:lnTo>
                  <a:pt x="613327" y="469654"/>
                </a:lnTo>
                <a:cubicBezTo>
                  <a:pt x="631889" y="501146"/>
                  <a:pt x="610179" y="541735"/>
                  <a:pt x="574764" y="541705"/>
                </a:cubicBezTo>
                <a:lnTo>
                  <a:pt x="45337" y="541584"/>
                </a:lnTo>
                <a:cubicBezTo>
                  <a:pt x="9832" y="541584"/>
                  <a:pt x="-11848" y="500846"/>
                  <a:pt x="6894" y="469354"/>
                </a:cubicBezTo>
              </a:path>
            </a:pathLst>
          </a:custGeom>
          <a:solidFill>
            <a:srgbClr val="FFEBAE"/>
          </a:solidFill>
          <a:ln w="5925" cap="flat">
            <a:noFill/>
            <a:prstDash val="solid"/>
            <a:miter/>
          </a:ln>
        </p:spPr>
        <p:txBody>
          <a:bodyPr rtlCol="0" anchor="ctr"/>
          <a:lstStyle/>
          <a:p>
            <a:endParaRPr lang="en-UA"/>
          </a:p>
        </p:txBody>
      </p:sp>
      <p:sp>
        <p:nvSpPr>
          <p:cNvPr id="16" name="Google Shape;37;p11">
            <a:extLst>
              <a:ext uri="{FF2B5EF4-FFF2-40B4-BE49-F238E27FC236}">
                <a16:creationId xmlns:a16="http://schemas.microsoft.com/office/drawing/2014/main" id="{54BF008B-3E7D-76EA-630B-00A65459210A}"/>
              </a:ext>
            </a:extLst>
          </p:cNvPr>
          <p:cNvSpPr txBox="1">
            <a:spLocks noGrp="1"/>
          </p:cNvSpPr>
          <p:nvPr>
            <p:ph type="body" idx="12" hasCustomPrompt="1"/>
          </p:nvPr>
        </p:nvSpPr>
        <p:spPr>
          <a:xfrm>
            <a:off x="468313" y="3297966"/>
            <a:ext cx="2111601" cy="258532"/>
          </a:xfrm>
          <a:prstGeom prst="rect">
            <a:avLst/>
          </a:prstGeom>
          <a:noFill/>
          <a:ln>
            <a:noFill/>
          </a:ln>
        </p:spPr>
        <p:txBody>
          <a:bodyPr spcFirstLastPara="1" wrap="square" lIns="0" tIns="0" rIns="0" bIns="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400" b="1">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Name, Title</a:t>
            </a:r>
          </a:p>
        </p:txBody>
      </p:sp>
      <p:sp>
        <p:nvSpPr>
          <p:cNvPr id="17" name="Google Shape;37;p11">
            <a:extLst>
              <a:ext uri="{FF2B5EF4-FFF2-40B4-BE49-F238E27FC236}">
                <a16:creationId xmlns:a16="http://schemas.microsoft.com/office/drawing/2014/main" id="{0F9D265A-3F41-8FCC-D0E9-F34728548F18}"/>
              </a:ext>
            </a:extLst>
          </p:cNvPr>
          <p:cNvSpPr txBox="1">
            <a:spLocks noGrp="1"/>
          </p:cNvSpPr>
          <p:nvPr>
            <p:ph type="body" idx="13" hasCustomPrompt="1"/>
          </p:nvPr>
        </p:nvSpPr>
        <p:spPr>
          <a:xfrm>
            <a:off x="468313" y="3954237"/>
            <a:ext cx="2111601" cy="517065"/>
          </a:xfrm>
          <a:prstGeom prst="rect">
            <a:avLst/>
          </a:prstGeom>
          <a:noFill/>
          <a:ln>
            <a:noFill/>
          </a:ln>
        </p:spPr>
        <p:txBody>
          <a:bodyPr spcFirstLastPara="1" wrap="square" lIns="0" tIns="0" rIns="0" bIns="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400" b="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marL="0" indent="0" defTabSz="914378">
              <a:buNone/>
            </a:pPr>
            <a:r>
              <a:rPr lang="en-US" sz="1400">
                <a:latin typeface="Nunito"/>
                <a:ea typeface="Calibri" panose="020F0502020204030204" pitchFamily="34" charset="0"/>
                <a:hlinkClick r:id="rId6">
                  <a:extLst>
                    <a:ext uri="{A12FA001-AC4F-418D-AE19-62706E023703}">
                      <ahyp:hlinkClr xmlns:ahyp="http://schemas.microsoft.com/office/drawing/2018/hyperlinkcolor" val="tx"/>
                    </a:ext>
                  </a:extLst>
                </a:hlinkClick>
              </a:rPr>
              <a:t>email@verbit.ai</a:t>
            </a:r>
          </a:p>
          <a:p>
            <a:pPr marL="0" indent="0" defTabSz="914378">
              <a:buNone/>
            </a:pPr>
            <a:r>
              <a:rPr lang="en-US" sz="1400">
                <a:latin typeface="Nunito"/>
                <a:ea typeface="Calibri" panose="020F0502020204030204" pitchFamily="34" charset="0"/>
              </a:rPr>
              <a:t>phone number</a:t>
            </a:r>
          </a:p>
        </p:txBody>
      </p:sp>
      <p:sp>
        <p:nvSpPr>
          <p:cNvPr id="24" name="Google Shape;37;p11">
            <a:extLst>
              <a:ext uri="{FF2B5EF4-FFF2-40B4-BE49-F238E27FC236}">
                <a16:creationId xmlns:a16="http://schemas.microsoft.com/office/drawing/2014/main" id="{01F4327C-641D-4336-CA7B-402328A5D3F3}"/>
              </a:ext>
            </a:extLst>
          </p:cNvPr>
          <p:cNvSpPr txBox="1">
            <a:spLocks noGrp="1"/>
          </p:cNvSpPr>
          <p:nvPr>
            <p:ph type="body" idx="14" hasCustomPrompt="1"/>
          </p:nvPr>
        </p:nvSpPr>
        <p:spPr>
          <a:xfrm>
            <a:off x="2971800" y="3297966"/>
            <a:ext cx="2111601" cy="258532"/>
          </a:xfrm>
          <a:prstGeom prst="rect">
            <a:avLst/>
          </a:prstGeom>
          <a:noFill/>
          <a:ln>
            <a:noFill/>
          </a:ln>
        </p:spPr>
        <p:txBody>
          <a:bodyPr spcFirstLastPara="1" wrap="square" lIns="0" tIns="0" rIns="0" bIns="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400" b="1">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r>
              <a:rPr lang="en-US"/>
              <a:t>Name, Title</a:t>
            </a:r>
          </a:p>
        </p:txBody>
      </p:sp>
      <p:sp>
        <p:nvSpPr>
          <p:cNvPr id="25" name="Google Shape;37;p11">
            <a:extLst>
              <a:ext uri="{FF2B5EF4-FFF2-40B4-BE49-F238E27FC236}">
                <a16:creationId xmlns:a16="http://schemas.microsoft.com/office/drawing/2014/main" id="{6DD5E662-A272-700D-3A5A-B218209B3012}"/>
              </a:ext>
            </a:extLst>
          </p:cNvPr>
          <p:cNvSpPr txBox="1">
            <a:spLocks noGrp="1"/>
          </p:cNvSpPr>
          <p:nvPr>
            <p:ph type="body" idx="15" hasCustomPrompt="1"/>
          </p:nvPr>
        </p:nvSpPr>
        <p:spPr>
          <a:xfrm>
            <a:off x="2971800" y="3954237"/>
            <a:ext cx="2111601" cy="517065"/>
          </a:xfrm>
          <a:prstGeom prst="rect">
            <a:avLst/>
          </a:prstGeom>
          <a:noFill/>
          <a:ln>
            <a:noFill/>
          </a:ln>
        </p:spPr>
        <p:txBody>
          <a:bodyPr spcFirstLastPara="1" wrap="square" lIns="0" tIns="0" rIns="0" bIns="0" anchor="t" anchorCtr="0">
            <a:spAutoFit/>
          </a:bodyPr>
          <a:lstStyle>
            <a:lvl1pPr marL="0" lvl="0" indent="0" algn="l">
              <a:lnSpc>
                <a:spcPct val="120000"/>
              </a:lnSpc>
              <a:spcBef>
                <a:spcPts val="0"/>
              </a:spcBef>
              <a:spcAft>
                <a:spcPts val="0"/>
              </a:spcAft>
              <a:buSzPct val="100000"/>
              <a:buFont typeface="Arial" panose="020B0604020202020204" pitchFamily="34" charset="0"/>
              <a:buNone/>
              <a:defRPr sz="1400" b="0">
                <a:solidFill>
                  <a:schemeClr val="tx1"/>
                </a:solidFill>
                <a:latin typeface="Nunito" pitchFamily="2" charset="77"/>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marL="0" indent="0" defTabSz="914378">
              <a:buNone/>
            </a:pPr>
            <a:r>
              <a:rPr lang="en-US" sz="1400">
                <a:latin typeface="Nunito"/>
                <a:ea typeface="Calibri" panose="020F0502020204030204" pitchFamily="34" charset="0"/>
                <a:hlinkClick r:id="rId6">
                  <a:extLst>
                    <a:ext uri="{A12FA001-AC4F-418D-AE19-62706E023703}">
                      <ahyp:hlinkClr xmlns:ahyp="http://schemas.microsoft.com/office/drawing/2018/hyperlinkcolor" val="tx"/>
                    </a:ext>
                  </a:extLst>
                </a:hlinkClick>
              </a:rPr>
              <a:t>email@verbit.ai</a:t>
            </a:r>
          </a:p>
          <a:p>
            <a:pPr marL="0" indent="0" defTabSz="914378">
              <a:buNone/>
            </a:pPr>
            <a:r>
              <a:rPr lang="en-US" sz="1400">
                <a:latin typeface="Nunito"/>
                <a:ea typeface="Calibri" panose="020F0502020204030204" pitchFamily="34" charset="0"/>
              </a:rPr>
              <a:t>phone number</a:t>
            </a:r>
          </a:p>
        </p:txBody>
      </p:sp>
    </p:spTree>
    <p:extLst>
      <p:ext uri="{BB962C8B-B14F-4D97-AF65-F5344CB8AC3E}">
        <p14:creationId xmlns:p14="http://schemas.microsoft.com/office/powerpoint/2010/main" val="2264891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D62D4081-3AFC-DC51-7E70-6F5820F8F9E7}"/>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2" name="Graphic 5" descr="A thank you page appears which features a medium-blue gradient and decorative triangle elements in white and aqua coloring.">
            <a:extLst>
              <a:ext uri="{FF2B5EF4-FFF2-40B4-BE49-F238E27FC236}">
                <a16:creationId xmlns:a16="http://schemas.microsoft.com/office/drawing/2014/main" id="{A4E1A991-2E7B-CFF9-4649-33BA6864724B}"/>
              </a:ext>
            </a:extLst>
          </p:cNvPr>
          <p:cNvSpPr/>
          <p:nvPr userDrawn="1"/>
        </p:nvSpPr>
        <p:spPr>
          <a:xfrm>
            <a:off x="90000" y="87750"/>
            <a:ext cx="8964000" cy="4968000"/>
          </a:xfrm>
          <a:prstGeom prst="roundRect">
            <a:avLst>
              <a:gd name="adj" fmla="val 2967"/>
            </a:avLst>
          </a:prstGeom>
          <a:gradFill>
            <a:gsLst>
              <a:gs pos="0">
                <a:srgbClr val="E8ECFC"/>
              </a:gs>
              <a:gs pos="12000">
                <a:srgbClr val="E3E8FB"/>
              </a:gs>
              <a:gs pos="24000">
                <a:srgbClr val="D6DEFB"/>
              </a:gs>
              <a:gs pos="37000">
                <a:srgbClr val="C1CDF9"/>
              </a:gs>
              <a:gs pos="50000">
                <a:srgbClr val="A4B6F8"/>
              </a:gs>
              <a:gs pos="64000">
                <a:srgbClr val="7D98F5"/>
              </a:gs>
              <a:gs pos="77000">
                <a:srgbClr val="4F74F3"/>
              </a:gs>
              <a:gs pos="90000">
                <a:srgbClr val="1A4AF0"/>
              </a:gs>
              <a:gs pos="100000">
                <a:srgbClr val="1A4AF0"/>
              </a:gs>
            </a:gsLst>
            <a:lin ang="19799998" scaled="1"/>
          </a:gradFill>
          <a:ln w="0" cap="flat">
            <a:noFill/>
            <a:prstDash val="solid"/>
            <a:miter/>
          </a:ln>
        </p:spPr>
        <p:txBody>
          <a:bodyPr rtlCol="0" anchor="ctr"/>
          <a:lstStyle/>
          <a:p>
            <a:endParaRPr lang="en-UA"/>
          </a:p>
        </p:txBody>
      </p:sp>
      <p:sp>
        <p:nvSpPr>
          <p:cNvPr id="7" name="Google Shape;451;p36">
            <a:extLst>
              <a:ext uri="{FF2B5EF4-FFF2-40B4-BE49-F238E27FC236}">
                <a16:creationId xmlns:a16="http://schemas.microsoft.com/office/drawing/2014/main" id="{A1B9A79E-8E32-D8A0-DC46-4536C4F881C1}"/>
              </a:ext>
            </a:extLst>
          </p:cNvPr>
          <p:cNvSpPr txBox="1">
            <a:spLocks/>
          </p:cNvSpPr>
          <p:nvPr userDrawn="1"/>
        </p:nvSpPr>
        <p:spPr>
          <a:xfrm>
            <a:off x="468313" y="2352125"/>
            <a:ext cx="3482798" cy="575700"/>
          </a:xfrm>
          <a:prstGeom prst="rect">
            <a:avLst/>
          </a:prstGeom>
        </p:spPr>
        <p:txBody>
          <a:bodyPr spcFirstLastPara="1" vert="horz" wrap="square" lIns="0" tIns="0" rIns="91425" bIns="0"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5000"/>
              </a:lnSpc>
              <a:spcBef>
                <a:spcPts val="0"/>
              </a:spcBef>
            </a:pPr>
            <a:r>
              <a:rPr lang="en-US" sz="4400" b="1">
                <a:gradFill>
                  <a:gsLst>
                    <a:gs pos="100000">
                      <a:srgbClr val="4A148C"/>
                    </a:gs>
                    <a:gs pos="50000">
                      <a:srgbClr val="322FBE"/>
                    </a:gs>
                    <a:gs pos="0">
                      <a:srgbClr val="1A4AF0"/>
                    </a:gs>
                  </a:gsLst>
                  <a:lin ang="10800000" scaled="1"/>
                </a:gradFill>
                <a:latin typeface="Nunito ExtraBold" pitchFamily="2" charset="77"/>
              </a:rPr>
              <a:t>Thank you</a:t>
            </a:r>
            <a:endParaRPr lang="en-GB" sz="4400" b="1">
              <a:gradFill>
                <a:gsLst>
                  <a:gs pos="100000">
                    <a:srgbClr val="4A148C"/>
                  </a:gs>
                  <a:gs pos="50000">
                    <a:srgbClr val="322FBE"/>
                  </a:gs>
                  <a:gs pos="0">
                    <a:srgbClr val="1A4AF0"/>
                  </a:gs>
                </a:gsLst>
                <a:lin ang="10800000" scaled="1"/>
              </a:gradFill>
              <a:latin typeface="Nunito ExtraBold" pitchFamily="2" charset="77"/>
            </a:endParaRPr>
          </a:p>
        </p:txBody>
      </p:sp>
      <p:pic>
        <p:nvPicPr>
          <p:cNvPr id="8" name="Graphic 7">
            <a:extLst>
              <a:ext uri="{FF2B5EF4-FFF2-40B4-BE49-F238E27FC236}">
                <a16:creationId xmlns:a16="http://schemas.microsoft.com/office/drawing/2014/main" id="{FD9EBC01-2DEB-F661-EAC7-A1C318B4C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93746" y="758551"/>
            <a:ext cx="6597267" cy="5751463"/>
          </a:xfrm>
          <a:prstGeom prst="rect">
            <a:avLst/>
          </a:prstGeom>
        </p:spPr>
      </p:pic>
      <p:pic>
        <p:nvPicPr>
          <p:cNvPr id="10" name="Graphic 9">
            <a:extLst>
              <a:ext uri="{FF2B5EF4-FFF2-40B4-BE49-F238E27FC236}">
                <a16:creationId xmlns:a16="http://schemas.microsoft.com/office/drawing/2014/main" id="{A48E077F-3D15-3737-666B-5A1F95E0DE4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5337352" y="2053172"/>
            <a:ext cx="666342" cy="580913"/>
          </a:xfrm>
          <a:prstGeom prst="rect">
            <a:avLst/>
          </a:prstGeom>
        </p:spPr>
      </p:pic>
      <p:pic>
        <p:nvPicPr>
          <p:cNvPr id="11" name="Graphic 10">
            <a:extLst>
              <a:ext uri="{FF2B5EF4-FFF2-40B4-BE49-F238E27FC236}">
                <a16:creationId xmlns:a16="http://schemas.microsoft.com/office/drawing/2014/main" id="{D2479A04-9A40-3AEF-0FD0-C5376324C19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69972" y="2109319"/>
            <a:ext cx="1216913" cy="1060898"/>
          </a:xfrm>
          <a:prstGeom prst="rect">
            <a:avLst/>
          </a:prstGeom>
        </p:spPr>
      </p:pic>
      <p:sp>
        <p:nvSpPr>
          <p:cNvPr id="12" name="Google Shape;452;p36">
            <a:extLst>
              <a:ext uri="{FF2B5EF4-FFF2-40B4-BE49-F238E27FC236}">
                <a16:creationId xmlns:a16="http://schemas.microsoft.com/office/drawing/2014/main" id="{0376E11D-238C-DAA0-F444-C27933CB5D3E}"/>
              </a:ext>
            </a:extLst>
          </p:cNvPr>
          <p:cNvSpPr txBox="1">
            <a:spLocks/>
          </p:cNvSpPr>
          <p:nvPr userDrawn="1"/>
        </p:nvSpPr>
        <p:spPr>
          <a:xfrm>
            <a:off x="468313" y="4759666"/>
            <a:ext cx="3123186" cy="173853"/>
          </a:xfrm>
          <a:prstGeom prst="rect">
            <a:avLst/>
          </a:prstGeom>
        </p:spPr>
        <p:txBody>
          <a:bodyPr spcFirstLastPara="1" vert="horz" wrap="square" lIns="0" tIns="0" rIns="91425" bIns="91425"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en-UA" sz="800" b="1" i="0">
                <a:solidFill>
                  <a:srgbClr val="202122"/>
                </a:solidFill>
                <a:effectLst/>
                <a:latin typeface="Arial" panose="020B0604020202020204" pitchFamily="34" charset="0"/>
              </a:rPr>
              <a:t>©</a:t>
            </a:r>
            <a:r>
              <a:rPr lang="en-US" sz="800">
                <a:solidFill>
                  <a:srgbClr val="202122"/>
                </a:solidFill>
                <a:latin typeface="arial" panose="020B0604020202020204" pitchFamily="34" charset="0"/>
              </a:rPr>
              <a:t> </a:t>
            </a:r>
            <a:r>
              <a:rPr lang="en-US" sz="800">
                <a:latin typeface="Inter" panose="02000503000000020004" pitchFamily="2" charset="0"/>
                <a:ea typeface="Inter" panose="02000503000000020004" pitchFamily="2" charset="0"/>
                <a:cs typeface="Inter"/>
                <a:sym typeface="Inter"/>
              </a:rPr>
              <a:t>All rights reserved to </a:t>
            </a:r>
            <a:r>
              <a:rPr lang="en-US" sz="800" err="1">
                <a:latin typeface="Inter" panose="02000503000000020004" pitchFamily="2" charset="0"/>
                <a:ea typeface="Inter" panose="02000503000000020004" pitchFamily="2" charset="0"/>
                <a:cs typeface="Inter"/>
                <a:sym typeface="Inter"/>
              </a:rPr>
              <a:t>Verbit</a:t>
            </a:r>
            <a:r>
              <a:rPr lang="en-US" sz="800">
                <a:latin typeface="Inter" panose="02000503000000020004" pitchFamily="2" charset="0"/>
                <a:ea typeface="Inter" panose="02000503000000020004" pitchFamily="2" charset="0"/>
                <a:cs typeface="Inter"/>
                <a:sym typeface="Inter"/>
              </a:rPr>
              <a:t> Inc.</a:t>
            </a:r>
            <a:endParaRPr lang="en-US" sz="800">
              <a:latin typeface="Inter" panose="02000503000000020004" pitchFamily="2" charset="0"/>
              <a:ea typeface="Inter" panose="02000503000000020004" pitchFamily="2" charset="0"/>
              <a:cs typeface="Inter"/>
            </a:endParaRPr>
          </a:p>
        </p:txBody>
      </p:sp>
    </p:spTree>
    <p:extLst>
      <p:ext uri="{BB962C8B-B14F-4D97-AF65-F5344CB8AC3E}">
        <p14:creationId xmlns:p14="http://schemas.microsoft.com/office/powerpoint/2010/main" val="748668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ppendix Slide">
    <p:spTree>
      <p:nvGrpSpPr>
        <p:cNvPr id="1" name=""/>
        <p:cNvGrpSpPr/>
        <p:nvPr/>
      </p:nvGrpSpPr>
      <p:grpSpPr>
        <a:xfrm>
          <a:off x="0" y="0"/>
          <a:ext cx="0" cy="0"/>
          <a:chOff x="0" y="0"/>
          <a:chExt cx="0" cy="0"/>
        </a:xfrm>
      </p:grpSpPr>
      <p:sp>
        <p:nvSpPr>
          <p:cNvPr id="3" name="Graphic 5" descr="A darker blue gradient slide appears with the word Appendix noted in bold white betters on the left. Decorative triangle elements appear on the right side in white and yellow.">
            <a:extLst>
              <a:ext uri="{FF2B5EF4-FFF2-40B4-BE49-F238E27FC236}">
                <a16:creationId xmlns:a16="http://schemas.microsoft.com/office/drawing/2014/main" id="{0506B75C-6AD5-46DE-5F82-A315B1E1F2EE}"/>
              </a:ext>
            </a:extLst>
          </p:cNvPr>
          <p:cNvSpPr/>
          <p:nvPr userDrawn="1"/>
        </p:nvSpPr>
        <p:spPr>
          <a:xfrm>
            <a:off x="90000" y="87750"/>
            <a:ext cx="8964000" cy="4968000"/>
          </a:xfrm>
          <a:prstGeom prst="roundRect">
            <a:avLst>
              <a:gd name="adj" fmla="val 2967"/>
            </a:avLst>
          </a:prstGeom>
          <a:gradFill>
            <a:gsLst>
              <a:gs pos="0">
                <a:srgbClr val="3DDED1"/>
              </a:gs>
              <a:gs pos="50000">
                <a:srgbClr val="436FC1"/>
              </a:gs>
              <a:gs pos="100000">
                <a:srgbClr val="4A00B2"/>
              </a:gs>
            </a:gsLst>
            <a:lin ang="8276631" scaled="1"/>
          </a:gradFill>
          <a:ln w="0" cap="flat">
            <a:noFill/>
            <a:prstDash val="solid"/>
            <a:miter/>
          </a:ln>
        </p:spPr>
        <p:txBody>
          <a:bodyPr rtlCol="0" anchor="ctr"/>
          <a:lstStyle/>
          <a:p>
            <a:endParaRPr lang="en-UA"/>
          </a:p>
        </p:txBody>
      </p:sp>
      <p:pic>
        <p:nvPicPr>
          <p:cNvPr id="4" name="Graphic 3">
            <a:extLst>
              <a:ext uri="{FF2B5EF4-FFF2-40B4-BE49-F238E27FC236}">
                <a16:creationId xmlns:a16="http://schemas.microsoft.com/office/drawing/2014/main" id="{AEC3CF51-EABB-A7FA-9B88-0395237415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178104" y="1607963"/>
            <a:ext cx="5317587" cy="4635845"/>
          </a:xfrm>
          <a:prstGeom prst="rect">
            <a:avLst/>
          </a:prstGeom>
        </p:spPr>
      </p:pic>
      <p:pic>
        <p:nvPicPr>
          <p:cNvPr id="5" name="Graphic 4">
            <a:extLst>
              <a:ext uri="{FF2B5EF4-FFF2-40B4-BE49-F238E27FC236}">
                <a16:creationId xmlns:a16="http://schemas.microsoft.com/office/drawing/2014/main" id="{6B886016-2B84-C9E9-0B2A-CA9FA474D89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5558465" y="1154983"/>
            <a:ext cx="1053350" cy="918304"/>
          </a:xfrm>
          <a:prstGeom prst="rect">
            <a:avLst/>
          </a:prstGeom>
        </p:spPr>
      </p:pic>
      <p:pic>
        <p:nvPicPr>
          <p:cNvPr id="6" name="Graphic 5">
            <a:extLst>
              <a:ext uri="{FF2B5EF4-FFF2-40B4-BE49-F238E27FC236}">
                <a16:creationId xmlns:a16="http://schemas.microsoft.com/office/drawing/2014/main" id="{F993DA57-AB0C-22C6-EE28-65AD9C1041DC}"/>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89574" y="1424193"/>
            <a:ext cx="421590" cy="367540"/>
          </a:xfrm>
          <a:prstGeom prst="rect">
            <a:avLst/>
          </a:prstGeom>
        </p:spPr>
      </p:pic>
      <p:sp>
        <p:nvSpPr>
          <p:cNvPr id="13" name="Google Shape;451;p36">
            <a:extLst>
              <a:ext uri="{FF2B5EF4-FFF2-40B4-BE49-F238E27FC236}">
                <a16:creationId xmlns:a16="http://schemas.microsoft.com/office/drawing/2014/main" id="{4AF1721E-F735-4763-5FC2-0E98175CFE30}"/>
              </a:ext>
            </a:extLst>
          </p:cNvPr>
          <p:cNvSpPr txBox="1">
            <a:spLocks/>
          </p:cNvSpPr>
          <p:nvPr userDrawn="1"/>
        </p:nvSpPr>
        <p:spPr>
          <a:xfrm>
            <a:off x="468313" y="2439705"/>
            <a:ext cx="2769157" cy="613230"/>
          </a:xfrm>
          <a:prstGeom prst="rect">
            <a:avLst/>
          </a:prstGeom>
        </p:spPr>
        <p:txBody>
          <a:bodyPr spcFirstLastPara="1" vert="horz" wrap="square" lIns="0" tIns="0" rIns="91425" bIns="0"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b="1">
                <a:solidFill>
                  <a:schemeClr val="bg1"/>
                </a:solidFill>
                <a:latin typeface="Nunito ExtraBold" pitchFamily="2" charset="77"/>
                <a:ea typeface="Nunito"/>
                <a:cs typeface="Nunito"/>
                <a:sym typeface="Nunito"/>
              </a:rPr>
              <a:t>Appendix</a:t>
            </a:r>
          </a:p>
        </p:txBody>
      </p:sp>
    </p:spTree>
    <p:extLst>
      <p:ext uri="{BB962C8B-B14F-4D97-AF65-F5344CB8AC3E}">
        <p14:creationId xmlns:p14="http://schemas.microsoft.com/office/powerpoint/2010/main" val="4273018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23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Graphic 5">
            <a:extLst>
              <a:ext uri="{FF2B5EF4-FFF2-40B4-BE49-F238E27FC236}">
                <a16:creationId xmlns:a16="http://schemas.microsoft.com/office/drawing/2014/main" id="{6D8DA847-64A6-AE0B-4B79-254571C14514}"/>
              </a:ext>
            </a:extLst>
          </p:cNvPr>
          <p:cNvSpPr/>
          <p:nvPr userDrawn="1"/>
        </p:nvSpPr>
        <p:spPr>
          <a:xfrm>
            <a:off x="90000" y="87750"/>
            <a:ext cx="8964000" cy="4968000"/>
          </a:xfrm>
          <a:prstGeom prst="roundRect">
            <a:avLst>
              <a:gd name="adj" fmla="val 2967"/>
            </a:avLst>
          </a:prstGeom>
          <a:gradFill>
            <a:gsLst>
              <a:gs pos="0">
                <a:srgbClr val="E8ECFC"/>
              </a:gs>
              <a:gs pos="26000">
                <a:srgbClr val="E3E8FB"/>
              </a:gs>
              <a:gs pos="43000">
                <a:srgbClr val="D6DEFB"/>
              </a:gs>
              <a:gs pos="59000">
                <a:srgbClr val="C1CDF9"/>
              </a:gs>
              <a:gs pos="76000">
                <a:srgbClr val="A4B6F8"/>
              </a:gs>
              <a:gs pos="87000">
                <a:srgbClr val="7D98F5"/>
              </a:gs>
              <a:gs pos="100000">
                <a:srgbClr val="4F74F3"/>
              </a:gs>
              <a:gs pos="100000">
                <a:srgbClr val="1A4AF0"/>
              </a:gs>
              <a:gs pos="100000">
                <a:srgbClr val="1A4AF0"/>
              </a:gs>
            </a:gsLst>
            <a:lin ang="19799998" scaled="1"/>
          </a:gradFill>
          <a:ln w="0" cap="flat">
            <a:noFill/>
            <a:prstDash val="solid"/>
            <a:miter/>
          </a:ln>
        </p:spPr>
        <p:txBody>
          <a:bodyPr rtlCol="0" anchor="ctr"/>
          <a:lstStyle/>
          <a:p>
            <a:endParaRPr lang="en-UA"/>
          </a:p>
        </p:txBody>
      </p:sp>
      <p:sp>
        <p:nvSpPr>
          <p:cNvPr id="5" name="Graphic 40">
            <a:extLst>
              <a:ext uri="{FF2B5EF4-FFF2-40B4-BE49-F238E27FC236}">
                <a16:creationId xmlns:a16="http://schemas.microsoft.com/office/drawing/2014/main" id="{3DA7D086-69E0-9EA0-74BF-B9FB98E436F1}"/>
              </a:ext>
            </a:extLst>
          </p:cNvPr>
          <p:cNvSpPr/>
          <p:nvPr userDrawn="1"/>
        </p:nvSpPr>
        <p:spPr>
          <a:xfrm>
            <a:off x="5691463" y="2907357"/>
            <a:ext cx="3129063" cy="2733421"/>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solidFill>
            <a:srgbClr val="E8EEFD"/>
          </a:solidFill>
          <a:ln w="28575" cap="flat">
            <a:noFill/>
            <a:prstDash val="solid"/>
            <a:miter/>
          </a:ln>
        </p:spPr>
        <p:txBody>
          <a:bodyPr rtlCol="0" anchor="ctr"/>
          <a:lstStyle/>
          <a:p>
            <a:endParaRPr lang="en-UA"/>
          </a:p>
        </p:txBody>
      </p:sp>
      <p:pic>
        <p:nvPicPr>
          <p:cNvPr id="6" name="Graphic 5">
            <a:extLst>
              <a:ext uri="{FF2B5EF4-FFF2-40B4-BE49-F238E27FC236}">
                <a16:creationId xmlns:a16="http://schemas.microsoft.com/office/drawing/2014/main" id="{42AB8801-4DE8-871E-1347-E0BD6B7F4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4302826" y="1071193"/>
            <a:ext cx="6597267" cy="5751463"/>
          </a:xfrm>
          <a:prstGeom prst="rect">
            <a:avLst/>
          </a:prstGeom>
        </p:spPr>
      </p:pic>
      <p:pic>
        <p:nvPicPr>
          <p:cNvPr id="7" name="Graphic 6">
            <a:extLst>
              <a:ext uri="{FF2B5EF4-FFF2-40B4-BE49-F238E27FC236}">
                <a16:creationId xmlns:a16="http://schemas.microsoft.com/office/drawing/2014/main" id="{1C4ACC2E-70EB-E192-6DEC-29BD25991B8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7404429" y="831271"/>
            <a:ext cx="876897" cy="764475"/>
          </a:xfrm>
          <a:prstGeom prst="rect">
            <a:avLst/>
          </a:prstGeom>
        </p:spPr>
      </p:pic>
      <p:sp>
        <p:nvSpPr>
          <p:cNvPr id="8" name="Freeform 7">
            <a:extLst>
              <a:ext uri="{FF2B5EF4-FFF2-40B4-BE49-F238E27FC236}">
                <a16:creationId xmlns:a16="http://schemas.microsoft.com/office/drawing/2014/main" id="{95CD8F94-1B16-F22E-6800-5150B148E645}"/>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11" name="Graphic 30">
            <a:extLst>
              <a:ext uri="{FF2B5EF4-FFF2-40B4-BE49-F238E27FC236}">
                <a16:creationId xmlns:a16="http://schemas.microsoft.com/office/drawing/2014/main" id="{752EB969-8E78-1171-4D33-F4A883D4653F}"/>
              </a:ext>
            </a:extLst>
          </p:cNvPr>
          <p:cNvSpPr/>
          <p:nvPr userDrawn="1"/>
        </p:nvSpPr>
        <p:spPr>
          <a:xfrm>
            <a:off x="7886913" y="1334501"/>
            <a:ext cx="518533" cy="452968"/>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gradFill>
            <a:gsLst>
              <a:gs pos="100000">
                <a:srgbClr val="4A148C"/>
              </a:gs>
              <a:gs pos="50000">
                <a:srgbClr val="322FBE"/>
              </a:gs>
              <a:gs pos="0">
                <a:srgbClr val="1A4AF0"/>
              </a:gs>
            </a:gsLst>
            <a:lin ang="10800000" scaled="1"/>
          </a:gradFill>
          <a:ln w="8295" cap="flat">
            <a:noFill/>
            <a:prstDash val="solid"/>
            <a:miter/>
          </a:ln>
        </p:spPr>
        <p:txBody>
          <a:bodyPr rtlCol="0" anchor="ctr"/>
          <a:lstStyle/>
          <a:p>
            <a:endParaRPr lang="en-UA"/>
          </a:p>
        </p:txBody>
      </p:sp>
      <p:pic>
        <p:nvPicPr>
          <p:cNvPr id="12" name="Picture 11" descr="A black man with facial hair who wears glasses smiles slightly. His arms are crossed and he wears a dark suit and a patterned tie.">
            <a:extLst>
              <a:ext uri="{FF2B5EF4-FFF2-40B4-BE49-F238E27FC236}">
                <a16:creationId xmlns:a16="http://schemas.microsoft.com/office/drawing/2014/main" id="{4C30CB2D-9AAC-333B-D008-4812204FAAD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32863" y="0"/>
            <a:ext cx="5403696" cy="6814661"/>
          </a:xfrm>
          <a:prstGeom prst="rect">
            <a:avLst/>
          </a:prstGeom>
        </p:spPr>
      </p:pic>
      <p:pic>
        <p:nvPicPr>
          <p:cNvPr id="14" name="Picture 13">
            <a:extLst>
              <a:ext uri="{FF2B5EF4-FFF2-40B4-BE49-F238E27FC236}">
                <a16:creationId xmlns:a16="http://schemas.microsoft.com/office/drawing/2014/main" id="{D8CF86E3-8F9F-7127-384A-052B2220A89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sp>
        <p:nvSpPr>
          <p:cNvPr id="15" name="Subtitle 2">
            <a:extLst>
              <a:ext uri="{FF2B5EF4-FFF2-40B4-BE49-F238E27FC236}">
                <a16:creationId xmlns:a16="http://schemas.microsoft.com/office/drawing/2014/main" id="{918C8C5A-2C08-F5AC-F250-A84EBAF7BEA7}"/>
              </a:ext>
            </a:extLst>
          </p:cNvPr>
          <p:cNvSpPr>
            <a:spLocks noGrp="1"/>
          </p:cNvSpPr>
          <p:nvPr>
            <p:ph type="subTitle" idx="1"/>
          </p:nvPr>
        </p:nvSpPr>
        <p:spPr>
          <a:xfrm>
            <a:off x="468313" y="4496470"/>
            <a:ext cx="3924394" cy="162844"/>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16" name="Title 1">
            <a:extLst>
              <a:ext uri="{FF2B5EF4-FFF2-40B4-BE49-F238E27FC236}">
                <a16:creationId xmlns:a16="http://schemas.microsoft.com/office/drawing/2014/main" id="{AEB5F362-1677-7686-B027-2E1FEEC8AC2C}"/>
              </a:ext>
            </a:extLst>
          </p:cNvPr>
          <p:cNvSpPr>
            <a:spLocks noGrp="1"/>
          </p:cNvSpPr>
          <p:nvPr>
            <p:ph type="ctrTitle"/>
          </p:nvPr>
        </p:nvSpPr>
        <p:spPr>
          <a:xfrm>
            <a:off x="468313" y="3312387"/>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Tree>
    <p:extLst>
      <p:ext uri="{BB962C8B-B14F-4D97-AF65-F5344CB8AC3E}">
        <p14:creationId xmlns:p14="http://schemas.microsoft.com/office/powerpoint/2010/main" val="11369275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ackground">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12" name="Google Shape;37;p11">
            <a:extLst>
              <a:ext uri="{FF2B5EF4-FFF2-40B4-BE49-F238E27FC236}">
                <a16:creationId xmlns:a16="http://schemas.microsoft.com/office/drawing/2014/main" id="{49ED5B7F-EA82-6A89-709A-9B744E174CF1}"/>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73913364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Background">
    <p:bg>
      <p:bgPr>
        <a:gradFill>
          <a:gsLst>
            <a:gs pos="0">
              <a:schemeClr val="bg1"/>
            </a:gs>
            <a:gs pos="100000">
              <a:srgbClr val="CFDDFF"/>
            </a:gs>
          </a:gsLst>
          <a:lin ang="1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98864-3A1B-3700-BAD2-F9B53EB53C91}"/>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3" name="Google Shape;37;p11">
            <a:extLst>
              <a:ext uri="{FF2B5EF4-FFF2-40B4-BE49-F238E27FC236}">
                <a16:creationId xmlns:a16="http://schemas.microsoft.com/office/drawing/2014/main" id="{1931D87F-C8F4-0D24-749E-7991A24126A5}"/>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4996995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222828-26AF-72A1-0BE9-8B1C4DD99A26}"/>
              </a:ext>
            </a:extLst>
          </p:cNvPr>
          <p:cNvSpPr/>
          <p:nvPr userDrawn="1"/>
        </p:nvSpPr>
        <p:spPr>
          <a:xfrm>
            <a:off x="7940842" y="-1"/>
            <a:ext cx="991402" cy="2983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2" name="Graphic 5" descr="A white to blue gradient background appears ">
            <a:extLst>
              <a:ext uri="{FF2B5EF4-FFF2-40B4-BE49-F238E27FC236}">
                <a16:creationId xmlns:a16="http://schemas.microsoft.com/office/drawing/2014/main" id="{6C7CEFEC-40FD-05F7-3C25-55DE0184FDE2}"/>
              </a:ext>
            </a:extLst>
          </p:cNvPr>
          <p:cNvSpPr/>
          <p:nvPr userDrawn="1"/>
        </p:nvSpPr>
        <p:spPr>
          <a:xfrm>
            <a:off x="90000" y="111512"/>
            <a:ext cx="8964000" cy="4944237"/>
          </a:xfrm>
          <a:prstGeom prst="roundRect">
            <a:avLst>
              <a:gd name="adj" fmla="val 2967"/>
            </a:avLst>
          </a:prstGeom>
          <a:gradFill flip="none" rotWithShape="1">
            <a:gsLst>
              <a:gs pos="0">
                <a:schemeClr val="bg1"/>
              </a:gs>
              <a:gs pos="100000">
                <a:srgbClr val="CFDDFF"/>
              </a:gs>
            </a:gsLst>
            <a:lin ang="1800000" scaled="0"/>
            <a:tileRect/>
          </a:gradFill>
          <a:ln w="0" cap="flat">
            <a:noFill/>
            <a:prstDash val="solid"/>
            <a:miter/>
          </a:ln>
        </p:spPr>
        <p:txBody>
          <a:bodyPr rtlCol="0" anchor="ctr"/>
          <a:lstStyle/>
          <a:p>
            <a:endParaRPr lang="en-UA"/>
          </a:p>
        </p:txBody>
      </p:sp>
      <p:sp>
        <p:nvSpPr>
          <p:cNvPr id="4" name="Google Shape;12;p1">
            <a:extLst>
              <a:ext uri="{FF2B5EF4-FFF2-40B4-BE49-F238E27FC236}">
                <a16:creationId xmlns:a16="http://schemas.microsoft.com/office/drawing/2014/main" id="{F6ECCA31-1505-9259-0714-0E34C2E642B6}"/>
              </a:ext>
            </a:extLst>
          </p:cNvPr>
          <p:cNvSpPr txBox="1"/>
          <p:nvPr userDrawn="1"/>
        </p:nvSpPr>
        <p:spPr>
          <a:xfrm>
            <a:off x="8448800"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3" name="Title Placeholder 1">
            <a:extLst>
              <a:ext uri="{FF2B5EF4-FFF2-40B4-BE49-F238E27FC236}">
                <a16:creationId xmlns:a16="http://schemas.microsoft.com/office/drawing/2014/main" id="{D549322E-FEAA-C58F-45DA-308B31EF337B}"/>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7" name="Google Shape;37;p11">
            <a:extLst>
              <a:ext uri="{FF2B5EF4-FFF2-40B4-BE49-F238E27FC236}">
                <a16:creationId xmlns:a16="http://schemas.microsoft.com/office/drawing/2014/main" id="{5C4A65DC-20C0-4120-6103-53270DF487EB}"/>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pic>
        <p:nvPicPr>
          <p:cNvPr id="5" name="Picture 4" descr="Verbit logo">
            <a:extLst>
              <a:ext uri="{FF2B5EF4-FFF2-40B4-BE49-F238E27FC236}">
                <a16:creationId xmlns:a16="http://schemas.microsoft.com/office/drawing/2014/main" id="{37A6C30C-CB63-0834-C31D-F06D16A403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27618665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ackground">
    <p:spTree>
      <p:nvGrpSpPr>
        <p:cNvPr id="1" name=""/>
        <p:cNvGrpSpPr/>
        <p:nvPr/>
      </p:nvGrpSpPr>
      <p:grpSpPr>
        <a:xfrm>
          <a:off x="0" y="0"/>
          <a:ext cx="0" cy="0"/>
          <a:chOff x="0" y="0"/>
          <a:chExt cx="0" cy="0"/>
        </a:xfrm>
      </p:grpSpPr>
      <p:sp>
        <p:nvSpPr>
          <p:cNvPr id="2" name="Graphic 5" descr="A light blue background appears">
            <a:extLst>
              <a:ext uri="{FF2B5EF4-FFF2-40B4-BE49-F238E27FC236}">
                <a16:creationId xmlns:a16="http://schemas.microsoft.com/office/drawing/2014/main" id="{6C7CEFEC-40FD-05F7-3C25-55DE0184FDE2}"/>
              </a:ext>
            </a:extLst>
          </p:cNvPr>
          <p:cNvSpPr/>
          <p:nvPr userDrawn="1"/>
        </p:nvSpPr>
        <p:spPr>
          <a:xfrm>
            <a:off x="90000" y="88232"/>
            <a:ext cx="8964000" cy="4967517"/>
          </a:xfrm>
          <a:prstGeom prst="roundRect">
            <a:avLst>
              <a:gd name="adj" fmla="val 2967"/>
            </a:avLst>
          </a:prstGeom>
          <a:solidFill>
            <a:srgbClr val="CFDDFF"/>
          </a:solidFill>
          <a:ln w="0" cap="flat">
            <a:noFill/>
            <a:prstDash val="solid"/>
            <a:miter/>
          </a:ln>
        </p:spPr>
        <p:txBody>
          <a:bodyPr rtlCol="0" anchor="ctr"/>
          <a:lstStyle/>
          <a:p>
            <a:endParaRPr lang="en-UA"/>
          </a:p>
        </p:txBody>
      </p:sp>
      <p:sp>
        <p:nvSpPr>
          <p:cNvPr id="4" name="Google Shape;12;p1">
            <a:extLst>
              <a:ext uri="{FF2B5EF4-FFF2-40B4-BE49-F238E27FC236}">
                <a16:creationId xmlns:a16="http://schemas.microsoft.com/office/drawing/2014/main" id="{F6ECCA31-1505-9259-0714-0E34C2E642B6}"/>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5" name="Title Placeholder 1">
            <a:extLst>
              <a:ext uri="{FF2B5EF4-FFF2-40B4-BE49-F238E27FC236}">
                <a16:creationId xmlns:a16="http://schemas.microsoft.com/office/drawing/2014/main" id="{6E585FCF-06C5-0596-8195-BA6D2DAD301C}"/>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6" name="Google Shape;37;p11">
            <a:extLst>
              <a:ext uri="{FF2B5EF4-FFF2-40B4-BE49-F238E27FC236}">
                <a16:creationId xmlns:a16="http://schemas.microsoft.com/office/drawing/2014/main" id="{C173699F-867A-3512-40B6-16FA53DC1330}"/>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pic>
        <p:nvPicPr>
          <p:cNvPr id="3" name="Picture 2" descr="Verbit logo">
            <a:extLst>
              <a:ext uri="{FF2B5EF4-FFF2-40B4-BE49-F238E27FC236}">
                <a16:creationId xmlns:a16="http://schemas.microsoft.com/office/drawing/2014/main" id="{7C3DE564-9701-B6AB-7A3F-E160423CFB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96634933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Background">
    <p:spTree>
      <p:nvGrpSpPr>
        <p:cNvPr id="1" name=""/>
        <p:cNvGrpSpPr/>
        <p:nvPr/>
      </p:nvGrpSpPr>
      <p:grpSpPr>
        <a:xfrm>
          <a:off x="0" y="0"/>
          <a:ext cx="0" cy="0"/>
          <a:chOff x="0" y="0"/>
          <a:chExt cx="0" cy="0"/>
        </a:xfrm>
      </p:grpSpPr>
      <p:sp>
        <p:nvSpPr>
          <p:cNvPr id="2" name="Graphic 5" descr="A very light blue background appears.">
            <a:extLst>
              <a:ext uri="{FF2B5EF4-FFF2-40B4-BE49-F238E27FC236}">
                <a16:creationId xmlns:a16="http://schemas.microsoft.com/office/drawing/2014/main" id="{6C7CEFEC-40FD-05F7-3C25-55DE0184FDE2}"/>
              </a:ext>
            </a:extLst>
          </p:cNvPr>
          <p:cNvSpPr/>
          <p:nvPr userDrawn="1"/>
        </p:nvSpPr>
        <p:spPr>
          <a:xfrm>
            <a:off x="90000" y="104274"/>
            <a:ext cx="8964000" cy="4951475"/>
          </a:xfrm>
          <a:prstGeom prst="roundRect">
            <a:avLst>
              <a:gd name="adj" fmla="val 2967"/>
            </a:avLst>
          </a:prstGeom>
          <a:solidFill>
            <a:srgbClr val="E8EEFD"/>
          </a:solidFill>
          <a:ln w="0" cap="flat">
            <a:noFill/>
            <a:prstDash val="solid"/>
            <a:miter/>
          </a:ln>
        </p:spPr>
        <p:txBody>
          <a:bodyPr rtlCol="0" anchor="ctr"/>
          <a:lstStyle/>
          <a:p>
            <a:endParaRPr lang="en-UA"/>
          </a:p>
        </p:txBody>
      </p:sp>
      <p:sp>
        <p:nvSpPr>
          <p:cNvPr id="4" name="Google Shape;12;p1">
            <a:extLst>
              <a:ext uri="{FF2B5EF4-FFF2-40B4-BE49-F238E27FC236}">
                <a16:creationId xmlns:a16="http://schemas.microsoft.com/office/drawing/2014/main" id="{F6ECCA31-1505-9259-0714-0E34C2E642B6}"/>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5" name="Title Placeholder 1">
            <a:extLst>
              <a:ext uri="{FF2B5EF4-FFF2-40B4-BE49-F238E27FC236}">
                <a16:creationId xmlns:a16="http://schemas.microsoft.com/office/drawing/2014/main" id="{912DE723-A4E8-8274-23F2-2E61603C31C4}"/>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7" name="Google Shape;37;p11">
            <a:extLst>
              <a:ext uri="{FF2B5EF4-FFF2-40B4-BE49-F238E27FC236}">
                <a16:creationId xmlns:a16="http://schemas.microsoft.com/office/drawing/2014/main" id="{DC4FF3A7-B86A-ED6C-12E8-4F6D2492123D}"/>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pic>
        <p:nvPicPr>
          <p:cNvPr id="3" name="Picture 2" descr="Verbit logo">
            <a:extLst>
              <a:ext uri="{FF2B5EF4-FFF2-40B4-BE49-F238E27FC236}">
                <a16:creationId xmlns:a16="http://schemas.microsoft.com/office/drawing/2014/main" id="{A1F81767-7B75-819D-3117-0E875C16A9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424564851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Background">
    <p:bg>
      <p:bgPr>
        <a:solidFill>
          <a:schemeClr val="bg1"/>
        </a:solidFill>
        <a:effectLst/>
      </p:bgPr>
    </p:bg>
    <p:spTree>
      <p:nvGrpSpPr>
        <p:cNvPr id="1" name=""/>
        <p:cNvGrpSpPr/>
        <p:nvPr/>
      </p:nvGrpSpPr>
      <p:grpSpPr>
        <a:xfrm>
          <a:off x="0" y="0"/>
          <a:ext cx="0" cy="0"/>
          <a:chOff x="0" y="0"/>
          <a:chExt cx="0" cy="0"/>
        </a:xfrm>
      </p:grpSpPr>
      <p:sp>
        <p:nvSpPr>
          <p:cNvPr id="2" name="Graphic 5" descr="A purple-blue light background appears.">
            <a:extLst>
              <a:ext uri="{FF2B5EF4-FFF2-40B4-BE49-F238E27FC236}">
                <a16:creationId xmlns:a16="http://schemas.microsoft.com/office/drawing/2014/main" id="{6C7CEFEC-40FD-05F7-3C25-55DE0184FDE2}"/>
              </a:ext>
            </a:extLst>
          </p:cNvPr>
          <p:cNvSpPr/>
          <p:nvPr userDrawn="1"/>
        </p:nvSpPr>
        <p:spPr>
          <a:xfrm>
            <a:off x="90000" y="120316"/>
            <a:ext cx="8964000" cy="4935433"/>
          </a:xfrm>
          <a:prstGeom prst="roundRect">
            <a:avLst>
              <a:gd name="adj" fmla="val 2967"/>
            </a:avLst>
          </a:prstGeom>
          <a:solidFill>
            <a:srgbClr val="CACAFC">
              <a:alpha val="74868"/>
            </a:srgbClr>
          </a:solidFill>
          <a:ln w="0" cap="flat">
            <a:noFill/>
            <a:prstDash val="solid"/>
            <a:miter/>
          </a:ln>
        </p:spPr>
        <p:txBody>
          <a:bodyPr rtlCol="0" anchor="ctr"/>
          <a:lstStyle/>
          <a:p>
            <a:endParaRPr lang="en-UA"/>
          </a:p>
        </p:txBody>
      </p:sp>
      <p:sp>
        <p:nvSpPr>
          <p:cNvPr id="4" name="Google Shape;12;p1">
            <a:extLst>
              <a:ext uri="{FF2B5EF4-FFF2-40B4-BE49-F238E27FC236}">
                <a16:creationId xmlns:a16="http://schemas.microsoft.com/office/drawing/2014/main" id="{F6ECCA31-1505-9259-0714-0E34C2E642B6}"/>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5" name="Title Placeholder 1">
            <a:extLst>
              <a:ext uri="{FF2B5EF4-FFF2-40B4-BE49-F238E27FC236}">
                <a16:creationId xmlns:a16="http://schemas.microsoft.com/office/drawing/2014/main" id="{8D2E38FE-0A3E-551A-5811-DFC486E7CDBA}"/>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7" name="Google Shape;37;p11">
            <a:extLst>
              <a:ext uri="{FF2B5EF4-FFF2-40B4-BE49-F238E27FC236}">
                <a16:creationId xmlns:a16="http://schemas.microsoft.com/office/drawing/2014/main" id="{152C1C3C-98E9-DFEF-56FA-C2F70380FCAE}"/>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pic>
        <p:nvPicPr>
          <p:cNvPr id="3" name="Picture 2" descr="Verbit logo">
            <a:extLst>
              <a:ext uri="{FF2B5EF4-FFF2-40B4-BE49-F238E27FC236}">
                <a16:creationId xmlns:a16="http://schemas.microsoft.com/office/drawing/2014/main" id="{35F519C0-DCD9-34DC-A0FB-8B7168AA91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32317522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Background">
    <p:bg>
      <p:bgPr>
        <a:gradFill>
          <a:gsLst>
            <a:gs pos="100000">
              <a:srgbClr val="B3FFF8">
                <a:alpha val="69499"/>
              </a:srgbClr>
            </a:gs>
            <a:gs pos="74000">
              <a:srgbClr val="D6E8FA">
                <a:alpha val="76598"/>
              </a:srgbClr>
            </a:gs>
            <a:gs pos="0">
              <a:srgbClr val="E8EEFD">
                <a:alpha val="89000"/>
              </a:srgbClr>
            </a:gs>
          </a:gsLst>
          <a:lin ang="19065172"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DD9FF-3E96-F63A-9F36-6BB937DF29B6}"/>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3" name="Google Shape;37;p11">
            <a:extLst>
              <a:ext uri="{FF2B5EF4-FFF2-40B4-BE49-F238E27FC236}">
                <a16:creationId xmlns:a16="http://schemas.microsoft.com/office/drawing/2014/main" id="{76053232-0D22-1819-19AC-A25F66405660}"/>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63476376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Background">
    <p:bg>
      <p:bgPr>
        <a:gradFill>
          <a:gsLst>
            <a:gs pos="0">
              <a:srgbClr val="E8ECFC"/>
            </a:gs>
            <a:gs pos="26000">
              <a:srgbClr val="E3E8FB"/>
            </a:gs>
            <a:gs pos="43000">
              <a:srgbClr val="D6DEFB"/>
            </a:gs>
            <a:gs pos="59000">
              <a:srgbClr val="C1CDF9"/>
            </a:gs>
            <a:gs pos="76000">
              <a:srgbClr val="A4B6F8"/>
            </a:gs>
            <a:gs pos="87000">
              <a:srgbClr val="7D98F5"/>
            </a:gs>
            <a:gs pos="100000">
              <a:srgbClr val="4F74F3"/>
            </a:gs>
            <a:gs pos="100000">
              <a:srgbClr val="1A4AF0"/>
            </a:gs>
            <a:gs pos="100000">
              <a:srgbClr val="1A4AF0"/>
            </a:gs>
          </a:gsLst>
          <a:lin ang="19799998" scaled="1"/>
        </a:gradFill>
        <a:effectLst/>
      </p:bgPr>
    </p:bg>
    <p:spTree>
      <p:nvGrpSpPr>
        <p:cNvPr id="1" name=""/>
        <p:cNvGrpSpPr/>
        <p:nvPr/>
      </p:nvGrpSpPr>
      <p:grpSpPr>
        <a:xfrm>
          <a:off x="0" y="0"/>
          <a:ext cx="0" cy="0"/>
          <a:chOff x="0" y="0"/>
          <a:chExt cx="0" cy="0"/>
        </a:xfrm>
      </p:grpSpPr>
      <p:sp>
        <p:nvSpPr>
          <p:cNvPr id="2" name="Graphic 5">
            <a:extLst>
              <a:ext uri="{FF2B5EF4-FFF2-40B4-BE49-F238E27FC236}">
                <a16:creationId xmlns:a16="http://schemas.microsoft.com/office/drawing/2014/main" id="{CFA13DDA-AB24-BAA6-5B60-9198E8CCE65B}"/>
              </a:ext>
            </a:extLst>
          </p:cNvPr>
          <p:cNvSpPr/>
          <p:nvPr userDrawn="1"/>
        </p:nvSpPr>
        <p:spPr>
          <a:xfrm>
            <a:off x="90000" y="128337"/>
            <a:ext cx="8964000" cy="4927413"/>
          </a:xfrm>
          <a:prstGeom prst="roundRect">
            <a:avLst>
              <a:gd name="adj" fmla="val 2967"/>
            </a:avLst>
          </a:prstGeom>
          <a:solidFill>
            <a:schemeClr val="bg1"/>
          </a:solidFill>
          <a:ln w="0" cap="flat">
            <a:noFill/>
            <a:prstDash val="solid"/>
            <a:miter/>
          </a:ln>
        </p:spPr>
        <p:txBody>
          <a:bodyPr rtlCol="0" anchor="ctr"/>
          <a:lstStyle/>
          <a:p>
            <a:endParaRPr lang="en-UA"/>
          </a:p>
        </p:txBody>
      </p:sp>
      <p:sp>
        <p:nvSpPr>
          <p:cNvPr id="4" name="Google Shape;12;p1">
            <a:extLst>
              <a:ext uri="{FF2B5EF4-FFF2-40B4-BE49-F238E27FC236}">
                <a16:creationId xmlns:a16="http://schemas.microsoft.com/office/drawing/2014/main" id="{82456533-6D39-D9D7-DBB8-CDFA2CD217FE}"/>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pic>
        <p:nvPicPr>
          <p:cNvPr id="3" name="Picture 2" descr="Verbit logo">
            <a:extLst>
              <a:ext uri="{FF2B5EF4-FFF2-40B4-BE49-F238E27FC236}">
                <a16:creationId xmlns:a16="http://schemas.microsoft.com/office/drawing/2014/main" id="{3ED4A3DF-084A-B4F3-E833-00B6F833DB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
        <p:nvSpPr>
          <p:cNvPr id="6" name="Title Placeholder 1">
            <a:extLst>
              <a:ext uri="{FF2B5EF4-FFF2-40B4-BE49-F238E27FC236}">
                <a16:creationId xmlns:a16="http://schemas.microsoft.com/office/drawing/2014/main" id="{78480E30-6137-9EF9-7AB6-B6E89D5FB148}"/>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8" name="Google Shape;37;p11">
            <a:extLst>
              <a:ext uri="{FF2B5EF4-FFF2-40B4-BE49-F238E27FC236}">
                <a16:creationId xmlns:a16="http://schemas.microsoft.com/office/drawing/2014/main" id="{AEB0BB77-2334-30F6-49FD-E59B480754D2}"/>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95056291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Background">
    <p:bg>
      <p:bgPr>
        <a:solidFill>
          <a:srgbClr val="FFF6EF"/>
        </a:solidFill>
        <a:effectLst/>
      </p:bgPr>
    </p:bg>
    <p:spTree>
      <p:nvGrpSpPr>
        <p:cNvPr id="1" name=""/>
        <p:cNvGrpSpPr/>
        <p:nvPr/>
      </p:nvGrpSpPr>
      <p:grpSpPr>
        <a:xfrm>
          <a:off x="0" y="0"/>
          <a:ext cx="0" cy="0"/>
          <a:chOff x="0" y="0"/>
          <a:chExt cx="0" cy="0"/>
        </a:xfrm>
      </p:grpSpPr>
      <p:sp>
        <p:nvSpPr>
          <p:cNvPr id="2" name="Graphic 5" descr="A light blue to darker blue gradient appears in the background">
            <a:extLst>
              <a:ext uri="{FF2B5EF4-FFF2-40B4-BE49-F238E27FC236}">
                <a16:creationId xmlns:a16="http://schemas.microsoft.com/office/drawing/2014/main" id="{CFA13DDA-AB24-BAA6-5B60-9198E8CCE65B}"/>
              </a:ext>
            </a:extLst>
          </p:cNvPr>
          <p:cNvSpPr/>
          <p:nvPr userDrawn="1"/>
        </p:nvSpPr>
        <p:spPr>
          <a:xfrm>
            <a:off x="90000" y="96253"/>
            <a:ext cx="8964000" cy="4959497"/>
          </a:xfrm>
          <a:prstGeom prst="roundRect">
            <a:avLst>
              <a:gd name="adj" fmla="val 2967"/>
            </a:avLst>
          </a:prstGeom>
          <a:gradFill>
            <a:gsLst>
              <a:gs pos="0">
                <a:srgbClr val="E8ECFC"/>
              </a:gs>
              <a:gs pos="26000">
                <a:srgbClr val="E3E8FB"/>
              </a:gs>
              <a:gs pos="43000">
                <a:srgbClr val="D6DEFB"/>
              </a:gs>
              <a:gs pos="59000">
                <a:srgbClr val="C1CDF9"/>
              </a:gs>
              <a:gs pos="76000">
                <a:srgbClr val="A4B6F8"/>
              </a:gs>
              <a:gs pos="87000">
                <a:srgbClr val="7D98F5"/>
              </a:gs>
              <a:gs pos="100000">
                <a:srgbClr val="4F74F3"/>
              </a:gs>
              <a:gs pos="100000">
                <a:srgbClr val="1A4AF0"/>
              </a:gs>
              <a:gs pos="100000">
                <a:srgbClr val="1A4AF0"/>
              </a:gs>
            </a:gsLst>
            <a:lin ang="19799998" scaled="1"/>
          </a:gradFill>
          <a:ln w="0" cap="flat">
            <a:noFill/>
            <a:prstDash val="solid"/>
            <a:miter/>
          </a:ln>
        </p:spPr>
        <p:txBody>
          <a:bodyPr rtlCol="0" anchor="ctr"/>
          <a:lstStyle/>
          <a:p>
            <a:endParaRPr lang="en-UA"/>
          </a:p>
        </p:txBody>
      </p:sp>
      <p:sp>
        <p:nvSpPr>
          <p:cNvPr id="4" name="Google Shape;12;p1">
            <a:extLst>
              <a:ext uri="{FF2B5EF4-FFF2-40B4-BE49-F238E27FC236}">
                <a16:creationId xmlns:a16="http://schemas.microsoft.com/office/drawing/2014/main" id="{82456533-6D39-D9D7-DBB8-CDFA2CD217FE}"/>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5" name="Title Placeholder 1">
            <a:extLst>
              <a:ext uri="{FF2B5EF4-FFF2-40B4-BE49-F238E27FC236}">
                <a16:creationId xmlns:a16="http://schemas.microsoft.com/office/drawing/2014/main" id="{645AE206-77B8-9124-439E-760D93EDCA8B}"/>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7" name="Google Shape;37;p11">
            <a:extLst>
              <a:ext uri="{FF2B5EF4-FFF2-40B4-BE49-F238E27FC236}">
                <a16:creationId xmlns:a16="http://schemas.microsoft.com/office/drawing/2014/main" id="{924D9582-0484-B811-2BC9-0F49FF6D00C4}"/>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pic>
        <p:nvPicPr>
          <p:cNvPr id="3" name="Picture 2" descr="Verbit logo">
            <a:extLst>
              <a:ext uri="{FF2B5EF4-FFF2-40B4-BE49-F238E27FC236}">
                <a16:creationId xmlns:a16="http://schemas.microsoft.com/office/drawing/2014/main" id="{73D108E5-B606-171F-DDFE-8D18599BA9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20136568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Background">
    <p:spTree>
      <p:nvGrpSpPr>
        <p:cNvPr id="1" name=""/>
        <p:cNvGrpSpPr/>
        <p:nvPr/>
      </p:nvGrpSpPr>
      <p:grpSpPr>
        <a:xfrm>
          <a:off x="0" y="0"/>
          <a:ext cx="0" cy="0"/>
          <a:chOff x="0" y="0"/>
          <a:chExt cx="0" cy="0"/>
        </a:xfrm>
      </p:grpSpPr>
      <p:sp>
        <p:nvSpPr>
          <p:cNvPr id="5" name="Graphic 5" descr="A light pink to light purple gradient appears in the background">
            <a:extLst>
              <a:ext uri="{FF2B5EF4-FFF2-40B4-BE49-F238E27FC236}">
                <a16:creationId xmlns:a16="http://schemas.microsoft.com/office/drawing/2014/main" id="{7CAA6A2C-A9E1-1D57-CB90-8B80EF8DFB59}"/>
              </a:ext>
            </a:extLst>
          </p:cNvPr>
          <p:cNvSpPr/>
          <p:nvPr userDrawn="1"/>
        </p:nvSpPr>
        <p:spPr>
          <a:xfrm>
            <a:off x="90000" y="96253"/>
            <a:ext cx="8964000" cy="4959497"/>
          </a:xfrm>
          <a:prstGeom prst="roundRect">
            <a:avLst>
              <a:gd name="adj" fmla="val 2967"/>
            </a:avLst>
          </a:prstGeom>
          <a:gradFill>
            <a:gsLst>
              <a:gs pos="0">
                <a:srgbClr val="543AA8">
                  <a:alpha val="0"/>
                </a:srgbClr>
              </a:gs>
              <a:gs pos="33854">
                <a:srgbClr val="9385C8">
                  <a:alpha val="22045"/>
                </a:srgbClr>
              </a:gs>
              <a:gs pos="100000">
                <a:srgbClr val="F2F6F8">
                  <a:alpha val="50000"/>
                </a:srgbClr>
              </a:gs>
            </a:gsLst>
            <a:lin ang="6879177" scaled="1"/>
          </a:gradFill>
          <a:ln w="0" cap="flat">
            <a:noFill/>
            <a:prstDash val="solid"/>
            <a:miter/>
          </a:ln>
        </p:spPr>
        <p:txBody>
          <a:bodyPr rtlCol="0" anchor="ctr"/>
          <a:lstStyle/>
          <a:p>
            <a:pPr algn="ctr" defTabSz="685800">
              <a:defRPr/>
            </a:pPr>
            <a:endParaRPr lang="en-US" sz="1400">
              <a:latin typeface="Inter" panose="02000503000000020004" pitchFamily="2" charset="0"/>
              <a:ea typeface="Inter" panose="02000503000000020004" pitchFamily="2" charset="0"/>
            </a:endParaRPr>
          </a:p>
        </p:txBody>
      </p:sp>
      <p:sp>
        <p:nvSpPr>
          <p:cNvPr id="2" name="Title Placeholder 1">
            <a:extLst>
              <a:ext uri="{FF2B5EF4-FFF2-40B4-BE49-F238E27FC236}">
                <a16:creationId xmlns:a16="http://schemas.microsoft.com/office/drawing/2014/main" id="{40572594-8587-BFBF-F66D-EEBDF62BF58D}"/>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3" name="Google Shape;37;p11">
            <a:extLst>
              <a:ext uri="{FF2B5EF4-FFF2-40B4-BE49-F238E27FC236}">
                <a16:creationId xmlns:a16="http://schemas.microsoft.com/office/drawing/2014/main" id="{5171BB93-9F6E-41FF-47FE-964A2936507A}"/>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7467188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12A190B-3530-C60E-27D3-25C5F1C4C70A}"/>
              </a:ext>
            </a:extLst>
          </p:cNvPr>
          <p:cNvSpPr/>
          <p:nvPr userDrawn="1"/>
        </p:nvSpPr>
        <p:spPr>
          <a:xfrm>
            <a:off x="90000" y="87750"/>
            <a:ext cx="8964000" cy="4968000"/>
          </a:xfrm>
          <a:prstGeom prst="roundRect">
            <a:avLst>
              <a:gd name="adj" fmla="val 2863"/>
            </a:avLst>
          </a:prstGeom>
          <a:gradFill>
            <a:gsLst>
              <a:gs pos="92000">
                <a:srgbClr val="FBD2FC"/>
              </a:gs>
              <a:gs pos="0">
                <a:srgbClr val="FFEBAE"/>
              </a:gs>
            </a:gsLst>
            <a:lin ang="1800000" scaled="0"/>
          </a:gra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3" name="Graphic 2">
            <a:extLst>
              <a:ext uri="{FF2B5EF4-FFF2-40B4-BE49-F238E27FC236}">
                <a16:creationId xmlns:a16="http://schemas.microsoft.com/office/drawing/2014/main" id="{D7B825FA-CE57-1303-3929-680C68D8D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572000" y="484188"/>
            <a:ext cx="6597267" cy="5751463"/>
          </a:xfrm>
          <a:prstGeom prst="rect">
            <a:avLst/>
          </a:prstGeom>
        </p:spPr>
      </p:pic>
      <p:pic>
        <p:nvPicPr>
          <p:cNvPr id="9" name="Graphic 8">
            <a:extLst>
              <a:ext uri="{FF2B5EF4-FFF2-40B4-BE49-F238E27FC236}">
                <a16:creationId xmlns:a16="http://schemas.microsoft.com/office/drawing/2014/main" id="{91BB1616-866D-8589-F5C2-9E696F6779F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14758" y="3632480"/>
            <a:ext cx="1640542" cy="1430216"/>
          </a:xfrm>
          <a:prstGeom prst="rect">
            <a:avLst/>
          </a:prstGeom>
        </p:spPr>
      </p:pic>
      <p:sp>
        <p:nvSpPr>
          <p:cNvPr id="10" name="Freeform 9">
            <a:extLst>
              <a:ext uri="{FF2B5EF4-FFF2-40B4-BE49-F238E27FC236}">
                <a16:creationId xmlns:a16="http://schemas.microsoft.com/office/drawing/2014/main" id="{96F09A2C-69C8-1BCF-1C78-140D8E719356}"/>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pic>
        <p:nvPicPr>
          <p:cNvPr id="18" name="Graphic 17">
            <a:extLst>
              <a:ext uri="{FF2B5EF4-FFF2-40B4-BE49-F238E27FC236}">
                <a16:creationId xmlns:a16="http://schemas.microsoft.com/office/drawing/2014/main" id="{046E5B2C-0534-93C2-5D1F-14D1207593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7760558" y="344075"/>
            <a:ext cx="1003819" cy="875124"/>
          </a:xfrm>
          <a:prstGeom prst="rect">
            <a:avLst/>
          </a:prstGeom>
        </p:spPr>
      </p:pic>
      <p:sp>
        <p:nvSpPr>
          <p:cNvPr id="19" name="Graphic 40">
            <a:extLst>
              <a:ext uri="{FF2B5EF4-FFF2-40B4-BE49-F238E27FC236}">
                <a16:creationId xmlns:a16="http://schemas.microsoft.com/office/drawing/2014/main" id="{0B170A96-5A64-D6C2-2AAB-1DF30C2FF1B5}"/>
              </a:ext>
            </a:extLst>
          </p:cNvPr>
          <p:cNvSpPr/>
          <p:nvPr userDrawn="1"/>
        </p:nvSpPr>
        <p:spPr>
          <a:xfrm rot="10800000">
            <a:off x="7600214" y="715217"/>
            <a:ext cx="582493" cy="508842"/>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noFill/>
          <a:ln w="28575" cap="flat">
            <a:solidFill>
              <a:srgbClr val="CACAFC"/>
            </a:solidFill>
            <a:prstDash val="solid"/>
            <a:miter/>
          </a:ln>
        </p:spPr>
        <p:txBody>
          <a:bodyPr rtlCol="0" anchor="ctr"/>
          <a:lstStyle/>
          <a:p>
            <a:endParaRPr lang="en-UA"/>
          </a:p>
        </p:txBody>
      </p:sp>
      <p:pic>
        <p:nvPicPr>
          <p:cNvPr id="20" name="Picture 19" descr="A young woman with short brown hair has her mouth slightly open smiling while she holds and looks at her phone turned horizontally. She wears a white T-shirt and a large pair of over-the-ear white headphones.">
            <a:extLst>
              <a:ext uri="{FF2B5EF4-FFF2-40B4-BE49-F238E27FC236}">
                <a16:creationId xmlns:a16="http://schemas.microsoft.com/office/drawing/2014/main" id="{36D9B3F7-262C-21A5-8105-E51933188FC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514600" y="0"/>
            <a:ext cx="7715250" cy="5143500"/>
          </a:xfrm>
          <a:prstGeom prst="rect">
            <a:avLst/>
          </a:prstGeom>
        </p:spPr>
      </p:pic>
      <p:pic>
        <p:nvPicPr>
          <p:cNvPr id="21" name="Picture 20">
            <a:extLst>
              <a:ext uri="{FF2B5EF4-FFF2-40B4-BE49-F238E27FC236}">
                <a16:creationId xmlns:a16="http://schemas.microsoft.com/office/drawing/2014/main" id="{4A0CA70E-C7B7-0122-B86F-300BF4415E1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sp>
        <p:nvSpPr>
          <p:cNvPr id="22" name="Subtitle 2">
            <a:extLst>
              <a:ext uri="{FF2B5EF4-FFF2-40B4-BE49-F238E27FC236}">
                <a16:creationId xmlns:a16="http://schemas.microsoft.com/office/drawing/2014/main" id="{7370A961-E421-033E-59E6-0A390726DB9F}"/>
              </a:ext>
            </a:extLst>
          </p:cNvPr>
          <p:cNvSpPr>
            <a:spLocks noGrp="1"/>
          </p:cNvSpPr>
          <p:nvPr>
            <p:ph type="subTitle" idx="1"/>
          </p:nvPr>
        </p:nvSpPr>
        <p:spPr>
          <a:xfrm>
            <a:off x="468313" y="4496470"/>
            <a:ext cx="3924394" cy="162844"/>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23" name="Title 1">
            <a:extLst>
              <a:ext uri="{FF2B5EF4-FFF2-40B4-BE49-F238E27FC236}">
                <a16:creationId xmlns:a16="http://schemas.microsoft.com/office/drawing/2014/main" id="{989E2562-A589-A53F-8937-9B2E7C8A28A3}"/>
              </a:ext>
            </a:extLst>
          </p:cNvPr>
          <p:cNvSpPr>
            <a:spLocks noGrp="1"/>
          </p:cNvSpPr>
          <p:nvPr>
            <p:ph type="ctrTitle"/>
          </p:nvPr>
        </p:nvSpPr>
        <p:spPr>
          <a:xfrm>
            <a:off x="468313" y="3312387"/>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Tree>
    <p:extLst>
      <p:ext uri="{BB962C8B-B14F-4D97-AF65-F5344CB8AC3E}">
        <p14:creationId xmlns:p14="http://schemas.microsoft.com/office/powerpoint/2010/main" val="3619424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Background">
    <p:bg>
      <p:bgPr>
        <a:gradFill>
          <a:gsLst>
            <a:gs pos="99000">
              <a:srgbClr val="FBD2FC"/>
            </a:gs>
            <a:gs pos="44000">
              <a:srgbClr val="D6E8FA"/>
            </a:gs>
            <a:gs pos="0">
              <a:srgbClr val="B3FFF8"/>
            </a:gs>
          </a:gsLst>
          <a:lin ang="19200000" scaled="0"/>
        </a:gradFill>
        <a:effectLst/>
      </p:bgPr>
    </p:bg>
    <p:spTree>
      <p:nvGrpSpPr>
        <p:cNvPr id="1" name=""/>
        <p:cNvGrpSpPr/>
        <p:nvPr/>
      </p:nvGrpSpPr>
      <p:grpSpPr>
        <a:xfrm>
          <a:off x="0" y="0"/>
          <a:ext cx="0" cy="0"/>
          <a:chOff x="0" y="0"/>
          <a:chExt cx="0" cy="0"/>
        </a:xfrm>
      </p:grpSpPr>
      <p:sp>
        <p:nvSpPr>
          <p:cNvPr id="2" name="Graphic 5">
            <a:extLst>
              <a:ext uri="{FF2B5EF4-FFF2-40B4-BE49-F238E27FC236}">
                <a16:creationId xmlns:a16="http://schemas.microsoft.com/office/drawing/2014/main" id="{CFA13DDA-AB24-BAA6-5B60-9198E8CCE65B}"/>
              </a:ext>
            </a:extLst>
          </p:cNvPr>
          <p:cNvSpPr/>
          <p:nvPr userDrawn="1"/>
        </p:nvSpPr>
        <p:spPr>
          <a:xfrm>
            <a:off x="90000" y="112296"/>
            <a:ext cx="8964000" cy="4943454"/>
          </a:xfrm>
          <a:prstGeom prst="roundRect">
            <a:avLst>
              <a:gd name="adj" fmla="val 2967"/>
            </a:avLst>
          </a:prstGeom>
          <a:solidFill>
            <a:schemeClr val="bg1"/>
          </a:solidFill>
          <a:ln w="0" cap="flat">
            <a:noFill/>
            <a:prstDash val="solid"/>
            <a:miter/>
          </a:ln>
        </p:spPr>
        <p:txBody>
          <a:bodyPr rtlCol="0" anchor="ctr"/>
          <a:lstStyle/>
          <a:p>
            <a:endParaRPr lang="en-UA"/>
          </a:p>
        </p:txBody>
      </p:sp>
      <p:sp>
        <p:nvSpPr>
          <p:cNvPr id="4" name="Google Shape;12;p1">
            <a:extLst>
              <a:ext uri="{FF2B5EF4-FFF2-40B4-BE49-F238E27FC236}">
                <a16:creationId xmlns:a16="http://schemas.microsoft.com/office/drawing/2014/main" id="{82456533-6D39-D9D7-DBB8-CDFA2CD217FE}"/>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pic>
        <p:nvPicPr>
          <p:cNvPr id="5" name="Picture 4" descr="Verbit logo">
            <a:extLst>
              <a:ext uri="{FF2B5EF4-FFF2-40B4-BE49-F238E27FC236}">
                <a16:creationId xmlns:a16="http://schemas.microsoft.com/office/drawing/2014/main" id="{1CD3841B-BB83-CCBA-2B99-ABB03432AE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
        <p:nvSpPr>
          <p:cNvPr id="7" name="Title Placeholder 1">
            <a:extLst>
              <a:ext uri="{FF2B5EF4-FFF2-40B4-BE49-F238E27FC236}">
                <a16:creationId xmlns:a16="http://schemas.microsoft.com/office/drawing/2014/main" id="{B27C3681-A319-7F1F-704E-53566244D166}"/>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8" name="Google Shape;37;p11">
            <a:extLst>
              <a:ext uri="{FF2B5EF4-FFF2-40B4-BE49-F238E27FC236}">
                <a16:creationId xmlns:a16="http://schemas.microsoft.com/office/drawing/2014/main" id="{13D46115-1E59-EA3C-5A63-58551D1E0506}"/>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64523096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Background">
    <p:bg>
      <p:bgPr>
        <a:gradFill>
          <a:gsLst>
            <a:gs pos="99000">
              <a:srgbClr val="FBD2FC">
                <a:alpha val="46000"/>
              </a:srgbClr>
            </a:gs>
            <a:gs pos="0">
              <a:srgbClr val="FFEBAE">
                <a:alpha val="39000"/>
              </a:srgbClr>
            </a:gs>
          </a:gsLst>
          <a:lin ang="1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9883D7-115B-002F-147A-66B2A22DF21C}"/>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3" name="Google Shape;37;p11">
            <a:extLst>
              <a:ext uri="{FF2B5EF4-FFF2-40B4-BE49-F238E27FC236}">
                <a16:creationId xmlns:a16="http://schemas.microsoft.com/office/drawing/2014/main" id="{C24BA58E-E762-6892-8BEE-C6DD1B7DB6B7}"/>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37906350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_Background">
    <p:bg>
      <p:bgPr>
        <a:gradFill>
          <a:gsLst>
            <a:gs pos="0">
              <a:srgbClr val="CACAFC">
                <a:alpha val="57022"/>
              </a:srgbClr>
            </a:gs>
            <a:gs pos="99000">
              <a:srgbClr val="FBD2FC">
                <a:alpha val="15000"/>
              </a:srgbClr>
            </a:gs>
          </a:gsLst>
          <a:lin ang="1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4D3AE-3188-FE99-8591-D17A8B7370DA}"/>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3" name="Google Shape;37;p11">
            <a:extLst>
              <a:ext uri="{FF2B5EF4-FFF2-40B4-BE49-F238E27FC236}">
                <a16:creationId xmlns:a16="http://schemas.microsoft.com/office/drawing/2014/main" id="{60DD4751-25B3-2185-9026-95439871F7F3}"/>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99077875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Background">
    <p:bg>
      <p:bgPr>
        <a:gradFill>
          <a:gsLst>
            <a:gs pos="100000">
              <a:srgbClr val="CACAFC">
                <a:alpha val="57022"/>
              </a:srgbClr>
            </a:gs>
            <a:gs pos="0">
              <a:srgbClr val="FBD2FC">
                <a:alpha val="15000"/>
              </a:srgbClr>
            </a:gs>
          </a:gsLst>
          <a:lin ang="1800000" scaled="0"/>
        </a:gra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7C5F16F-C576-BA81-DE72-8122FA94F723}"/>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4" name="Google Shape;37;p11">
            <a:extLst>
              <a:ext uri="{FF2B5EF4-FFF2-40B4-BE49-F238E27FC236}">
                <a16:creationId xmlns:a16="http://schemas.microsoft.com/office/drawing/2014/main" id="{171757B0-02EE-5BF6-53C7-DCEA399B17CA}"/>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7090289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Background">
    <p:bg>
      <p:bgPr>
        <a:gradFill>
          <a:gsLst>
            <a:gs pos="99000">
              <a:srgbClr val="DDC8FF">
                <a:alpha val="55000"/>
              </a:srgbClr>
            </a:gs>
            <a:gs pos="0">
              <a:srgbClr val="B3FFF8">
                <a:alpha val="46000"/>
              </a:srgbClr>
            </a:gs>
          </a:gsLst>
          <a:lin ang="19200000" scaled="0"/>
        </a:gra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26E5124-3586-C480-1657-F7AA133514D6}"/>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4" name="Google Shape;37;p11">
            <a:extLst>
              <a:ext uri="{FF2B5EF4-FFF2-40B4-BE49-F238E27FC236}">
                <a16:creationId xmlns:a16="http://schemas.microsoft.com/office/drawing/2014/main" id="{34E840FE-24AC-6834-6FFF-113960959037}"/>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92792087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7_Background">
    <p:bg>
      <p:bgPr>
        <a:gradFill>
          <a:gsLst>
            <a:gs pos="46000">
              <a:srgbClr val="DDC8FF">
                <a:alpha val="20000"/>
              </a:srgbClr>
            </a:gs>
            <a:gs pos="0">
              <a:schemeClr val="bg1"/>
            </a:gs>
            <a:gs pos="100000">
              <a:srgbClr val="FFEBAE">
                <a:alpha val="60000"/>
              </a:srgbClr>
            </a:gs>
          </a:gsLst>
          <a:lin ang="3000000" scaled="0"/>
        </a:gra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88D2C39B-A5C9-E15E-4EAC-1F51CD757F3F}"/>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4" name="Google Shape;37;p11">
            <a:extLst>
              <a:ext uri="{FF2B5EF4-FFF2-40B4-BE49-F238E27FC236}">
                <a16:creationId xmlns:a16="http://schemas.microsoft.com/office/drawing/2014/main" id="{9A9B72E0-6BF3-0E66-726A-B7A70EB43406}"/>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8294476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8_Background">
    <p:bg>
      <p:bgPr>
        <a:gradFill>
          <a:gsLst>
            <a:gs pos="50000">
              <a:srgbClr val="CFDDFF">
                <a:alpha val="51889"/>
              </a:srgbClr>
            </a:gs>
            <a:gs pos="0">
              <a:srgbClr val="CACAFC"/>
            </a:gs>
            <a:gs pos="100000">
              <a:srgbClr val="CFDDFF"/>
            </a:gs>
          </a:gsLst>
          <a:lin ang="1800000" scaled="0"/>
        </a:gra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A7F9597-9E28-EA74-FED3-F7AF784DDD6E}"/>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4" name="Google Shape;37;p11">
            <a:extLst>
              <a:ext uri="{FF2B5EF4-FFF2-40B4-BE49-F238E27FC236}">
                <a16:creationId xmlns:a16="http://schemas.microsoft.com/office/drawing/2014/main" id="{3BE20610-8AF3-1145-E42F-A37D3FCF2ACA}"/>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92788945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9_Background">
    <p:bg>
      <p:bgPr>
        <a:gradFill>
          <a:gsLst>
            <a:gs pos="74000">
              <a:srgbClr val="CFDDFF">
                <a:alpha val="51889"/>
              </a:srgbClr>
            </a:gs>
            <a:gs pos="0">
              <a:srgbClr val="FFEBAE">
                <a:alpha val="53727"/>
              </a:srgbClr>
            </a:gs>
            <a:gs pos="100000">
              <a:srgbClr val="CFDDFF"/>
            </a:gs>
          </a:gsLst>
          <a:lin ang="1800000" scaled="0"/>
        </a:gra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5A3A18F-B68A-7A8D-BC8A-50A100B89585}"/>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4" name="Google Shape;37;p11">
            <a:extLst>
              <a:ext uri="{FF2B5EF4-FFF2-40B4-BE49-F238E27FC236}">
                <a16:creationId xmlns:a16="http://schemas.microsoft.com/office/drawing/2014/main" id="{3A138B1B-2678-CED1-A793-B09B009A5AFC}"/>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26701840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0_Background">
    <p:bg>
      <p:bgPr>
        <a:gradFill>
          <a:gsLst>
            <a:gs pos="0">
              <a:srgbClr val="CACAFC"/>
            </a:gs>
            <a:gs pos="59000">
              <a:schemeClr val="bg1"/>
            </a:gs>
            <a:gs pos="35000">
              <a:schemeClr val="bg1"/>
            </a:gs>
            <a:gs pos="98000">
              <a:schemeClr val="accent1">
                <a:alpha val="30184"/>
              </a:schemeClr>
            </a:gs>
          </a:gsLst>
          <a:lin ang="1800000" scaled="0"/>
        </a:gra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741F86D9-D273-05AE-1875-F537368893B7}"/>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4" name="Google Shape;37;p11">
            <a:extLst>
              <a:ext uri="{FF2B5EF4-FFF2-40B4-BE49-F238E27FC236}">
                <a16:creationId xmlns:a16="http://schemas.microsoft.com/office/drawing/2014/main" id="{09921137-F2FE-D5B5-6479-0EFC5027E65D}"/>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36992071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1_Background">
    <p:bg>
      <p:bgPr>
        <a:gradFill>
          <a:gsLst>
            <a:gs pos="0">
              <a:srgbClr val="CACAFC">
                <a:alpha val="57022"/>
              </a:srgbClr>
            </a:gs>
            <a:gs pos="99000">
              <a:srgbClr val="FBD2FC">
                <a:alpha val="15000"/>
              </a:srgbClr>
            </a:gs>
          </a:gsLst>
          <a:lin ang="1800000" scaled="0"/>
        </a:gra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376E235A-2482-2E72-91F5-44B104EFE046}"/>
              </a:ext>
              <a:ext uri="{C183D7F6-B498-43B3-948B-1728B52AA6E4}">
                <adec:decorative xmlns:adec="http://schemas.microsoft.com/office/drawing/2017/decorative" val="1"/>
              </a:ext>
            </a:extLst>
          </p:cNvPr>
          <p:cNvSpPr/>
          <p:nvPr userDrawn="1"/>
        </p:nvSpPr>
        <p:spPr>
          <a:xfrm rot="10800000">
            <a:off x="7395951" y="3016171"/>
            <a:ext cx="446564" cy="390099"/>
          </a:xfrm>
          <a:custGeom>
            <a:avLst/>
            <a:gdLst>
              <a:gd name="connsiteX0" fmla="*/ 6924 w 620113"/>
              <a:gd name="connsiteY0" fmla="*/ 469384 h 541704"/>
              <a:gd name="connsiteX1" fmla="*/ 272731 w 620113"/>
              <a:gd name="connsiteY1" fmla="*/ 22340 h 541704"/>
              <a:gd name="connsiteX2" fmla="*/ 349739 w 620113"/>
              <a:gd name="connsiteY2" fmla="*/ 22490 h 541704"/>
              <a:gd name="connsiteX3" fmla="*/ 613327 w 620113"/>
              <a:gd name="connsiteY3" fmla="*/ 469654 h 541704"/>
              <a:gd name="connsiteX4" fmla="*/ 574764 w 620113"/>
              <a:gd name="connsiteY4" fmla="*/ 541705 h 541704"/>
              <a:gd name="connsiteX5" fmla="*/ 45337 w 620113"/>
              <a:gd name="connsiteY5" fmla="*/ 541584 h 541704"/>
              <a:gd name="connsiteX6" fmla="*/ 6894 w 620113"/>
              <a:gd name="connsiteY6" fmla="*/ 469354 h 54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113" h="541704">
                <a:moveTo>
                  <a:pt x="6924" y="469384"/>
                </a:moveTo>
                <a:lnTo>
                  <a:pt x="272731" y="22340"/>
                </a:lnTo>
                <a:cubicBezTo>
                  <a:pt x="290484" y="-7501"/>
                  <a:pt x="332106" y="-7441"/>
                  <a:pt x="349739" y="22490"/>
                </a:cubicBezTo>
                <a:lnTo>
                  <a:pt x="613327" y="469654"/>
                </a:lnTo>
                <a:cubicBezTo>
                  <a:pt x="631889" y="501146"/>
                  <a:pt x="610179" y="541735"/>
                  <a:pt x="574764" y="541705"/>
                </a:cubicBezTo>
                <a:lnTo>
                  <a:pt x="45337" y="541584"/>
                </a:lnTo>
                <a:cubicBezTo>
                  <a:pt x="9832" y="541584"/>
                  <a:pt x="-11848" y="500846"/>
                  <a:pt x="6894" y="469354"/>
                </a:cubicBezTo>
              </a:path>
            </a:pathLst>
          </a:custGeom>
          <a:solidFill>
            <a:schemeClr val="accent6"/>
          </a:solidFill>
          <a:ln w="5925" cap="flat">
            <a:noFill/>
            <a:prstDash val="solid"/>
            <a:miter/>
          </a:ln>
        </p:spPr>
        <p:txBody>
          <a:bodyPr rtlCol="0" anchor="ctr"/>
          <a:lstStyle/>
          <a:p>
            <a:endParaRPr lang="en-UA"/>
          </a:p>
        </p:txBody>
      </p:sp>
      <p:sp>
        <p:nvSpPr>
          <p:cNvPr id="5" name="Graphic 8">
            <a:extLst>
              <a:ext uri="{FF2B5EF4-FFF2-40B4-BE49-F238E27FC236}">
                <a16:creationId xmlns:a16="http://schemas.microsoft.com/office/drawing/2014/main" id="{9FD2F74B-5129-8EBF-7D2D-E0BB88CCDE6F}"/>
              </a:ext>
              <a:ext uri="{C183D7F6-B498-43B3-948B-1728B52AA6E4}">
                <adec:decorative xmlns:adec="http://schemas.microsoft.com/office/drawing/2017/decorative" val="1"/>
              </a:ext>
            </a:extLst>
          </p:cNvPr>
          <p:cNvSpPr/>
          <p:nvPr userDrawn="1"/>
        </p:nvSpPr>
        <p:spPr>
          <a:xfrm>
            <a:off x="7496537" y="3191554"/>
            <a:ext cx="1170815" cy="1022775"/>
          </a:xfrm>
          <a:custGeom>
            <a:avLst/>
            <a:gdLst>
              <a:gd name="connsiteX0" fmla="*/ 13072 w 1170815"/>
              <a:gd name="connsiteY0" fmla="*/ 886229 h 1022775"/>
              <a:gd name="connsiteX1" fmla="*/ 514935 w 1170815"/>
              <a:gd name="connsiteY1" fmla="*/ 42179 h 1022775"/>
              <a:gd name="connsiteX2" fmla="*/ 660330 w 1170815"/>
              <a:gd name="connsiteY2" fmla="*/ 42462 h 1022775"/>
              <a:gd name="connsiteX3" fmla="*/ 1158003 w 1170815"/>
              <a:gd name="connsiteY3" fmla="*/ 886739 h 1022775"/>
              <a:gd name="connsiteX4" fmla="*/ 1085193 w 1170815"/>
              <a:gd name="connsiteY4" fmla="*/ 1022776 h 1022775"/>
              <a:gd name="connsiteX5" fmla="*/ 85600 w 1170815"/>
              <a:gd name="connsiteY5" fmla="*/ 1022549 h 1022775"/>
              <a:gd name="connsiteX6" fmla="*/ 13016 w 1170815"/>
              <a:gd name="connsiteY6" fmla="*/ 886172 h 102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815" h="1022775">
                <a:moveTo>
                  <a:pt x="13072" y="886229"/>
                </a:moveTo>
                <a:lnTo>
                  <a:pt x="514935" y="42179"/>
                </a:lnTo>
                <a:cubicBezTo>
                  <a:pt x="548453" y="-14163"/>
                  <a:pt x="627039" y="-14050"/>
                  <a:pt x="660330" y="42462"/>
                </a:cubicBezTo>
                <a:lnTo>
                  <a:pt x="1158003" y="886739"/>
                </a:lnTo>
                <a:cubicBezTo>
                  <a:pt x="1193050" y="946199"/>
                  <a:pt x="1152058" y="1022833"/>
                  <a:pt x="1085193" y="1022776"/>
                </a:cubicBezTo>
                <a:lnTo>
                  <a:pt x="85600" y="1022549"/>
                </a:lnTo>
                <a:cubicBezTo>
                  <a:pt x="18564" y="1022549"/>
                  <a:pt x="-22371" y="945632"/>
                  <a:pt x="13016" y="886172"/>
                </a:cubicBezTo>
              </a:path>
            </a:pathLst>
          </a:custGeom>
          <a:solidFill>
            <a:schemeClr val="bg1"/>
          </a:solidFill>
          <a:ln w="11303" cap="flat">
            <a:noFill/>
            <a:prstDash val="solid"/>
            <a:miter/>
          </a:ln>
        </p:spPr>
        <p:txBody>
          <a:bodyPr rtlCol="0" anchor="ctr"/>
          <a:lstStyle/>
          <a:p>
            <a:endParaRPr lang="en-UA"/>
          </a:p>
        </p:txBody>
      </p:sp>
      <p:pic>
        <p:nvPicPr>
          <p:cNvPr id="6" name="Picture 5">
            <a:extLst>
              <a:ext uri="{FF2B5EF4-FFF2-40B4-BE49-F238E27FC236}">
                <a16:creationId xmlns:a16="http://schemas.microsoft.com/office/drawing/2014/main" id="{ABB8738A-A8F7-7928-FD14-6E96EB9DBEC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92757" y="3828471"/>
            <a:ext cx="5525014" cy="852835"/>
          </a:xfrm>
          <a:prstGeom prst="rect">
            <a:avLst/>
          </a:prstGeom>
        </p:spPr>
      </p:pic>
      <p:sp>
        <p:nvSpPr>
          <p:cNvPr id="3" name="Title Placeholder 1">
            <a:extLst>
              <a:ext uri="{FF2B5EF4-FFF2-40B4-BE49-F238E27FC236}">
                <a16:creationId xmlns:a16="http://schemas.microsoft.com/office/drawing/2014/main" id="{D2B3B74B-035E-B500-B095-533275F20B8C}"/>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7" name="Google Shape;37;p11">
            <a:extLst>
              <a:ext uri="{FF2B5EF4-FFF2-40B4-BE49-F238E27FC236}">
                <a16:creationId xmlns:a16="http://schemas.microsoft.com/office/drawing/2014/main" id="{BB2C2E0F-F9D0-24E4-8CDF-D23E579FB2A8}"/>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95529955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6F09A2C-69C8-1BCF-1C78-140D8E719356}"/>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4" name="Rounded Rectangle 3">
            <a:extLst>
              <a:ext uri="{FF2B5EF4-FFF2-40B4-BE49-F238E27FC236}">
                <a16:creationId xmlns:a16="http://schemas.microsoft.com/office/drawing/2014/main" id="{4E5CF717-D834-8ED2-7C1E-51AE38D6FD99}"/>
              </a:ext>
            </a:extLst>
          </p:cNvPr>
          <p:cNvSpPr/>
          <p:nvPr userDrawn="1"/>
        </p:nvSpPr>
        <p:spPr>
          <a:xfrm>
            <a:off x="90000" y="87750"/>
            <a:ext cx="8964000" cy="4968000"/>
          </a:xfrm>
          <a:prstGeom prst="roundRect">
            <a:avLst>
              <a:gd name="adj" fmla="val 2863"/>
            </a:avLst>
          </a:prstGeom>
          <a:solidFill>
            <a:srgbClr val="E8EEFD"/>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pic>
        <p:nvPicPr>
          <p:cNvPr id="5" name="Graphic 4">
            <a:extLst>
              <a:ext uri="{FF2B5EF4-FFF2-40B4-BE49-F238E27FC236}">
                <a16:creationId xmlns:a16="http://schemas.microsoft.com/office/drawing/2014/main" id="{48828E98-CC35-1F85-6C62-3A1192346B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572000" y="484188"/>
            <a:ext cx="6597267" cy="5751463"/>
          </a:xfrm>
          <a:prstGeom prst="rect">
            <a:avLst/>
          </a:prstGeom>
        </p:spPr>
      </p:pic>
      <p:pic>
        <p:nvPicPr>
          <p:cNvPr id="6" name="Graphic 5">
            <a:extLst>
              <a:ext uri="{FF2B5EF4-FFF2-40B4-BE49-F238E27FC236}">
                <a16:creationId xmlns:a16="http://schemas.microsoft.com/office/drawing/2014/main" id="{C74150B1-FB91-737B-0551-BA1655DF71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26511" y="3626635"/>
            <a:ext cx="2159586" cy="1882717"/>
          </a:xfrm>
          <a:prstGeom prst="rect">
            <a:avLst/>
          </a:prstGeom>
        </p:spPr>
      </p:pic>
      <p:sp>
        <p:nvSpPr>
          <p:cNvPr id="11" name="Graphic 40">
            <a:extLst>
              <a:ext uri="{FF2B5EF4-FFF2-40B4-BE49-F238E27FC236}">
                <a16:creationId xmlns:a16="http://schemas.microsoft.com/office/drawing/2014/main" id="{6EF2DD52-5B1C-D91D-28BC-FE1D6D31CF26}"/>
              </a:ext>
            </a:extLst>
          </p:cNvPr>
          <p:cNvSpPr/>
          <p:nvPr userDrawn="1"/>
        </p:nvSpPr>
        <p:spPr>
          <a:xfrm rot="10800000">
            <a:off x="7474226" y="789670"/>
            <a:ext cx="1404454" cy="1226872"/>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noFill/>
          <a:ln w="34925" cap="flat">
            <a:solidFill>
              <a:srgbClr val="CACAFC"/>
            </a:solidFill>
            <a:prstDash val="solid"/>
            <a:miter/>
          </a:ln>
        </p:spPr>
        <p:txBody>
          <a:bodyPr rtlCol="0" anchor="ctr"/>
          <a:lstStyle/>
          <a:p>
            <a:endParaRPr lang="en-UA"/>
          </a:p>
        </p:txBody>
      </p:sp>
      <p:sp>
        <p:nvSpPr>
          <p:cNvPr id="12" name="Graphic 30">
            <a:extLst>
              <a:ext uri="{FF2B5EF4-FFF2-40B4-BE49-F238E27FC236}">
                <a16:creationId xmlns:a16="http://schemas.microsoft.com/office/drawing/2014/main" id="{E4A095B5-A0E7-8469-0241-DAEC3C682BFF}"/>
              </a:ext>
            </a:extLst>
          </p:cNvPr>
          <p:cNvSpPr/>
          <p:nvPr userDrawn="1"/>
        </p:nvSpPr>
        <p:spPr>
          <a:xfrm rot="10800000">
            <a:off x="8112013" y="307832"/>
            <a:ext cx="710764" cy="620893"/>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6"/>
          </a:solidFill>
          <a:ln w="8295" cap="flat">
            <a:noFill/>
            <a:prstDash val="solid"/>
            <a:miter/>
          </a:ln>
        </p:spPr>
        <p:txBody>
          <a:bodyPr rtlCol="0" anchor="ctr"/>
          <a:lstStyle/>
          <a:p>
            <a:endParaRPr lang="en-UA"/>
          </a:p>
        </p:txBody>
      </p:sp>
      <p:sp>
        <p:nvSpPr>
          <p:cNvPr id="13" name="TextBox 12">
            <a:extLst>
              <a:ext uri="{FF2B5EF4-FFF2-40B4-BE49-F238E27FC236}">
                <a16:creationId xmlns:a16="http://schemas.microsoft.com/office/drawing/2014/main" id="{55617153-2648-1FF1-F32E-B5D15E04F5E1}"/>
              </a:ext>
            </a:extLst>
          </p:cNvPr>
          <p:cNvSpPr txBox="1"/>
          <p:nvPr userDrawn="1"/>
        </p:nvSpPr>
        <p:spPr>
          <a:xfrm>
            <a:off x="6968359" y="-136634"/>
            <a:ext cx="184731" cy="369332"/>
          </a:xfrm>
          <a:prstGeom prst="rect">
            <a:avLst/>
          </a:prstGeom>
          <a:noFill/>
        </p:spPr>
        <p:txBody>
          <a:bodyPr wrap="none" rtlCol="0">
            <a:spAutoFit/>
          </a:bodyPr>
          <a:lstStyle/>
          <a:p>
            <a:endParaRPr lang="en-UA"/>
          </a:p>
        </p:txBody>
      </p:sp>
      <p:sp>
        <p:nvSpPr>
          <p:cNvPr id="14" name="Graphic 30">
            <a:extLst>
              <a:ext uri="{FF2B5EF4-FFF2-40B4-BE49-F238E27FC236}">
                <a16:creationId xmlns:a16="http://schemas.microsoft.com/office/drawing/2014/main" id="{F17AF8FF-4B66-6A46-6150-74182D184A66}"/>
              </a:ext>
            </a:extLst>
          </p:cNvPr>
          <p:cNvSpPr/>
          <p:nvPr userDrawn="1"/>
        </p:nvSpPr>
        <p:spPr>
          <a:xfrm>
            <a:off x="7995718" y="630194"/>
            <a:ext cx="343887" cy="300405"/>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3"/>
          </a:solidFill>
          <a:ln w="8295" cap="flat">
            <a:noFill/>
            <a:prstDash val="solid"/>
            <a:miter/>
          </a:ln>
        </p:spPr>
        <p:txBody>
          <a:bodyPr rtlCol="0" anchor="ctr"/>
          <a:lstStyle/>
          <a:p>
            <a:endParaRPr lang="en-UA"/>
          </a:p>
        </p:txBody>
      </p:sp>
      <p:pic>
        <p:nvPicPr>
          <p:cNvPr id="15" name="Picture 14" descr="A black woman wearing a jean shirt and jean pants smiles next to a black man who is also smiling in a grey button down shirt which is open. He has his arm around her. They look at a laptop together which she is holding up with the palm of her hand. They each have their left arm in the air in a victory-like fist.">
            <a:extLst>
              <a:ext uri="{FF2B5EF4-FFF2-40B4-BE49-F238E27FC236}">
                <a16:creationId xmlns:a16="http://schemas.microsoft.com/office/drawing/2014/main" id="{8B0D1CA9-D3BA-6EFB-3377-273D261BF00B}"/>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flipH="1">
            <a:off x="3659792" y="190053"/>
            <a:ext cx="5358478" cy="4953447"/>
          </a:xfrm>
          <a:prstGeom prst="rect">
            <a:avLst/>
          </a:prstGeom>
        </p:spPr>
      </p:pic>
      <p:pic>
        <p:nvPicPr>
          <p:cNvPr id="16" name="Picture 15">
            <a:extLst>
              <a:ext uri="{FF2B5EF4-FFF2-40B4-BE49-F238E27FC236}">
                <a16:creationId xmlns:a16="http://schemas.microsoft.com/office/drawing/2014/main" id="{BA1427D5-EFD6-CC02-B415-C3978DA0BF3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sp>
        <p:nvSpPr>
          <p:cNvPr id="17" name="Subtitle 2">
            <a:extLst>
              <a:ext uri="{FF2B5EF4-FFF2-40B4-BE49-F238E27FC236}">
                <a16:creationId xmlns:a16="http://schemas.microsoft.com/office/drawing/2014/main" id="{A1CD8C6C-2634-D6FC-21C1-070E342542D6}"/>
              </a:ext>
            </a:extLst>
          </p:cNvPr>
          <p:cNvSpPr>
            <a:spLocks noGrp="1"/>
          </p:cNvSpPr>
          <p:nvPr>
            <p:ph type="subTitle" idx="1"/>
          </p:nvPr>
        </p:nvSpPr>
        <p:spPr>
          <a:xfrm>
            <a:off x="468313" y="4496470"/>
            <a:ext cx="3924394" cy="162844"/>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24" name="Title 1">
            <a:extLst>
              <a:ext uri="{FF2B5EF4-FFF2-40B4-BE49-F238E27FC236}">
                <a16:creationId xmlns:a16="http://schemas.microsoft.com/office/drawing/2014/main" id="{DF5FA1FB-31D2-0C8F-9EC7-F969E441E39A}"/>
              </a:ext>
            </a:extLst>
          </p:cNvPr>
          <p:cNvSpPr>
            <a:spLocks noGrp="1"/>
          </p:cNvSpPr>
          <p:nvPr>
            <p:ph type="ctrTitle"/>
          </p:nvPr>
        </p:nvSpPr>
        <p:spPr>
          <a:xfrm>
            <a:off x="468313" y="3312387"/>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Tree>
    <p:extLst>
      <p:ext uri="{BB962C8B-B14F-4D97-AF65-F5344CB8AC3E}">
        <p14:creationId xmlns:p14="http://schemas.microsoft.com/office/powerpoint/2010/main" val="39416730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2_Background">
    <p:bg>
      <p:bgPr>
        <a:solidFill>
          <a:schemeClr val="bg1"/>
        </a:solidFill>
        <a:effectLst/>
      </p:bgPr>
    </p:bg>
    <p:spTree>
      <p:nvGrpSpPr>
        <p:cNvPr id="1" name=""/>
        <p:cNvGrpSpPr/>
        <p:nvPr/>
      </p:nvGrpSpPr>
      <p:grpSpPr>
        <a:xfrm>
          <a:off x="0" y="0"/>
          <a:ext cx="0" cy="0"/>
          <a:chOff x="0" y="0"/>
          <a:chExt cx="0" cy="0"/>
        </a:xfrm>
      </p:grpSpPr>
      <p:sp>
        <p:nvSpPr>
          <p:cNvPr id="5" name="Graphic 5" descr="A white to blue gradient background appears ">
            <a:extLst>
              <a:ext uri="{FF2B5EF4-FFF2-40B4-BE49-F238E27FC236}">
                <a16:creationId xmlns:a16="http://schemas.microsoft.com/office/drawing/2014/main" id="{EA0DC559-486A-C532-1FBA-05AF41BE6ACF}"/>
              </a:ext>
            </a:extLst>
          </p:cNvPr>
          <p:cNvSpPr/>
          <p:nvPr userDrawn="1"/>
        </p:nvSpPr>
        <p:spPr>
          <a:xfrm>
            <a:off x="90000" y="104274"/>
            <a:ext cx="8964000" cy="4951476"/>
          </a:xfrm>
          <a:prstGeom prst="roundRect">
            <a:avLst>
              <a:gd name="adj" fmla="val 2967"/>
            </a:avLst>
          </a:prstGeom>
          <a:gradFill flip="none" rotWithShape="1">
            <a:gsLst>
              <a:gs pos="0">
                <a:schemeClr val="bg1"/>
              </a:gs>
              <a:gs pos="100000">
                <a:srgbClr val="CFDDFF"/>
              </a:gs>
            </a:gsLst>
            <a:lin ang="1800000" scaled="0"/>
            <a:tileRect/>
          </a:gradFill>
          <a:ln w="0" cap="flat">
            <a:noFill/>
            <a:prstDash val="solid"/>
            <a:miter/>
          </a:ln>
        </p:spPr>
        <p:txBody>
          <a:bodyPr rtlCol="0" anchor="ctr"/>
          <a:lstStyle/>
          <a:p>
            <a:endParaRPr lang="en-UA"/>
          </a:p>
        </p:txBody>
      </p:sp>
      <p:sp>
        <p:nvSpPr>
          <p:cNvPr id="4" name="Google Shape;12;p1">
            <a:extLst>
              <a:ext uri="{FF2B5EF4-FFF2-40B4-BE49-F238E27FC236}">
                <a16:creationId xmlns:a16="http://schemas.microsoft.com/office/drawing/2014/main" id="{82456533-6D39-D9D7-DBB8-CDFA2CD217FE}"/>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2" name="Title Placeholder 1">
            <a:extLst>
              <a:ext uri="{FF2B5EF4-FFF2-40B4-BE49-F238E27FC236}">
                <a16:creationId xmlns:a16="http://schemas.microsoft.com/office/drawing/2014/main" id="{B35A3FAA-89B5-5E57-AF11-402027706E19}"/>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7" name="Google Shape;37;p11">
            <a:extLst>
              <a:ext uri="{FF2B5EF4-FFF2-40B4-BE49-F238E27FC236}">
                <a16:creationId xmlns:a16="http://schemas.microsoft.com/office/drawing/2014/main" id="{ECCB810A-9116-125B-2136-D65EA5D1B314}"/>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pic>
        <p:nvPicPr>
          <p:cNvPr id="3" name="Picture 2" descr="Verbit logo">
            <a:extLst>
              <a:ext uri="{FF2B5EF4-FFF2-40B4-BE49-F238E27FC236}">
                <a16:creationId xmlns:a16="http://schemas.microsoft.com/office/drawing/2014/main" id="{B0FE16E0-CF43-F374-031F-ED33FE39DA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250901948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3_Background">
    <p:bg>
      <p:bgPr>
        <a:solidFill>
          <a:schemeClr val="bg1"/>
        </a:solidFill>
        <a:effectLst/>
      </p:bgPr>
    </p:bg>
    <p:spTree>
      <p:nvGrpSpPr>
        <p:cNvPr id="1" name=""/>
        <p:cNvGrpSpPr/>
        <p:nvPr/>
      </p:nvGrpSpPr>
      <p:grpSpPr>
        <a:xfrm>
          <a:off x="0" y="0"/>
          <a:ext cx="0" cy="0"/>
          <a:chOff x="0" y="0"/>
          <a:chExt cx="0" cy="0"/>
        </a:xfrm>
      </p:grpSpPr>
      <p:sp>
        <p:nvSpPr>
          <p:cNvPr id="6" name="Graphic 5" descr="A blue gradient is displayed in the background with some decorative triangles appearing on the right of the frame.">
            <a:extLst>
              <a:ext uri="{FF2B5EF4-FFF2-40B4-BE49-F238E27FC236}">
                <a16:creationId xmlns:a16="http://schemas.microsoft.com/office/drawing/2014/main" id="{E869C3E5-0963-A4FE-1C43-F68F8661B58A}"/>
              </a:ext>
            </a:extLst>
          </p:cNvPr>
          <p:cNvSpPr/>
          <p:nvPr userDrawn="1"/>
        </p:nvSpPr>
        <p:spPr>
          <a:xfrm>
            <a:off x="90000" y="104274"/>
            <a:ext cx="8964000" cy="4951476"/>
          </a:xfrm>
          <a:prstGeom prst="roundRect">
            <a:avLst>
              <a:gd name="adj" fmla="val 2967"/>
            </a:avLst>
          </a:prstGeom>
          <a:gradFill>
            <a:gsLst>
              <a:gs pos="19000">
                <a:srgbClr val="B3FFF8">
                  <a:alpha val="88000"/>
                  <a:lumMod val="68000"/>
                  <a:lumOff val="32000"/>
                </a:srgbClr>
              </a:gs>
              <a:gs pos="100000">
                <a:srgbClr val="CACAFC"/>
              </a:gs>
            </a:gsLst>
            <a:lin ang="19800000" scaled="0"/>
          </a:gradFill>
          <a:ln w="0" cap="flat">
            <a:noFill/>
            <a:prstDash val="solid"/>
            <a:miter/>
          </a:ln>
        </p:spPr>
        <p:txBody>
          <a:bodyPr rtlCol="0" anchor="ctr"/>
          <a:lstStyle/>
          <a:p>
            <a:endParaRPr lang="en-UA"/>
          </a:p>
        </p:txBody>
      </p:sp>
      <p:sp>
        <p:nvSpPr>
          <p:cNvPr id="4" name="Google Shape;12;p1">
            <a:extLst>
              <a:ext uri="{FF2B5EF4-FFF2-40B4-BE49-F238E27FC236}">
                <a16:creationId xmlns:a16="http://schemas.microsoft.com/office/drawing/2014/main" id="{82456533-6D39-D9D7-DBB8-CDFA2CD217FE}"/>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2" name="Title Placeholder 1">
            <a:extLst>
              <a:ext uri="{FF2B5EF4-FFF2-40B4-BE49-F238E27FC236}">
                <a16:creationId xmlns:a16="http://schemas.microsoft.com/office/drawing/2014/main" id="{B35A3FAA-89B5-5E57-AF11-402027706E19}"/>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7" name="Google Shape;37;p11">
            <a:extLst>
              <a:ext uri="{FF2B5EF4-FFF2-40B4-BE49-F238E27FC236}">
                <a16:creationId xmlns:a16="http://schemas.microsoft.com/office/drawing/2014/main" id="{ECCB810A-9116-125B-2136-D65EA5D1B314}"/>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pic>
        <p:nvPicPr>
          <p:cNvPr id="3" name="Picture 2" descr="Verbit logo">
            <a:extLst>
              <a:ext uri="{FF2B5EF4-FFF2-40B4-BE49-F238E27FC236}">
                <a16:creationId xmlns:a16="http://schemas.microsoft.com/office/drawing/2014/main" id="{B0FE16E0-CF43-F374-031F-ED33FE39DA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101415985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4_Backgroun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6857F-89FA-3CE3-C7BE-3A6F25F1AB17}"/>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3" name="Google Shape;37;p11">
            <a:extLst>
              <a:ext uri="{FF2B5EF4-FFF2-40B4-BE49-F238E27FC236}">
                <a16:creationId xmlns:a16="http://schemas.microsoft.com/office/drawing/2014/main" id="{6A4EF181-BE59-5DC3-7B4D-3ED01B304378}"/>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62234830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5_Background">
    <p:spTree>
      <p:nvGrpSpPr>
        <p:cNvPr id="1" name=""/>
        <p:cNvGrpSpPr/>
        <p:nvPr/>
      </p:nvGrpSpPr>
      <p:grpSpPr>
        <a:xfrm>
          <a:off x="0" y="0"/>
          <a:ext cx="0" cy="0"/>
          <a:chOff x="0" y="0"/>
          <a:chExt cx="0" cy="0"/>
        </a:xfrm>
      </p:grpSpPr>
      <p:sp>
        <p:nvSpPr>
          <p:cNvPr id="2" name="Graphic 5" descr="A white to blue gradient background appears ">
            <a:extLst>
              <a:ext uri="{FF2B5EF4-FFF2-40B4-BE49-F238E27FC236}">
                <a16:creationId xmlns:a16="http://schemas.microsoft.com/office/drawing/2014/main" id="{6C7CEFEC-40FD-05F7-3C25-55DE0184FDE2}"/>
              </a:ext>
            </a:extLst>
          </p:cNvPr>
          <p:cNvSpPr/>
          <p:nvPr userDrawn="1"/>
        </p:nvSpPr>
        <p:spPr>
          <a:xfrm>
            <a:off x="90000" y="127819"/>
            <a:ext cx="8964000" cy="4927931"/>
          </a:xfrm>
          <a:prstGeom prst="roundRect">
            <a:avLst>
              <a:gd name="adj" fmla="val 2967"/>
            </a:avLst>
          </a:prstGeom>
          <a:gradFill flip="none" rotWithShape="1">
            <a:gsLst>
              <a:gs pos="0">
                <a:schemeClr val="bg1"/>
              </a:gs>
              <a:gs pos="100000">
                <a:srgbClr val="CFDDFF"/>
              </a:gs>
            </a:gsLst>
            <a:lin ang="9600000" scaled="0"/>
            <a:tileRect/>
          </a:gradFill>
          <a:ln w="0" cap="flat">
            <a:noFill/>
            <a:prstDash val="solid"/>
            <a:miter/>
          </a:ln>
        </p:spPr>
        <p:txBody>
          <a:bodyPr rtlCol="0" anchor="ctr"/>
          <a:lstStyle/>
          <a:p>
            <a:endParaRPr lang="en-UA"/>
          </a:p>
        </p:txBody>
      </p:sp>
      <p:sp>
        <p:nvSpPr>
          <p:cNvPr id="4" name="Google Shape;12;p1">
            <a:extLst>
              <a:ext uri="{FF2B5EF4-FFF2-40B4-BE49-F238E27FC236}">
                <a16:creationId xmlns:a16="http://schemas.microsoft.com/office/drawing/2014/main" id="{F6ECCA31-1505-9259-0714-0E34C2E642B6}"/>
              </a:ext>
            </a:extLst>
          </p:cNvPr>
          <p:cNvSpPr txBox="1"/>
          <p:nvPr userDrawn="1"/>
        </p:nvSpPr>
        <p:spPr>
          <a:xfrm>
            <a:off x="8222269" y="4788192"/>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11AD78AD-6318-6881-35E5-89BF9306DF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432831" y="2007217"/>
            <a:ext cx="5281776" cy="815289"/>
          </a:xfrm>
          <a:prstGeom prst="rect">
            <a:avLst/>
          </a:prstGeom>
        </p:spPr>
      </p:pic>
    </p:spTree>
    <p:extLst>
      <p:ext uri="{BB962C8B-B14F-4D97-AF65-F5344CB8AC3E}">
        <p14:creationId xmlns:p14="http://schemas.microsoft.com/office/powerpoint/2010/main" val="209321940"/>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880">
          <p15:clr>
            <a:srgbClr val="FBAE40"/>
          </p15:clr>
        </p15:guide>
        <p15:guide id="3" orient="horz" pos="305">
          <p15:clr>
            <a:srgbClr val="FBAE40"/>
          </p15:clr>
        </p15:guide>
        <p15:guide id="4" orient="horz" pos="172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6_Background">
    <p:spTree>
      <p:nvGrpSpPr>
        <p:cNvPr id="1" name=""/>
        <p:cNvGrpSpPr/>
        <p:nvPr/>
      </p:nvGrpSpPr>
      <p:grpSpPr>
        <a:xfrm>
          <a:off x="0" y="0"/>
          <a:ext cx="0" cy="0"/>
          <a:chOff x="0" y="0"/>
          <a:chExt cx="0" cy="0"/>
        </a:xfrm>
      </p:grpSpPr>
      <p:sp>
        <p:nvSpPr>
          <p:cNvPr id="2" name="Graphic 5" descr="A white to blue gradient background appears ">
            <a:extLst>
              <a:ext uri="{FF2B5EF4-FFF2-40B4-BE49-F238E27FC236}">
                <a16:creationId xmlns:a16="http://schemas.microsoft.com/office/drawing/2014/main" id="{6C7CEFEC-40FD-05F7-3C25-55DE0184FDE2}"/>
              </a:ext>
            </a:extLst>
          </p:cNvPr>
          <p:cNvSpPr/>
          <p:nvPr userDrawn="1"/>
        </p:nvSpPr>
        <p:spPr>
          <a:xfrm>
            <a:off x="90000" y="96253"/>
            <a:ext cx="8964000" cy="4959497"/>
          </a:xfrm>
          <a:prstGeom prst="roundRect">
            <a:avLst>
              <a:gd name="adj" fmla="val 2967"/>
            </a:avLst>
          </a:prstGeom>
          <a:gradFill flip="none" rotWithShape="1">
            <a:gsLst>
              <a:gs pos="0">
                <a:schemeClr val="bg1"/>
              </a:gs>
              <a:gs pos="100000">
                <a:srgbClr val="CFDDFF"/>
              </a:gs>
            </a:gsLst>
            <a:lin ang="1800000" scaled="0"/>
            <a:tileRect/>
          </a:gradFill>
          <a:ln w="0" cap="flat">
            <a:noFill/>
            <a:prstDash val="solid"/>
            <a:miter/>
          </a:ln>
        </p:spPr>
        <p:txBody>
          <a:bodyPr rtlCol="0" anchor="ctr"/>
          <a:lstStyle/>
          <a:p>
            <a:endParaRPr lang="en-UA"/>
          </a:p>
        </p:txBody>
      </p:sp>
      <p:sp>
        <p:nvSpPr>
          <p:cNvPr id="4" name="Google Shape;12;p1">
            <a:extLst>
              <a:ext uri="{FF2B5EF4-FFF2-40B4-BE49-F238E27FC236}">
                <a16:creationId xmlns:a16="http://schemas.microsoft.com/office/drawing/2014/main" id="{F6ECCA31-1505-9259-0714-0E34C2E642B6}"/>
              </a:ext>
            </a:extLst>
          </p:cNvPr>
          <p:cNvSpPr txBox="1"/>
          <p:nvPr userDrawn="1"/>
        </p:nvSpPr>
        <p:spPr>
          <a:xfrm>
            <a:off x="8222269"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sp>
        <p:nvSpPr>
          <p:cNvPr id="3" name="Title Placeholder 1">
            <a:extLst>
              <a:ext uri="{FF2B5EF4-FFF2-40B4-BE49-F238E27FC236}">
                <a16:creationId xmlns:a16="http://schemas.microsoft.com/office/drawing/2014/main" id="{B53048B1-C7FF-B571-6773-9C9438778FEF}"/>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6" name="Google Shape;37;p11">
            <a:extLst>
              <a:ext uri="{FF2B5EF4-FFF2-40B4-BE49-F238E27FC236}">
                <a16:creationId xmlns:a16="http://schemas.microsoft.com/office/drawing/2014/main" id="{3ECCB844-1CFD-9AD5-129D-736E2117F0E6}"/>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pic>
        <p:nvPicPr>
          <p:cNvPr id="5" name="Picture 4" descr="Verbit logo">
            <a:extLst>
              <a:ext uri="{FF2B5EF4-FFF2-40B4-BE49-F238E27FC236}">
                <a16:creationId xmlns:a16="http://schemas.microsoft.com/office/drawing/2014/main" id="{E00B3EF6-5688-3ED8-E2BC-668469B2EC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58485761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7_Background">
    <p:bg>
      <p:bgPr>
        <a:gradFill>
          <a:gsLst>
            <a:gs pos="0">
              <a:schemeClr val="bg1"/>
            </a:gs>
            <a:gs pos="100000">
              <a:srgbClr val="CFDDFF"/>
            </a:gs>
          </a:gsLst>
          <a:lin ang="1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BA0E5E-518D-A4F5-B52C-65FB18F155CF}"/>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3" name="Google Shape;37;p11">
            <a:extLst>
              <a:ext uri="{FF2B5EF4-FFF2-40B4-BE49-F238E27FC236}">
                <a16:creationId xmlns:a16="http://schemas.microsoft.com/office/drawing/2014/main" id="{C550493B-7EA6-E538-A4F1-219EEBEC36E4}"/>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42252850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8_Backgroun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03FADD7-FD87-A21E-B3CC-B75746C781F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75742" y="1598166"/>
            <a:ext cx="645839" cy="563039"/>
          </a:xfrm>
          <a:prstGeom prst="rect">
            <a:avLst/>
          </a:prstGeom>
        </p:spPr>
      </p:pic>
      <p:sp>
        <p:nvSpPr>
          <p:cNvPr id="3" name="Graphic 30">
            <a:extLst>
              <a:ext uri="{FF2B5EF4-FFF2-40B4-BE49-F238E27FC236}">
                <a16:creationId xmlns:a16="http://schemas.microsoft.com/office/drawing/2014/main" id="{5D42DAC0-8401-E67E-2028-71589537D289}"/>
              </a:ext>
            </a:extLst>
          </p:cNvPr>
          <p:cNvSpPr/>
          <p:nvPr userDrawn="1"/>
        </p:nvSpPr>
        <p:spPr>
          <a:xfrm rot="10800000">
            <a:off x="6534501" y="1034062"/>
            <a:ext cx="1448412" cy="1265270"/>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1"/>
          </a:solidFill>
          <a:ln w="8295" cap="flat">
            <a:noFill/>
            <a:prstDash val="solid"/>
            <a:miter/>
          </a:ln>
        </p:spPr>
        <p:txBody>
          <a:bodyPr rtlCol="0" anchor="ctr"/>
          <a:lstStyle/>
          <a:p>
            <a:endParaRPr lang="en-UA"/>
          </a:p>
        </p:txBody>
      </p:sp>
      <p:pic>
        <p:nvPicPr>
          <p:cNvPr id="4" name="Picture 3">
            <a:extLst>
              <a:ext uri="{FF2B5EF4-FFF2-40B4-BE49-F238E27FC236}">
                <a16:creationId xmlns:a16="http://schemas.microsoft.com/office/drawing/2014/main" id="{1453BEDB-C42F-0B4F-00F3-C4FDAE1003A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5034854" y="3505444"/>
            <a:ext cx="5281776" cy="815289"/>
          </a:xfrm>
          <a:prstGeom prst="rect">
            <a:avLst/>
          </a:prstGeom>
        </p:spPr>
      </p:pic>
      <p:pic>
        <p:nvPicPr>
          <p:cNvPr id="5" name="Graphic 4">
            <a:extLst>
              <a:ext uri="{FF2B5EF4-FFF2-40B4-BE49-F238E27FC236}">
                <a16:creationId xmlns:a16="http://schemas.microsoft.com/office/drawing/2014/main" id="{C5D4BD0A-45E6-FCB4-8988-FCA8772BF34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6230109" y="1292203"/>
            <a:ext cx="3862274" cy="3367110"/>
          </a:xfrm>
          <a:prstGeom prst="rect">
            <a:avLst/>
          </a:prstGeom>
        </p:spPr>
      </p:pic>
      <p:sp>
        <p:nvSpPr>
          <p:cNvPr id="6" name="Title Placeholder 1">
            <a:extLst>
              <a:ext uri="{FF2B5EF4-FFF2-40B4-BE49-F238E27FC236}">
                <a16:creationId xmlns:a16="http://schemas.microsoft.com/office/drawing/2014/main" id="{501FF841-7FEE-1A5C-C828-3AD737AB0F36}"/>
              </a:ext>
            </a:extLst>
          </p:cNvPr>
          <p:cNvSpPr>
            <a:spLocks noGrp="1"/>
          </p:cNvSpPr>
          <p:nvPr>
            <p:ph type="title"/>
          </p:nvPr>
        </p:nvSpPr>
        <p:spPr>
          <a:xfrm>
            <a:off x="468313" y="671493"/>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7" name="Google Shape;37;p11">
            <a:extLst>
              <a:ext uri="{FF2B5EF4-FFF2-40B4-BE49-F238E27FC236}">
                <a16:creationId xmlns:a16="http://schemas.microsoft.com/office/drawing/2014/main" id="{7C712DDF-0D88-76BB-84C9-221737A42C01}"/>
              </a:ext>
            </a:extLst>
          </p:cNvPr>
          <p:cNvSpPr txBox="1">
            <a:spLocks noGrp="1"/>
          </p:cNvSpPr>
          <p:nvPr>
            <p:ph type="body" idx="10"/>
          </p:nvPr>
        </p:nvSpPr>
        <p:spPr>
          <a:xfrm>
            <a:off x="468313" y="1224054"/>
            <a:ext cx="2306785" cy="324256"/>
          </a:xfrm>
          <a:prstGeom prst="rect">
            <a:avLst/>
          </a:prstGeom>
          <a:noFill/>
          <a:ln>
            <a:noFill/>
          </a:ln>
        </p:spPr>
        <p:txBody>
          <a:bodyPr spcFirstLastPara="1" wrap="square" lIns="0" tIns="0" rIns="91425" bIns="46800" anchor="t" anchorCtr="0">
            <a:spAutoFit/>
          </a:bodyPr>
          <a:lstStyle>
            <a:lvl1pPr marL="0" lvl="0" indent="0" algn="l">
              <a:lnSpc>
                <a:spcPct val="150000"/>
              </a:lnSpc>
              <a:spcBef>
                <a:spcPts val="0"/>
              </a:spcBef>
              <a:spcAft>
                <a:spcPts val="0"/>
              </a:spcAft>
              <a:buSzPct val="100000"/>
              <a:buFont typeface="Arial" panose="020B0604020202020204" pitchFamily="34" charset="0"/>
              <a:buNone/>
              <a:defRPr sz="1200"/>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7609151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5"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Title and Logos">
    <p:bg>
      <p:bgPr>
        <a:solidFill>
          <a:srgbClr val="E8EEFD"/>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1DE0507-ECBA-3808-911D-96F6C1DCC851}"/>
              </a:ext>
            </a:extLst>
          </p:cNvPr>
          <p:cNvSpPr>
            <a:spLocks noGrp="1"/>
          </p:cNvSpPr>
          <p:nvPr>
            <p:ph type="title"/>
          </p:nvPr>
        </p:nvSpPr>
        <p:spPr>
          <a:xfrm>
            <a:off x="468313" y="437813"/>
            <a:ext cx="7450970" cy="306109"/>
          </a:xfrm>
          <a:prstGeom prst="rect">
            <a:avLst/>
          </a:prstGeom>
        </p:spPr>
        <p:txBody>
          <a:bodyPr vert="horz" lIns="0" tIns="0" rIns="90000" bIns="0" rtlCol="0" anchor="t">
            <a:spAutoFit/>
          </a:bodyPr>
          <a:lstStyle/>
          <a:p>
            <a:r>
              <a:rPr lang="en-GB"/>
              <a:t>Click to edit Master title style</a:t>
            </a:r>
            <a:endParaRPr lang="en-US"/>
          </a:p>
        </p:txBody>
      </p:sp>
    </p:spTree>
    <p:extLst>
      <p:ext uri="{BB962C8B-B14F-4D97-AF65-F5344CB8AC3E}">
        <p14:creationId xmlns:p14="http://schemas.microsoft.com/office/powerpoint/2010/main" val="34445191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bg>
      <p:bgPr>
        <a:gradFill>
          <a:gsLst>
            <a:gs pos="0">
              <a:srgbClr val="E8ECFC"/>
            </a:gs>
            <a:gs pos="26000">
              <a:srgbClr val="E3E8FB"/>
            </a:gs>
            <a:gs pos="43000">
              <a:srgbClr val="D6DEFB"/>
            </a:gs>
            <a:gs pos="59000">
              <a:srgbClr val="C1CDF9"/>
            </a:gs>
            <a:gs pos="76000">
              <a:srgbClr val="A4B6F8"/>
            </a:gs>
            <a:gs pos="86000">
              <a:srgbClr val="7D98F5">
                <a:alpha val="49000"/>
              </a:srgbClr>
            </a:gs>
            <a:gs pos="100000">
              <a:srgbClr val="4F74F3"/>
            </a:gs>
            <a:gs pos="100000">
              <a:srgbClr val="1A4AF0"/>
            </a:gs>
            <a:gs pos="100000">
              <a:srgbClr val="1A4AF0">
                <a:alpha val="30000"/>
              </a:srgbClr>
            </a:gs>
          </a:gsLst>
          <a:lin ang="19799998" scaled="1"/>
        </a:gra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6F09A2C-69C8-1BCF-1C78-140D8E719356}"/>
              </a:ext>
            </a:extLst>
          </p:cNvPr>
          <p:cNvSpPr/>
          <p:nvPr userDrawn="1"/>
        </p:nvSpPr>
        <p:spPr>
          <a:xfrm>
            <a:off x="43470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2" name="Graphic 5">
            <a:extLst>
              <a:ext uri="{FF2B5EF4-FFF2-40B4-BE49-F238E27FC236}">
                <a16:creationId xmlns:a16="http://schemas.microsoft.com/office/drawing/2014/main" id="{7327ED16-728A-7989-1A78-9D9CF3CCCB3C}"/>
              </a:ext>
            </a:extLst>
          </p:cNvPr>
          <p:cNvSpPr/>
          <p:nvPr userDrawn="1"/>
        </p:nvSpPr>
        <p:spPr>
          <a:xfrm>
            <a:off x="90000" y="87750"/>
            <a:ext cx="8964000" cy="4968000"/>
          </a:xfrm>
          <a:prstGeom prst="roundRect">
            <a:avLst>
              <a:gd name="adj" fmla="val 2967"/>
            </a:avLst>
          </a:prstGeom>
          <a:solidFill>
            <a:schemeClr val="bg1"/>
          </a:solidFill>
          <a:ln w="0" cap="flat">
            <a:noFill/>
            <a:prstDash val="solid"/>
            <a:miter/>
          </a:ln>
        </p:spPr>
        <p:txBody>
          <a:bodyPr rtlCol="0" anchor="ctr"/>
          <a:lstStyle/>
          <a:p>
            <a:endParaRPr lang="en-UA"/>
          </a:p>
        </p:txBody>
      </p:sp>
      <p:pic>
        <p:nvPicPr>
          <p:cNvPr id="3" name="Graphic 2">
            <a:extLst>
              <a:ext uri="{FF2B5EF4-FFF2-40B4-BE49-F238E27FC236}">
                <a16:creationId xmlns:a16="http://schemas.microsoft.com/office/drawing/2014/main" id="{DFF24447-2430-2659-CE61-7A32497935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920986" y="784569"/>
            <a:ext cx="7409622" cy="6459670"/>
          </a:xfrm>
          <a:prstGeom prst="rect">
            <a:avLst/>
          </a:prstGeom>
        </p:spPr>
      </p:pic>
      <p:pic>
        <p:nvPicPr>
          <p:cNvPr id="7" name="Graphic 6">
            <a:extLst>
              <a:ext uri="{FF2B5EF4-FFF2-40B4-BE49-F238E27FC236}">
                <a16:creationId xmlns:a16="http://schemas.microsoft.com/office/drawing/2014/main" id="{99DC901D-4BBB-E759-5A65-680244DED4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55472" y="3421930"/>
            <a:ext cx="2861804" cy="2494907"/>
          </a:xfrm>
          <a:prstGeom prst="rect">
            <a:avLst/>
          </a:prstGeom>
        </p:spPr>
      </p:pic>
      <p:sp>
        <p:nvSpPr>
          <p:cNvPr id="8" name="Freeform 7">
            <a:extLst>
              <a:ext uri="{FF2B5EF4-FFF2-40B4-BE49-F238E27FC236}">
                <a16:creationId xmlns:a16="http://schemas.microsoft.com/office/drawing/2014/main" id="{F3D41974-3BE5-A83B-7417-7FEF273978F3}"/>
              </a:ext>
            </a:extLst>
          </p:cNvPr>
          <p:cNvSpPr/>
          <p:nvPr userDrawn="1"/>
        </p:nvSpPr>
        <p:spPr>
          <a:xfrm>
            <a:off x="4689900" y="439628"/>
            <a:ext cx="3575394" cy="7112508"/>
          </a:xfrm>
          <a:custGeom>
            <a:avLst/>
            <a:gdLst>
              <a:gd name="connsiteX0" fmla="*/ 0 w 3575394"/>
              <a:gd name="connsiteY0" fmla="*/ 0 h 7112508"/>
              <a:gd name="connsiteX1" fmla="*/ 3575395 w 3575394"/>
              <a:gd name="connsiteY1" fmla="*/ 0 h 7112508"/>
              <a:gd name="connsiteX2" fmla="*/ 3575395 w 3575394"/>
              <a:gd name="connsiteY2" fmla="*/ 7112508 h 7112508"/>
              <a:gd name="connsiteX3" fmla="*/ 0 w 3575394"/>
              <a:gd name="connsiteY3" fmla="*/ 7112508 h 7112508"/>
            </a:gdLst>
            <a:ahLst/>
            <a:cxnLst>
              <a:cxn ang="0">
                <a:pos x="connsiteX0" y="connsiteY0"/>
              </a:cxn>
              <a:cxn ang="0">
                <a:pos x="connsiteX1" y="connsiteY1"/>
              </a:cxn>
              <a:cxn ang="0">
                <a:pos x="connsiteX2" y="connsiteY2"/>
              </a:cxn>
              <a:cxn ang="0">
                <a:pos x="connsiteX3" y="connsiteY3"/>
              </a:cxn>
            </a:cxnLst>
            <a:rect l="l" t="t" r="r" b="b"/>
            <a:pathLst>
              <a:path w="3575394" h="7112508">
                <a:moveTo>
                  <a:pt x="0" y="0"/>
                </a:moveTo>
                <a:lnTo>
                  <a:pt x="3575395" y="0"/>
                </a:lnTo>
                <a:lnTo>
                  <a:pt x="3575395" y="7112508"/>
                </a:lnTo>
                <a:lnTo>
                  <a:pt x="0" y="7112508"/>
                </a:lnTo>
                <a:close/>
              </a:path>
            </a:pathLst>
          </a:custGeom>
          <a:noFill/>
          <a:ln w="4763" cap="flat">
            <a:noFill/>
            <a:prstDash val="solid"/>
            <a:miter/>
          </a:ln>
        </p:spPr>
        <p:txBody>
          <a:bodyPr rtlCol="0" anchor="ctr"/>
          <a:lstStyle/>
          <a:p>
            <a:endParaRPr lang="en-UA"/>
          </a:p>
        </p:txBody>
      </p:sp>
      <p:sp>
        <p:nvSpPr>
          <p:cNvPr id="18" name="Graphic 40">
            <a:extLst>
              <a:ext uri="{FF2B5EF4-FFF2-40B4-BE49-F238E27FC236}">
                <a16:creationId xmlns:a16="http://schemas.microsoft.com/office/drawing/2014/main" id="{FFF38AA9-C6CD-5207-58A0-00B0F4631407}"/>
              </a:ext>
            </a:extLst>
          </p:cNvPr>
          <p:cNvSpPr/>
          <p:nvPr userDrawn="1"/>
        </p:nvSpPr>
        <p:spPr>
          <a:xfrm rot="10800000">
            <a:off x="7883683" y="554796"/>
            <a:ext cx="757754" cy="661943"/>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solidFill>
            <a:schemeClr val="accent4"/>
          </a:solidFill>
          <a:ln w="28575" cap="flat">
            <a:noFill/>
            <a:prstDash val="solid"/>
            <a:miter/>
          </a:ln>
        </p:spPr>
        <p:txBody>
          <a:bodyPr rtlCol="0" anchor="ctr"/>
          <a:lstStyle/>
          <a:p>
            <a:endParaRPr lang="en-UA"/>
          </a:p>
        </p:txBody>
      </p:sp>
      <p:sp>
        <p:nvSpPr>
          <p:cNvPr id="20" name="Graphic 30">
            <a:extLst>
              <a:ext uri="{FF2B5EF4-FFF2-40B4-BE49-F238E27FC236}">
                <a16:creationId xmlns:a16="http://schemas.microsoft.com/office/drawing/2014/main" id="{6A137999-152F-5205-7C7A-9D943D036316}"/>
              </a:ext>
            </a:extLst>
          </p:cNvPr>
          <p:cNvSpPr/>
          <p:nvPr userDrawn="1"/>
        </p:nvSpPr>
        <p:spPr>
          <a:xfrm>
            <a:off x="7681057" y="916446"/>
            <a:ext cx="515697" cy="450491"/>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noFill/>
          <a:ln w="28575" cap="flat">
            <a:solidFill>
              <a:srgbClr val="FFEBAE"/>
            </a:solidFill>
            <a:prstDash val="solid"/>
            <a:miter/>
          </a:ln>
        </p:spPr>
        <p:txBody>
          <a:bodyPr rtlCol="0" anchor="ctr"/>
          <a:lstStyle/>
          <a:p>
            <a:endParaRPr lang="en-UA"/>
          </a:p>
        </p:txBody>
      </p:sp>
      <p:pic>
        <p:nvPicPr>
          <p:cNvPr id="21" name="Picture 20" descr="A young woman professional with long wavy brown hair and black glasses smiles while looking at a laptop she is holding. She wears a beige blazer over a white T-shirt.">
            <a:extLst>
              <a:ext uri="{FF2B5EF4-FFF2-40B4-BE49-F238E27FC236}">
                <a16:creationId xmlns:a16="http://schemas.microsoft.com/office/drawing/2014/main" id="{1DBC0252-86A6-AA0A-81F2-D2F692D99704}"/>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3267463" y="0"/>
            <a:ext cx="5872480" cy="5143500"/>
          </a:xfrm>
          <a:prstGeom prst="rect">
            <a:avLst/>
          </a:prstGeom>
        </p:spPr>
      </p:pic>
      <p:pic>
        <p:nvPicPr>
          <p:cNvPr id="22" name="Picture 21">
            <a:extLst>
              <a:ext uri="{FF2B5EF4-FFF2-40B4-BE49-F238E27FC236}">
                <a16:creationId xmlns:a16="http://schemas.microsoft.com/office/drawing/2014/main" id="{AA7ED142-939D-A8E0-20AE-682367577AC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8346" y="484188"/>
            <a:ext cx="971638" cy="305963"/>
          </a:xfrm>
          <a:prstGeom prst="rect">
            <a:avLst/>
          </a:prstGeom>
        </p:spPr>
      </p:pic>
      <p:sp>
        <p:nvSpPr>
          <p:cNvPr id="23" name="Subtitle 2">
            <a:extLst>
              <a:ext uri="{FF2B5EF4-FFF2-40B4-BE49-F238E27FC236}">
                <a16:creationId xmlns:a16="http://schemas.microsoft.com/office/drawing/2014/main" id="{F04A5471-E9C2-FCCB-C81B-3AA8DD6BE609}"/>
              </a:ext>
            </a:extLst>
          </p:cNvPr>
          <p:cNvSpPr>
            <a:spLocks noGrp="1"/>
          </p:cNvSpPr>
          <p:nvPr>
            <p:ph type="subTitle" idx="1"/>
          </p:nvPr>
        </p:nvSpPr>
        <p:spPr>
          <a:xfrm>
            <a:off x="468313" y="4496470"/>
            <a:ext cx="3924394" cy="162844"/>
          </a:xfrm>
        </p:spPr>
        <p:txBody>
          <a:bodyPr>
            <a:noAutofit/>
          </a:bodyPr>
          <a:lstStyle>
            <a:lvl1pPr marL="0" indent="0" algn="l">
              <a:lnSpc>
                <a:spcPct val="120000"/>
              </a:lnSpc>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25" name="Title 1">
            <a:extLst>
              <a:ext uri="{FF2B5EF4-FFF2-40B4-BE49-F238E27FC236}">
                <a16:creationId xmlns:a16="http://schemas.microsoft.com/office/drawing/2014/main" id="{04119B5F-D68C-F4C0-63A6-A731310DB52E}"/>
              </a:ext>
            </a:extLst>
          </p:cNvPr>
          <p:cNvSpPr>
            <a:spLocks noGrp="1"/>
          </p:cNvSpPr>
          <p:nvPr>
            <p:ph type="ctrTitle"/>
          </p:nvPr>
        </p:nvSpPr>
        <p:spPr>
          <a:xfrm>
            <a:off x="468313" y="3312387"/>
            <a:ext cx="3220460" cy="947886"/>
          </a:xfrm>
        </p:spPr>
        <p:txBody>
          <a:bodyPr bIns="0" anchor="t">
            <a:noAutofit/>
          </a:bodyPr>
          <a:lstStyle>
            <a:lvl1pPr algn="l">
              <a:lnSpc>
                <a:spcPct val="114000"/>
              </a:lnSpc>
              <a:defRPr sz="2800">
                <a:gradFill>
                  <a:gsLst>
                    <a:gs pos="100000">
                      <a:srgbClr val="4A148C"/>
                    </a:gs>
                    <a:gs pos="50000">
                      <a:srgbClr val="322FBE"/>
                    </a:gs>
                    <a:gs pos="0">
                      <a:srgbClr val="1A4AF0"/>
                    </a:gs>
                  </a:gsLst>
                  <a:lin ang="10800000" scaled="1"/>
                </a:gradFill>
              </a:defRPr>
            </a:lvl1pPr>
          </a:lstStyle>
          <a:p>
            <a:r>
              <a:rPr lang="en-GB"/>
              <a:t>Click to edit Master title style</a:t>
            </a:r>
            <a:endParaRPr lang="en-US"/>
          </a:p>
        </p:txBody>
      </p:sp>
    </p:spTree>
    <p:extLst>
      <p:ext uri="{BB962C8B-B14F-4D97-AF65-F5344CB8AC3E}">
        <p14:creationId xmlns:p14="http://schemas.microsoft.com/office/powerpoint/2010/main" val="170786599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image" Target="../media/image1.emf"/><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670970"/>
            <a:ext cx="7450970" cy="306109"/>
          </a:xfrm>
          <a:prstGeom prst="rect">
            <a:avLst/>
          </a:prstGeom>
        </p:spPr>
        <p:txBody>
          <a:bodyPr vert="horz" lIns="0" tIns="0" rIns="90000" bIns="0" rtlCol="0" anchor="t">
            <a:spAutoFit/>
          </a:bodyPr>
          <a:lstStyle/>
          <a:p>
            <a:r>
              <a:rPr lang="en-GB"/>
              <a:t>Click to edit Master title style</a:t>
            </a:r>
            <a:endParaRPr lang="en-US"/>
          </a:p>
        </p:txBody>
      </p:sp>
      <p:sp>
        <p:nvSpPr>
          <p:cNvPr id="3" name="Text Placeholder 2"/>
          <p:cNvSpPr>
            <a:spLocks noGrp="1"/>
          </p:cNvSpPr>
          <p:nvPr>
            <p:ph type="body" idx="1"/>
          </p:nvPr>
        </p:nvSpPr>
        <p:spPr>
          <a:xfrm>
            <a:off x="468313" y="1246170"/>
            <a:ext cx="3755344" cy="307733"/>
          </a:xfrm>
          <a:prstGeom prst="rect">
            <a:avLst/>
          </a:prstGeom>
        </p:spPr>
        <p:txBody>
          <a:bodyPr vert="horz" lIns="0" tIns="0" rIns="91440" bIns="90000" rtlCol="0">
            <a:spAutoFit/>
          </a:bodyPr>
          <a:lstStyle/>
          <a:p>
            <a:pPr lvl="0"/>
            <a:r>
              <a:rPr lang="en-GB"/>
              <a:t>Click to edit Master text styles</a:t>
            </a:r>
          </a:p>
        </p:txBody>
      </p:sp>
      <p:sp>
        <p:nvSpPr>
          <p:cNvPr id="7" name="Google Shape;12;p1">
            <a:extLst>
              <a:ext uri="{FF2B5EF4-FFF2-40B4-BE49-F238E27FC236}">
                <a16:creationId xmlns:a16="http://schemas.microsoft.com/office/drawing/2014/main" id="{E9251817-830C-37E8-DF05-912018910F63}"/>
              </a:ext>
            </a:extLst>
          </p:cNvPr>
          <p:cNvSpPr txBox="1"/>
          <p:nvPr userDrawn="1"/>
        </p:nvSpPr>
        <p:spPr>
          <a:xfrm>
            <a:off x="8448800" y="4732045"/>
            <a:ext cx="548775" cy="3935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800">
                <a:solidFill>
                  <a:schemeClr val="tx1"/>
                </a:solidFill>
                <a:latin typeface="Inter" panose="02000503000000020004" pitchFamily="2" charset="0"/>
                <a:ea typeface="Inter" panose="02000503000000020004" pitchFamily="2" charset="0"/>
              </a:rPr>
              <a:pPr marL="0" lvl="0" indent="0" algn="r" rtl="0">
                <a:spcBef>
                  <a:spcPts val="0"/>
                </a:spcBef>
                <a:spcAft>
                  <a:spcPts val="0"/>
                </a:spcAft>
                <a:buNone/>
              </a:pPr>
              <a:t>‹#›</a:t>
            </a:fld>
            <a:endParaRPr sz="800">
              <a:solidFill>
                <a:schemeClr val="tx1"/>
              </a:solidFill>
              <a:latin typeface="Inter" panose="02000503000000020004" pitchFamily="2" charset="0"/>
              <a:ea typeface="Inter" panose="02000503000000020004" pitchFamily="2" charset="0"/>
            </a:endParaRPr>
          </a:p>
        </p:txBody>
      </p:sp>
      <p:pic>
        <p:nvPicPr>
          <p:cNvPr id="4" name="Picture 3" descr="Verbit logo">
            <a:extLst>
              <a:ext uri="{FF2B5EF4-FFF2-40B4-BE49-F238E27FC236}">
                <a16:creationId xmlns:a16="http://schemas.microsoft.com/office/drawing/2014/main" id="{B1529E5E-256B-7AA7-5EED-576CB839DD83}"/>
              </a:ext>
            </a:extLst>
          </p:cNvPr>
          <p:cNvPicPr>
            <a:picLocks noChangeAspect="1"/>
          </p:cNvPicPr>
          <p:nvPr userDrawn="1"/>
        </p:nvPicPr>
        <p:blipFill>
          <a:blip r:embed="rId89" cstate="email">
            <a:extLst>
              <a:ext uri="{28A0092B-C50C-407E-A947-70E740481C1C}">
                <a14:useLocalDpi xmlns:a14="http://schemas.microsoft.com/office/drawing/2010/main"/>
              </a:ext>
            </a:extLst>
          </a:blip>
          <a:stretch>
            <a:fillRect/>
          </a:stretch>
        </p:blipFill>
        <p:spPr>
          <a:xfrm>
            <a:off x="468313" y="225708"/>
            <a:ext cx="576716" cy="181604"/>
          </a:xfrm>
          <a:prstGeom prst="rect">
            <a:avLst/>
          </a:prstGeom>
        </p:spPr>
      </p:pic>
    </p:spTree>
    <p:extLst>
      <p:ext uri="{BB962C8B-B14F-4D97-AF65-F5344CB8AC3E}">
        <p14:creationId xmlns:p14="http://schemas.microsoft.com/office/powerpoint/2010/main" val="2554015832"/>
      </p:ext>
    </p:extLst>
  </p:cSld>
  <p:clrMap bg1="lt1" tx1="dk1" bg2="lt2" tx2="dk2" accent1="accent1" accent2="accent2" accent3="accent3" accent4="accent4" accent5="accent5" accent6="accent6" hlink="hlink" folHlink="folHlink"/>
  <p:sldLayoutIdLst>
    <p:sldLayoutId id="2147483682"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43" r:id="rId10"/>
    <p:sldLayoutId id="2147483755" r:id="rId11"/>
    <p:sldLayoutId id="2147483754" r:id="rId12"/>
    <p:sldLayoutId id="2147483756" r:id="rId13"/>
    <p:sldLayoutId id="2147483684" r:id="rId14"/>
    <p:sldLayoutId id="2147483685" r:id="rId15"/>
    <p:sldLayoutId id="2147483827" r:id="rId16"/>
    <p:sldLayoutId id="2147483688" r:id="rId17"/>
    <p:sldLayoutId id="2147483820" r:id="rId18"/>
    <p:sldLayoutId id="2147483865" r:id="rId19"/>
    <p:sldLayoutId id="2147483687" r:id="rId20"/>
    <p:sldLayoutId id="2147483866" r:id="rId21"/>
    <p:sldLayoutId id="2147483771" r:id="rId22"/>
    <p:sldLayoutId id="2147483714" r:id="rId23"/>
    <p:sldLayoutId id="2147483774" r:id="rId24"/>
    <p:sldLayoutId id="2147483763" r:id="rId25"/>
    <p:sldLayoutId id="2147483762" r:id="rId26"/>
    <p:sldLayoutId id="2147483862" r:id="rId27"/>
    <p:sldLayoutId id="2147483764" r:id="rId28"/>
    <p:sldLayoutId id="2147483696" r:id="rId29"/>
    <p:sldLayoutId id="2147483709" r:id="rId30"/>
    <p:sldLayoutId id="2147483840" r:id="rId31"/>
    <p:sldLayoutId id="2147483780" r:id="rId32"/>
    <p:sldLayoutId id="2147483712" r:id="rId33"/>
    <p:sldLayoutId id="2147483794" r:id="rId34"/>
    <p:sldLayoutId id="2147483692" r:id="rId35"/>
    <p:sldLayoutId id="2147483693" r:id="rId36"/>
    <p:sldLayoutId id="2147483694" r:id="rId37"/>
    <p:sldLayoutId id="2147483695" r:id="rId38"/>
    <p:sldLayoutId id="2147483664" r:id="rId39"/>
    <p:sldLayoutId id="2147483700" r:id="rId40"/>
    <p:sldLayoutId id="2147483707" r:id="rId41"/>
    <p:sldLayoutId id="2147483822" r:id="rId42"/>
    <p:sldLayoutId id="2147483708" r:id="rId43"/>
    <p:sldLayoutId id="2147483699" r:id="rId44"/>
    <p:sldLayoutId id="2147483711" r:id="rId45"/>
    <p:sldLayoutId id="2147483721" r:id="rId46"/>
    <p:sldLayoutId id="2147483781" r:id="rId47"/>
    <p:sldLayoutId id="2147483867" r:id="rId48"/>
    <p:sldLayoutId id="2147483741" r:id="rId49"/>
    <p:sldLayoutId id="2147483702" r:id="rId50"/>
    <p:sldLayoutId id="2147483839" r:id="rId51"/>
    <p:sldLayoutId id="2147483871" r:id="rId52"/>
    <p:sldLayoutId id="2147483713" r:id="rId53"/>
    <p:sldLayoutId id="2147483719" r:id="rId54"/>
    <p:sldLayoutId id="2147483717" r:id="rId55"/>
    <p:sldLayoutId id="2147483720" r:id="rId56"/>
    <p:sldLayoutId id="2147483782" r:id="rId57"/>
    <p:sldLayoutId id="2147483716" r:id="rId58"/>
    <p:sldLayoutId id="2147483667" r:id="rId59"/>
    <p:sldLayoutId id="2147483662" r:id="rId60"/>
    <p:sldLayoutId id="2147483802" r:id="rId61"/>
    <p:sldLayoutId id="2147483727" r:id="rId62"/>
    <p:sldLayoutId id="2147483731" r:id="rId63"/>
    <p:sldLayoutId id="2147483732" r:id="rId64"/>
    <p:sldLayoutId id="2147483733" r:id="rId65"/>
    <p:sldLayoutId id="2147483722" r:id="rId66"/>
    <p:sldLayoutId id="2147483726" r:id="rId67"/>
    <p:sldLayoutId id="2147483728" r:id="rId68"/>
    <p:sldLayoutId id="2147483730" r:id="rId69"/>
    <p:sldLayoutId id="2147483729" r:id="rId70"/>
    <p:sldLayoutId id="2147483724" r:id="rId71"/>
    <p:sldLayoutId id="2147483725" r:id="rId72"/>
    <p:sldLayoutId id="2147483734" r:id="rId73"/>
    <p:sldLayoutId id="2147483735" r:id="rId74"/>
    <p:sldLayoutId id="2147483736" r:id="rId75"/>
    <p:sldLayoutId id="2147483737" r:id="rId76"/>
    <p:sldLayoutId id="2147483738" r:id="rId77"/>
    <p:sldLayoutId id="2147483739" r:id="rId78"/>
    <p:sldLayoutId id="2147483744" r:id="rId79"/>
    <p:sldLayoutId id="2147483868" r:id="rId80"/>
    <p:sldLayoutId id="2147483869" r:id="rId81"/>
    <p:sldLayoutId id="2147483823" r:id="rId82"/>
    <p:sldLayoutId id="2147483864" r:id="rId83"/>
    <p:sldLayoutId id="2147483691" r:id="rId84"/>
    <p:sldLayoutId id="2147483706" r:id="rId85"/>
    <p:sldLayoutId id="2147483819" r:id="rId86"/>
    <p:sldLayoutId id="2147483875" r:id="rId87"/>
  </p:sldLayoutIdLst>
  <p:hf sldNum="0" hdr="0" ftr="0" dt="0"/>
  <p:txStyles>
    <p:titleStyle>
      <a:lvl1pPr algn="l" defTabSz="685800" rtl="0" eaLnBrk="1" latinLnBrk="0" hangingPunct="1">
        <a:lnSpc>
          <a:spcPct val="114000"/>
        </a:lnSpc>
        <a:spcBef>
          <a:spcPct val="0"/>
        </a:spcBef>
        <a:buNone/>
        <a:defRPr sz="1800" b="1" i="0" kern="1200">
          <a:solidFill>
            <a:schemeClr val="tx1"/>
          </a:solidFill>
          <a:latin typeface="Nunito" pitchFamily="2" charset="77"/>
          <a:ea typeface="+mj-ea"/>
          <a:cs typeface="+mj-cs"/>
        </a:defRPr>
      </a:lvl1pPr>
    </p:titleStyle>
    <p:bodyStyle>
      <a:lvl1pPr marL="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accent4"/>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95">
          <p15:clr>
            <a:srgbClr val="F26B43"/>
          </p15:clr>
        </p15:guide>
        <p15:guide id="4" pos="5465">
          <p15:clr>
            <a:srgbClr val="F26B43"/>
          </p15:clr>
        </p15:guide>
        <p15:guide id="5" orient="horz" pos="305">
          <p15:clr>
            <a:srgbClr val="F26B43"/>
          </p15:clr>
        </p15:guide>
        <p15:guide id="6" orient="horz" pos="293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hys.org/news/2019-05-testifying-black-linguistic-analysis-disparities.html" TargetMode="External"/><Relationship Id="rId1" Type="http://schemas.openxmlformats.org/officeDocument/2006/relationships/slideLayout" Target="../slideLayouts/slideLayout30.xml"/><Relationship Id="rId4" Type="http://schemas.openxmlformats.org/officeDocument/2006/relationships/image" Target="../media/image60.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15.png"/><Relationship Id="rId1" Type="http://schemas.openxmlformats.org/officeDocument/2006/relationships/slideLayout" Target="../slideLayouts/slideLayout46.xml"/><Relationship Id="rId6" Type="http://schemas.openxmlformats.org/officeDocument/2006/relationships/image" Target="../media/image61.svg"/><Relationship Id="rId5" Type="http://schemas.openxmlformats.org/officeDocument/2006/relationships/image" Target="../media/image7.png"/><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hyperlink" Target="https://verbit.ai/resources/verbits-data-policy/" TargetMode="External"/><Relationship Id="rId2" Type="http://schemas.openxmlformats.org/officeDocument/2006/relationships/notesSlide" Target="../notesSlides/notesSlide7.xml"/><Relationship Id="rId1" Type="http://schemas.openxmlformats.org/officeDocument/2006/relationships/slideLayout" Target="../slideLayouts/slideLayout67.xml"/><Relationship Id="rId5" Type="http://schemas.openxmlformats.org/officeDocument/2006/relationships/image" Target="../media/image9.emf"/><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7.xml"/><Relationship Id="rId6" Type="http://schemas.openxmlformats.org/officeDocument/2006/relationships/hyperlink" Target="https://www.insidehighered.com/news/tech-innovation/artificial-intelligence/2023/10/31/most-students-outrunning-faculty-ai-use" TargetMode="External"/><Relationship Id="rId5" Type="http://schemas.openxmlformats.org/officeDocument/2006/relationships/hyperlink" Target="http://tytonpartners.com/time-for-class-2023/GenAI-Update" TargetMode="Externa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insidehighered.com/news/tech-innovation/artificial-intelligence/2023/10/31/most-students-outrunning-faculty-ai-use" TargetMode="External"/><Relationship Id="rId3" Type="http://schemas.openxmlformats.org/officeDocument/2006/relationships/image" Target="../media/image60.svg"/><Relationship Id="rId7" Type="http://schemas.openxmlformats.org/officeDocument/2006/relationships/image" Target="../media/image65.png"/><Relationship Id="rId2" Type="http://schemas.openxmlformats.org/officeDocument/2006/relationships/image" Target="../media/image15.png"/><Relationship Id="rId1" Type="http://schemas.openxmlformats.org/officeDocument/2006/relationships/slideLayout" Target="../slideLayouts/slideLayout46.xml"/><Relationship Id="rId6" Type="http://schemas.openxmlformats.org/officeDocument/2006/relationships/image" Target="../media/image61.svg"/><Relationship Id="rId5" Type="http://schemas.openxmlformats.org/officeDocument/2006/relationships/image" Target="../media/image7.png"/><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hyperlink" Target="https://www.utimes.pitt.edu/news/teaching-pitt-using"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67.sv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hyperlink" Target="https://law.stanford.edu/2024/06/29/how-will-ai-impact-racial-disparities-in-education/" TargetMode="External"/><Relationship Id="rId2" Type="http://schemas.openxmlformats.org/officeDocument/2006/relationships/hyperlink" Target="https://www.nea.org/nea-today/all-news-articles/does-ai-have-bias-problem#:~:text=Because%20AI%20is%20based%20on,of%20color%2C%E2%80%9D%20Freeman%20says" TargetMode="External"/><Relationship Id="rId1" Type="http://schemas.openxmlformats.org/officeDocument/2006/relationships/slideLayout" Target="../slideLayouts/slideLayout79.xml"/><Relationship Id="rId6" Type="http://schemas.openxmlformats.org/officeDocument/2006/relationships/hyperlink" Target="https://www.gse.harvard.edu/ideas/usable-knowledge/23/07/embracing-artificial-intelligence-classroom" TargetMode="External"/><Relationship Id="rId5" Type="http://schemas.openxmlformats.org/officeDocument/2006/relationships/hyperlink" Target="https://mitsloanedtech.mit.edu/ai/teach/getting-started/" TargetMode="External"/><Relationship Id="rId4" Type="http://schemas.openxmlformats.org/officeDocument/2006/relationships/hyperlink" Target="https://universitybusiness.com/how-to-prevent-ai-bias-in-university-systems-best-practic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61.svg"/><Relationship Id="rId5" Type="http://schemas.openxmlformats.org/officeDocument/2006/relationships/image" Target="../media/image7.png"/><Relationship Id="rId4" Type="http://schemas.openxmlformats.org/officeDocument/2006/relationships/image" Target="../media/image60.svg"/></Relationships>
</file>

<file path=ppt/slides/_rels/slide4.xml.rels><?xml version="1.0" encoding="UTF-8" standalone="yes"?>
<Relationships xmlns="http://schemas.openxmlformats.org/package/2006/relationships"><Relationship Id="rId3" Type="http://schemas.microsoft.com/office/2018/10/relationships/comments" Target="../comments/modernComment_7FFFD6C2_D548458.xml"/><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hyperlink" Target="https://er.educause.edu/articles/2017/8/a-rising-tide-how-closed-captions-can-benefit-all-students"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hyperlink" Target="https://www.csun.edu/sites/default/files/ai-guidance-with-memo-0823202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E5E6-B857-AE36-7B70-D173DD5AB09E}"/>
              </a:ext>
            </a:extLst>
          </p:cNvPr>
          <p:cNvSpPr>
            <a:spLocks noGrp="1"/>
          </p:cNvSpPr>
          <p:nvPr>
            <p:ph type="ctrTitle"/>
          </p:nvPr>
        </p:nvSpPr>
        <p:spPr>
          <a:xfrm>
            <a:off x="349777" y="1623864"/>
            <a:ext cx="5043489" cy="947886"/>
          </a:xfrm>
        </p:spPr>
        <p:txBody>
          <a:bodyPr/>
          <a:lstStyle/>
          <a:p>
            <a:r>
              <a:rPr lang="en-US" sz="2400" dirty="0"/>
              <a:t>Harnessing AI and DEI: Innovative Solutions for Overcoming Accessibility Challenges </a:t>
            </a:r>
            <a:br>
              <a:rPr lang="en-US" sz="2400" dirty="0"/>
            </a:br>
            <a:r>
              <a:rPr lang="en-US" sz="2400" dirty="0"/>
              <a:t>through Captioning</a:t>
            </a:r>
            <a:br>
              <a:rPr lang="en-US" dirty="0"/>
            </a:br>
            <a:endParaRPr lang="en-US" dirty="0"/>
          </a:p>
        </p:txBody>
      </p:sp>
      <p:pic>
        <p:nvPicPr>
          <p:cNvPr id="5" name="Picture 4" descr="California State University-Northridge logo">
            <a:extLst>
              <a:ext uri="{FF2B5EF4-FFF2-40B4-BE49-F238E27FC236}">
                <a16:creationId xmlns:a16="http://schemas.microsoft.com/office/drawing/2014/main" id="{BEA932F4-00D2-81EC-AD3B-D57205A43F51}"/>
              </a:ext>
            </a:extLst>
          </p:cNvPr>
          <p:cNvPicPr>
            <a:picLocks noChangeAspect="1"/>
          </p:cNvPicPr>
          <p:nvPr/>
        </p:nvPicPr>
        <p:blipFill>
          <a:blip r:embed="rId3"/>
          <a:stretch>
            <a:fillRect/>
          </a:stretch>
        </p:blipFill>
        <p:spPr>
          <a:xfrm>
            <a:off x="1562360" y="404651"/>
            <a:ext cx="1306673" cy="397206"/>
          </a:xfrm>
          <a:prstGeom prst="rect">
            <a:avLst/>
          </a:prstGeom>
        </p:spPr>
      </p:pic>
    </p:spTree>
    <p:extLst>
      <p:ext uri="{BB962C8B-B14F-4D97-AF65-F5344CB8AC3E}">
        <p14:creationId xmlns:p14="http://schemas.microsoft.com/office/powerpoint/2010/main" val="73473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152314-8D4F-E9B9-3121-616C9A9A2ED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2808" y="2386232"/>
            <a:ext cx="5525014" cy="852835"/>
          </a:xfrm>
          <a:prstGeom prst="rect">
            <a:avLst/>
          </a:prstGeom>
        </p:spPr>
      </p:pic>
      <p:pic>
        <p:nvPicPr>
          <p:cNvPr id="9" name="Picture 8">
            <a:extLst>
              <a:ext uri="{FF2B5EF4-FFF2-40B4-BE49-F238E27FC236}">
                <a16:creationId xmlns:a16="http://schemas.microsoft.com/office/drawing/2014/main" id="{B2DD9C4D-8276-09E0-BDE7-4C807400DE9A}"/>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11"/>
          <a:stretch/>
        </p:blipFill>
        <p:spPr>
          <a:xfrm>
            <a:off x="4605812" y="2386232"/>
            <a:ext cx="5408398" cy="852835"/>
          </a:xfrm>
          <a:prstGeom prst="rect">
            <a:avLst/>
          </a:prstGeom>
        </p:spPr>
      </p:pic>
      <p:sp>
        <p:nvSpPr>
          <p:cNvPr id="4" name="Title 3">
            <a:extLst>
              <a:ext uri="{FF2B5EF4-FFF2-40B4-BE49-F238E27FC236}">
                <a16:creationId xmlns:a16="http://schemas.microsoft.com/office/drawing/2014/main" id="{333C6DEC-83BC-A711-EF78-ACCFC309A52A}"/>
              </a:ext>
            </a:extLst>
          </p:cNvPr>
          <p:cNvSpPr>
            <a:spLocks noGrp="1"/>
          </p:cNvSpPr>
          <p:nvPr>
            <p:ph type="title"/>
          </p:nvPr>
        </p:nvSpPr>
        <p:spPr>
          <a:xfrm>
            <a:off x="2192943" y="693830"/>
            <a:ext cx="4758113" cy="455509"/>
          </a:xfrm>
        </p:spPr>
        <p:txBody>
          <a:bodyPr/>
          <a:lstStyle/>
          <a:p>
            <a:pPr algn="ctr"/>
            <a:r>
              <a:rPr lang="en-US" sz="3200" dirty="0"/>
              <a:t>Summary</a:t>
            </a:r>
            <a:endParaRPr lang="en-UA" sz="3200" dirty="0"/>
          </a:p>
        </p:txBody>
      </p:sp>
      <p:sp>
        <p:nvSpPr>
          <p:cNvPr id="5" name="Rounded Rectangle 4">
            <a:extLst>
              <a:ext uri="{FF2B5EF4-FFF2-40B4-BE49-F238E27FC236}">
                <a16:creationId xmlns:a16="http://schemas.microsoft.com/office/drawing/2014/main" id="{0BB4FF91-3735-174D-9E7E-4A469FEE239E}"/>
              </a:ext>
              <a:ext uri="{C183D7F6-B498-43B3-948B-1728B52AA6E4}">
                <adec:decorative xmlns:adec="http://schemas.microsoft.com/office/drawing/2017/decorative" val="1"/>
              </a:ext>
            </a:extLst>
          </p:cNvPr>
          <p:cNvSpPr/>
          <p:nvPr/>
        </p:nvSpPr>
        <p:spPr>
          <a:xfrm>
            <a:off x="1348841" y="1325836"/>
            <a:ext cx="6880759" cy="3449364"/>
          </a:xfrm>
          <a:prstGeom prst="roundRect">
            <a:avLst>
              <a:gd name="adj" fmla="val 2863"/>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Wingdings" panose="05000000000000000000" pitchFamily="2" charset="2"/>
              <a:buChar char="ü"/>
            </a:pPr>
            <a:endParaRPr lang="en-US" sz="1200">
              <a:solidFill>
                <a:schemeClr val="tx1"/>
              </a:solidFill>
              <a:latin typeface="Nunito" pitchFamily="2" charset="0"/>
            </a:endParaRPr>
          </a:p>
        </p:txBody>
      </p:sp>
      <p:sp>
        <p:nvSpPr>
          <p:cNvPr id="3" name="TextBox 2">
            <a:extLst>
              <a:ext uri="{FF2B5EF4-FFF2-40B4-BE49-F238E27FC236}">
                <a16:creationId xmlns:a16="http://schemas.microsoft.com/office/drawing/2014/main" id="{4336E934-A6FC-B712-2417-89DF24634BDE}"/>
              </a:ext>
            </a:extLst>
          </p:cNvPr>
          <p:cNvSpPr txBox="1"/>
          <p:nvPr/>
        </p:nvSpPr>
        <p:spPr>
          <a:xfrm>
            <a:off x="1595120" y="1525695"/>
            <a:ext cx="6522719" cy="3323987"/>
          </a:xfrm>
          <a:prstGeom prst="rect">
            <a:avLst/>
          </a:prstGeom>
          <a:noFill/>
        </p:spPr>
        <p:txBody>
          <a:bodyPr wrap="square" rtlCol="0">
            <a:spAutoFit/>
          </a:bodyPr>
          <a:lstStyle/>
          <a:p>
            <a:pPr>
              <a:lnSpc>
                <a:spcPct val="150000"/>
              </a:lnSpc>
            </a:pPr>
            <a:r>
              <a:rPr lang="en-US" sz="1200" b="1" dirty="0">
                <a:latin typeface="Nunito" pitchFamily="2" charset="0"/>
              </a:rPr>
              <a:t>Cultural and Language Equity in Accessibility</a:t>
            </a:r>
          </a:p>
          <a:p>
            <a:pPr marL="171450" indent="-171450">
              <a:lnSpc>
                <a:spcPct val="150000"/>
              </a:lnSpc>
              <a:buFont typeface="Wingdings" panose="05000000000000000000" pitchFamily="2" charset="2"/>
              <a:buChar char="ü"/>
            </a:pPr>
            <a:r>
              <a:rPr lang="en-US" sz="1200" dirty="0">
                <a:latin typeface="Nunito" pitchFamily="2" charset="0"/>
              </a:rPr>
              <a:t>   </a:t>
            </a:r>
            <a:r>
              <a:rPr lang="en-US" sz="1200" dirty="0">
                <a:solidFill>
                  <a:schemeClr val="tx1"/>
                </a:solidFill>
                <a:latin typeface="Nunito" pitchFamily="2" charset="0"/>
              </a:rPr>
              <a:t>Cultural competency and diversity and inclusion are necessary for accessibility </a:t>
            </a:r>
          </a:p>
          <a:p>
            <a:pPr marL="285750" indent="-285750">
              <a:lnSpc>
                <a:spcPct val="150000"/>
              </a:lnSpc>
              <a:buFont typeface="Wingdings" panose="05000000000000000000" pitchFamily="2" charset="2"/>
              <a:buChar char="ü"/>
            </a:pPr>
            <a:r>
              <a:rPr lang="en-US" sz="1200" b="1" dirty="0">
                <a:solidFill>
                  <a:schemeClr val="tx1"/>
                </a:solidFill>
                <a:latin typeface="Nunito" pitchFamily="2" charset="0"/>
              </a:rPr>
              <a:t>Language equity is key </a:t>
            </a:r>
            <a:r>
              <a:rPr lang="en-US" sz="1200" dirty="0">
                <a:solidFill>
                  <a:schemeClr val="tx1"/>
                </a:solidFill>
                <a:latin typeface="Nunito" pitchFamily="2" charset="0"/>
              </a:rPr>
              <a:t>to anti-racist pedagogy</a:t>
            </a:r>
          </a:p>
          <a:p>
            <a:pPr marL="285750" indent="-285750">
              <a:lnSpc>
                <a:spcPct val="150000"/>
              </a:lnSpc>
              <a:buFont typeface="Wingdings" panose="05000000000000000000" pitchFamily="2" charset="2"/>
              <a:buChar char="ü"/>
            </a:pPr>
            <a:r>
              <a:rPr lang="en-US" sz="1200" dirty="0">
                <a:solidFill>
                  <a:schemeClr val="tx1"/>
                </a:solidFill>
                <a:latin typeface="Nunito" pitchFamily="2" charset="0"/>
              </a:rPr>
              <a:t>Advocate for inclusion and expansion</a:t>
            </a:r>
          </a:p>
          <a:p>
            <a:pPr marL="285750" indent="-285750">
              <a:lnSpc>
                <a:spcPct val="150000"/>
              </a:lnSpc>
              <a:buFont typeface="Wingdings" panose="05000000000000000000" pitchFamily="2" charset="2"/>
              <a:buChar char="ü"/>
            </a:pPr>
            <a:r>
              <a:rPr lang="en-US" sz="1200" dirty="0">
                <a:solidFill>
                  <a:schemeClr val="tx1"/>
                </a:solidFill>
                <a:latin typeface="Nunito" pitchFamily="2" charset="0"/>
              </a:rPr>
              <a:t>Agreed upon language – no typing out the n-word or any similar words</a:t>
            </a:r>
          </a:p>
          <a:p>
            <a:pPr>
              <a:lnSpc>
                <a:spcPct val="150000"/>
              </a:lnSpc>
            </a:pPr>
            <a:r>
              <a:rPr lang="en-US" sz="1200" b="1" dirty="0">
                <a:latin typeface="Nunito" pitchFamily="2" charset="0"/>
              </a:rPr>
              <a:t>Global and Cultural Variations in Language</a:t>
            </a:r>
          </a:p>
          <a:p>
            <a:pPr marL="285750" indent="-285750">
              <a:lnSpc>
                <a:spcPct val="150000"/>
              </a:lnSpc>
              <a:buFont typeface="Wingdings" panose="05000000000000000000" pitchFamily="2" charset="2"/>
              <a:buChar char="ü"/>
            </a:pPr>
            <a:r>
              <a:rPr lang="en-US" sz="1200" dirty="0">
                <a:solidFill>
                  <a:schemeClr val="tx1"/>
                </a:solidFill>
                <a:latin typeface="Nunito" pitchFamily="2" charset="0"/>
              </a:rPr>
              <a:t>There are many pidgins and creoles that use English words/lexicon, but do not work like English</a:t>
            </a:r>
          </a:p>
          <a:p>
            <a:pPr marL="285750" indent="-285750">
              <a:lnSpc>
                <a:spcPct val="150000"/>
              </a:lnSpc>
              <a:buFont typeface="Wingdings" panose="05000000000000000000" pitchFamily="2" charset="2"/>
              <a:buChar char="ü"/>
            </a:pPr>
            <a:r>
              <a:rPr lang="en-US" sz="1200" dirty="0">
                <a:solidFill>
                  <a:schemeClr val="tx1"/>
                </a:solidFill>
                <a:latin typeface="Nunito" pitchFamily="2" charset="0"/>
              </a:rPr>
              <a:t>There are many </a:t>
            </a:r>
            <a:r>
              <a:rPr lang="en-US" sz="1200" dirty="0" err="1">
                <a:solidFill>
                  <a:schemeClr val="tx1"/>
                </a:solidFill>
                <a:latin typeface="Nunito" pitchFamily="2" charset="0"/>
              </a:rPr>
              <a:t>Englishes</a:t>
            </a:r>
            <a:r>
              <a:rPr lang="en-US" sz="1200" dirty="0">
                <a:solidFill>
                  <a:schemeClr val="tx1"/>
                </a:solidFill>
                <a:latin typeface="Nunito" pitchFamily="2" charset="0"/>
              </a:rPr>
              <a:t> around the World</a:t>
            </a:r>
          </a:p>
          <a:p>
            <a:pPr marL="285750" indent="-285750">
              <a:lnSpc>
                <a:spcPct val="150000"/>
              </a:lnSpc>
              <a:buFont typeface="Wingdings" panose="05000000000000000000" pitchFamily="2" charset="2"/>
              <a:buChar char="ü"/>
            </a:pPr>
            <a:r>
              <a:rPr lang="en-US" sz="1200" dirty="0">
                <a:solidFill>
                  <a:schemeClr val="tx1"/>
                </a:solidFill>
                <a:latin typeface="Nunito" pitchFamily="2" charset="0"/>
              </a:rPr>
              <a:t>Accessibility should not require additional cultural taxation for Ethnic Studies faculty</a:t>
            </a:r>
          </a:p>
          <a:p>
            <a:pPr marL="285750" indent="-285750">
              <a:lnSpc>
                <a:spcPct val="150000"/>
              </a:lnSpc>
              <a:buFont typeface="Wingdings" panose="05000000000000000000" pitchFamily="2" charset="2"/>
              <a:buChar char="ü"/>
            </a:pPr>
            <a:r>
              <a:rPr lang="en-US" sz="1200" b="1" dirty="0">
                <a:solidFill>
                  <a:schemeClr val="tx1"/>
                </a:solidFill>
                <a:latin typeface="Nunito" pitchFamily="2" charset="0"/>
              </a:rPr>
              <a:t>Captioning, including audio captions, is hard work! </a:t>
            </a:r>
            <a:r>
              <a:rPr lang="en-US" sz="1200" dirty="0">
                <a:solidFill>
                  <a:schemeClr val="tx1"/>
                </a:solidFill>
                <a:latin typeface="Nunito" pitchFamily="2" charset="0"/>
              </a:rPr>
              <a:t>We appreciate their work!</a:t>
            </a:r>
          </a:p>
          <a:p>
            <a:endParaRPr lang="en-US" sz="1200" dirty="0"/>
          </a:p>
        </p:txBody>
      </p:sp>
    </p:spTree>
    <p:extLst>
      <p:ext uri="{BB962C8B-B14F-4D97-AF65-F5344CB8AC3E}">
        <p14:creationId xmlns:p14="http://schemas.microsoft.com/office/powerpoint/2010/main" val="1511928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0E3757C-AE93-0BEB-D480-4B771BD8E335}"/>
              </a:ext>
              <a:ext uri="{C183D7F6-B498-43B3-948B-1728B52AA6E4}">
                <adec:decorative xmlns:adec="http://schemas.microsoft.com/office/drawing/2017/decorative" val="1"/>
              </a:ext>
            </a:extLst>
          </p:cNvPr>
          <p:cNvSpPr/>
          <p:nvPr/>
        </p:nvSpPr>
        <p:spPr>
          <a:xfrm>
            <a:off x="4645554" y="1449831"/>
            <a:ext cx="3928534" cy="2840041"/>
          </a:xfrm>
          <a:prstGeom prst="roundRect">
            <a:avLst>
              <a:gd name="adj" fmla="val 11898"/>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A7AFD-B3C4-E0E2-51E8-148139F45CC7}"/>
              </a:ext>
            </a:extLst>
          </p:cNvPr>
          <p:cNvSpPr>
            <a:spLocks noGrp="1"/>
          </p:cNvSpPr>
          <p:nvPr>
            <p:ph type="title"/>
          </p:nvPr>
        </p:nvSpPr>
        <p:spPr>
          <a:xfrm>
            <a:off x="569912" y="666750"/>
            <a:ext cx="3189287" cy="621902"/>
          </a:xfrm>
        </p:spPr>
        <p:txBody>
          <a:bodyPr anchor="ctr">
            <a:normAutofit/>
          </a:bodyPr>
          <a:lstStyle/>
          <a:p>
            <a:r>
              <a:rPr lang="en-US" sz="2000" dirty="0">
                <a:latin typeface="Nunito" pitchFamily="2" charset="0"/>
                <a:cs typeface="Arial" panose="020B0604020202020204" pitchFamily="34" charset="0"/>
              </a:rPr>
              <a:t>Let’s examine this study</a:t>
            </a:r>
            <a:endParaRPr lang="en-US" dirty="0">
              <a:latin typeface="Nunito" pitchFamily="2" charset="0"/>
              <a:cs typeface="Arial" panose="020B0604020202020204" pitchFamily="34" charset="0"/>
            </a:endParaRPr>
          </a:p>
        </p:txBody>
      </p:sp>
      <p:sp>
        <p:nvSpPr>
          <p:cNvPr id="5" name="TextBox 4">
            <a:extLst>
              <a:ext uri="{FF2B5EF4-FFF2-40B4-BE49-F238E27FC236}">
                <a16:creationId xmlns:a16="http://schemas.microsoft.com/office/drawing/2014/main" id="{AF8F1543-E7AF-8F43-BBE5-F20836F80375}"/>
              </a:ext>
            </a:extLst>
          </p:cNvPr>
          <p:cNvSpPr txBox="1"/>
          <p:nvPr/>
        </p:nvSpPr>
        <p:spPr>
          <a:xfrm>
            <a:off x="569912" y="1505429"/>
            <a:ext cx="3189287" cy="2562240"/>
          </a:xfrm>
          <a:prstGeom prst="rect">
            <a:avLst/>
          </a:prstGeom>
          <a:noFill/>
        </p:spPr>
        <p:txBody>
          <a:bodyPr wrap="square" rtlCol="0">
            <a:spAutoFit/>
          </a:bodyPr>
          <a:lstStyle/>
          <a:p>
            <a:pPr>
              <a:lnSpc>
                <a:spcPct val="150000"/>
              </a:lnSpc>
            </a:pPr>
            <a:r>
              <a:rPr lang="en-US" sz="1200" b="1">
                <a:latin typeface="Nunito" pitchFamily="2" charset="0"/>
              </a:rPr>
              <a:t>Testifying while black: An experimental study of court reporter accuracy in transcription of African American English.</a:t>
            </a:r>
          </a:p>
          <a:p>
            <a:pPr>
              <a:lnSpc>
                <a:spcPct val="150000"/>
              </a:lnSpc>
            </a:pPr>
            <a:endParaRPr lang="en-US" sz="1200">
              <a:latin typeface="Nunito" pitchFamily="2" charset="0"/>
            </a:endParaRPr>
          </a:p>
          <a:p>
            <a:pPr>
              <a:lnSpc>
                <a:spcPct val="150000"/>
              </a:lnSpc>
            </a:pPr>
            <a:r>
              <a:rPr lang="en-US" sz="1200">
                <a:latin typeface="Nunito" pitchFamily="2" charset="0"/>
              </a:rPr>
              <a:t>Jones, Taylor ; </a:t>
            </a:r>
            <a:r>
              <a:rPr lang="en-US" sz="1200" err="1">
                <a:latin typeface="Nunito" pitchFamily="2" charset="0"/>
              </a:rPr>
              <a:t>Kalbfeld</a:t>
            </a:r>
            <a:r>
              <a:rPr lang="en-US" sz="1200">
                <a:latin typeface="Nunito" pitchFamily="2" charset="0"/>
              </a:rPr>
              <a:t>, Jessica Rose ; Hancock, Ryan ; Clark, Robin. Language (Baltimore), 2019-06, Vol.95 (2), p.e216-e252.</a:t>
            </a:r>
            <a:br>
              <a:rPr lang="en-US" sz="1200">
                <a:latin typeface="Nunito" pitchFamily="2" charset="0"/>
              </a:rPr>
            </a:br>
            <a:endParaRPr lang="en-US" sz="1200">
              <a:latin typeface="Nunito" pitchFamily="2" charset="0"/>
            </a:endParaRPr>
          </a:p>
        </p:txBody>
      </p:sp>
      <p:sp>
        <p:nvSpPr>
          <p:cNvPr id="3" name="Content Placeholder 2">
            <a:extLst>
              <a:ext uri="{FF2B5EF4-FFF2-40B4-BE49-F238E27FC236}">
                <a16:creationId xmlns:a16="http://schemas.microsoft.com/office/drawing/2014/main" id="{D966FAEC-DA92-53F4-5461-3C4E0D488650}"/>
              </a:ext>
            </a:extLst>
          </p:cNvPr>
          <p:cNvSpPr>
            <a:spLocks noGrp="1"/>
          </p:cNvSpPr>
          <p:nvPr>
            <p:ph type="body" idx="10"/>
          </p:nvPr>
        </p:nvSpPr>
        <p:spPr>
          <a:xfrm>
            <a:off x="4885267" y="1638169"/>
            <a:ext cx="3688820" cy="2562240"/>
          </a:xfrm>
        </p:spPr>
        <p:txBody>
          <a:bodyPr anchor="t">
            <a:noAutofit/>
          </a:bodyPr>
          <a:lstStyle/>
          <a:p>
            <a:pPr marL="214313" indent="-214313">
              <a:buFont typeface="Arial" panose="020B0604020202020204" pitchFamily="34" charset="0"/>
              <a:buChar char="•"/>
            </a:pPr>
            <a:r>
              <a:rPr lang="en-US">
                <a:solidFill>
                  <a:schemeClr val="tx1"/>
                </a:solidFill>
                <a:latin typeface="Nunito" pitchFamily="2" charset="0"/>
                <a:cs typeface="Arial" panose="020B0604020202020204" pitchFamily="34" charset="0"/>
              </a:rPr>
              <a:t>40.5% of full utterances were inaccurately transcribed (18-77% accuracy)</a:t>
            </a:r>
          </a:p>
          <a:p>
            <a:pPr marL="214313" indent="-214313">
              <a:buFont typeface="Arial" panose="020B0604020202020204" pitchFamily="34" charset="0"/>
              <a:buChar char="•"/>
            </a:pPr>
            <a:r>
              <a:rPr lang="en-US">
                <a:solidFill>
                  <a:schemeClr val="tx1"/>
                </a:solidFill>
                <a:latin typeface="Nunito" pitchFamily="2" charset="0"/>
                <a:cs typeface="Arial" panose="020B0604020202020204" pitchFamily="34" charset="0"/>
              </a:rPr>
              <a:t>31% inaccurately altered the who, what, when, where</a:t>
            </a:r>
          </a:p>
          <a:p>
            <a:pPr marL="214313" indent="-214313">
              <a:buFont typeface="Arial" panose="020B0604020202020204" pitchFamily="34" charset="0"/>
              <a:buChar char="•"/>
            </a:pPr>
            <a:r>
              <a:rPr lang="en-US">
                <a:solidFill>
                  <a:schemeClr val="tx1"/>
                </a:solidFill>
                <a:latin typeface="Nunito" pitchFamily="2" charset="0"/>
                <a:cs typeface="Arial" panose="020B0604020202020204" pitchFamily="34" charset="0"/>
              </a:rPr>
              <a:t>Word Error Rate: 82.9% accuracy</a:t>
            </a:r>
          </a:p>
          <a:p>
            <a:pPr marL="214313" indent="-214313">
              <a:buFont typeface="Arial" panose="020B0604020202020204" pitchFamily="34" charset="0"/>
              <a:buChar char="•"/>
            </a:pPr>
            <a:r>
              <a:rPr lang="en-US">
                <a:solidFill>
                  <a:schemeClr val="tx1"/>
                </a:solidFill>
                <a:latin typeface="Nunito" pitchFamily="2" charset="0"/>
                <a:cs typeface="Arial" panose="020B0604020202020204" pitchFamily="34" charset="0"/>
              </a:rPr>
              <a:t>Transcriptions are required to be certified at 95-98% accuracy</a:t>
            </a:r>
            <a:endParaRPr lang="en-US">
              <a:solidFill>
                <a:schemeClr val="tx1"/>
              </a:solidFill>
              <a:latin typeface="Nunito" pitchFamily="2" charset="0"/>
              <a:cs typeface="Arial" panose="020B0604020202020204" pitchFamily="34" charset="0"/>
              <a:hlinkClick r:id="rId2">
                <a:extLst>
                  <a:ext uri="{A12FA001-AC4F-418D-AE19-62706E023703}">
                    <ahyp:hlinkClr xmlns:ahyp="http://schemas.microsoft.com/office/drawing/2018/hyperlinkcolor" val="tx"/>
                  </a:ext>
                </a:extLst>
              </a:hlinkClick>
            </a:endParaRPr>
          </a:p>
          <a:p>
            <a:pPr algn="ctr"/>
            <a:r>
              <a:rPr lang="en-US" b="1">
                <a:solidFill>
                  <a:schemeClr val="tx1"/>
                </a:solidFill>
                <a:latin typeface="Nunito" pitchFamily="2" charset="0"/>
                <a:hlinkClick r:id="rId2">
                  <a:extLst>
                    <a:ext uri="{A12FA001-AC4F-418D-AE19-62706E023703}">
                      <ahyp:hlinkClr xmlns:ahyp="http://schemas.microsoft.com/office/drawing/2018/hyperlinkcolor" val="tx"/>
                    </a:ext>
                  </a:extLst>
                </a:hlinkClick>
              </a:rPr>
              <a:t>Source: </a:t>
            </a:r>
          </a:p>
          <a:p>
            <a:pPr algn="ctr"/>
            <a:r>
              <a:rPr lang="en-US" b="1">
                <a:solidFill>
                  <a:srgbClr val="5148F9"/>
                </a:solidFill>
                <a:latin typeface="Nunito" pitchFamily="2" charset="0"/>
                <a:hlinkClick r:id="rId2">
                  <a:extLst>
                    <a:ext uri="{A12FA001-AC4F-418D-AE19-62706E023703}">
                      <ahyp:hlinkClr xmlns:ahyp="http://schemas.microsoft.com/office/drawing/2018/hyperlinkcolor" val="tx"/>
                    </a:ext>
                  </a:extLst>
                </a:hlinkClick>
              </a:rPr>
              <a:t>Testifying while black news article</a:t>
            </a:r>
            <a:endParaRPr lang="en-US" b="1">
              <a:solidFill>
                <a:srgbClr val="5148F9"/>
              </a:solidFill>
              <a:latin typeface="Nunito" pitchFamily="2" charset="0"/>
            </a:endParaRPr>
          </a:p>
        </p:txBody>
      </p:sp>
      <p:pic>
        <p:nvPicPr>
          <p:cNvPr id="6" name="Graphic 5">
            <a:extLst>
              <a:ext uri="{FF2B5EF4-FFF2-40B4-BE49-F238E27FC236}">
                <a16:creationId xmlns:a16="http://schemas.microsoft.com/office/drawing/2014/main" id="{114C8005-9C29-D639-9D25-DE1E8852AE2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572000" y="484188"/>
            <a:ext cx="6597267" cy="5751463"/>
          </a:xfrm>
          <a:prstGeom prst="rect">
            <a:avLst/>
          </a:prstGeom>
        </p:spPr>
      </p:pic>
      <p:sp>
        <p:nvSpPr>
          <p:cNvPr id="7" name="Graphic 40">
            <a:extLst>
              <a:ext uri="{FF2B5EF4-FFF2-40B4-BE49-F238E27FC236}">
                <a16:creationId xmlns:a16="http://schemas.microsoft.com/office/drawing/2014/main" id="{D0BB053D-C9F7-862A-B77A-B9E974838165}"/>
              </a:ext>
              <a:ext uri="{C183D7F6-B498-43B3-948B-1728B52AA6E4}">
                <adec:decorative xmlns:adec="http://schemas.microsoft.com/office/drawing/2017/decorative" val="1"/>
              </a:ext>
            </a:extLst>
          </p:cNvPr>
          <p:cNvSpPr/>
          <p:nvPr/>
        </p:nvSpPr>
        <p:spPr>
          <a:xfrm rot="10800000">
            <a:off x="7611938" y="715218"/>
            <a:ext cx="491515" cy="429367"/>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noFill/>
          <a:ln w="28575" cap="flat">
            <a:solidFill>
              <a:srgbClr val="CACAFC"/>
            </a:solidFill>
            <a:prstDash val="solid"/>
            <a:miter/>
          </a:ln>
        </p:spPr>
        <p:txBody>
          <a:bodyPr rtlCol="0" anchor="ctr"/>
          <a:lstStyle/>
          <a:p>
            <a:endParaRPr lang="en-UA"/>
          </a:p>
        </p:txBody>
      </p:sp>
      <p:sp>
        <p:nvSpPr>
          <p:cNvPr id="9" name="Graphic 30">
            <a:extLst>
              <a:ext uri="{FF2B5EF4-FFF2-40B4-BE49-F238E27FC236}">
                <a16:creationId xmlns:a16="http://schemas.microsoft.com/office/drawing/2014/main" id="{5AFDD8CF-F3DD-E5F7-4A18-0C6C367B2DA9}"/>
              </a:ext>
              <a:ext uri="{C183D7F6-B498-43B3-948B-1728B52AA6E4}">
                <adec:decorative xmlns:adec="http://schemas.microsoft.com/office/drawing/2017/decorative" val="1"/>
              </a:ext>
            </a:extLst>
          </p:cNvPr>
          <p:cNvSpPr/>
          <p:nvPr/>
        </p:nvSpPr>
        <p:spPr>
          <a:xfrm rot="10800000">
            <a:off x="7502314" y="307832"/>
            <a:ext cx="710764" cy="620893"/>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1"/>
          </a:solidFill>
          <a:ln w="8295" cap="flat">
            <a:noFill/>
            <a:prstDash val="solid"/>
            <a:miter/>
          </a:ln>
        </p:spPr>
        <p:txBody>
          <a:bodyPr rtlCol="0" anchor="ctr"/>
          <a:lstStyle/>
          <a:p>
            <a:endParaRPr lang="en-UA"/>
          </a:p>
        </p:txBody>
      </p:sp>
    </p:spTree>
    <p:extLst>
      <p:ext uri="{BB962C8B-B14F-4D97-AF65-F5344CB8AC3E}">
        <p14:creationId xmlns:p14="http://schemas.microsoft.com/office/powerpoint/2010/main" val="140478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0E3757C-AE93-0BEB-D480-4B771BD8E335}"/>
              </a:ext>
              <a:ext uri="{C183D7F6-B498-43B3-948B-1728B52AA6E4}">
                <adec:decorative xmlns:adec="http://schemas.microsoft.com/office/drawing/2017/decorative" val="1"/>
              </a:ext>
            </a:extLst>
          </p:cNvPr>
          <p:cNvSpPr/>
          <p:nvPr/>
        </p:nvSpPr>
        <p:spPr>
          <a:xfrm>
            <a:off x="4478866" y="1110851"/>
            <a:ext cx="4252913" cy="2939834"/>
          </a:xfrm>
          <a:prstGeom prst="roundRect">
            <a:avLst>
              <a:gd name="adj" fmla="val 11898"/>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A7AFD-B3C4-E0E2-51E8-148139F45CC7}"/>
              </a:ext>
            </a:extLst>
          </p:cNvPr>
          <p:cNvSpPr>
            <a:spLocks noGrp="1"/>
          </p:cNvSpPr>
          <p:nvPr>
            <p:ph type="title"/>
          </p:nvPr>
        </p:nvSpPr>
        <p:spPr>
          <a:xfrm>
            <a:off x="569912" y="666750"/>
            <a:ext cx="3189287" cy="621902"/>
          </a:xfrm>
        </p:spPr>
        <p:txBody>
          <a:bodyPr anchor="ctr">
            <a:normAutofit/>
          </a:bodyPr>
          <a:lstStyle/>
          <a:p>
            <a:r>
              <a:rPr lang="en-US" sz="2000" dirty="0">
                <a:latin typeface="Nunito" pitchFamily="2" charset="0"/>
                <a:cs typeface="Arial" panose="020B0604020202020204" pitchFamily="34" charset="0"/>
              </a:rPr>
              <a:t>Another valuable study</a:t>
            </a:r>
            <a:endParaRPr lang="en-US" dirty="0">
              <a:latin typeface="Nunito" pitchFamily="2" charset="0"/>
              <a:cs typeface="Arial" panose="020B0604020202020204" pitchFamily="34" charset="0"/>
            </a:endParaRPr>
          </a:p>
        </p:txBody>
      </p:sp>
      <p:sp>
        <p:nvSpPr>
          <p:cNvPr id="5" name="TextBox 4">
            <a:extLst>
              <a:ext uri="{FF2B5EF4-FFF2-40B4-BE49-F238E27FC236}">
                <a16:creationId xmlns:a16="http://schemas.microsoft.com/office/drawing/2014/main" id="{AF8F1543-E7AF-8F43-BBE5-F20836F80375}"/>
              </a:ext>
            </a:extLst>
          </p:cNvPr>
          <p:cNvSpPr txBox="1"/>
          <p:nvPr/>
        </p:nvSpPr>
        <p:spPr>
          <a:xfrm>
            <a:off x="569912" y="1505429"/>
            <a:ext cx="3189287" cy="2562240"/>
          </a:xfrm>
          <a:prstGeom prst="rect">
            <a:avLst/>
          </a:prstGeom>
          <a:noFill/>
        </p:spPr>
        <p:txBody>
          <a:bodyPr wrap="square" rtlCol="0">
            <a:spAutoFit/>
          </a:bodyPr>
          <a:lstStyle/>
          <a:p>
            <a:pPr>
              <a:lnSpc>
                <a:spcPct val="150000"/>
              </a:lnSpc>
            </a:pPr>
            <a:r>
              <a:rPr lang="en-US" sz="1200" b="1">
                <a:latin typeface="Nunito" pitchFamily="2" charset="0"/>
              </a:rPr>
              <a:t>LANGUAGE AND LINGUISTICS ON TRIAL: HEARING RACHEL JEANTEL (AND OTHER VERNACULAR SPEAKERS) IN THE COURTROOM AND BEYOND</a:t>
            </a:r>
          </a:p>
          <a:p>
            <a:pPr>
              <a:lnSpc>
                <a:spcPct val="150000"/>
              </a:lnSpc>
            </a:pPr>
            <a:endParaRPr lang="en-US" sz="1200" b="1">
              <a:latin typeface="Nunito" pitchFamily="2" charset="0"/>
            </a:endParaRPr>
          </a:p>
          <a:p>
            <a:pPr>
              <a:lnSpc>
                <a:spcPct val="150000"/>
              </a:lnSpc>
            </a:pPr>
            <a:r>
              <a:rPr lang="en-US" sz="1200">
                <a:latin typeface="Nunito" pitchFamily="2" charset="0"/>
              </a:rPr>
              <a:t>Rickford, John R. ; King, Sharese</a:t>
            </a:r>
            <a:br>
              <a:rPr lang="en-US" sz="1200">
                <a:latin typeface="Nunito" pitchFamily="2" charset="0"/>
              </a:rPr>
            </a:br>
            <a:r>
              <a:rPr lang="en-US" sz="1200">
                <a:latin typeface="Nunito" pitchFamily="2" charset="0"/>
              </a:rPr>
              <a:t>Language (Baltimore), 2016-12, Vol.92 (4), p.948-988</a:t>
            </a:r>
            <a:br>
              <a:rPr lang="en-US" sz="1200">
                <a:latin typeface="Nunito" pitchFamily="2" charset="0"/>
              </a:rPr>
            </a:br>
            <a:endParaRPr lang="en-US" sz="1200">
              <a:latin typeface="Nunito" pitchFamily="2" charset="0"/>
            </a:endParaRPr>
          </a:p>
        </p:txBody>
      </p:sp>
      <p:sp>
        <p:nvSpPr>
          <p:cNvPr id="3" name="Content Placeholder 2">
            <a:extLst>
              <a:ext uri="{FF2B5EF4-FFF2-40B4-BE49-F238E27FC236}">
                <a16:creationId xmlns:a16="http://schemas.microsoft.com/office/drawing/2014/main" id="{D966FAEC-DA92-53F4-5461-3C4E0D488650}"/>
              </a:ext>
            </a:extLst>
          </p:cNvPr>
          <p:cNvSpPr>
            <a:spLocks noGrp="1"/>
          </p:cNvSpPr>
          <p:nvPr>
            <p:ph type="body" idx="10"/>
          </p:nvPr>
        </p:nvSpPr>
        <p:spPr>
          <a:xfrm>
            <a:off x="4755356" y="1379252"/>
            <a:ext cx="3699934" cy="2562240"/>
          </a:xfrm>
        </p:spPr>
        <p:txBody>
          <a:bodyPr anchor="t">
            <a:noAutofit/>
          </a:bodyPr>
          <a:lstStyle/>
          <a:p>
            <a:r>
              <a:rPr lang="en-US" dirty="0">
                <a:solidFill>
                  <a:schemeClr val="tx1"/>
                </a:solidFill>
                <a:latin typeface="Nunito" pitchFamily="2" charset="0"/>
                <a:cs typeface="Arial" panose="020B0604020202020204" pitchFamily="34" charset="0"/>
              </a:rPr>
              <a:t>“Our contention so far is that Rachel Jeantel, like AAVE and other vernacular dialect speakers before her, was not properly heard (understood, responded to) in the courtroom that this fundamentally and negatively affected the believability of her testimony in the Zimmerman trial. But similar </a:t>
            </a:r>
            <a:r>
              <a:rPr lang="en-US" dirty="0" err="1">
                <a:solidFill>
                  <a:schemeClr val="tx1"/>
                </a:solidFill>
                <a:latin typeface="Nunito" pitchFamily="2" charset="0"/>
                <a:cs typeface="Arial" panose="020B0604020202020204" pitchFamily="34" charset="0"/>
              </a:rPr>
              <a:t>mishearings</a:t>
            </a:r>
            <a:r>
              <a:rPr lang="en-US" dirty="0">
                <a:solidFill>
                  <a:schemeClr val="tx1"/>
                </a:solidFill>
                <a:latin typeface="Nunito" pitchFamily="2" charset="0"/>
                <a:cs typeface="Arial" panose="020B0604020202020204" pitchFamily="34" charset="0"/>
              </a:rPr>
              <a:t> occur in other contexts, also with profoundly negative consequences for vernacular speakers” (p. 978). (emphasis mine)</a:t>
            </a:r>
          </a:p>
          <a:p>
            <a:pPr marL="214313" indent="-214313">
              <a:buFont typeface="Arial" panose="020B0604020202020204" pitchFamily="34" charset="0"/>
              <a:buChar char="•"/>
            </a:pPr>
            <a:endParaRPr lang="en-US" dirty="0">
              <a:solidFill>
                <a:schemeClr val="tx1"/>
              </a:solidFill>
              <a:latin typeface="Nunito" pitchFamily="2" charset="0"/>
              <a:cs typeface="Arial" panose="020B0604020202020204" pitchFamily="34" charset="0"/>
            </a:endParaRPr>
          </a:p>
        </p:txBody>
      </p:sp>
      <p:sp>
        <p:nvSpPr>
          <p:cNvPr id="9" name="Graphic 30">
            <a:extLst>
              <a:ext uri="{FF2B5EF4-FFF2-40B4-BE49-F238E27FC236}">
                <a16:creationId xmlns:a16="http://schemas.microsoft.com/office/drawing/2014/main" id="{5AFDD8CF-F3DD-E5F7-4A18-0C6C367B2DA9}"/>
              </a:ext>
              <a:ext uri="{C183D7F6-B498-43B3-948B-1728B52AA6E4}">
                <adec:decorative xmlns:adec="http://schemas.microsoft.com/office/drawing/2017/decorative" val="1"/>
              </a:ext>
            </a:extLst>
          </p:cNvPr>
          <p:cNvSpPr>
            <a:spLocks noChangeAspect="1"/>
          </p:cNvSpPr>
          <p:nvPr/>
        </p:nvSpPr>
        <p:spPr>
          <a:xfrm rot="10800000">
            <a:off x="7929980" y="919575"/>
            <a:ext cx="435086" cy="380073"/>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1"/>
          </a:solidFill>
          <a:ln w="8295" cap="flat">
            <a:noFill/>
            <a:prstDash val="solid"/>
            <a:miter/>
          </a:ln>
        </p:spPr>
        <p:txBody>
          <a:bodyPr rtlCol="0" anchor="ctr"/>
          <a:lstStyle/>
          <a:p>
            <a:endParaRPr lang="en-UA"/>
          </a:p>
        </p:txBody>
      </p:sp>
      <p:sp>
        <p:nvSpPr>
          <p:cNvPr id="8" name="TextBox 7">
            <a:extLst>
              <a:ext uri="{FF2B5EF4-FFF2-40B4-BE49-F238E27FC236}">
                <a16:creationId xmlns:a16="http://schemas.microsoft.com/office/drawing/2014/main" id="{BCAD6BBD-A3DE-60F1-A772-B1E9AE9DC8CF}"/>
              </a:ext>
            </a:extLst>
          </p:cNvPr>
          <p:cNvSpPr txBox="1"/>
          <p:nvPr/>
        </p:nvSpPr>
        <p:spPr>
          <a:xfrm>
            <a:off x="4755356" y="4209893"/>
            <a:ext cx="3609710" cy="461665"/>
          </a:xfrm>
          <a:prstGeom prst="rect">
            <a:avLst/>
          </a:prstGeom>
          <a:noFill/>
        </p:spPr>
        <p:txBody>
          <a:bodyPr wrap="square">
            <a:spAutoFit/>
          </a:bodyPr>
          <a:lstStyle/>
          <a:p>
            <a:pPr algn="ctr"/>
            <a:r>
              <a:rPr lang="en-US" sz="1200" b="1">
                <a:solidFill>
                  <a:schemeClr val="tx1"/>
                </a:solidFill>
                <a:latin typeface="Nunito" pitchFamily="2" charset="0"/>
                <a:cs typeface="Arial" panose="020B0604020202020204" pitchFamily="34" charset="0"/>
              </a:rPr>
              <a:t>Rachel Jeantel was the key prosecutorial witness in the George Zimmerman trial</a:t>
            </a:r>
          </a:p>
        </p:txBody>
      </p:sp>
    </p:spTree>
    <p:extLst>
      <p:ext uri="{BB962C8B-B14F-4D97-AF65-F5344CB8AC3E}">
        <p14:creationId xmlns:p14="http://schemas.microsoft.com/office/powerpoint/2010/main" val="4213528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A0C50C8-72ED-E164-D6E1-A9B29C05E9B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4572000" y="484188"/>
            <a:ext cx="6597267" cy="5751463"/>
          </a:xfrm>
          <a:prstGeom prst="rect">
            <a:avLst/>
          </a:prstGeom>
        </p:spPr>
      </p:pic>
      <p:pic>
        <p:nvPicPr>
          <p:cNvPr id="6" name="Picture 5">
            <a:extLst>
              <a:ext uri="{FF2B5EF4-FFF2-40B4-BE49-F238E27FC236}">
                <a16:creationId xmlns:a16="http://schemas.microsoft.com/office/drawing/2014/main" id="{3B38BA6C-EE90-BA72-65A2-C5553666BE2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2808" y="2386232"/>
            <a:ext cx="5525014" cy="852835"/>
          </a:xfrm>
          <a:prstGeom prst="rect">
            <a:avLst/>
          </a:prstGeom>
        </p:spPr>
      </p:pic>
      <p:pic>
        <p:nvPicPr>
          <p:cNvPr id="7" name="Picture 6">
            <a:extLst>
              <a:ext uri="{FF2B5EF4-FFF2-40B4-BE49-F238E27FC236}">
                <a16:creationId xmlns:a16="http://schemas.microsoft.com/office/drawing/2014/main" id="{42BC75B9-C160-7FCC-568A-31BB48E7D1CC}"/>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111"/>
          <a:stretch/>
        </p:blipFill>
        <p:spPr>
          <a:xfrm>
            <a:off x="4605812" y="2386232"/>
            <a:ext cx="5408398" cy="852835"/>
          </a:xfrm>
          <a:prstGeom prst="rect">
            <a:avLst/>
          </a:prstGeom>
        </p:spPr>
      </p:pic>
      <p:sp>
        <p:nvSpPr>
          <p:cNvPr id="14" name="Title 13">
            <a:extLst>
              <a:ext uri="{FF2B5EF4-FFF2-40B4-BE49-F238E27FC236}">
                <a16:creationId xmlns:a16="http://schemas.microsoft.com/office/drawing/2014/main" id="{15387140-D7E7-3CEA-3E41-22886C8505DB}"/>
              </a:ext>
            </a:extLst>
          </p:cNvPr>
          <p:cNvSpPr>
            <a:spLocks noGrp="1"/>
          </p:cNvSpPr>
          <p:nvPr>
            <p:ph type="title"/>
          </p:nvPr>
        </p:nvSpPr>
        <p:spPr>
          <a:xfrm>
            <a:off x="468313" y="695563"/>
            <a:ext cx="7450970" cy="340093"/>
          </a:xfrm>
        </p:spPr>
        <p:txBody>
          <a:bodyPr/>
          <a:lstStyle/>
          <a:p>
            <a:r>
              <a:rPr lang="en-US" sz="2000" dirty="0"/>
              <a:t>Race and Accent Bias</a:t>
            </a:r>
            <a:endParaRPr lang="en-UA" sz="2000" dirty="0"/>
          </a:p>
        </p:txBody>
      </p:sp>
      <p:sp>
        <p:nvSpPr>
          <p:cNvPr id="12" name="Rounded Rectangle 11">
            <a:extLst>
              <a:ext uri="{FF2B5EF4-FFF2-40B4-BE49-F238E27FC236}">
                <a16:creationId xmlns:a16="http://schemas.microsoft.com/office/drawing/2014/main" id="{F6125A6D-5519-EAD1-892F-8E6BB5DFADC8}"/>
              </a:ext>
              <a:ext uri="{C183D7F6-B498-43B3-948B-1728B52AA6E4}">
                <adec:decorative xmlns:adec="http://schemas.microsoft.com/office/drawing/2017/decorative" val="1"/>
              </a:ext>
            </a:extLst>
          </p:cNvPr>
          <p:cNvSpPr/>
          <p:nvPr/>
        </p:nvSpPr>
        <p:spPr>
          <a:xfrm>
            <a:off x="468313" y="1250751"/>
            <a:ext cx="7222067" cy="3231416"/>
          </a:xfrm>
          <a:prstGeom prst="roundRect">
            <a:avLst>
              <a:gd name="adj" fmla="val 1732"/>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C85517-EF61-A0DA-1ABB-871603C8C545}"/>
              </a:ext>
            </a:extLst>
          </p:cNvPr>
          <p:cNvSpPr txBox="1"/>
          <p:nvPr/>
        </p:nvSpPr>
        <p:spPr>
          <a:xfrm>
            <a:off x="1077914" y="1455643"/>
            <a:ext cx="6380295" cy="2839239"/>
          </a:xfrm>
          <a:prstGeom prst="rect">
            <a:avLst/>
          </a:prstGeom>
          <a:noFill/>
        </p:spPr>
        <p:txBody>
          <a:bodyPr wrap="square">
            <a:spAutoFit/>
          </a:bodyPr>
          <a:lstStyle/>
          <a:p>
            <a:pPr>
              <a:lnSpc>
                <a:spcPct val="150000"/>
              </a:lnSpc>
            </a:pPr>
            <a:r>
              <a:rPr lang="en-US" sz="1200" dirty="0">
                <a:latin typeface="Nunito" pitchFamily="2" charset="0"/>
                <a:cs typeface="Arial" panose="020B0604020202020204" pitchFamily="34" charset="0"/>
              </a:rPr>
              <a:t>“But considerable research, much of it summarized in Lindemann &amp; </a:t>
            </a:r>
            <a:r>
              <a:rPr lang="en-US" sz="1200" dirty="0" err="1">
                <a:latin typeface="Nunito" pitchFamily="2" charset="0"/>
                <a:cs typeface="Arial" panose="020B0604020202020204" pitchFamily="34" charset="0"/>
              </a:rPr>
              <a:t>Subtirelu</a:t>
            </a:r>
            <a:r>
              <a:rPr lang="en-US" sz="1200" dirty="0">
                <a:latin typeface="Nunito" pitchFamily="2" charset="0"/>
                <a:cs typeface="Arial" panose="020B0604020202020204" pitchFamily="34" charset="0"/>
              </a:rPr>
              <a:t> 2013, demonstrates that </a:t>
            </a:r>
            <a:r>
              <a:rPr lang="en-US" sz="1200" b="1" dirty="0">
                <a:latin typeface="Nunito" pitchFamily="2" charset="0"/>
                <a:cs typeface="Arial" panose="020B0604020202020204" pitchFamily="34" charset="0"/>
              </a:rPr>
              <a:t>speech perception and evaluation are significantly influenced by listeners' attitudes, often by biases from factors like race,  ethnicity, geography, and social status” </a:t>
            </a:r>
            <a:r>
              <a:rPr lang="en-US" sz="1200" dirty="0">
                <a:latin typeface="Nunito" pitchFamily="2" charset="0"/>
                <a:cs typeface="Arial" panose="020B0604020202020204" pitchFamily="34" charset="0"/>
              </a:rPr>
              <a:t>(p. 976).</a:t>
            </a:r>
          </a:p>
          <a:p>
            <a:pPr>
              <a:lnSpc>
                <a:spcPct val="150000"/>
              </a:lnSpc>
            </a:pPr>
            <a:endParaRPr lang="en-US" sz="1200" dirty="0">
              <a:latin typeface="Nunito" pitchFamily="2" charset="0"/>
              <a:cs typeface="Arial" panose="020B0604020202020204" pitchFamily="34" charset="0"/>
            </a:endParaRPr>
          </a:p>
          <a:p>
            <a:pPr>
              <a:lnSpc>
                <a:spcPct val="150000"/>
              </a:lnSpc>
            </a:pPr>
            <a:r>
              <a:rPr lang="en-US" sz="1200" dirty="0">
                <a:latin typeface="Nunito" pitchFamily="2" charset="0"/>
                <a:cs typeface="Arial" panose="020B0604020202020204" pitchFamily="34" charset="0"/>
              </a:rPr>
              <a:t>“In one study, students are played a four-minute speech sample recorded by a Ph.D. student, a native speaker of American English from Ohio. When the speaker is represented (through a picture) as Asian rather than Caucasian, he is rated as being much more accented and </a:t>
            </a:r>
            <a:r>
              <a:rPr lang="en-US" sz="1200" b="1" dirty="0">
                <a:latin typeface="Nunito" pitchFamily="2" charset="0"/>
                <a:cs typeface="Arial" panose="020B0604020202020204" pitchFamily="34" charset="0"/>
              </a:rPr>
              <a:t>harder to comprehend</a:t>
            </a:r>
            <a:r>
              <a:rPr lang="en-US" sz="1200" dirty="0">
                <a:latin typeface="Nunito" pitchFamily="2" charset="0"/>
                <a:cs typeface="Arial" panose="020B0604020202020204" pitchFamily="34" charset="0"/>
              </a:rPr>
              <a:t>, even though raters are evaluating </a:t>
            </a:r>
            <a:r>
              <a:rPr lang="en-US" sz="1200" b="1" dirty="0">
                <a:latin typeface="Nunito" pitchFamily="2" charset="0"/>
                <a:cs typeface="Arial" panose="020B0604020202020204" pitchFamily="34" charset="0"/>
              </a:rPr>
              <a:t>the same native-speaker accent </a:t>
            </a:r>
            <a:r>
              <a:rPr lang="en-US" sz="1200" dirty="0">
                <a:latin typeface="Nunito" pitchFamily="2" charset="0"/>
                <a:cs typeface="Arial" panose="020B0604020202020204" pitchFamily="34" charset="0"/>
              </a:rPr>
              <a:t>in each case” (p. 976). (emphasis mine).</a:t>
            </a:r>
            <a:endParaRPr lang="en-US" sz="1200" dirty="0">
              <a:latin typeface="Nunito" pitchFamily="2" charset="0"/>
            </a:endParaRPr>
          </a:p>
        </p:txBody>
      </p:sp>
      <p:sp>
        <p:nvSpPr>
          <p:cNvPr id="4" name="Graphic 11">
            <a:extLst>
              <a:ext uri="{FF2B5EF4-FFF2-40B4-BE49-F238E27FC236}">
                <a16:creationId xmlns:a16="http://schemas.microsoft.com/office/drawing/2014/main" id="{B85A9B75-483A-FD3D-3B48-4E67754A4184}"/>
              </a:ext>
              <a:ext uri="{C183D7F6-B498-43B3-948B-1728B52AA6E4}">
                <adec:decorative xmlns:adec="http://schemas.microsoft.com/office/drawing/2017/decorative" val="1"/>
              </a:ext>
            </a:extLst>
          </p:cNvPr>
          <p:cNvSpPr>
            <a:spLocks noChangeAspect="1"/>
          </p:cNvSpPr>
          <p:nvPr/>
        </p:nvSpPr>
        <p:spPr>
          <a:xfrm rot="5400000">
            <a:off x="658832" y="1546106"/>
            <a:ext cx="373819" cy="326552"/>
          </a:xfrm>
          <a:custGeom>
            <a:avLst/>
            <a:gdLst>
              <a:gd name="connsiteX0" fmla="*/ 3464 w 310245"/>
              <a:gd name="connsiteY0" fmla="*/ 234834 h 271016"/>
              <a:gd name="connsiteX1" fmla="*/ 136449 w 310245"/>
              <a:gd name="connsiteY1" fmla="*/ 11177 h 271016"/>
              <a:gd name="connsiteX2" fmla="*/ 174976 w 310245"/>
              <a:gd name="connsiteY2" fmla="*/ 11252 h 271016"/>
              <a:gd name="connsiteX3" fmla="*/ 306850 w 310245"/>
              <a:gd name="connsiteY3" fmla="*/ 234970 h 271016"/>
              <a:gd name="connsiteX4" fmla="*/ 287557 w 310245"/>
              <a:gd name="connsiteY4" fmla="*/ 271017 h 271016"/>
              <a:gd name="connsiteX5" fmla="*/ 22683 w 310245"/>
              <a:gd name="connsiteY5" fmla="*/ 270957 h 271016"/>
              <a:gd name="connsiteX6" fmla="*/ 3449 w 310245"/>
              <a:gd name="connsiteY6" fmla="*/ 234819 h 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45" h="271016">
                <a:moveTo>
                  <a:pt x="3464" y="234834"/>
                </a:moveTo>
                <a:lnTo>
                  <a:pt x="136449" y="11177"/>
                </a:lnTo>
                <a:cubicBezTo>
                  <a:pt x="145330" y="-3753"/>
                  <a:pt x="166154" y="-3723"/>
                  <a:pt x="174976" y="11252"/>
                </a:cubicBezTo>
                <a:lnTo>
                  <a:pt x="306850" y="234970"/>
                </a:lnTo>
                <a:cubicBezTo>
                  <a:pt x="316137" y="250725"/>
                  <a:pt x="305275" y="271032"/>
                  <a:pt x="287557" y="271017"/>
                </a:cubicBezTo>
                <a:lnTo>
                  <a:pt x="22683" y="270957"/>
                </a:lnTo>
                <a:cubicBezTo>
                  <a:pt x="4919" y="270957"/>
                  <a:pt x="-5928" y="250575"/>
                  <a:pt x="3449" y="234819"/>
                </a:cubicBezTo>
              </a:path>
            </a:pathLst>
          </a:custGeom>
          <a:solidFill>
            <a:schemeClr val="accent1"/>
          </a:solidFill>
          <a:ln w="12700" cap="flat">
            <a:noFill/>
            <a:prstDash val="solid"/>
            <a:miter/>
          </a:ln>
        </p:spPr>
        <p:txBody>
          <a:bodyPr rtlCol="0" anchor="ctr"/>
          <a:lstStyle/>
          <a:p>
            <a:endParaRPr lang="en-UA"/>
          </a:p>
        </p:txBody>
      </p:sp>
      <p:sp>
        <p:nvSpPr>
          <p:cNvPr id="5" name="Graphic 11">
            <a:extLst>
              <a:ext uri="{FF2B5EF4-FFF2-40B4-BE49-F238E27FC236}">
                <a16:creationId xmlns:a16="http://schemas.microsoft.com/office/drawing/2014/main" id="{B31F8484-DAFA-4DFA-9041-C1BAF7C768F1}"/>
              </a:ext>
              <a:ext uri="{C183D7F6-B498-43B3-948B-1728B52AA6E4}">
                <adec:decorative xmlns:adec="http://schemas.microsoft.com/office/drawing/2017/decorative" val="1"/>
              </a:ext>
            </a:extLst>
          </p:cNvPr>
          <p:cNvSpPr>
            <a:spLocks noChangeAspect="1"/>
          </p:cNvSpPr>
          <p:nvPr/>
        </p:nvSpPr>
        <p:spPr>
          <a:xfrm rot="5400000">
            <a:off x="658831" y="2843693"/>
            <a:ext cx="373819" cy="326552"/>
          </a:xfrm>
          <a:custGeom>
            <a:avLst/>
            <a:gdLst>
              <a:gd name="connsiteX0" fmla="*/ 3464 w 310245"/>
              <a:gd name="connsiteY0" fmla="*/ 234834 h 271016"/>
              <a:gd name="connsiteX1" fmla="*/ 136449 w 310245"/>
              <a:gd name="connsiteY1" fmla="*/ 11177 h 271016"/>
              <a:gd name="connsiteX2" fmla="*/ 174976 w 310245"/>
              <a:gd name="connsiteY2" fmla="*/ 11252 h 271016"/>
              <a:gd name="connsiteX3" fmla="*/ 306850 w 310245"/>
              <a:gd name="connsiteY3" fmla="*/ 234970 h 271016"/>
              <a:gd name="connsiteX4" fmla="*/ 287557 w 310245"/>
              <a:gd name="connsiteY4" fmla="*/ 271017 h 271016"/>
              <a:gd name="connsiteX5" fmla="*/ 22683 w 310245"/>
              <a:gd name="connsiteY5" fmla="*/ 270957 h 271016"/>
              <a:gd name="connsiteX6" fmla="*/ 3449 w 310245"/>
              <a:gd name="connsiteY6" fmla="*/ 234819 h 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45" h="271016">
                <a:moveTo>
                  <a:pt x="3464" y="234834"/>
                </a:moveTo>
                <a:lnTo>
                  <a:pt x="136449" y="11177"/>
                </a:lnTo>
                <a:cubicBezTo>
                  <a:pt x="145330" y="-3753"/>
                  <a:pt x="166154" y="-3723"/>
                  <a:pt x="174976" y="11252"/>
                </a:cubicBezTo>
                <a:lnTo>
                  <a:pt x="306850" y="234970"/>
                </a:lnTo>
                <a:cubicBezTo>
                  <a:pt x="316137" y="250725"/>
                  <a:pt x="305275" y="271032"/>
                  <a:pt x="287557" y="271017"/>
                </a:cubicBezTo>
                <a:lnTo>
                  <a:pt x="22683" y="270957"/>
                </a:lnTo>
                <a:cubicBezTo>
                  <a:pt x="4919" y="270957"/>
                  <a:pt x="-5928" y="250575"/>
                  <a:pt x="3449" y="234819"/>
                </a:cubicBezTo>
              </a:path>
            </a:pathLst>
          </a:custGeom>
          <a:solidFill>
            <a:schemeClr val="accent1"/>
          </a:solidFill>
          <a:ln w="12700" cap="flat">
            <a:noFill/>
            <a:prstDash val="solid"/>
            <a:miter/>
          </a:ln>
        </p:spPr>
        <p:txBody>
          <a:bodyPr rtlCol="0" anchor="ctr"/>
          <a:lstStyle/>
          <a:p>
            <a:endParaRPr lang="en-UA"/>
          </a:p>
        </p:txBody>
      </p:sp>
      <p:sp>
        <p:nvSpPr>
          <p:cNvPr id="9" name="Graphic 40">
            <a:extLst>
              <a:ext uri="{FF2B5EF4-FFF2-40B4-BE49-F238E27FC236}">
                <a16:creationId xmlns:a16="http://schemas.microsoft.com/office/drawing/2014/main" id="{3B5387F3-3CF0-CC02-BE51-CA05443CB379}"/>
              </a:ext>
              <a:ext uri="{C183D7F6-B498-43B3-948B-1728B52AA6E4}">
                <adec:decorative xmlns:adec="http://schemas.microsoft.com/office/drawing/2017/decorative" val="1"/>
              </a:ext>
            </a:extLst>
          </p:cNvPr>
          <p:cNvSpPr/>
          <p:nvPr/>
        </p:nvSpPr>
        <p:spPr>
          <a:xfrm rot="10800000">
            <a:off x="8052205" y="715218"/>
            <a:ext cx="491515" cy="429367"/>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noFill/>
          <a:ln w="28575" cap="flat">
            <a:solidFill>
              <a:srgbClr val="CACAFC"/>
            </a:solidFill>
            <a:prstDash val="solid"/>
            <a:miter/>
          </a:ln>
        </p:spPr>
        <p:txBody>
          <a:bodyPr rtlCol="0" anchor="ctr"/>
          <a:lstStyle/>
          <a:p>
            <a:endParaRPr lang="en-UA"/>
          </a:p>
        </p:txBody>
      </p:sp>
      <p:pic>
        <p:nvPicPr>
          <p:cNvPr id="10" name="Graphic 9">
            <a:extLst>
              <a:ext uri="{FF2B5EF4-FFF2-40B4-BE49-F238E27FC236}">
                <a16:creationId xmlns:a16="http://schemas.microsoft.com/office/drawing/2014/main" id="{16E11B9B-70FC-452B-6C4B-D9F2B4A3D50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8150245" y="1317092"/>
            <a:ext cx="295433" cy="257557"/>
          </a:xfrm>
          <a:prstGeom prst="rect">
            <a:avLst/>
          </a:prstGeom>
        </p:spPr>
      </p:pic>
      <p:sp>
        <p:nvSpPr>
          <p:cNvPr id="11" name="Graphic 30">
            <a:extLst>
              <a:ext uri="{FF2B5EF4-FFF2-40B4-BE49-F238E27FC236}">
                <a16:creationId xmlns:a16="http://schemas.microsoft.com/office/drawing/2014/main" id="{EEFD3801-6BC6-2541-606D-808EDE0FACE8}"/>
              </a:ext>
              <a:ext uri="{C183D7F6-B498-43B3-948B-1728B52AA6E4}">
                <adec:decorative xmlns:adec="http://schemas.microsoft.com/office/drawing/2017/decorative" val="1"/>
              </a:ext>
            </a:extLst>
          </p:cNvPr>
          <p:cNvSpPr/>
          <p:nvPr/>
        </p:nvSpPr>
        <p:spPr>
          <a:xfrm rot="10800000">
            <a:off x="7942581" y="307832"/>
            <a:ext cx="710764" cy="620893"/>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1"/>
          </a:solidFill>
          <a:ln w="8295" cap="flat">
            <a:noFill/>
            <a:prstDash val="solid"/>
            <a:miter/>
          </a:ln>
        </p:spPr>
        <p:txBody>
          <a:bodyPr rtlCol="0" anchor="ctr"/>
          <a:lstStyle/>
          <a:p>
            <a:endParaRPr lang="en-UA"/>
          </a:p>
        </p:txBody>
      </p:sp>
    </p:spTree>
    <p:extLst>
      <p:ext uri="{BB962C8B-B14F-4D97-AF65-F5344CB8AC3E}">
        <p14:creationId xmlns:p14="http://schemas.microsoft.com/office/powerpoint/2010/main" val="89805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0603-3FA6-BD3A-CFBD-1DC0F26B2BD8}"/>
              </a:ext>
            </a:extLst>
          </p:cNvPr>
          <p:cNvSpPr>
            <a:spLocks noGrp="1"/>
          </p:cNvSpPr>
          <p:nvPr>
            <p:ph type="title"/>
          </p:nvPr>
        </p:nvSpPr>
        <p:spPr>
          <a:xfrm>
            <a:off x="550031" y="739942"/>
            <a:ext cx="7450970" cy="306109"/>
          </a:xfrm>
        </p:spPr>
        <p:txBody>
          <a:bodyPr/>
          <a:lstStyle/>
          <a:p>
            <a:r>
              <a:rPr lang="en-US" dirty="0"/>
              <a:t>Working with your Captioning Provider to Mitigate Issues</a:t>
            </a:r>
          </a:p>
        </p:txBody>
      </p:sp>
      <p:sp>
        <p:nvSpPr>
          <p:cNvPr id="3" name="Text Placeholder 2">
            <a:extLst>
              <a:ext uri="{FF2B5EF4-FFF2-40B4-BE49-F238E27FC236}">
                <a16:creationId xmlns:a16="http://schemas.microsoft.com/office/drawing/2014/main" id="{658D5849-94D9-A437-2C59-BD5BD50E2968}"/>
              </a:ext>
            </a:extLst>
          </p:cNvPr>
          <p:cNvSpPr>
            <a:spLocks noGrp="1"/>
          </p:cNvSpPr>
          <p:nvPr>
            <p:ph type="body" idx="10"/>
          </p:nvPr>
        </p:nvSpPr>
        <p:spPr>
          <a:xfrm>
            <a:off x="332846" y="1377762"/>
            <a:ext cx="3731154" cy="2955746"/>
          </a:xfrm>
        </p:spPr>
        <p:txBody>
          <a:bodyPr/>
          <a:lstStyle/>
          <a:p>
            <a:pPr marL="171450" indent="-171450">
              <a:buFont typeface="Arial" panose="020B0604020202020204" pitchFamily="34" charset="0"/>
              <a:buChar char="•"/>
            </a:pPr>
            <a:r>
              <a:rPr lang="en-US" sz="1400" dirty="0">
                <a:solidFill>
                  <a:schemeClr val="tx1"/>
                </a:solidFill>
                <a:latin typeface="Inter"/>
              </a:rPr>
              <a:t>Understand their AI Policy - Example: </a:t>
            </a:r>
            <a:r>
              <a:rPr lang="en-US" sz="1400" dirty="0">
                <a:solidFill>
                  <a:srgbClr val="5148F9"/>
                </a:solidFill>
                <a:latin typeface="Inter"/>
                <a:hlinkClick r:id="rId3">
                  <a:extLst>
                    <a:ext uri="{A12FA001-AC4F-418D-AE19-62706E023703}">
                      <ahyp:hlinkClr xmlns:ahyp="http://schemas.microsoft.com/office/drawing/2018/hyperlinkcolor" val="tx"/>
                    </a:ext>
                  </a:extLst>
                </a:hlinkClick>
              </a:rPr>
              <a:t>Verbit’s data policy </a:t>
            </a:r>
            <a:endParaRPr lang="en-US" sz="1400">
              <a:solidFill>
                <a:srgbClr val="5148F9"/>
              </a:solidFill>
              <a:latin typeface="Inter"/>
            </a:endParaRPr>
          </a:p>
          <a:p>
            <a:pPr marL="171450" indent="-171450">
              <a:buFont typeface="Arial" panose="020B0604020202020204" pitchFamily="34" charset="0"/>
              <a:buChar char="•"/>
            </a:pPr>
            <a:r>
              <a:rPr lang="en-US" sz="1400" dirty="0">
                <a:solidFill>
                  <a:schemeClr val="tx1"/>
                </a:solidFill>
                <a:latin typeface="Inter"/>
              </a:rPr>
              <a:t>Discuss concern regarding your AI comfortability and/or course content</a:t>
            </a:r>
          </a:p>
          <a:p>
            <a:pPr marL="171450" indent="-171450">
              <a:buFont typeface="Arial" panose="020B0604020202020204" pitchFamily="34" charset="0"/>
              <a:buChar char="•"/>
            </a:pPr>
            <a:r>
              <a:rPr lang="en-US" sz="1400" dirty="0">
                <a:solidFill>
                  <a:schemeClr val="tx1"/>
                </a:solidFill>
                <a:latin typeface="Inter"/>
              </a:rPr>
              <a:t>Share your campus community’s AI policy </a:t>
            </a:r>
          </a:p>
          <a:p>
            <a:pPr marL="171450" indent="-171450">
              <a:buFont typeface="Arial" panose="020B0604020202020204" pitchFamily="34" charset="0"/>
              <a:buChar char="•"/>
            </a:pPr>
            <a:r>
              <a:rPr lang="en-US" sz="1400" dirty="0">
                <a:solidFill>
                  <a:schemeClr val="tx1"/>
                </a:solidFill>
                <a:latin typeface="Inter"/>
              </a:rPr>
              <a:t>Ask for specific training to better understand AI </a:t>
            </a:r>
          </a:p>
          <a:p>
            <a:pPr marL="171450" indent="-171450">
              <a:buFont typeface="Arial" panose="020B0604020202020204" pitchFamily="34" charset="0"/>
              <a:buChar char="•"/>
            </a:pPr>
            <a:r>
              <a:rPr lang="en-US" sz="1400" dirty="0">
                <a:solidFill>
                  <a:schemeClr val="tx1"/>
                </a:solidFill>
                <a:latin typeface="Inter"/>
              </a:rPr>
              <a:t>Adjust settings to align with your needs. </a:t>
            </a:r>
          </a:p>
          <a:p>
            <a:pPr marL="171450" indent="-171450">
              <a:buFont typeface="Arial" panose="020B0604020202020204" pitchFamily="34" charset="0"/>
              <a:buChar char="•"/>
            </a:pPr>
            <a:r>
              <a:rPr lang="en-US" sz="1400" dirty="0">
                <a:solidFill>
                  <a:schemeClr val="tx1"/>
                </a:solidFill>
                <a:latin typeface="Inter"/>
              </a:rPr>
              <a:t>AI providers want to hear from you! </a:t>
            </a:r>
          </a:p>
        </p:txBody>
      </p:sp>
      <p:sp>
        <p:nvSpPr>
          <p:cNvPr id="4" name="Rectangle: Rounded Corners 3">
            <a:extLst>
              <a:ext uri="{FF2B5EF4-FFF2-40B4-BE49-F238E27FC236}">
                <a16:creationId xmlns:a16="http://schemas.microsoft.com/office/drawing/2014/main" id="{02119519-C3FE-43BD-189A-E61BCF07F92B}"/>
              </a:ext>
              <a:ext uri="{C183D7F6-B498-43B3-948B-1728B52AA6E4}">
                <adec:decorative xmlns:adec="http://schemas.microsoft.com/office/drawing/2017/decorative" val="1"/>
              </a:ext>
            </a:extLst>
          </p:cNvPr>
          <p:cNvSpPr/>
          <p:nvPr/>
        </p:nvSpPr>
        <p:spPr>
          <a:xfrm>
            <a:off x="4196821" y="1377762"/>
            <a:ext cx="3906309" cy="1904047"/>
          </a:xfrm>
          <a:prstGeom prst="roundRect">
            <a:avLst>
              <a:gd name="adj" fmla="val 11898"/>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showing the advanced settings section on the Verbit Platform, showing the profanity filtering and speaker sensitivity sections">
            <a:extLst>
              <a:ext uri="{FF2B5EF4-FFF2-40B4-BE49-F238E27FC236}">
                <a16:creationId xmlns:a16="http://schemas.microsoft.com/office/drawing/2014/main" id="{230B569B-3749-B0C5-F0B0-F9C20C06FFBC}"/>
              </a:ext>
              <a:ext uri="{C183D7F6-B498-43B3-948B-1728B52AA6E4}">
                <adec:decorative xmlns:adec="http://schemas.microsoft.com/office/drawing/2017/decorative" val="0"/>
              </a:ext>
            </a:extLst>
          </p:cNvPr>
          <p:cNvPicPr>
            <a:picLocks noChangeAspect="1"/>
          </p:cNvPicPr>
          <p:nvPr/>
        </p:nvPicPr>
        <p:blipFill>
          <a:blip r:embed="rId4"/>
          <a:srcRect l="3007" r="17057" b="6805"/>
          <a:stretch/>
        </p:blipFill>
        <p:spPr>
          <a:xfrm>
            <a:off x="4289955" y="1516296"/>
            <a:ext cx="3711046" cy="1645373"/>
          </a:xfrm>
          <a:prstGeom prst="rect">
            <a:avLst/>
          </a:prstGeom>
        </p:spPr>
      </p:pic>
      <p:pic>
        <p:nvPicPr>
          <p:cNvPr id="6" name="Picture 5">
            <a:extLst>
              <a:ext uri="{FF2B5EF4-FFF2-40B4-BE49-F238E27FC236}">
                <a16:creationId xmlns:a16="http://schemas.microsoft.com/office/drawing/2014/main" id="{6D0E1ED0-4164-A727-378F-E46B0BE6527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9008" y="4610541"/>
            <a:ext cx="5525014" cy="852835"/>
          </a:xfrm>
          <a:prstGeom prst="rect">
            <a:avLst/>
          </a:prstGeom>
        </p:spPr>
      </p:pic>
      <p:pic>
        <p:nvPicPr>
          <p:cNvPr id="7" name="Picture 6">
            <a:extLst>
              <a:ext uri="{FF2B5EF4-FFF2-40B4-BE49-F238E27FC236}">
                <a16:creationId xmlns:a16="http://schemas.microsoft.com/office/drawing/2014/main" id="{8D1261D3-8457-EBDF-E3D8-3524C8BCDA8A}"/>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111"/>
          <a:stretch/>
        </p:blipFill>
        <p:spPr>
          <a:xfrm>
            <a:off x="4529612" y="4610541"/>
            <a:ext cx="5408398" cy="852835"/>
          </a:xfrm>
          <a:prstGeom prst="rect">
            <a:avLst/>
          </a:prstGeom>
        </p:spPr>
      </p:pic>
    </p:spTree>
    <p:extLst>
      <p:ext uri="{BB962C8B-B14F-4D97-AF65-F5344CB8AC3E}">
        <p14:creationId xmlns:p14="http://schemas.microsoft.com/office/powerpoint/2010/main" val="824337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2380-65E1-30A7-4CB7-63F0B4F80362}"/>
            </a:ext>
          </a:extLst>
        </p:cNvPr>
        <p:cNvGrpSpPr/>
        <p:nvPr/>
      </p:nvGrpSpPr>
      <p:grpSpPr>
        <a:xfrm>
          <a:off x="0" y="0"/>
          <a:ext cx="0" cy="0"/>
          <a:chOff x="0" y="0"/>
          <a:chExt cx="0" cy="0"/>
        </a:xfrm>
      </p:grpSpPr>
      <p:sp>
        <p:nvSpPr>
          <p:cNvPr id="2" name="Google Shape;451;p36">
            <a:extLst>
              <a:ext uri="{FF2B5EF4-FFF2-40B4-BE49-F238E27FC236}">
                <a16:creationId xmlns:a16="http://schemas.microsoft.com/office/drawing/2014/main" id="{2DDC967E-C50C-106F-B617-520B4CF5859D}"/>
              </a:ext>
            </a:extLst>
          </p:cNvPr>
          <p:cNvSpPr txBox="1">
            <a:spLocks noGrp="1"/>
          </p:cNvSpPr>
          <p:nvPr>
            <p:ph type="title" idx="4294967295"/>
          </p:nvPr>
        </p:nvSpPr>
        <p:spPr>
          <a:xfrm>
            <a:off x="2010180" y="1568874"/>
            <a:ext cx="5332252" cy="575700"/>
          </a:xfrm>
          <a:prstGeom prst="rect">
            <a:avLst/>
          </a:prstGeom>
          <a:noFill/>
          <a:ln>
            <a:noFill/>
            <a:prstDash/>
          </a:ln>
          <a:effectLst/>
        </p:spPr>
        <p:txBody>
          <a:bodyPr rot="0" spcFirstLastPara="1" vertOverflow="overflow" horzOverflow="overflow" vert="horz" wrap="square" lIns="0" tIns="0" rIns="91425" bIns="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gradFill>
                  <a:gsLst>
                    <a:gs pos="100000">
                      <a:srgbClr val="4A148C"/>
                    </a:gs>
                    <a:gs pos="50000">
                      <a:srgbClr val="322FBE"/>
                    </a:gs>
                    <a:gs pos="0">
                      <a:srgbClr val="1A4AF0"/>
                    </a:gs>
                  </a:gsLst>
                  <a:lin ang="10800000" scaled="1"/>
                </a:gradFill>
                <a:effectLst/>
                <a:uLnTx/>
                <a:uFillTx/>
                <a:latin typeface="Nunito ExtraBold"/>
                <a:ea typeface="+mj-ea"/>
                <a:cs typeface="+mj-cs"/>
              </a:rPr>
              <a:t>Industry Leading</a:t>
            </a:r>
          </a:p>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gradFill>
                  <a:gsLst>
                    <a:gs pos="100000">
                      <a:srgbClr val="4A148C"/>
                    </a:gs>
                    <a:gs pos="50000">
                      <a:srgbClr val="322FBE"/>
                    </a:gs>
                    <a:gs pos="0">
                      <a:srgbClr val="1A4AF0"/>
                    </a:gs>
                  </a:gsLst>
                  <a:lin ang="10800000" scaled="1"/>
                </a:gradFill>
                <a:effectLst/>
                <a:uLnTx/>
                <a:uFillTx/>
                <a:latin typeface="Nunito ExtraBold"/>
                <a:ea typeface="+mj-ea"/>
                <a:cs typeface="+mj-cs"/>
              </a:rPr>
              <a:t>AI Tools </a:t>
            </a:r>
            <a:endParaRPr kumimoji="0" lang="en-GB" sz="4800" b="1" i="0" u="none" strike="noStrike" kern="1200" cap="none" spc="0" normalizeH="0" baseline="0" noProof="0" dirty="0">
              <a:ln>
                <a:noFill/>
              </a:ln>
              <a:gradFill>
                <a:gsLst>
                  <a:gs pos="100000">
                    <a:srgbClr val="4A148C"/>
                  </a:gs>
                  <a:gs pos="50000">
                    <a:srgbClr val="322FBE"/>
                  </a:gs>
                  <a:gs pos="0">
                    <a:srgbClr val="1A4AF0"/>
                  </a:gs>
                </a:gsLst>
                <a:lin ang="10800000" scaled="1"/>
              </a:gradFill>
              <a:effectLst/>
              <a:uLnTx/>
              <a:uFillTx/>
              <a:latin typeface="Nunito ExtraBold" pitchFamily="2" charset="77"/>
              <a:ea typeface="+mj-ea"/>
              <a:cs typeface="+mj-cs"/>
            </a:endParaRPr>
          </a:p>
        </p:txBody>
      </p:sp>
      <p:cxnSp>
        <p:nvCxnSpPr>
          <p:cNvPr id="10" name="Straight Connector 9">
            <a:extLst>
              <a:ext uri="{FF2B5EF4-FFF2-40B4-BE49-F238E27FC236}">
                <a16:creationId xmlns:a16="http://schemas.microsoft.com/office/drawing/2014/main" id="{C32136FD-598C-0CB1-73CC-506432BEAD34}"/>
              </a:ext>
              <a:ext uri="{C183D7F6-B498-43B3-948B-1728B52AA6E4}">
                <adec:decorative xmlns:adec="http://schemas.microsoft.com/office/drawing/2017/decorative" val="1"/>
              </a:ext>
            </a:extLst>
          </p:cNvPr>
          <p:cNvCxnSpPr>
            <a:cxnSpLocks/>
          </p:cNvCxnSpPr>
          <p:nvPr/>
        </p:nvCxnSpPr>
        <p:spPr>
          <a:xfrm>
            <a:off x="885463" y="4222440"/>
            <a:ext cx="7373073"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41A6114-92D6-700F-ACE4-D4877985DC90}"/>
              </a:ext>
              <a:ext uri="{C183D7F6-B498-43B3-948B-1728B52AA6E4}">
                <adec:decorative xmlns:adec="http://schemas.microsoft.com/office/drawing/2017/decorative" val="1"/>
              </a:ext>
            </a:extLst>
          </p:cNvPr>
          <p:cNvGrpSpPr/>
          <p:nvPr/>
        </p:nvGrpSpPr>
        <p:grpSpPr>
          <a:xfrm>
            <a:off x="3946260" y="4017846"/>
            <a:ext cx="730046" cy="632210"/>
            <a:chOff x="5231367" y="2442001"/>
            <a:chExt cx="814507" cy="707778"/>
          </a:xfrm>
        </p:grpSpPr>
        <p:sp>
          <p:nvSpPr>
            <p:cNvPr id="4" name="Freeform 3">
              <a:extLst>
                <a:ext uri="{FF2B5EF4-FFF2-40B4-BE49-F238E27FC236}">
                  <a16:creationId xmlns:a16="http://schemas.microsoft.com/office/drawing/2014/main" id="{B387B20A-BBC0-C8DB-75AC-5975C8D2ADC5}"/>
                </a:ext>
              </a:extLst>
            </p:cNvPr>
            <p:cNvSpPr/>
            <p:nvPr/>
          </p:nvSpPr>
          <p:spPr>
            <a:xfrm>
              <a:off x="5231367" y="2442001"/>
              <a:ext cx="624502" cy="707778"/>
            </a:xfrm>
            <a:custGeom>
              <a:avLst/>
              <a:gdLst>
                <a:gd name="connsiteX0" fmla="*/ 4063 w 624502"/>
                <a:gd name="connsiteY0" fmla="*/ 39624 h 707778"/>
                <a:gd name="connsiteX1" fmla="*/ 416009 w 624502"/>
                <a:gd name="connsiteY1" fmla="*/ 695706 h 707778"/>
                <a:gd name="connsiteX2" fmla="*/ 459687 w 624502"/>
                <a:gd name="connsiteY2" fmla="*/ 695706 h 707778"/>
                <a:gd name="connsiteX3" fmla="*/ 618794 w 624502"/>
                <a:gd name="connsiteY3" fmla="*/ 441484 h 707778"/>
                <a:gd name="connsiteX4" fmla="*/ 618794 w 624502"/>
                <a:gd name="connsiteY4" fmla="*/ 401955 h 707778"/>
                <a:gd name="connsiteX5" fmla="*/ 379562 w 624502"/>
                <a:gd name="connsiteY5" fmla="*/ 17621 h 707778"/>
                <a:gd name="connsiteX6" fmla="*/ 347970 w 624502"/>
                <a:gd name="connsiteY6" fmla="*/ 0 h 707778"/>
                <a:gd name="connsiteX7" fmla="*/ 25854 w 624502"/>
                <a:gd name="connsiteY7" fmla="*/ 0 h 707778"/>
                <a:gd name="connsiteX8" fmla="*/ 3968 w 624502"/>
                <a:gd name="connsiteY8" fmla="*/ 39529 h 70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502" h="707778">
                  <a:moveTo>
                    <a:pt x="4063" y="39624"/>
                  </a:moveTo>
                  <a:lnTo>
                    <a:pt x="416009" y="695706"/>
                  </a:lnTo>
                  <a:cubicBezTo>
                    <a:pt x="426095" y="711803"/>
                    <a:pt x="449600" y="711803"/>
                    <a:pt x="459687" y="695706"/>
                  </a:cubicBezTo>
                  <a:lnTo>
                    <a:pt x="618794" y="441484"/>
                  </a:lnTo>
                  <a:cubicBezTo>
                    <a:pt x="626406" y="429387"/>
                    <a:pt x="626406" y="414052"/>
                    <a:pt x="618794" y="401955"/>
                  </a:cubicBezTo>
                  <a:lnTo>
                    <a:pt x="379562" y="17621"/>
                  </a:lnTo>
                  <a:cubicBezTo>
                    <a:pt x="372711" y="6667"/>
                    <a:pt x="360816" y="0"/>
                    <a:pt x="347970" y="0"/>
                  </a:cubicBezTo>
                  <a:lnTo>
                    <a:pt x="25854" y="0"/>
                  </a:lnTo>
                  <a:cubicBezTo>
                    <a:pt x="5585" y="0"/>
                    <a:pt x="-6785" y="22384"/>
                    <a:pt x="3968" y="39529"/>
                  </a:cubicBezTo>
                </a:path>
              </a:pathLst>
            </a:custGeom>
            <a:solidFill>
              <a:srgbClr val="032086"/>
            </a:solidFill>
            <a:ln w="0" cap="flat">
              <a:noFill/>
              <a:prstDash val="solid"/>
              <a:miter/>
            </a:ln>
          </p:spPr>
          <p:txBody>
            <a:bodyPr rtlCol="0" anchor="ctr"/>
            <a:lstStyle/>
            <a:p>
              <a:endParaRPr lang="en-UA"/>
            </a:p>
          </p:txBody>
        </p:sp>
        <p:sp>
          <p:nvSpPr>
            <p:cNvPr id="7" name="Freeform 6">
              <a:extLst>
                <a:ext uri="{FF2B5EF4-FFF2-40B4-BE49-F238E27FC236}">
                  <a16:creationId xmlns:a16="http://schemas.microsoft.com/office/drawing/2014/main" id="{EA50526A-33F2-828F-1641-082AF517A24A}"/>
                </a:ext>
              </a:extLst>
            </p:cNvPr>
            <p:cNvSpPr/>
            <p:nvPr/>
          </p:nvSpPr>
          <p:spPr>
            <a:xfrm>
              <a:off x="5692429" y="2507223"/>
              <a:ext cx="353445" cy="295775"/>
            </a:xfrm>
            <a:custGeom>
              <a:avLst/>
              <a:gdLst>
                <a:gd name="connsiteX0" fmla="*/ 349478 w 353445"/>
                <a:gd name="connsiteY0" fmla="*/ 256437 h 295775"/>
                <a:gd name="connsiteX1" fmla="*/ 197984 w 353445"/>
                <a:gd name="connsiteY1" fmla="*/ 12216 h 295775"/>
                <a:gd name="connsiteX2" fmla="*/ 154115 w 353445"/>
                <a:gd name="connsiteY2" fmla="*/ 12216 h 295775"/>
                <a:gd name="connsiteX3" fmla="*/ 3858 w 353445"/>
                <a:gd name="connsiteY3" fmla="*/ 256437 h 295775"/>
                <a:gd name="connsiteX4" fmla="*/ 25841 w 353445"/>
                <a:gd name="connsiteY4" fmla="*/ 295775 h 295775"/>
                <a:gd name="connsiteX5" fmla="*/ 327591 w 353445"/>
                <a:gd name="connsiteY5" fmla="*/ 295775 h 295775"/>
                <a:gd name="connsiteX6" fmla="*/ 349478 w 353445"/>
                <a:gd name="connsiteY6" fmla="*/ 256246 h 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445" h="295775">
                  <a:moveTo>
                    <a:pt x="349478" y="256437"/>
                  </a:moveTo>
                  <a:lnTo>
                    <a:pt x="197984" y="12216"/>
                  </a:lnTo>
                  <a:cubicBezTo>
                    <a:pt x="187897" y="-4072"/>
                    <a:pt x="164107" y="-4072"/>
                    <a:pt x="154115" y="12216"/>
                  </a:cubicBezTo>
                  <a:lnTo>
                    <a:pt x="3858" y="256437"/>
                  </a:lnTo>
                  <a:cubicBezTo>
                    <a:pt x="-6704" y="273677"/>
                    <a:pt x="5666" y="295775"/>
                    <a:pt x="25841" y="295775"/>
                  </a:cubicBezTo>
                  <a:lnTo>
                    <a:pt x="327591" y="295775"/>
                  </a:lnTo>
                  <a:cubicBezTo>
                    <a:pt x="347860" y="295775"/>
                    <a:pt x="360231" y="273487"/>
                    <a:pt x="349478" y="256246"/>
                  </a:cubicBezTo>
                </a:path>
              </a:pathLst>
            </a:custGeom>
            <a:solidFill>
              <a:srgbClr val="FF00F5"/>
            </a:solidFill>
            <a:ln w="0" cap="flat">
              <a:noFill/>
              <a:prstDash val="solid"/>
              <a:miter/>
            </a:ln>
          </p:spPr>
          <p:txBody>
            <a:bodyPr rtlCol="0" anchor="ctr"/>
            <a:lstStyle/>
            <a:p>
              <a:endParaRPr lang="en-UA"/>
            </a:p>
          </p:txBody>
        </p:sp>
      </p:grpSp>
    </p:spTree>
    <p:extLst>
      <p:ext uri="{BB962C8B-B14F-4D97-AF65-F5344CB8AC3E}">
        <p14:creationId xmlns:p14="http://schemas.microsoft.com/office/powerpoint/2010/main" val="202493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BBE9EE-F463-CEE3-E3A7-56912D262CC1}"/>
              </a:ext>
            </a:extLst>
          </p:cNvPr>
          <p:cNvSpPr>
            <a:spLocks noGrp="1"/>
          </p:cNvSpPr>
          <p:nvPr>
            <p:ph type="title" idx="4294967295"/>
          </p:nvPr>
        </p:nvSpPr>
        <p:spPr>
          <a:xfrm>
            <a:off x="4643438" y="712788"/>
            <a:ext cx="4102100" cy="4178300"/>
          </a:xfrm>
          <a:prstGeom prst="rect">
            <a:avLst/>
          </a:prstGeom>
          <a:noFill/>
          <a:ln>
            <a:noFill/>
            <a:prstDash/>
          </a:ln>
          <a:effectLst/>
        </p:spPr>
        <p:txBody>
          <a:bodyPr rot="0" spcFirstLastPara="0" vertOverflow="overflow" horzOverflow="overflow" vert="horz" wrap="square" lIns="0" tIns="0" rIns="91440" bIns="9000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30000"/>
              </a:lnSpc>
              <a:spcBef>
                <a:spcPts val="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Nunito" pitchFamily="2" charset="0"/>
                <a:ea typeface="Inter" panose="02000503000000020004" pitchFamily="2" charset="0"/>
                <a:cs typeface="+mn-cs"/>
              </a:rPr>
              <a:t>Has your campus adopted Generative AI? </a:t>
            </a:r>
          </a:p>
          <a:p>
            <a:pPr marL="342900" marR="0" lvl="0" indent="-342900" algn="l" defTabSz="685800" rtl="0" eaLnBrk="1" fontAlgn="auto" latinLnBrk="0" hangingPunct="1">
              <a:lnSpc>
                <a:spcPct val="13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chemeClr val="tx1"/>
                </a:solidFill>
                <a:effectLst/>
                <a:uLnTx/>
                <a:uFillTx/>
                <a:latin typeface="Nunito" pitchFamily="2" charset="0"/>
                <a:ea typeface="Inter" panose="02000503000000020004" pitchFamily="2" charset="0"/>
                <a:cs typeface="+mn-cs"/>
              </a:rPr>
              <a:t>Not at all </a:t>
            </a:r>
          </a:p>
          <a:p>
            <a:pPr marL="342900" marR="0" lvl="0" indent="-342900" algn="l" defTabSz="685800" rtl="0" eaLnBrk="1" fontAlgn="auto" latinLnBrk="0" hangingPunct="1">
              <a:lnSpc>
                <a:spcPct val="13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chemeClr val="tx1"/>
                </a:solidFill>
                <a:effectLst/>
                <a:uLnTx/>
                <a:uFillTx/>
                <a:latin typeface="Nunito" pitchFamily="2" charset="0"/>
                <a:ea typeface="Inter" panose="02000503000000020004" pitchFamily="2" charset="0"/>
                <a:cs typeface="+mn-cs"/>
              </a:rPr>
              <a:t>Somewhat, but it is case by case </a:t>
            </a:r>
          </a:p>
          <a:p>
            <a:pPr marL="342900" marR="0" lvl="0" indent="-342900" algn="l" defTabSz="685800" rtl="0" eaLnBrk="1" fontAlgn="auto" latinLnBrk="0" hangingPunct="1">
              <a:lnSpc>
                <a:spcPct val="13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chemeClr val="tx1"/>
                </a:solidFill>
                <a:effectLst/>
                <a:uLnTx/>
                <a:uFillTx/>
                <a:latin typeface="Nunito" pitchFamily="2" charset="0"/>
                <a:ea typeface="Inter" panose="02000503000000020004" pitchFamily="2" charset="0"/>
                <a:cs typeface="+mn-cs"/>
              </a:rPr>
              <a:t>We are discussing AI frequently but have yet to set a campus wide policy </a:t>
            </a:r>
          </a:p>
          <a:p>
            <a:pPr marL="342900" marR="0" lvl="0" indent="-342900" algn="l" defTabSz="685800" rtl="0" eaLnBrk="1" fontAlgn="auto" latinLnBrk="0" hangingPunct="1">
              <a:lnSpc>
                <a:spcPct val="13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chemeClr val="tx1"/>
                </a:solidFill>
                <a:effectLst/>
                <a:uLnTx/>
                <a:uFillTx/>
                <a:latin typeface="Nunito" pitchFamily="2" charset="0"/>
                <a:ea typeface="Inter" panose="02000503000000020004" pitchFamily="2" charset="0"/>
                <a:cs typeface="+mn-cs"/>
              </a:rPr>
              <a:t>We have a campus wide policy, but are still working to integrate AI in the </a:t>
            </a:r>
            <a:r>
              <a:rPr kumimoji="0" lang="en-US" sz="1400" b="0" i="0" u="none" strike="noStrike" kern="1200" cap="none" spc="0" normalizeH="0" baseline="0" noProof="0" dirty="0" err="1">
                <a:ln>
                  <a:noFill/>
                </a:ln>
                <a:solidFill>
                  <a:schemeClr val="tx1"/>
                </a:solidFill>
                <a:effectLst/>
                <a:uLnTx/>
                <a:uFillTx/>
                <a:latin typeface="Nunito" pitchFamily="2" charset="0"/>
                <a:ea typeface="Inter" panose="02000503000000020004" pitchFamily="2" charset="0"/>
                <a:cs typeface="+mn-cs"/>
              </a:rPr>
              <a:t>the</a:t>
            </a:r>
            <a:r>
              <a:rPr kumimoji="0" lang="en-US" sz="1400" b="0" i="0" u="none" strike="noStrike" kern="1200" cap="none" spc="0" normalizeH="0" baseline="0" noProof="0" dirty="0">
                <a:ln>
                  <a:noFill/>
                </a:ln>
                <a:solidFill>
                  <a:schemeClr val="tx1"/>
                </a:solidFill>
                <a:effectLst/>
                <a:uLnTx/>
                <a:uFillTx/>
                <a:latin typeface="Nunito" pitchFamily="2" charset="0"/>
                <a:ea typeface="Inter" panose="02000503000000020004" pitchFamily="2" charset="0"/>
                <a:cs typeface="+mn-cs"/>
              </a:rPr>
              <a:t> classroom experience</a:t>
            </a:r>
          </a:p>
          <a:p>
            <a:pPr marL="342900" marR="0" lvl="0" indent="-342900" algn="l" defTabSz="685800" rtl="0" eaLnBrk="1" fontAlgn="auto" latinLnBrk="0" hangingPunct="1">
              <a:lnSpc>
                <a:spcPct val="13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chemeClr val="tx1"/>
                </a:solidFill>
                <a:effectLst/>
                <a:uLnTx/>
                <a:uFillTx/>
                <a:latin typeface="Nunito" pitchFamily="2" charset="0"/>
                <a:ea typeface="Inter" panose="02000503000000020004" pitchFamily="2" charset="0"/>
                <a:cs typeface="+mn-cs"/>
              </a:rPr>
              <a:t>We have a set AI policy and we seamless integrate AI tools into our Student’s learning </a:t>
            </a:r>
          </a:p>
          <a:p>
            <a:pPr marL="0" marR="0" lvl="0" indent="0" algn="l" defTabSz="6858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Nunito" pitchFamily="2" charset="0"/>
              <a:ea typeface="Inter" panose="02000503000000020004" pitchFamily="2" charset="0"/>
              <a:cs typeface="+mn-cs"/>
            </a:endParaRPr>
          </a:p>
        </p:txBody>
      </p:sp>
    </p:spTree>
    <p:extLst>
      <p:ext uri="{BB962C8B-B14F-4D97-AF65-F5344CB8AC3E}">
        <p14:creationId xmlns:p14="http://schemas.microsoft.com/office/powerpoint/2010/main" val="324664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2CDC-908F-4A47-C1C5-537318F3D750}"/>
              </a:ext>
            </a:extLst>
          </p:cNvPr>
          <p:cNvSpPr>
            <a:spLocks noGrp="1"/>
          </p:cNvSpPr>
          <p:nvPr>
            <p:ph type="title"/>
          </p:nvPr>
        </p:nvSpPr>
        <p:spPr>
          <a:xfrm>
            <a:off x="846515" y="599397"/>
            <a:ext cx="7450970" cy="306109"/>
          </a:xfrm>
        </p:spPr>
        <p:txBody>
          <a:bodyPr/>
          <a:lstStyle/>
          <a:p>
            <a:pPr algn="ctr"/>
            <a:r>
              <a:rPr lang="en-US" sz="2400" dirty="0">
                <a:solidFill>
                  <a:srgbClr val="5148F9"/>
                </a:solidFill>
              </a:rPr>
              <a:t>Gen AI – By the numbers</a:t>
            </a:r>
          </a:p>
        </p:txBody>
      </p:sp>
      <p:graphicFrame>
        <p:nvGraphicFramePr>
          <p:cNvPr id="11" name="Chart 10" descr="Graph showing Will Generative AI be necessary for future career prospects? Three-fourths of people report that it will be necessary, and 1-fourth report that it will not be necessary.">
            <a:extLst>
              <a:ext uri="{FF2B5EF4-FFF2-40B4-BE49-F238E27FC236}">
                <a16:creationId xmlns:a16="http://schemas.microsoft.com/office/drawing/2014/main" id="{CC637998-864E-CABA-43A0-1F042AB3DA64}"/>
              </a:ext>
            </a:extLst>
          </p:cNvPr>
          <p:cNvGraphicFramePr>
            <a:graphicFrameLocks/>
          </p:cNvGraphicFramePr>
          <p:nvPr>
            <p:extLst>
              <p:ext uri="{D42A27DB-BD31-4B8C-83A1-F6EECF244321}">
                <p14:modId xmlns:p14="http://schemas.microsoft.com/office/powerpoint/2010/main" val="3915987687"/>
              </p:ext>
            </p:extLst>
          </p:nvPr>
        </p:nvGraphicFramePr>
        <p:xfrm>
          <a:off x="458169" y="1277661"/>
          <a:ext cx="3047031"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descr="Graph showing the percentage of students using AI, showing that roughly half are not using AI and a little less than half are using it.">
            <a:extLst>
              <a:ext uri="{FF2B5EF4-FFF2-40B4-BE49-F238E27FC236}">
                <a16:creationId xmlns:a16="http://schemas.microsoft.com/office/drawing/2014/main" id="{2688A923-408D-6834-5CE2-B2077AE3F02A}"/>
              </a:ext>
            </a:extLst>
          </p:cNvPr>
          <p:cNvGraphicFramePr>
            <a:graphicFrameLocks/>
          </p:cNvGraphicFramePr>
          <p:nvPr>
            <p:extLst>
              <p:ext uri="{D42A27DB-BD31-4B8C-83A1-F6EECF244321}">
                <p14:modId xmlns:p14="http://schemas.microsoft.com/office/powerpoint/2010/main" val="229778327"/>
              </p:ext>
            </p:extLst>
          </p:nvPr>
        </p:nvGraphicFramePr>
        <p:xfrm>
          <a:off x="3186424" y="1277661"/>
          <a:ext cx="2587845" cy="1667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Graph showing percentage of faculty using AI, with the majority not using it.">
            <a:extLst>
              <a:ext uri="{FF2B5EF4-FFF2-40B4-BE49-F238E27FC236}">
                <a16:creationId xmlns:a16="http://schemas.microsoft.com/office/drawing/2014/main" id="{2E24D83F-1B03-B813-2A12-55A846BB4633}"/>
              </a:ext>
            </a:extLst>
          </p:cNvPr>
          <p:cNvGraphicFramePr>
            <a:graphicFrameLocks/>
          </p:cNvGraphicFramePr>
          <p:nvPr>
            <p:extLst>
              <p:ext uri="{D42A27DB-BD31-4B8C-83A1-F6EECF244321}">
                <p14:modId xmlns:p14="http://schemas.microsoft.com/office/powerpoint/2010/main" val="4036995659"/>
              </p:ext>
            </p:extLst>
          </p:nvPr>
        </p:nvGraphicFramePr>
        <p:xfrm>
          <a:off x="5383524" y="1277661"/>
          <a:ext cx="2647407" cy="16673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E08670F-58FF-7AE3-E07E-D8F5E83837B4}"/>
              </a:ext>
            </a:extLst>
          </p:cNvPr>
          <p:cNvSpPr txBox="1"/>
          <p:nvPr/>
        </p:nvSpPr>
        <p:spPr>
          <a:xfrm>
            <a:off x="3874062" y="3161452"/>
            <a:ext cx="3800413" cy="799258"/>
          </a:xfrm>
          <a:prstGeom prst="rect">
            <a:avLst/>
          </a:prstGeom>
          <a:noFill/>
        </p:spPr>
        <p:txBody>
          <a:bodyPr wrap="square" lIns="91440" tIns="45720" rIns="91440" bIns="45720" anchor="t">
            <a:spAutoFit/>
          </a:bodyPr>
          <a:lstStyle/>
          <a:p>
            <a:pPr>
              <a:lnSpc>
                <a:spcPct val="150000"/>
              </a:lnSpc>
            </a:pPr>
            <a:r>
              <a:rPr lang="en-US" sz="1050" b="0" i="0" dirty="0">
                <a:effectLst/>
                <a:latin typeface="Nunito"/>
                <a:hlinkClick r:id="rId5">
                  <a:extLst>
                    <a:ext uri="{A12FA001-AC4F-418D-AE19-62706E023703}">
                      <ahyp:hlinkClr xmlns:ahyp="http://schemas.microsoft.com/office/drawing/2018/hyperlinkcolor" val="tx"/>
                    </a:ext>
                  </a:extLst>
                </a:hlinkClick>
              </a:rPr>
              <a:t>The study</a:t>
            </a:r>
            <a:r>
              <a:rPr lang="en-US" sz="1050" b="0" i="0" dirty="0">
                <a:solidFill>
                  <a:srgbClr val="333333"/>
                </a:solidFill>
                <a:effectLst/>
                <a:latin typeface="Nunito"/>
              </a:rPr>
              <a:t>, sponsored by Turnitin, was conducted in September </a:t>
            </a:r>
            <a:r>
              <a:rPr lang="en-US" sz="1050" dirty="0">
                <a:solidFill>
                  <a:srgbClr val="333333"/>
                </a:solidFill>
                <a:latin typeface="Nunito"/>
              </a:rPr>
              <a:t>2023 </a:t>
            </a:r>
            <a:r>
              <a:rPr lang="en-US" sz="1050" b="0" i="0" dirty="0">
                <a:solidFill>
                  <a:srgbClr val="333333"/>
                </a:solidFill>
                <a:effectLst/>
                <a:latin typeface="Nunito"/>
              </a:rPr>
              <a:t>and included roughly 1,600 students and 1,000 faculty members across more than 600 institutions.</a:t>
            </a:r>
            <a:endParaRPr lang="en-US" sz="1050" dirty="0">
              <a:latin typeface="Nunito"/>
            </a:endParaRPr>
          </a:p>
        </p:txBody>
      </p:sp>
      <p:sp>
        <p:nvSpPr>
          <p:cNvPr id="17" name="TextBox 16">
            <a:extLst>
              <a:ext uri="{FF2B5EF4-FFF2-40B4-BE49-F238E27FC236}">
                <a16:creationId xmlns:a16="http://schemas.microsoft.com/office/drawing/2014/main" id="{16FC8D41-D588-F135-0882-137FF083987B}"/>
              </a:ext>
            </a:extLst>
          </p:cNvPr>
          <p:cNvSpPr txBox="1"/>
          <p:nvPr/>
        </p:nvSpPr>
        <p:spPr>
          <a:xfrm>
            <a:off x="186268" y="4446886"/>
            <a:ext cx="7535334" cy="490519"/>
          </a:xfrm>
          <a:prstGeom prst="rect">
            <a:avLst/>
          </a:prstGeom>
          <a:noFill/>
        </p:spPr>
        <p:txBody>
          <a:bodyPr wrap="square">
            <a:spAutoFit/>
          </a:bodyPr>
          <a:lstStyle/>
          <a:p>
            <a:pPr>
              <a:lnSpc>
                <a:spcPct val="150000"/>
              </a:lnSpc>
            </a:pPr>
            <a:r>
              <a:rPr lang="en-US" sz="900">
                <a:solidFill>
                  <a:schemeClr val="tx1"/>
                </a:solidFill>
                <a:latin typeface="Nunito" pitchFamily="2" charset="0"/>
              </a:rPr>
              <a:t>Reich, Justin. "Most Students Outrunning Faculty in AI Use." Inside Higher Ed, 31 Oct. 2023, </a:t>
            </a:r>
            <a:r>
              <a:rPr lang="en-US" sz="900">
                <a:solidFill>
                  <a:schemeClr val="tx1"/>
                </a:solidFill>
                <a:latin typeface="Nunito" pitchFamily="2" charset="0"/>
                <a:hlinkClick r:id="rId6">
                  <a:extLst>
                    <a:ext uri="{A12FA001-AC4F-418D-AE19-62706E023703}">
                      <ahyp:hlinkClr xmlns:ahyp="http://schemas.microsoft.com/office/drawing/2018/hyperlinkcolor" val="tx"/>
                    </a:ext>
                  </a:extLst>
                </a:hlinkClick>
              </a:rPr>
              <a:t>https://www.insidehighered.com/news/tech-innovation/artificial-intelligence/2023/10/31/most-students-outrunning-faculty-ai-use</a:t>
            </a:r>
            <a:r>
              <a:rPr lang="en-US" sz="900">
                <a:solidFill>
                  <a:schemeClr val="tx1"/>
                </a:solidFill>
                <a:latin typeface="Nunito" pitchFamily="2" charset="0"/>
              </a:rPr>
              <a:t>. </a:t>
            </a:r>
          </a:p>
        </p:txBody>
      </p:sp>
    </p:spTree>
    <p:extLst>
      <p:ext uri="{BB962C8B-B14F-4D97-AF65-F5344CB8AC3E}">
        <p14:creationId xmlns:p14="http://schemas.microsoft.com/office/powerpoint/2010/main" val="48435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A0C50C8-72ED-E164-D6E1-A9B29C05E9B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4572000" y="484188"/>
            <a:ext cx="6597267" cy="5751463"/>
          </a:xfrm>
          <a:prstGeom prst="rect">
            <a:avLst/>
          </a:prstGeom>
        </p:spPr>
      </p:pic>
      <p:pic>
        <p:nvPicPr>
          <p:cNvPr id="6" name="Picture 5">
            <a:extLst>
              <a:ext uri="{FF2B5EF4-FFF2-40B4-BE49-F238E27FC236}">
                <a16:creationId xmlns:a16="http://schemas.microsoft.com/office/drawing/2014/main" id="{3B38BA6C-EE90-BA72-65A2-C5553666BE2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2808" y="2386232"/>
            <a:ext cx="5525014" cy="852835"/>
          </a:xfrm>
          <a:prstGeom prst="rect">
            <a:avLst/>
          </a:prstGeom>
        </p:spPr>
      </p:pic>
      <p:pic>
        <p:nvPicPr>
          <p:cNvPr id="7" name="Picture 6">
            <a:extLst>
              <a:ext uri="{FF2B5EF4-FFF2-40B4-BE49-F238E27FC236}">
                <a16:creationId xmlns:a16="http://schemas.microsoft.com/office/drawing/2014/main" id="{42BC75B9-C160-7FCC-568A-31BB48E7D1CC}"/>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111"/>
          <a:stretch/>
        </p:blipFill>
        <p:spPr>
          <a:xfrm>
            <a:off x="4605812" y="2386232"/>
            <a:ext cx="5408398" cy="852835"/>
          </a:xfrm>
          <a:prstGeom prst="rect">
            <a:avLst/>
          </a:prstGeom>
        </p:spPr>
      </p:pic>
      <p:sp>
        <p:nvSpPr>
          <p:cNvPr id="15" name="Title 14">
            <a:extLst>
              <a:ext uri="{FF2B5EF4-FFF2-40B4-BE49-F238E27FC236}">
                <a16:creationId xmlns:a16="http://schemas.microsoft.com/office/drawing/2014/main" id="{DCC299B2-BDD1-1CAD-F8DD-60B7C5F27BFF}"/>
              </a:ext>
            </a:extLst>
          </p:cNvPr>
          <p:cNvSpPr>
            <a:spLocks noGrp="1"/>
          </p:cNvSpPr>
          <p:nvPr>
            <p:ph type="title"/>
          </p:nvPr>
        </p:nvSpPr>
        <p:spPr/>
        <p:txBody>
          <a:bodyPr/>
          <a:lstStyle/>
          <a:p>
            <a:r>
              <a:rPr lang="en-US" dirty="0"/>
              <a:t>AI Policy-Making</a:t>
            </a:r>
          </a:p>
        </p:txBody>
      </p:sp>
      <p:sp>
        <p:nvSpPr>
          <p:cNvPr id="12" name="Rounded Rectangle 11">
            <a:extLst>
              <a:ext uri="{FF2B5EF4-FFF2-40B4-BE49-F238E27FC236}">
                <a16:creationId xmlns:a16="http://schemas.microsoft.com/office/drawing/2014/main" id="{F6125A6D-5519-EAD1-892F-8E6BB5DFADC8}"/>
              </a:ext>
              <a:ext uri="{C183D7F6-B498-43B3-948B-1728B52AA6E4}">
                <adec:decorative xmlns:adec="http://schemas.microsoft.com/office/drawing/2017/decorative" val="1"/>
              </a:ext>
            </a:extLst>
          </p:cNvPr>
          <p:cNvSpPr/>
          <p:nvPr/>
        </p:nvSpPr>
        <p:spPr>
          <a:xfrm>
            <a:off x="468314" y="1071458"/>
            <a:ext cx="4578816" cy="3383814"/>
          </a:xfrm>
          <a:prstGeom prst="roundRect">
            <a:avLst>
              <a:gd name="adj" fmla="val 1732"/>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raphic 11">
            <a:extLst>
              <a:ext uri="{FF2B5EF4-FFF2-40B4-BE49-F238E27FC236}">
                <a16:creationId xmlns:a16="http://schemas.microsoft.com/office/drawing/2014/main" id="{B31F8484-DAFA-4DFA-9041-C1BAF7C768F1}"/>
              </a:ext>
              <a:ext uri="{C183D7F6-B498-43B3-948B-1728B52AA6E4}">
                <adec:decorative xmlns:adec="http://schemas.microsoft.com/office/drawing/2017/decorative" val="1"/>
              </a:ext>
            </a:extLst>
          </p:cNvPr>
          <p:cNvSpPr>
            <a:spLocks noChangeAspect="1"/>
          </p:cNvSpPr>
          <p:nvPr/>
        </p:nvSpPr>
        <p:spPr>
          <a:xfrm rot="5400000">
            <a:off x="348135" y="1232079"/>
            <a:ext cx="373819" cy="326552"/>
          </a:xfrm>
          <a:custGeom>
            <a:avLst/>
            <a:gdLst>
              <a:gd name="connsiteX0" fmla="*/ 3464 w 310245"/>
              <a:gd name="connsiteY0" fmla="*/ 234834 h 271016"/>
              <a:gd name="connsiteX1" fmla="*/ 136449 w 310245"/>
              <a:gd name="connsiteY1" fmla="*/ 11177 h 271016"/>
              <a:gd name="connsiteX2" fmla="*/ 174976 w 310245"/>
              <a:gd name="connsiteY2" fmla="*/ 11252 h 271016"/>
              <a:gd name="connsiteX3" fmla="*/ 306850 w 310245"/>
              <a:gd name="connsiteY3" fmla="*/ 234970 h 271016"/>
              <a:gd name="connsiteX4" fmla="*/ 287557 w 310245"/>
              <a:gd name="connsiteY4" fmla="*/ 271017 h 271016"/>
              <a:gd name="connsiteX5" fmla="*/ 22683 w 310245"/>
              <a:gd name="connsiteY5" fmla="*/ 270957 h 271016"/>
              <a:gd name="connsiteX6" fmla="*/ 3449 w 310245"/>
              <a:gd name="connsiteY6" fmla="*/ 234819 h 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45" h="271016">
                <a:moveTo>
                  <a:pt x="3464" y="234834"/>
                </a:moveTo>
                <a:lnTo>
                  <a:pt x="136449" y="11177"/>
                </a:lnTo>
                <a:cubicBezTo>
                  <a:pt x="145330" y="-3753"/>
                  <a:pt x="166154" y="-3723"/>
                  <a:pt x="174976" y="11252"/>
                </a:cubicBezTo>
                <a:lnTo>
                  <a:pt x="306850" y="234970"/>
                </a:lnTo>
                <a:cubicBezTo>
                  <a:pt x="316137" y="250725"/>
                  <a:pt x="305275" y="271032"/>
                  <a:pt x="287557" y="271017"/>
                </a:cubicBezTo>
                <a:lnTo>
                  <a:pt x="22683" y="270957"/>
                </a:lnTo>
                <a:cubicBezTo>
                  <a:pt x="4919" y="270957"/>
                  <a:pt x="-5928" y="250575"/>
                  <a:pt x="3449" y="234819"/>
                </a:cubicBezTo>
              </a:path>
            </a:pathLst>
          </a:custGeom>
          <a:solidFill>
            <a:schemeClr val="accent1"/>
          </a:solidFill>
          <a:ln w="12700" cap="flat">
            <a:noFill/>
            <a:prstDash val="solid"/>
            <a:miter/>
          </a:ln>
        </p:spPr>
        <p:txBody>
          <a:bodyPr rtlCol="0" anchor="ctr"/>
          <a:lstStyle/>
          <a:p>
            <a:endParaRPr lang="en-UA"/>
          </a:p>
        </p:txBody>
      </p:sp>
      <p:sp>
        <p:nvSpPr>
          <p:cNvPr id="9" name="Graphic 40">
            <a:extLst>
              <a:ext uri="{FF2B5EF4-FFF2-40B4-BE49-F238E27FC236}">
                <a16:creationId xmlns:a16="http://schemas.microsoft.com/office/drawing/2014/main" id="{3B5387F3-3CF0-CC02-BE51-CA05443CB379}"/>
              </a:ext>
              <a:ext uri="{C183D7F6-B498-43B3-948B-1728B52AA6E4}">
                <adec:decorative xmlns:adec="http://schemas.microsoft.com/office/drawing/2017/decorative" val="1"/>
              </a:ext>
            </a:extLst>
          </p:cNvPr>
          <p:cNvSpPr/>
          <p:nvPr/>
        </p:nvSpPr>
        <p:spPr>
          <a:xfrm rot="10800000">
            <a:off x="8052205" y="715218"/>
            <a:ext cx="491515" cy="429367"/>
          </a:xfrm>
          <a:custGeom>
            <a:avLst/>
            <a:gdLst>
              <a:gd name="connsiteX0" fmla="*/ 10919 w 977984"/>
              <a:gd name="connsiteY0" fmla="*/ 740268 h 854326"/>
              <a:gd name="connsiteX1" fmla="*/ 430126 w 977984"/>
              <a:gd name="connsiteY1" fmla="*/ 35232 h 854326"/>
              <a:gd name="connsiteX2" fmla="*/ 551575 w 977984"/>
              <a:gd name="connsiteY2" fmla="*/ 35469 h 854326"/>
              <a:gd name="connsiteX3" fmla="*/ 967283 w 977984"/>
              <a:gd name="connsiteY3" fmla="*/ 740694 h 854326"/>
              <a:gd name="connsiteX4" fmla="*/ 906464 w 977984"/>
              <a:gd name="connsiteY4" fmla="*/ 854326 h 854326"/>
              <a:gd name="connsiteX5" fmla="*/ 71502 w 977984"/>
              <a:gd name="connsiteY5" fmla="*/ 854137 h 854326"/>
              <a:gd name="connsiteX6" fmla="*/ 10872 w 977984"/>
              <a:gd name="connsiteY6" fmla="*/ 74022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84" h="854326">
                <a:moveTo>
                  <a:pt x="10919" y="740268"/>
                </a:moveTo>
                <a:lnTo>
                  <a:pt x="430126" y="35232"/>
                </a:lnTo>
                <a:cubicBezTo>
                  <a:pt x="458124" y="-11831"/>
                  <a:pt x="523767" y="-11736"/>
                  <a:pt x="551575" y="35469"/>
                </a:cubicBezTo>
                <a:lnTo>
                  <a:pt x="967283" y="740694"/>
                </a:lnTo>
                <a:cubicBezTo>
                  <a:pt x="996557" y="790361"/>
                  <a:pt x="962317" y="854373"/>
                  <a:pt x="906464" y="854326"/>
                </a:cubicBezTo>
                <a:lnTo>
                  <a:pt x="71502" y="854137"/>
                </a:lnTo>
                <a:cubicBezTo>
                  <a:pt x="15507" y="854137"/>
                  <a:pt x="-18686" y="789887"/>
                  <a:pt x="10872" y="740221"/>
                </a:cubicBezTo>
              </a:path>
            </a:pathLst>
          </a:custGeom>
          <a:noFill/>
          <a:ln w="28575" cap="flat">
            <a:solidFill>
              <a:srgbClr val="CACAFC"/>
            </a:solidFill>
            <a:prstDash val="solid"/>
            <a:miter/>
          </a:ln>
        </p:spPr>
        <p:txBody>
          <a:bodyPr rtlCol="0" anchor="ctr"/>
          <a:lstStyle/>
          <a:p>
            <a:endParaRPr lang="en-UA"/>
          </a:p>
        </p:txBody>
      </p:sp>
      <p:pic>
        <p:nvPicPr>
          <p:cNvPr id="10" name="Graphic 9">
            <a:extLst>
              <a:ext uri="{FF2B5EF4-FFF2-40B4-BE49-F238E27FC236}">
                <a16:creationId xmlns:a16="http://schemas.microsoft.com/office/drawing/2014/main" id="{16E11B9B-70FC-452B-6C4B-D9F2B4A3D50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8150245" y="1317092"/>
            <a:ext cx="295433" cy="257557"/>
          </a:xfrm>
          <a:prstGeom prst="rect">
            <a:avLst/>
          </a:prstGeom>
        </p:spPr>
      </p:pic>
      <p:sp>
        <p:nvSpPr>
          <p:cNvPr id="11" name="Graphic 30">
            <a:extLst>
              <a:ext uri="{FF2B5EF4-FFF2-40B4-BE49-F238E27FC236}">
                <a16:creationId xmlns:a16="http://schemas.microsoft.com/office/drawing/2014/main" id="{EEFD3801-6BC6-2541-606D-808EDE0FACE8}"/>
              </a:ext>
              <a:ext uri="{C183D7F6-B498-43B3-948B-1728B52AA6E4}">
                <adec:decorative xmlns:adec="http://schemas.microsoft.com/office/drawing/2017/decorative" val="1"/>
              </a:ext>
            </a:extLst>
          </p:cNvPr>
          <p:cNvSpPr/>
          <p:nvPr/>
        </p:nvSpPr>
        <p:spPr>
          <a:xfrm rot="10800000">
            <a:off x="7942581" y="307832"/>
            <a:ext cx="710764" cy="620893"/>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1"/>
          </a:solidFill>
          <a:ln w="8295" cap="flat">
            <a:noFill/>
            <a:prstDash val="solid"/>
            <a:miter/>
          </a:ln>
        </p:spPr>
        <p:txBody>
          <a:bodyPr rtlCol="0" anchor="ctr"/>
          <a:lstStyle/>
          <a:p>
            <a:endParaRPr lang="en-UA"/>
          </a:p>
        </p:txBody>
      </p:sp>
      <p:pic>
        <p:nvPicPr>
          <p:cNvPr id="2" name="Picture 1" descr="Graphic showing where are policies regarding the use of generative AI writing tools like ChatGPT primarily being made at your institution?&#10;&#10;Public, 4-year or above institutions&#10;Institutional level 28%&#10;Department level 7%&#10;Course level 19%&#10;No policies are being made at my institution 21%&#10;Don't know 25%&#10;&#10;Public, 2-year institutions&#10;Institutional level 19% &#10;Department level 14%&#10;Course level 16%&#10;No policies are being made at my institution 26%&#10;Don't know 26%&#10;&#10;Private, not-for-profit, 4 year or above institutions&#10;Institutional level 26%&#10;Department level 11%&#10;Course level 32%&#10;No policies are being made at my institution 17%&#10;Don't know 14%&#10;">
            <a:extLst>
              <a:ext uri="{FF2B5EF4-FFF2-40B4-BE49-F238E27FC236}">
                <a16:creationId xmlns:a16="http://schemas.microsoft.com/office/drawing/2014/main" id="{0CDEBAFF-4E22-890E-13A3-98E44ECACACF}"/>
              </a:ext>
            </a:extLst>
          </p:cNvPr>
          <p:cNvPicPr>
            <a:picLocks noChangeAspect="1"/>
          </p:cNvPicPr>
          <p:nvPr/>
        </p:nvPicPr>
        <p:blipFill>
          <a:blip r:embed="rId7"/>
          <a:srcRect t="8948" b="4275"/>
          <a:stretch/>
        </p:blipFill>
        <p:spPr>
          <a:xfrm>
            <a:off x="794867" y="1255026"/>
            <a:ext cx="3988118" cy="3061455"/>
          </a:xfrm>
          <a:prstGeom prst="rect">
            <a:avLst/>
          </a:prstGeom>
        </p:spPr>
      </p:pic>
      <p:sp>
        <p:nvSpPr>
          <p:cNvPr id="17" name="TextBox 16">
            <a:extLst>
              <a:ext uri="{FF2B5EF4-FFF2-40B4-BE49-F238E27FC236}">
                <a16:creationId xmlns:a16="http://schemas.microsoft.com/office/drawing/2014/main" id="{DA3A0CB5-91F4-BA6B-291D-6D2E5B9B1CE2}"/>
              </a:ext>
            </a:extLst>
          </p:cNvPr>
          <p:cNvSpPr txBox="1"/>
          <p:nvPr/>
        </p:nvSpPr>
        <p:spPr>
          <a:xfrm>
            <a:off x="468313" y="4531476"/>
            <a:ext cx="7910634" cy="786754"/>
          </a:xfrm>
          <a:prstGeom prst="rect">
            <a:avLst/>
          </a:prstGeom>
          <a:noFill/>
        </p:spPr>
        <p:txBody>
          <a:bodyPr wrap="square">
            <a:spAutoFit/>
          </a:bodyPr>
          <a:lstStyle/>
          <a:p>
            <a:pPr>
              <a:lnSpc>
                <a:spcPct val="150000"/>
              </a:lnSpc>
            </a:pPr>
            <a:r>
              <a:rPr lang="en-US" sz="1000">
                <a:solidFill>
                  <a:schemeClr val="tx1"/>
                </a:solidFill>
                <a:latin typeface="Nunito" pitchFamily="2" charset="0"/>
              </a:rPr>
              <a:t>Reich, Justin. "Most Students Outrunning Faculty in AI Use." Inside Higher Ed, 31 Oct. 2023, </a:t>
            </a:r>
            <a:r>
              <a:rPr lang="en-US" sz="1000">
                <a:solidFill>
                  <a:schemeClr val="tx1"/>
                </a:solidFill>
                <a:latin typeface="Nunito" pitchFamily="2" charset="0"/>
                <a:hlinkClick r:id="rId8">
                  <a:extLst>
                    <a:ext uri="{A12FA001-AC4F-418D-AE19-62706E023703}">
                      <ahyp:hlinkClr xmlns:ahyp="http://schemas.microsoft.com/office/drawing/2018/hyperlinkcolor" val="tx"/>
                    </a:ext>
                  </a:extLst>
                </a:hlinkClick>
              </a:rPr>
              <a:t>https://www.insidehighered.com/news/tech-innovation/artificial-intelligence/2023/10/31/most-students-outrunning-faculty-ai-use</a:t>
            </a:r>
            <a:r>
              <a:rPr lang="en-US" sz="1000">
                <a:solidFill>
                  <a:schemeClr val="tx1"/>
                </a:solidFill>
                <a:latin typeface="Nunito" pitchFamily="2" charset="0"/>
              </a:rPr>
              <a:t>. </a:t>
            </a:r>
          </a:p>
          <a:p>
            <a:pPr>
              <a:lnSpc>
                <a:spcPct val="150000"/>
              </a:lnSpc>
            </a:pPr>
            <a:endParaRPr lang="en-US" sz="1100">
              <a:latin typeface="Nunito" pitchFamily="2" charset="0"/>
            </a:endParaRPr>
          </a:p>
        </p:txBody>
      </p:sp>
    </p:spTree>
    <p:extLst>
      <p:ext uri="{BB962C8B-B14F-4D97-AF65-F5344CB8AC3E}">
        <p14:creationId xmlns:p14="http://schemas.microsoft.com/office/powerpoint/2010/main" val="3221421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1922C1-C783-43D2-8552-77587B521DDE}"/>
              </a:ext>
              <a:ext uri="{C183D7F6-B498-43B3-948B-1728B52AA6E4}">
                <adec:decorative xmlns:adec="http://schemas.microsoft.com/office/drawing/2017/decorative" val="1"/>
              </a:ext>
            </a:extLst>
          </p:cNvPr>
          <p:cNvSpPr/>
          <p:nvPr/>
        </p:nvSpPr>
        <p:spPr>
          <a:xfrm>
            <a:off x="4562210" y="1442797"/>
            <a:ext cx="4058444" cy="2841338"/>
          </a:xfrm>
          <a:prstGeom prst="roundRect">
            <a:avLst>
              <a:gd name="adj" fmla="val 11898"/>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0E3757C-AE93-0BEB-D480-4B771BD8E335}"/>
              </a:ext>
              <a:ext uri="{C183D7F6-B498-43B3-948B-1728B52AA6E4}">
                <adec:decorative xmlns:adec="http://schemas.microsoft.com/office/drawing/2017/decorative" val="1"/>
              </a:ext>
            </a:extLst>
          </p:cNvPr>
          <p:cNvSpPr/>
          <p:nvPr/>
        </p:nvSpPr>
        <p:spPr>
          <a:xfrm>
            <a:off x="513556" y="2042185"/>
            <a:ext cx="2881577" cy="2387322"/>
          </a:xfrm>
          <a:prstGeom prst="roundRect">
            <a:avLst>
              <a:gd name="adj" fmla="val 11898"/>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A7AFD-B3C4-E0E2-51E8-148139F45CC7}"/>
              </a:ext>
            </a:extLst>
          </p:cNvPr>
          <p:cNvSpPr>
            <a:spLocks noGrp="1"/>
          </p:cNvSpPr>
          <p:nvPr>
            <p:ph type="title"/>
          </p:nvPr>
        </p:nvSpPr>
        <p:spPr>
          <a:xfrm>
            <a:off x="523346" y="863227"/>
            <a:ext cx="3384021" cy="621902"/>
          </a:xfrm>
        </p:spPr>
        <p:txBody>
          <a:bodyPr anchor="ctr">
            <a:normAutofit fontScale="90000"/>
          </a:bodyPr>
          <a:lstStyle/>
          <a:p>
            <a:r>
              <a:rPr lang="en-US" sz="2000" dirty="0">
                <a:latin typeface="Nunito" pitchFamily="2" charset="0"/>
                <a:cs typeface="Arial" panose="020B0604020202020204" pitchFamily="34" charset="0"/>
              </a:rPr>
              <a:t>Generative AI and </a:t>
            </a:r>
            <a:br>
              <a:rPr lang="en-US" sz="2000" dirty="0">
                <a:latin typeface="Nunito" pitchFamily="2" charset="0"/>
                <a:cs typeface="Arial" panose="020B0604020202020204" pitchFamily="34" charset="0"/>
              </a:rPr>
            </a:br>
            <a:r>
              <a:rPr lang="en-US" sz="2000" dirty="0">
                <a:latin typeface="Nunito" pitchFamily="2" charset="0"/>
                <a:cs typeface="Arial" panose="020B0604020202020204" pitchFamily="34" charset="0"/>
              </a:rPr>
              <a:t>Universal Design </a:t>
            </a:r>
            <a:br>
              <a:rPr lang="en-US" sz="2000" dirty="0">
                <a:latin typeface="Nunito" pitchFamily="2" charset="0"/>
                <a:cs typeface="Arial" panose="020B0604020202020204" pitchFamily="34" charset="0"/>
              </a:rPr>
            </a:br>
            <a:r>
              <a:rPr lang="en-US" sz="2000" dirty="0">
                <a:latin typeface="Nunito" pitchFamily="2" charset="0"/>
                <a:cs typeface="Arial" panose="020B0604020202020204" pitchFamily="34" charset="0"/>
              </a:rPr>
              <a:t>for Learning</a:t>
            </a:r>
            <a:endParaRPr lang="en-US" dirty="0">
              <a:latin typeface="Nunito" pitchFamily="2" charset="0"/>
              <a:cs typeface="Arial" panose="020B0604020202020204" pitchFamily="34" charset="0"/>
            </a:endParaRPr>
          </a:p>
        </p:txBody>
      </p:sp>
      <p:sp>
        <p:nvSpPr>
          <p:cNvPr id="3" name="Content Placeholder 2">
            <a:extLst>
              <a:ext uri="{FF2B5EF4-FFF2-40B4-BE49-F238E27FC236}">
                <a16:creationId xmlns:a16="http://schemas.microsoft.com/office/drawing/2014/main" id="{D966FAEC-DA92-53F4-5461-3C4E0D488650}"/>
              </a:ext>
            </a:extLst>
          </p:cNvPr>
          <p:cNvSpPr>
            <a:spLocks noGrp="1"/>
          </p:cNvSpPr>
          <p:nvPr>
            <p:ph type="body" idx="10"/>
          </p:nvPr>
        </p:nvSpPr>
        <p:spPr>
          <a:xfrm>
            <a:off x="790046" y="2310586"/>
            <a:ext cx="2435754" cy="1440148"/>
          </a:xfrm>
        </p:spPr>
        <p:txBody>
          <a:bodyPr anchor="t">
            <a:noAutofit/>
          </a:bodyPr>
          <a:lstStyle/>
          <a:p>
            <a:r>
              <a:rPr lang="en-US">
                <a:solidFill>
                  <a:schemeClr val="tx1"/>
                </a:solidFill>
                <a:latin typeface="Nunito" pitchFamily="2" charset="0"/>
                <a:cs typeface="Arial" panose="020B0604020202020204" pitchFamily="34" charset="0"/>
              </a:rPr>
              <a:t>“Many instructors are motivated to adopt more inclusive teaching approaches. However, they often find it challenging and time-consuming to identify, create and implement new resources and strategies.”</a:t>
            </a:r>
          </a:p>
          <a:p>
            <a:endParaRPr lang="en-US">
              <a:solidFill>
                <a:schemeClr val="tx1"/>
              </a:solidFill>
              <a:latin typeface="Nunito" pitchFamily="2" charset="0"/>
              <a:cs typeface="Arial" panose="020B0604020202020204" pitchFamily="34" charset="0"/>
            </a:endParaRPr>
          </a:p>
        </p:txBody>
      </p:sp>
      <p:sp>
        <p:nvSpPr>
          <p:cNvPr id="9" name="Graphic 30">
            <a:extLst>
              <a:ext uri="{FF2B5EF4-FFF2-40B4-BE49-F238E27FC236}">
                <a16:creationId xmlns:a16="http://schemas.microsoft.com/office/drawing/2014/main" id="{5AFDD8CF-F3DD-E5F7-4A18-0C6C367B2DA9}"/>
              </a:ext>
              <a:ext uri="{C183D7F6-B498-43B3-948B-1728B52AA6E4}">
                <adec:decorative xmlns:adec="http://schemas.microsoft.com/office/drawing/2017/decorative" val="1"/>
              </a:ext>
            </a:extLst>
          </p:cNvPr>
          <p:cNvSpPr>
            <a:spLocks noChangeAspect="1"/>
          </p:cNvSpPr>
          <p:nvPr/>
        </p:nvSpPr>
        <p:spPr>
          <a:xfrm rot="10800000">
            <a:off x="2567671" y="1843681"/>
            <a:ext cx="435086" cy="380073"/>
          </a:xfrm>
          <a:custGeom>
            <a:avLst/>
            <a:gdLst>
              <a:gd name="connsiteX0" fmla="*/ 9655 w 864745"/>
              <a:gd name="connsiteY0" fmla="*/ 654553 h 755404"/>
              <a:gd name="connsiteX1" fmla="*/ 380323 w 864745"/>
              <a:gd name="connsiteY1" fmla="*/ 31152 h 755404"/>
              <a:gd name="connsiteX2" fmla="*/ 487710 w 864745"/>
              <a:gd name="connsiteY2" fmla="*/ 31362 h 755404"/>
              <a:gd name="connsiteX3" fmla="*/ 855283 w 864745"/>
              <a:gd name="connsiteY3" fmla="*/ 654930 h 755404"/>
              <a:gd name="connsiteX4" fmla="*/ 801506 w 864745"/>
              <a:gd name="connsiteY4" fmla="*/ 755405 h 755404"/>
              <a:gd name="connsiteX5" fmla="*/ 63223 w 864745"/>
              <a:gd name="connsiteY5" fmla="*/ 755237 h 755404"/>
              <a:gd name="connsiteX6" fmla="*/ 9613 w 864745"/>
              <a:gd name="connsiteY6" fmla="*/ 654512 h 7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745" h="755404">
                <a:moveTo>
                  <a:pt x="9655" y="654553"/>
                </a:moveTo>
                <a:lnTo>
                  <a:pt x="380323" y="31152"/>
                </a:lnTo>
                <a:cubicBezTo>
                  <a:pt x="405079" y="-10461"/>
                  <a:pt x="463121" y="-10377"/>
                  <a:pt x="487710" y="31362"/>
                </a:cubicBezTo>
                <a:lnTo>
                  <a:pt x="855283" y="654930"/>
                </a:lnTo>
                <a:cubicBezTo>
                  <a:pt x="881168" y="698846"/>
                  <a:pt x="850892" y="755446"/>
                  <a:pt x="801506" y="755405"/>
                </a:cubicBezTo>
                <a:lnTo>
                  <a:pt x="63223" y="755237"/>
                </a:lnTo>
                <a:cubicBezTo>
                  <a:pt x="13711" y="755237"/>
                  <a:pt x="-16523" y="698427"/>
                  <a:pt x="9613" y="654512"/>
                </a:cubicBezTo>
              </a:path>
            </a:pathLst>
          </a:custGeom>
          <a:solidFill>
            <a:schemeClr val="accent1"/>
          </a:solidFill>
          <a:ln w="8295" cap="flat">
            <a:noFill/>
            <a:prstDash val="solid"/>
            <a:miter/>
          </a:ln>
        </p:spPr>
        <p:txBody>
          <a:bodyPr rtlCol="0" anchor="ctr"/>
          <a:lstStyle/>
          <a:p>
            <a:endParaRPr lang="en-UA"/>
          </a:p>
        </p:txBody>
      </p:sp>
      <p:sp>
        <p:nvSpPr>
          <p:cNvPr id="8" name="TextBox 7">
            <a:extLst>
              <a:ext uri="{FF2B5EF4-FFF2-40B4-BE49-F238E27FC236}">
                <a16:creationId xmlns:a16="http://schemas.microsoft.com/office/drawing/2014/main" id="{BCAD6BBD-A3DE-60F1-A772-B1E9AE9DC8CF}"/>
              </a:ext>
            </a:extLst>
          </p:cNvPr>
          <p:cNvSpPr txBox="1"/>
          <p:nvPr/>
        </p:nvSpPr>
        <p:spPr>
          <a:xfrm>
            <a:off x="4756946" y="1603663"/>
            <a:ext cx="3863708" cy="2562240"/>
          </a:xfrm>
          <a:prstGeom prst="rect">
            <a:avLst/>
          </a:prstGeom>
          <a:noFill/>
        </p:spPr>
        <p:txBody>
          <a:bodyPr wrap="square">
            <a:spAutoFit/>
          </a:bodyPr>
          <a:lstStyle/>
          <a:p>
            <a:pPr marL="171450" indent="-171450">
              <a:lnSpc>
                <a:spcPct val="150000"/>
              </a:lnSpc>
              <a:buFont typeface="Wingdings" panose="05000000000000000000" pitchFamily="2" charset="2"/>
              <a:buChar char="ü"/>
            </a:pPr>
            <a:r>
              <a:rPr lang="en-US" sz="1200">
                <a:solidFill>
                  <a:schemeClr val="tx1"/>
                </a:solidFill>
                <a:latin typeface="Nunito" pitchFamily="2" charset="0"/>
                <a:cs typeface="Arial" panose="020B0604020202020204" pitchFamily="34" charset="0"/>
              </a:rPr>
              <a:t>UDL Guidelines propose that students are given chooses on how to engage with the course content</a:t>
            </a:r>
          </a:p>
          <a:p>
            <a:pPr marL="171450" indent="-171450">
              <a:lnSpc>
                <a:spcPct val="150000"/>
              </a:lnSpc>
              <a:buFont typeface="Wingdings" panose="05000000000000000000" pitchFamily="2" charset="2"/>
              <a:buChar char="ü"/>
            </a:pPr>
            <a:r>
              <a:rPr lang="en-US" sz="1200">
                <a:solidFill>
                  <a:schemeClr val="tx1"/>
                </a:solidFill>
                <a:latin typeface="Nunito" pitchFamily="2" charset="0"/>
                <a:cs typeface="Arial" panose="020B0604020202020204" pitchFamily="34" charset="0"/>
              </a:rPr>
              <a:t>Generative AI tools can help as a brainstorming tool </a:t>
            </a:r>
          </a:p>
          <a:p>
            <a:pPr marL="171450" indent="-171450">
              <a:lnSpc>
                <a:spcPct val="150000"/>
              </a:lnSpc>
              <a:buFont typeface="Wingdings" panose="05000000000000000000" pitchFamily="2" charset="2"/>
              <a:buChar char="ü"/>
            </a:pPr>
            <a:r>
              <a:rPr lang="en-US" sz="1200">
                <a:solidFill>
                  <a:schemeClr val="tx1"/>
                </a:solidFill>
                <a:latin typeface="Nunito" pitchFamily="2" charset="0"/>
                <a:cs typeface="Arial" panose="020B0604020202020204" pitchFamily="34" charset="0"/>
              </a:rPr>
              <a:t>Many students find AI a helpful learning tool </a:t>
            </a:r>
          </a:p>
          <a:p>
            <a:pPr marL="171450" indent="-171450">
              <a:lnSpc>
                <a:spcPct val="150000"/>
              </a:lnSpc>
              <a:buFont typeface="Wingdings" panose="05000000000000000000" pitchFamily="2" charset="2"/>
              <a:buChar char="ü"/>
            </a:pPr>
            <a:r>
              <a:rPr lang="en-US" sz="1200">
                <a:solidFill>
                  <a:schemeClr val="tx1"/>
                </a:solidFill>
                <a:latin typeface="Nunito" pitchFamily="2" charset="0"/>
                <a:cs typeface="Arial" panose="020B0604020202020204" pitchFamily="34" charset="0"/>
              </a:rPr>
              <a:t>It is important to define the AI policy to the students via the syllabi, so all students are on the same page </a:t>
            </a:r>
            <a:br>
              <a:rPr lang="en-US" sz="1200">
                <a:solidFill>
                  <a:schemeClr val="tx1"/>
                </a:solidFill>
                <a:latin typeface="Nunito" pitchFamily="2" charset="0"/>
                <a:cs typeface="Arial" panose="020B0604020202020204" pitchFamily="34" charset="0"/>
              </a:rPr>
            </a:br>
            <a:endParaRPr lang="en-US" sz="1200">
              <a:solidFill>
                <a:schemeClr val="tx1"/>
              </a:solidFill>
              <a:latin typeface="Nunito" pitchFamily="2" charset="0"/>
              <a:cs typeface="Arial" panose="020B0604020202020204" pitchFamily="34" charset="0"/>
            </a:endParaRPr>
          </a:p>
        </p:txBody>
      </p:sp>
      <p:sp>
        <p:nvSpPr>
          <p:cNvPr id="7" name="TextBox 6">
            <a:extLst>
              <a:ext uri="{FF2B5EF4-FFF2-40B4-BE49-F238E27FC236}">
                <a16:creationId xmlns:a16="http://schemas.microsoft.com/office/drawing/2014/main" id="{F2ADB616-F6C1-47B0-94F9-B58B0CC1F3E4}"/>
              </a:ext>
            </a:extLst>
          </p:cNvPr>
          <p:cNvSpPr txBox="1"/>
          <p:nvPr/>
        </p:nvSpPr>
        <p:spPr>
          <a:xfrm>
            <a:off x="4723077" y="4393694"/>
            <a:ext cx="3489590" cy="507831"/>
          </a:xfrm>
          <a:prstGeom prst="rect">
            <a:avLst/>
          </a:prstGeom>
          <a:noFill/>
        </p:spPr>
        <p:txBody>
          <a:bodyPr wrap="square">
            <a:spAutoFit/>
          </a:bodyPr>
          <a:lstStyle/>
          <a:p>
            <a:pPr defTabSz="914400">
              <a:spcAft>
                <a:spcPts val="600"/>
              </a:spcAft>
            </a:pPr>
            <a:r>
              <a:rPr lang="en-US" sz="900">
                <a:solidFill>
                  <a:schemeClr val="tx1"/>
                </a:solidFill>
                <a:latin typeface="Nunito" pitchFamily="2" charset="0"/>
              </a:rPr>
              <a:t>Onufer, Lindsay. "Teaching at Pitt Using New Methods." University of Pittsburgh, 22 July 2024, </a:t>
            </a:r>
            <a:r>
              <a:rPr lang="en-US" sz="900">
                <a:solidFill>
                  <a:schemeClr val="tx1"/>
                </a:solidFill>
                <a:latin typeface="Nunito" pitchFamily="2" charset="0"/>
                <a:hlinkClick r:id="rId3">
                  <a:extLst>
                    <a:ext uri="{A12FA001-AC4F-418D-AE19-62706E023703}">
                      <ahyp:hlinkClr xmlns:ahyp="http://schemas.microsoft.com/office/drawing/2018/hyperlinkcolor" val="tx"/>
                    </a:ext>
                  </a:extLst>
                </a:hlinkClick>
              </a:rPr>
              <a:t>https://www.utimes.pitt.edu/news/teaching-pitt-using</a:t>
            </a:r>
            <a:r>
              <a:rPr lang="en-US" sz="900">
                <a:solidFill>
                  <a:schemeClr val="tx1"/>
                </a:solidFill>
                <a:latin typeface="Nunito" pitchFamily="2" charset="0"/>
              </a:rPr>
              <a:t>.</a:t>
            </a:r>
          </a:p>
        </p:txBody>
      </p:sp>
      <p:pic>
        <p:nvPicPr>
          <p:cNvPr id="11" name="Graphic 10">
            <a:extLst>
              <a:ext uri="{FF2B5EF4-FFF2-40B4-BE49-F238E27FC236}">
                <a16:creationId xmlns:a16="http://schemas.microsoft.com/office/drawing/2014/main" id="{1EF89EA3-67A5-D209-7603-CD353231034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76140" y="603575"/>
            <a:ext cx="720990" cy="720990"/>
          </a:xfrm>
          <a:prstGeom prst="rect">
            <a:avLst/>
          </a:prstGeom>
        </p:spPr>
      </p:pic>
    </p:spTree>
    <p:extLst>
      <p:ext uri="{BB962C8B-B14F-4D97-AF65-F5344CB8AC3E}">
        <p14:creationId xmlns:p14="http://schemas.microsoft.com/office/powerpoint/2010/main" val="89069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DAB48-2AE4-CE3C-60FE-00488B5347FC}"/>
              </a:ext>
            </a:extLst>
          </p:cNvPr>
          <p:cNvSpPr>
            <a:spLocks noGrp="1"/>
          </p:cNvSpPr>
          <p:nvPr>
            <p:ph type="title"/>
          </p:nvPr>
        </p:nvSpPr>
        <p:spPr>
          <a:xfrm>
            <a:off x="771525" y="1475449"/>
            <a:ext cx="1971675" cy="1910443"/>
          </a:xfrm>
          <a:noFill/>
        </p:spPr>
        <p:txBody>
          <a:bodyPr vert="horz" lIns="91440" tIns="45720" rIns="91440" bIns="45720" rtlCol="0" anchor="ctr">
            <a:normAutofit/>
          </a:bodyPr>
          <a:lstStyle/>
          <a:p>
            <a:pPr algn="ctr" defTabSz="914400">
              <a:lnSpc>
                <a:spcPct val="90000"/>
              </a:lnSpc>
            </a:pPr>
            <a:r>
              <a:rPr lang="en-US" sz="2700" kern="1200">
                <a:solidFill>
                  <a:srgbClr val="FFFFFF"/>
                </a:solidFill>
                <a:latin typeface="+mj-lt"/>
                <a:ea typeface="+mj-ea"/>
                <a:cs typeface="+mj-cs"/>
              </a:rPr>
              <a:t>Session Transcript</a:t>
            </a:r>
          </a:p>
        </p:txBody>
      </p:sp>
      <p:pic>
        <p:nvPicPr>
          <p:cNvPr id="3" name="Picture 2" descr="A qr code on a white background&#10;&#10;Description automatically generated">
            <a:extLst>
              <a:ext uri="{FF2B5EF4-FFF2-40B4-BE49-F238E27FC236}">
                <a16:creationId xmlns:a16="http://schemas.microsoft.com/office/drawing/2014/main" id="{5B4A2C2F-3457-E551-0432-3C0768E4346F}"/>
              </a:ext>
            </a:extLst>
          </p:cNvPr>
          <p:cNvPicPr>
            <a:picLocks noChangeAspect="1"/>
          </p:cNvPicPr>
          <p:nvPr/>
        </p:nvPicPr>
        <p:blipFill>
          <a:blip r:embed="rId2"/>
          <a:stretch>
            <a:fillRect/>
          </a:stretch>
        </p:blipFill>
        <p:spPr>
          <a:xfrm>
            <a:off x="4222760" y="396587"/>
            <a:ext cx="4167890" cy="3905827"/>
          </a:xfrm>
          <a:prstGeom prst="rect">
            <a:avLst/>
          </a:prstGeom>
        </p:spPr>
      </p:pic>
    </p:spTree>
    <p:extLst>
      <p:ext uri="{BB962C8B-B14F-4D97-AF65-F5344CB8AC3E}">
        <p14:creationId xmlns:p14="http://schemas.microsoft.com/office/powerpoint/2010/main" val="3943864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BDC5F-956F-0729-E236-506ABEC06D08}"/>
              </a:ext>
            </a:extLst>
          </p:cNvPr>
          <p:cNvSpPr>
            <a:spLocks noGrp="1"/>
          </p:cNvSpPr>
          <p:nvPr>
            <p:ph type="title"/>
          </p:nvPr>
        </p:nvSpPr>
        <p:spPr>
          <a:xfrm>
            <a:off x="515125" y="865179"/>
            <a:ext cx="2400300" cy="3345872"/>
          </a:xfrm>
        </p:spPr>
        <p:txBody>
          <a:bodyPr vert="horz" lIns="91440" tIns="45720" rIns="91440" bIns="45720" rtlCol="0" anchor="ctr">
            <a:normAutofit/>
          </a:bodyPr>
          <a:lstStyle/>
          <a:p>
            <a:pPr defTabSz="914400">
              <a:lnSpc>
                <a:spcPct val="90000"/>
              </a:lnSpc>
            </a:pPr>
            <a:r>
              <a:rPr lang="en-US" sz="4100" kern="1200">
                <a:solidFill>
                  <a:srgbClr val="FFFFFF"/>
                </a:solidFill>
                <a:latin typeface="+mj-lt"/>
                <a:ea typeface="+mj-ea"/>
                <a:cs typeface="+mj-cs"/>
              </a:rPr>
              <a:t>Tips for using AI in the Classroom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0EFED3D5-A4E9-2D1D-D232-C877CC3937EB}"/>
              </a:ext>
            </a:extLst>
          </p:cNvPr>
          <p:cNvSpPr>
            <a:spLocks noGrp="1"/>
          </p:cNvSpPr>
          <p:nvPr>
            <p:ph type="body" idx="10"/>
          </p:nvPr>
        </p:nvSpPr>
        <p:spPr>
          <a:xfrm>
            <a:off x="3335481" y="443508"/>
            <a:ext cx="5179868" cy="4189214"/>
          </a:xfr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600" b="1" dirty="0">
                <a:solidFill>
                  <a:schemeClr val="tx1"/>
                </a:solidFill>
                <a:latin typeface="+mn-lt"/>
                <a:ea typeface="+mn-ea"/>
              </a:rPr>
              <a:t>Start Small</a:t>
            </a:r>
            <a:r>
              <a:rPr lang="en-US" sz="1600" dirty="0">
                <a:solidFill>
                  <a:schemeClr val="tx1"/>
                </a:solidFill>
                <a:latin typeface="+mn-lt"/>
                <a:ea typeface="+mn-ea"/>
              </a:rPr>
              <a:t>: Integrate AI tools gradually, such as automating administrative tasks or providing personalized feedback. Also review the tools you already have and their new AI features </a:t>
            </a:r>
            <a:endParaRPr lang="en-US" sz="1600" dirty="0">
              <a:solidFill>
                <a:schemeClr val="tx1"/>
              </a:solidFill>
              <a:latin typeface="+mn-lt"/>
              <a:ea typeface="Calibri"/>
              <a:cs typeface="Calibri"/>
            </a:endParaRPr>
          </a:p>
          <a:p>
            <a:pPr marL="285750" indent="-228600" defTabSz="914400">
              <a:lnSpc>
                <a:spcPct val="90000"/>
              </a:lnSpc>
              <a:spcAft>
                <a:spcPts val="600"/>
              </a:spcAft>
              <a:buFont typeface="Arial" panose="020B0604020202020204" pitchFamily="34" charset="0"/>
              <a:buChar char="•"/>
            </a:pPr>
            <a:r>
              <a:rPr lang="en-US" sz="1600" b="1" dirty="0">
                <a:solidFill>
                  <a:schemeClr val="tx1"/>
                </a:solidFill>
                <a:latin typeface="+mn-lt"/>
                <a:ea typeface="+mn-ea"/>
              </a:rPr>
              <a:t>Focus on Engagement</a:t>
            </a:r>
            <a:r>
              <a:rPr lang="en-US" sz="1600" dirty="0">
                <a:solidFill>
                  <a:schemeClr val="tx1"/>
                </a:solidFill>
                <a:latin typeface="+mn-lt"/>
                <a:ea typeface="+mn-ea"/>
              </a:rPr>
              <a:t>: Use AI to create interactive, adaptive learning experiences that keep students engaged. Work with your AI tool provider to learn more or to attend trainings </a:t>
            </a:r>
            <a:endParaRPr lang="en-US" sz="1600" dirty="0">
              <a:solidFill>
                <a:schemeClr val="tx1"/>
              </a:solidFill>
              <a:latin typeface="+mn-lt"/>
              <a:ea typeface="Calibri"/>
              <a:cs typeface="Calibri"/>
            </a:endParaRPr>
          </a:p>
          <a:p>
            <a:pPr marL="285750" indent="-228600" defTabSz="914400">
              <a:lnSpc>
                <a:spcPct val="90000"/>
              </a:lnSpc>
              <a:spcAft>
                <a:spcPts val="600"/>
              </a:spcAft>
              <a:buFont typeface="Arial" panose="020B0604020202020204" pitchFamily="34" charset="0"/>
              <a:buChar char="•"/>
            </a:pPr>
            <a:r>
              <a:rPr lang="en-US" sz="1600" b="1" dirty="0">
                <a:solidFill>
                  <a:schemeClr val="tx1"/>
                </a:solidFill>
                <a:latin typeface="+mn-lt"/>
                <a:ea typeface="+mn-ea"/>
              </a:rPr>
              <a:t>Promote Ethical Use</a:t>
            </a:r>
            <a:r>
              <a:rPr lang="en-US" sz="1600" dirty="0">
                <a:solidFill>
                  <a:schemeClr val="tx1"/>
                </a:solidFill>
                <a:latin typeface="+mn-lt"/>
                <a:ea typeface="+mn-ea"/>
              </a:rPr>
              <a:t>: Discuss with students and your campus community the ethical aspects of AI, including privacy, data security, and bias.</a:t>
            </a:r>
            <a:endParaRPr lang="en-US" sz="1600" dirty="0">
              <a:solidFill>
                <a:schemeClr val="tx1"/>
              </a:solidFill>
              <a:latin typeface="+mn-lt"/>
              <a:ea typeface="Calibri"/>
              <a:cs typeface="Calibri"/>
            </a:endParaRPr>
          </a:p>
          <a:p>
            <a:pPr marL="285750" indent="-228600" defTabSz="914400">
              <a:lnSpc>
                <a:spcPct val="90000"/>
              </a:lnSpc>
              <a:spcAft>
                <a:spcPts val="600"/>
              </a:spcAft>
              <a:buFont typeface="Arial" panose="020B0604020202020204" pitchFamily="34" charset="0"/>
              <a:buChar char="•"/>
            </a:pPr>
            <a:r>
              <a:rPr lang="en-US" sz="1600" b="1" dirty="0">
                <a:solidFill>
                  <a:schemeClr val="tx1"/>
                </a:solidFill>
                <a:latin typeface="+mn-lt"/>
                <a:ea typeface="+mn-ea"/>
              </a:rPr>
              <a:t>Balance AI and Human Touch</a:t>
            </a:r>
            <a:r>
              <a:rPr lang="en-US" sz="1600" dirty="0">
                <a:solidFill>
                  <a:schemeClr val="tx1"/>
                </a:solidFill>
                <a:latin typeface="+mn-lt"/>
                <a:ea typeface="+mn-ea"/>
              </a:rPr>
              <a:t>: Use AI as a supplement to teaching, not a replacement.</a:t>
            </a:r>
            <a:endParaRPr lang="en-US" sz="1600" dirty="0">
              <a:solidFill>
                <a:schemeClr val="tx1"/>
              </a:solidFill>
              <a:latin typeface="+mn-lt"/>
              <a:ea typeface="Calibri"/>
              <a:cs typeface="Calibri"/>
            </a:endParaRPr>
          </a:p>
          <a:p>
            <a:pPr marL="285750" indent="-228600" defTabSz="914400">
              <a:lnSpc>
                <a:spcPct val="90000"/>
              </a:lnSpc>
              <a:spcAft>
                <a:spcPts val="600"/>
              </a:spcAft>
              <a:buFont typeface="Arial" panose="020B0604020202020204" pitchFamily="34" charset="0"/>
              <a:buChar char="•"/>
            </a:pPr>
            <a:r>
              <a:rPr lang="en-US" sz="1600" b="1" dirty="0">
                <a:solidFill>
                  <a:schemeClr val="tx1"/>
                </a:solidFill>
                <a:latin typeface="+mn-lt"/>
                <a:ea typeface="+mn-ea"/>
              </a:rPr>
              <a:t>Continuous Learning</a:t>
            </a:r>
            <a:r>
              <a:rPr lang="en-US" sz="1600" dirty="0">
                <a:solidFill>
                  <a:schemeClr val="tx1"/>
                </a:solidFill>
                <a:latin typeface="+mn-lt"/>
                <a:ea typeface="+mn-ea"/>
              </a:rPr>
              <a:t>: Stay updated on AI advancements by </a:t>
            </a:r>
            <a:r>
              <a:rPr lang="en-US" sz="1600" err="1">
                <a:solidFill>
                  <a:schemeClr val="tx1"/>
                </a:solidFill>
                <a:latin typeface="+mn-lt"/>
                <a:ea typeface="+mn-ea"/>
              </a:rPr>
              <a:t>conencting</a:t>
            </a:r>
            <a:r>
              <a:rPr lang="en-US" sz="1600" dirty="0">
                <a:solidFill>
                  <a:schemeClr val="tx1"/>
                </a:solidFill>
                <a:latin typeface="+mn-lt"/>
                <a:ea typeface="+mn-ea"/>
              </a:rPr>
              <a:t> with colleagues, attending webinars and conferences such as AHEAD! </a:t>
            </a:r>
            <a:endParaRPr lang="en-US" sz="1600" dirty="0">
              <a:solidFill>
                <a:schemeClr val="tx1"/>
              </a:solidFill>
              <a:latin typeface="+mn-lt"/>
              <a:ea typeface="Calibri"/>
              <a:cs typeface="Calibri"/>
            </a:endParaRPr>
          </a:p>
          <a:p>
            <a:pPr indent="-228600" defTabSz="914400">
              <a:lnSpc>
                <a:spcPct val="90000"/>
              </a:lnSpc>
              <a:spcAft>
                <a:spcPts val="600"/>
              </a:spcAft>
              <a:buFont typeface="Arial" panose="020B0604020202020204" pitchFamily="34" charset="0"/>
              <a:buChar char="•"/>
            </a:pPr>
            <a:endParaRPr lang="en-US">
              <a:solidFill>
                <a:schemeClr val="tx1"/>
              </a:solidFill>
              <a:latin typeface="+mn-lt"/>
              <a:ea typeface="+mn-ea"/>
            </a:endParaRPr>
          </a:p>
          <a:p>
            <a:pPr indent="-228600" defTabSz="914400">
              <a:lnSpc>
                <a:spcPct val="90000"/>
              </a:lnSpc>
              <a:spcAft>
                <a:spcPts val="600"/>
              </a:spcAft>
              <a:buFont typeface="Arial" panose="020B0604020202020204" pitchFamily="34" charset="0"/>
              <a:buChar char="•"/>
            </a:pPr>
            <a:endParaRPr lang="en-US">
              <a:solidFill>
                <a:schemeClr val="tx1"/>
              </a:solidFill>
              <a:latin typeface="+mn-lt"/>
              <a:ea typeface="+mn-ea"/>
            </a:endParaRPr>
          </a:p>
        </p:txBody>
      </p:sp>
    </p:spTree>
    <p:extLst>
      <p:ext uri="{BB962C8B-B14F-4D97-AF65-F5344CB8AC3E}">
        <p14:creationId xmlns:p14="http://schemas.microsoft.com/office/powerpoint/2010/main" val="1504949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E9AF06B3-E06C-C13E-FCD0-B23D6D4385FB}"/>
              </a:ext>
            </a:extLst>
          </p:cNvPr>
          <p:cNvSpPr>
            <a:spLocks noGrp="1"/>
          </p:cNvSpPr>
          <p:nvPr>
            <p:ph type="title" idx="4294967295"/>
          </p:nvPr>
        </p:nvSpPr>
        <p:spPr>
          <a:xfrm>
            <a:off x="411239" y="-306109"/>
            <a:ext cx="7450970" cy="306109"/>
          </a:xfrm>
        </p:spPr>
        <p:txBody>
          <a:bodyPr vert="horz" lIns="0" tIns="0" rIns="90000" bIns="0" rtlCol="0" anchor="b">
            <a:spAutoFit/>
          </a:bodyPr>
          <a:lstStyle/>
          <a:p>
            <a:r>
              <a:rPr lang="en-US" dirty="0"/>
              <a:t>Gen V features</a:t>
            </a:r>
          </a:p>
        </p:txBody>
      </p:sp>
      <p:sp>
        <p:nvSpPr>
          <p:cNvPr id="58" name="Freeform 57">
            <a:extLst>
              <a:ext uri="{FF2B5EF4-FFF2-40B4-BE49-F238E27FC236}">
                <a16:creationId xmlns:a16="http://schemas.microsoft.com/office/drawing/2014/main" id="{0790BB43-2522-D374-7036-6703435B3D08}"/>
              </a:ext>
              <a:ext uri="{C183D7F6-B498-43B3-948B-1728B52AA6E4}">
                <adec:decorative xmlns:adec="http://schemas.microsoft.com/office/drawing/2017/decorative" val="1"/>
              </a:ext>
            </a:extLst>
          </p:cNvPr>
          <p:cNvSpPr/>
          <p:nvPr/>
        </p:nvSpPr>
        <p:spPr>
          <a:xfrm>
            <a:off x="1137675" y="3803600"/>
            <a:ext cx="225525" cy="188727"/>
          </a:xfrm>
          <a:custGeom>
            <a:avLst/>
            <a:gdLst>
              <a:gd name="connsiteX0" fmla="*/ 3968 w 353445"/>
              <a:gd name="connsiteY0" fmla="*/ 39338 h 295775"/>
              <a:gd name="connsiteX1" fmla="*/ 155462 w 353445"/>
              <a:gd name="connsiteY1" fmla="*/ 283559 h 295775"/>
              <a:gd name="connsiteX2" fmla="*/ 199330 w 353445"/>
              <a:gd name="connsiteY2" fmla="*/ 283559 h 295775"/>
              <a:gd name="connsiteX3" fmla="*/ 349587 w 353445"/>
              <a:gd name="connsiteY3" fmla="*/ 39338 h 295775"/>
              <a:gd name="connsiteX4" fmla="*/ 327605 w 353445"/>
              <a:gd name="connsiteY4" fmla="*/ 0 h 295775"/>
              <a:gd name="connsiteX5" fmla="*/ 25854 w 353445"/>
              <a:gd name="connsiteY5" fmla="*/ 0 h 295775"/>
              <a:gd name="connsiteX6" fmla="*/ 3968 w 353445"/>
              <a:gd name="connsiteY6" fmla="*/ 39529 h 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445" h="295775">
                <a:moveTo>
                  <a:pt x="3968" y="39338"/>
                </a:moveTo>
                <a:lnTo>
                  <a:pt x="155462" y="283559"/>
                </a:lnTo>
                <a:cubicBezTo>
                  <a:pt x="165549" y="299847"/>
                  <a:pt x="189339" y="299847"/>
                  <a:pt x="199330" y="283559"/>
                </a:cubicBezTo>
                <a:lnTo>
                  <a:pt x="349587" y="39338"/>
                </a:lnTo>
                <a:cubicBezTo>
                  <a:pt x="360150" y="22098"/>
                  <a:pt x="347779" y="0"/>
                  <a:pt x="327605" y="0"/>
                </a:cubicBezTo>
                <a:lnTo>
                  <a:pt x="25854" y="0"/>
                </a:lnTo>
                <a:cubicBezTo>
                  <a:pt x="5585" y="0"/>
                  <a:pt x="-6785" y="22288"/>
                  <a:pt x="3968" y="39529"/>
                </a:cubicBezTo>
              </a:path>
            </a:pathLst>
          </a:custGeom>
          <a:solidFill>
            <a:srgbClr val="FBD2FC"/>
          </a:solidFill>
          <a:ln w="0" cap="flat">
            <a:noFill/>
            <a:prstDash val="solid"/>
            <a:miter/>
          </a:ln>
        </p:spPr>
        <p:txBody>
          <a:bodyPr rtlCol="0" anchor="ctr"/>
          <a:lstStyle/>
          <a:p>
            <a:endParaRPr lang="en-UA"/>
          </a:p>
        </p:txBody>
      </p:sp>
      <p:sp>
        <p:nvSpPr>
          <p:cNvPr id="3" name="Rounded Rectangle 2">
            <a:extLst>
              <a:ext uri="{FF2B5EF4-FFF2-40B4-BE49-F238E27FC236}">
                <a16:creationId xmlns:a16="http://schemas.microsoft.com/office/drawing/2014/main" id="{A7FB19E6-B06B-83BA-3982-C982A5D30C9A}"/>
              </a:ext>
              <a:ext uri="{C183D7F6-B498-43B3-948B-1728B52AA6E4}">
                <adec:decorative xmlns:adec="http://schemas.microsoft.com/office/drawing/2017/decorative" val="1"/>
              </a:ext>
            </a:extLst>
          </p:cNvPr>
          <p:cNvSpPr/>
          <p:nvPr/>
        </p:nvSpPr>
        <p:spPr>
          <a:xfrm>
            <a:off x="476842" y="643212"/>
            <a:ext cx="6289718" cy="1094241"/>
          </a:xfrm>
          <a:prstGeom prst="roundRect">
            <a:avLst>
              <a:gd name="adj" fmla="val 6415"/>
            </a:avLst>
          </a:prstGeom>
          <a:solidFill>
            <a:schemeClr val="bg1"/>
          </a:solidFill>
          <a:ln>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sz="1867"/>
          </a:p>
        </p:txBody>
      </p:sp>
      <p:pic>
        <p:nvPicPr>
          <p:cNvPr id="6" name="Picture 5" descr="Gen V">
            <a:extLst>
              <a:ext uri="{FF2B5EF4-FFF2-40B4-BE49-F238E27FC236}">
                <a16:creationId xmlns:a16="http://schemas.microsoft.com/office/drawing/2014/main" id="{260A08E3-E5A2-67E1-1AC2-898C319C1F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718" y="752165"/>
            <a:ext cx="1211241" cy="565300"/>
          </a:xfrm>
          <a:prstGeom prst="rect">
            <a:avLst/>
          </a:prstGeom>
        </p:spPr>
      </p:pic>
      <p:sp>
        <p:nvSpPr>
          <p:cNvPr id="4" name="Title 16">
            <a:extLst>
              <a:ext uri="{FF2B5EF4-FFF2-40B4-BE49-F238E27FC236}">
                <a16:creationId xmlns:a16="http://schemas.microsoft.com/office/drawing/2014/main" id="{CB941B1C-C781-B937-4699-4B1196D6C587}"/>
              </a:ext>
            </a:extLst>
          </p:cNvPr>
          <p:cNvSpPr txBox="1">
            <a:spLocks/>
          </p:cNvSpPr>
          <p:nvPr/>
        </p:nvSpPr>
        <p:spPr>
          <a:xfrm>
            <a:off x="682262" y="860016"/>
            <a:ext cx="6036172" cy="7117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114000"/>
              </a:lnSpc>
              <a:spcBef>
                <a:spcPct val="0"/>
              </a:spcBef>
              <a:buNone/>
              <a:defRPr sz="1800" b="1" i="0" kern="1200">
                <a:solidFill>
                  <a:schemeClr val="accent4"/>
                </a:solidFill>
                <a:latin typeface="Nunito ExtraBold" pitchFamily="2" charset="77"/>
                <a:ea typeface="+mj-ea"/>
                <a:cs typeface="+mj-cs"/>
              </a:defRPr>
            </a:lvl1pPr>
          </a:lstStyle>
          <a:p>
            <a:pPr defTabSz="457200">
              <a:lnSpc>
                <a:spcPct val="150000"/>
              </a:lnSpc>
              <a:spcBef>
                <a:spcPts val="0"/>
              </a:spcBef>
              <a:defRPr/>
            </a:pPr>
            <a:r>
              <a:rPr lang="en-US" sz="1400" b="0">
                <a:solidFill>
                  <a:schemeClr val="tx1"/>
                </a:solidFill>
                <a:latin typeface="Nunito"/>
                <a:ea typeface="Inter"/>
                <a:cs typeface="+mn-cs"/>
              </a:rPr>
              <a:t>                           is our Generative AI tool. It offers institutions incredible</a:t>
            </a:r>
            <a:br>
              <a:rPr lang="en-US" sz="1400" b="0">
                <a:latin typeface="Nunito"/>
                <a:ea typeface="Inter"/>
                <a:cs typeface="+mn-cs"/>
              </a:rPr>
            </a:br>
            <a:r>
              <a:rPr lang="en-US" sz="1400">
                <a:solidFill>
                  <a:schemeClr val="tx1"/>
                </a:solidFill>
                <a:latin typeface="Nunito"/>
                <a:ea typeface="Inter"/>
                <a:cs typeface="+mn-cs"/>
              </a:rPr>
              <a:t>AI-based</a:t>
            </a:r>
            <a:r>
              <a:rPr lang="en-US" sz="1400" b="0">
                <a:solidFill>
                  <a:schemeClr val="tx1"/>
                </a:solidFill>
                <a:latin typeface="Nunito"/>
                <a:ea typeface="Inter"/>
                <a:cs typeface="+mn-cs"/>
              </a:rPr>
              <a:t> insights to make their transcripts actionable.</a:t>
            </a:r>
          </a:p>
        </p:txBody>
      </p:sp>
      <p:sp>
        <p:nvSpPr>
          <p:cNvPr id="2" name="Google Shape;451;p36">
            <a:extLst>
              <a:ext uri="{FF2B5EF4-FFF2-40B4-BE49-F238E27FC236}">
                <a16:creationId xmlns:a16="http://schemas.microsoft.com/office/drawing/2014/main" id="{EB20BE9A-C7E4-24A2-8F62-F51D85B4E46F}"/>
              </a:ext>
            </a:extLst>
          </p:cNvPr>
          <p:cNvSpPr txBox="1">
            <a:spLocks/>
          </p:cNvSpPr>
          <p:nvPr/>
        </p:nvSpPr>
        <p:spPr>
          <a:xfrm>
            <a:off x="1952049" y="2228782"/>
            <a:ext cx="5239902" cy="336291"/>
          </a:xfrm>
          <a:prstGeom prst="rect">
            <a:avLst/>
          </a:prstGeom>
          <a:noFill/>
          <a:ln>
            <a:noFill/>
            <a:prstDash/>
          </a:ln>
          <a:effectLst/>
        </p:spPr>
        <p:txBody>
          <a:bodyPr rot="0" spcFirstLastPara="1" vertOverflow="overflow" horzOverflow="overflow" vert="horz" wrap="square" lIns="0" tIns="0" rIns="91425" bIns="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A" sz="1800" b="1">
                <a:solidFill>
                  <a:schemeClr val="tx2"/>
                </a:solidFill>
                <a:latin typeface="Nunito"/>
              </a:rPr>
              <a:t>Gen</a:t>
            </a:r>
            <a:r>
              <a:rPr kumimoji="0" lang="en-UA" sz="1800" b="1" i="0" u="none" strike="noStrike" kern="1200" cap="none" spc="0" normalizeH="0" baseline="0" noProof="0">
                <a:ln>
                  <a:noFill/>
                </a:ln>
                <a:solidFill>
                  <a:schemeClr val="tx2"/>
                </a:solidFill>
                <a:effectLst/>
                <a:uLnTx/>
                <a:uFillTx/>
                <a:latin typeface="Nunito"/>
              </a:rPr>
              <a:t>.V </a:t>
            </a:r>
            <a:r>
              <a:rPr lang="en-UA" sz="1800" b="1">
                <a:solidFill>
                  <a:schemeClr val="tx2"/>
                </a:solidFill>
                <a:latin typeface="Nunito"/>
              </a:rPr>
              <a:t>can be used to help students and faculty</a:t>
            </a:r>
            <a:r>
              <a:rPr kumimoji="0" lang="en-UA" sz="1800" b="1" i="0" u="none" strike="noStrike" kern="1200" cap="none" spc="0" normalizeH="0" baseline="0" noProof="0">
                <a:ln>
                  <a:noFill/>
                </a:ln>
                <a:solidFill>
                  <a:schemeClr val="tx2"/>
                </a:solidFill>
                <a:effectLst/>
                <a:uLnTx/>
                <a:uFillTx/>
                <a:latin typeface="Nunito"/>
              </a:rPr>
              <a:t>:</a:t>
            </a:r>
          </a:p>
        </p:txBody>
      </p:sp>
      <p:sp>
        <p:nvSpPr>
          <p:cNvPr id="7" name="Freeform 18">
            <a:extLst>
              <a:ext uri="{FF2B5EF4-FFF2-40B4-BE49-F238E27FC236}">
                <a16:creationId xmlns:a16="http://schemas.microsoft.com/office/drawing/2014/main" id="{7FDA4C43-37B1-11E8-18C4-12E595B10CA1}"/>
              </a:ext>
              <a:ext uri="{C183D7F6-B498-43B3-948B-1728B52AA6E4}">
                <adec:decorative xmlns:adec="http://schemas.microsoft.com/office/drawing/2017/decorative" val="1"/>
              </a:ext>
            </a:extLst>
          </p:cNvPr>
          <p:cNvSpPr>
            <a:spLocks/>
          </p:cNvSpPr>
          <p:nvPr/>
        </p:nvSpPr>
        <p:spPr bwMode="auto">
          <a:xfrm>
            <a:off x="7355243" y="2855120"/>
            <a:ext cx="1402985" cy="917442"/>
          </a:xfrm>
          <a:custGeom>
            <a:avLst/>
            <a:gdLst>
              <a:gd name="T0" fmla="*/ 0 w 905"/>
              <a:gd name="T1" fmla="*/ 822 h 822"/>
              <a:gd name="T2" fmla="*/ 705 w 905"/>
              <a:gd name="T3" fmla="*/ 822 h 822"/>
              <a:gd name="T4" fmla="*/ 905 w 905"/>
              <a:gd name="T5" fmla="*/ 638 h 822"/>
              <a:gd name="T6" fmla="*/ 905 w 905"/>
              <a:gd name="T7" fmla="*/ 0 h 822"/>
              <a:gd name="T8" fmla="*/ 0 w 905"/>
              <a:gd name="T9" fmla="*/ 822 h 822"/>
            </a:gdLst>
            <a:ahLst/>
            <a:cxnLst>
              <a:cxn ang="0">
                <a:pos x="T0" y="T1"/>
              </a:cxn>
              <a:cxn ang="0">
                <a:pos x="T2" y="T3"/>
              </a:cxn>
              <a:cxn ang="0">
                <a:pos x="T4" y="T5"/>
              </a:cxn>
              <a:cxn ang="0">
                <a:pos x="T6" y="T7"/>
              </a:cxn>
              <a:cxn ang="0">
                <a:pos x="T8" y="T9"/>
              </a:cxn>
            </a:cxnLst>
            <a:rect l="0" t="0" r="r" b="b"/>
            <a:pathLst>
              <a:path w="905" h="822">
                <a:moveTo>
                  <a:pt x="0" y="822"/>
                </a:moveTo>
                <a:lnTo>
                  <a:pt x="705" y="822"/>
                </a:lnTo>
                <a:lnTo>
                  <a:pt x="905" y="638"/>
                </a:lnTo>
                <a:lnTo>
                  <a:pt x="905" y="0"/>
                </a:lnTo>
                <a:lnTo>
                  <a:pt x="0" y="822"/>
                </a:lnTo>
                <a:close/>
              </a:path>
            </a:pathLst>
          </a:custGeom>
          <a:solidFill>
            <a:srgbClr val="CFDDFF"/>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21">
            <a:extLst>
              <a:ext uri="{FF2B5EF4-FFF2-40B4-BE49-F238E27FC236}">
                <a16:creationId xmlns:a16="http://schemas.microsoft.com/office/drawing/2014/main" id="{076F961C-F05E-4825-36A1-53FFB59C5709}"/>
              </a:ext>
              <a:ext uri="{C183D7F6-B498-43B3-948B-1728B52AA6E4}">
                <adec:decorative xmlns:adec="http://schemas.microsoft.com/office/drawing/2017/decorative" val="1"/>
              </a:ext>
            </a:extLst>
          </p:cNvPr>
          <p:cNvSpPr>
            <a:spLocks noChangeArrowheads="1"/>
          </p:cNvSpPr>
          <p:nvPr/>
        </p:nvSpPr>
        <p:spPr bwMode="auto">
          <a:xfrm>
            <a:off x="8758227" y="2855120"/>
            <a:ext cx="396519" cy="712078"/>
          </a:xfrm>
          <a:prstGeom prst="rect">
            <a:avLst/>
          </a:prstGeom>
          <a:solidFill>
            <a:srgbClr val="E8EEFD"/>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9">
            <a:extLst>
              <a:ext uri="{FF2B5EF4-FFF2-40B4-BE49-F238E27FC236}">
                <a16:creationId xmlns:a16="http://schemas.microsoft.com/office/drawing/2014/main" id="{7E488740-56DB-74EB-413F-A467F2F472B9}"/>
              </a:ext>
              <a:ext uri="{C183D7F6-B498-43B3-948B-1728B52AA6E4}">
                <adec:decorative xmlns:adec="http://schemas.microsoft.com/office/drawing/2017/decorative" val="1"/>
              </a:ext>
            </a:extLst>
          </p:cNvPr>
          <p:cNvSpPr>
            <a:spLocks/>
          </p:cNvSpPr>
          <p:nvPr/>
        </p:nvSpPr>
        <p:spPr bwMode="auto">
          <a:xfrm>
            <a:off x="4041227" y="2683474"/>
            <a:ext cx="2740857" cy="1080394"/>
          </a:xfrm>
          <a:custGeom>
            <a:avLst/>
            <a:gdLst>
              <a:gd name="T0" fmla="*/ 702 w 1768"/>
              <a:gd name="T1" fmla="*/ 968 h 968"/>
              <a:gd name="T2" fmla="*/ 0 w 1768"/>
              <a:gd name="T3" fmla="*/ 968 h 968"/>
              <a:gd name="T4" fmla="*/ 1065 w 1768"/>
              <a:gd name="T5" fmla="*/ 0 h 968"/>
              <a:gd name="T6" fmla="*/ 1768 w 1768"/>
              <a:gd name="T7" fmla="*/ 0 h 968"/>
              <a:gd name="T8" fmla="*/ 702 w 1768"/>
              <a:gd name="T9" fmla="*/ 968 h 968"/>
            </a:gdLst>
            <a:ahLst/>
            <a:cxnLst>
              <a:cxn ang="0">
                <a:pos x="T0" y="T1"/>
              </a:cxn>
              <a:cxn ang="0">
                <a:pos x="T2" y="T3"/>
              </a:cxn>
              <a:cxn ang="0">
                <a:pos x="T4" y="T5"/>
              </a:cxn>
              <a:cxn ang="0">
                <a:pos x="T6" y="T7"/>
              </a:cxn>
              <a:cxn ang="0">
                <a:pos x="T8" y="T9"/>
              </a:cxn>
            </a:cxnLst>
            <a:rect l="0" t="0" r="r" b="b"/>
            <a:pathLst>
              <a:path w="1768" h="968">
                <a:moveTo>
                  <a:pt x="702" y="968"/>
                </a:moveTo>
                <a:lnTo>
                  <a:pt x="0" y="968"/>
                </a:lnTo>
                <a:lnTo>
                  <a:pt x="1065" y="0"/>
                </a:lnTo>
                <a:lnTo>
                  <a:pt x="1768" y="0"/>
                </a:lnTo>
                <a:lnTo>
                  <a:pt x="702" y="968"/>
                </a:lnTo>
                <a:close/>
              </a:path>
            </a:pathLst>
          </a:custGeom>
          <a:solidFill>
            <a:srgbClr val="CFDDFF"/>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5">
            <a:extLst>
              <a:ext uri="{FF2B5EF4-FFF2-40B4-BE49-F238E27FC236}">
                <a16:creationId xmlns:a16="http://schemas.microsoft.com/office/drawing/2014/main" id="{0C163948-2D05-DE60-D14C-18AE4690972A}"/>
              </a:ext>
              <a:ext uri="{C183D7F6-B498-43B3-948B-1728B52AA6E4}">
                <adec:decorative xmlns:adec="http://schemas.microsoft.com/office/drawing/2017/decorative" val="1"/>
              </a:ext>
            </a:extLst>
          </p:cNvPr>
          <p:cNvSpPr>
            <a:spLocks/>
          </p:cNvSpPr>
          <p:nvPr/>
        </p:nvSpPr>
        <p:spPr bwMode="auto">
          <a:xfrm>
            <a:off x="5704655" y="2683474"/>
            <a:ext cx="2740857" cy="1080394"/>
          </a:xfrm>
          <a:custGeom>
            <a:avLst/>
            <a:gdLst>
              <a:gd name="T0" fmla="*/ 702 w 1768"/>
              <a:gd name="T1" fmla="*/ 968 h 968"/>
              <a:gd name="T2" fmla="*/ 0 w 1768"/>
              <a:gd name="T3" fmla="*/ 968 h 968"/>
              <a:gd name="T4" fmla="*/ 1063 w 1768"/>
              <a:gd name="T5" fmla="*/ 0 h 968"/>
              <a:gd name="T6" fmla="*/ 1768 w 1768"/>
              <a:gd name="T7" fmla="*/ 0 h 968"/>
              <a:gd name="T8" fmla="*/ 702 w 1768"/>
              <a:gd name="T9" fmla="*/ 968 h 968"/>
            </a:gdLst>
            <a:ahLst/>
            <a:cxnLst>
              <a:cxn ang="0">
                <a:pos x="T0" y="T1"/>
              </a:cxn>
              <a:cxn ang="0">
                <a:pos x="T2" y="T3"/>
              </a:cxn>
              <a:cxn ang="0">
                <a:pos x="T4" y="T5"/>
              </a:cxn>
              <a:cxn ang="0">
                <a:pos x="T6" y="T7"/>
              </a:cxn>
              <a:cxn ang="0">
                <a:pos x="T8" y="T9"/>
              </a:cxn>
            </a:cxnLst>
            <a:rect l="0" t="0" r="r" b="b"/>
            <a:pathLst>
              <a:path w="1768" h="968">
                <a:moveTo>
                  <a:pt x="702" y="968"/>
                </a:moveTo>
                <a:lnTo>
                  <a:pt x="0" y="968"/>
                </a:lnTo>
                <a:lnTo>
                  <a:pt x="1063" y="0"/>
                </a:lnTo>
                <a:lnTo>
                  <a:pt x="1768" y="0"/>
                </a:lnTo>
                <a:lnTo>
                  <a:pt x="702" y="968"/>
                </a:lnTo>
                <a:close/>
              </a:path>
            </a:pathLst>
          </a:custGeom>
          <a:solidFill>
            <a:srgbClr val="CFDDFF"/>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26">
            <a:extLst>
              <a:ext uri="{FF2B5EF4-FFF2-40B4-BE49-F238E27FC236}">
                <a16:creationId xmlns:a16="http://schemas.microsoft.com/office/drawing/2014/main" id="{2DC552FC-BD92-D841-CBF7-031E188AB73D}"/>
              </a:ext>
              <a:ext uri="{C183D7F6-B498-43B3-948B-1728B52AA6E4}">
                <adec:decorative xmlns:adec="http://schemas.microsoft.com/office/drawing/2017/decorative" val="1"/>
              </a:ext>
            </a:extLst>
          </p:cNvPr>
          <p:cNvSpPr>
            <a:spLocks noChangeArrowheads="1"/>
          </p:cNvSpPr>
          <p:nvPr/>
        </p:nvSpPr>
        <p:spPr bwMode="auto">
          <a:xfrm>
            <a:off x="7363432" y="2690618"/>
            <a:ext cx="1092933" cy="1080394"/>
          </a:xfrm>
          <a:prstGeom prst="rect">
            <a:avLst/>
          </a:prstGeom>
          <a:solidFill>
            <a:srgbClr val="E8EEFD"/>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27">
            <a:extLst>
              <a:ext uri="{FF2B5EF4-FFF2-40B4-BE49-F238E27FC236}">
                <a16:creationId xmlns:a16="http://schemas.microsoft.com/office/drawing/2014/main" id="{C642063B-FFE3-B8DA-A816-1EB622C42056}"/>
              </a:ext>
              <a:ext uri="{C183D7F6-B498-43B3-948B-1728B52AA6E4}">
                <adec:decorative xmlns:adec="http://schemas.microsoft.com/office/drawing/2017/decorative" val="1"/>
              </a:ext>
            </a:extLst>
          </p:cNvPr>
          <p:cNvSpPr>
            <a:spLocks noChangeArrowheads="1"/>
          </p:cNvSpPr>
          <p:nvPr/>
        </p:nvSpPr>
        <p:spPr bwMode="auto">
          <a:xfrm>
            <a:off x="5704655" y="2692710"/>
            <a:ext cx="1088282" cy="108039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931EF50F-5F1D-4AC7-6ABD-7EB09CE79199}"/>
              </a:ext>
              <a:ext uri="{C183D7F6-B498-43B3-948B-1728B52AA6E4}">
                <adec:decorative xmlns:adec="http://schemas.microsoft.com/office/drawing/2017/decorative" val="1"/>
              </a:ext>
            </a:extLst>
          </p:cNvPr>
          <p:cNvSpPr>
            <a:spLocks/>
          </p:cNvSpPr>
          <p:nvPr/>
        </p:nvSpPr>
        <p:spPr bwMode="auto">
          <a:xfrm>
            <a:off x="401808" y="2692168"/>
            <a:ext cx="1401434" cy="918559"/>
          </a:xfrm>
          <a:custGeom>
            <a:avLst/>
            <a:gdLst>
              <a:gd name="T0" fmla="*/ 202 w 904"/>
              <a:gd name="T1" fmla="*/ 0 h 823"/>
              <a:gd name="T2" fmla="*/ 0 w 904"/>
              <a:gd name="T3" fmla="*/ 182 h 823"/>
              <a:gd name="T4" fmla="*/ 0 w 904"/>
              <a:gd name="T5" fmla="*/ 823 h 823"/>
              <a:gd name="T6" fmla="*/ 904 w 904"/>
              <a:gd name="T7" fmla="*/ 0 h 823"/>
              <a:gd name="T8" fmla="*/ 202 w 904"/>
              <a:gd name="T9" fmla="*/ 0 h 823"/>
            </a:gdLst>
            <a:ahLst/>
            <a:cxnLst>
              <a:cxn ang="0">
                <a:pos x="T0" y="T1"/>
              </a:cxn>
              <a:cxn ang="0">
                <a:pos x="T2" y="T3"/>
              </a:cxn>
              <a:cxn ang="0">
                <a:pos x="T4" y="T5"/>
              </a:cxn>
              <a:cxn ang="0">
                <a:pos x="T6" y="T7"/>
              </a:cxn>
              <a:cxn ang="0">
                <a:pos x="T8" y="T9"/>
              </a:cxn>
            </a:cxnLst>
            <a:rect l="0" t="0" r="r" b="b"/>
            <a:pathLst>
              <a:path w="904" h="823">
                <a:moveTo>
                  <a:pt x="202" y="0"/>
                </a:moveTo>
                <a:lnTo>
                  <a:pt x="0" y="182"/>
                </a:lnTo>
                <a:lnTo>
                  <a:pt x="0" y="823"/>
                </a:lnTo>
                <a:lnTo>
                  <a:pt x="904" y="0"/>
                </a:lnTo>
                <a:lnTo>
                  <a:pt x="202" y="0"/>
                </a:lnTo>
                <a:close/>
              </a:path>
            </a:pathLst>
          </a:custGeom>
          <a:solidFill>
            <a:srgbClr val="CFDDFF"/>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9">
            <a:extLst>
              <a:ext uri="{FF2B5EF4-FFF2-40B4-BE49-F238E27FC236}">
                <a16:creationId xmlns:a16="http://schemas.microsoft.com/office/drawing/2014/main" id="{D38D7AF7-33D3-8E9E-418E-A94F6FCA8F9B}"/>
              </a:ext>
              <a:ext uri="{C183D7F6-B498-43B3-948B-1728B52AA6E4}">
                <adec:decorative xmlns:adec="http://schemas.microsoft.com/office/drawing/2017/decorative" val="1"/>
              </a:ext>
            </a:extLst>
          </p:cNvPr>
          <p:cNvSpPr>
            <a:spLocks/>
          </p:cNvSpPr>
          <p:nvPr/>
        </p:nvSpPr>
        <p:spPr bwMode="auto">
          <a:xfrm>
            <a:off x="714961" y="2692168"/>
            <a:ext cx="2740857" cy="1080394"/>
          </a:xfrm>
          <a:custGeom>
            <a:avLst/>
            <a:gdLst>
              <a:gd name="T0" fmla="*/ 702 w 1768"/>
              <a:gd name="T1" fmla="*/ 968 h 968"/>
              <a:gd name="T2" fmla="*/ 0 w 1768"/>
              <a:gd name="T3" fmla="*/ 968 h 968"/>
              <a:gd name="T4" fmla="*/ 1065 w 1768"/>
              <a:gd name="T5" fmla="*/ 0 h 968"/>
              <a:gd name="T6" fmla="*/ 1768 w 1768"/>
              <a:gd name="T7" fmla="*/ 0 h 968"/>
              <a:gd name="T8" fmla="*/ 702 w 1768"/>
              <a:gd name="T9" fmla="*/ 968 h 968"/>
            </a:gdLst>
            <a:ahLst/>
            <a:cxnLst>
              <a:cxn ang="0">
                <a:pos x="T0" y="T1"/>
              </a:cxn>
              <a:cxn ang="0">
                <a:pos x="T2" y="T3"/>
              </a:cxn>
              <a:cxn ang="0">
                <a:pos x="T4" y="T5"/>
              </a:cxn>
              <a:cxn ang="0">
                <a:pos x="T6" y="T7"/>
              </a:cxn>
              <a:cxn ang="0">
                <a:pos x="T8" y="T9"/>
              </a:cxn>
            </a:cxnLst>
            <a:rect l="0" t="0" r="r" b="b"/>
            <a:pathLst>
              <a:path w="1768" h="968">
                <a:moveTo>
                  <a:pt x="702" y="968"/>
                </a:moveTo>
                <a:lnTo>
                  <a:pt x="0" y="968"/>
                </a:lnTo>
                <a:lnTo>
                  <a:pt x="1065" y="0"/>
                </a:lnTo>
                <a:lnTo>
                  <a:pt x="1768" y="0"/>
                </a:lnTo>
                <a:lnTo>
                  <a:pt x="702" y="968"/>
                </a:lnTo>
                <a:close/>
              </a:path>
            </a:pathLst>
          </a:custGeom>
          <a:solidFill>
            <a:srgbClr val="CFDDFF"/>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0">
            <a:extLst>
              <a:ext uri="{FF2B5EF4-FFF2-40B4-BE49-F238E27FC236}">
                <a16:creationId xmlns:a16="http://schemas.microsoft.com/office/drawing/2014/main" id="{52E41DAF-1C9E-F6BC-3DE0-F4CC12C8D7A6}"/>
              </a:ext>
              <a:ext uri="{C183D7F6-B498-43B3-948B-1728B52AA6E4}">
                <adec:decorative xmlns:adec="http://schemas.microsoft.com/office/drawing/2017/decorative" val="1"/>
              </a:ext>
            </a:extLst>
          </p:cNvPr>
          <p:cNvSpPr>
            <a:spLocks noChangeArrowheads="1"/>
          </p:cNvSpPr>
          <p:nvPr/>
        </p:nvSpPr>
        <p:spPr bwMode="auto">
          <a:xfrm>
            <a:off x="714961" y="2692168"/>
            <a:ext cx="1088282" cy="1080394"/>
          </a:xfrm>
          <a:prstGeom prst="rect">
            <a:avLst/>
          </a:prstGeom>
          <a:solidFill>
            <a:srgbClr val="E8EEFD"/>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2">
            <a:extLst>
              <a:ext uri="{FF2B5EF4-FFF2-40B4-BE49-F238E27FC236}">
                <a16:creationId xmlns:a16="http://schemas.microsoft.com/office/drawing/2014/main" id="{3342BEB6-342C-15F2-01EC-25DA0D6A65B7}"/>
              </a:ext>
              <a:ext uri="{C183D7F6-B498-43B3-948B-1728B52AA6E4}">
                <adec:decorative xmlns:adec="http://schemas.microsoft.com/office/drawing/2017/decorative" val="1"/>
              </a:ext>
            </a:extLst>
          </p:cNvPr>
          <p:cNvSpPr>
            <a:spLocks noChangeArrowheads="1"/>
          </p:cNvSpPr>
          <p:nvPr/>
        </p:nvSpPr>
        <p:spPr bwMode="auto">
          <a:xfrm>
            <a:off x="-1" y="2895300"/>
            <a:ext cx="401808" cy="715427"/>
          </a:xfrm>
          <a:prstGeom prst="rect">
            <a:avLst/>
          </a:prstGeom>
          <a:solidFill>
            <a:srgbClr val="E8EEFD"/>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5">
            <a:extLst>
              <a:ext uri="{FF2B5EF4-FFF2-40B4-BE49-F238E27FC236}">
                <a16:creationId xmlns:a16="http://schemas.microsoft.com/office/drawing/2014/main" id="{81A2C447-D478-DBF6-5678-49A8C8D575FC}"/>
              </a:ext>
              <a:ext uri="{C183D7F6-B498-43B3-948B-1728B52AA6E4}">
                <adec:decorative xmlns:adec="http://schemas.microsoft.com/office/drawing/2017/decorative" val="1"/>
              </a:ext>
            </a:extLst>
          </p:cNvPr>
          <p:cNvSpPr>
            <a:spLocks/>
          </p:cNvSpPr>
          <p:nvPr/>
        </p:nvSpPr>
        <p:spPr bwMode="auto">
          <a:xfrm>
            <a:off x="2378389" y="2692168"/>
            <a:ext cx="2740857" cy="1080394"/>
          </a:xfrm>
          <a:custGeom>
            <a:avLst/>
            <a:gdLst>
              <a:gd name="T0" fmla="*/ 702 w 1768"/>
              <a:gd name="T1" fmla="*/ 968 h 968"/>
              <a:gd name="T2" fmla="*/ 0 w 1768"/>
              <a:gd name="T3" fmla="*/ 968 h 968"/>
              <a:gd name="T4" fmla="*/ 1063 w 1768"/>
              <a:gd name="T5" fmla="*/ 0 h 968"/>
              <a:gd name="T6" fmla="*/ 1768 w 1768"/>
              <a:gd name="T7" fmla="*/ 0 h 968"/>
              <a:gd name="T8" fmla="*/ 702 w 1768"/>
              <a:gd name="T9" fmla="*/ 968 h 968"/>
            </a:gdLst>
            <a:ahLst/>
            <a:cxnLst>
              <a:cxn ang="0">
                <a:pos x="T0" y="T1"/>
              </a:cxn>
              <a:cxn ang="0">
                <a:pos x="T2" y="T3"/>
              </a:cxn>
              <a:cxn ang="0">
                <a:pos x="T4" y="T5"/>
              </a:cxn>
              <a:cxn ang="0">
                <a:pos x="T6" y="T7"/>
              </a:cxn>
              <a:cxn ang="0">
                <a:pos x="T8" y="T9"/>
              </a:cxn>
            </a:cxnLst>
            <a:rect l="0" t="0" r="r" b="b"/>
            <a:pathLst>
              <a:path w="1768" h="968">
                <a:moveTo>
                  <a:pt x="702" y="968"/>
                </a:moveTo>
                <a:lnTo>
                  <a:pt x="0" y="968"/>
                </a:lnTo>
                <a:lnTo>
                  <a:pt x="1063" y="0"/>
                </a:lnTo>
                <a:lnTo>
                  <a:pt x="1768" y="0"/>
                </a:lnTo>
                <a:lnTo>
                  <a:pt x="702" y="968"/>
                </a:lnTo>
                <a:close/>
              </a:path>
            </a:pathLst>
          </a:custGeom>
          <a:solidFill>
            <a:srgbClr val="CFDDFF"/>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6">
            <a:extLst>
              <a:ext uri="{FF2B5EF4-FFF2-40B4-BE49-F238E27FC236}">
                <a16:creationId xmlns:a16="http://schemas.microsoft.com/office/drawing/2014/main" id="{795746D4-683B-D418-BCBC-D71E049C2064}"/>
              </a:ext>
              <a:ext uri="{C183D7F6-B498-43B3-948B-1728B52AA6E4}">
                <adec:decorative xmlns:adec="http://schemas.microsoft.com/office/drawing/2017/decorative" val="1"/>
              </a:ext>
            </a:extLst>
          </p:cNvPr>
          <p:cNvSpPr>
            <a:spLocks noChangeArrowheads="1"/>
          </p:cNvSpPr>
          <p:nvPr/>
        </p:nvSpPr>
        <p:spPr bwMode="auto">
          <a:xfrm>
            <a:off x="4037166" y="2692168"/>
            <a:ext cx="1092933" cy="1080394"/>
          </a:xfrm>
          <a:prstGeom prst="rect">
            <a:avLst/>
          </a:prstGeom>
          <a:solidFill>
            <a:srgbClr val="E8EEFD"/>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7">
            <a:extLst>
              <a:ext uri="{FF2B5EF4-FFF2-40B4-BE49-F238E27FC236}">
                <a16:creationId xmlns:a16="http://schemas.microsoft.com/office/drawing/2014/main" id="{427B24E3-5760-E4B8-640F-3522FD980C31}"/>
              </a:ext>
              <a:ext uri="{C183D7F6-B498-43B3-948B-1728B52AA6E4}">
                <adec:decorative xmlns:adec="http://schemas.microsoft.com/office/drawing/2017/decorative" val="1"/>
              </a:ext>
            </a:extLst>
          </p:cNvPr>
          <p:cNvSpPr>
            <a:spLocks noChangeArrowheads="1"/>
          </p:cNvSpPr>
          <p:nvPr/>
        </p:nvSpPr>
        <p:spPr bwMode="auto">
          <a:xfrm>
            <a:off x="2378389" y="2692168"/>
            <a:ext cx="1088282" cy="108039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0" name="Graphic 19">
            <a:extLst>
              <a:ext uri="{FF2B5EF4-FFF2-40B4-BE49-F238E27FC236}">
                <a16:creationId xmlns:a16="http://schemas.microsoft.com/office/drawing/2014/main" id="{6B8B347F-4B3F-DADD-63AE-2966000E2D8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4155" y="2920633"/>
            <a:ext cx="453306" cy="533302"/>
          </a:xfrm>
          <a:prstGeom prst="rect">
            <a:avLst/>
          </a:prstGeom>
        </p:spPr>
      </p:pic>
      <p:pic>
        <p:nvPicPr>
          <p:cNvPr id="21" name="Graphic 20">
            <a:extLst>
              <a:ext uri="{FF2B5EF4-FFF2-40B4-BE49-F238E27FC236}">
                <a16:creationId xmlns:a16="http://schemas.microsoft.com/office/drawing/2014/main" id="{0A4F9CD6-C251-EBAB-1BA5-159801A91CD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52807" y="2932028"/>
            <a:ext cx="533303" cy="533303"/>
          </a:xfrm>
          <a:prstGeom prst="rect">
            <a:avLst/>
          </a:prstGeom>
        </p:spPr>
      </p:pic>
      <p:pic>
        <p:nvPicPr>
          <p:cNvPr id="22" name="Graphic 21">
            <a:extLst>
              <a:ext uri="{FF2B5EF4-FFF2-40B4-BE49-F238E27FC236}">
                <a16:creationId xmlns:a16="http://schemas.microsoft.com/office/drawing/2014/main" id="{0AB054A5-7D2D-8464-74CD-CEAD1B14723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42677" y="2983831"/>
            <a:ext cx="573633" cy="478619"/>
          </a:xfrm>
          <a:prstGeom prst="rect">
            <a:avLst/>
          </a:prstGeom>
        </p:spPr>
      </p:pic>
      <p:grpSp>
        <p:nvGrpSpPr>
          <p:cNvPr id="23" name="Group 22">
            <a:extLst>
              <a:ext uri="{FF2B5EF4-FFF2-40B4-BE49-F238E27FC236}">
                <a16:creationId xmlns:a16="http://schemas.microsoft.com/office/drawing/2014/main" id="{5D4BEC18-23AC-5D08-05EE-1F7A3ABD7A00}"/>
              </a:ext>
              <a:ext uri="{C183D7F6-B498-43B3-948B-1728B52AA6E4}">
                <adec:decorative xmlns:adec="http://schemas.microsoft.com/office/drawing/2017/decorative" val="1"/>
              </a:ext>
            </a:extLst>
          </p:cNvPr>
          <p:cNvGrpSpPr/>
          <p:nvPr/>
        </p:nvGrpSpPr>
        <p:grpSpPr>
          <a:xfrm>
            <a:off x="7584239" y="2894394"/>
            <a:ext cx="644907" cy="580326"/>
            <a:chOff x="6569520" y="781367"/>
            <a:chExt cx="588163" cy="579703"/>
          </a:xfrm>
        </p:grpSpPr>
        <p:sp>
          <p:nvSpPr>
            <p:cNvPr id="24" name="Freeform 13">
              <a:extLst>
                <a:ext uri="{FF2B5EF4-FFF2-40B4-BE49-F238E27FC236}">
                  <a16:creationId xmlns:a16="http://schemas.microsoft.com/office/drawing/2014/main" id="{944EC520-21CD-01C7-70EB-DDFE24ABA036}"/>
                </a:ext>
              </a:extLst>
            </p:cNvPr>
            <p:cNvSpPr/>
            <p:nvPr/>
          </p:nvSpPr>
          <p:spPr>
            <a:xfrm>
              <a:off x="6630800" y="912005"/>
              <a:ext cx="408470" cy="347007"/>
            </a:xfrm>
            <a:custGeom>
              <a:avLst/>
              <a:gdLst>
                <a:gd name="connsiteX0" fmla="*/ 408471 w 408470"/>
                <a:gd name="connsiteY0" fmla="*/ 347007 h 347007"/>
                <a:gd name="connsiteX1" fmla="*/ 408471 w 408470"/>
                <a:gd name="connsiteY1" fmla="*/ 61237 h 347007"/>
                <a:gd name="connsiteX2" fmla="*/ 390496 w 408470"/>
                <a:gd name="connsiteY2" fmla="*/ 17936 h 347007"/>
                <a:gd name="connsiteX3" fmla="*/ 347190 w 408470"/>
                <a:gd name="connsiteY3" fmla="*/ 0 h 347007"/>
                <a:gd name="connsiteX4" fmla="*/ 0 w 408470"/>
                <a:gd name="connsiteY4" fmla="*/ 0 h 347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0" h="347007">
                  <a:moveTo>
                    <a:pt x="408471" y="347007"/>
                  </a:moveTo>
                  <a:lnTo>
                    <a:pt x="408471" y="61237"/>
                  </a:lnTo>
                  <a:cubicBezTo>
                    <a:pt x="408471" y="44996"/>
                    <a:pt x="402002" y="29420"/>
                    <a:pt x="390496" y="17936"/>
                  </a:cubicBezTo>
                  <a:cubicBezTo>
                    <a:pt x="379040" y="6452"/>
                    <a:pt x="363436" y="0"/>
                    <a:pt x="347190" y="0"/>
                  </a:cubicBezTo>
                  <a:lnTo>
                    <a:pt x="0" y="0"/>
                  </a:lnTo>
                </a:path>
              </a:pathLst>
            </a:custGeom>
            <a:noFill/>
            <a:ln w="24690" cap="rnd">
              <a:solidFill>
                <a:schemeClr val="accent4"/>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A"/>
            </a:p>
          </p:txBody>
        </p:sp>
        <p:sp>
          <p:nvSpPr>
            <p:cNvPr id="25" name="Freeform 14">
              <a:extLst>
                <a:ext uri="{FF2B5EF4-FFF2-40B4-BE49-F238E27FC236}">
                  <a16:creationId xmlns:a16="http://schemas.microsoft.com/office/drawing/2014/main" id="{048160F2-898A-718F-0E30-FF04B4070502}"/>
                </a:ext>
              </a:extLst>
            </p:cNvPr>
            <p:cNvSpPr/>
            <p:nvPr/>
          </p:nvSpPr>
          <p:spPr>
            <a:xfrm>
              <a:off x="6794198" y="1075301"/>
              <a:ext cx="163349" cy="4935"/>
            </a:xfrm>
            <a:custGeom>
              <a:avLst/>
              <a:gdLst>
                <a:gd name="connsiteX0" fmla="*/ 0 w 163349"/>
                <a:gd name="connsiteY0" fmla="*/ 0 h 4935"/>
                <a:gd name="connsiteX1" fmla="*/ 163349 w 163349"/>
                <a:gd name="connsiteY1" fmla="*/ 0 h 4935"/>
              </a:gdLst>
              <a:ahLst/>
              <a:cxnLst>
                <a:cxn ang="0">
                  <a:pos x="connsiteX0" y="connsiteY0"/>
                </a:cxn>
                <a:cxn ang="0">
                  <a:pos x="connsiteX1" y="connsiteY1"/>
                </a:cxn>
              </a:cxnLst>
              <a:rect l="l" t="t" r="r" b="b"/>
              <a:pathLst>
                <a:path w="163349" h="4935">
                  <a:moveTo>
                    <a:pt x="0" y="0"/>
                  </a:moveTo>
                  <a:lnTo>
                    <a:pt x="163349" y="0"/>
                  </a:lnTo>
                </a:path>
              </a:pathLst>
            </a:custGeom>
            <a:noFill/>
            <a:ln w="24690" cap="rnd">
              <a:solidFill>
                <a:schemeClr val="accent4"/>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A"/>
            </a:p>
          </p:txBody>
        </p:sp>
        <p:sp>
          <p:nvSpPr>
            <p:cNvPr id="26" name="Freeform 15">
              <a:extLst>
                <a:ext uri="{FF2B5EF4-FFF2-40B4-BE49-F238E27FC236}">
                  <a16:creationId xmlns:a16="http://schemas.microsoft.com/office/drawing/2014/main" id="{457A282A-9544-C87D-EBDF-A52F5663E473}"/>
                </a:ext>
              </a:extLst>
            </p:cNvPr>
            <p:cNvSpPr/>
            <p:nvPr/>
          </p:nvSpPr>
          <p:spPr>
            <a:xfrm>
              <a:off x="6794198" y="1156948"/>
              <a:ext cx="163349" cy="4935"/>
            </a:xfrm>
            <a:custGeom>
              <a:avLst/>
              <a:gdLst>
                <a:gd name="connsiteX0" fmla="*/ 0 w 163349"/>
                <a:gd name="connsiteY0" fmla="*/ 0 h 4935"/>
                <a:gd name="connsiteX1" fmla="*/ 163349 w 163349"/>
                <a:gd name="connsiteY1" fmla="*/ 0 h 4935"/>
              </a:gdLst>
              <a:ahLst/>
              <a:cxnLst>
                <a:cxn ang="0">
                  <a:pos x="connsiteX0" y="connsiteY0"/>
                </a:cxn>
                <a:cxn ang="0">
                  <a:pos x="connsiteX1" y="connsiteY1"/>
                </a:cxn>
              </a:cxnLst>
              <a:rect l="l" t="t" r="r" b="b"/>
              <a:pathLst>
                <a:path w="163349" h="4935">
                  <a:moveTo>
                    <a:pt x="0" y="0"/>
                  </a:moveTo>
                  <a:lnTo>
                    <a:pt x="163349" y="0"/>
                  </a:lnTo>
                </a:path>
              </a:pathLst>
            </a:custGeom>
            <a:noFill/>
            <a:ln w="24690" cap="rnd">
              <a:solidFill>
                <a:schemeClr val="accent4"/>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A"/>
            </a:p>
          </p:txBody>
        </p:sp>
        <p:sp>
          <p:nvSpPr>
            <p:cNvPr id="27" name="Freeform 16">
              <a:extLst>
                <a:ext uri="{FF2B5EF4-FFF2-40B4-BE49-F238E27FC236}">
                  <a16:creationId xmlns:a16="http://schemas.microsoft.com/office/drawing/2014/main" id="{D0DA8CF4-49D0-3C04-BF50-950C60244E9F}"/>
                </a:ext>
              </a:extLst>
            </p:cNvPr>
            <p:cNvSpPr/>
            <p:nvPr/>
          </p:nvSpPr>
          <p:spPr>
            <a:xfrm>
              <a:off x="6569520" y="912005"/>
              <a:ext cx="531031" cy="449065"/>
            </a:xfrm>
            <a:custGeom>
              <a:avLst/>
              <a:gdLst>
                <a:gd name="connsiteX0" fmla="*/ 20443 w 531031"/>
                <a:gd name="connsiteY0" fmla="*/ 102060 h 449065"/>
                <a:gd name="connsiteX1" fmla="*/ 0 w 531031"/>
                <a:gd name="connsiteY1" fmla="*/ 61237 h 449065"/>
                <a:gd name="connsiteX2" fmla="*/ 17974 w 531031"/>
                <a:gd name="connsiteY2" fmla="*/ 17936 h 449065"/>
                <a:gd name="connsiteX3" fmla="*/ 61281 w 531031"/>
                <a:gd name="connsiteY3" fmla="*/ 0 h 449065"/>
                <a:gd name="connsiteX4" fmla="*/ 104587 w 531031"/>
                <a:gd name="connsiteY4" fmla="*/ 17936 h 449065"/>
                <a:gd name="connsiteX5" fmla="*/ 122561 w 531031"/>
                <a:gd name="connsiteY5" fmla="*/ 61237 h 449065"/>
                <a:gd name="connsiteX6" fmla="*/ 122561 w 531031"/>
                <a:gd name="connsiteY6" fmla="*/ 387832 h 449065"/>
                <a:gd name="connsiteX7" fmla="*/ 140486 w 531031"/>
                <a:gd name="connsiteY7" fmla="*/ 431130 h 449065"/>
                <a:gd name="connsiteX8" fmla="*/ 183841 w 531031"/>
                <a:gd name="connsiteY8" fmla="*/ 449065 h 449065"/>
                <a:gd name="connsiteX9" fmla="*/ 183841 w 531031"/>
                <a:gd name="connsiteY9" fmla="*/ 449065 h 449065"/>
                <a:gd name="connsiteX10" fmla="*/ 227148 w 531031"/>
                <a:gd name="connsiteY10" fmla="*/ 431130 h 449065"/>
                <a:gd name="connsiteX11" fmla="*/ 245073 w 531031"/>
                <a:gd name="connsiteY11" fmla="*/ 387832 h 449065"/>
                <a:gd name="connsiteX12" fmla="*/ 224679 w 531031"/>
                <a:gd name="connsiteY12" fmla="*/ 347007 h 449065"/>
                <a:gd name="connsiteX13" fmla="*/ 510589 w 531031"/>
                <a:gd name="connsiteY13" fmla="*/ 347007 h 449065"/>
                <a:gd name="connsiteX14" fmla="*/ 531032 w 531031"/>
                <a:gd name="connsiteY14" fmla="*/ 387832 h 449065"/>
                <a:gd name="connsiteX15" fmla="*/ 513058 w 531031"/>
                <a:gd name="connsiteY15" fmla="*/ 431130 h 449065"/>
                <a:gd name="connsiteX16" fmla="*/ 469751 w 531031"/>
                <a:gd name="connsiteY16" fmla="*/ 449065 h 449065"/>
                <a:gd name="connsiteX17" fmla="*/ 183841 w 531031"/>
                <a:gd name="connsiteY17" fmla="*/ 449065 h 4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031" h="449065">
                  <a:moveTo>
                    <a:pt x="20443" y="102060"/>
                  </a:moveTo>
                  <a:cubicBezTo>
                    <a:pt x="20443" y="102060"/>
                    <a:pt x="0" y="86751"/>
                    <a:pt x="0" y="61237"/>
                  </a:cubicBezTo>
                  <a:cubicBezTo>
                    <a:pt x="0" y="44996"/>
                    <a:pt x="6469" y="29420"/>
                    <a:pt x="17974" y="17936"/>
                  </a:cubicBezTo>
                  <a:cubicBezTo>
                    <a:pt x="29431" y="6452"/>
                    <a:pt x="45034" y="0"/>
                    <a:pt x="61281" y="0"/>
                  </a:cubicBezTo>
                  <a:cubicBezTo>
                    <a:pt x="77527" y="0"/>
                    <a:pt x="93130" y="6452"/>
                    <a:pt x="104587" y="17936"/>
                  </a:cubicBezTo>
                  <a:cubicBezTo>
                    <a:pt x="116092" y="29420"/>
                    <a:pt x="122561" y="44996"/>
                    <a:pt x="122561" y="61237"/>
                  </a:cubicBezTo>
                  <a:lnTo>
                    <a:pt x="122561" y="387832"/>
                  </a:lnTo>
                  <a:cubicBezTo>
                    <a:pt x="122561" y="404070"/>
                    <a:pt x="129030" y="419646"/>
                    <a:pt x="140486" y="431130"/>
                  </a:cubicBezTo>
                  <a:cubicBezTo>
                    <a:pt x="151992" y="442615"/>
                    <a:pt x="167546" y="449065"/>
                    <a:pt x="183841" y="449065"/>
                  </a:cubicBezTo>
                  <a:moveTo>
                    <a:pt x="183841" y="449065"/>
                  </a:moveTo>
                  <a:cubicBezTo>
                    <a:pt x="200088" y="449065"/>
                    <a:pt x="215642" y="442615"/>
                    <a:pt x="227148" y="431130"/>
                  </a:cubicBezTo>
                  <a:cubicBezTo>
                    <a:pt x="238654" y="419646"/>
                    <a:pt x="245073" y="404070"/>
                    <a:pt x="245073" y="387832"/>
                  </a:cubicBezTo>
                  <a:cubicBezTo>
                    <a:pt x="245073" y="362317"/>
                    <a:pt x="224679" y="347007"/>
                    <a:pt x="224679" y="347007"/>
                  </a:cubicBezTo>
                  <a:lnTo>
                    <a:pt x="510589" y="347007"/>
                  </a:lnTo>
                  <a:cubicBezTo>
                    <a:pt x="510589" y="347007"/>
                    <a:pt x="531032" y="362317"/>
                    <a:pt x="531032" y="387832"/>
                  </a:cubicBezTo>
                  <a:cubicBezTo>
                    <a:pt x="531032" y="404070"/>
                    <a:pt x="524563" y="419646"/>
                    <a:pt x="513058" y="431130"/>
                  </a:cubicBezTo>
                  <a:cubicBezTo>
                    <a:pt x="501552" y="442615"/>
                    <a:pt x="485997" y="449065"/>
                    <a:pt x="469751" y="449065"/>
                  </a:cubicBezTo>
                  <a:lnTo>
                    <a:pt x="183841" y="449065"/>
                  </a:lnTo>
                  <a:close/>
                </a:path>
              </a:pathLst>
            </a:custGeom>
            <a:noFill/>
            <a:ln w="24690" cap="rnd">
              <a:solidFill>
                <a:schemeClr val="accent4"/>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A"/>
            </a:p>
          </p:txBody>
        </p:sp>
        <p:sp>
          <p:nvSpPr>
            <p:cNvPr id="28" name="Freeform 17">
              <a:extLst>
                <a:ext uri="{FF2B5EF4-FFF2-40B4-BE49-F238E27FC236}">
                  <a16:creationId xmlns:a16="http://schemas.microsoft.com/office/drawing/2014/main" id="{637EABB6-BFFC-D3FB-F88C-1E39CF5F735A}"/>
                </a:ext>
              </a:extLst>
            </p:cNvPr>
            <p:cNvSpPr/>
            <p:nvPr/>
          </p:nvSpPr>
          <p:spPr>
            <a:xfrm>
              <a:off x="7116847" y="863015"/>
              <a:ext cx="4937" cy="81648"/>
            </a:xfrm>
            <a:custGeom>
              <a:avLst/>
              <a:gdLst>
                <a:gd name="connsiteX0" fmla="*/ 0 w 4937"/>
                <a:gd name="connsiteY0" fmla="*/ 0 h 81648"/>
                <a:gd name="connsiteX1" fmla="*/ 0 w 4937"/>
                <a:gd name="connsiteY1" fmla="*/ 81648 h 81648"/>
              </a:gdLst>
              <a:ahLst/>
              <a:cxnLst>
                <a:cxn ang="0">
                  <a:pos x="connsiteX0" y="connsiteY0"/>
                </a:cxn>
                <a:cxn ang="0">
                  <a:pos x="connsiteX1" y="connsiteY1"/>
                </a:cxn>
              </a:cxnLst>
              <a:rect l="l" t="t" r="r" b="b"/>
              <a:pathLst>
                <a:path w="4937" h="81648">
                  <a:moveTo>
                    <a:pt x="0" y="0"/>
                  </a:moveTo>
                  <a:lnTo>
                    <a:pt x="0" y="81648"/>
                  </a:lnTo>
                </a:path>
              </a:pathLst>
            </a:custGeom>
            <a:noFill/>
            <a:ln w="31703" cap="rnd">
              <a:solidFill>
                <a:schemeClr val="accent4"/>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A"/>
            </a:p>
          </p:txBody>
        </p:sp>
        <p:sp>
          <p:nvSpPr>
            <p:cNvPr id="29" name="Freeform 18">
              <a:extLst>
                <a:ext uri="{FF2B5EF4-FFF2-40B4-BE49-F238E27FC236}">
                  <a16:creationId xmlns:a16="http://schemas.microsoft.com/office/drawing/2014/main" id="{05F74D52-1658-FE13-2031-3521F4C7DE63}"/>
                </a:ext>
              </a:extLst>
            </p:cNvPr>
            <p:cNvSpPr/>
            <p:nvPr/>
          </p:nvSpPr>
          <p:spPr>
            <a:xfrm>
              <a:off x="7076010" y="903839"/>
              <a:ext cx="81673" cy="4935"/>
            </a:xfrm>
            <a:custGeom>
              <a:avLst/>
              <a:gdLst>
                <a:gd name="connsiteX0" fmla="*/ 0 w 81673"/>
                <a:gd name="connsiteY0" fmla="*/ 0 h 4935"/>
                <a:gd name="connsiteX1" fmla="*/ 81674 w 81673"/>
                <a:gd name="connsiteY1" fmla="*/ 0 h 4935"/>
              </a:gdLst>
              <a:ahLst/>
              <a:cxnLst>
                <a:cxn ang="0">
                  <a:pos x="connsiteX0" y="connsiteY0"/>
                </a:cxn>
                <a:cxn ang="0">
                  <a:pos x="connsiteX1" y="connsiteY1"/>
                </a:cxn>
              </a:cxnLst>
              <a:rect l="l" t="t" r="r" b="b"/>
              <a:pathLst>
                <a:path w="81673" h="4935">
                  <a:moveTo>
                    <a:pt x="0" y="0"/>
                  </a:moveTo>
                  <a:lnTo>
                    <a:pt x="81674" y="0"/>
                  </a:lnTo>
                </a:path>
              </a:pathLst>
            </a:custGeom>
            <a:noFill/>
            <a:ln w="31703" cap="rnd">
              <a:solidFill>
                <a:schemeClr val="accent4"/>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A"/>
            </a:p>
          </p:txBody>
        </p:sp>
        <p:sp>
          <p:nvSpPr>
            <p:cNvPr id="30" name="Freeform 19">
              <a:extLst>
                <a:ext uri="{FF2B5EF4-FFF2-40B4-BE49-F238E27FC236}">
                  <a16:creationId xmlns:a16="http://schemas.microsoft.com/office/drawing/2014/main" id="{BEC1C0E9-6545-7042-0F4C-E53AAE7522BB}"/>
                </a:ext>
              </a:extLst>
            </p:cNvPr>
            <p:cNvSpPr/>
            <p:nvPr/>
          </p:nvSpPr>
          <p:spPr>
            <a:xfrm>
              <a:off x="7043370" y="781367"/>
              <a:ext cx="4937" cy="65318"/>
            </a:xfrm>
            <a:custGeom>
              <a:avLst/>
              <a:gdLst>
                <a:gd name="connsiteX0" fmla="*/ 0 w 4937"/>
                <a:gd name="connsiteY0" fmla="*/ 0 h 65318"/>
                <a:gd name="connsiteX1" fmla="*/ 0 w 4937"/>
                <a:gd name="connsiteY1" fmla="*/ 65319 h 65318"/>
              </a:gdLst>
              <a:ahLst/>
              <a:cxnLst>
                <a:cxn ang="0">
                  <a:pos x="connsiteX0" y="connsiteY0"/>
                </a:cxn>
                <a:cxn ang="0">
                  <a:pos x="connsiteX1" y="connsiteY1"/>
                </a:cxn>
              </a:cxnLst>
              <a:rect l="l" t="t" r="r" b="b"/>
              <a:pathLst>
                <a:path w="4937" h="65318">
                  <a:moveTo>
                    <a:pt x="0" y="0"/>
                  </a:moveTo>
                  <a:lnTo>
                    <a:pt x="0" y="65319"/>
                  </a:lnTo>
                </a:path>
              </a:pathLst>
            </a:custGeom>
            <a:noFill/>
            <a:ln w="31703" cap="rnd">
              <a:solidFill>
                <a:schemeClr val="accent4"/>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A"/>
            </a:p>
          </p:txBody>
        </p:sp>
        <p:sp>
          <p:nvSpPr>
            <p:cNvPr id="31" name="Freeform 20">
              <a:extLst>
                <a:ext uri="{FF2B5EF4-FFF2-40B4-BE49-F238E27FC236}">
                  <a16:creationId xmlns:a16="http://schemas.microsoft.com/office/drawing/2014/main" id="{DAB9049D-0864-D281-49DF-F2C746A2AC63}"/>
                </a:ext>
              </a:extLst>
            </p:cNvPr>
            <p:cNvSpPr/>
            <p:nvPr/>
          </p:nvSpPr>
          <p:spPr>
            <a:xfrm>
              <a:off x="7010681" y="814025"/>
              <a:ext cx="65329" cy="4935"/>
            </a:xfrm>
            <a:custGeom>
              <a:avLst/>
              <a:gdLst>
                <a:gd name="connsiteX0" fmla="*/ 0 w 65329"/>
                <a:gd name="connsiteY0" fmla="*/ 0 h 4935"/>
                <a:gd name="connsiteX1" fmla="*/ 65330 w 65329"/>
                <a:gd name="connsiteY1" fmla="*/ 0 h 4935"/>
              </a:gdLst>
              <a:ahLst/>
              <a:cxnLst>
                <a:cxn ang="0">
                  <a:pos x="connsiteX0" y="connsiteY0"/>
                </a:cxn>
                <a:cxn ang="0">
                  <a:pos x="connsiteX1" y="connsiteY1"/>
                </a:cxn>
              </a:cxnLst>
              <a:rect l="l" t="t" r="r" b="b"/>
              <a:pathLst>
                <a:path w="65329" h="4935">
                  <a:moveTo>
                    <a:pt x="0" y="0"/>
                  </a:moveTo>
                  <a:lnTo>
                    <a:pt x="65330" y="0"/>
                  </a:lnTo>
                </a:path>
              </a:pathLst>
            </a:custGeom>
            <a:noFill/>
            <a:ln w="31703" cap="rnd">
              <a:solidFill>
                <a:schemeClr val="accent4"/>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A"/>
            </a:p>
          </p:txBody>
        </p:sp>
      </p:grpSp>
      <p:pic>
        <p:nvPicPr>
          <p:cNvPr id="32" name="Graphic 6">
            <a:extLst>
              <a:ext uri="{FF2B5EF4-FFF2-40B4-BE49-F238E27FC236}">
                <a16:creationId xmlns:a16="http://schemas.microsoft.com/office/drawing/2014/main" id="{008591F0-5FCB-22EE-2178-1408551C0C41}"/>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857074" y="2832965"/>
            <a:ext cx="755481" cy="755481"/>
          </a:xfrm>
          <a:prstGeom prst="rect">
            <a:avLst/>
          </a:prstGeom>
        </p:spPr>
      </p:pic>
      <p:sp>
        <p:nvSpPr>
          <p:cNvPr id="33" name="TextBox 32">
            <a:extLst>
              <a:ext uri="{FF2B5EF4-FFF2-40B4-BE49-F238E27FC236}">
                <a16:creationId xmlns:a16="http://schemas.microsoft.com/office/drawing/2014/main" id="{69016C08-0701-5FA0-7BCC-BCF197F5217B}"/>
              </a:ext>
            </a:extLst>
          </p:cNvPr>
          <p:cNvSpPr txBox="1"/>
          <p:nvPr/>
        </p:nvSpPr>
        <p:spPr>
          <a:xfrm>
            <a:off x="649652" y="3981415"/>
            <a:ext cx="1275400" cy="523220"/>
          </a:xfrm>
          <a:prstGeom prst="rect">
            <a:avLst/>
          </a:prstGeom>
          <a:noFill/>
        </p:spPr>
        <p:txBody>
          <a:bodyPr wrap="square" lIns="91440" tIns="45720" rIns="91440" bIns="45720" anchor="t">
            <a:spAutoFit/>
          </a:bodyPr>
          <a:lstStyle/>
          <a:p>
            <a:pPr algn="ctr" fontAlgn="base"/>
            <a:r>
              <a:rPr lang="en-US" sz="1400" b="1" i="0">
                <a:solidFill>
                  <a:schemeClr val="tx2"/>
                </a:solidFill>
                <a:effectLst/>
                <a:latin typeface="Nunito"/>
              </a:rPr>
              <a:t>Generate</a:t>
            </a:r>
            <a:r>
              <a:rPr lang="en-US" sz="1400" b="1">
                <a:solidFill>
                  <a:schemeClr val="tx2"/>
                </a:solidFill>
                <a:latin typeface="Nunito"/>
              </a:rPr>
              <a:t> </a:t>
            </a:r>
            <a:endParaRPr lang="en-US" sz="1400" b="1" i="0">
              <a:solidFill>
                <a:schemeClr val="tx2"/>
              </a:solidFill>
              <a:effectLst/>
              <a:latin typeface="Nunito" pitchFamily="2" charset="77"/>
            </a:endParaRPr>
          </a:p>
          <a:p>
            <a:pPr algn="ctr" rtl="0" fontAlgn="base"/>
            <a:r>
              <a:rPr lang="en-US" sz="1400" b="1">
                <a:solidFill>
                  <a:schemeClr val="tx2"/>
                </a:solidFill>
                <a:latin typeface="Nunito"/>
              </a:rPr>
              <a:t>summaries</a:t>
            </a:r>
            <a:r>
              <a:rPr lang="en-US" sz="1400" b="0" i="0">
                <a:solidFill>
                  <a:schemeClr val="tx2"/>
                </a:solidFill>
                <a:effectLst/>
                <a:latin typeface="Nunito"/>
              </a:rPr>
              <a:t> </a:t>
            </a:r>
          </a:p>
        </p:txBody>
      </p:sp>
      <p:sp>
        <p:nvSpPr>
          <p:cNvPr id="34" name="TextBox 33">
            <a:extLst>
              <a:ext uri="{FF2B5EF4-FFF2-40B4-BE49-F238E27FC236}">
                <a16:creationId xmlns:a16="http://schemas.microsoft.com/office/drawing/2014/main" id="{2123DC6C-CCD2-2CD0-A580-A5B5861AAB9E}"/>
              </a:ext>
            </a:extLst>
          </p:cNvPr>
          <p:cNvSpPr txBox="1"/>
          <p:nvPr/>
        </p:nvSpPr>
        <p:spPr>
          <a:xfrm>
            <a:off x="2410076" y="3986060"/>
            <a:ext cx="1006892" cy="523220"/>
          </a:xfrm>
          <a:prstGeom prst="rect">
            <a:avLst/>
          </a:prstGeom>
          <a:noFill/>
        </p:spPr>
        <p:txBody>
          <a:bodyPr wrap="square" lIns="91440" tIns="45720" rIns="91440" bIns="45720" anchor="t">
            <a:spAutoFit/>
          </a:bodyPr>
          <a:lstStyle/>
          <a:p>
            <a:pPr algn="ctr"/>
            <a:r>
              <a:rPr lang="en-US" sz="1400" b="1">
                <a:solidFill>
                  <a:schemeClr val="tx2"/>
                </a:solidFill>
                <a:latin typeface="Nunito"/>
              </a:rPr>
              <a:t>Create</a:t>
            </a:r>
            <a:endParaRPr lang="en-US">
              <a:solidFill>
                <a:schemeClr val="tx2"/>
              </a:solidFill>
              <a:latin typeface="Calibri" panose="020F0502020204030204"/>
              <a:cs typeface="Calibri" panose="020F0502020204030204"/>
            </a:endParaRPr>
          </a:p>
          <a:p>
            <a:pPr algn="ctr"/>
            <a:r>
              <a:rPr lang="en-US" sz="1400" b="1">
                <a:solidFill>
                  <a:schemeClr val="tx2"/>
                </a:solidFill>
                <a:latin typeface="Nunito"/>
              </a:rPr>
              <a:t>quizzes</a:t>
            </a:r>
            <a:endParaRPr lang="en-US">
              <a:solidFill>
                <a:schemeClr val="tx2"/>
              </a:solidFill>
              <a:cs typeface="Calibri"/>
            </a:endParaRPr>
          </a:p>
        </p:txBody>
      </p:sp>
      <p:sp>
        <p:nvSpPr>
          <p:cNvPr id="35" name="TextBox 34">
            <a:extLst>
              <a:ext uri="{FF2B5EF4-FFF2-40B4-BE49-F238E27FC236}">
                <a16:creationId xmlns:a16="http://schemas.microsoft.com/office/drawing/2014/main" id="{071D951E-9450-D48F-6845-D2D5ED488123}"/>
              </a:ext>
            </a:extLst>
          </p:cNvPr>
          <p:cNvSpPr txBox="1"/>
          <p:nvPr/>
        </p:nvSpPr>
        <p:spPr>
          <a:xfrm>
            <a:off x="3919310" y="3981415"/>
            <a:ext cx="1259081" cy="523220"/>
          </a:xfrm>
          <a:prstGeom prst="rect">
            <a:avLst/>
          </a:prstGeom>
          <a:noFill/>
        </p:spPr>
        <p:txBody>
          <a:bodyPr wrap="square" lIns="91440" tIns="45720" rIns="91440" bIns="45720" anchor="t">
            <a:spAutoFit/>
          </a:bodyPr>
          <a:lstStyle/>
          <a:p>
            <a:pPr algn="ctr"/>
            <a:r>
              <a:rPr lang="en-US" sz="1400" b="1">
                <a:solidFill>
                  <a:schemeClr val="tx2"/>
                </a:solidFill>
                <a:latin typeface="Nunito"/>
              </a:rPr>
              <a:t>Segment chapters</a:t>
            </a:r>
            <a:endParaRPr lang="en-US">
              <a:solidFill>
                <a:schemeClr val="tx2"/>
              </a:solidFill>
            </a:endParaRPr>
          </a:p>
        </p:txBody>
      </p:sp>
      <p:sp>
        <p:nvSpPr>
          <p:cNvPr id="36" name="TextBox 35">
            <a:extLst>
              <a:ext uri="{FF2B5EF4-FFF2-40B4-BE49-F238E27FC236}">
                <a16:creationId xmlns:a16="http://schemas.microsoft.com/office/drawing/2014/main" id="{B3F72123-144A-9D88-BE03-C51D63235601}"/>
              </a:ext>
            </a:extLst>
          </p:cNvPr>
          <p:cNvSpPr txBox="1"/>
          <p:nvPr/>
        </p:nvSpPr>
        <p:spPr>
          <a:xfrm>
            <a:off x="5532162" y="3968490"/>
            <a:ext cx="1441179" cy="523220"/>
          </a:xfrm>
          <a:prstGeom prst="rect">
            <a:avLst/>
          </a:prstGeom>
          <a:noFill/>
        </p:spPr>
        <p:txBody>
          <a:bodyPr wrap="square" lIns="91440" tIns="45720" rIns="91440" bIns="45720" anchor="t">
            <a:spAutoFit/>
          </a:bodyPr>
          <a:lstStyle/>
          <a:p>
            <a:pPr algn="ctr"/>
            <a:r>
              <a:rPr lang="en-US" sz="1400" b="1">
                <a:solidFill>
                  <a:schemeClr val="tx2"/>
                </a:solidFill>
                <a:latin typeface="Nunito"/>
              </a:rPr>
              <a:t>Suggest</a:t>
            </a:r>
            <a:endParaRPr lang="en-US">
              <a:solidFill>
                <a:schemeClr val="tx2"/>
              </a:solidFill>
              <a:latin typeface="Calibri" panose="020F0502020204030204"/>
              <a:cs typeface="Calibri" panose="020F0502020204030204"/>
            </a:endParaRPr>
          </a:p>
          <a:p>
            <a:pPr algn="ctr"/>
            <a:r>
              <a:rPr lang="en-US" sz="1400" b="1">
                <a:solidFill>
                  <a:schemeClr val="tx2"/>
                </a:solidFill>
                <a:latin typeface="Nunito"/>
              </a:rPr>
              <a:t>titles</a:t>
            </a:r>
            <a:endParaRPr lang="en-US">
              <a:solidFill>
                <a:schemeClr val="tx2"/>
              </a:solidFill>
              <a:cs typeface="Calibri"/>
            </a:endParaRPr>
          </a:p>
        </p:txBody>
      </p:sp>
      <p:sp>
        <p:nvSpPr>
          <p:cNvPr id="37" name="TextBox 36">
            <a:extLst>
              <a:ext uri="{FF2B5EF4-FFF2-40B4-BE49-F238E27FC236}">
                <a16:creationId xmlns:a16="http://schemas.microsoft.com/office/drawing/2014/main" id="{3B59312C-F2DE-6A97-207A-78960C00E0B0}"/>
              </a:ext>
            </a:extLst>
          </p:cNvPr>
          <p:cNvSpPr txBox="1"/>
          <p:nvPr/>
        </p:nvSpPr>
        <p:spPr>
          <a:xfrm>
            <a:off x="7404364" y="3976893"/>
            <a:ext cx="1085117" cy="523220"/>
          </a:xfrm>
          <a:prstGeom prst="rect">
            <a:avLst/>
          </a:prstGeom>
          <a:noFill/>
        </p:spPr>
        <p:txBody>
          <a:bodyPr wrap="square" lIns="91440" tIns="45720" rIns="91440" bIns="45720" anchor="t">
            <a:spAutoFit/>
          </a:bodyPr>
          <a:lstStyle/>
          <a:p>
            <a:pPr algn="ctr"/>
            <a:r>
              <a:rPr lang="en-US" sz="1400" b="1">
                <a:solidFill>
                  <a:schemeClr val="tx2"/>
                </a:solidFill>
                <a:latin typeface="Nunito"/>
              </a:rPr>
              <a:t>Provide</a:t>
            </a:r>
            <a:endParaRPr lang="en-US">
              <a:solidFill>
                <a:schemeClr val="tx2"/>
              </a:solidFill>
              <a:latin typeface="Calibri" panose="020F0502020204030204"/>
              <a:cs typeface="Calibri" panose="020F0502020204030204"/>
            </a:endParaRPr>
          </a:p>
          <a:p>
            <a:pPr algn="ctr"/>
            <a:r>
              <a:rPr lang="en-US" sz="1400" b="1">
                <a:solidFill>
                  <a:schemeClr val="tx2"/>
                </a:solidFill>
                <a:latin typeface="Nunito"/>
              </a:rPr>
              <a:t>keywords</a:t>
            </a:r>
            <a:endParaRPr lang="en-US">
              <a:solidFill>
                <a:schemeClr val="tx2"/>
              </a:solidFill>
              <a:cs typeface="Calibri"/>
            </a:endParaRPr>
          </a:p>
        </p:txBody>
      </p:sp>
      <p:sp>
        <p:nvSpPr>
          <p:cNvPr id="39" name="TextBox 38">
            <a:extLst>
              <a:ext uri="{FF2B5EF4-FFF2-40B4-BE49-F238E27FC236}">
                <a16:creationId xmlns:a16="http://schemas.microsoft.com/office/drawing/2014/main" id="{38AF7A3D-6B03-D72B-5EB3-C85B67AEA974}"/>
              </a:ext>
              <a:ext uri="{C183D7F6-B498-43B3-948B-1728B52AA6E4}">
                <adec:decorative xmlns:adec="http://schemas.microsoft.com/office/drawing/2017/decorative" val="1"/>
              </a:ext>
            </a:extLst>
          </p:cNvPr>
          <p:cNvSpPr txBox="1"/>
          <p:nvPr/>
        </p:nvSpPr>
        <p:spPr>
          <a:xfrm>
            <a:off x="7655714" y="646721"/>
            <a:ext cx="1600597" cy="369332"/>
          </a:xfrm>
          <a:prstGeom prst="rect">
            <a:avLst/>
          </a:prstGeom>
          <a:noFill/>
        </p:spPr>
        <p:txBody>
          <a:bodyPr wrap="square" rtlCol="0">
            <a:spAutoFit/>
          </a:bodyPr>
          <a:lstStyle/>
          <a:p>
            <a:pPr marL="0" defTabSz="457200" rtl="1" eaLnBrk="1" latinLnBrk="0" hangingPunct="1"/>
            <a:r>
              <a:rPr lang="en-US" b="1">
                <a:gradFill>
                  <a:gsLst>
                    <a:gs pos="100000">
                      <a:srgbClr val="4A148C"/>
                    </a:gs>
                    <a:gs pos="50000">
                      <a:srgbClr val="322FBE"/>
                    </a:gs>
                    <a:gs pos="0">
                      <a:srgbClr val="1A4AF0"/>
                    </a:gs>
                  </a:gsLst>
                  <a:lin ang="10800000" scaled="1"/>
                </a:gradFill>
                <a:latin typeface="Nunito ExtraBold"/>
                <a:ea typeface="+mj-ea"/>
                <a:cs typeface="+mj-cs"/>
              </a:rPr>
              <a:t>Understand</a:t>
            </a:r>
          </a:p>
        </p:txBody>
      </p:sp>
      <p:sp>
        <p:nvSpPr>
          <p:cNvPr id="41" name="Freeform 40">
            <a:extLst>
              <a:ext uri="{FF2B5EF4-FFF2-40B4-BE49-F238E27FC236}">
                <a16:creationId xmlns:a16="http://schemas.microsoft.com/office/drawing/2014/main" id="{7E0E07CD-8F25-D6AD-6BD1-5506D4B0D1F4}"/>
              </a:ext>
              <a:ext uri="{C183D7F6-B498-43B3-948B-1728B52AA6E4}">
                <adec:decorative xmlns:adec="http://schemas.microsoft.com/office/drawing/2017/decorative" val="1"/>
              </a:ext>
            </a:extLst>
          </p:cNvPr>
          <p:cNvSpPr/>
          <p:nvPr/>
        </p:nvSpPr>
        <p:spPr>
          <a:xfrm rot="5400000">
            <a:off x="6970090" y="668849"/>
            <a:ext cx="354097" cy="296321"/>
          </a:xfrm>
          <a:custGeom>
            <a:avLst/>
            <a:gdLst>
              <a:gd name="connsiteX0" fmla="*/ 349478 w 353445"/>
              <a:gd name="connsiteY0" fmla="*/ 256437 h 295775"/>
              <a:gd name="connsiteX1" fmla="*/ 197984 w 353445"/>
              <a:gd name="connsiteY1" fmla="*/ 12216 h 295775"/>
              <a:gd name="connsiteX2" fmla="*/ 154115 w 353445"/>
              <a:gd name="connsiteY2" fmla="*/ 12216 h 295775"/>
              <a:gd name="connsiteX3" fmla="*/ 3858 w 353445"/>
              <a:gd name="connsiteY3" fmla="*/ 256437 h 295775"/>
              <a:gd name="connsiteX4" fmla="*/ 25841 w 353445"/>
              <a:gd name="connsiteY4" fmla="*/ 295775 h 295775"/>
              <a:gd name="connsiteX5" fmla="*/ 327591 w 353445"/>
              <a:gd name="connsiteY5" fmla="*/ 295775 h 295775"/>
              <a:gd name="connsiteX6" fmla="*/ 349478 w 353445"/>
              <a:gd name="connsiteY6" fmla="*/ 256246 h 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445" h="295775">
                <a:moveTo>
                  <a:pt x="349478" y="256437"/>
                </a:moveTo>
                <a:lnTo>
                  <a:pt x="197984" y="12216"/>
                </a:lnTo>
                <a:cubicBezTo>
                  <a:pt x="187897" y="-4072"/>
                  <a:pt x="164107" y="-4072"/>
                  <a:pt x="154115" y="12216"/>
                </a:cubicBezTo>
                <a:lnTo>
                  <a:pt x="3858" y="256437"/>
                </a:lnTo>
                <a:cubicBezTo>
                  <a:pt x="-6704" y="273677"/>
                  <a:pt x="5666" y="295775"/>
                  <a:pt x="25841" y="295775"/>
                </a:cubicBezTo>
                <a:lnTo>
                  <a:pt x="327591" y="295775"/>
                </a:lnTo>
                <a:cubicBezTo>
                  <a:pt x="347860" y="295775"/>
                  <a:pt x="360231" y="273487"/>
                  <a:pt x="349478" y="256246"/>
                </a:cubicBezTo>
              </a:path>
            </a:pathLst>
          </a:custGeom>
          <a:solidFill>
            <a:schemeClr val="accent5"/>
          </a:solidFill>
          <a:ln w="0" cap="flat">
            <a:noFill/>
            <a:prstDash val="solid"/>
            <a:miter/>
          </a:ln>
        </p:spPr>
        <p:txBody>
          <a:bodyPr rtlCol="0" anchor="ctr"/>
          <a:lstStyle/>
          <a:p>
            <a:endParaRPr lang="en-UA"/>
          </a:p>
        </p:txBody>
      </p:sp>
      <p:sp>
        <p:nvSpPr>
          <p:cNvPr id="42" name="Freeform 41">
            <a:extLst>
              <a:ext uri="{FF2B5EF4-FFF2-40B4-BE49-F238E27FC236}">
                <a16:creationId xmlns:a16="http://schemas.microsoft.com/office/drawing/2014/main" id="{07AA8CD5-A3FB-AEF0-F7CE-D166733C73E5}"/>
              </a:ext>
              <a:ext uri="{C183D7F6-B498-43B3-948B-1728B52AA6E4}">
                <adec:decorative xmlns:adec="http://schemas.microsoft.com/office/drawing/2017/decorative" val="1"/>
              </a:ext>
            </a:extLst>
          </p:cNvPr>
          <p:cNvSpPr/>
          <p:nvPr/>
        </p:nvSpPr>
        <p:spPr>
          <a:xfrm rot="5400000">
            <a:off x="7145596" y="668849"/>
            <a:ext cx="354097" cy="296321"/>
          </a:xfrm>
          <a:custGeom>
            <a:avLst/>
            <a:gdLst>
              <a:gd name="connsiteX0" fmla="*/ 349478 w 353445"/>
              <a:gd name="connsiteY0" fmla="*/ 256437 h 295775"/>
              <a:gd name="connsiteX1" fmla="*/ 197984 w 353445"/>
              <a:gd name="connsiteY1" fmla="*/ 12216 h 295775"/>
              <a:gd name="connsiteX2" fmla="*/ 154115 w 353445"/>
              <a:gd name="connsiteY2" fmla="*/ 12216 h 295775"/>
              <a:gd name="connsiteX3" fmla="*/ 3858 w 353445"/>
              <a:gd name="connsiteY3" fmla="*/ 256437 h 295775"/>
              <a:gd name="connsiteX4" fmla="*/ 25841 w 353445"/>
              <a:gd name="connsiteY4" fmla="*/ 295775 h 295775"/>
              <a:gd name="connsiteX5" fmla="*/ 327591 w 353445"/>
              <a:gd name="connsiteY5" fmla="*/ 295775 h 295775"/>
              <a:gd name="connsiteX6" fmla="*/ 349478 w 353445"/>
              <a:gd name="connsiteY6" fmla="*/ 256246 h 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445" h="295775">
                <a:moveTo>
                  <a:pt x="349478" y="256437"/>
                </a:moveTo>
                <a:lnTo>
                  <a:pt x="197984" y="12216"/>
                </a:lnTo>
                <a:cubicBezTo>
                  <a:pt x="187897" y="-4072"/>
                  <a:pt x="164107" y="-4072"/>
                  <a:pt x="154115" y="12216"/>
                </a:cubicBezTo>
                <a:lnTo>
                  <a:pt x="3858" y="256437"/>
                </a:lnTo>
                <a:cubicBezTo>
                  <a:pt x="-6704" y="273677"/>
                  <a:pt x="5666" y="295775"/>
                  <a:pt x="25841" y="295775"/>
                </a:cubicBezTo>
                <a:lnTo>
                  <a:pt x="327591" y="295775"/>
                </a:lnTo>
                <a:cubicBezTo>
                  <a:pt x="347860" y="295775"/>
                  <a:pt x="360231" y="273487"/>
                  <a:pt x="349478" y="256246"/>
                </a:cubicBezTo>
              </a:path>
            </a:pathLst>
          </a:custGeom>
          <a:solidFill>
            <a:srgbClr val="FBD2FC"/>
          </a:solidFill>
          <a:ln w="0" cap="flat">
            <a:noFill/>
            <a:prstDash val="solid"/>
            <a:miter/>
          </a:ln>
        </p:spPr>
        <p:txBody>
          <a:bodyPr rtlCol="0" anchor="ctr"/>
          <a:lstStyle/>
          <a:p>
            <a:endParaRPr lang="en-UA"/>
          </a:p>
        </p:txBody>
      </p:sp>
      <p:sp>
        <p:nvSpPr>
          <p:cNvPr id="43" name="Rounded Rectangle 42">
            <a:extLst>
              <a:ext uri="{FF2B5EF4-FFF2-40B4-BE49-F238E27FC236}">
                <a16:creationId xmlns:a16="http://schemas.microsoft.com/office/drawing/2014/main" id="{55B37F12-D0A8-B61D-F601-C7A35FE1D892}"/>
              </a:ext>
              <a:ext uri="{C183D7F6-B498-43B3-948B-1728B52AA6E4}">
                <adec:decorative xmlns:adec="http://schemas.microsoft.com/office/drawing/2017/decorative" val="1"/>
              </a:ext>
            </a:extLst>
          </p:cNvPr>
          <p:cNvSpPr/>
          <p:nvPr/>
        </p:nvSpPr>
        <p:spPr>
          <a:xfrm>
            <a:off x="7519837" y="546771"/>
            <a:ext cx="2004142" cy="503237"/>
          </a:xfrm>
          <a:prstGeom prst="roundRect">
            <a:avLst>
              <a:gd name="adj" fmla="val 50000"/>
            </a:avLst>
          </a:prstGeom>
          <a:noFill/>
          <a:ln w="9525">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61" name="Freeform 60">
            <a:extLst>
              <a:ext uri="{FF2B5EF4-FFF2-40B4-BE49-F238E27FC236}">
                <a16:creationId xmlns:a16="http://schemas.microsoft.com/office/drawing/2014/main" id="{85103321-B79D-6092-96CF-FEBD0B719A57}"/>
              </a:ext>
              <a:ext uri="{C183D7F6-B498-43B3-948B-1728B52AA6E4}">
                <adec:decorative xmlns:adec="http://schemas.microsoft.com/office/drawing/2017/decorative" val="1"/>
              </a:ext>
            </a:extLst>
          </p:cNvPr>
          <p:cNvSpPr/>
          <p:nvPr/>
        </p:nvSpPr>
        <p:spPr>
          <a:xfrm>
            <a:off x="2815008" y="3803600"/>
            <a:ext cx="225525" cy="188727"/>
          </a:xfrm>
          <a:custGeom>
            <a:avLst/>
            <a:gdLst>
              <a:gd name="connsiteX0" fmla="*/ 3968 w 353445"/>
              <a:gd name="connsiteY0" fmla="*/ 39338 h 295775"/>
              <a:gd name="connsiteX1" fmla="*/ 155462 w 353445"/>
              <a:gd name="connsiteY1" fmla="*/ 283559 h 295775"/>
              <a:gd name="connsiteX2" fmla="*/ 199330 w 353445"/>
              <a:gd name="connsiteY2" fmla="*/ 283559 h 295775"/>
              <a:gd name="connsiteX3" fmla="*/ 349587 w 353445"/>
              <a:gd name="connsiteY3" fmla="*/ 39338 h 295775"/>
              <a:gd name="connsiteX4" fmla="*/ 327605 w 353445"/>
              <a:gd name="connsiteY4" fmla="*/ 0 h 295775"/>
              <a:gd name="connsiteX5" fmla="*/ 25854 w 353445"/>
              <a:gd name="connsiteY5" fmla="*/ 0 h 295775"/>
              <a:gd name="connsiteX6" fmla="*/ 3968 w 353445"/>
              <a:gd name="connsiteY6" fmla="*/ 39529 h 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445" h="295775">
                <a:moveTo>
                  <a:pt x="3968" y="39338"/>
                </a:moveTo>
                <a:lnTo>
                  <a:pt x="155462" y="283559"/>
                </a:lnTo>
                <a:cubicBezTo>
                  <a:pt x="165549" y="299847"/>
                  <a:pt x="189339" y="299847"/>
                  <a:pt x="199330" y="283559"/>
                </a:cubicBezTo>
                <a:lnTo>
                  <a:pt x="349587" y="39338"/>
                </a:lnTo>
                <a:cubicBezTo>
                  <a:pt x="360150" y="22098"/>
                  <a:pt x="347779" y="0"/>
                  <a:pt x="327605" y="0"/>
                </a:cubicBezTo>
                <a:lnTo>
                  <a:pt x="25854" y="0"/>
                </a:lnTo>
                <a:cubicBezTo>
                  <a:pt x="5585" y="0"/>
                  <a:pt x="-6785" y="22288"/>
                  <a:pt x="3968" y="39529"/>
                </a:cubicBezTo>
              </a:path>
            </a:pathLst>
          </a:custGeom>
          <a:solidFill>
            <a:srgbClr val="FBD2FC"/>
          </a:solidFill>
          <a:ln w="0" cap="flat">
            <a:noFill/>
            <a:prstDash val="solid"/>
            <a:miter/>
          </a:ln>
        </p:spPr>
        <p:txBody>
          <a:bodyPr rtlCol="0" anchor="ctr"/>
          <a:lstStyle/>
          <a:p>
            <a:endParaRPr lang="en-UA"/>
          </a:p>
        </p:txBody>
      </p:sp>
      <p:sp>
        <p:nvSpPr>
          <p:cNvPr id="62" name="Freeform 61">
            <a:extLst>
              <a:ext uri="{FF2B5EF4-FFF2-40B4-BE49-F238E27FC236}">
                <a16:creationId xmlns:a16="http://schemas.microsoft.com/office/drawing/2014/main" id="{3E4679D5-353F-0211-398E-F63266B781AE}"/>
              </a:ext>
              <a:ext uri="{C183D7F6-B498-43B3-948B-1728B52AA6E4}">
                <adec:decorative xmlns:adec="http://schemas.microsoft.com/office/drawing/2017/decorative" val="1"/>
              </a:ext>
            </a:extLst>
          </p:cNvPr>
          <p:cNvSpPr/>
          <p:nvPr/>
        </p:nvSpPr>
        <p:spPr>
          <a:xfrm>
            <a:off x="4427984" y="3803600"/>
            <a:ext cx="225525" cy="188727"/>
          </a:xfrm>
          <a:custGeom>
            <a:avLst/>
            <a:gdLst>
              <a:gd name="connsiteX0" fmla="*/ 3968 w 353445"/>
              <a:gd name="connsiteY0" fmla="*/ 39338 h 295775"/>
              <a:gd name="connsiteX1" fmla="*/ 155462 w 353445"/>
              <a:gd name="connsiteY1" fmla="*/ 283559 h 295775"/>
              <a:gd name="connsiteX2" fmla="*/ 199330 w 353445"/>
              <a:gd name="connsiteY2" fmla="*/ 283559 h 295775"/>
              <a:gd name="connsiteX3" fmla="*/ 349587 w 353445"/>
              <a:gd name="connsiteY3" fmla="*/ 39338 h 295775"/>
              <a:gd name="connsiteX4" fmla="*/ 327605 w 353445"/>
              <a:gd name="connsiteY4" fmla="*/ 0 h 295775"/>
              <a:gd name="connsiteX5" fmla="*/ 25854 w 353445"/>
              <a:gd name="connsiteY5" fmla="*/ 0 h 295775"/>
              <a:gd name="connsiteX6" fmla="*/ 3968 w 353445"/>
              <a:gd name="connsiteY6" fmla="*/ 39529 h 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445" h="295775">
                <a:moveTo>
                  <a:pt x="3968" y="39338"/>
                </a:moveTo>
                <a:lnTo>
                  <a:pt x="155462" y="283559"/>
                </a:lnTo>
                <a:cubicBezTo>
                  <a:pt x="165549" y="299847"/>
                  <a:pt x="189339" y="299847"/>
                  <a:pt x="199330" y="283559"/>
                </a:cubicBezTo>
                <a:lnTo>
                  <a:pt x="349587" y="39338"/>
                </a:lnTo>
                <a:cubicBezTo>
                  <a:pt x="360150" y="22098"/>
                  <a:pt x="347779" y="0"/>
                  <a:pt x="327605" y="0"/>
                </a:cubicBezTo>
                <a:lnTo>
                  <a:pt x="25854" y="0"/>
                </a:lnTo>
                <a:cubicBezTo>
                  <a:pt x="5585" y="0"/>
                  <a:pt x="-6785" y="22288"/>
                  <a:pt x="3968" y="39529"/>
                </a:cubicBezTo>
              </a:path>
            </a:pathLst>
          </a:custGeom>
          <a:solidFill>
            <a:srgbClr val="FBD2FC"/>
          </a:solidFill>
          <a:ln w="0" cap="flat">
            <a:noFill/>
            <a:prstDash val="solid"/>
            <a:miter/>
          </a:ln>
        </p:spPr>
        <p:txBody>
          <a:bodyPr rtlCol="0" anchor="ctr"/>
          <a:lstStyle/>
          <a:p>
            <a:endParaRPr lang="en-UA"/>
          </a:p>
        </p:txBody>
      </p:sp>
      <p:sp>
        <p:nvSpPr>
          <p:cNvPr id="63" name="Freeform 62">
            <a:extLst>
              <a:ext uri="{FF2B5EF4-FFF2-40B4-BE49-F238E27FC236}">
                <a16:creationId xmlns:a16="http://schemas.microsoft.com/office/drawing/2014/main" id="{AC088E19-293B-DB75-821D-9BE7A72777AF}"/>
              </a:ext>
              <a:ext uri="{C183D7F6-B498-43B3-948B-1728B52AA6E4}">
                <adec:decorative xmlns:adec="http://schemas.microsoft.com/office/drawing/2017/decorative" val="1"/>
              </a:ext>
            </a:extLst>
          </p:cNvPr>
          <p:cNvSpPr/>
          <p:nvPr/>
        </p:nvSpPr>
        <p:spPr>
          <a:xfrm>
            <a:off x="6141776" y="3803600"/>
            <a:ext cx="225525" cy="188727"/>
          </a:xfrm>
          <a:custGeom>
            <a:avLst/>
            <a:gdLst>
              <a:gd name="connsiteX0" fmla="*/ 3968 w 353445"/>
              <a:gd name="connsiteY0" fmla="*/ 39338 h 295775"/>
              <a:gd name="connsiteX1" fmla="*/ 155462 w 353445"/>
              <a:gd name="connsiteY1" fmla="*/ 283559 h 295775"/>
              <a:gd name="connsiteX2" fmla="*/ 199330 w 353445"/>
              <a:gd name="connsiteY2" fmla="*/ 283559 h 295775"/>
              <a:gd name="connsiteX3" fmla="*/ 349587 w 353445"/>
              <a:gd name="connsiteY3" fmla="*/ 39338 h 295775"/>
              <a:gd name="connsiteX4" fmla="*/ 327605 w 353445"/>
              <a:gd name="connsiteY4" fmla="*/ 0 h 295775"/>
              <a:gd name="connsiteX5" fmla="*/ 25854 w 353445"/>
              <a:gd name="connsiteY5" fmla="*/ 0 h 295775"/>
              <a:gd name="connsiteX6" fmla="*/ 3968 w 353445"/>
              <a:gd name="connsiteY6" fmla="*/ 39529 h 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445" h="295775">
                <a:moveTo>
                  <a:pt x="3968" y="39338"/>
                </a:moveTo>
                <a:lnTo>
                  <a:pt x="155462" y="283559"/>
                </a:lnTo>
                <a:cubicBezTo>
                  <a:pt x="165549" y="299847"/>
                  <a:pt x="189339" y="299847"/>
                  <a:pt x="199330" y="283559"/>
                </a:cubicBezTo>
                <a:lnTo>
                  <a:pt x="349587" y="39338"/>
                </a:lnTo>
                <a:cubicBezTo>
                  <a:pt x="360150" y="22098"/>
                  <a:pt x="347779" y="0"/>
                  <a:pt x="327605" y="0"/>
                </a:cubicBezTo>
                <a:lnTo>
                  <a:pt x="25854" y="0"/>
                </a:lnTo>
                <a:cubicBezTo>
                  <a:pt x="5585" y="0"/>
                  <a:pt x="-6785" y="22288"/>
                  <a:pt x="3968" y="39529"/>
                </a:cubicBezTo>
              </a:path>
            </a:pathLst>
          </a:custGeom>
          <a:solidFill>
            <a:srgbClr val="FBD2FC"/>
          </a:solidFill>
          <a:ln w="0" cap="flat">
            <a:noFill/>
            <a:prstDash val="solid"/>
            <a:miter/>
          </a:ln>
        </p:spPr>
        <p:txBody>
          <a:bodyPr rtlCol="0" anchor="ctr"/>
          <a:lstStyle/>
          <a:p>
            <a:endParaRPr lang="en-UA"/>
          </a:p>
        </p:txBody>
      </p:sp>
      <p:sp>
        <p:nvSpPr>
          <p:cNvPr id="64" name="Freeform 63">
            <a:extLst>
              <a:ext uri="{FF2B5EF4-FFF2-40B4-BE49-F238E27FC236}">
                <a16:creationId xmlns:a16="http://schemas.microsoft.com/office/drawing/2014/main" id="{5EE8BA9E-2992-3199-B928-9427115C2799}"/>
              </a:ext>
              <a:ext uri="{C183D7F6-B498-43B3-948B-1728B52AA6E4}">
                <adec:decorative xmlns:adec="http://schemas.microsoft.com/office/drawing/2017/decorative" val="1"/>
              </a:ext>
            </a:extLst>
          </p:cNvPr>
          <p:cNvSpPr/>
          <p:nvPr/>
        </p:nvSpPr>
        <p:spPr>
          <a:xfrm>
            <a:off x="7812360" y="3803600"/>
            <a:ext cx="225525" cy="188727"/>
          </a:xfrm>
          <a:custGeom>
            <a:avLst/>
            <a:gdLst>
              <a:gd name="connsiteX0" fmla="*/ 3968 w 353445"/>
              <a:gd name="connsiteY0" fmla="*/ 39338 h 295775"/>
              <a:gd name="connsiteX1" fmla="*/ 155462 w 353445"/>
              <a:gd name="connsiteY1" fmla="*/ 283559 h 295775"/>
              <a:gd name="connsiteX2" fmla="*/ 199330 w 353445"/>
              <a:gd name="connsiteY2" fmla="*/ 283559 h 295775"/>
              <a:gd name="connsiteX3" fmla="*/ 349587 w 353445"/>
              <a:gd name="connsiteY3" fmla="*/ 39338 h 295775"/>
              <a:gd name="connsiteX4" fmla="*/ 327605 w 353445"/>
              <a:gd name="connsiteY4" fmla="*/ 0 h 295775"/>
              <a:gd name="connsiteX5" fmla="*/ 25854 w 353445"/>
              <a:gd name="connsiteY5" fmla="*/ 0 h 295775"/>
              <a:gd name="connsiteX6" fmla="*/ 3968 w 353445"/>
              <a:gd name="connsiteY6" fmla="*/ 39529 h 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445" h="295775">
                <a:moveTo>
                  <a:pt x="3968" y="39338"/>
                </a:moveTo>
                <a:lnTo>
                  <a:pt x="155462" y="283559"/>
                </a:lnTo>
                <a:cubicBezTo>
                  <a:pt x="165549" y="299847"/>
                  <a:pt x="189339" y="299847"/>
                  <a:pt x="199330" y="283559"/>
                </a:cubicBezTo>
                <a:lnTo>
                  <a:pt x="349587" y="39338"/>
                </a:lnTo>
                <a:cubicBezTo>
                  <a:pt x="360150" y="22098"/>
                  <a:pt x="347779" y="0"/>
                  <a:pt x="327605" y="0"/>
                </a:cubicBezTo>
                <a:lnTo>
                  <a:pt x="25854" y="0"/>
                </a:lnTo>
                <a:cubicBezTo>
                  <a:pt x="5585" y="0"/>
                  <a:pt x="-6785" y="22288"/>
                  <a:pt x="3968" y="39529"/>
                </a:cubicBezTo>
              </a:path>
            </a:pathLst>
          </a:custGeom>
          <a:solidFill>
            <a:srgbClr val="FBD2FC"/>
          </a:solidFill>
          <a:ln w="0" cap="flat">
            <a:noFill/>
            <a:prstDash val="solid"/>
            <a:miter/>
          </a:ln>
        </p:spPr>
        <p:txBody>
          <a:bodyPr rtlCol="0" anchor="ctr"/>
          <a:lstStyle/>
          <a:p>
            <a:endParaRPr lang="en-UA"/>
          </a:p>
        </p:txBody>
      </p:sp>
    </p:spTree>
    <p:extLst>
      <p:ext uri="{BB962C8B-B14F-4D97-AF65-F5344CB8AC3E}">
        <p14:creationId xmlns:p14="http://schemas.microsoft.com/office/powerpoint/2010/main" val="260330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BBE9EE-F463-CEE3-E3A7-56912D262CC1}"/>
              </a:ext>
            </a:extLst>
          </p:cNvPr>
          <p:cNvSpPr>
            <a:spLocks noGrp="1"/>
          </p:cNvSpPr>
          <p:nvPr>
            <p:ph type="title" idx="4294967295"/>
          </p:nvPr>
        </p:nvSpPr>
        <p:spPr>
          <a:xfrm>
            <a:off x="4572000" y="1819275"/>
            <a:ext cx="4102100" cy="1504950"/>
          </a:xfrm>
          <a:prstGeom prst="rect">
            <a:avLst/>
          </a:prstGeom>
          <a:noFill/>
          <a:ln>
            <a:noFill/>
            <a:prstDash/>
          </a:ln>
          <a:effectLst/>
        </p:spPr>
        <p:txBody>
          <a:bodyPr rot="0" spcFirstLastPara="0" vertOverflow="overflow" horzOverflow="overflow" vert="horz" wrap="square" lIns="0" tIns="0" rIns="91440" bIns="9000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Nunito" pitchFamily="2" charset="77"/>
                <a:ea typeface="Inter" panose="02000503000000020004" pitchFamily="2" charset="0"/>
                <a:cs typeface="+mn-cs"/>
              </a:rPr>
              <a:t>What Gen AI tool has made a difference in your work or on your campus? </a:t>
            </a:r>
          </a:p>
        </p:txBody>
      </p:sp>
    </p:spTree>
    <p:extLst>
      <p:ext uri="{BB962C8B-B14F-4D97-AF65-F5344CB8AC3E}">
        <p14:creationId xmlns:p14="http://schemas.microsoft.com/office/powerpoint/2010/main" val="202081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DEE96-AD23-3D63-9DEB-937C843EA60B}"/>
            </a:ext>
          </a:extLst>
        </p:cNvPr>
        <p:cNvGrpSpPr/>
        <p:nvPr/>
      </p:nvGrpSpPr>
      <p:grpSpPr>
        <a:xfrm>
          <a:off x="0" y="0"/>
          <a:ext cx="0" cy="0"/>
          <a:chOff x="0" y="0"/>
          <a:chExt cx="0" cy="0"/>
        </a:xfrm>
      </p:grpSpPr>
      <p:sp>
        <p:nvSpPr>
          <p:cNvPr id="2" name="Google Shape;451;p36">
            <a:extLst>
              <a:ext uri="{FF2B5EF4-FFF2-40B4-BE49-F238E27FC236}">
                <a16:creationId xmlns:a16="http://schemas.microsoft.com/office/drawing/2014/main" id="{B953A6F8-3FD2-B74C-90AC-A95E449F3638}"/>
              </a:ext>
            </a:extLst>
          </p:cNvPr>
          <p:cNvSpPr txBox="1">
            <a:spLocks noGrp="1"/>
          </p:cNvSpPr>
          <p:nvPr>
            <p:ph type="title" idx="4294967295"/>
          </p:nvPr>
        </p:nvSpPr>
        <p:spPr>
          <a:xfrm>
            <a:off x="1752801" y="1105324"/>
            <a:ext cx="5638395" cy="575700"/>
          </a:xfrm>
          <a:prstGeom prst="rect">
            <a:avLst/>
          </a:prstGeom>
          <a:noFill/>
          <a:ln>
            <a:noFill/>
            <a:prstDash/>
          </a:ln>
          <a:effectLst/>
        </p:spPr>
        <p:txBody>
          <a:bodyPr rot="0" spcFirstLastPara="1" vertOverflow="overflow" horzOverflow="overflow" vert="horz" wrap="square" lIns="0" tIns="0" rIns="91425" bIns="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4400" b="1" i="0" u="none" strike="noStrike" kern="1200" cap="none" spc="0" normalizeH="0" baseline="0" noProof="0" dirty="0">
                <a:ln>
                  <a:noFill/>
                </a:ln>
                <a:gradFill>
                  <a:gsLst>
                    <a:gs pos="100000">
                      <a:srgbClr val="4A148C"/>
                    </a:gs>
                    <a:gs pos="50000">
                      <a:srgbClr val="322FBE"/>
                    </a:gs>
                    <a:gs pos="0">
                      <a:srgbClr val="1A4AF0"/>
                    </a:gs>
                  </a:gsLst>
                  <a:lin ang="10800000" scaled="1"/>
                </a:gradFill>
                <a:effectLst/>
                <a:uLnTx/>
                <a:uFillTx/>
                <a:latin typeface="Nunito ExtraBold"/>
                <a:ea typeface="+mj-ea"/>
                <a:cs typeface="+mj-cs"/>
              </a:rPr>
              <a:t>Cautions and Recommendations for using AI </a:t>
            </a:r>
            <a:endParaRPr kumimoji="0" lang="en-GB" sz="4400" b="1" i="0" u="none" strike="noStrike" kern="1200" cap="none" spc="0" normalizeH="0" baseline="0" noProof="0" dirty="0">
              <a:ln>
                <a:noFill/>
              </a:ln>
              <a:gradFill>
                <a:gsLst>
                  <a:gs pos="100000">
                    <a:srgbClr val="4A148C"/>
                  </a:gs>
                  <a:gs pos="50000">
                    <a:srgbClr val="322FBE"/>
                  </a:gs>
                  <a:gs pos="0">
                    <a:srgbClr val="1A4AF0"/>
                  </a:gs>
                </a:gsLst>
                <a:lin ang="10800000" scaled="1"/>
              </a:gradFill>
              <a:effectLst/>
              <a:uLnTx/>
              <a:uFillTx/>
              <a:latin typeface="Nunito ExtraBold" pitchFamily="2" charset="77"/>
              <a:ea typeface="+mj-ea"/>
              <a:cs typeface="+mj-cs"/>
            </a:endParaRPr>
          </a:p>
        </p:txBody>
      </p:sp>
      <p:cxnSp>
        <p:nvCxnSpPr>
          <p:cNvPr id="10" name="Straight Connector 9">
            <a:extLst>
              <a:ext uri="{FF2B5EF4-FFF2-40B4-BE49-F238E27FC236}">
                <a16:creationId xmlns:a16="http://schemas.microsoft.com/office/drawing/2014/main" id="{6CDFB37A-FDF4-2B8D-041B-2B5AED5EE144}"/>
              </a:ext>
              <a:ext uri="{C183D7F6-B498-43B3-948B-1728B52AA6E4}">
                <adec:decorative xmlns:adec="http://schemas.microsoft.com/office/drawing/2017/decorative" val="1"/>
              </a:ext>
            </a:extLst>
          </p:cNvPr>
          <p:cNvCxnSpPr>
            <a:cxnSpLocks/>
          </p:cNvCxnSpPr>
          <p:nvPr/>
        </p:nvCxnSpPr>
        <p:spPr>
          <a:xfrm>
            <a:off x="885463" y="4222440"/>
            <a:ext cx="7373073"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0EF320A-2F79-3EE6-372A-AEED5ED0CF87}"/>
              </a:ext>
              <a:ext uri="{C183D7F6-B498-43B3-948B-1728B52AA6E4}">
                <adec:decorative xmlns:adec="http://schemas.microsoft.com/office/drawing/2017/decorative" val="1"/>
              </a:ext>
            </a:extLst>
          </p:cNvPr>
          <p:cNvGrpSpPr/>
          <p:nvPr/>
        </p:nvGrpSpPr>
        <p:grpSpPr>
          <a:xfrm>
            <a:off x="3946260" y="4017846"/>
            <a:ext cx="730046" cy="632210"/>
            <a:chOff x="5231367" y="2442001"/>
            <a:chExt cx="814507" cy="707778"/>
          </a:xfrm>
        </p:grpSpPr>
        <p:sp>
          <p:nvSpPr>
            <p:cNvPr id="4" name="Freeform 3">
              <a:extLst>
                <a:ext uri="{FF2B5EF4-FFF2-40B4-BE49-F238E27FC236}">
                  <a16:creationId xmlns:a16="http://schemas.microsoft.com/office/drawing/2014/main" id="{0B55A1A0-598B-0FE1-A82E-0E22E08FB2D9}"/>
                </a:ext>
              </a:extLst>
            </p:cNvPr>
            <p:cNvSpPr/>
            <p:nvPr/>
          </p:nvSpPr>
          <p:spPr>
            <a:xfrm>
              <a:off x="5231367" y="2442001"/>
              <a:ext cx="624502" cy="707778"/>
            </a:xfrm>
            <a:custGeom>
              <a:avLst/>
              <a:gdLst>
                <a:gd name="connsiteX0" fmla="*/ 4063 w 624502"/>
                <a:gd name="connsiteY0" fmla="*/ 39624 h 707778"/>
                <a:gd name="connsiteX1" fmla="*/ 416009 w 624502"/>
                <a:gd name="connsiteY1" fmla="*/ 695706 h 707778"/>
                <a:gd name="connsiteX2" fmla="*/ 459687 w 624502"/>
                <a:gd name="connsiteY2" fmla="*/ 695706 h 707778"/>
                <a:gd name="connsiteX3" fmla="*/ 618794 w 624502"/>
                <a:gd name="connsiteY3" fmla="*/ 441484 h 707778"/>
                <a:gd name="connsiteX4" fmla="*/ 618794 w 624502"/>
                <a:gd name="connsiteY4" fmla="*/ 401955 h 707778"/>
                <a:gd name="connsiteX5" fmla="*/ 379562 w 624502"/>
                <a:gd name="connsiteY5" fmla="*/ 17621 h 707778"/>
                <a:gd name="connsiteX6" fmla="*/ 347970 w 624502"/>
                <a:gd name="connsiteY6" fmla="*/ 0 h 707778"/>
                <a:gd name="connsiteX7" fmla="*/ 25854 w 624502"/>
                <a:gd name="connsiteY7" fmla="*/ 0 h 707778"/>
                <a:gd name="connsiteX8" fmla="*/ 3968 w 624502"/>
                <a:gd name="connsiteY8" fmla="*/ 39529 h 70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502" h="707778">
                  <a:moveTo>
                    <a:pt x="4063" y="39624"/>
                  </a:moveTo>
                  <a:lnTo>
                    <a:pt x="416009" y="695706"/>
                  </a:lnTo>
                  <a:cubicBezTo>
                    <a:pt x="426095" y="711803"/>
                    <a:pt x="449600" y="711803"/>
                    <a:pt x="459687" y="695706"/>
                  </a:cubicBezTo>
                  <a:lnTo>
                    <a:pt x="618794" y="441484"/>
                  </a:lnTo>
                  <a:cubicBezTo>
                    <a:pt x="626406" y="429387"/>
                    <a:pt x="626406" y="414052"/>
                    <a:pt x="618794" y="401955"/>
                  </a:cubicBezTo>
                  <a:lnTo>
                    <a:pt x="379562" y="17621"/>
                  </a:lnTo>
                  <a:cubicBezTo>
                    <a:pt x="372711" y="6667"/>
                    <a:pt x="360816" y="0"/>
                    <a:pt x="347970" y="0"/>
                  </a:cubicBezTo>
                  <a:lnTo>
                    <a:pt x="25854" y="0"/>
                  </a:lnTo>
                  <a:cubicBezTo>
                    <a:pt x="5585" y="0"/>
                    <a:pt x="-6785" y="22384"/>
                    <a:pt x="3968" y="39529"/>
                  </a:cubicBezTo>
                </a:path>
              </a:pathLst>
            </a:custGeom>
            <a:solidFill>
              <a:srgbClr val="032086"/>
            </a:solidFill>
            <a:ln w="0" cap="flat">
              <a:noFill/>
              <a:prstDash val="solid"/>
              <a:miter/>
            </a:ln>
          </p:spPr>
          <p:txBody>
            <a:bodyPr rtlCol="0" anchor="ctr"/>
            <a:lstStyle/>
            <a:p>
              <a:endParaRPr lang="en-UA"/>
            </a:p>
          </p:txBody>
        </p:sp>
        <p:sp>
          <p:nvSpPr>
            <p:cNvPr id="7" name="Freeform 6">
              <a:extLst>
                <a:ext uri="{FF2B5EF4-FFF2-40B4-BE49-F238E27FC236}">
                  <a16:creationId xmlns:a16="http://schemas.microsoft.com/office/drawing/2014/main" id="{5A2F21B0-CA6D-27F7-4EDB-4EFE8BEF334B}"/>
                </a:ext>
              </a:extLst>
            </p:cNvPr>
            <p:cNvSpPr/>
            <p:nvPr/>
          </p:nvSpPr>
          <p:spPr>
            <a:xfrm>
              <a:off x="5692429" y="2507223"/>
              <a:ext cx="353445" cy="295775"/>
            </a:xfrm>
            <a:custGeom>
              <a:avLst/>
              <a:gdLst>
                <a:gd name="connsiteX0" fmla="*/ 349478 w 353445"/>
                <a:gd name="connsiteY0" fmla="*/ 256437 h 295775"/>
                <a:gd name="connsiteX1" fmla="*/ 197984 w 353445"/>
                <a:gd name="connsiteY1" fmla="*/ 12216 h 295775"/>
                <a:gd name="connsiteX2" fmla="*/ 154115 w 353445"/>
                <a:gd name="connsiteY2" fmla="*/ 12216 h 295775"/>
                <a:gd name="connsiteX3" fmla="*/ 3858 w 353445"/>
                <a:gd name="connsiteY3" fmla="*/ 256437 h 295775"/>
                <a:gd name="connsiteX4" fmla="*/ 25841 w 353445"/>
                <a:gd name="connsiteY4" fmla="*/ 295775 h 295775"/>
                <a:gd name="connsiteX5" fmla="*/ 327591 w 353445"/>
                <a:gd name="connsiteY5" fmla="*/ 295775 h 295775"/>
                <a:gd name="connsiteX6" fmla="*/ 349478 w 353445"/>
                <a:gd name="connsiteY6" fmla="*/ 256246 h 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445" h="295775">
                  <a:moveTo>
                    <a:pt x="349478" y="256437"/>
                  </a:moveTo>
                  <a:lnTo>
                    <a:pt x="197984" y="12216"/>
                  </a:lnTo>
                  <a:cubicBezTo>
                    <a:pt x="187897" y="-4072"/>
                    <a:pt x="164107" y="-4072"/>
                    <a:pt x="154115" y="12216"/>
                  </a:cubicBezTo>
                  <a:lnTo>
                    <a:pt x="3858" y="256437"/>
                  </a:lnTo>
                  <a:cubicBezTo>
                    <a:pt x="-6704" y="273677"/>
                    <a:pt x="5666" y="295775"/>
                    <a:pt x="25841" y="295775"/>
                  </a:cubicBezTo>
                  <a:lnTo>
                    <a:pt x="327591" y="295775"/>
                  </a:lnTo>
                  <a:cubicBezTo>
                    <a:pt x="347860" y="295775"/>
                    <a:pt x="360231" y="273487"/>
                    <a:pt x="349478" y="256246"/>
                  </a:cubicBezTo>
                </a:path>
              </a:pathLst>
            </a:custGeom>
            <a:solidFill>
              <a:srgbClr val="FF00F5"/>
            </a:solidFill>
            <a:ln w="0" cap="flat">
              <a:noFill/>
              <a:prstDash val="solid"/>
              <a:miter/>
            </a:ln>
          </p:spPr>
          <p:txBody>
            <a:bodyPr rtlCol="0" anchor="ctr"/>
            <a:lstStyle/>
            <a:p>
              <a:endParaRPr lang="en-UA"/>
            </a:p>
          </p:txBody>
        </p:sp>
      </p:grpSp>
    </p:spTree>
    <p:extLst>
      <p:ext uri="{BB962C8B-B14F-4D97-AF65-F5344CB8AC3E}">
        <p14:creationId xmlns:p14="http://schemas.microsoft.com/office/powerpoint/2010/main" val="2963122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A7B69-BF12-BAB0-6B8C-9D88DF608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1296A0-8E53-F881-A839-695CC79A84D5}"/>
              </a:ext>
            </a:extLst>
          </p:cNvPr>
          <p:cNvSpPr>
            <a:spLocks noGrp="1"/>
          </p:cNvSpPr>
          <p:nvPr>
            <p:ph type="title"/>
          </p:nvPr>
        </p:nvSpPr>
        <p:spPr>
          <a:xfrm>
            <a:off x="442383" y="385077"/>
            <a:ext cx="7886700" cy="632090"/>
          </a:xfrm>
        </p:spPr>
        <p:txBody>
          <a:bodyPr vert="horz" lIns="91440" tIns="45720" rIns="91440" bIns="45720" rtlCol="0" anchor="ctr">
            <a:normAutofit/>
          </a:bodyPr>
          <a:lstStyle/>
          <a:p>
            <a:pPr defTabSz="914400">
              <a:lnSpc>
                <a:spcPct val="90000"/>
              </a:lnSpc>
            </a:pPr>
            <a:r>
              <a:rPr lang="en-US" sz="2400" kern="1200" dirty="0">
                <a:latin typeface="Nunito" pitchFamily="2" charset="0"/>
              </a:rPr>
              <a:t>AI Biases - 5 points to keep in mind </a:t>
            </a:r>
          </a:p>
        </p:txBody>
      </p:sp>
      <p:sp>
        <p:nvSpPr>
          <p:cNvPr id="11" name="TextBox 10">
            <a:extLst>
              <a:ext uri="{FF2B5EF4-FFF2-40B4-BE49-F238E27FC236}">
                <a16:creationId xmlns:a16="http://schemas.microsoft.com/office/drawing/2014/main" id="{2A52497F-DF11-00B2-DAE2-0C47CE61D1DC}"/>
              </a:ext>
            </a:extLst>
          </p:cNvPr>
          <p:cNvSpPr txBox="1"/>
          <p:nvPr/>
        </p:nvSpPr>
        <p:spPr>
          <a:xfrm>
            <a:off x="1211792" y="1109129"/>
            <a:ext cx="1066800" cy="400110"/>
          </a:xfrm>
          <a:prstGeom prst="rect">
            <a:avLst/>
          </a:prstGeom>
          <a:noFill/>
        </p:spPr>
        <p:txBody>
          <a:bodyPr wrap="square" rtlCol="0">
            <a:spAutoFit/>
          </a:bodyPr>
          <a:lstStyle/>
          <a:p>
            <a:pPr algn="ctr"/>
            <a:r>
              <a:rPr lang="en-US" sz="2000" b="1">
                <a:latin typeface="Nunito" pitchFamily="2" charset="0"/>
              </a:rPr>
              <a:t>1</a:t>
            </a:r>
          </a:p>
        </p:txBody>
      </p:sp>
      <p:sp>
        <p:nvSpPr>
          <p:cNvPr id="4" name="Rounded Rectangle 29">
            <a:extLst>
              <a:ext uri="{FF2B5EF4-FFF2-40B4-BE49-F238E27FC236}">
                <a16:creationId xmlns:a16="http://schemas.microsoft.com/office/drawing/2014/main" id="{8882C472-C520-0B19-CA1C-30CBE5592483}"/>
              </a:ext>
            </a:extLst>
          </p:cNvPr>
          <p:cNvSpPr/>
          <p:nvPr/>
        </p:nvSpPr>
        <p:spPr>
          <a:xfrm>
            <a:off x="442383" y="1531704"/>
            <a:ext cx="2605618" cy="1389296"/>
          </a:xfrm>
          <a:prstGeom prst="roundRect">
            <a:avLst>
              <a:gd name="adj" fmla="val 7093"/>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b="1">
                <a:solidFill>
                  <a:schemeClr val="tx1"/>
                </a:solidFill>
                <a:latin typeface="Nunito" pitchFamily="2" charset="0"/>
              </a:rPr>
              <a:t>Algorithmic Bias</a:t>
            </a:r>
            <a:endParaRPr lang="en-US" sz="1200">
              <a:solidFill>
                <a:schemeClr val="tx1"/>
              </a:solidFill>
              <a:latin typeface="Nunito" pitchFamily="2" charset="0"/>
            </a:endParaRPr>
          </a:p>
          <a:p>
            <a:pPr algn="ctr"/>
            <a:r>
              <a:rPr lang="en-US" sz="1200">
                <a:solidFill>
                  <a:schemeClr val="tx1"/>
                </a:solidFill>
                <a:latin typeface="Nunito" pitchFamily="2" charset="0"/>
              </a:rPr>
              <a:t>AI systems can perpetuate existing societal biases, affecting marginalized groups, especially in education.</a:t>
            </a:r>
          </a:p>
        </p:txBody>
      </p:sp>
      <p:sp>
        <p:nvSpPr>
          <p:cNvPr id="12" name="TextBox 11">
            <a:extLst>
              <a:ext uri="{FF2B5EF4-FFF2-40B4-BE49-F238E27FC236}">
                <a16:creationId xmlns:a16="http://schemas.microsoft.com/office/drawing/2014/main" id="{54DE9D2A-1589-EF0F-4AE0-6AC5E28C0950}"/>
              </a:ext>
            </a:extLst>
          </p:cNvPr>
          <p:cNvSpPr txBox="1"/>
          <p:nvPr/>
        </p:nvSpPr>
        <p:spPr>
          <a:xfrm>
            <a:off x="4038600" y="1109129"/>
            <a:ext cx="1066800" cy="400110"/>
          </a:xfrm>
          <a:prstGeom prst="rect">
            <a:avLst/>
          </a:prstGeom>
          <a:noFill/>
        </p:spPr>
        <p:txBody>
          <a:bodyPr wrap="square" rtlCol="0">
            <a:spAutoFit/>
          </a:bodyPr>
          <a:lstStyle/>
          <a:p>
            <a:pPr algn="ctr"/>
            <a:r>
              <a:rPr lang="en-US" sz="2000" b="1">
                <a:latin typeface="Nunito" pitchFamily="2" charset="0"/>
              </a:rPr>
              <a:t>2</a:t>
            </a:r>
          </a:p>
        </p:txBody>
      </p:sp>
      <p:sp>
        <p:nvSpPr>
          <p:cNvPr id="5" name="Rounded Rectangle 29">
            <a:extLst>
              <a:ext uri="{FF2B5EF4-FFF2-40B4-BE49-F238E27FC236}">
                <a16:creationId xmlns:a16="http://schemas.microsoft.com/office/drawing/2014/main" id="{65C7402F-B420-E59B-F96A-88C803ACC662}"/>
              </a:ext>
            </a:extLst>
          </p:cNvPr>
          <p:cNvSpPr/>
          <p:nvPr/>
        </p:nvSpPr>
        <p:spPr>
          <a:xfrm>
            <a:off x="3269191" y="1531704"/>
            <a:ext cx="2605618" cy="1389296"/>
          </a:xfrm>
          <a:prstGeom prst="roundRect">
            <a:avLst>
              <a:gd name="adj" fmla="val 7093"/>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b="1">
                <a:solidFill>
                  <a:schemeClr val="tx1"/>
                </a:solidFill>
                <a:latin typeface="Nunito" pitchFamily="2" charset="0"/>
              </a:rPr>
              <a:t>Digital Divide</a:t>
            </a:r>
          </a:p>
          <a:p>
            <a:pPr algn="ctr">
              <a:spcAft>
                <a:spcPts val="600"/>
              </a:spcAft>
            </a:pPr>
            <a:r>
              <a:rPr lang="en-US" sz="1200">
                <a:solidFill>
                  <a:schemeClr val="tx1"/>
                </a:solidFill>
                <a:latin typeface="Nunito" pitchFamily="2" charset="0"/>
              </a:rPr>
              <a:t>AI tools often widen the gap for students in underserved communities, particularly those with limited internet access.</a:t>
            </a:r>
          </a:p>
        </p:txBody>
      </p:sp>
      <p:sp>
        <p:nvSpPr>
          <p:cNvPr id="13" name="TextBox 12">
            <a:extLst>
              <a:ext uri="{FF2B5EF4-FFF2-40B4-BE49-F238E27FC236}">
                <a16:creationId xmlns:a16="http://schemas.microsoft.com/office/drawing/2014/main" id="{620C32BD-789F-CDBB-2166-27724515AFD4}"/>
              </a:ext>
            </a:extLst>
          </p:cNvPr>
          <p:cNvSpPr txBox="1"/>
          <p:nvPr/>
        </p:nvSpPr>
        <p:spPr>
          <a:xfrm>
            <a:off x="6865408" y="1109129"/>
            <a:ext cx="1066800" cy="400110"/>
          </a:xfrm>
          <a:prstGeom prst="rect">
            <a:avLst/>
          </a:prstGeom>
          <a:noFill/>
        </p:spPr>
        <p:txBody>
          <a:bodyPr wrap="square" rtlCol="0">
            <a:spAutoFit/>
          </a:bodyPr>
          <a:lstStyle/>
          <a:p>
            <a:pPr algn="ctr"/>
            <a:r>
              <a:rPr lang="en-US" sz="2000" b="1">
                <a:latin typeface="Nunito" pitchFamily="2" charset="0"/>
              </a:rPr>
              <a:t>3</a:t>
            </a:r>
          </a:p>
        </p:txBody>
      </p:sp>
      <p:sp>
        <p:nvSpPr>
          <p:cNvPr id="6" name="Rounded Rectangle 29">
            <a:extLst>
              <a:ext uri="{FF2B5EF4-FFF2-40B4-BE49-F238E27FC236}">
                <a16:creationId xmlns:a16="http://schemas.microsoft.com/office/drawing/2014/main" id="{094A0CD7-D277-EB30-C3C5-19A6437015E2}"/>
              </a:ext>
            </a:extLst>
          </p:cNvPr>
          <p:cNvSpPr/>
          <p:nvPr/>
        </p:nvSpPr>
        <p:spPr>
          <a:xfrm>
            <a:off x="6095999" y="1531704"/>
            <a:ext cx="2605618" cy="1389296"/>
          </a:xfrm>
          <a:prstGeom prst="roundRect">
            <a:avLst>
              <a:gd name="adj" fmla="val 7093"/>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b="1">
                <a:solidFill>
                  <a:schemeClr val="tx1"/>
                </a:solidFill>
                <a:latin typeface="Nunito" pitchFamily="2" charset="0"/>
              </a:rPr>
              <a:t>Facial Recognition Errors </a:t>
            </a:r>
          </a:p>
          <a:p>
            <a:pPr algn="ctr">
              <a:spcAft>
                <a:spcPts val="600"/>
              </a:spcAft>
            </a:pPr>
            <a:r>
              <a:rPr lang="en-US" sz="1200">
                <a:solidFill>
                  <a:schemeClr val="tx1"/>
                </a:solidFill>
                <a:latin typeface="Nunito" pitchFamily="2" charset="0"/>
              </a:rPr>
              <a:t>AI misidentifies people of color more frequently than white individuals, leading to discriminatory outcomes.</a:t>
            </a:r>
          </a:p>
        </p:txBody>
      </p:sp>
      <p:sp>
        <p:nvSpPr>
          <p:cNvPr id="14" name="TextBox 13">
            <a:extLst>
              <a:ext uri="{FF2B5EF4-FFF2-40B4-BE49-F238E27FC236}">
                <a16:creationId xmlns:a16="http://schemas.microsoft.com/office/drawing/2014/main" id="{721EC8CB-1CB9-E6CA-2AD6-62FF0F5944B5}"/>
              </a:ext>
            </a:extLst>
          </p:cNvPr>
          <p:cNvSpPr txBox="1"/>
          <p:nvPr/>
        </p:nvSpPr>
        <p:spPr>
          <a:xfrm>
            <a:off x="2514601" y="3035252"/>
            <a:ext cx="1066800" cy="400110"/>
          </a:xfrm>
          <a:prstGeom prst="rect">
            <a:avLst/>
          </a:prstGeom>
          <a:noFill/>
        </p:spPr>
        <p:txBody>
          <a:bodyPr wrap="square" rtlCol="0">
            <a:spAutoFit/>
          </a:bodyPr>
          <a:lstStyle/>
          <a:p>
            <a:pPr algn="ctr"/>
            <a:r>
              <a:rPr lang="en-US" sz="2000" b="1">
                <a:latin typeface="Nunito" pitchFamily="2" charset="0"/>
              </a:rPr>
              <a:t>4</a:t>
            </a:r>
          </a:p>
        </p:txBody>
      </p:sp>
      <p:sp>
        <p:nvSpPr>
          <p:cNvPr id="7" name="Rounded Rectangle 29">
            <a:extLst>
              <a:ext uri="{FF2B5EF4-FFF2-40B4-BE49-F238E27FC236}">
                <a16:creationId xmlns:a16="http://schemas.microsoft.com/office/drawing/2014/main" id="{D0C9A010-D7AC-6D86-2E49-AC1B4703D007}"/>
              </a:ext>
            </a:extLst>
          </p:cNvPr>
          <p:cNvSpPr/>
          <p:nvPr/>
        </p:nvSpPr>
        <p:spPr>
          <a:xfrm>
            <a:off x="1745192" y="3435537"/>
            <a:ext cx="2605618" cy="1389296"/>
          </a:xfrm>
          <a:prstGeom prst="roundRect">
            <a:avLst>
              <a:gd name="adj" fmla="val 7093"/>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b="1">
                <a:solidFill>
                  <a:schemeClr val="tx1"/>
                </a:solidFill>
                <a:latin typeface="Nunito" pitchFamily="2" charset="0"/>
              </a:rPr>
              <a:t>Inclusive AI Development</a:t>
            </a:r>
          </a:p>
          <a:p>
            <a:pPr algn="ctr">
              <a:spcAft>
                <a:spcPts val="600"/>
              </a:spcAft>
            </a:pPr>
            <a:r>
              <a:rPr lang="en-US" sz="1200">
                <a:solidFill>
                  <a:schemeClr val="tx1"/>
                </a:solidFill>
                <a:latin typeface="Nunito" pitchFamily="2" charset="0"/>
              </a:rPr>
              <a:t>Encourage diversity in AI development teams to mitigate biases and build equitable tools.</a:t>
            </a:r>
          </a:p>
        </p:txBody>
      </p:sp>
      <p:sp>
        <p:nvSpPr>
          <p:cNvPr id="15" name="TextBox 14">
            <a:extLst>
              <a:ext uri="{FF2B5EF4-FFF2-40B4-BE49-F238E27FC236}">
                <a16:creationId xmlns:a16="http://schemas.microsoft.com/office/drawing/2014/main" id="{09CE3042-DD2F-1134-73ED-573251164AC6}"/>
              </a:ext>
            </a:extLst>
          </p:cNvPr>
          <p:cNvSpPr txBox="1"/>
          <p:nvPr/>
        </p:nvSpPr>
        <p:spPr>
          <a:xfrm>
            <a:off x="5492753" y="3035252"/>
            <a:ext cx="1066800" cy="400110"/>
          </a:xfrm>
          <a:prstGeom prst="rect">
            <a:avLst/>
          </a:prstGeom>
          <a:noFill/>
        </p:spPr>
        <p:txBody>
          <a:bodyPr wrap="square" rtlCol="0">
            <a:spAutoFit/>
          </a:bodyPr>
          <a:lstStyle/>
          <a:p>
            <a:pPr algn="ctr"/>
            <a:r>
              <a:rPr lang="en-US" sz="2000" b="1">
                <a:latin typeface="Nunito" pitchFamily="2" charset="0"/>
              </a:rPr>
              <a:t>5</a:t>
            </a:r>
          </a:p>
        </p:txBody>
      </p:sp>
      <p:sp>
        <p:nvSpPr>
          <p:cNvPr id="8" name="Rounded Rectangle 29">
            <a:extLst>
              <a:ext uri="{FF2B5EF4-FFF2-40B4-BE49-F238E27FC236}">
                <a16:creationId xmlns:a16="http://schemas.microsoft.com/office/drawing/2014/main" id="{21B41A69-C109-7856-781A-B05E542AA958}"/>
              </a:ext>
            </a:extLst>
          </p:cNvPr>
          <p:cNvSpPr/>
          <p:nvPr/>
        </p:nvSpPr>
        <p:spPr>
          <a:xfrm>
            <a:off x="4723344" y="3435537"/>
            <a:ext cx="2605618" cy="1389296"/>
          </a:xfrm>
          <a:prstGeom prst="roundRect">
            <a:avLst>
              <a:gd name="adj" fmla="val 7093"/>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b="1">
                <a:solidFill>
                  <a:schemeClr val="tx1"/>
                </a:solidFill>
                <a:latin typeface="Nunito" pitchFamily="2" charset="0"/>
              </a:rPr>
              <a:t>Equitable Classroom Tech</a:t>
            </a:r>
          </a:p>
          <a:p>
            <a:pPr algn="ctr">
              <a:spcAft>
                <a:spcPts val="600"/>
              </a:spcAft>
            </a:pPr>
            <a:r>
              <a:rPr lang="en-US" sz="1200">
                <a:solidFill>
                  <a:schemeClr val="tx1"/>
                </a:solidFill>
                <a:latin typeface="Nunito" pitchFamily="2" charset="0"/>
              </a:rPr>
              <a:t>Focus on developing AI solutions that promote fairness, particularly in education.</a:t>
            </a:r>
          </a:p>
        </p:txBody>
      </p:sp>
    </p:spTree>
    <p:extLst>
      <p:ext uri="{BB962C8B-B14F-4D97-AF65-F5344CB8AC3E}">
        <p14:creationId xmlns:p14="http://schemas.microsoft.com/office/powerpoint/2010/main" val="561490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44DC8-EF98-2260-AE32-05E061A17532}"/>
              </a:ext>
            </a:extLst>
          </p:cNvPr>
          <p:cNvSpPr>
            <a:spLocks noGrp="1"/>
          </p:cNvSpPr>
          <p:nvPr>
            <p:ph type="title"/>
          </p:nvPr>
        </p:nvSpPr>
        <p:spPr/>
        <p:txBody>
          <a:bodyPr/>
          <a:lstStyle/>
          <a:p>
            <a:r>
              <a:rPr lang="en-US" dirty="0"/>
              <a:t>Disadvantages of using free tools</a:t>
            </a:r>
            <a:endParaRPr lang="en-UA" dirty="0"/>
          </a:p>
        </p:txBody>
      </p:sp>
      <p:graphicFrame>
        <p:nvGraphicFramePr>
          <p:cNvPr id="3" name="Google Shape;684;p39">
            <a:extLst>
              <a:ext uri="{FF2B5EF4-FFF2-40B4-BE49-F238E27FC236}">
                <a16:creationId xmlns:a16="http://schemas.microsoft.com/office/drawing/2014/main" id="{2BBEC5FE-6116-146A-A7B7-21B03BFFB651}"/>
              </a:ext>
            </a:extLst>
          </p:cNvPr>
          <p:cNvGraphicFramePr/>
          <p:nvPr>
            <p:extLst>
              <p:ext uri="{D42A27DB-BD31-4B8C-83A1-F6EECF244321}">
                <p14:modId xmlns:p14="http://schemas.microsoft.com/office/powerpoint/2010/main" val="4191430355"/>
              </p:ext>
            </p:extLst>
          </p:nvPr>
        </p:nvGraphicFramePr>
        <p:xfrm>
          <a:off x="468312" y="1436173"/>
          <a:ext cx="8207376" cy="3276116"/>
        </p:xfrm>
        <a:graphic>
          <a:graphicData uri="http://schemas.openxmlformats.org/drawingml/2006/table">
            <a:tbl>
              <a:tblPr firstRow="1">
                <a:noFill/>
              </a:tblPr>
              <a:tblGrid>
                <a:gridCol w="2051844">
                  <a:extLst>
                    <a:ext uri="{9D8B030D-6E8A-4147-A177-3AD203B41FA5}">
                      <a16:colId xmlns:a16="http://schemas.microsoft.com/office/drawing/2014/main" val="162145650"/>
                    </a:ext>
                  </a:extLst>
                </a:gridCol>
                <a:gridCol w="2051844">
                  <a:extLst>
                    <a:ext uri="{9D8B030D-6E8A-4147-A177-3AD203B41FA5}">
                      <a16:colId xmlns:a16="http://schemas.microsoft.com/office/drawing/2014/main" val="2319370593"/>
                    </a:ext>
                  </a:extLst>
                </a:gridCol>
                <a:gridCol w="2051844">
                  <a:extLst>
                    <a:ext uri="{9D8B030D-6E8A-4147-A177-3AD203B41FA5}">
                      <a16:colId xmlns:a16="http://schemas.microsoft.com/office/drawing/2014/main" val="2394917595"/>
                    </a:ext>
                  </a:extLst>
                </a:gridCol>
                <a:gridCol w="2051844">
                  <a:extLst>
                    <a:ext uri="{9D8B030D-6E8A-4147-A177-3AD203B41FA5}">
                      <a16:colId xmlns:a16="http://schemas.microsoft.com/office/drawing/2014/main" val="2013356291"/>
                    </a:ext>
                  </a:extLst>
                </a:gridCol>
              </a:tblGrid>
              <a:tr h="943232">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1200" b="1" spc="-10">
                          <a:solidFill>
                            <a:schemeClr val="accent4"/>
                          </a:solidFill>
                          <a:latin typeface="Nunito" pitchFamily="2" charset="77"/>
                          <a:ea typeface="Roboto"/>
                          <a:cs typeface="Roboto"/>
                        </a:rPr>
                        <a:t>Inaccurate captions</a:t>
                      </a:r>
                    </a:p>
                  </a:txBody>
                  <a:tcPr marL="0" marR="0" marT="503999" marB="36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1200" b="1" spc="-10">
                          <a:solidFill>
                            <a:schemeClr val="accent4"/>
                          </a:solidFill>
                          <a:latin typeface="Nunito" pitchFamily="2" charset="77"/>
                          <a:ea typeface="Roboto"/>
                          <a:cs typeface="Roboto"/>
                        </a:rPr>
                        <a:t>Inability to learn</a:t>
                      </a:r>
                      <a:endParaRPr lang="en-US" sz="1100">
                        <a:latin typeface="Inter" panose="02000503000000020004" pitchFamily="2" charset="0"/>
                        <a:ea typeface="Inter" panose="02000503000000020004" pitchFamily="2" charset="0"/>
                      </a:endParaRPr>
                    </a:p>
                  </a:txBody>
                  <a:tcPr marL="0" marR="0" marT="503999" marB="36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1200" b="1" spc="-10">
                          <a:solidFill>
                            <a:schemeClr val="accent4"/>
                          </a:solidFill>
                          <a:latin typeface="Nunito" pitchFamily="2" charset="77"/>
                          <a:ea typeface="Roboto"/>
                          <a:cs typeface="Roboto"/>
                        </a:rPr>
                        <a:t>Limited </a:t>
                      </a:r>
                    </a:p>
                    <a:p>
                      <a:pPr marL="0" marR="0" lvl="0" indent="0" algn="ctr" defTabSz="685800" rtl="0" eaLnBrk="1" fontAlgn="base" latinLnBrk="0" hangingPunct="1">
                        <a:lnSpc>
                          <a:spcPct val="100000"/>
                        </a:lnSpc>
                        <a:spcBef>
                          <a:spcPts val="0"/>
                        </a:spcBef>
                        <a:spcAft>
                          <a:spcPts val="0"/>
                        </a:spcAft>
                        <a:buClrTx/>
                        <a:buSzTx/>
                        <a:buFontTx/>
                        <a:buNone/>
                        <a:tabLst/>
                        <a:defRPr/>
                      </a:pPr>
                      <a:r>
                        <a:rPr lang="en-US" sz="1200" b="1" spc="-10">
                          <a:solidFill>
                            <a:schemeClr val="accent4"/>
                          </a:solidFill>
                          <a:latin typeface="Nunito" pitchFamily="2" charset="77"/>
                          <a:ea typeface="Roboto"/>
                          <a:cs typeface="Roboto"/>
                        </a:rPr>
                        <a:t>integration options</a:t>
                      </a:r>
                      <a:endParaRPr lang="en-US" sz="1100">
                        <a:latin typeface="Inter" panose="02000503000000020004" pitchFamily="2" charset="0"/>
                        <a:ea typeface="Inter" panose="02000503000000020004" pitchFamily="2" charset="0"/>
                      </a:endParaRPr>
                    </a:p>
                  </a:txBody>
                  <a:tcPr marL="0" marR="0" marT="503999" marB="36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1200" b="1" spc="-10">
                          <a:solidFill>
                            <a:schemeClr val="accent4"/>
                          </a:solidFill>
                          <a:latin typeface="Nunito" pitchFamily="2" charset="77"/>
                          <a:ea typeface="Roboto"/>
                          <a:cs typeface="Roboto"/>
                        </a:rPr>
                        <a:t>Lack of </a:t>
                      </a:r>
                    </a:p>
                    <a:p>
                      <a:pPr marL="0" marR="0" lvl="0" indent="0" algn="ctr" defTabSz="685800" rtl="0" eaLnBrk="1" fontAlgn="base" latinLnBrk="0" hangingPunct="1">
                        <a:lnSpc>
                          <a:spcPct val="100000"/>
                        </a:lnSpc>
                        <a:spcBef>
                          <a:spcPts val="0"/>
                        </a:spcBef>
                        <a:spcAft>
                          <a:spcPts val="0"/>
                        </a:spcAft>
                        <a:buClrTx/>
                        <a:buSzTx/>
                        <a:buFontTx/>
                        <a:buNone/>
                        <a:tabLst/>
                        <a:defRPr/>
                      </a:pPr>
                      <a:r>
                        <a:rPr lang="en-US" sz="1200" b="1" spc="-10">
                          <a:solidFill>
                            <a:schemeClr val="accent4"/>
                          </a:solidFill>
                          <a:latin typeface="Nunito" pitchFamily="2" charset="77"/>
                          <a:ea typeface="Roboto"/>
                          <a:cs typeface="Roboto"/>
                        </a:rPr>
                        <a:t>customization options</a:t>
                      </a:r>
                      <a:endParaRPr lang="en-US" sz="1100">
                        <a:latin typeface="Inter" panose="02000503000000020004" pitchFamily="2" charset="0"/>
                        <a:ea typeface="Inter" panose="02000503000000020004" pitchFamily="2" charset="0"/>
                      </a:endParaRPr>
                    </a:p>
                  </a:txBody>
                  <a:tcPr marL="0" marR="0" marT="503999" marB="36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32884">
                <a:tc>
                  <a:txBody>
                    <a:bodyPr/>
                    <a:lstStyle/>
                    <a:p>
                      <a:pPr marL="91440" marR="0" lvl="0" indent="0" algn="ctr" rtl="0" eaLnBrk="1" fontAlgn="base" latinLnBrk="0" hangingPunct="1">
                        <a:lnSpc>
                          <a:spcPct val="150000"/>
                        </a:lnSpc>
                        <a:spcBef>
                          <a:spcPts val="600"/>
                        </a:spcBef>
                        <a:spcAft>
                          <a:spcPts val="600"/>
                        </a:spcAft>
                        <a:buClrTx/>
                        <a:buSzTx/>
                        <a:buFontTx/>
                        <a:buNone/>
                      </a:pPr>
                      <a:r>
                        <a:rPr lang="en-US" sz="1000">
                          <a:latin typeface="Inter"/>
                          <a:ea typeface="Inter" panose="02000503000000020004" pitchFamily="2" charset="0"/>
                        </a:rPr>
                        <a:t>Complex, educational topics aren’t suited for free tools, which have trouble understanding accents, speech patterns and specialized terminology. </a:t>
                      </a:r>
                      <a:endParaRPr lang="en-US" sz="1000" b="1" spc="-10">
                        <a:solidFill>
                          <a:schemeClr val="accent4"/>
                        </a:solidFill>
                        <a:latin typeface="Nunito" pitchFamily="2" charset="77"/>
                        <a:ea typeface="Roboto"/>
                        <a:cs typeface="Roboto"/>
                      </a:endParaRPr>
                    </a:p>
                  </a:txBody>
                  <a:tcPr marL="0" marR="46800" marT="108000" marB="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91440" marR="0" lvl="0" indent="0" algn="ctr" rtl="0" eaLnBrk="1" fontAlgn="auto" latinLnBrk="0" hangingPunct="1">
                        <a:lnSpc>
                          <a:spcPct val="150000"/>
                        </a:lnSpc>
                        <a:spcBef>
                          <a:spcPts val="600"/>
                        </a:spcBef>
                        <a:spcAft>
                          <a:spcPts val="600"/>
                        </a:spcAft>
                        <a:buClrTx/>
                        <a:buSzTx/>
                        <a:buFontTx/>
                        <a:buNone/>
                      </a:pPr>
                      <a:r>
                        <a:rPr lang="en-US" sz="1000">
                          <a:latin typeface="Inter"/>
                          <a:ea typeface="Inter" panose="02000503000000020004" pitchFamily="2" charset="0"/>
                        </a:rPr>
                        <a:t>Free tools typically aren’t complex enough to pick up on speech patterns, accents and other nuances that improve captioning quality over time.   </a:t>
                      </a:r>
                    </a:p>
                  </a:txBody>
                  <a:tcPr marL="0" marR="46800" marT="108000" marB="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91440" marR="0" lvl="0" indent="0" algn="ctr" rtl="0" eaLnBrk="1" fontAlgn="auto" latinLnBrk="0" hangingPunct="1">
                        <a:lnSpc>
                          <a:spcPct val="150000"/>
                        </a:lnSpc>
                        <a:spcBef>
                          <a:spcPts val="600"/>
                        </a:spcBef>
                        <a:spcAft>
                          <a:spcPts val="600"/>
                        </a:spcAft>
                        <a:buClrTx/>
                        <a:buSzTx/>
                        <a:buFontTx/>
                        <a:buNone/>
                      </a:pPr>
                      <a:r>
                        <a:rPr lang="en-US" sz="1050">
                          <a:latin typeface="Inter"/>
                          <a:ea typeface="Inter" panose="02000503000000020004" pitchFamily="2" charset="0"/>
                        </a:rPr>
                        <a:t>Transcriptions should give you time back – not add extra steps to your workflow. Tools that have built in integrations with platforms such as Kaltura, Panopto and YouTube will save you valuable time.</a:t>
                      </a:r>
                      <a:endParaRPr lang="en-IL" sz="1050">
                        <a:latin typeface="Inter"/>
                        <a:ea typeface="Inter" panose="02000503000000020004" pitchFamily="2" charset="0"/>
                      </a:endParaRPr>
                    </a:p>
                  </a:txBody>
                  <a:tcPr marL="0" marR="46800" marT="108000" marB="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91440" marR="0" lvl="0" indent="0" algn="ctr" rtl="0" eaLnBrk="1" fontAlgn="auto" latinLnBrk="0" hangingPunct="1">
                        <a:lnSpc>
                          <a:spcPct val="150000"/>
                        </a:lnSpc>
                        <a:spcBef>
                          <a:spcPts val="600"/>
                        </a:spcBef>
                        <a:spcAft>
                          <a:spcPts val="600"/>
                        </a:spcAft>
                        <a:buClrTx/>
                        <a:buSzTx/>
                        <a:buFontTx/>
                        <a:buNone/>
                      </a:pPr>
                      <a:r>
                        <a:rPr lang="en-US" sz="1050" dirty="0">
                          <a:latin typeface="Inter"/>
                          <a:ea typeface="Inter" panose="02000503000000020004" pitchFamily="2" charset="0"/>
                        </a:rPr>
                        <a:t>Many organizations and institutions require specialized formats, caption placements and timing for their video content. Free tools rarely offer these capabilities.</a:t>
                      </a:r>
                      <a:endParaRPr lang="en-IL" sz="1050" dirty="0">
                        <a:latin typeface="Inter"/>
                        <a:ea typeface="Inter" panose="02000503000000020004" pitchFamily="2" charset="0"/>
                      </a:endParaRPr>
                    </a:p>
                  </a:txBody>
                  <a:tcPr marL="0" marR="46800" marT="108000" marB="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937999961"/>
                  </a:ext>
                </a:extLst>
              </a:tr>
            </a:tbl>
          </a:graphicData>
        </a:graphic>
      </p:graphicFrame>
      <p:sp>
        <p:nvSpPr>
          <p:cNvPr id="7" name="Oval 6">
            <a:extLst>
              <a:ext uri="{FF2B5EF4-FFF2-40B4-BE49-F238E27FC236}">
                <a16:creationId xmlns:a16="http://schemas.microsoft.com/office/drawing/2014/main" id="{0C827080-2429-DC05-4412-262EB40E6158}"/>
              </a:ext>
              <a:ext uri="{C183D7F6-B498-43B3-948B-1728B52AA6E4}">
                <adec:decorative xmlns:adec="http://schemas.microsoft.com/office/drawing/2017/decorative" val="1"/>
              </a:ext>
            </a:extLst>
          </p:cNvPr>
          <p:cNvSpPr/>
          <p:nvPr/>
        </p:nvSpPr>
        <p:spPr>
          <a:xfrm>
            <a:off x="1144822" y="1099242"/>
            <a:ext cx="669408" cy="669408"/>
          </a:xfrm>
          <a:prstGeom prst="ellipse">
            <a:avLst/>
          </a:prstGeom>
          <a:solidFill>
            <a:schemeClr val="bg1"/>
          </a:solidFill>
          <a:ln w="95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8" name="Oval 7">
            <a:extLst>
              <a:ext uri="{FF2B5EF4-FFF2-40B4-BE49-F238E27FC236}">
                <a16:creationId xmlns:a16="http://schemas.microsoft.com/office/drawing/2014/main" id="{913A1894-EF80-29C5-5EBA-74A9F8F2FBF2}"/>
              </a:ext>
              <a:ext uri="{C183D7F6-B498-43B3-948B-1728B52AA6E4}">
                <adec:decorative xmlns:adec="http://schemas.microsoft.com/office/drawing/2017/decorative" val="1"/>
              </a:ext>
            </a:extLst>
          </p:cNvPr>
          <p:cNvSpPr/>
          <p:nvPr/>
        </p:nvSpPr>
        <p:spPr>
          <a:xfrm>
            <a:off x="3191659" y="1099242"/>
            <a:ext cx="669408" cy="669408"/>
          </a:xfrm>
          <a:prstGeom prst="ellipse">
            <a:avLst/>
          </a:prstGeom>
          <a:solidFill>
            <a:schemeClr val="bg1"/>
          </a:solidFill>
          <a:ln w="95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9" name="Oval 8">
            <a:extLst>
              <a:ext uri="{FF2B5EF4-FFF2-40B4-BE49-F238E27FC236}">
                <a16:creationId xmlns:a16="http://schemas.microsoft.com/office/drawing/2014/main" id="{EB3B07A2-0730-329F-654D-90A2DED9E729}"/>
              </a:ext>
              <a:ext uri="{C183D7F6-B498-43B3-948B-1728B52AA6E4}">
                <adec:decorative xmlns:adec="http://schemas.microsoft.com/office/drawing/2017/decorative" val="1"/>
              </a:ext>
            </a:extLst>
          </p:cNvPr>
          <p:cNvSpPr/>
          <p:nvPr/>
        </p:nvSpPr>
        <p:spPr>
          <a:xfrm>
            <a:off x="5257335" y="1099242"/>
            <a:ext cx="669408" cy="669408"/>
          </a:xfrm>
          <a:prstGeom prst="ellipse">
            <a:avLst/>
          </a:prstGeom>
          <a:solidFill>
            <a:schemeClr val="bg1"/>
          </a:solidFill>
          <a:ln w="95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0" name="Oval 9">
            <a:extLst>
              <a:ext uri="{FF2B5EF4-FFF2-40B4-BE49-F238E27FC236}">
                <a16:creationId xmlns:a16="http://schemas.microsoft.com/office/drawing/2014/main" id="{462063C7-2FB1-CDA2-4005-830F938A3C20}"/>
              </a:ext>
              <a:ext uri="{C183D7F6-B498-43B3-948B-1728B52AA6E4}">
                <adec:decorative xmlns:adec="http://schemas.microsoft.com/office/drawing/2017/decorative" val="1"/>
              </a:ext>
            </a:extLst>
          </p:cNvPr>
          <p:cNvSpPr/>
          <p:nvPr/>
        </p:nvSpPr>
        <p:spPr>
          <a:xfrm>
            <a:off x="7299882" y="1099242"/>
            <a:ext cx="669408" cy="669408"/>
          </a:xfrm>
          <a:prstGeom prst="ellipse">
            <a:avLst/>
          </a:prstGeom>
          <a:solidFill>
            <a:schemeClr val="bg1"/>
          </a:solidFill>
          <a:ln w="95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grpSp>
        <p:nvGrpSpPr>
          <p:cNvPr id="13" name="Group 12">
            <a:extLst>
              <a:ext uri="{FF2B5EF4-FFF2-40B4-BE49-F238E27FC236}">
                <a16:creationId xmlns:a16="http://schemas.microsoft.com/office/drawing/2014/main" id="{58CBD80F-1FD1-A638-06E9-AD613A773FD9}"/>
              </a:ext>
              <a:ext uri="{C183D7F6-B498-43B3-948B-1728B52AA6E4}">
                <adec:decorative xmlns:adec="http://schemas.microsoft.com/office/drawing/2017/decorative" val="1"/>
              </a:ext>
            </a:extLst>
          </p:cNvPr>
          <p:cNvGrpSpPr>
            <a:grpSpLocks noChangeAspect="1"/>
          </p:cNvGrpSpPr>
          <p:nvPr/>
        </p:nvGrpSpPr>
        <p:grpSpPr>
          <a:xfrm>
            <a:off x="1309385" y="1243096"/>
            <a:ext cx="372111" cy="381699"/>
            <a:chOff x="495701" y="4143233"/>
            <a:chExt cx="472483" cy="484657"/>
          </a:xfrm>
        </p:grpSpPr>
        <p:sp>
          <p:nvSpPr>
            <p:cNvPr id="14" name="Freeform 2">
              <a:extLst>
                <a:ext uri="{FF2B5EF4-FFF2-40B4-BE49-F238E27FC236}">
                  <a16:creationId xmlns:a16="http://schemas.microsoft.com/office/drawing/2014/main" id="{093309AB-60EB-3539-5B76-47037C25DDF2}"/>
                </a:ext>
              </a:extLst>
            </p:cNvPr>
            <p:cNvSpPr/>
            <p:nvPr/>
          </p:nvSpPr>
          <p:spPr>
            <a:xfrm>
              <a:off x="896114" y="4143233"/>
              <a:ext cx="10646" cy="60936"/>
            </a:xfrm>
            <a:custGeom>
              <a:avLst/>
              <a:gdLst>
                <a:gd name="connsiteX0" fmla="*/ 0 w 10646"/>
                <a:gd name="connsiteY0" fmla="*/ 0 h 60936"/>
                <a:gd name="connsiteX1" fmla="*/ 10646 w 10646"/>
                <a:gd name="connsiteY1" fmla="*/ 60937 h 60936"/>
              </a:gdLst>
              <a:ahLst/>
              <a:cxnLst>
                <a:cxn ang="0">
                  <a:pos x="connsiteX0" y="connsiteY0"/>
                </a:cxn>
                <a:cxn ang="0">
                  <a:pos x="connsiteX1" y="connsiteY1"/>
                </a:cxn>
              </a:cxnLst>
              <a:rect l="l" t="t" r="r" b="b"/>
              <a:pathLst>
                <a:path w="10646" h="60936">
                  <a:moveTo>
                    <a:pt x="0" y="0"/>
                  </a:moveTo>
                  <a:lnTo>
                    <a:pt x="10646" y="60937"/>
                  </a:lnTo>
                </a:path>
              </a:pathLst>
            </a:custGeom>
            <a:noFill/>
            <a:ln w="24690" cap="rnd">
              <a:solidFill>
                <a:srgbClr val="3F42BC"/>
              </a:solidFill>
              <a:prstDash val="solid"/>
              <a:round/>
            </a:ln>
          </p:spPr>
          <p:txBody>
            <a:bodyPr rtlCol="0" anchor="ctr"/>
            <a:lstStyle/>
            <a:p>
              <a:endParaRPr lang="en-UA"/>
            </a:p>
          </p:txBody>
        </p:sp>
        <p:sp>
          <p:nvSpPr>
            <p:cNvPr id="15" name="Freeform 3">
              <a:extLst>
                <a:ext uri="{FF2B5EF4-FFF2-40B4-BE49-F238E27FC236}">
                  <a16:creationId xmlns:a16="http://schemas.microsoft.com/office/drawing/2014/main" id="{DE791148-D34A-82CF-36CB-9C705A876CF2}"/>
                </a:ext>
              </a:extLst>
            </p:cNvPr>
            <p:cNvSpPr/>
            <p:nvPr/>
          </p:nvSpPr>
          <p:spPr>
            <a:xfrm>
              <a:off x="711414" y="4164726"/>
              <a:ext cx="232643" cy="246289"/>
            </a:xfrm>
            <a:custGeom>
              <a:avLst/>
              <a:gdLst>
                <a:gd name="connsiteX0" fmla="*/ 232643 w 232643"/>
                <a:gd name="connsiteY0" fmla="*/ 0 h 246289"/>
                <a:gd name="connsiteX1" fmla="*/ 0 w 232643"/>
                <a:gd name="connsiteY1" fmla="*/ 246062 h 246289"/>
                <a:gd name="connsiteX2" fmla="*/ 87296 w 232643"/>
                <a:gd name="connsiteY2" fmla="*/ 246290 h 246289"/>
              </a:gdLst>
              <a:ahLst/>
              <a:cxnLst>
                <a:cxn ang="0">
                  <a:pos x="connsiteX0" y="connsiteY0"/>
                </a:cxn>
                <a:cxn ang="0">
                  <a:pos x="connsiteX1" y="connsiteY1"/>
                </a:cxn>
                <a:cxn ang="0">
                  <a:pos x="connsiteX2" y="connsiteY2"/>
                </a:cxn>
              </a:cxnLst>
              <a:rect l="l" t="t" r="r" b="b"/>
              <a:pathLst>
                <a:path w="232643" h="246289">
                  <a:moveTo>
                    <a:pt x="232643" y="0"/>
                  </a:moveTo>
                  <a:lnTo>
                    <a:pt x="0" y="246062"/>
                  </a:lnTo>
                  <a:lnTo>
                    <a:pt x="87296" y="246290"/>
                  </a:lnTo>
                </a:path>
              </a:pathLst>
            </a:custGeom>
            <a:noFill/>
            <a:ln w="24690" cap="rnd">
              <a:gradFill>
                <a:gsLst>
                  <a:gs pos="2662">
                    <a:srgbClr val="2B7ABB"/>
                  </a:gs>
                  <a:gs pos="48577">
                    <a:srgbClr val="194DDD"/>
                  </a:gs>
                  <a:gs pos="100000">
                    <a:srgbClr val="573AA6"/>
                  </a:gs>
                </a:gsLst>
                <a:lin ang="18830295" scaled="1"/>
              </a:gradFill>
              <a:prstDash val="solid"/>
              <a:round/>
            </a:ln>
          </p:spPr>
          <p:txBody>
            <a:bodyPr rtlCol="0" anchor="ctr"/>
            <a:lstStyle/>
            <a:p>
              <a:endParaRPr lang="en-UA"/>
            </a:p>
          </p:txBody>
        </p:sp>
        <p:sp>
          <p:nvSpPr>
            <p:cNvPr id="16" name="Freeform 4">
              <a:extLst>
                <a:ext uri="{FF2B5EF4-FFF2-40B4-BE49-F238E27FC236}">
                  <a16:creationId xmlns:a16="http://schemas.microsoft.com/office/drawing/2014/main" id="{81F508CF-733F-3890-C31F-760EB0230A80}"/>
                </a:ext>
              </a:extLst>
            </p:cNvPr>
            <p:cNvSpPr/>
            <p:nvPr/>
          </p:nvSpPr>
          <p:spPr>
            <a:xfrm>
              <a:off x="906766" y="4204169"/>
              <a:ext cx="61418" cy="7131"/>
            </a:xfrm>
            <a:custGeom>
              <a:avLst/>
              <a:gdLst>
                <a:gd name="connsiteX0" fmla="*/ 61419 w 61418"/>
                <a:gd name="connsiteY0" fmla="*/ 7132 h 7131"/>
                <a:gd name="connsiteX1" fmla="*/ 0 w 61418"/>
                <a:gd name="connsiteY1" fmla="*/ 0 h 7131"/>
              </a:gdLst>
              <a:ahLst/>
              <a:cxnLst>
                <a:cxn ang="0">
                  <a:pos x="connsiteX0" y="connsiteY0"/>
                </a:cxn>
                <a:cxn ang="0">
                  <a:pos x="connsiteX1" y="connsiteY1"/>
                </a:cxn>
              </a:cxnLst>
              <a:rect l="l" t="t" r="r" b="b"/>
              <a:pathLst>
                <a:path w="61418" h="7131">
                  <a:moveTo>
                    <a:pt x="61419" y="7132"/>
                  </a:moveTo>
                  <a:lnTo>
                    <a:pt x="0" y="0"/>
                  </a:lnTo>
                </a:path>
              </a:pathLst>
            </a:custGeom>
            <a:noFill/>
            <a:ln w="24690" cap="rnd">
              <a:solidFill>
                <a:srgbClr val="4341B8"/>
              </a:solidFill>
              <a:prstDash val="solid"/>
              <a:round/>
            </a:ln>
          </p:spPr>
          <p:txBody>
            <a:bodyPr rtlCol="0" anchor="ctr"/>
            <a:lstStyle/>
            <a:p>
              <a:endParaRPr lang="en-UA"/>
            </a:p>
          </p:txBody>
        </p:sp>
        <p:sp>
          <p:nvSpPr>
            <p:cNvPr id="17" name="Freeform 5">
              <a:extLst>
                <a:ext uri="{FF2B5EF4-FFF2-40B4-BE49-F238E27FC236}">
                  <a16:creationId xmlns:a16="http://schemas.microsoft.com/office/drawing/2014/main" id="{FE428AE3-8F1B-E053-F8D6-DF24DD1E0FD2}"/>
                </a:ext>
              </a:extLst>
            </p:cNvPr>
            <p:cNvSpPr/>
            <p:nvPr/>
          </p:nvSpPr>
          <p:spPr>
            <a:xfrm>
              <a:off x="708199" y="4164726"/>
              <a:ext cx="235853" cy="246062"/>
            </a:xfrm>
            <a:custGeom>
              <a:avLst/>
              <a:gdLst>
                <a:gd name="connsiteX0" fmla="*/ 235854 w 235853"/>
                <a:gd name="connsiteY0" fmla="*/ 0 h 246062"/>
                <a:gd name="connsiteX1" fmla="*/ 3211 w 235853"/>
                <a:gd name="connsiteY1" fmla="*/ 246062 h 246062"/>
                <a:gd name="connsiteX2" fmla="*/ 0 w 235853"/>
                <a:gd name="connsiteY2" fmla="*/ 160814 h 246062"/>
              </a:gdLst>
              <a:ahLst/>
              <a:cxnLst>
                <a:cxn ang="0">
                  <a:pos x="connsiteX0" y="connsiteY0"/>
                </a:cxn>
                <a:cxn ang="0">
                  <a:pos x="connsiteX1" y="connsiteY1"/>
                </a:cxn>
                <a:cxn ang="0">
                  <a:pos x="connsiteX2" y="connsiteY2"/>
                </a:cxn>
              </a:cxnLst>
              <a:rect l="l" t="t" r="r" b="b"/>
              <a:pathLst>
                <a:path w="235853" h="246062">
                  <a:moveTo>
                    <a:pt x="235854" y="0"/>
                  </a:moveTo>
                  <a:lnTo>
                    <a:pt x="3211" y="246062"/>
                  </a:lnTo>
                  <a:lnTo>
                    <a:pt x="0" y="160814"/>
                  </a:lnTo>
                </a:path>
              </a:pathLst>
            </a:custGeom>
            <a:noFill/>
            <a:ln w="24690" cap="rnd">
              <a:gradFill>
                <a:gsLst>
                  <a:gs pos="2662">
                    <a:srgbClr val="2B7ABB"/>
                  </a:gs>
                  <a:gs pos="48577">
                    <a:srgbClr val="194DDD"/>
                  </a:gs>
                  <a:gs pos="100000">
                    <a:srgbClr val="573AA6"/>
                  </a:gs>
                </a:gsLst>
                <a:lin ang="18831546" scaled="1"/>
              </a:gradFill>
              <a:prstDash val="solid"/>
              <a:round/>
            </a:ln>
          </p:spPr>
          <p:txBody>
            <a:bodyPr rtlCol="0" anchor="ctr"/>
            <a:lstStyle/>
            <a:p>
              <a:endParaRPr lang="en-UA"/>
            </a:p>
          </p:txBody>
        </p:sp>
        <p:sp>
          <p:nvSpPr>
            <p:cNvPr id="18" name="Freeform 6">
              <a:extLst>
                <a:ext uri="{FF2B5EF4-FFF2-40B4-BE49-F238E27FC236}">
                  <a16:creationId xmlns:a16="http://schemas.microsoft.com/office/drawing/2014/main" id="{FF6BA91C-79DB-1CF2-7472-03F3410070B6}"/>
                </a:ext>
              </a:extLst>
            </p:cNvPr>
            <p:cNvSpPr/>
            <p:nvPr/>
          </p:nvSpPr>
          <p:spPr>
            <a:xfrm>
              <a:off x="495701" y="4180658"/>
              <a:ext cx="447463" cy="447232"/>
            </a:xfrm>
            <a:custGeom>
              <a:avLst/>
              <a:gdLst>
                <a:gd name="connsiteX0" fmla="*/ 417736 w 447463"/>
                <a:gd name="connsiteY0" fmla="*/ 112299 h 447232"/>
                <a:gd name="connsiteX1" fmla="*/ 423928 w 447463"/>
                <a:gd name="connsiteY1" fmla="*/ 323340 h 447232"/>
                <a:gd name="connsiteX2" fmla="*/ 123957 w 447463"/>
                <a:gd name="connsiteY2" fmla="*/ 423701 h 447232"/>
                <a:gd name="connsiteX3" fmla="*/ 23543 w 447463"/>
                <a:gd name="connsiteY3" fmla="*/ 123892 h 447232"/>
                <a:gd name="connsiteX4" fmla="*/ 323512 w 447463"/>
                <a:gd name="connsiteY4" fmla="*/ 23531 h 44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63" h="447232">
                  <a:moveTo>
                    <a:pt x="417736" y="112299"/>
                  </a:moveTo>
                  <a:cubicBezTo>
                    <a:pt x="453635" y="174963"/>
                    <a:pt x="458607" y="253904"/>
                    <a:pt x="423928" y="323340"/>
                  </a:cubicBezTo>
                  <a:cubicBezTo>
                    <a:pt x="368827" y="433892"/>
                    <a:pt x="234570" y="478774"/>
                    <a:pt x="123957" y="423701"/>
                  </a:cubicBezTo>
                  <a:cubicBezTo>
                    <a:pt x="13345" y="368632"/>
                    <a:pt x="-31557" y="234444"/>
                    <a:pt x="23543" y="123892"/>
                  </a:cubicBezTo>
                  <a:cubicBezTo>
                    <a:pt x="78643" y="13340"/>
                    <a:pt x="212900" y="-31542"/>
                    <a:pt x="323512" y="23531"/>
                  </a:cubicBezTo>
                </a:path>
              </a:pathLst>
            </a:custGeom>
            <a:noFill/>
            <a:ln w="24690" cap="rnd">
              <a:gradFill>
                <a:gsLst>
                  <a:gs pos="2662">
                    <a:srgbClr val="2B7ABB"/>
                  </a:gs>
                  <a:gs pos="48577">
                    <a:srgbClr val="194DDD"/>
                  </a:gs>
                  <a:gs pos="100000">
                    <a:srgbClr val="573AA6"/>
                  </a:gs>
                </a:gsLst>
                <a:lin ang="13484782" scaled="1"/>
              </a:gradFill>
              <a:prstDash val="solid"/>
              <a:round/>
            </a:ln>
          </p:spPr>
          <p:txBody>
            <a:bodyPr rtlCol="0" anchor="ctr"/>
            <a:lstStyle/>
            <a:p>
              <a:endParaRPr lang="en-UA"/>
            </a:p>
          </p:txBody>
        </p:sp>
      </p:grpSp>
      <p:grpSp>
        <p:nvGrpSpPr>
          <p:cNvPr id="19" name="Group 18">
            <a:extLst>
              <a:ext uri="{FF2B5EF4-FFF2-40B4-BE49-F238E27FC236}">
                <a16:creationId xmlns:a16="http://schemas.microsoft.com/office/drawing/2014/main" id="{D22D616A-1838-D0BA-8D20-FFDB79C5AB83}"/>
              </a:ext>
              <a:ext uri="{C183D7F6-B498-43B3-948B-1728B52AA6E4}">
                <adec:decorative xmlns:adec="http://schemas.microsoft.com/office/drawing/2017/decorative" val="1"/>
              </a:ext>
            </a:extLst>
          </p:cNvPr>
          <p:cNvGrpSpPr>
            <a:grpSpLocks noChangeAspect="1"/>
          </p:cNvGrpSpPr>
          <p:nvPr/>
        </p:nvGrpSpPr>
        <p:grpSpPr>
          <a:xfrm>
            <a:off x="5343114" y="1252533"/>
            <a:ext cx="441700" cy="381209"/>
            <a:chOff x="5887891" y="4040060"/>
            <a:chExt cx="535180" cy="461886"/>
          </a:xfrm>
        </p:grpSpPr>
        <p:sp>
          <p:nvSpPr>
            <p:cNvPr id="20" name="Freeform 333">
              <a:extLst>
                <a:ext uri="{FF2B5EF4-FFF2-40B4-BE49-F238E27FC236}">
                  <a16:creationId xmlns:a16="http://schemas.microsoft.com/office/drawing/2014/main" id="{7B651B9B-4810-E18D-E62F-883A44E94CCB}"/>
                </a:ext>
              </a:extLst>
            </p:cNvPr>
            <p:cNvSpPr/>
            <p:nvPr/>
          </p:nvSpPr>
          <p:spPr>
            <a:xfrm>
              <a:off x="6004614" y="4040060"/>
              <a:ext cx="418457" cy="461886"/>
            </a:xfrm>
            <a:custGeom>
              <a:avLst/>
              <a:gdLst>
                <a:gd name="connsiteX0" fmla="*/ 23641 w 418457"/>
                <a:gd name="connsiteY0" fmla="*/ 328825 h 461886"/>
                <a:gd name="connsiteX1" fmla="*/ 6006 w 418457"/>
                <a:gd name="connsiteY1" fmla="*/ 346482 h 461886"/>
                <a:gd name="connsiteX2" fmla="*/ 6006 w 418457"/>
                <a:gd name="connsiteY2" fmla="*/ 375581 h 461886"/>
                <a:gd name="connsiteX3" fmla="*/ 43436 w 418457"/>
                <a:gd name="connsiteY3" fmla="*/ 413058 h 461886"/>
                <a:gd name="connsiteX4" fmla="*/ 72499 w 418457"/>
                <a:gd name="connsiteY4" fmla="*/ 413058 h 461886"/>
                <a:gd name="connsiteX5" fmla="*/ 90134 w 418457"/>
                <a:gd name="connsiteY5" fmla="*/ 395400 h 461886"/>
                <a:gd name="connsiteX6" fmla="*/ 122525 w 418457"/>
                <a:gd name="connsiteY6" fmla="*/ 388914 h 461886"/>
                <a:gd name="connsiteX7" fmla="*/ 140881 w 418457"/>
                <a:gd name="connsiteY7" fmla="*/ 416392 h 461886"/>
                <a:gd name="connsiteX8" fmla="*/ 140881 w 418457"/>
                <a:gd name="connsiteY8" fmla="*/ 441346 h 461886"/>
                <a:gd name="connsiteX9" fmla="*/ 161395 w 418457"/>
                <a:gd name="connsiteY9" fmla="*/ 461886 h 461886"/>
                <a:gd name="connsiteX10" fmla="*/ 214301 w 418457"/>
                <a:gd name="connsiteY10" fmla="*/ 461886 h 461886"/>
                <a:gd name="connsiteX11" fmla="*/ 234816 w 418457"/>
                <a:gd name="connsiteY11" fmla="*/ 441346 h 461886"/>
                <a:gd name="connsiteX12" fmla="*/ 234816 w 418457"/>
                <a:gd name="connsiteY12" fmla="*/ 416392 h 461886"/>
                <a:gd name="connsiteX13" fmla="*/ 253171 w 418457"/>
                <a:gd name="connsiteY13" fmla="*/ 388914 h 461886"/>
                <a:gd name="connsiteX14" fmla="*/ 285563 w 418457"/>
                <a:gd name="connsiteY14" fmla="*/ 395400 h 461886"/>
                <a:gd name="connsiteX15" fmla="*/ 303198 w 418457"/>
                <a:gd name="connsiteY15" fmla="*/ 413058 h 461886"/>
                <a:gd name="connsiteX16" fmla="*/ 332261 w 418457"/>
                <a:gd name="connsiteY16" fmla="*/ 413058 h 461886"/>
                <a:gd name="connsiteX17" fmla="*/ 369691 w 418457"/>
                <a:gd name="connsiteY17" fmla="*/ 375581 h 461886"/>
                <a:gd name="connsiteX18" fmla="*/ 375719 w 418457"/>
                <a:gd name="connsiteY18" fmla="*/ 360987 h 461886"/>
                <a:gd name="connsiteX19" fmla="*/ 369691 w 418457"/>
                <a:gd name="connsiteY19" fmla="*/ 346392 h 461886"/>
                <a:gd name="connsiteX20" fmla="*/ 352056 w 418457"/>
                <a:gd name="connsiteY20" fmla="*/ 328735 h 461886"/>
                <a:gd name="connsiteX21" fmla="*/ 345577 w 418457"/>
                <a:gd name="connsiteY21" fmla="*/ 296303 h 461886"/>
                <a:gd name="connsiteX22" fmla="*/ 373020 w 418457"/>
                <a:gd name="connsiteY22" fmla="*/ 277924 h 461886"/>
                <a:gd name="connsiteX23" fmla="*/ 397945 w 418457"/>
                <a:gd name="connsiteY23" fmla="*/ 277924 h 461886"/>
                <a:gd name="connsiteX24" fmla="*/ 418458 w 418457"/>
                <a:gd name="connsiteY24" fmla="*/ 257384 h 461886"/>
                <a:gd name="connsiteX25" fmla="*/ 418458 w 418457"/>
                <a:gd name="connsiteY25" fmla="*/ 204412 h 461886"/>
                <a:gd name="connsiteX26" fmla="*/ 397945 w 418457"/>
                <a:gd name="connsiteY26" fmla="*/ 183872 h 461886"/>
                <a:gd name="connsiteX27" fmla="*/ 373020 w 418457"/>
                <a:gd name="connsiteY27" fmla="*/ 183872 h 461886"/>
                <a:gd name="connsiteX28" fmla="*/ 345577 w 418457"/>
                <a:gd name="connsiteY28" fmla="*/ 165494 h 461886"/>
                <a:gd name="connsiteX29" fmla="*/ 352056 w 418457"/>
                <a:gd name="connsiteY29" fmla="*/ 133061 h 461886"/>
                <a:gd name="connsiteX30" fmla="*/ 369691 w 418457"/>
                <a:gd name="connsiteY30" fmla="*/ 115404 h 461886"/>
                <a:gd name="connsiteX31" fmla="*/ 369691 w 418457"/>
                <a:gd name="connsiteY31" fmla="*/ 86305 h 461886"/>
                <a:gd name="connsiteX32" fmla="*/ 332261 w 418457"/>
                <a:gd name="connsiteY32" fmla="*/ 48828 h 461886"/>
                <a:gd name="connsiteX33" fmla="*/ 303198 w 418457"/>
                <a:gd name="connsiteY33" fmla="*/ 48828 h 461886"/>
                <a:gd name="connsiteX34" fmla="*/ 285563 w 418457"/>
                <a:gd name="connsiteY34" fmla="*/ 66486 h 461886"/>
                <a:gd name="connsiteX35" fmla="*/ 253171 w 418457"/>
                <a:gd name="connsiteY35" fmla="*/ 72972 h 461886"/>
                <a:gd name="connsiteX36" fmla="*/ 234816 w 418457"/>
                <a:gd name="connsiteY36" fmla="*/ 45495 h 461886"/>
                <a:gd name="connsiteX37" fmla="*/ 234816 w 418457"/>
                <a:gd name="connsiteY37" fmla="*/ 20540 h 461886"/>
                <a:gd name="connsiteX38" fmla="*/ 214301 w 418457"/>
                <a:gd name="connsiteY38" fmla="*/ 0 h 461886"/>
                <a:gd name="connsiteX39" fmla="*/ 161395 w 418457"/>
                <a:gd name="connsiteY39" fmla="*/ 0 h 461886"/>
                <a:gd name="connsiteX40" fmla="*/ 140881 w 418457"/>
                <a:gd name="connsiteY40" fmla="*/ 20540 h 461886"/>
                <a:gd name="connsiteX41" fmla="*/ 140881 w 418457"/>
                <a:gd name="connsiteY41" fmla="*/ 45495 h 461886"/>
                <a:gd name="connsiteX42" fmla="*/ 122525 w 418457"/>
                <a:gd name="connsiteY42" fmla="*/ 72972 h 461886"/>
                <a:gd name="connsiteX43" fmla="*/ 90134 w 418457"/>
                <a:gd name="connsiteY43" fmla="*/ 66486 h 461886"/>
                <a:gd name="connsiteX44" fmla="*/ 72499 w 418457"/>
                <a:gd name="connsiteY44" fmla="*/ 48828 h 461886"/>
                <a:gd name="connsiteX45" fmla="*/ 43436 w 418457"/>
                <a:gd name="connsiteY45" fmla="*/ 48828 h 461886"/>
                <a:gd name="connsiteX46" fmla="*/ 6006 w 418457"/>
                <a:gd name="connsiteY46" fmla="*/ 86305 h 461886"/>
                <a:gd name="connsiteX47" fmla="*/ 6006 w 418457"/>
                <a:gd name="connsiteY47" fmla="*/ 115404 h 461886"/>
                <a:gd name="connsiteX48" fmla="*/ 23641 w 418457"/>
                <a:gd name="connsiteY48" fmla="*/ 133061 h 46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8457" h="461886">
                  <a:moveTo>
                    <a:pt x="23641" y="328825"/>
                  </a:moveTo>
                  <a:lnTo>
                    <a:pt x="6006" y="346482"/>
                  </a:lnTo>
                  <a:cubicBezTo>
                    <a:pt x="-2002" y="354500"/>
                    <a:pt x="-2002" y="367563"/>
                    <a:pt x="6006" y="375581"/>
                  </a:cubicBezTo>
                  <a:lnTo>
                    <a:pt x="43436" y="413058"/>
                  </a:lnTo>
                  <a:cubicBezTo>
                    <a:pt x="51444" y="421076"/>
                    <a:pt x="64490" y="421076"/>
                    <a:pt x="72499" y="413058"/>
                  </a:cubicBezTo>
                  <a:lnTo>
                    <a:pt x="90134" y="395400"/>
                  </a:lnTo>
                  <a:cubicBezTo>
                    <a:pt x="98772" y="386752"/>
                    <a:pt x="111188" y="384230"/>
                    <a:pt x="122525" y="388914"/>
                  </a:cubicBezTo>
                  <a:cubicBezTo>
                    <a:pt x="133863" y="393599"/>
                    <a:pt x="140881" y="404139"/>
                    <a:pt x="140881" y="416392"/>
                  </a:cubicBezTo>
                  <a:lnTo>
                    <a:pt x="140881" y="441346"/>
                  </a:lnTo>
                  <a:cubicBezTo>
                    <a:pt x="140881" y="452697"/>
                    <a:pt x="150148" y="461886"/>
                    <a:pt x="161395" y="461886"/>
                  </a:cubicBezTo>
                  <a:lnTo>
                    <a:pt x="214301" y="461886"/>
                  </a:lnTo>
                  <a:cubicBezTo>
                    <a:pt x="225638" y="461886"/>
                    <a:pt x="234816" y="452607"/>
                    <a:pt x="234816" y="441346"/>
                  </a:cubicBezTo>
                  <a:lnTo>
                    <a:pt x="234816" y="416392"/>
                  </a:lnTo>
                  <a:cubicBezTo>
                    <a:pt x="234816" y="404139"/>
                    <a:pt x="241834" y="393599"/>
                    <a:pt x="253171" y="388914"/>
                  </a:cubicBezTo>
                  <a:cubicBezTo>
                    <a:pt x="264508" y="384230"/>
                    <a:pt x="276835" y="386662"/>
                    <a:pt x="285563" y="395400"/>
                  </a:cubicBezTo>
                  <a:lnTo>
                    <a:pt x="303198" y="413058"/>
                  </a:lnTo>
                  <a:cubicBezTo>
                    <a:pt x="311206" y="421076"/>
                    <a:pt x="324253" y="421076"/>
                    <a:pt x="332261" y="413058"/>
                  </a:cubicBezTo>
                  <a:lnTo>
                    <a:pt x="369691" y="375581"/>
                  </a:lnTo>
                  <a:cubicBezTo>
                    <a:pt x="373560" y="371707"/>
                    <a:pt x="375719" y="366572"/>
                    <a:pt x="375719" y="360987"/>
                  </a:cubicBezTo>
                  <a:cubicBezTo>
                    <a:pt x="375719" y="355401"/>
                    <a:pt x="373560" y="350266"/>
                    <a:pt x="369691" y="346392"/>
                  </a:cubicBezTo>
                  <a:lnTo>
                    <a:pt x="352056" y="328735"/>
                  </a:lnTo>
                  <a:cubicBezTo>
                    <a:pt x="343418" y="320086"/>
                    <a:pt x="340899" y="307654"/>
                    <a:pt x="345577" y="296303"/>
                  </a:cubicBezTo>
                  <a:cubicBezTo>
                    <a:pt x="350256" y="284951"/>
                    <a:pt x="360783" y="277924"/>
                    <a:pt x="373020" y="277924"/>
                  </a:cubicBezTo>
                  <a:lnTo>
                    <a:pt x="397945" y="277924"/>
                  </a:lnTo>
                  <a:cubicBezTo>
                    <a:pt x="409283" y="277924"/>
                    <a:pt x="418458" y="268646"/>
                    <a:pt x="418458" y="257384"/>
                  </a:cubicBezTo>
                  <a:lnTo>
                    <a:pt x="418458" y="204412"/>
                  </a:lnTo>
                  <a:cubicBezTo>
                    <a:pt x="418458" y="193061"/>
                    <a:pt x="409283" y="183872"/>
                    <a:pt x="397945" y="183872"/>
                  </a:cubicBezTo>
                  <a:lnTo>
                    <a:pt x="373020" y="183872"/>
                  </a:lnTo>
                  <a:cubicBezTo>
                    <a:pt x="360783" y="183872"/>
                    <a:pt x="350256" y="176845"/>
                    <a:pt x="345577" y="165494"/>
                  </a:cubicBezTo>
                  <a:cubicBezTo>
                    <a:pt x="340899" y="154142"/>
                    <a:pt x="343328" y="141800"/>
                    <a:pt x="352056" y="133061"/>
                  </a:cubicBezTo>
                  <a:lnTo>
                    <a:pt x="369691" y="115404"/>
                  </a:lnTo>
                  <a:cubicBezTo>
                    <a:pt x="377699" y="107386"/>
                    <a:pt x="377699" y="94323"/>
                    <a:pt x="369691" y="86305"/>
                  </a:cubicBezTo>
                  <a:lnTo>
                    <a:pt x="332261" y="48828"/>
                  </a:lnTo>
                  <a:cubicBezTo>
                    <a:pt x="324253" y="40810"/>
                    <a:pt x="311206" y="40810"/>
                    <a:pt x="303198" y="48828"/>
                  </a:cubicBezTo>
                  <a:lnTo>
                    <a:pt x="285563" y="66486"/>
                  </a:lnTo>
                  <a:cubicBezTo>
                    <a:pt x="276925" y="75134"/>
                    <a:pt x="264508" y="77657"/>
                    <a:pt x="253171" y="72972"/>
                  </a:cubicBezTo>
                  <a:cubicBezTo>
                    <a:pt x="241834" y="68288"/>
                    <a:pt x="234816" y="57747"/>
                    <a:pt x="234816" y="45495"/>
                  </a:cubicBezTo>
                  <a:lnTo>
                    <a:pt x="234816" y="20540"/>
                  </a:lnTo>
                  <a:cubicBezTo>
                    <a:pt x="234816" y="9189"/>
                    <a:pt x="225549" y="0"/>
                    <a:pt x="214301" y="0"/>
                  </a:cubicBezTo>
                  <a:lnTo>
                    <a:pt x="161395" y="0"/>
                  </a:lnTo>
                  <a:cubicBezTo>
                    <a:pt x="150058" y="0"/>
                    <a:pt x="140881" y="9279"/>
                    <a:pt x="140881" y="20540"/>
                  </a:cubicBezTo>
                  <a:lnTo>
                    <a:pt x="140881" y="45495"/>
                  </a:lnTo>
                  <a:cubicBezTo>
                    <a:pt x="140881" y="57747"/>
                    <a:pt x="133863" y="68288"/>
                    <a:pt x="122525" y="72972"/>
                  </a:cubicBezTo>
                  <a:cubicBezTo>
                    <a:pt x="111188" y="77657"/>
                    <a:pt x="98862" y="75224"/>
                    <a:pt x="90134" y="66486"/>
                  </a:cubicBezTo>
                  <a:lnTo>
                    <a:pt x="72499" y="48828"/>
                  </a:lnTo>
                  <a:cubicBezTo>
                    <a:pt x="64490" y="40810"/>
                    <a:pt x="51444" y="40810"/>
                    <a:pt x="43436" y="48828"/>
                  </a:cubicBezTo>
                  <a:lnTo>
                    <a:pt x="6006" y="86305"/>
                  </a:lnTo>
                  <a:cubicBezTo>
                    <a:pt x="-2002" y="94323"/>
                    <a:pt x="-2002" y="107386"/>
                    <a:pt x="6006" y="115404"/>
                  </a:cubicBezTo>
                  <a:lnTo>
                    <a:pt x="23641" y="133061"/>
                  </a:lnTo>
                </a:path>
              </a:pathLst>
            </a:custGeom>
            <a:noFill/>
            <a:ln w="25685" cap="rnd">
              <a:gradFill>
                <a:gsLst>
                  <a:gs pos="2662">
                    <a:srgbClr val="2B7ABB"/>
                  </a:gs>
                  <a:gs pos="48577">
                    <a:srgbClr val="194DDD"/>
                  </a:gs>
                  <a:gs pos="100000">
                    <a:srgbClr val="573AA6"/>
                  </a:gs>
                </a:gsLst>
                <a:lin ang="10804699" scaled="1"/>
              </a:gradFill>
              <a:prstDash val="solid"/>
              <a:miter/>
            </a:ln>
          </p:spPr>
          <p:txBody>
            <a:bodyPr rtlCol="0" anchor="ctr"/>
            <a:lstStyle/>
            <a:p>
              <a:endParaRPr lang="en-UA"/>
            </a:p>
          </p:txBody>
        </p:sp>
        <p:sp>
          <p:nvSpPr>
            <p:cNvPr id="21" name="Freeform 334">
              <a:extLst>
                <a:ext uri="{FF2B5EF4-FFF2-40B4-BE49-F238E27FC236}">
                  <a16:creationId xmlns:a16="http://schemas.microsoft.com/office/drawing/2014/main" id="{83D6F3E2-0381-8403-4B9C-C959ECE0D909}"/>
                </a:ext>
              </a:extLst>
            </p:cNvPr>
            <p:cNvSpPr/>
            <p:nvPr/>
          </p:nvSpPr>
          <p:spPr>
            <a:xfrm>
              <a:off x="6279287" y="4228706"/>
              <a:ext cx="9717" cy="43422"/>
            </a:xfrm>
            <a:custGeom>
              <a:avLst/>
              <a:gdLst>
                <a:gd name="connsiteX0" fmla="*/ 9718 w 9717"/>
                <a:gd name="connsiteY0" fmla="*/ 43423 h 43422"/>
                <a:gd name="connsiteX1" fmla="*/ 7378 w 9717"/>
                <a:gd name="connsiteY1" fmla="*/ 21171 h 43422"/>
                <a:gd name="connsiteX2" fmla="*/ 5489 w 9717"/>
                <a:gd name="connsiteY2" fmla="*/ 13874 h 43422"/>
                <a:gd name="connsiteX3" fmla="*/ 0 w 9717"/>
                <a:gd name="connsiteY3" fmla="*/ 0 h 43422"/>
              </a:gdLst>
              <a:ahLst/>
              <a:cxnLst>
                <a:cxn ang="0">
                  <a:pos x="connsiteX0" y="connsiteY0"/>
                </a:cxn>
                <a:cxn ang="0">
                  <a:pos x="connsiteX1" y="connsiteY1"/>
                </a:cxn>
                <a:cxn ang="0">
                  <a:pos x="connsiteX2" y="connsiteY2"/>
                </a:cxn>
                <a:cxn ang="0">
                  <a:pos x="connsiteX3" y="connsiteY3"/>
                </a:cxn>
              </a:cxnLst>
              <a:rect l="l" t="t" r="r" b="b"/>
              <a:pathLst>
                <a:path w="9717" h="43422">
                  <a:moveTo>
                    <a:pt x="9718" y="43423"/>
                  </a:moveTo>
                  <a:cubicBezTo>
                    <a:pt x="9718" y="36036"/>
                    <a:pt x="8998" y="28558"/>
                    <a:pt x="7378" y="21171"/>
                  </a:cubicBezTo>
                  <a:cubicBezTo>
                    <a:pt x="6838" y="18739"/>
                    <a:pt x="6209" y="16306"/>
                    <a:pt x="5489" y="13874"/>
                  </a:cubicBezTo>
                  <a:cubicBezTo>
                    <a:pt x="4049" y="9099"/>
                    <a:pt x="2160" y="4415"/>
                    <a:pt x="0" y="0"/>
                  </a:cubicBezTo>
                </a:path>
              </a:pathLst>
            </a:custGeom>
            <a:noFill/>
            <a:ln w="25685" cap="rnd">
              <a:solidFill>
                <a:srgbClr val="2B79BC"/>
              </a:solidFill>
              <a:prstDash val="solid"/>
              <a:round/>
            </a:ln>
          </p:spPr>
          <p:txBody>
            <a:bodyPr rtlCol="0" anchor="ctr"/>
            <a:lstStyle/>
            <a:p>
              <a:endParaRPr lang="en-UA"/>
            </a:p>
          </p:txBody>
        </p:sp>
        <p:sp>
          <p:nvSpPr>
            <p:cNvPr id="22" name="Freeform 335">
              <a:extLst>
                <a:ext uri="{FF2B5EF4-FFF2-40B4-BE49-F238E27FC236}">
                  <a16:creationId xmlns:a16="http://schemas.microsoft.com/office/drawing/2014/main" id="{94A7EA48-B87A-8C13-8A0B-64D3DBC7EDD1}"/>
                </a:ext>
              </a:extLst>
            </p:cNvPr>
            <p:cNvSpPr/>
            <p:nvPr/>
          </p:nvSpPr>
          <p:spPr>
            <a:xfrm>
              <a:off x="6095978" y="4174433"/>
              <a:ext cx="181063" cy="193216"/>
            </a:xfrm>
            <a:custGeom>
              <a:avLst/>
              <a:gdLst>
                <a:gd name="connsiteX0" fmla="*/ 101524 w 181063"/>
                <a:gd name="connsiteY0" fmla="*/ 129 h 193216"/>
                <a:gd name="connsiteX1" fmla="*/ 75341 w 181063"/>
                <a:gd name="connsiteY1" fmla="*/ 2382 h 193216"/>
                <a:gd name="connsiteX2" fmla="*/ 2370 w 181063"/>
                <a:gd name="connsiteY2" fmla="*/ 117785 h 193216"/>
                <a:gd name="connsiteX3" fmla="*/ 117630 w 181063"/>
                <a:gd name="connsiteY3" fmla="*/ 190848 h 193216"/>
                <a:gd name="connsiteX4" fmla="*/ 181063 w 181063"/>
                <a:gd name="connsiteY4" fmla="*/ 142921 h 19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63" h="193216">
                  <a:moveTo>
                    <a:pt x="101524" y="129"/>
                  </a:moveTo>
                  <a:cubicBezTo>
                    <a:pt x="92976" y="-321"/>
                    <a:pt x="84159" y="399"/>
                    <a:pt x="75341" y="2382"/>
                  </a:cubicBezTo>
                  <a:cubicBezTo>
                    <a:pt x="23424" y="14093"/>
                    <a:pt x="-9327" y="65894"/>
                    <a:pt x="2370" y="117785"/>
                  </a:cubicBezTo>
                  <a:cubicBezTo>
                    <a:pt x="14067" y="169677"/>
                    <a:pt x="65803" y="202560"/>
                    <a:pt x="117630" y="190848"/>
                  </a:cubicBezTo>
                  <a:cubicBezTo>
                    <a:pt x="145702" y="184541"/>
                    <a:pt x="168197" y="166434"/>
                    <a:pt x="181063" y="142921"/>
                  </a:cubicBezTo>
                </a:path>
              </a:pathLst>
            </a:custGeom>
            <a:noFill/>
            <a:ln w="25685" cap="rnd">
              <a:gradFill>
                <a:gsLst>
                  <a:gs pos="2662">
                    <a:srgbClr val="2B7ABB"/>
                  </a:gs>
                  <a:gs pos="48577">
                    <a:srgbClr val="194DDD"/>
                  </a:gs>
                  <a:gs pos="100000">
                    <a:srgbClr val="573AA6"/>
                  </a:gs>
                </a:gsLst>
                <a:lin ang="10804861" scaled="1"/>
              </a:gradFill>
              <a:prstDash val="solid"/>
              <a:round/>
            </a:ln>
          </p:spPr>
          <p:txBody>
            <a:bodyPr rtlCol="0" anchor="ctr"/>
            <a:lstStyle/>
            <a:p>
              <a:endParaRPr lang="en-UA"/>
            </a:p>
          </p:txBody>
        </p:sp>
        <p:sp>
          <p:nvSpPr>
            <p:cNvPr id="23" name="Freeform 336">
              <a:extLst>
                <a:ext uri="{FF2B5EF4-FFF2-40B4-BE49-F238E27FC236}">
                  <a16:creationId xmlns:a16="http://schemas.microsoft.com/office/drawing/2014/main" id="{A2AB6D6D-6395-F3E8-4AE9-E405CCFA55A7}"/>
                </a:ext>
              </a:extLst>
            </p:cNvPr>
            <p:cNvSpPr/>
            <p:nvPr/>
          </p:nvSpPr>
          <p:spPr>
            <a:xfrm>
              <a:off x="5887891" y="4273209"/>
              <a:ext cx="168705" cy="5143"/>
            </a:xfrm>
            <a:custGeom>
              <a:avLst/>
              <a:gdLst>
                <a:gd name="connsiteX0" fmla="*/ 0 w 168705"/>
                <a:gd name="connsiteY0" fmla="*/ 0 h 5143"/>
                <a:gd name="connsiteX1" fmla="*/ 168706 w 168705"/>
                <a:gd name="connsiteY1" fmla="*/ 0 h 5143"/>
              </a:gdLst>
              <a:ahLst/>
              <a:cxnLst>
                <a:cxn ang="0">
                  <a:pos x="connsiteX0" y="connsiteY0"/>
                </a:cxn>
                <a:cxn ang="0">
                  <a:pos x="connsiteX1" y="connsiteY1"/>
                </a:cxn>
              </a:cxnLst>
              <a:rect l="l" t="t" r="r" b="b"/>
              <a:pathLst>
                <a:path w="168705" h="5143">
                  <a:moveTo>
                    <a:pt x="0" y="0"/>
                  </a:moveTo>
                  <a:lnTo>
                    <a:pt x="168706" y="0"/>
                  </a:lnTo>
                </a:path>
              </a:pathLst>
            </a:custGeom>
            <a:noFill/>
            <a:ln w="25685" cap="rnd">
              <a:solidFill>
                <a:srgbClr val="563BA8"/>
              </a:solidFill>
              <a:prstDash val="solid"/>
              <a:round/>
            </a:ln>
          </p:spPr>
          <p:txBody>
            <a:bodyPr rtlCol="0" anchor="ctr"/>
            <a:lstStyle/>
            <a:p>
              <a:endParaRPr lang="en-UA"/>
            </a:p>
          </p:txBody>
        </p:sp>
        <p:sp>
          <p:nvSpPr>
            <p:cNvPr id="24" name="Freeform 337">
              <a:extLst>
                <a:ext uri="{FF2B5EF4-FFF2-40B4-BE49-F238E27FC236}">
                  <a16:creationId xmlns:a16="http://schemas.microsoft.com/office/drawing/2014/main" id="{0E4100CF-C4B7-23D3-E694-8CC3BAB148F7}"/>
                </a:ext>
              </a:extLst>
            </p:cNvPr>
            <p:cNvSpPr/>
            <p:nvPr/>
          </p:nvSpPr>
          <p:spPr>
            <a:xfrm>
              <a:off x="5980659" y="4273390"/>
              <a:ext cx="75580" cy="75584"/>
            </a:xfrm>
            <a:custGeom>
              <a:avLst/>
              <a:gdLst>
                <a:gd name="connsiteX0" fmla="*/ 75580 w 75580"/>
                <a:gd name="connsiteY0" fmla="*/ 0 h 75584"/>
                <a:gd name="connsiteX1" fmla="*/ 0 w 75580"/>
                <a:gd name="connsiteY1" fmla="*/ 75585 h 75584"/>
              </a:gdLst>
              <a:ahLst/>
              <a:cxnLst>
                <a:cxn ang="0">
                  <a:pos x="connsiteX0" y="connsiteY0"/>
                </a:cxn>
                <a:cxn ang="0">
                  <a:pos x="connsiteX1" y="connsiteY1"/>
                </a:cxn>
              </a:cxnLst>
              <a:rect l="l" t="t" r="r" b="b"/>
              <a:pathLst>
                <a:path w="75580" h="75584">
                  <a:moveTo>
                    <a:pt x="75580" y="0"/>
                  </a:moveTo>
                  <a:lnTo>
                    <a:pt x="0" y="75585"/>
                  </a:lnTo>
                </a:path>
              </a:pathLst>
            </a:custGeom>
            <a:noFill/>
            <a:ln w="25685" cap="rnd">
              <a:solidFill>
                <a:srgbClr val="563BA8"/>
              </a:solidFill>
              <a:prstDash val="solid"/>
              <a:round/>
            </a:ln>
          </p:spPr>
          <p:txBody>
            <a:bodyPr rtlCol="0" anchor="ctr"/>
            <a:lstStyle/>
            <a:p>
              <a:endParaRPr lang="en-UA"/>
            </a:p>
          </p:txBody>
        </p:sp>
        <p:sp>
          <p:nvSpPr>
            <p:cNvPr id="25" name="Freeform 338">
              <a:extLst>
                <a:ext uri="{FF2B5EF4-FFF2-40B4-BE49-F238E27FC236}">
                  <a16:creationId xmlns:a16="http://schemas.microsoft.com/office/drawing/2014/main" id="{8BC3B332-D5BF-E8C7-9707-089E2F41E700}"/>
                </a:ext>
              </a:extLst>
            </p:cNvPr>
            <p:cNvSpPr/>
            <p:nvPr/>
          </p:nvSpPr>
          <p:spPr>
            <a:xfrm>
              <a:off x="5979571" y="4195376"/>
              <a:ext cx="75490" cy="75584"/>
            </a:xfrm>
            <a:custGeom>
              <a:avLst/>
              <a:gdLst>
                <a:gd name="connsiteX0" fmla="*/ 0 w 75490"/>
                <a:gd name="connsiteY0" fmla="*/ 0 h 75584"/>
                <a:gd name="connsiteX1" fmla="*/ 75490 w 75490"/>
                <a:gd name="connsiteY1" fmla="*/ 75585 h 75584"/>
              </a:gdLst>
              <a:ahLst/>
              <a:cxnLst>
                <a:cxn ang="0">
                  <a:pos x="connsiteX0" y="connsiteY0"/>
                </a:cxn>
                <a:cxn ang="0">
                  <a:pos x="connsiteX1" y="connsiteY1"/>
                </a:cxn>
              </a:cxnLst>
              <a:rect l="l" t="t" r="r" b="b"/>
              <a:pathLst>
                <a:path w="75490" h="75584">
                  <a:moveTo>
                    <a:pt x="0" y="0"/>
                  </a:moveTo>
                  <a:lnTo>
                    <a:pt x="75490" y="75585"/>
                  </a:lnTo>
                </a:path>
              </a:pathLst>
            </a:custGeom>
            <a:noFill/>
            <a:ln w="25685" cap="rnd">
              <a:solidFill>
                <a:srgbClr val="563BA8"/>
              </a:solidFill>
              <a:prstDash val="solid"/>
              <a:round/>
            </a:ln>
          </p:spPr>
          <p:txBody>
            <a:bodyPr rtlCol="0" anchor="ctr"/>
            <a:lstStyle/>
            <a:p>
              <a:endParaRPr lang="en-UA"/>
            </a:p>
          </p:txBody>
        </p:sp>
      </p:grpSp>
      <p:grpSp>
        <p:nvGrpSpPr>
          <p:cNvPr id="27" name="Group 26">
            <a:extLst>
              <a:ext uri="{FF2B5EF4-FFF2-40B4-BE49-F238E27FC236}">
                <a16:creationId xmlns:a16="http://schemas.microsoft.com/office/drawing/2014/main" id="{B0EABB45-0628-B924-988B-66F9DD9CE29B}"/>
              </a:ext>
              <a:ext uri="{C183D7F6-B498-43B3-948B-1728B52AA6E4}">
                <adec:decorative xmlns:adec="http://schemas.microsoft.com/office/drawing/2017/decorative" val="1"/>
              </a:ext>
            </a:extLst>
          </p:cNvPr>
          <p:cNvGrpSpPr>
            <a:grpSpLocks noChangeAspect="1"/>
          </p:cNvGrpSpPr>
          <p:nvPr/>
        </p:nvGrpSpPr>
        <p:grpSpPr>
          <a:xfrm>
            <a:off x="3356733" y="1229987"/>
            <a:ext cx="339972" cy="391840"/>
            <a:chOff x="7770481" y="3230128"/>
            <a:chExt cx="384618" cy="443297"/>
          </a:xfrm>
        </p:grpSpPr>
        <p:sp>
          <p:nvSpPr>
            <p:cNvPr id="28" name="Freeform 215">
              <a:extLst>
                <a:ext uri="{FF2B5EF4-FFF2-40B4-BE49-F238E27FC236}">
                  <a16:creationId xmlns:a16="http://schemas.microsoft.com/office/drawing/2014/main" id="{BF8249C3-74C0-6363-8C4D-560C43B4CFFE}"/>
                </a:ext>
              </a:extLst>
            </p:cNvPr>
            <p:cNvSpPr/>
            <p:nvPr/>
          </p:nvSpPr>
          <p:spPr>
            <a:xfrm>
              <a:off x="7770481" y="3230128"/>
              <a:ext cx="384618" cy="443297"/>
            </a:xfrm>
            <a:custGeom>
              <a:avLst/>
              <a:gdLst>
                <a:gd name="connsiteX0" fmla="*/ 80934 w 384618"/>
                <a:gd name="connsiteY0" fmla="*/ 362042 h 443297"/>
                <a:gd name="connsiteX1" fmla="*/ 80934 w 384618"/>
                <a:gd name="connsiteY1" fmla="*/ 339679 h 443297"/>
                <a:gd name="connsiteX2" fmla="*/ 67255 w 384618"/>
                <a:gd name="connsiteY2" fmla="*/ 310250 h 443297"/>
                <a:gd name="connsiteX3" fmla="*/ 0 w 384618"/>
                <a:gd name="connsiteY3" fmla="*/ 166177 h 443297"/>
                <a:gd name="connsiteX4" fmla="*/ 166015 w 384618"/>
                <a:gd name="connsiteY4" fmla="*/ 3 h 443297"/>
                <a:gd name="connsiteX5" fmla="*/ 330944 w 384618"/>
                <a:gd name="connsiteY5" fmla="*/ 150917 h 443297"/>
                <a:gd name="connsiteX6" fmla="*/ 337265 w 384618"/>
                <a:gd name="connsiteY6" fmla="*/ 171418 h 443297"/>
                <a:gd name="connsiteX7" fmla="*/ 384028 w 384618"/>
                <a:gd name="connsiteY7" fmla="*/ 241875 h 443297"/>
                <a:gd name="connsiteX8" fmla="*/ 384028 w 384618"/>
                <a:gd name="connsiteY8" fmla="*/ 247146 h 443297"/>
                <a:gd name="connsiteX9" fmla="*/ 379831 w 384618"/>
                <a:gd name="connsiteY9" fmla="*/ 249777 h 443297"/>
                <a:gd name="connsiteX10" fmla="*/ 353017 w 384618"/>
                <a:gd name="connsiteY10" fmla="*/ 249777 h 443297"/>
                <a:gd name="connsiteX11" fmla="*/ 331487 w 384618"/>
                <a:gd name="connsiteY11" fmla="*/ 271340 h 443297"/>
                <a:gd name="connsiteX12" fmla="*/ 331487 w 384618"/>
                <a:gd name="connsiteY12" fmla="*/ 344432 h 443297"/>
                <a:gd name="connsiteX13" fmla="*/ 316229 w 384618"/>
                <a:gd name="connsiteY13" fmla="*/ 359692 h 443297"/>
                <a:gd name="connsiteX14" fmla="*/ 261615 w 384618"/>
                <a:gd name="connsiteY14" fmla="*/ 359692 h 443297"/>
                <a:gd name="connsiteX15" fmla="*/ 237418 w 384618"/>
                <a:gd name="connsiteY15" fmla="*/ 383886 h 443297"/>
                <a:gd name="connsiteX16" fmla="*/ 236925 w 384618"/>
                <a:gd name="connsiteY16" fmla="*/ 443179 h 443297"/>
                <a:gd name="connsiteX17" fmla="*/ 80884 w 384618"/>
                <a:gd name="connsiteY17" fmla="*/ 443298 h 443297"/>
                <a:gd name="connsiteX18" fmla="*/ 80884 w 384618"/>
                <a:gd name="connsiteY18" fmla="*/ 414949 h 44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618" h="443297">
                  <a:moveTo>
                    <a:pt x="80934" y="362042"/>
                  </a:moveTo>
                  <a:lnTo>
                    <a:pt x="80934" y="339679"/>
                  </a:lnTo>
                  <a:cubicBezTo>
                    <a:pt x="80934" y="328629"/>
                    <a:pt x="76193" y="317604"/>
                    <a:pt x="67255" y="310250"/>
                  </a:cubicBezTo>
                  <a:cubicBezTo>
                    <a:pt x="25727" y="274488"/>
                    <a:pt x="0" y="219286"/>
                    <a:pt x="0" y="166177"/>
                  </a:cubicBezTo>
                  <a:cubicBezTo>
                    <a:pt x="0" y="74157"/>
                    <a:pt x="74070" y="3"/>
                    <a:pt x="166015" y="3"/>
                  </a:cubicBezTo>
                  <a:cubicBezTo>
                    <a:pt x="252183" y="-510"/>
                    <a:pt x="323044" y="64681"/>
                    <a:pt x="330944" y="150917"/>
                  </a:cubicBezTo>
                  <a:cubicBezTo>
                    <a:pt x="331487" y="158275"/>
                    <a:pt x="333611" y="165116"/>
                    <a:pt x="337265" y="171418"/>
                  </a:cubicBezTo>
                  <a:lnTo>
                    <a:pt x="384028" y="241875"/>
                  </a:lnTo>
                  <a:cubicBezTo>
                    <a:pt x="385065" y="243968"/>
                    <a:pt x="384521" y="246085"/>
                    <a:pt x="384028" y="247146"/>
                  </a:cubicBezTo>
                  <a:cubicBezTo>
                    <a:pt x="383485" y="248203"/>
                    <a:pt x="382447" y="249777"/>
                    <a:pt x="379831" y="249777"/>
                  </a:cubicBezTo>
                  <a:lnTo>
                    <a:pt x="353017" y="249777"/>
                  </a:lnTo>
                  <a:cubicBezTo>
                    <a:pt x="341462" y="249777"/>
                    <a:pt x="331487" y="259258"/>
                    <a:pt x="331487" y="271340"/>
                  </a:cubicBezTo>
                  <a:lnTo>
                    <a:pt x="331487" y="344432"/>
                  </a:lnTo>
                  <a:cubicBezTo>
                    <a:pt x="331487" y="352852"/>
                    <a:pt x="325167" y="359692"/>
                    <a:pt x="316229" y="359692"/>
                  </a:cubicBezTo>
                  <a:lnTo>
                    <a:pt x="261615" y="359692"/>
                  </a:lnTo>
                  <a:cubicBezTo>
                    <a:pt x="248480" y="359692"/>
                    <a:pt x="237418" y="370743"/>
                    <a:pt x="237418" y="383886"/>
                  </a:cubicBezTo>
                  <a:lnTo>
                    <a:pt x="236925" y="443179"/>
                  </a:lnTo>
                  <a:lnTo>
                    <a:pt x="80884" y="443298"/>
                  </a:lnTo>
                  <a:lnTo>
                    <a:pt x="80884" y="414949"/>
                  </a:lnTo>
                </a:path>
              </a:pathLst>
            </a:custGeom>
            <a:noFill/>
            <a:ln w="24690" cap="rnd">
              <a:gradFill>
                <a:gsLst>
                  <a:gs pos="3000">
                    <a:srgbClr val="2B7ABB"/>
                  </a:gs>
                  <a:gs pos="49000">
                    <a:srgbClr val="194DDD"/>
                  </a:gs>
                  <a:gs pos="100000">
                    <a:srgbClr val="573AA6"/>
                  </a:gs>
                </a:gsLst>
                <a:lin ang="10800000" scaled="1"/>
              </a:gradFill>
              <a:prstDash val="solid"/>
              <a:round/>
            </a:ln>
          </p:spPr>
          <p:txBody>
            <a:bodyPr rtlCol="0" anchor="ctr"/>
            <a:lstStyle/>
            <a:p>
              <a:endParaRPr lang="en-UA"/>
            </a:p>
          </p:txBody>
        </p:sp>
        <p:sp>
          <p:nvSpPr>
            <p:cNvPr id="29" name="Freeform 216">
              <a:extLst>
                <a:ext uri="{FF2B5EF4-FFF2-40B4-BE49-F238E27FC236}">
                  <a16:creationId xmlns:a16="http://schemas.microsoft.com/office/drawing/2014/main" id="{3202741B-F51D-0AEF-4FE6-0A82F8249C73}"/>
                </a:ext>
              </a:extLst>
            </p:cNvPr>
            <p:cNvSpPr/>
            <p:nvPr/>
          </p:nvSpPr>
          <p:spPr>
            <a:xfrm>
              <a:off x="7888894" y="3329297"/>
              <a:ext cx="25579" cy="153613"/>
            </a:xfrm>
            <a:custGeom>
              <a:avLst/>
              <a:gdLst>
                <a:gd name="connsiteX0" fmla="*/ 0 w 25579"/>
                <a:gd name="connsiteY0" fmla="*/ 0 h 153613"/>
                <a:gd name="connsiteX1" fmla="*/ 0 w 25579"/>
                <a:gd name="connsiteY1" fmla="*/ 42138 h 153613"/>
                <a:gd name="connsiteX2" fmla="*/ 25579 w 25579"/>
                <a:gd name="connsiteY2" fmla="*/ 42138 h 153613"/>
                <a:gd name="connsiteX3" fmla="*/ 25579 w 25579"/>
                <a:gd name="connsiteY3" fmla="*/ 108810 h 153613"/>
                <a:gd name="connsiteX4" fmla="*/ 0 w 25579"/>
                <a:gd name="connsiteY4" fmla="*/ 108810 h 153613"/>
                <a:gd name="connsiteX5" fmla="*/ 0 w 25579"/>
                <a:gd name="connsiteY5" fmla="*/ 153613 h 15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9" h="153613">
                  <a:moveTo>
                    <a:pt x="0" y="0"/>
                  </a:moveTo>
                  <a:lnTo>
                    <a:pt x="0" y="42138"/>
                  </a:lnTo>
                  <a:lnTo>
                    <a:pt x="25579" y="42138"/>
                  </a:lnTo>
                  <a:lnTo>
                    <a:pt x="25579" y="108810"/>
                  </a:lnTo>
                  <a:lnTo>
                    <a:pt x="0" y="108810"/>
                  </a:lnTo>
                  <a:lnTo>
                    <a:pt x="0" y="153613"/>
                  </a:lnTo>
                </a:path>
              </a:pathLst>
            </a:custGeom>
            <a:noFill/>
            <a:ln w="11255" cap="rnd">
              <a:solidFill>
                <a:srgbClr val="3346C7"/>
              </a:solidFill>
              <a:prstDash val="solid"/>
              <a:round/>
            </a:ln>
          </p:spPr>
          <p:txBody>
            <a:bodyPr rtlCol="0" anchor="ctr"/>
            <a:lstStyle/>
            <a:p>
              <a:endParaRPr lang="en-UA"/>
            </a:p>
          </p:txBody>
        </p:sp>
        <p:sp>
          <p:nvSpPr>
            <p:cNvPr id="30" name="Freeform 217">
              <a:extLst>
                <a:ext uri="{FF2B5EF4-FFF2-40B4-BE49-F238E27FC236}">
                  <a16:creationId xmlns:a16="http://schemas.microsoft.com/office/drawing/2014/main" id="{79FAAC38-ADC0-8D6E-B119-7DD23CF4F3F3}"/>
                </a:ext>
              </a:extLst>
            </p:cNvPr>
            <p:cNvSpPr/>
            <p:nvPr/>
          </p:nvSpPr>
          <p:spPr>
            <a:xfrm>
              <a:off x="7986419" y="3329297"/>
              <a:ext cx="25579" cy="153613"/>
            </a:xfrm>
            <a:custGeom>
              <a:avLst/>
              <a:gdLst>
                <a:gd name="connsiteX0" fmla="*/ 25579 w 25579"/>
                <a:gd name="connsiteY0" fmla="*/ 0 h 153613"/>
                <a:gd name="connsiteX1" fmla="*/ 25579 w 25579"/>
                <a:gd name="connsiteY1" fmla="*/ 42138 h 153613"/>
                <a:gd name="connsiteX2" fmla="*/ 0 w 25579"/>
                <a:gd name="connsiteY2" fmla="*/ 42138 h 153613"/>
                <a:gd name="connsiteX3" fmla="*/ 0 w 25579"/>
                <a:gd name="connsiteY3" fmla="*/ 108810 h 153613"/>
                <a:gd name="connsiteX4" fmla="*/ 25579 w 25579"/>
                <a:gd name="connsiteY4" fmla="*/ 108810 h 153613"/>
                <a:gd name="connsiteX5" fmla="*/ 25579 w 25579"/>
                <a:gd name="connsiteY5" fmla="*/ 153613 h 15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9" h="153613">
                  <a:moveTo>
                    <a:pt x="25579" y="0"/>
                  </a:moveTo>
                  <a:lnTo>
                    <a:pt x="25579" y="42138"/>
                  </a:lnTo>
                  <a:lnTo>
                    <a:pt x="0" y="42138"/>
                  </a:lnTo>
                  <a:lnTo>
                    <a:pt x="0" y="108810"/>
                  </a:lnTo>
                  <a:lnTo>
                    <a:pt x="25579" y="108810"/>
                  </a:lnTo>
                  <a:lnTo>
                    <a:pt x="25579" y="153613"/>
                  </a:lnTo>
                </a:path>
              </a:pathLst>
            </a:custGeom>
            <a:noFill/>
            <a:ln w="11255" cap="rnd">
              <a:solidFill>
                <a:srgbClr val="3346C7"/>
              </a:solidFill>
              <a:prstDash val="solid"/>
              <a:round/>
            </a:ln>
          </p:spPr>
          <p:txBody>
            <a:bodyPr rtlCol="0" anchor="ctr"/>
            <a:lstStyle/>
            <a:p>
              <a:endParaRPr lang="en-UA"/>
            </a:p>
          </p:txBody>
        </p:sp>
        <p:sp>
          <p:nvSpPr>
            <p:cNvPr id="31" name="Freeform 218">
              <a:extLst>
                <a:ext uri="{FF2B5EF4-FFF2-40B4-BE49-F238E27FC236}">
                  <a16:creationId xmlns:a16="http://schemas.microsoft.com/office/drawing/2014/main" id="{8A3FD57A-CA28-0196-DE2B-489EFB5929E7}"/>
                </a:ext>
              </a:extLst>
            </p:cNvPr>
            <p:cNvSpPr/>
            <p:nvPr/>
          </p:nvSpPr>
          <p:spPr>
            <a:xfrm>
              <a:off x="7950718" y="3313854"/>
              <a:ext cx="4937" cy="183985"/>
            </a:xfrm>
            <a:custGeom>
              <a:avLst/>
              <a:gdLst>
                <a:gd name="connsiteX0" fmla="*/ 0 w 4937"/>
                <a:gd name="connsiteY0" fmla="*/ 183985 h 183985"/>
                <a:gd name="connsiteX1" fmla="*/ 0 w 4937"/>
                <a:gd name="connsiteY1" fmla="*/ 0 h 183985"/>
              </a:gdLst>
              <a:ahLst/>
              <a:cxnLst>
                <a:cxn ang="0">
                  <a:pos x="connsiteX0" y="connsiteY0"/>
                </a:cxn>
                <a:cxn ang="0">
                  <a:pos x="connsiteX1" y="connsiteY1"/>
                </a:cxn>
              </a:cxnLst>
              <a:rect l="l" t="t" r="r" b="b"/>
              <a:pathLst>
                <a:path w="4937" h="183985">
                  <a:moveTo>
                    <a:pt x="0" y="183985"/>
                  </a:moveTo>
                  <a:lnTo>
                    <a:pt x="0" y="0"/>
                  </a:lnTo>
                </a:path>
              </a:pathLst>
            </a:custGeom>
            <a:noFill/>
            <a:ln w="11255" cap="rnd">
              <a:solidFill>
                <a:srgbClr val="3346C7"/>
              </a:solidFill>
              <a:prstDash val="solid"/>
              <a:round/>
            </a:ln>
          </p:spPr>
          <p:txBody>
            <a:bodyPr rtlCol="0" anchor="ctr"/>
            <a:lstStyle/>
            <a:p>
              <a:endParaRPr lang="en-UA"/>
            </a:p>
          </p:txBody>
        </p:sp>
        <p:sp>
          <p:nvSpPr>
            <p:cNvPr id="32" name="Freeform 219">
              <a:extLst>
                <a:ext uri="{FF2B5EF4-FFF2-40B4-BE49-F238E27FC236}">
                  <a16:creationId xmlns:a16="http://schemas.microsoft.com/office/drawing/2014/main" id="{9AA704B9-25FC-8298-95D0-BDF0AA5EE003}"/>
                </a:ext>
              </a:extLst>
            </p:cNvPr>
            <p:cNvSpPr/>
            <p:nvPr/>
          </p:nvSpPr>
          <p:spPr>
            <a:xfrm>
              <a:off x="7853242" y="3405583"/>
              <a:ext cx="97475" cy="4935"/>
            </a:xfrm>
            <a:custGeom>
              <a:avLst/>
              <a:gdLst>
                <a:gd name="connsiteX0" fmla="*/ 97476 w 97475"/>
                <a:gd name="connsiteY0" fmla="*/ 0 h 4935"/>
                <a:gd name="connsiteX1" fmla="*/ 0 w 97475"/>
                <a:gd name="connsiteY1" fmla="*/ 0 h 4935"/>
              </a:gdLst>
              <a:ahLst/>
              <a:cxnLst>
                <a:cxn ang="0">
                  <a:pos x="connsiteX0" y="connsiteY0"/>
                </a:cxn>
                <a:cxn ang="0">
                  <a:pos x="connsiteX1" y="connsiteY1"/>
                </a:cxn>
              </a:cxnLst>
              <a:rect l="l" t="t" r="r" b="b"/>
              <a:pathLst>
                <a:path w="97475" h="4935">
                  <a:moveTo>
                    <a:pt x="97476" y="0"/>
                  </a:moveTo>
                  <a:lnTo>
                    <a:pt x="0" y="0"/>
                  </a:lnTo>
                </a:path>
              </a:pathLst>
            </a:custGeom>
            <a:noFill/>
            <a:ln w="11255" cap="rnd">
              <a:solidFill>
                <a:srgbClr val="3346C7"/>
              </a:solidFill>
              <a:prstDash val="solid"/>
              <a:round/>
            </a:ln>
          </p:spPr>
          <p:txBody>
            <a:bodyPr rtlCol="0" anchor="ctr"/>
            <a:lstStyle/>
            <a:p>
              <a:endParaRPr lang="en-UA"/>
            </a:p>
          </p:txBody>
        </p:sp>
        <p:sp>
          <p:nvSpPr>
            <p:cNvPr id="33" name="Freeform 220">
              <a:extLst>
                <a:ext uri="{FF2B5EF4-FFF2-40B4-BE49-F238E27FC236}">
                  <a16:creationId xmlns:a16="http://schemas.microsoft.com/office/drawing/2014/main" id="{8C236246-7148-10B9-3AF3-0DD2BEC3838C}"/>
                </a:ext>
              </a:extLst>
            </p:cNvPr>
            <p:cNvSpPr/>
            <p:nvPr/>
          </p:nvSpPr>
          <p:spPr>
            <a:xfrm>
              <a:off x="7950718" y="3405583"/>
              <a:ext cx="96982" cy="4935"/>
            </a:xfrm>
            <a:custGeom>
              <a:avLst/>
              <a:gdLst>
                <a:gd name="connsiteX0" fmla="*/ 0 w 96982"/>
                <a:gd name="connsiteY0" fmla="*/ 0 h 4935"/>
                <a:gd name="connsiteX1" fmla="*/ 96982 w 96982"/>
                <a:gd name="connsiteY1" fmla="*/ 0 h 4935"/>
              </a:gdLst>
              <a:ahLst/>
              <a:cxnLst>
                <a:cxn ang="0">
                  <a:pos x="connsiteX0" y="connsiteY0"/>
                </a:cxn>
                <a:cxn ang="0">
                  <a:pos x="connsiteX1" y="connsiteY1"/>
                </a:cxn>
              </a:cxnLst>
              <a:rect l="l" t="t" r="r" b="b"/>
              <a:pathLst>
                <a:path w="96982" h="4935">
                  <a:moveTo>
                    <a:pt x="0" y="0"/>
                  </a:moveTo>
                  <a:lnTo>
                    <a:pt x="96982" y="0"/>
                  </a:lnTo>
                </a:path>
              </a:pathLst>
            </a:custGeom>
            <a:noFill/>
            <a:ln w="11255" cap="rnd">
              <a:solidFill>
                <a:srgbClr val="3346C7"/>
              </a:solidFill>
              <a:prstDash val="solid"/>
              <a:round/>
            </a:ln>
          </p:spPr>
          <p:txBody>
            <a:bodyPr rtlCol="0" anchor="ctr"/>
            <a:lstStyle/>
            <a:p>
              <a:endParaRPr lang="en-UA"/>
            </a:p>
          </p:txBody>
        </p:sp>
        <p:sp>
          <p:nvSpPr>
            <p:cNvPr id="34" name="Freeform 221">
              <a:extLst>
                <a:ext uri="{FF2B5EF4-FFF2-40B4-BE49-F238E27FC236}">
                  <a16:creationId xmlns:a16="http://schemas.microsoft.com/office/drawing/2014/main" id="{CA4EBF56-F2CF-2A41-89A7-B7D7A608F713}"/>
                </a:ext>
              </a:extLst>
            </p:cNvPr>
            <p:cNvSpPr/>
            <p:nvPr/>
          </p:nvSpPr>
          <p:spPr>
            <a:xfrm>
              <a:off x="7872944" y="3313820"/>
              <a:ext cx="30911" cy="30954"/>
            </a:xfrm>
            <a:custGeom>
              <a:avLst/>
              <a:gdLst>
                <a:gd name="connsiteX0" fmla="*/ 15456 w 30911"/>
                <a:gd name="connsiteY0" fmla="*/ 30955 h 30954"/>
                <a:gd name="connsiteX1" fmla="*/ 30912 w 30911"/>
                <a:gd name="connsiteY1" fmla="*/ 15477 h 30954"/>
                <a:gd name="connsiteX2" fmla="*/ 15456 w 30911"/>
                <a:gd name="connsiteY2" fmla="*/ 0 h 30954"/>
                <a:gd name="connsiteX3" fmla="*/ 0 w 30911"/>
                <a:gd name="connsiteY3" fmla="*/ 15477 h 30954"/>
                <a:gd name="connsiteX4" fmla="*/ 15456 w 30911"/>
                <a:gd name="connsiteY4" fmla="*/ 30955 h 3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1" h="30954">
                  <a:moveTo>
                    <a:pt x="15456" y="30955"/>
                  </a:moveTo>
                  <a:cubicBezTo>
                    <a:pt x="23999" y="30955"/>
                    <a:pt x="30912" y="24025"/>
                    <a:pt x="30912" y="15477"/>
                  </a:cubicBezTo>
                  <a:cubicBezTo>
                    <a:pt x="30912" y="6929"/>
                    <a:pt x="23999" y="0"/>
                    <a:pt x="15456" y="0"/>
                  </a:cubicBezTo>
                  <a:cubicBezTo>
                    <a:pt x="6913" y="0"/>
                    <a:pt x="0" y="6929"/>
                    <a:pt x="0" y="15477"/>
                  </a:cubicBezTo>
                  <a:cubicBezTo>
                    <a:pt x="0" y="24025"/>
                    <a:pt x="6913" y="30955"/>
                    <a:pt x="15456" y="30955"/>
                  </a:cubicBezTo>
                  <a:close/>
                </a:path>
              </a:pathLst>
            </a:custGeom>
            <a:solidFill>
              <a:srgbClr val="3346C7"/>
            </a:solidFill>
            <a:ln w="4938" cap="flat">
              <a:noFill/>
              <a:prstDash val="solid"/>
              <a:miter/>
            </a:ln>
          </p:spPr>
          <p:txBody>
            <a:bodyPr rtlCol="0" anchor="ctr"/>
            <a:lstStyle/>
            <a:p>
              <a:endParaRPr lang="en-UA"/>
            </a:p>
          </p:txBody>
        </p:sp>
        <p:sp>
          <p:nvSpPr>
            <p:cNvPr id="35" name="Freeform 222">
              <a:extLst>
                <a:ext uri="{FF2B5EF4-FFF2-40B4-BE49-F238E27FC236}">
                  <a16:creationId xmlns:a16="http://schemas.microsoft.com/office/drawing/2014/main" id="{37640B75-2D6A-6CD3-7B87-1D7FD6D4D034}"/>
                </a:ext>
              </a:extLst>
            </p:cNvPr>
            <p:cNvSpPr/>
            <p:nvPr/>
          </p:nvSpPr>
          <p:spPr>
            <a:xfrm>
              <a:off x="7837243" y="3390106"/>
              <a:ext cx="30911" cy="30954"/>
            </a:xfrm>
            <a:custGeom>
              <a:avLst/>
              <a:gdLst>
                <a:gd name="connsiteX0" fmla="*/ 15456 w 30911"/>
                <a:gd name="connsiteY0" fmla="*/ 30955 h 30954"/>
                <a:gd name="connsiteX1" fmla="*/ 30912 w 30911"/>
                <a:gd name="connsiteY1" fmla="*/ 15477 h 30954"/>
                <a:gd name="connsiteX2" fmla="*/ 15456 w 30911"/>
                <a:gd name="connsiteY2" fmla="*/ 0 h 30954"/>
                <a:gd name="connsiteX3" fmla="*/ 0 w 30911"/>
                <a:gd name="connsiteY3" fmla="*/ 15477 h 30954"/>
                <a:gd name="connsiteX4" fmla="*/ 15456 w 30911"/>
                <a:gd name="connsiteY4" fmla="*/ 30955 h 3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1" h="30954">
                  <a:moveTo>
                    <a:pt x="15456" y="30955"/>
                  </a:moveTo>
                  <a:cubicBezTo>
                    <a:pt x="23999" y="30955"/>
                    <a:pt x="30912" y="24025"/>
                    <a:pt x="30912" y="15477"/>
                  </a:cubicBezTo>
                  <a:cubicBezTo>
                    <a:pt x="30912" y="6929"/>
                    <a:pt x="23999" y="0"/>
                    <a:pt x="15456" y="0"/>
                  </a:cubicBezTo>
                  <a:cubicBezTo>
                    <a:pt x="6913" y="0"/>
                    <a:pt x="0" y="6929"/>
                    <a:pt x="0" y="15477"/>
                  </a:cubicBezTo>
                  <a:cubicBezTo>
                    <a:pt x="0" y="24025"/>
                    <a:pt x="6913" y="30955"/>
                    <a:pt x="15456" y="30955"/>
                  </a:cubicBezTo>
                  <a:close/>
                </a:path>
              </a:pathLst>
            </a:custGeom>
            <a:solidFill>
              <a:srgbClr val="3346C7"/>
            </a:solidFill>
            <a:ln w="4938" cap="flat">
              <a:noFill/>
              <a:prstDash val="solid"/>
              <a:miter/>
            </a:ln>
          </p:spPr>
          <p:txBody>
            <a:bodyPr rtlCol="0" anchor="ctr"/>
            <a:lstStyle/>
            <a:p>
              <a:endParaRPr lang="en-UA"/>
            </a:p>
          </p:txBody>
        </p:sp>
        <p:sp>
          <p:nvSpPr>
            <p:cNvPr id="36" name="Freeform 223">
              <a:extLst>
                <a:ext uri="{FF2B5EF4-FFF2-40B4-BE49-F238E27FC236}">
                  <a16:creationId xmlns:a16="http://schemas.microsoft.com/office/drawing/2014/main" id="{230A005F-BF4E-6EBA-217D-89E59852FF15}"/>
                </a:ext>
              </a:extLst>
            </p:cNvPr>
            <p:cNvSpPr/>
            <p:nvPr/>
          </p:nvSpPr>
          <p:spPr>
            <a:xfrm>
              <a:off x="8036491" y="3390106"/>
              <a:ext cx="30911" cy="30954"/>
            </a:xfrm>
            <a:custGeom>
              <a:avLst/>
              <a:gdLst>
                <a:gd name="connsiteX0" fmla="*/ 15456 w 30911"/>
                <a:gd name="connsiteY0" fmla="*/ 30955 h 30954"/>
                <a:gd name="connsiteX1" fmla="*/ 30912 w 30911"/>
                <a:gd name="connsiteY1" fmla="*/ 15477 h 30954"/>
                <a:gd name="connsiteX2" fmla="*/ 15456 w 30911"/>
                <a:gd name="connsiteY2" fmla="*/ 0 h 30954"/>
                <a:gd name="connsiteX3" fmla="*/ 0 w 30911"/>
                <a:gd name="connsiteY3" fmla="*/ 15477 h 30954"/>
                <a:gd name="connsiteX4" fmla="*/ 15456 w 30911"/>
                <a:gd name="connsiteY4" fmla="*/ 30955 h 3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1" h="30954">
                  <a:moveTo>
                    <a:pt x="15456" y="30955"/>
                  </a:moveTo>
                  <a:cubicBezTo>
                    <a:pt x="23999" y="30955"/>
                    <a:pt x="30912" y="24025"/>
                    <a:pt x="30912" y="15477"/>
                  </a:cubicBezTo>
                  <a:cubicBezTo>
                    <a:pt x="30912" y="6929"/>
                    <a:pt x="23999" y="0"/>
                    <a:pt x="15456" y="0"/>
                  </a:cubicBezTo>
                  <a:cubicBezTo>
                    <a:pt x="6913" y="0"/>
                    <a:pt x="0" y="6929"/>
                    <a:pt x="0" y="15477"/>
                  </a:cubicBezTo>
                  <a:cubicBezTo>
                    <a:pt x="0" y="24025"/>
                    <a:pt x="6913" y="30955"/>
                    <a:pt x="15456" y="30955"/>
                  </a:cubicBezTo>
                  <a:close/>
                </a:path>
              </a:pathLst>
            </a:custGeom>
            <a:solidFill>
              <a:srgbClr val="3346C7"/>
            </a:solidFill>
            <a:ln w="4938" cap="flat">
              <a:noFill/>
              <a:prstDash val="solid"/>
              <a:miter/>
            </a:ln>
          </p:spPr>
          <p:txBody>
            <a:bodyPr rtlCol="0" anchor="ctr"/>
            <a:lstStyle/>
            <a:p>
              <a:endParaRPr lang="en-UA"/>
            </a:p>
          </p:txBody>
        </p:sp>
        <p:sp>
          <p:nvSpPr>
            <p:cNvPr id="37" name="Freeform 224">
              <a:extLst>
                <a:ext uri="{FF2B5EF4-FFF2-40B4-BE49-F238E27FC236}">
                  <a16:creationId xmlns:a16="http://schemas.microsoft.com/office/drawing/2014/main" id="{5EEC67D6-7BAA-9E27-8D41-9D2406D35BA5}"/>
                </a:ext>
              </a:extLst>
            </p:cNvPr>
            <p:cNvSpPr/>
            <p:nvPr/>
          </p:nvSpPr>
          <p:spPr>
            <a:xfrm>
              <a:off x="7872944" y="3466880"/>
              <a:ext cx="30911" cy="30954"/>
            </a:xfrm>
            <a:custGeom>
              <a:avLst/>
              <a:gdLst>
                <a:gd name="connsiteX0" fmla="*/ 15456 w 30911"/>
                <a:gd name="connsiteY0" fmla="*/ 30955 h 30954"/>
                <a:gd name="connsiteX1" fmla="*/ 30912 w 30911"/>
                <a:gd name="connsiteY1" fmla="*/ 15477 h 30954"/>
                <a:gd name="connsiteX2" fmla="*/ 15456 w 30911"/>
                <a:gd name="connsiteY2" fmla="*/ 0 h 30954"/>
                <a:gd name="connsiteX3" fmla="*/ 0 w 30911"/>
                <a:gd name="connsiteY3" fmla="*/ 15477 h 30954"/>
                <a:gd name="connsiteX4" fmla="*/ 15456 w 30911"/>
                <a:gd name="connsiteY4" fmla="*/ 30955 h 3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1" h="30954">
                  <a:moveTo>
                    <a:pt x="15456" y="30955"/>
                  </a:moveTo>
                  <a:cubicBezTo>
                    <a:pt x="23999" y="30955"/>
                    <a:pt x="30912" y="24025"/>
                    <a:pt x="30912" y="15477"/>
                  </a:cubicBezTo>
                  <a:cubicBezTo>
                    <a:pt x="30912" y="6929"/>
                    <a:pt x="23999" y="0"/>
                    <a:pt x="15456" y="0"/>
                  </a:cubicBezTo>
                  <a:cubicBezTo>
                    <a:pt x="6913" y="0"/>
                    <a:pt x="0" y="6929"/>
                    <a:pt x="0" y="15477"/>
                  </a:cubicBezTo>
                  <a:cubicBezTo>
                    <a:pt x="0" y="24025"/>
                    <a:pt x="6913" y="30955"/>
                    <a:pt x="15456" y="30955"/>
                  </a:cubicBezTo>
                  <a:close/>
                </a:path>
              </a:pathLst>
            </a:custGeom>
            <a:solidFill>
              <a:srgbClr val="3346C7"/>
            </a:solidFill>
            <a:ln w="4938" cap="flat">
              <a:noFill/>
              <a:prstDash val="solid"/>
              <a:miter/>
            </a:ln>
          </p:spPr>
          <p:txBody>
            <a:bodyPr rtlCol="0" anchor="ctr"/>
            <a:lstStyle/>
            <a:p>
              <a:endParaRPr lang="en-UA"/>
            </a:p>
          </p:txBody>
        </p:sp>
        <p:sp>
          <p:nvSpPr>
            <p:cNvPr id="38" name="Freeform 225">
              <a:extLst>
                <a:ext uri="{FF2B5EF4-FFF2-40B4-BE49-F238E27FC236}">
                  <a16:creationId xmlns:a16="http://schemas.microsoft.com/office/drawing/2014/main" id="{F3DAD6C1-D862-C698-A498-EB6B09F0EDA0}"/>
                </a:ext>
              </a:extLst>
            </p:cNvPr>
            <p:cNvSpPr/>
            <p:nvPr/>
          </p:nvSpPr>
          <p:spPr>
            <a:xfrm>
              <a:off x="7995456" y="3313820"/>
              <a:ext cx="30911" cy="30954"/>
            </a:xfrm>
            <a:custGeom>
              <a:avLst/>
              <a:gdLst>
                <a:gd name="connsiteX0" fmla="*/ 15455 w 30911"/>
                <a:gd name="connsiteY0" fmla="*/ 30955 h 30954"/>
                <a:gd name="connsiteX1" fmla="*/ 30911 w 30911"/>
                <a:gd name="connsiteY1" fmla="*/ 15477 h 30954"/>
                <a:gd name="connsiteX2" fmla="*/ 15455 w 30911"/>
                <a:gd name="connsiteY2" fmla="*/ 0 h 30954"/>
                <a:gd name="connsiteX3" fmla="*/ 0 w 30911"/>
                <a:gd name="connsiteY3" fmla="*/ 15477 h 30954"/>
                <a:gd name="connsiteX4" fmla="*/ 15455 w 30911"/>
                <a:gd name="connsiteY4" fmla="*/ 30955 h 3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1" h="30954">
                  <a:moveTo>
                    <a:pt x="15455" y="30955"/>
                  </a:moveTo>
                  <a:cubicBezTo>
                    <a:pt x="23999" y="30955"/>
                    <a:pt x="30911" y="24025"/>
                    <a:pt x="30911" y="15477"/>
                  </a:cubicBezTo>
                  <a:cubicBezTo>
                    <a:pt x="30911" y="6929"/>
                    <a:pt x="23999" y="0"/>
                    <a:pt x="15455" y="0"/>
                  </a:cubicBezTo>
                  <a:cubicBezTo>
                    <a:pt x="6913" y="0"/>
                    <a:pt x="0" y="6929"/>
                    <a:pt x="0" y="15477"/>
                  </a:cubicBezTo>
                  <a:cubicBezTo>
                    <a:pt x="0" y="24025"/>
                    <a:pt x="6913" y="30955"/>
                    <a:pt x="15455" y="30955"/>
                  </a:cubicBezTo>
                  <a:close/>
                </a:path>
              </a:pathLst>
            </a:custGeom>
            <a:solidFill>
              <a:srgbClr val="3346C7"/>
            </a:solidFill>
            <a:ln w="4938" cap="flat">
              <a:noFill/>
              <a:prstDash val="solid"/>
              <a:miter/>
            </a:ln>
          </p:spPr>
          <p:txBody>
            <a:bodyPr rtlCol="0" anchor="ctr"/>
            <a:lstStyle/>
            <a:p>
              <a:endParaRPr lang="en-UA"/>
            </a:p>
          </p:txBody>
        </p:sp>
        <p:sp>
          <p:nvSpPr>
            <p:cNvPr id="39" name="Freeform 226">
              <a:extLst>
                <a:ext uri="{FF2B5EF4-FFF2-40B4-BE49-F238E27FC236}">
                  <a16:creationId xmlns:a16="http://schemas.microsoft.com/office/drawing/2014/main" id="{DA5346EC-58D6-C987-5EEA-0B0956C4D9D8}"/>
                </a:ext>
              </a:extLst>
            </p:cNvPr>
            <p:cNvSpPr/>
            <p:nvPr/>
          </p:nvSpPr>
          <p:spPr>
            <a:xfrm>
              <a:off x="7934176" y="3293032"/>
              <a:ext cx="30961" cy="30954"/>
            </a:xfrm>
            <a:custGeom>
              <a:avLst/>
              <a:gdLst>
                <a:gd name="connsiteX0" fmla="*/ 15505 w 30961"/>
                <a:gd name="connsiteY0" fmla="*/ 30955 h 30954"/>
                <a:gd name="connsiteX1" fmla="*/ 30961 w 30961"/>
                <a:gd name="connsiteY1" fmla="*/ 15477 h 30954"/>
                <a:gd name="connsiteX2" fmla="*/ 15505 w 30961"/>
                <a:gd name="connsiteY2" fmla="*/ 0 h 30954"/>
                <a:gd name="connsiteX3" fmla="*/ 0 w 30961"/>
                <a:gd name="connsiteY3" fmla="*/ 15477 h 30954"/>
                <a:gd name="connsiteX4" fmla="*/ 15505 w 30961"/>
                <a:gd name="connsiteY4" fmla="*/ 30955 h 3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1" h="30954">
                  <a:moveTo>
                    <a:pt x="15505" y="30955"/>
                  </a:moveTo>
                  <a:cubicBezTo>
                    <a:pt x="23999" y="30955"/>
                    <a:pt x="30961" y="24025"/>
                    <a:pt x="30961" y="15477"/>
                  </a:cubicBezTo>
                  <a:cubicBezTo>
                    <a:pt x="30961" y="6929"/>
                    <a:pt x="23999" y="0"/>
                    <a:pt x="15505" y="0"/>
                  </a:cubicBezTo>
                  <a:cubicBezTo>
                    <a:pt x="6963" y="0"/>
                    <a:pt x="0" y="6929"/>
                    <a:pt x="0" y="15477"/>
                  </a:cubicBezTo>
                  <a:cubicBezTo>
                    <a:pt x="0" y="24025"/>
                    <a:pt x="6963" y="30955"/>
                    <a:pt x="15505" y="30955"/>
                  </a:cubicBezTo>
                  <a:close/>
                </a:path>
              </a:pathLst>
            </a:custGeom>
            <a:solidFill>
              <a:srgbClr val="3346C7"/>
            </a:solidFill>
            <a:ln w="4938" cap="flat">
              <a:noFill/>
              <a:prstDash val="solid"/>
              <a:miter/>
            </a:ln>
          </p:spPr>
          <p:txBody>
            <a:bodyPr rtlCol="0" anchor="ctr"/>
            <a:lstStyle/>
            <a:p>
              <a:endParaRPr lang="en-UA"/>
            </a:p>
          </p:txBody>
        </p:sp>
        <p:sp>
          <p:nvSpPr>
            <p:cNvPr id="40" name="Freeform 227">
              <a:extLst>
                <a:ext uri="{FF2B5EF4-FFF2-40B4-BE49-F238E27FC236}">
                  <a16:creationId xmlns:a16="http://schemas.microsoft.com/office/drawing/2014/main" id="{0A8134AB-AD0A-49D9-D732-0A5930813F58}"/>
                </a:ext>
              </a:extLst>
            </p:cNvPr>
            <p:cNvSpPr/>
            <p:nvPr/>
          </p:nvSpPr>
          <p:spPr>
            <a:xfrm>
              <a:off x="7934176" y="3487678"/>
              <a:ext cx="30961" cy="30954"/>
            </a:xfrm>
            <a:custGeom>
              <a:avLst/>
              <a:gdLst>
                <a:gd name="connsiteX0" fmla="*/ 15505 w 30961"/>
                <a:gd name="connsiteY0" fmla="*/ 30955 h 30954"/>
                <a:gd name="connsiteX1" fmla="*/ 30961 w 30961"/>
                <a:gd name="connsiteY1" fmla="*/ 15477 h 30954"/>
                <a:gd name="connsiteX2" fmla="*/ 15505 w 30961"/>
                <a:gd name="connsiteY2" fmla="*/ 0 h 30954"/>
                <a:gd name="connsiteX3" fmla="*/ 0 w 30961"/>
                <a:gd name="connsiteY3" fmla="*/ 15477 h 30954"/>
                <a:gd name="connsiteX4" fmla="*/ 15505 w 30961"/>
                <a:gd name="connsiteY4" fmla="*/ 30955 h 3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1" h="30954">
                  <a:moveTo>
                    <a:pt x="15505" y="30955"/>
                  </a:moveTo>
                  <a:cubicBezTo>
                    <a:pt x="23999" y="30955"/>
                    <a:pt x="30961" y="24025"/>
                    <a:pt x="30961" y="15477"/>
                  </a:cubicBezTo>
                  <a:cubicBezTo>
                    <a:pt x="30961" y="6929"/>
                    <a:pt x="23999" y="0"/>
                    <a:pt x="15505" y="0"/>
                  </a:cubicBezTo>
                  <a:cubicBezTo>
                    <a:pt x="6963" y="0"/>
                    <a:pt x="0" y="6929"/>
                    <a:pt x="0" y="15477"/>
                  </a:cubicBezTo>
                  <a:cubicBezTo>
                    <a:pt x="0" y="24025"/>
                    <a:pt x="6963" y="30955"/>
                    <a:pt x="15505" y="30955"/>
                  </a:cubicBezTo>
                  <a:close/>
                </a:path>
              </a:pathLst>
            </a:custGeom>
            <a:solidFill>
              <a:srgbClr val="3346C7"/>
            </a:solidFill>
            <a:ln w="4938" cap="flat">
              <a:noFill/>
              <a:prstDash val="solid"/>
              <a:miter/>
            </a:ln>
          </p:spPr>
          <p:txBody>
            <a:bodyPr rtlCol="0" anchor="ctr"/>
            <a:lstStyle/>
            <a:p>
              <a:endParaRPr lang="en-UA"/>
            </a:p>
          </p:txBody>
        </p:sp>
        <p:sp>
          <p:nvSpPr>
            <p:cNvPr id="41" name="Freeform 228">
              <a:extLst>
                <a:ext uri="{FF2B5EF4-FFF2-40B4-BE49-F238E27FC236}">
                  <a16:creationId xmlns:a16="http://schemas.microsoft.com/office/drawing/2014/main" id="{33B140FD-0EB3-3520-4681-ACAF5F0BF2FB}"/>
                </a:ext>
              </a:extLst>
            </p:cNvPr>
            <p:cNvSpPr/>
            <p:nvPr/>
          </p:nvSpPr>
          <p:spPr>
            <a:xfrm>
              <a:off x="7995456" y="3466880"/>
              <a:ext cx="30911" cy="30954"/>
            </a:xfrm>
            <a:custGeom>
              <a:avLst/>
              <a:gdLst>
                <a:gd name="connsiteX0" fmla="*/ 15455 w 30911"/>
                <a:gd name="connsiteY0" fmla="*/ 30955 h 30954"/>
                <a:gd name="connsiteX1" fmla="*/ 30911 w 30911"/>
                <a:gd name="connsiteY1" fmla="*/ 15477 h 30954"/>
                <a:gd name="connsiteX2" fmla="*/ 15455 w 30911"/>
                <a:gd name="connsiteY2" fmla="*/ 0 h 30954"/>
                <a:gd name="connsiteX3" fmla="*/ 0 w 30911"/>
                <a:gd name="connsiteY3" fmla="*/ 15477 h 30954"/>
                <a:gd name="connsiteX4" fmla="*/ 15455 w 30911"/>
                <a:gd name="connsiteY4" fmla="*/ 30955 h 3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1" h="30954">
                  <a:moveTo>
                    <a:pt x="15455" y="30955"/>
                  </a:moveTo>
                  <a:cubicBezTo>
                    <a:pt x="23999" y="30955"/>
                    <a:pt x="30911" y="24025"/>
                    <a:pt x="30911" y="15477"/>
                  </a:cubicBezTo>
                  <a:cubicBezTo>
                    <a:pt x="30911" y="6929"/>
                    <a:pt x="23999" y="0"/>
                    <a:pt x="15455" y="0"/>
                  </a:cubicBezTo>
                  <a:cubicBezTo>
                    <a:pt x="6913" y="0"/>
                    <a:pt x="0" y="6929"/>
                    <a:pt x="0" y="15477"/>
                  </a:cubicBezTo>
                  <a:cubicBezTo>
                    <a:pt x="0" y="24025"/>
                    <a:pt x="6913" y="30955"/>
                    <a:pt x="15455" y="30955"/>
                  </a:cubicBezTo>
                  <a:close/>
                </a:path>
              </a:pathLst>
            </a:custGeom>
            <a:solidFill>
              <a:srgbClr val="3346C7"/>
            </a:solidFill>
            <a:ln w="4938" cap="flat">
              <a:noFill/>
              <a:prstDash val="solid"/>
              <a:miter/>
            </a:ln>
          </p:spPr>
          <p:txBody>
            <a:bodyPr rtlCol="0" anchor="ctr"/>
            <a:lstStyle/>
            <a:p>
              <a:endParaRPr lang="en-UA"/>
            </a:p>
          </p:txBody>
        </p:sp>
      </p:grpSp>
      <p:pic>
        <p:nvPicPr>
          <p:cNvPr id="42" name="Graphic 41">
            <a:extLst>
              <a:ext uri="{FF2B5EF4-FFF2-40B4-BE49-F238E27FC236}">
                <a16:creationId xmlns:a16="http://schemas.microsoft.com/office/drawing/2014/main" id="{720AB92D-209B-35D7-D2DB-988AFDB2A18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0945" y="1163386"/>
            <a:ext cx="568338" cy="568338"/>
          </a:xfrm>
          <a:prstGeom prst="rect">
            <a:avLst/>
          </a:prstGeom>
        </p:spPr>
      </p:pic>
    </p:spTree>
    <p:extLst>
      <p:ext uri="{BB962C8B-B14F-4D97-AF65-F5344CB8AC3E}">
        <p14:creationId xmlns:p14="http://schemas.microsoft.com/office/powerpoint/2010/main" val="1071518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D8F9377-9AD1-E7E5-B607-29260CEBF045}"/>
              </a:ext>
              <a:ext uri="{C183D7F6-B498-43B3-948B-1728B52AA6E4}">
                <adec:decorative xmlns:adec="http://schemas.microsoft.com/office/drawing/2017/decorative" val="1"/>
              </a:ext>
            </a:extLst>
          </p:cNvPr>
          <p:cNvSpPr/>
          <p:nvPr/>
        </p:nvSpPr>
        <p:spPr>
          <a:xfrm>
            <a:off x="479857" y="538357"/>
            <a:ext cx="6877585" cy="4297050"/>
          </a:xfrm>
          <a:prstGeom prst="roundRect">
            <a:avLst>
              <a:gd name="adj" fmla="val 11898"/>
            </a:avLst>
          </a:prstGeom>
          <a:solidFill>
            <a:schemeClr val="bg1"/>
          </a:solidFill>
          <a:ln w="9525">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5A360-CC0A-E1FE-61AE-6CD04AE0DABE}"/>
              </a:ext>
            </a:extLst>
          </p:cNvPr>
          <p:cNvSpPr>
            <a:spLocks noGrp="1"/>
          </p:cNvSpPr>
          <p:nvPr>
            <p:ph type="title"/>
          </p:nvPr>
        </p:nvSpPr>
        <p:spPr>
          <a:xfrm>
            <a:off x="479859" y="128857"/>
            <a:ext cx="6873696" cy="408125"/>
          </a:xfrm>
        </p:spPr>
        <p:txBody>
          <a:bodyPr/>
          <a:lstStyle/>
          <a:p>
            <a:pPr algn="ctr"/>
            <a:r>
              <a:rPr lang="en-US" sz="2400" dirty="0">
                <a:latin typeface="Nunito"/>
              </a:rPr>
              <a:t>Works Cited</a:t>
            </a:r>
            <a:endParaRPr lang="en-US"/>
          </a:p>
        </p:txBody>
      </p:sp>
      <p:sp>
        <p:nvSpPr>
          <p:cNvPr id="3" name="Text Placeholder 2">
            <a:extLst>
              <a:ext uri="{FF2B5EF4-FFF2-40B4-BE49-F238E27FC236}">
                <a16:creationId xmlns:a16="http://schemas.microsoft.com/office/drawing/2014/main" id="{0FC5E00F-C033-3911-3EC5-9F4309E3E8E5}"/>
              </a:ext>
            </a:extLst>
          </p:cNvPr>
          <p:cNvSpPr>
            <a:spLocks noGrp="1"/>
          </p:cNvSpPr>
          <p:nvPr>
            <p:ph type="body" idx="10"/>
          </p:nvPr>
        </p:nvSpPr>
        <p:spPr>
          <a:xfrm>
            <a:off x="645027" y="717587"/>
            <a:ext cx="6601308" cy="4998692"/>
          </a:xfrm>
        </p:spPr>
        <p:txBody>
          <a:bodyPr/>
          <a:lstStyle/>
          <a:p>
            <a:pPr marL="171450" indent="-171450">
              <a:buChar char="•"/>
            </a:pPr>
            <a:r>
              <a:rPr lang="en-US" dirty="0">
                <a:solidFill>
                  <a:schemeClr val="tx1"/>
                </a:solidFill>
                <a:latin typeface="Inter"/>
              </a:rPr>
              <a:t>Freeman, Andrew. "Does AI Have a Bias Problem?" </a:t>
            </a:r>
            <a:r>
              <a:rPr lang="en-US" i="1" dirty="0">
                <a:solidFill>
                  <a:schemeClr val="tx1"/>
                </a:solidFill>
                <a:latin typeface="Inter"/>
              </a:rPr>
              <a:t>National Education Association</a:t>
            </a:r>
            <a:r>
              <a:rPr lang="en-US" dirty="0">
                <a:solidFill>
                  <a:schemeClr val="tx1"/>
                </a:solidFill>
                <a:latin typeface="Inter"/>
              </a:rPr>
              <a:t>, </a:t>
            </a:r>
            <a:r>
              <a:rPr lang="en-US" dirty="0">
                <a:solidFill>
                  <a:schemeClr val="tx1"/>
                </a:solidFill>
                <a:latin typeface="Inter"/>
                <a:hlinkClick r:id="rId2">
                  <a:extLst>
                    <a:ext uri="{A12FA001-AC4F-418D-AE19-62706E023703}">
                      <ahyp:hlinkClr xmlns:ahyp="http://schemas.microsoft.com/office/drawing/2018/hyperlinkcolor" val="tx"/>
                    </a:ext>
                  </a:extLst>
                </a:hlinkClick>
              </a:rPr>
              <a:t>https://www.nea.org/nea-today/all-news-articles/does-ai-have-bias-problem#:~:text=Because%20AI%20is%20based%20on,of%20color%2C%E2%80%9D%20Freeman%20says</a:t>
            </a:r>
            <a:r>
              <a:rPr lang="en-US" dirty="0">
                <a:solidFill>
                  <a:schemeClr val="tx1"/>
                </a:solidFill>
                <a:latin typeface="Inter"/>
              </a:rPr>
              <a:t>. </a:t>
            </a:r>
            <a:endParaRPr lang="en-US" dirty="0">
              <a:solidFill>
                <a:schemeClr val="tx1"/>
              </a:solidFill>
            </a:endParaRPr>
          </a:p>
          <a:p>
            <a:pPr marL="171450" indent="-171450">
              <a:buChar char="•"/>
            </a:pPr>
            <a:r>
              <a:rPr lang="en-US" dirty="0">
                <a:solidFill>
                  <a:schemeClr val="tx1"/>
                </a:solidFill>
                <a:latin typeface="Inter"/>
              </a:rPr>
              <a:t>Stanford Law School. "How Will AI Impact Racial Disparities in Education?" </a:t>
            </a:r>
            <a:r>
              <a:rPr lang="en-US" i="1" dirty="0">
                <a:solidFill>
                  <a:schemeClr val="tx1"/>
                </a:solidFill>
                <a:latin typeface="Inter"/>
              </a:rPr>
              <a:t>Stanford Law School News Center</a:t>
            </a:r>
            <a:r>
              <a:rPr lang="en-US" dirty="0">
                <a:solidFill>
                  <a:schemeClr val="tx1"/>
                </a:solidFill>
                <a:latin typeface="Inter"/>
              </a:rPr>
              <a:t>, 29 June 2024, </a:t>
            </a:r>
            <a:r>
              <a:rPr lang="en-US" dirty="0">
                <a:solidFill>
                  <a:schemeClr val="tx1"/>
                </a:solidFill>
                <a:latin typeface="Inter"/>
                <a:hlinkClick r:id="rId3">
                  <a:extLst>
                    <a:ext uri="{A12FA001-AC4F-418D-AE19-62706E023703}">
                      <ahyp:hlinkClr xmlns:ahyp="http://schemas.microsoft.com/office/drawing/2018/hyperlinkcolor" val="tx"/>
                    </a:ext>
                  </a:extLst>
                </a:hlinkClick>
              </a:rPr>
              <a:t>https://law.stanford.edu/2024/06/29/how-will-ai-impact-racial-disparities-in-education/</a:t>
            </a:r>
            <a:r>
              <a:rPr lang="en-US" dirty="0">
                <a:solidFill>
                  <a:schemeClr val="tx1"/>
                </a:solidFill>
                <a:latin typeface="Inter"/>
              </a:rPr>
              <a:t>. </a:t>
            </a:r>
            <a:endParaRPr lang="en-US" dirty="0">
              <a:solidFill>
                <a:schemeClr val="tx1"/>
              </a:solidFill>
            </a:endParaRPr>
          </a:p>
          <a:p>
            <a:pPr marL="171450" indent="-171450">
              <a:buChar char="•"/>
            </a:pPr>
            <a:r>
              <a:rPr lang="en-US" dirty="0">
                <a:solidFill>
                  <a:schemeClr val="tx1"/>
                </a:solidFill>
                <a:latin typeface="Inter"/>
              </a:rPr>
              <a:t>"How to Prevent AI Bias in University Systems: Best Practices." </a:t>
            </a:r>
            <a:r>
              <a:rPr lang="en-US" i="1" dirty="0">
                <a:solidFill>
                  <a:schemeClr val="tx1"/>
                </a:solidFill>
                <a:latin typeface="Inter"/>
              </a:rPr>
              <a:t>University Business</a:t>
            </a:r>
            <a:r>
              <a:rPr lang="en-US" dirty="0">
                <a:solidFill>
                  <a:schemeClr val="tx1"/>
                </a:solidFill>
                <a:latin typeface="Inter"/>
              </a:rPr>
              <a:t>, </a:t>
            </a:r>
            <a:r>
              <a:rPr lang="en-US" dirty="0">
                <a:solidFill>
                  <a:schemeClr val="tx1"/>
                </a:solidFill>
                <a:latin typeface="Inter"/>
                <a:hlinkClick r:id="rId4">
                  <a:extLst>
                    <a:ext uri="{A12FA001-AC4F-418D-AE19-62706E023703}">
                      <ahyp:hlinkClr xmlns:ahyp="http://schemas.microsoft.com/office/drawing/2018/hyperlinkcolor" val="tx"/>
                    </a:ext>
                  </a:extLst>
                </a:hlinkClick>
              </a:rPr>
              <a:t>https://universitybusiness.com/how-to-prevent-ai-bias-in-university-systems-best-practices/</a:t>
            </a:r>
            <a:r>
              <a:rPr lang="en-US" dirty="0">
                <a:solidFill>
                  <a:schemeClr val="tx1"/>
                </a:solidFill>
                <a:latin typeface="Inter"/>
              </a:rPr>
              <a:t>. </a:t>
            </a:r>
            <a:endParaRPr lang="en-US" dirty="0">
              <a:solidFill>
                <a:schemeClr val="tx1"/>
              </a:solidFill>
            </a:endParaRPr>
          </a:p>
          <a:p>
            <a:pPr marL="171450" indent="-171450">
              <a:buChar char="•"/>
            </a:pPr>
            <a:r>
              <a:rPr lang="en-US" dirty="0">
                <a:solidFill>
                  <a:schemeClr val="tx1"/>
                </a:solidFill>
                <a:latin typeface="Inter"/>
              </a:rPr>
              <a:t>"Getting Started with AI in Education." </a:t>
            </a:r>
            <a:r>
              <a:rPr lang="en-US" i="1" dirty="0">
                <a:solidFill>
                  <a:schemeClr val="tx1"/>
                </a:solidFill>
                <a:latin typeface="Inter"/>
              </a:rPr>
              <a:t>MIT Sloan EdTech</a:t>
            </a:r>
            <a:r>
              <a:rPr lang="en-US" dirty="0">
                <a:solidFill>
                  <a:schemeClr val="tx1"/>
                </a:solidFill>
                <a:latin typeface="Inter"/>
              </a:rPr>
              <a:t>, </a:t>
            </a:r>
            <a:r>
              <a:rPr lang="en-US" dirty="0">
                <a:solidFill>
                  <a:schemeClr val="tx1"/>
                </a:solidFill>
                <a:latin typeface="Inter"/>
                <a:hlinkClick r:id="rId5">
                  <a:extLst>
                    <a:ext uri="{A12FA001-AC4F-418D-AE19-62706E023703}">
                      <ahyp:hlinkClr xmlns:ahyp="http://schemas.microsoft.com/office/drawing/2018/hyperlinkcolor" val="tx"/>
                    </a:ext>
                  </a:extLst>
                </a:hlinkClick>
              </a:rPr>
              <a:t>https://mitsloanedtech.mit.edu/ai/teach/getting-started/</a:t>
            </a:r>
            <a:r>
              <a:rPr lang="en-US" dirty="0">
                <a:solidFill>
                  <a:schemeClr val="tx1"/>
                </a:solidFill>
                <a:latin typeface="Inter"/>
              </a:rPr>
              <a:t>. </a:t>
            </a:r>
            <a:endParaRPr lang="en-US" dirty="0">
              <a:solidFill>
                <a:schemeClr val="tx1"/>
              </a:solidFill>
            </a:endParaRPr>
          </a:p>
          <a:p>
            <a:pPr marL="171450" indent="-171450">
              <a:buChar char="•"/>
            </a:pPr>
            <a:r>
              <a:rPr lang="en-US" dirty="0">
                <a:solidFill>
                  <a:schemeClr val="tx1"/>
                </a:solidFill>
                <a:latin typeface="Inter"/>
              </a:rPr>
              <a:t>"Embracing Artificial Intelligence in the Classroom." </a:t>
            </a:r>
            <a:r>
              <a:rPr lang="en-US" i="1" dirty="0">
                <a:solidFill>
                  <a:schemeClr val="tx1"/>
                </a:solidFill>
                <a:latin typeface="Inter"/>
              </a:rPr>
              <a:t>Harvard Graduate School of Education - Usable Knowledge</a:t>
            </a:r>
            <a:r>
              <a:rPr lang="en-US" dirty="0">
                <a:solidFill>
                  <a:schemeClr val="tx1"/>
                </a:solidFill>
                <a:latin typeface="Inter"/>
              </a:rPr>
              <a:t>, </a:t>
            </a:r>
            <a:r>
              <a:rPr lang="en-US" dirty="0">
                <a:solidFill>
                  <a:schemeClr val="tx1"/>
                </a:solidFill>
                <a:latin typeface="Inter"/>
                <a:hlinkClick r:id="rId6">
                  <a:extLst>
                    <a:ext uri="{A12FA001-AC4F-418D-AE19-62706E023703}">
                      <ahyp:hlinkClr xmlns:ahyp="http://schemas.microsoft.com/office/drawing/2018/hyperlinkcolor" val="tx"/>
                    </a:ext>
                  </a:extLst>
                </a:hlinkClick>
              </a:rPr>
              <a:t>https://www.gse.harvard.edu/ideas/usable-knowledge/23/07/embracing-artificial-intelligence-classroom</a:t>
            </a:r>
            <a:r>
              <a:rPr lang="en-US" dirty="0">
                <a:solidFill>
                  <a:schemeClr val="tx1"/>
                </a:solidFill>
                <a:latin typeface="Inter"/>
              </a:rPr>
              <a:t>.</a:t>
            </a:r>
            <a:endParaRPr lang="en-US" dirty="0">
              <a:solidFill>
                <a:schemeClr val="tx1"/>
              </a:solidFill>
            </a:endParaRPr>
          </a:p>
          <a:p>
            <a:pPr marL="171450" indent="-171450">
              <a:buChar char="•"/>
            </a:pPr>
            <a:endParaRPr lang="en-US" dirty="0">
              <a:solidFill>
                <a:schemeClr val="tx1"/>
              </a:solidFill>
            </a:endParaRPr>
          </a:p>
          <a:p>
            <a:pPr marL="171450" indent="-171450">
              <a:buChar char="•"/>
            </a:pPr>
            <a:endParaRPr lang="en-US" dirty="0"/>
          </a:p>
          <a:p>
            <a:pPr marL="171450" indent="-171450">
              <a:buChar char="•"/>
            </a:pPr>
            <a:endParaRPr lang="en-US"/>
          </a:p>
        </p:txBody>
      </p:sp>
    </p:spTree>
    <p:extLst>
      <p:ext uri="{BB962C8B-B14F-4D97-AF65-F5344CB8AC3E}">
        <p14:creationId xmlns:p14="http://schemas.microsoft.com/office/powerpoint/2010/main" val="3142386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AF37-F56E-EB0C-2347-413819F9157A}"/>
              </a:ext>
            </a:extLst>
          </p:cNvPr>
          <p:cNvSpPr>
            <a:spLocks noGrp="1"/>
          </p:cNvSpPr>
          <p:nvPr>
            <p:ph type="title" idx="4294967295"/>
          </p:nvPr>
        </p:nvSpPr>
        <p:spPr>
          <a:xfrm>
            <a:off x="468313" y="-306109"/>
            <a:ext cx="7450970" cy="306109"/>
          </a:xfrm>
        </p:spPr>
        <p:txBody>
          <a:bodyPr vert="horz" lIns="0" tIns="0" rIns="90000" bIns="0" rtlCol="0" anchor="b">
            <a:spAutoFit/>
          </a:bodyPr>
          <a:lstStyle/>
          <a:p>
            <a:r>
              <a:rPr lang="en-US" dirty="0"/>
              <a:t>Thank you</a:t>
            </a:r>
          </a:p>
        </p:txBody>
      </p:sp>
    </p:spTree>
    <p:extLst>
      <p:ext uri="{BB962C8B-B14F-4D97-AF65-F5344CB8AC3E}">
        <p14:creationId xmlns:p14="http://schemas.microsoft.com/office/powerpoint/2010/main" val="201853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4401E-60B7-7779-2416-631D5C96142A}"/>
              </a:ext>
            </a:extLst>
          </p:cNvPr>
          <p:cNvSpPr>
            <a:spLocks noGrp="1"/>
          </p:cNvSpPr>
          <p:nvPr>
            <p:ph type="title"/>
          </p:nvPr>
        </p:nvSpPr>
        <p:spPr>
          <a:xfrm>
            <a:off x="468312" y="617509"/>
            <a:ext cx="4758113" cy="512448"/>
          </a:xfrm>
        </p:spPr>
        <p:txBody>
          <a:bodyPr/>
          <a:lstStyle/>
          <a:p>
            <a:r>
              <a:rPr lang="en-US" sz="3600" dirty="0"/>
              <a:t>Session Summary</a:t>
            </a:r>
          </a:p>
        </p:txBody>
      </p:sp>
      <p:sp>
        <p:nvSpPr>
          <p:cNvPr id="15" name="Rounded Rectangle 29">
            <a:extLst>
              <a:ext uri="{FF2B5EF4-FFF2-40B4-BE49-F238E27FC236}">
                <a16:creationId xmlns:a16="http://schemas.microsoft.com/office/drawing/2014/main" id="{FDAB3632-7721-2E0B-9087-A5A8267A8F05}"/>
              </a:ext>
              <a:ext uri="{C183D7F6-B498-43B3-948B-1728B52AA6E4}">
                <adec:decorative xmlns:adec="http://schemas.microsoft.com/office/drawing/2017/decorative" val="1"/>
              </a:ext>
            </a:extLst>
          </p:cNvPr>
          <p:cNvSpPr/>
          <p:nvPr/>
        </p:nvSpPr>
        <p:spPr>
          <a:xfrm>
            <a:off x="567267" y="1276293"/>
            <a:ext cx="5977466" cy="3161071"/>
          </a:xfrm>
          <a:prstGeom prst="roundRect">
            <a:avLst>
              <a:gd name="adj" fmla="val 7093"/>
            </a:avLst>
          </a:prstGeom>
          <a:solidFill>
            <a:schemeClr val="bg1"/>
          </a:solidFill>
          <a:ln w="9525">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3" name="Google Shape;536;p49">
            <a:extLst>
              <a:ext uri="{FF2B5EF4-FFF2-40B4-BE49-F238E27FC236}">
                <a16:creationId xmlns:a16="http://schemas.microsoft.com/office/drawing/2014/main" id="{85C7E052-7A79-D7F6-F02F-687B4F8CC4BF}"/>
              </a:ext>
            </a:extLst>
          </p:cNvPr>
          <p:cNvSpPr txBox="1"/>
          <p:nvPr/>
        </p:nvSpPr>
        <p:spPr>
          <a:xfrm>
            <a:off x="1312333" y="1401398"/>
            <a:ext cx="5167474" cy="2977708"/>
          </a:xfrm>
          <a:prstGeom prst="rect">
            <a:avLst/>
          </a:prstGeom>
          <a:noFill/>
          <a:ln>
            <a:noFill/>
          </a:ln>
        </p:spPr>
        <p:txBody>
          <a:bodyPr spcFirstLastPara="1" wrap="square" lIns="68569" tIns="34275" rIns="68569" bIns="34275" anchor="t" anchorCtr="0">
            <a:spAutoFit/>
          </a:bodyPr>
          <a:lstStyle/>
          <a:p>
            <a:pPr>
              <a:lnSpc>
                <a:spcPct val="150000"/>
              </a:lnSpc>
            </a:pPr>
            <a:r>
              <a:rPr lang="en-US" sz="1400" b="0" i="0" dirty="0">
                <a:solidFill>
                  <a:srgbClr val="333333"/>
                </a:solidFill>
                <a:effectLst/>
                <a:latin typeface="Nunito"/>
              </a:rPr>
              <a:t>Explore how Verbit partners with institutions like CSU Northridge to </a:t>
            </a:r>
            <a:r>
              <a:rPr lang="en-US" sz="1400" b="1" i="0" dirty="0">
                <a:solidFill>
                  <a:srgbClr val="333333"/>
                </a:solidFill>
                <a:effectLst/>
                <a:latin typeface="Nunito"/>
              </a:rPr>
              <a:t>harness AI</a:t>
            </a:r>
            <a:r>
              <a:rPr lang="en-US" sz="1400" b="0" i="0" dirty="0">
                <a:solidFill>
                  <a:srgbClr val="333333"/>
                </a:solidFill>
                <a:effectLst/>
                <a:latin typeface="Nunito"/>
              </a:rPr>
              <a:t> and tools to conquer accessibility challenges while </a:t>
            </a:r>
            <a:r>
              <a:rPr lang="en-US" sz="1400" b="1" i="0" dirty="0">
                <a:solidFill>
                  <a:srgbClr val="333333"/>
                </a:solidFill>
                <a:effectLst/>
                <a:latin typeface="Nunito"/>
              </a:rPr>
              <a:t>integrating DEI </a:t>
            </a:r>
            <a:r>
              <a:rPr lang="en-US" sz="1400" b="0" i="0" dirty="0">
                <a:solidFill>
                  <a:srgbClr val="333333"/>
                </a:solidFill>
                <a:effectLst/>
                <a:latin typeface="Nunito"/>
              </a:rPr>
              <a:t>principles. </a:t>
            </a:r>
          </a:p>
          <a:p>
            <a:pPr>
              <a:lnSpc>
                <a:spcPct val="150000"/>
              </a:lnSpc>
            </a:pPr>
            <a:endParaRPr lang="en-US" sz="1400" dirty="0">
              <a:solidFill>
                <a:srgbClr val="333333"/>
              </a:solidFill>
              <a:latin typeface="Nunito" pitchFamily="2" charset="0"/>
            </a:endParaRPr>
          </a:p>
          <a:p>
            <a:pPr>
              <a:lnSpc>
                <a:spcPct val="150000"/>
              </a:lnSpc>
            </a:pPr>
            <a:r>
              <a:rPr lang="en-US" sz="1400" b="0" i="0" dirty="0">
                <a:solidFill>
                  <a:srgbClr val="333333"/>
                </a:solidFill>
                <a:effectLst/>
                <a:latin typeface="Nunito" pitchFamily="2" charset="0"/>
              </a:rPr>
              <a:t>This session delves into the transformative </a:t>
            </a:r>
            <a:r>
              <a:rPr lang="en-US" sz="1400" b="1" i="0" dirty="0">
                <a:solidFill>
                  <a:srgbClr val="333333"/>
                </a:solidFill>
                <a:effectLst/>
                <a:latin typeface="Nunito" pitchFamily="2" charset="0"/>
              </a:rPr>
              <a:t>power of AI, cultural competence</a:t>
            </a:r>
            <a:r>
              <a:rPr lang="en-US" sz="1400" i="0" dirty="0">
                <a:solidFill>
                  <a:srgbClr val="333333"/>
                </a:solidFill>
                <a:effectLst/>
                <a:latin typeface="Nunito" pitchFamily="2" charset="0"/>
              </a:rPr>
              <a:t>, and </a:t>
            </a:r>
            <a:r>
              <a:rPr lang="en-US" sz="1400" b="1" i="0" dirty="0">
                <a:solidFill>
                  <a:srgbClr val="333333"/>
                </a:solidFill>
                <a:effectLst/>
                <a:latin typeface="Nunito" pitchFamily="2" charset="0"/>
              </a:rPr>
              <a:t>cutting-edge tools</a:t>
            </a:r>
            <a:r>
              <a:rPr lang="en-US" sz="1400" b="0" i="0" dirty="0">
                <a:solidFill>
                  <a:srgbClr val="333333"/>
                </a:solidFill>
                <a:effectLst/>
                <a:latin typeface="Nunito" pitchFamily="2" charset="0"/>
              </a:rPr>
              <a:t> in addressing accessibility hurdles in educational settings. Gain insights from real-world case studies on navigating and overcoming these challenges to foster an </a:t>
            </a:r>
            <a:r>
              <a:rPr lang="en-US" sz="1400" b="1" i="0" dirty="0">
                <a:solidFill>
                  <a:srgbClr val="333333"/>
                </a:solidFill>
                <a:effectLst/>
                <a:latin typeface="Nunito" pitchFamily="2" charset="0"/>
              </a:rPr>
              <a:t>inclusive digital environment</a:t>
            </a:r>
            <a:r>
              <a:rPr lang="en-US" sz="1400" b="0" i="0" dirty="0">
                <a:solidFill>
                  <a:srgbClr val="333333"/>
                </a:solidFill>
                <a:effectLst/>
                <a:latin typeface="Nunito" pitchFamily="2" charset="0"/>
              </a:rPr>
              <a:t> for all.</a:t>
            </a:r>
            <a:endParaRPr lang="en-US" sz="1400" dirty="0">
              <a:latin typeface="Nunito" pitchFamily="2" charset="0"/>
              <a:ea typeface="Inter"/>
            </a:endParaRPr>
          </a:p>
        </p:txBody>
      </p:sp>
      <p:cxnSp>
        <p:nvCxnSpPr>
          <p:cNvPr id="10" name="Straight Connector 9">
            <a:extLst>
              <a:ext uri="{FF2B5EF4-FFF2-40B4-BE49-F238E27FC236}">
                <a16:creationId xmlns:a16="http://schemas.microsoft.com/office/drawing/2014/main" id="{DE8C94C5-7A32-7C3D-E5AC-CDA3A55F66C0}"/>
              </a:ext>
              <a:ext uri="{C183D7F6-B498-43B3-948B-1728B52AA6E4}">
                <adec:decorative xmlns:adec="http://schemas.microsoft.com/office/drawing/2017/decorative" val="1"/>
              </a:ext>
            </a:extLst>
          </p:cNvPr>
          <p:cNvCxnSpPr>
            <a:cxnSpLocks/>
          </p:cNvCxnSpPr>
          <p:nvPr/>
        </p:nvCxnSpPr>
        <p:spPr>
          <a:xfrm>
            <a:off x="-1332803" y="5407773"/>
            <a:ext cx="7373073"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2275C70-DCD7-953F-D227-AC089C2E065F}"/>
              </a:ext>
              <a:ext uri="{C183D7F6-B498-43B3-948B-1728B52AA6E4}">
                <adec:decorative xmlns:adec="http://schemas.microsoft.com/office/drawing/2017/decorative" val="1"/>
              </a:ext>
            </a:extLst>
          </p:cNvPr>
          <p:cNvGrpSpPr/>
          <p:nvPr/>
        </p:nvGrpSpPr>
        <p:grpSpPr>
          <a:xfrm>
            <a:off x="1727994" y="5203179"/>
            <a:ext cx="730046" cy="632210"/>
            <a:chOff x="5231367" y="2442001"/>
            <a:chExt cx="814507" cy="707778"/>
          </a:xfrm>
        </p:grpSpPr>
        <p:sp>
          <p:nvSpPr>
            <p:cNvPr id="4" name="Freeform 3">
              <a:extLst>
                <a:ext uri="{FF2B5EF4-FFF2-40B4-BE49-F238E27FC236}">
                  <a16:creationId xmlns:a16="http://schemas.microsoft.com/office/drawing/2014/main" id="{45AE9BE4-58C6-CC05-21E6-95BF4424E74C}"/>
                </a:ext>
              </a:extLst>
            </p:cNvPr>
            <p:cNvSpPr/>
            <p:nvPr/>
          </p:nvSpPr>
          <p:spPr>
            <a:xfrm>
              <a:off x="5231367" y="2442001"/>
              <a:ext cx="624502" cy="707778"/>
            </a:xfrm>
            <a:custGeom>
              <a:avLst/>
              <a:gdLst>
                <a:gd name="connsiteX0" fmla="*/ 4063 w 624502"/>
                <a:gd name="connsiteY0" fmla="*/ 39624 h 707778"/>
                <a:gd name="connsiteX1" fmla="*/ 416009 w 624502"/>
                <a:gd name="connsiteY1" fmla="*/ 695706 h 707778"/>
                <a:gd name="connsiteX2" fmla="*/ 459687 w 624502"/>
                <a:gd name="connsiteY2" fmla="*/ 695706 h 707778"/>
                <a:gd name="connsiteX3" fmla="*/ 618794 w 624502"/>
                <a:gd name="connsiteY3" fmla="*/ 441484 h 707778"/>
                <a:gd name="connsiteX4" fmla="*/ 618794 w 624502"/>
                <a:gd name="connsiteY4" fmla="*/ 401955 h 707778"/>
                <a:gd name="connsiteX5" fmla="*/ 379562 w 624502"/>
                <a:gd name="connsiteY5" fmla="*/ 17621 h 707778"/>
                <a:gd name="connsiteX6" fmla="*/ 347970 w 624502"/>
                <a:gd name="connsiteY6" fmla="*/ 0 h 707778"/>
                <a:gd name="connsiteX7" fmla="*/ 25854 w 624502"/>
                <a:gd name="connsiteY7" fmla="*/ 0 h 707778"/>
                <a:gd name="connsiteX8" fmla="*/ 3968 w 624502"/>
                <a:gd name="connsiteY8" fmla="*/ 39529 h 70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502" h="707778">
                  <a:moveTo>
                    <a:pt x="4063" y="39624"/>
                  </a:moveTo>
                  <a:lnTo>
                    <a:pt x="416009" y="695706"/>
                  </a:lnTo>
                  <a:cubicBezTo>
                    <a:pt x="426095" y="711803"/>
                    <a:pt x="449600" y="711803"/>
                    <a:pt x="459687" y="695706"/>
                  </a:cubicBezTo>
                  <a:lnTo>
                    <a:pt x="618794" y="441484"/>
                  </a:lnTo>
                  <a:cubicBezTo>
                    <a:pt x="626406" y="429387"/>
                    <a:pt x="626406" y="414052"/>
                    <a:pt x="618794" y="401955"/>
                  </a:cubicBezTo>
                  <a:lnTo>
                    <a:pt x="379562" y="17621"/>
                  </a:lnTo>
                  <a:cubicBezTo>
                    <a:pt x="372711" y="6667"/>
                    <a:pt x="360816" y="0"/>
                    <a:pt x="347970" y="0"/>
                  </a:cubicBezTo>
                  <a:lnTo>
                    <a:pt x="25854" y="0"/>
                  </a:lnTo>
                  <a:cubicBezTo>
                    <a:pt x="5585" y="0"/>
                    <a:pt x="-6785" y="22384"/>
                    <a:pt x="3968" y="39529"/>
                  </a:cubicBezTo>
                </a:path>
              </a:pathLst>
            </a:custGeom>
            <a:solidFill>
              <a:srgbClr val="032086"/>
            </a:solidFill>
            <a:ln w="0" cap="flat">
              <a:noFill/>
              <a:prstDash val="solid"/>
              <a:miter/>
            </a:ln>
          </p:spPr>
          <p:txBody>
            <a:bodyPr rtlCol="0" anchor="ctr"/>
            <a:lstStyle/>
            <a:p>
              <a:endParaRPr lang="en-UA"/>
            </a:p>
          </p:txBody>
        </p:sp>
        <p:sp>
          <p:nvSpPr>
            <p:cNvPr id="7" name="Freeform 6">
              <a:extLst>
                <a:ext uri="{FF2B5EF4-FFF2-40B4-BE49-F238E27FC236}">
                  <a16:creationId xmlns:a16="http://schemas.microsoft.com/office/drawing/2014/main" id="{09FCD9B9-77B3-3F57-9C02-484D74D3E83C}"/>
                </a:ext>
              </a:extLst>
            </p:cNvPr>
            <p:cNvSpPr/>
            <p:nvPr/>
          </p:nvSpPr>
          <p:spPr>
            <a:xfrm>
              <a:off x="5692429" y="2507223"/>
              <a:ext cx="353445" cy="295775"/>
            </a:xfrm>
            <a:custGeom>
              <a:avLst/>
              <a:gdLst>
                <a:gd name="connsiteX0" fmla="*/ 349478 w 353445"/>
                <a:gd name="connsiteY0" fmla="*/ 256437 h 295775"/>
                <a:gd name="connsiteX1" fmla="*/ 197984 w 353445"/>
                <a:gd name="connsiteY1" fmla="*/ 12216 h 295775"/>
                <a:gd name="connsiteX2" fmla="*/ 154115 w 353445"/>
                <a:gd name="connsiteY2" fmla="*/ 12216 h 295775"/>
                <a:gd name="connsiteX3" fmla="*/ 3858 w 353445"/>
                <a:gd name="connsiteY3" fmla="*/ 256437 h 295775"/>
                <a:gd name="connsiteX4" fmla="*/ 25841 w 353445"/>
                <a:gd name="connsiteY4" fmla="*/ 295775 h 295775"/>
                <a:gd name="connsiteX5" fmla="*/ 327591 w 353445"/>
                <a:gd name="connsiteY5" fmla="*/ 295775 h 295775"/>
                <a:gd name="connsiteX6" fmla="*/ 349478 w 353445"/>
                <a:gd name="connsiteY6" fmla="*/ 256246 h 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445" h="295775">
                  <a:moveTo>
                    <a:pt x="349478" y="256437"/>
                  </a:moveTo>
                  <a:lnTo>
                    <a:pt x="197984" y="12216"/>
                  </a:lnTo>
                  <a:cubicBezTo>
                    <a:pt x="187897" y="-4072"/>
                    <a:pt x="164107" y="-4072"/>
                    <a:pt x="154115" y="12216"/>
                  </a:cubicBezTo>
                  <a:lnTo>
                    <a:pt x="3858" y="256437"/>
                  </a:lnTo>
                  <a:cubicBezTo>
                    <a:pt x="-6704" y="273677"/>
                    <a:pt x="5666" y="295775"/>
                    <a:pt x="25841" y="295775"/>
                  </a:cubicBezTo>
                  <a:lnTo>
                    <a:pt x="327591" y="295775"/>
                  </a:lnTo>
                  <a:cubicBezTo>
                    <a:pt x="347860" y="295775"/>
                    <a:pt x="360231" y="273487"/>
                    <a:pt x="349478" y="256246"/>
                  </a:cubicBezTo>
                </a:path>
              </a:pathLst>
            </a:custGeom>
            <a:solidFill>
              <a:srgbClr val="FF00F5"/>
            </a:solidFill>
            <a:ln w="0" cap="flat">
              <a:noFill/>
              <a:prstDash val="solid"/>
              <a:miter/>
            </a:ln>
          </p:spPr>
          <p:txBody>
            <a:bodyPr rtlCol="0" anchor="ctr"/>
            <a:lstStyle/>
            <a:p>
              <a:endParaRPr lang="en-UA"/>
            </a:p>
          </p:txBody>
        </p:sp>
      </p:grpSp>
      <p:pic>
        <p:nvPicPr>
          <p:cNvPr id="11" name="Graphic 10">
            <a:extLst>
              <a:ext uri="{FF2B5EF4-FFF2-40B4-BE49-F238E27FC236}">
                <a16:creationId xmlns:a16="http://schemas.microsoft.com/office/drawing/2014/main" id="{A4B2DA8F-D2BB-4330-DD78-416093244BA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918382" y="786162"/>
            <a:ext cx="6250884" cy="5449488"/>
          </a:xfrm>
          <a:prstGeom prst="rect">
            <a:avLst/>
          </a:prstGeom>
        </p:spPr>
      </p:pic>
      <p:pic>
        <p:nvPicPr>
          <p:cNvPr id="13" name="Graphic 12">
            <a:extLst>
              <a:ext uri="{FF2B5EF4-FFF2-40B4-BE49-F238E27FC236}">
                <a16:creationId xmlns:a16="http://schemas.microsoft.com/office/drawing/2014/main" id="{7EE2F00D-FDF8-999F-8C7C-3F8C1CF7BCA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709978" y="1317092"/>
            <a:ext cx="295433" cy="257557"/>
          </a:xfrm>
          <a:prstGeom prst="rect">
            <a:avLst/>
          </a:prstGeom>
        </p:spPr>
      </p:pic>
      <p:sp>
        <p:nvSpPr>
          <p:cNvPr id="16" name="Graphic 11">
            <a:extLst>
              <a:ext uri="{FF2B5EF4-FFF2-40B4-BE49-F238E27FC236}">
                <a16:creationId xmlns:a16="http://schemas.microsoft.com/office/drawing/2014/main" id="{E44F39A0-5A64-4143-8C3F-645C650FB338}"/>
              </a:ext>
              <a:ext uri="{C183D7F6-B498-43B3-948B-1728B52AA6E4}">
                <adec:decorative xmlns:adec="http://schemas.microsoft.com/office/drawing/2017/decorative" val="1"/>
              </a:ext>
            </a:extLst>
          </p:cNvPr>
          <p:cNvSpPr>
            <a:spLocks noChangeAspect="1"/>
          </p:cNvSpPr>
          <p:nvPr/>
        </p:nvSpPr>
        <p:spPr>
          <a:xfrm rot="5400000">
            <a:off x="843009" y="1492005"/>
            <a:ext cx="373819" cy="326552"/>
          </a:xfrm>
          <a:custGeom>
            <a:avLst/>
            <a:gdLst>
              <a:gd name="connsiteX0" fmla="*/ 3464 w 310245"/>
              <a:gd name="connsiteY0" fmla="*/ 234834 h 271016"/>
              <a:gd name="connsiteX1" fmla="*/ 136449 w 310245"/>
              <a:gd name="connsiteY1" fmla="*/ 11177 h 271016"/>
              <a:gd name="connsiteX2" fmla="*/ 174976 w 310245"/>
              <a:gd name="connsiteY2" fmla="*/ 11252 h 271016"/>
              <a:gd name="connsiteX3" fmla="*/ 306850 w 310245"/>
              <a:gd name="connsiteY3" fmla="*/ 234970 h 271016"/>
              <a:gd name="connsiteX4" fmla="*/ 287557 w 310245"/>
              <a:gd name="connsiteY4" fmla="*/ 271017 h 271016"/>
              <a:gd name="connsiteX5" fmla="*/ 22683 w 310245"/>
              <a:gd name="connsiteY5" fmla="*/ 270957 h 271016"/>
              <a:gd name="connsiteX6" fmla="*/ 3449 w 310245"/>
              <a:gd name="connsiteY6" fmla="*/ 234819 h 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45" h="271016">
                <a:moveTo>
                  <a:pt x="3464" y="234834"/>
                </a:moveTo>
                <a:lnTo>
                  <a:pt x="136449" y="11177"/>
                </a:lnTo>
                <a:cubicBezTo>
                  <a:pt x="145330" y="-3753"/>
                  <a:pt x="166154" y="-3723"/>
                  <a:pt x="174976" y="11252"/>
                </a:cubicBezTo>
                <a:lnTo>
                  <a:pt x="306850" y="234970"/>
                </a:lnTo>
                <a:cubicBezTo>
                  <a:pt x="316137" y="250725"/>
                  <a:pt x="305275" y="271032"/>
                  <a:pt x="287557" y="271017"/>
                </a:cubicBezTo>
                <a:lnTo>
                  <a:pt x="22683" y="270957"/>
                </a:lnTo>
                <a:cubicBezTo>
                  <a:pt x="4919" y="270957"/>
                  <a:pt x="-5928" y="250575"/>
                  <a:pt x="3449" y="234819"/>
                </a:cubicBezTo>
              </a:path>
            </a:pathLst>
          </a:custGeom>
          <a:solidFill>
            <a:schemeClr val="accent1"/>
          </a:solidFill>
          <a:ln w="12700" cap="flat">
            <a:noFill/>
            <a:prstDash val="solid"/>
            <a:miter/>
          </a:ln>
        </p:spPr>
        <p:txBody>
          <a:bodyPr rtlCol="0" anchor="ctr"/>
          <a:lstStyle/>
          <a:p>
            <a:endParaRPr lang="en-UA"/>
          </a:p>
        </p:txBody>
      </p:sp>
      <p:sp>
        <p:nvSpPr>
          <p:cNvPr id="17" name="Graphic 11">
            <a:extLst>
              <a:ext uri="{FF2B5EF4-FFF2-40B4-BE49-F238E27FC236}">
                <a16:creationId xmlns:a16="http://schemas.microsoft.com/office/drawing/2014/main" id="{3B5CCFD1-63F2-ECC4-CABD-EFC510D71E8B}"/>
              </a:ext>
              <a:ext uri="{C183D7F6-B498-43B3-948B-1728B52AA6E4}">
                <adec:decorative xmlns:adec="http://schemas.microsoft.com/office/drawing/2017/decorative" val="1"/>
              </a:ext>
            </a:extLst>
          </p:cNvPr>
          <p:cNvSpPr>
            <a:spLocks noChangeAspect="1"/>
          </p:cNvSpPr>
          <p:nvPr/>
        </p:nvSpPr>
        <p:spPr>
          <a:xfrm rot="5400000">
            <a:off x="843008" y="2789592"/>
            <a:ext cx="373819" cy="326552"/>
          </a:xfrm>
          <a:custGeom>
            <a:avLst/>
            <a:gdLst>
              <a:gd name="connsiteX0" fmla="*/ 3464 w 310245"/>
              <a:gd name="connsiteY0" fmla="*/ 234834 h 271016"/>
              <a:gd name="connsiteX1" fmla="*/ 136449 w 310245"/>
              <a:gd name="connsiteY1" fmla="*/ 11177 h 271016"/>
              <a:gd name="connsiteX2" fmla="*/ 174976 w 310245"/>
              <a:gd name="connsiteY2" fmla="*/ 11252 h 271016"/>
              <a:gd name="connsiteX3" fmla="*/ 306850 w 310245"/>
              <a:gd name="connsiteY3" fmla="*/ 234970 h 271016"/>
              <a:gd name="connsiteX4" fmla="*/ 287557 w 310245"/>
              <a:gd name="connsiteY4" fmla="*/ 271017 h 271016"/>
              <a:gd name="connsiteX5" fmla="*/ 22683 w 310245"/>
              <a:gd name="connsiteY5" fmla="*/ 270957 h 271016"/>
              <a:gd name="connsiteX6" fmla="*/ 3449 w 310245"/>
              <a:gd name="connsiteY6" fmla="*/ 234819 h 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45" h="271016">
                <a:moveTo>
                  <a:pt x="3464" y="234834"/>
                </a:moveTo>
                <a:lnTo>
                  <a:pt x="136449" y="11177"/>
                </a:lnTo>
                <a:cubicBezTo>
                  <a:pt x="145330" y="-3753"/>
                  <a:pt x="166154" y="-3723"/>
                  <a:pt x="174976" y="11252"/>
                </a:cubicBezTo>
                <a:lnTo>
                  <a:pt x="306850" y="234970"/>
                </a:lnTo>
                <a:cubicBezTo>
                  <a:pt x="316137" y="250725"/>
                  <a:pt x="305275" y="271032"/>
                  <a:pt x="287557" y="271017"/>
                </a:cubicBezTo>
                <a:lnTo>
                  <a:pt x="22683" y="270957"/>
                </a:lnTo>
                <a:cubicBezTo>
                  <a:pt x="4919" y="270957"/>
                  <a:pt x="-5928" y="250575"/>
                  <a:pt x="3449" y="234819"/>
                </a:cubicBezTo>
              </a:path>
            </a:pathLst>
          </a:custGeom>
          <a:solidFill>
            <a:schemeClr val="accent1"/>
          </a:solidFill>
          <a:ln w="12700" cap="flat">
            <a:noFill/>
            <a:prstDash val="solid"/>
            <a:miter/>
          </a:ln>
        </p:spPr>
        <p:txBody>
          <a:bodyPr rtlCol="0" anchor="ctr"/>
          <a:lstStyle/>
          <a:p>
            <a:endParaRPr lang="en-UA"/>
          </a:p>
        </p:txBody>
      </p:sp>
    </p:spTree>
    <p:extLst>
      <p:ext uri="{BB962C8B-B14F-4D97-AF65-F5344CB8AC3E}">
        <p14:creationId xmlns:p14="http://schemas.microsoft.com/office/powerpoint/2010/main" val="268268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03E5-6AB4-F7C2-D456-A099633AF996}"/>
              </a:ext>
            </a:extLst>
          </p:cNvPr>
          <p:cNvSpPr>
            <a:spLocks noGrp="1"/>
          </p:cNvSpPr>
          <p:nvPr>
            <p:ph type="title"/>
          </p:nvPr>
        </p:nvSpPr>
        <p:spPr>
          <a:xfrm>
            <a:off x="1229555" y="167319"/>
            <a:ext cx="7450970" cy="340093"/>
          </a:xfrm>
        </p:spPr>
        <p:txBody>
          <a:bodyPr/>
          <a:lstStyle/>
          <a:p>
            <a:r>
              <a:rPr lang="en-US" sz="2000" dirty="0">
                <a:solidFill>
                  <a:srgbClr val="5148F9"/>
                </a:solidFill>
              </a:rPr>
              <a:t>Introductions</a:t>
            </a:r>
            <a:endParaRPr lang="en-UA" sz="2000" dirty="0">
              <a:solidFill>
                <a:srgbClr val="5148F9"/>
              </a:solidFill>
            </a:endParaRPr>
          </a:p>
        </p:txBody>
      </p:sp>
      <p:sp>
        <p:nvSpPr>
          <p:cNvPr id="9" name="Rounded Rectangle 8">
            <a:extLst>
              <a:ext uri="{FF2B5EF4-FFF2-40B4-BE49-F238E27FC236}">
                <a16:creationId xmlns:a16="http://schemas.microsoft.com/office/drawing/2014/main" id="{72C80579-2794-C93D-2F33-20C70281E8D9}"/>
              </a:ext>
              <a:ext uri="{C183D7F6-B498-43B3-948B-1728B52AA6E4}">
                <adec:decorative xmlns:adec="http://schemas.microsoft.com/office/drawing/2017/decorative" val="1"/>
              </a:ext>
            </a:extLst>
          </p:cNvPr>
          <p:cNvSpPr/>
          <p:nvPr/>
        </p:nvSpPr>
        <p:spPr>
          <a:xfrm>
            <a:off x="1676071" y="767327"/>
            <a:ext cx="2448814" cy="4326203"/>
          </a:xfrm>
          <a:prstGeom prst="roundRect">
            <a:avLst>
              <a:gd name="adj" fmla="val 8742"/>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2000">
              <a:lnSpc>
                <a:spcPct val="150000"/>
              </a:lnSpc>
              <a:spcBef>
                <a:spcPts val="0"/>
              </a:spcBef>
            </a:pPr>
            <a:endParaRPr lang="en-UA" sz="1200" b="1">
              <a:solidFill>
                <a:schemeClr val="tx1"/>
              </a:solidFill>
              <a:latin typeface="Inter" panose="02000503000000020004" pitchFamily="2" charset="0"/>
              <a:ea typeface="Inter" panose="02000503000000020004"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id="{341570E1-69F6-954E-30E1-7F157FA2F95B}"/>
              </a:ext>
            </a:extLst>
          </p:cNvPr>
          <p:cNvSpPr txBox="1"/>
          <p:nvPr/>
        </p:nvSpPr>
        <p:spPr>
          <a:xfrm>
            <a:off x="1683311" y="766234"/>
            <a:ext cx="2442127" cy="515243"/>
          </a:xfrm>
          <a:prstGeom prst="round2SameRect">
            <a:avLst>
              <a:gd name="adj1" fmla="val 36167"/>
              <a:gd name="adj2" fmla="val 0"/>
            </a:avLst>
          </a:prstGeom>
          <a:solidFill>
            <a:srgbClr val="E8EEFD"/>
          </a:solidFill>
          <a:ln>
            <a:solidFill>
              <a:srgbClr val="CACAFC"/>
            </a:solidFill>
          </a:ln>
        </p:spPr>
        <p:txBody>
          <a:bodyPr wrap="square" anchor="ctr">
            <a:spAutoFit/>
          </a:bodyPr>
          <a:lstStyle/>
          <a:p>
            <a:pPr marL="0" indent="0" algn="ctr">
              <a:spcAft>
                <a:spcPts val="600"/>
              </a:spcAft>
              <a:buNone/>
            </a:pPr>
            <a:r>
              <a:rPr lang="en-US" sz="1200" b="1">
                <a:latin typeface="Nunito" pitchFamily="2" charset="77"/>
                <a:ea typeface="Inter" panose="02000503000000020004" pitchFamily="2" charset="0"/>
              </a:rPr>
              <a:t>Lindsay </a:t>
            </a:r>
            <a:r>
              <a:rPr lang="en-US" sz="1200" b="1" err="1">
                <a:latin typeface="Nunito" pitchFamily="2" charset="77"/>
                <a:ea typeface="Inter" panose="02000503000000020004" pitchFamily="2" charset="0"/>
              </a:rPr>
              <a:t>Cisar</a:t>
            </a:r>
            <a:br>
              <a:rPr lang="en-US" sz="1200" b="1">
                <a:latin typeface="Nunito" pitchFamily="2" charset="77"/>
                <a:ea typeface="Inter" panose="02000503000000020004" pitchFamily="2" charset="0"/>
              </a:rPr>
            </a:br>
            <a:r>
              <a:rPr lang="en-US" sz="1200" b="1">
                <a:latin typeface="Nunito" pitchFamily="2" charset="77"/>
                <a:ea typeface="Inter" panose="02000503000000020004" pitchFamily="2" charset="0"/>
              </a:rPr>
              <a:t>M.A.</a:t>
            </a:r>
          </a:p>
        </p:txBody>
      </p:sp>
      <p:sp>
        <p:nvSpPr>
          <p:cNvPr id="3" name="Text Placeholder 2">
            <a:extLst>
              <a:ext uri="{FF2B5EF4-FFF2-40B4-BE49-F238E27FC236}">
                <a16:creationId xmlns:a16="http://schemas.microsoft.com/office/drawing/2014/main" id="{44CAB3B1-8FB1-6988-059B-5A7B3BFB730F}"/>
              </a:ext>
            </a:extLst>
          </p:cNvPr>
          <p:cNvSpPr>
            <a:spLocks noGrp="1"/>
          </p:cNvSpPr>
          <p:nvPr>
            <p:ph type="body" idx="10"/>
          </p:nvPr>
        </p:nvSpPr>
        <p:spPr>
          <a:xfrm>
            <a:off x="1705090" y="1630403"/>
            <a:ext cx="2428558" cy="1062920"/>
          </a:xfrm>
        </p:spPr>
        <p:txBody>
          <a:bodyPr/>
          <a:lstStyle/>
          <a:p>
            <a:pPr marL="0" indent="0" algn="ctr">
              <a:buNone/>
            </a:pPr>
            <a:r>
              <a:rPr lang="en-US" b="1" dirty="0">
                <a:solidFill>
                  <a:schemeClr val="tx1"/>
                </a:solidFill>
              </a:rPr>
              <a:t>Senior Account Manager </a:t>
            </a:r>
            <a:endParaRPr lang="en-US" dirty="0"/>
          </a:p>
          <a:p>
            <a:pPr marL="0" indent="0" algn="ctr">
              <a:buNone/>
            </a:pPr>
            <a:r>
              <a:rPr lang="en-US" dirty="0">
                <a:solidFill>
                  <a:schemeClr val="tx1"/>
                </a:solidFill>
              </a:rPr>
              <a:t>Verbit.ai</a:t>
            </a:r>
          </a:p>
          <a:p>
            <a:pPr marL="0" indent="0" algn="ctr">
              <a:buNone/>
            </a:pPr>
            <a:r>
              <a:rPr lang="en-US" dirty="0">
                <a:solidFill>
                  <a:schemeClr val="tx1"/>
                </a:solidFill>
              </a:rPr>
              <a:t>She/Her/Hers</a:t>
            </a:r>
          </a:p>
          <a:p>
            <a:pPr marL="0" indent="0" algn="ctr">
              <a:buNone/>
            </a:pPr>
            <a:r>
              <a:rPr lang="en-US" dirty="0">
                <a:solidFill>
                  <a:schemeClr val="tx1"/>
                </a:solidFill>
              </a:rPr>
              <a:t>Lindsay.tulloss@verbit.ai</a:t>
            </a:r>
          </a:p>
        </p:txBody>
      </p:sp>
      <p:pic>
        <p:nvPicPr>
          <p:cNvPr id="11" name="Picture 10" descr="Image of Lindsay Cisar with partner and pet dog">
            <a:extLst>
              <a:ext uri="{FF2B5EF4-FFF2-40B4-BE49-F238E27FC236}">
                <a16:creationId xmlns:a16="http://schemas.microsoft.com/office/drawing/2014/main" id="{0C5A9974-64AA-BF79-E4F0-7DF1649D18F8}"/>
              </a:ext>
            </a:extLst>
          </p:cNvPr>
          <p:cNvPicPr>
            <a:picLocks noChangeAspect="1"/>
          </p:cNvPicPr>
          <p:nvPr/>
        </p:nvPicPr>
        <p:blipFill>
          <a:blip r:embed="rId4">
            <a:extLst>
              <a:ext uri="{28A0092B-C50C-407E-A947-70E740481C1C}">
                <a14:useLocalDpi xmlns:a14="http://schemas.microsoft.com/office/drawing/2010/main" val="0"/>
              </a:ext>
            </a:extLst>
          </a:blip>
          <a:srcRect b="19120"/>
          <a:stretch/>
        </p:blipFill>
        <p:spPr>
          <a:xfrm>
            <a:off x="1854501" y="3168713"/>
            <a:ext cx="2091953" cy="1506574"/>
          </a:xfrm>
          <a:prstGeom prst="rect">
            <a:avLst/>
          </a:prstGeom>
        </p:spPr>
      </p:pic>
      <p:sp>
        <p:nvSpPr>
          <p:cNvPr id="7" name="Rounded Rectangle 6">
            <a:extLst>
              <a:ext uri="{FF2B5EF4-FFF2-40B4-BE49-F238E27FC236}">
                <a16:creationId xmlns:a16="http://schemas.microsoft.com/office/drawing/2014/main" id="{D5B3E565-70D1-BDEF-08AF-730E66DB487F}"/>
              </a:ext>
              <a:ext uri="{C183D7F6-B498-43B3-948B-1728B52AA6E4}">
                <adec:decorative xmlns:adec="http://schemas.microsoft.com/office/drawing/2017/decorative" val="1"/>
              </a:ext>
            </a:extLst>
          </p:cNvPr>
          <p:cNvSpPr/>
          <p:nvPr/>
        </p:nvSpPr>
        <p:spPr>
          <a:xfrm>
            <a:off x="5543229" y="767327"/>
            <a:ext cx="2428158" cy="4326203"/>
          </a:xfrm>
          <a:prstGeom prst="roundRect">
            <a:avLst>
              <a:gd name="adj" fmla="val 7440"/>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2000">
              <a:lnSpc>
                <a:spcPct val="150000"/>
              </a:lnSpc>
              <a:spcBef>
                <a:spcPts val="0"/>
              </a:spcBef>
            </a:pPr>
            <a:endParaRPr lang="en-UA" sz="1200" b="1">
              <a:solidFill>
                <a:schemeClr val="tx1"/>
              </a:solidFill>
              <a:latin typeface="Inter" panose="02000503000000020004" pitchFamily="2" charset="0"/>
              <a:ea typeface="Inter" panose="02000503000000020004"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CCA7BD5C-D8CB-46A2-6EB8-81336C60E4F2}"/>
              </a:ext>
            </a:extLst>
          </p:cNvPr>
          <p:cNvSpPr txBox="1">
            <a:spLocks/>
          </p:cNvSpPr>
          <p:nvPr/>
        </p:nvSpPr>
        <p:spPr>
          <a:xfrm>
            <a:off x="5527343" y="766234"/>
            <a:ext cx="2442127" cy="515243"/>
          </a:xfrm>
          <a:prstGeom prst="round2SameRect">
            <a:avLst>
              <a:gd name="adj1" fmla="val 36167"/>
              <a:gd name="adj2" fmla="val 0"/>
            </a:avLst>
          </a:prstGeom>
          <a:solidFill>
            <a:srgbClr val="DDC8FF"/>
          </a:solidFill>
          <a:ln>
            <a:solidFill>
              <a:srgbClr val="CACAFC"/>
            </a:solidFill>
          </a:ln>
        </p:spPr>
        <p:txBody>
          <a:bodyPr wrap="square" anchor="ctr">
            <a:spAutoFit/>
          </a:bodyPr>
          <a:lstStyle/>
          <a:p>
            <a:pPr marL="0" indent="0" algn="ctr">
              <a:spcAft>
                <a:spcPts val="600"/>
              </a:spcAft>
              <a:buNone/>
            </a:pPr>
            <a:r>
              <a:rPr lang="en-US" sz="1200" b="1" dirty="0">
                <a:latin typeface="Nunito" pitchFamily="2" charset="77"/>
                <a:ea typeface="Inter" panose="02000503000000020004" pitchFamily="2" charset="0"/>
              </a:rPr>
              <a:t>Kate Tipton</a:t>
            </a:r>
            <a:br>
              <a:rPr lang="en-US" sz="1200" b="1" dirty="0">
                <a:latin typeface="Nunito" pitchFamily="2" charset="77"/>
                <a:ea typeface="Inter" panose="02000503000000020004" pitchFamily="2" charset="0"/>
              </a:rPr>
            </a:br>
            <a:r>
              <a:rPr lang="en-US" sz="1200" b="1" dirty="0">
                <a:latin typeface="Nunito" pitchFamily="2" charset="77"/>
                <a:ea typeface="Inter" panose="02000503000000020004" pitchFamily="2" charset="0"/>
              </a:rPr>
              <a:t>M.A.</a:t>
            </a:r>
          </a:p>
        </p:txBody>
      </p:sp>
      <p:sp>
        <p:nvSpPr>
          <p:cNvPr id="4" name="Text Placeholder 3">
            <a:extLst>
              <a:ext uri="{FF2B5EF4-FFF2-40B4-BE49-F238E27FC236}">
                <a16:creationId xmlns:a16="http://schemas.microsoft.com/office/drawing/2014/main" id="{A00C0D73-C5BA-0D7C-8AA1-71CB3DB6CAA8}"/>
              </a:ext>
            </a:extLst>
          </p:cNvPr>
          <p:cNvSpPr>
            <a:spLocks noGrp="1"/>
          </p:cNvSpPr>
          <p:nvPr>
            <p:ph type="body" idx="11"/>
          </p:nvPr>
        </p:nvSpPr>
        <p:spPr>
          <a:xfrm>
            <a:off x="5545373" y="1387403"/>
            <a:ext cx="2428558" cy="1824667"/>
          </a:xfrm>
        </p:spPr>
        <p:txBody>
          <a:bodyPr/>
          <a:lstStyle/>
          <a:p>
            <a:pPr marL="0" indent="0" algn="ctr">
              <a:buNone/>
            </a:pPr>
            <a:r>
              <a:rPr lang="en-UA" b="1" dirty="0">
                <a:solidFill>
                  <a:schemeClr val="tx1"/>
                </a:solidFill>
              </a:rPr>
              <a:t>Universal Design Center</a:t>
            </a:r>
            <a:r>
              <a:rPr lang="en-US" b="1" dirty="0">
                <a:solidFill>
                  <a:schemeClr val="tx1"/>
                </a:solidFill>
              </a:rPr>
              <a:t> </a:t>
            </a:r>
            <a:r>
              <a:rPr lang="en-UA" b="1" dirty="0">
                <a:solidFill>
                  <a:schemeClr val="tx1"/>
                </a:solidFill>
              </a:rPr>
              <a:t>Program Manager </a:t>
            </a:r>
            <a:endParaRPr lang="en-US"/>
          </a:p>
          <a:p>
            <a:pPr marL="0" indent="0" algn="ctr">
              <a:buNone/>
            </a:pPr>
            <a:r>
              <a:rPr lang="en-UA" dirty="0">
                <a:solidFill>
                  <a:schemeClr val="tx1"/>
                </a:solidFill>
              </a:rPr>
              <a:t>California State University, Northridge </a:t>
            </a:r>
          </a:p>
          <a:p>
            <a:pPr marL="0" indent="0" algn="ctr">
              <a:buNone/>
            </a:pPr>
            <a:r>
              <a:rPr lang="en-UA" dirty="0">
                <a:solidFill>
                  <a:schemeClr val="tx1"/>
                </a:solidFill>
              </a:rPr>
              <a:t>She/Her/Hers</a:t>
            </a:r>
          </a:p>
          <a:p>
            <a:pPr marL="0" indent="0" algn="ctr">
              <a:buNone/>
            </a:pPr>
            <a:r>
              <a:rPr lang="en-UA" dirty="0">
                <a:solidFill>
                  <a:schemeClr val="tx1"/>
                </a:solidFill>
              </a:rPr>
              <a:t>kathryn.sharron@csun.edu</a:t>
            </a:r>
          </a:p>
          <a:p>
            <a:pPr marL="0" indent="0">
              <a:buNone/>
            </a:pPr>
            <a:endParaRPr lang="en-UA" dirty="0">
              <a:solidFill>
                <a:schemeClr val="tx1"/>
              </a:solidFill>
            </a:endParaRPr>
          </a:p>
        </p:txBody>
      </p:sp>
      <p:pic>
        <p:nvPicPr>
          <p:cNvPr id="12" name="Picture 11" descr="Image of Kate Tipton with partner in front of a natural landscape">
            <a:extLst>
              <a:ext uri="{FF2B5EF4-FFF2-40B4-BE49-F238E27FC236}">
                <a16:creationId xmlns:a16="http://schemas.microsoft.com/office/drawing/2014/main" id="{A0E9A63D-2A6B-39E8-3CD8-1CCC5467B57D}"/>
              </a:ext>
            </a:extLst>
          </p:cNvPr>
          <p:cNvPicPr>
            <a:picLocks noChangeAspect="1"/>
          </p:cNvPicPr>
          <p:nvPr/>
        </p:nvPicPr>
        <p:blipFill>
          <a:blip r:embed="rId5"/>
          <a:srcRect t="12147"/>
          <a:stretch/>
        </p:blipFill>
        <p:spPr>
          <a:xfrm>
            <a:off x="5709610" y="3213713"/>
            <a:ext cx="2109083" cy="1414425"/>
          </a:xfrm>
          <a:prstGeom prst="rect">
            <a:avLst/>
          </a:prstGeom>
        </p:spPr>
      </p:pic>
    </p:spTree>
    <p:extLst>
      <p:ext uri="{BB962C8B-B14F-4D97-AF65-F5344CB8AC3E}">
        <p14:creationId xmlns:p14="http://schemas.microsoft.com/office/powerpoint/2010/main" val="22364271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3D5466-9AAF-010E-FA3A-4C8BCB2CE821}"/>
              </a:ext>
            </a:extLst>
          </p:cNvPr>
          <p:cNvSpPr>
            <a:spLocks noGrp="1"/>
          </p:cNvSpPr>
          <p:nvPr>
            <p:ph type="title"/>
          </p:nvPr>
        </p:nvSpPr>
        <p:spPr>
          <a:xfrm>
            <a:off x="501159" y="1953888"/>
            <a:ext cx="4758113" cy="1235723"/>
          </a:xfrm>
        </p:spPr>
        <p:txBody>
          <a:bodyPr/>
          <a:lstStyle/>
          <a:p>
            <a:r>
              <a:rPr lang="en-US" dirty="0"/>
              <a:t>DEI &amp; Accessibility</a:t>
            </a:r>
          </a:p>
        </p:txBody>
      </p:sp>
    </p:spTree>
    <p:extLst>
      <p:ext uri="{BB962C8B-B14F-4D97-AF65-F5344CB8AC3E}">
        <p14:creationId xmlns:p14="http://schemas.microsoft.com/office/powerpoint/2010/main" val="119318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3EAF-4F79-5192-14CC-37F0E062B767}"/>
              </a:ext>
            </a:extLst>
          </p:cNvPr>
          <p:cNvSpPr>
            <a:spLocks noGrp="1"/>
          </p:cNvSpPr>
          <p:nvPr>
            <p:ph type="title"/>
          </p:nvPr>
        </p:nvSpPr>
        <p:spPr/>
        <p:txBody>
          <a:bodyPr/>
          <a:lstStyle/>
          <a:p>
            <a:r>
              <a:rPr lang="en-US" dirty="0"/>
              <a:t>Why accessibility is a vital part of DEI</a:t>
            </a:r>
          </a:p>
        </p:txBody>
      </p:sp>
      <p:sp>
        <p:nvSpPr>
          <p:cNvPr id="10" name="Rounded Rectangle 7">
            <a:extLst>
              <a:ext uri="{FF2B5EF4-FFF2-40B4-BE49-F238E27FC236}">
                <a16:creationId xmlns:a16="http://schemas.microsoft.com/office/drawing/2014/main" id="{B6F72BC0-1308-A3FD-1011-4938FFC51C1C}"/>
              </a:ext>
              <a:ext uri="{C183D7F6-B498-43B3-948B-1728B52AA6E4}">
                <adec:decorative xmlns:adec="http://schemas.microsoft.com/office/drawing/2017/decorative" val="1"/>
              </a:ext>
            </a:extLst>
          </p:cNvPr>
          <p:cNvSpPr/>
          <p:nvPr/>
        </p:nvSpPr>
        <p:spPr>
          <a:xfrm>
            <a:off x="468313" y="1573977"/>
            <a:ext cx="2325617" cy="2219090"/>
          </a:xfrm>
          <a:prstGeom prst="roundRect">
            <a:avLst>
              <a:gd name="adj" fmla="val 8295"/>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dirty="0">
              <a:solidFill>
                <a:schemeClr val="tx1"/>
              </a:solidFill>
              <a:latin typeface="Inter" panose="02000503000000020004" pitchFamily="2" charset="0"/>
              <a:ea typeface="Inter" panose="02000503000000020004" pitchFamily="2" charset="0"/>
            </a:endParaRPr>
          </a:p>
        </p:txBody>
      </p:sp>
      <p:sp>
        <p:nvSpPr>
          <p:cNvPr id="12" name="Round Same Side Corner Rectangle 25">
            <a:extLst>
              <a:ext uri="{FF2B5EF4-FFF2-40B4-BE49-F238E27FC236}">
                <a16:creationId xmlns:a16="http://schemas.microsoft.com/office/drawing/2014/main" id="{3F8822E1-73A2-D724-3E70-1E76F7406110}"/>
              </a:ext>
            </a:extLst>
          </p:cNvPr>
          <p:cNvSpPr/>
          <p:nvPr/>
        </p:nvSpPr>
        <p:spPr>
          <a:xfrm>
            <a:off x="468313" y="1432463"/>
            <a:ext cx="2325617" cy="662532"/>
          </a:xfrm>
          <a:prstGeom prst="round2SameRect">
            <a:avLst>
              <a:gd name="adj1" fmla="val 18532"/>
              <a:gd name="adj2" fmla="val 0"/>
            </a:avLst>
          </a:prstGeom>
          <a:solidFill>
            <a:schemeClr val="accent4"/>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Nunito" pitchFamily="2" charset="0"/>
              </a:rPr>
              <a:t>Breaks down barriers</a:t>
            </a:r>
            <a:endParaRPr lang="en-IL" sz="1400" b="1">
              <a:latin typeface="Nunito" pitchFamily="2" charset="0"/>
            </a:endParaRPr>
          </a:p>
        </p:txBody>
      </p:sp>
      <p:sp>
        <p:nvSpPr>
          <p:cNvPr id="4" name="TextBox 3">
            <a:extLst>
              <a:ext uri="{FF2B5EF4-FFF2-40B4-BE49-F238E27FC236}">
                <a16:creationId xmlns:a16="http://schemas.microsoft.com/office/drawing/2014/main" id="{965E02DA-0BB9-D7C2-C630-65D0294AB52B}"/>
              </a:ext>
            </a:extLst>
          </p:cNvPr>
          <p:cNvSpPr txBox="1"/>
          <p:nvPr/>
        </p:nvSpPr>
        <p:spPr>
          <a:xfrm>
            <a:off x="640418" y="2221588"/>
            <a:ext cx="1981406" cy="1444883"/>
          </a:xfrm>
          <a:prstGeom prst="rect">
            <a:avLst/>
          </a:prstGeom>
          <a:noFill/>
        </p:spPr>
        <p:txBody>
          <a:bodyPr wrap="square">
            <a:spAutoFit/>
          </a:bodyPr>
          <a:lstStyle/>
          <a:p>
            <a:pPr algn="ctr">
              <a:lnSpc>
                <a:spcPct val="150000"/>
              </a:lnSpc>
            </a:pPr>
            <a:r>
              <a:rPr lang="en-US" sz="1200" dirty="0">
                <a:solidFill>
                  <a:schemeClr val="tx1"/>
                </a:solidFill>
                <a:latin typeface="Inter" panose="02000503000000020004" pitchFamily="2" charset="0"/>
                <a:ea typeface="Inter" panose="02000503000000020004" pitchFamily="2" charset="0"/>
              </a:rPr>
              <a:t>Helps reduce learning barriers that prevent students with disabilities from participating meaningfully.</a:t>
            </a:r>
          </a:p>
        </p:txBody>
      </p:sp>
      <p:sp>
        <p:nvSpPr>
          <p:cNvPr id="18" name="Rounded Rectangle 7">
            <a:extLst>
              <a:ext uri="{FF2B5EF4-FFF2-40B4-BE49-F238E27FC236}">
                <a16:creationId xmlns:a16="http://schemas.microsoft.com/office/drawing/2014/main" id="{EF62A457-AEBE-063B-490F-05A97B1932FC}"/>
              </a:ext>
              <a:ext uri="{C183D7F6-B498-43B3-948B-1728B52AA6E4}">
                <adec:decorative xmlns:adec="http://schemas.microsoft.com/office/drawing/2017/decorative" val="1"/>
              </a:ext>
            </a:extLst>
          </p:cNvPr>
          <p:cNvSpPr/>
          <p:nvPr/>
        </p:nvSpPr>
        <p:spPr>
          <a:xfrm>
            <a:off x="2999846" y="1573977"/>
            <a:ext cx="2325617" cy="2219090"/>
          </a:xfrm>
          <a:prstGeom prst="roundRect">
            <a:avLst>
              <a:gd name="adj" fmla="val 8295"/>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dirty="0">
              <a:solidFill>
                <a:schemeClr val="tx1"/>
              </a:solidFill>
              <a:latin typeface="Inter" panose="02000503000000020004" pitchFamily="2" charset="0"/>
              <a:ea typeface="Inter" panose="02000503000000020004" pitchFamily="2" charset="0"/>
            </a:endParaRPr>
          </a:p>
          <a:p>
            <a:pPr algn="ctr">
              <a:lnSpc>
                <a:spcPct val="150000"/>
              </a:lnSpc>
            </a:pPr>
            <a:r>
              <a:rPr lang="en-US" sz="1200" dirty="0">
                <a:solidFill>
                  <a:schemeClr val="tx1"/>
                </a:solidFill>
                <a:latin typeface="Inter" panose="02000503000000020004" pitchFamily="2" charset="0"/>
                <a:ea typeface="Inter" panose="02000503000000020004" pitchFamily="2" charset="0"/>
              </a:rPr>
              <a:t>.</a:t>
            </a:r>
          </a:p>
        </p:txBody>
      </p:sp>
      <p:sp>
        <p:nvSpPr>
          <p:cNvPr id="19" name="Round Same Side Corner Rectangle 25">
            <a:extLst>
              <a:ext uri="{FF2B5EF4-FFF2-40B4-BE49-F238E27FC236}">
                <a16:creationId xmlns:a16="http://schemas.microsoft.com/office/drawing/2014/main" id="{CFDB0093-C31F-5558-3FCE-A032D9C02EB4}"/>
              </a:ext>
            </a:extLst>
          </p:cNvPr>
          <p:cNvSpPr/>
          <p:nvPr/>
        </p:nvSpPr>
        <p:spPr>
          <a:xfrm>
            <a:off x="2999846" y="1432463"/>
            <a:ext cx="2325617" cy="662532"/>
          </a:xfrm>
          <a:prstGeom prst="round2SameRect">
            <a:avLst>
              <a:gd name="adj1" fmla="val 18532"/>
              <a:gd name="adj2" fmla="val 0"/>
            </a:avLst>
          </a:prstGeom>
          <a:solidFill>
            <a:schemeClr val="accent4"/>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Nunito" pitchFamily="2" charset="0"/>
              </a:rPr>
              <a:t>Goes beyond disability</a:t>
            </a:r>
            <a:endParaRPr lang="en-IL" sz="1400" b="1">
              <a:latin typeface="Nunito" pitchFamily="2" charset="0"/>
            </a:endParaRPr>
          </a:p>
        </p:txBody>
      </p:sp>
      <p:sp>
        <p:nvSpPr>
          <p:cNvPr id="6" name="TextBox 5">
            <a:extLst>
              <a:ext uri="{FF2B5EF4-FFF2-40B4-BE49-F238E27FC236}">
                <a16:creationId xmlns:a16="http://schemas.microsoft.com/office/drawing/2014/main" id="{90117482-BE71-4208-BA2C-212F04ADD7CB}"/>
              </a:ext>
            </a:extLst>
          </p:cNvPr>
          <p:cNvSpPr txBox="1"/>
          <p:nvPr/>
        </p:nvSpPr>
        <p:spPr>
          <a:xfrm>
            <a:off x="3030989" y="2221588"/>
            <a:ext cx="2325617" cy="1444883"/>
          </a:xfrm>
          <a:prstGeom prst="rect">
            <a:avLst/>
          </a:prstGeom>
          <a:noFill/>
        </p:spPr>
        <p:txBody>
          <a:bodyPr wrap="square">
            <a:spAutoFit/>
          </a:bodyPr>
          <a:lstStyle/>
          <a:p>
            <a:pPr algn="ctr">
              <a:lnSpc>
                <a:spcPct val="150000"/>
              </a:lnSpc>
            </a:pPr>
            <a:r>
              <a:rPr lang="en-US" sz="1200" dirty="0">
                <a:solidFill>
                  <a:schemeClr val="tx1"/>
                </a:solidFill>
                <a:latin typeface="Inter" panose="02000503000000020004" pitchFamily="2" charset="0"/>
                <a:ea typeface="Inter" panose="02000503000000020004" pitchFamily="2" charset="0"/>
              </a:rPr>
              <a:t>Accessibility initiatives like captioning support diverse learners, including ESL learners and students with multi-modal learning styles.</a:t>
            </a:r>
          </a:p>
        </p:txBody>
      </p:sp>
      <p:sp>
        <p:nvSpPr>
          <p:cNvPr id="20" name="Rounded Rectangle 7">
            <a:extLst>
              <a:ext uri="{FF2B5EF4-FFF2-40B4-BE49-F238E27FC236}">
                <a16:creationId xmlns:a16="http://schemas.microsoft.com/office/drawing/2014/main" id="{F169CBBA-F687-6EBC-DBF6-05F1990FE8F4}"/>
              </a:ext>
              <a:ext uri="{C183D7F6-B498-43B3-948B-1728B52AA6E4}">
                <adec:decorative xmlns:adec="http://schemas.microsoft.com/office/drawing/2017/decorative" val="1"/>
              </a:ext>
            </a:extLst>
          </p:cNvPr>
          <p:cNvSpPr/>
          <p:nvPr/>
        </p:nvSpPr>
        <p:spPr>
          <a:xfrm>
            <a:off x="5531379" y="1573977"/>
            <a:ext cx="2325617" cy="2219090"/>
          </a:xfrm>
          <a:prstGeom prst="roundRect">
            <a:avLst>
              <a:gd name="adj" fmla="val 8295"/>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dirty="0">
              <a:solidFill>
                <a:schemeClr val="tx1"/>
              </a:solidFill>
              <a:latin typeface="Inter" panose="02000503000000020004" pitchFamily="2" charset="0"/>
              <a:ea typeface="Inter" panose="02000503000000020004" pitchFamily="2" charset="0"/>
            </a:endParaRPr>
          </a:p>
          <a:p>
            <a:pPr algn="ctr">
              <a:lnSpc>
                <a:spcPct val="150000"/>
              </a:lnSpc>
            </a:pPr>
            <a:r>
              <a:rPr lang="en-US" sz="1200" dirty="0">
                <a:solidFill>
                  <a:schemeClr val="tx1"/>
                </a:solidFill>
                <a:latin typeface="Inter" panose="02000503000000020004" pitchFamily="2" charset="0"/>
                <a:ea typeface="Inter" panose="02000503000000020004" pitchFamily="2" charset="0"/>
              </a:rPr>
              <a:t>.</a:t>
            </a:r>
          </a:p>
        </p:txBody>
      </p:sp>
      <p:sp>
        <p:nvSpPr>
          <p:cNvPr id="21" name="Round Same Side Corner Rectangle 25">
            <a:extLst>
              <a:ext uri="{FF2B5EF4-FFF2-40B4-BE49-F238E27FC236}">
                <a16:creationId xmlns:a16="http://schemas.microsoft.com/office/drawing/2014/main" id="{C732A40E-1D1B-D6FA-2AC0-148A9003A696}"/>
              </a:ext>
            </a:extLst>
          </p:cNvPr>
          <p:cNvSpPr/>
          <p:nvPr/>
        </p:nvSpPr>
        <p:spPr>
          <a:xfrm>
            <a:off x="5531379" y="1432463"/>
            <a:ext cx="2325617" cy="662532"/>
          </a:xfrm>
          <a:prstGeom prst="round2SameRect">
            <a:avLst>
              <a:gd name="adj1" fmla="val 18532"/>
              <a:gd name="adj2" fmla="val 0"/>
            </a:avLst>
          </a:prstGeom>
          <a:solidFill>
            <a:schemeClr val="accent4"/>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Nunito" pitchFamily="2" charset="0"/>
              </a:rPr>
              <a:t>Fosters inclusive spaces</a:t>
            </a:r>
            <a:endParaRPr lang="en-IL" sz="1400" b="1">
              <a:latin typeface="Nunito" pitchFamily="2" charset="0"/>
            </a:endParaRPr>
          </a:p>
        </p:txBody>
      </p:sp>
      <p:sp>
        <p:nvSpPr>
          <p:cNvPr id="8" name="TextBox 7">
            <a:extLst>
              <a:ext uri="{FF2B5EF4-FFF2-40B4-BE49-F238E27FC236}">
                <a16:creationId xmlns:a16="http://schemas.microsoft.com/office/drawing/2014/main" id="{32F278D2-7F11-28E6-D69E-BD2E47C67D98}"/>
              </a:ext>
            </a:extLst>
          </p:cNvPr>
          <p:cNvSpPr txBox="1"/>
          <p:nvPr/>
        </p:nvSpPr>
        <p:spPr>
          <a:xfrm>
            <a:off x="5500236" y="2221588"/>
            <a:ext cx="2325617" cy="1167884"/>
          </a:xfrm>
          <a:prstGeom prst="rect">
            <a:avLst/>
          </a:prstGeom>
          <a:noFill/>
        </p:spPr>
        <p:txBody>
          <a:bodyPr wrap="square">
            <a:spAutoFit/>
          </a:bodyPr>
          <a:lstStyle/>
          <a:p>
            <a:pPr algn="ctr">
              <a:lnSpc>
                <a:spcPct val="150000"/>
              </a:lnSpc>
            </a:pPr>
            <a:r>
              <a:rPr lang="en-US" sz="1200" dirty="0">
                <a:solidFill>
                  <a:schemeClr val="tx1"/>
                </a:solidFill>
                <a:latin typeface="Inter" panose="02000503000000020004" pitchFamily="2" charset="0"/>
                <a:ea typeface="Inter" panose="02000503000000020004" pitchFamily="2" charset="0"/>
              </a:rPr>
              <a:t>Cultivates environments where all students can feel a sense of belonging in the classroom and on campus.</a:t>
            </a:r>
          </a:p>
        </p:txBody>
      </p:sp>
    </p:spTree>
    <p:extLst>
      <p:ext uri="{BB962C8B-B14F-4D97-AF65-F5344CB8AC3E}">
        <p14:creationId xmlns:p14="http://schemas.microsoft.com/office/powerpoint/2010/main" val="118790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187F-DA1B-DDAD-A3CD-34F8E3BB7F56}"/>
              </a:ext>
            </a:extLst>
          </p:cNvPr>
          <p:cNvSpPr>
            <a:spLocks noGrp="1"/>
          </p:cNvSpPr>
          <p:nvPr>
            <p:ph type="title"/>
          </p:nvPr>
        </p:nvSpPr>
        <p:spPr>
          <a:xfrm>
            <a:off x="367853" y="635615"/>
            <a:ext cx="7450970" cy="408125"/>
          </a:xfrm>
        </p:spPr>
        <p:txBody>
          <a:bodyPr/>
          <a:lstStyle/>
          <a:p>
            <a:r>
              <a:rPr lang="en-US" sz="2400">
                <a:solidFill>
                  <a:srgbClr val="5148F9"/>
                </a:solidFill>
              </a:rPr>
              <a:t>Captioning and your DEIA Strategic Goals </a:t>
            </a:r>
          </a:p>
        </p:txBody>
      </p:sp>
      <p:sp>
        <p:nvSpPr>
          <p:cNvPr id="4" name="Text Placeholder 3">
            <a:extLst>
              <a:ext uri="{FF2B5EF4-FFF2-40B4-BE49-F238E27FC236}">
                <a16:creationId xmlns:a16="http://schemas.microsoft.com/office/drawing/2014/main" id="{08A0C4B7-57D7-E5C0-810A-6A4CBB096D42}"/>
              </a:ext>
            </a:extLst>
          </p:cNvPr>
          <p:cNvSpPr>
            <a:spLocks noGrp="1"/>
          </p:cNvSpPr>
          <p:nvPr>
            <p:ph type="body" idx="12"/>
          </p:nvPr>
        </p:nvSpPr>
        <p:spPr>
          <a:xfrm>
            <a:off x="367853" y="1379283"/>
            <a:ext cx="1477993" cy="276999"/>
          </a:xfrm>
        </p:spPr>
        <p:txBody>
          <a:bodyPr/>
          <a:lstStyle/>
          <a:p>
            <a:r>
              <a:rPr lang="en-US" sz="1800" dirty="0">
                <a:solidFill>
                  <a:schemeClr val="tx1"/>
                </a:solidFill>
              </a:rPr>
              <a:t>Diversity	</a:t>
            </a:r>
          </a:p>
        </p:txBody>
      </p:sp>
      <p:sp>
        <p:nvSpPr>
          <p:cNvPr id="3" name="Text Placeholder 2">
            <a:extLst>
              <a:ext uri="{FF2B5EF4-FFF2-40B4-BE49-F238E27FC236}">
                <a16:creationId xmlns:a16="http://schemas.microsoft.com/office/drawing/2014/main" id="{B64AF308-3476-5691-AB6F-0F61780DF046}"/>
              </a:ext>
            </a:extLst>
          </p:cNvPr>
          <p:cNvSpPr>
            <a:spLocks noGrp="1"/>
          </p:cNvSpPr>
          <p:nvPr>
            <p:ph type="body" idx="10"/>
          </p:nvPr>
        </p:nvSpPr>
        <p:spPr>
          <a:xfrm>
            <a:off x="367853" y="1753607"/>
            <a:ext cx="2808981" cy="1746184"/>
          </a:xfrm>
        </p:spPr>
        <p:txBody>
          <a:bodyPr/>
          <a:lstStyle/>
          <a:p>
            <a:pPr marL="457200" lvl="0" indent="-308610" rtl="0">
              <a:spcBef>
                <a:spcPts val="0"/>
              </a:spcBef>
              <a:spcAft>
                <a:spcPts val="0"/>
              </a:spcAft>
              <a:buSzPct val="100000"/>
              <a:buChar char="●"/>
            </a:pPr>
            <a:r>
              <a:rPr lang="en-US" sz="1200" dirty="0">
                <a:solidFill>
                  <a:schemeClr val="tx1"/>
                </a:solidFill>
              </a:rPr>
              <a:t>Students that Most Benefit from Captioning</a:t>
            </a:r>
          </a:p>
          <a:p>
            <a:pPr marL="914400" lvl="1" indent="-308610" rtl="0">
              <a:spcBef>
                <a:spcPts val="0"/>
              </a:spcBef>
              <a:spcAft>
                <a:spcPts val="0"/>
              </a:spcAft>
              <a:buSzPct val="100000"/>
              <a:buChar char="○"/>
            </a:pPr>
            <a:r>
              <a:rPr lang="en-US" dirty="0"/>
              <a:t>First generation students (64.8%) </a:t>
            </a:r>
          </a:p>
          <a:p>
            <a:pPr marL="914400" lvl="1" indent="-308610" rtl="0">
              <a:spcBef>
                <a:spcPts val="0"/>
              </a:spcBef>
              <a:spcAft>
                <a:spcPts val="0"/>
              </a:spcAft>
              <a:buSzPct val="100000"/>
              <a:buChar char="○"/>
            </a:pPr>
            <a:r>
              <a:rPr lang="en-US" dirty="0"/>
              <a:t>Pell-eligible students (65.4%) </a:t>
            </a:r>
          </a:p>
          <a:p>
            <a:pPr marL="914400" lvl="1" indent="-308610" rtl="0">
              <a:spcBef>
                <a:spcPts val="0"/>
              </a:spcBef>
              <a:spcAft>
                <a:spcPts val="0"/>
              </a:spcAft>
              <a:buSzPct val="100000"/>
              <a:buChar char="○"/>
            </a:pPr>
            <a:r>
              <a:rPr lang="en-US" dirty="0"/>
              <a:t>Adult learners (62%)</a:t>
            </a:r>
          </a:p>
          <a:p>
            <a:endParaRPr lang="en-US" sz="1000" dirty="0">
              <a:solidFill>
                <a:schemeClr val="accent3"/>
              </a:solidFill>
            </a:endParaRPr>
          </a:p>
        </p:txBody>
      </p:sp>
      <p:sp>
        <p:nvSpPr>
          <p:cNvPr id="6" name="Text Placeholder 5">
            <a:extLst>
              <a:ext uri="{FF2B5EF4-FFF2-40B4-BE49-F238E27FC236}">
                <a16:creationId xmlns:a16="http://schemas.microsoft.com/office/drawing/2014/main" id="{A9018C1F-ED65-2B9E-56FF-829DB01B4F6A}"/>
              </a:ext>
            </a:extLst>
          </p:cNvPr>
          <p:cNvSpPr>
            <a:spLocks noGrp="1"/>
          </p:cNvSpPr>
          <p:nvPr>
            <p:ph type="body" idx="14"/>
          </p:nvPr>
        </p:nvSpPr>
        <p:spPr>
          <a:xfrm>
            <a:off x="3142487" y="1379283"/>
            <a:ext cx="1477993" cy="276999"/>
          </a:xfrm>
        </p:spPr>
        <p:txBody>
          <a:bodyPr/>
          <a:lstStyle/>
          <a:p>
            <a:r>
              <a:rPr lang="en-US" sz="1800" dirty="0">
                <a:solidFill>
                  <a:schemeClr val="tx1"/>
                </a:solidFill>
              </a:rPr>
              <a:t>Equity</a:t>
            </a:r>
          </a:p>
        </p:txBody>
      </p:sp>
      <p:sp>
        <p:nvSpPr>
          <p:cNvPr id="5" name="Text Placeholder 4">
            <a:extLst>
              <a:ext uri="{FF2B5EF4-FFF2-40B4-BE49-F238E27FC236}">
                <a16:creationId xmlns:a16="http://schemas.microsoft.com/office/drawing/2014/main" id="{6D1F7A97-488B-DF8F-1516-4AFC8F891FE7}"/>
              </a:ext>
            </a:extLst>
          </p:cNvPr>
          <p:cNvSpPr>
            <a:spLocks noGrp="1"/>
          </p:cNvSpPr>
          <p:nvPr>
            <p:ph type="body" idx="13"/>
          </p:nvPr>
        </p:nvSpPr>
        <p:spPr>
          <a:xfrm>
            <a:off x="3142487" y="1753607"/>
            <a:ext cx="2521552" cy="1792350"/>
          </a:xfrm>
        </p:spPr>
        <p:txBody>
          <a:bodyPr/>
          <a:lstStyle/>
          <a:p>
            <a:pPr marL="457200" lvl="0" indent="-308610" rtl="0">
              <a:spcBef>
                <a:spcPts val="0"/>
              </a:spcBef>
              <a:spcAft>
                <a:spcPts val="0"/>
              </a:spcAft>
              <a:buClr>
                <a:schemeClr val="accent1"/>
              </a:buClr>
              <a:buSzPct val="100000"/>
              <a:buChar char="●"/>
            </a:pPr>
            <a:r>
              <a:rPr lang="en-US" sz="1200" dirty="0">
                <a:solidFill>
                  <a:schemeClr val="tx1"/>
                </a:solidFill>
                <a:highlight>
                  <a:srgbClr val="FFEBAE"/>
                </a:highlight>
              </a:rPr>
              <a:t>7.2% higher GPA</a:t>
            </a:r>
          </a:p>
          <a:p>
            <a:pPr marL="457200" lvl="0" indent="0" rtl="0">
              <a:spcBef>
                <a:spcPts val="0"/>
              </a:spcBef>
              <a:spcAft>
                <a:spcPts val="0"/>
              </a:spcAft>
              <a:buNone/>
            </a:pPr>
            <a:r>
              <a:rPr lang="en-US" sz="1200" dirty="0">
                <a:solidFill>
                  <a:schemeClr val="tx1"/>
                </a:solidFill>
                <a:highlight>
                  <a:srgbClr val="FFEBAE"/>
                </a:highlight>
              </a:rPr>
              <a:t>with captioning</a:t>
            </a:r>
          </a:p>
          <a:p>
            <a:pPr marL="457200" lvl="0" indent="-308610" rtl="0">
              <a:spcBef>
                <a:spcPts val="0"/>
              </a:spcBef>
              <a:spcAft>
                <a:spcPts val="0"/>
              </a:spcAft>
              <a:buClr>
                <a:srgbClr val="04233F"/>
              </a:buClr>
              <a:buSzPct val="100000"/>
              <a:buChar char="●"/>
            </a:pPr>
            <a:r>
              <a:rPr lang="en-US" sz="1200" dirty="0">
                <a:solidFill>
                  <a:schemeClr val="tx1"/>
                </a:solidFill>
              </a:rPr>
              <a:t>65% of students in the OSU survey indicated captions help them focus. </a:t>
            </a:r>
          </a:p>
          <a:p>
            <a:pPr marL="457200" lvl="0" indent="-308610" rtl="0">
              <a:spcBef>
                <a:spcPts val="0"/>
              </a:spcBef>
              <a:spcAft>
                <a:spcPts val="0"/>
              </a:spcAft>
              <a:buClr>
                <a:srgbClr val="04233F"/>
              </a:buClr>
              <a:buSzPct val="100000"/>
              <a:buChar char="●"/>
            </a:pPr>
            <a:r>
              <a:rPr lang="en-US" sz="1200" dirty="0">
                <a:solidFill>
                  <a:schemeClr val="tx1"/>
                </a:solidFill>
              </a:rPr>
              <a:t>27.2% noted captions aid with challenging vocabulary</a:t>
            </a:r>
          </a:p>
          <a:p>
            <a:endParaRPr lang="en-US" sz="1000" dirty="0"/>
          </a:p>
        </p:txBody>
      </p:sp>
      <p:sp>
        <p:nvSpPr>
          <p:cNvPr id="8" name="Text Placeholder 7">
            <a:extLst>
              <a:ext uri="{FF2B5EF4-FFF2-40B4-BE49-F238E27FC236}">
                <a16:creationId xmlns:a16="http://schemas.microsoft.com/office/drawing/2014/main" id="{C6CA088F-B4BE-D78B-1057-343397F48361}"/>
              </a:ext>
            </a:extLst>
          </p:cNvPr>
          <p:cNvSpPr>
            <a:spLocks noGrp="1"/>
          </p:cNvSpPr>
          <p:nvPr>
            <p:ph type="body" idx="16"/>
          </p:nvPr>
        </p:nvSpPr>
        <p:spPr>
          <a:xfrm>
            <a:off x="5645185" y="1379282"/>
            <a:ext cx="1477993" cy="276999"/>
          </a:xfrm>
        </p:spPr>
        <p:txBody>
          <a:bodyPr/>
          <a:lstStyle/>
          <a:p>
            <a:r>
              <a:rPr lang="en-US" sz="1800" dirty="0">
                <a:solidFill>
                  <a:schemeClr val="tx1"/>
                </a:solidFill>
              </a:rPr>
              <a:t>Inclusion</a:t>
            </a:r>
          </a:p>
        </p:txBody>
      </p:sp>
      <p:sp>
        <p:nvSpPr>
          <p:cNvPr id="7" name="Text Placeholder 6">
            <a:extLst>
              <a:ext uri="{FF2B5EF4-FFF2-40B4-BE49-F238E27FC236}">
                <a16:creationId xmlns:a16="http://schemas.microsoft.com/office/drawing/2014/main" id="{AC40EA0E-88D4-B427-F308-EC7ED2EC6C3B}"/>
              </a:ext>
            </a:extLst>
          </p:cNvPr>
          <p:cNvSpPr>
            <a:spLocks noGrp="1"/>
          </p:cNvSpPr>
          <p:nvPr>
            <p:ph type="body" idx="15"/>
          </p:nvPr>
        </p:nvSpPr>
        <p:spPr>
          <a:xfrm>
            <a:off x="5645185" y="1753607"/>
            <a:ext cx="2989769" cy="2457148"/>
          </a:xfrm>
        </p:spPr>
        <p:txBody>
          <a:bodyPr/>
          <a:lstStyle/>
          <a:p>
            <a:pPr marL="457200" lvl="0" indent="-308610" rtl="0">
              <a:spcBef>
                <a:spcPts val="0"/>
              </a:spcBef>
              <a:spcAft>
                <a:spcPts val="0"/>
              </a:spcAft>
              <a:buSzPct val="100000"/>
              <a:buChar char="●"/>
            </a:pPr>
            <a:r>
              <a:rPr lang="en-US" sz="1200" dirty="0">
                <a:solidFill>
                  <a:schemeClr val="tx1"/>
                </a:solidFill>
                <a:highlight>
                  <a:srgbClr val="FFEBAE"/>
                </a:highlight>
              </a:rPr>
              <a:t>80% of people who use captions are not deaf or hard of hearing</a:t>
            </a:r>
          </a:p>
          <a:p>
            <a:pPr marL="457200" lvl="0" indent="-308610" rtl="0">
              <a:spcBef>
                <a:spcPts val="0"/>
              </a:spcBef>
              <a:spcAft>
                <a:spcPts val="0"/>
              </a:spcAft>
              <a:buSzPct val="100000"/>
              <a:buChar char="●"/>
            </a:pPr>
            <a:r>
              <a:rPr lang="en-US" sz="1200" dirty="0">
                <a:solidFill>
                  <a:schemeClr val="tx1"/>
                </a:solidFill>
              </a:rPr>
              <a:t>62.9% respondents said captions helped them retain information. </a:t>
            </a:r>
          </a:p>
          <a:p>
            <a:pPr marL="457200" lvl="0" indent="-308610" rtl="0">
              <a:spcBef>
                <a:spcPts val="0"/>
              </a:spcBef>
              <a:spcAft>
                <a:spcPts val="0"/>
              </a:spcAft>
              <a:buSzPct val="100000"/>
              <a:buChar char="●"/>
            </a:pPr>
            <a:r>
              <a:rPr lang="en-US" sz="1200" dirty="0">
                <a:solidFill>
                  <a:schemeClr val="tx1"/>
                </a:solidFill>
              </a:rPr>
              <a:t>Students are more confident in engaging</a:t>
            </a:r>
          </a:p>
          <a:p>
            <a:pPr marL="457200" lvl="0" indent="-308610" rtl="0">
              <a:spcBef>
                <a:spcPts val="0"/>
              </a:spcBef>
              <a:spcAft>
                <a:spcPts val="0"/>
              </a:spcAft>
              <a:buSzPct val="100000"/>
              <a:buChar char="●"/>
            </a:pPr>
            <a:r>
              <a:rPr lang="en-US" sz="1200" dirty="0">
                <a:solidFill>
                  <a:schemeClr val="tx1"/>
                </a:solidFill>
                <a:highlight>
                  <a:srgbClr val="FFEBAE"/>
                </a:highlight>
              </a:rPr>
              <a:t>80% are more likely to watch an entire video when captions are available</a:t>
            </a:r>
          </a:p>
          <a:p>
            <a:pPr marL="457200" lvl="0" indent="-308610" rtl="0">
              <a:spcBef>
                <a:spcPts val="0"/>
              </a:spcBef>
              <a:spcAft>
                <a:spcPts val="0"/>
              </a:spcAft>
              <a:buSzPct val="100000"/>
              <a:buChar char="●"/>
            </a:pPr>
            <a:r>
              <a:rPr lang="en-US" sz="1200" dirty="0">
                <a:solidFill>
                  <a:schemeClr val="tx1"/>
                </a:solidFill>
              </a:rPr>
              <a:t>All cognitive learning styles can </a:t>
            </a:r>
          </a:p>
          <a:p>
            <a:pPr marL="0" lvl="0" indent="457200" rtl="0">
              <a:spcBef>
                <a:spcPts val="0"/>
              </a:spcBef>
              <a:spcAft>
                <a:spcPts val="0"/>
              </a:spcAft>
              <a:buNone/>
            </a:pPr>
            <a:r>
              <a:rPr lang="en-US" sz="1200" dirty="0">
                <a:solidFill>
                  <a:schemeClr val="tx1"/>
                </a:solidFill>
              </a:rPr>
              <a:t>be supported through caption</a:t>
            </a:r>
          </a:p>
          <a:p>
            <a:pPr marL="0" lvl="0" indent="457200" rtl="0">
              <a:spcBef>
                <a:spcPts val="0"/>
              </a:spcBef>
              <a:spcAft>
                <a:spcPts val="0"/>
              </a:spcAft>
              <a:buNone/>
            </a:pPr>
            <a:r>
              <a:rPr lang="en-US" sz="1200" dirty="0">
                <a:solidFill>
                  <a:schemeClr val="tx1"/>
                </a:solidFill>
              </a:rPr>
              <a:t>use.</a:t>
            </a:r>
          </a:p>
          <a:p>
            <a:endParaRPr lang="en-US" sz="1000" dirty="0"/>
          </a:p>
        </p:txBody>
      </p:sp>
      <p:sp>
        <p:nvSpPr>
          <p:cNvPr id="10" name="Google Shape;370;p49">
            <a:extLst>
              <a:ext uri="{FF2B5EF4-FFF2-40B4-BE49-F238E27FC236}">
                <a16:creationId xmlns:a16="http://schemas.microsoft.com/office/drawing/2014/main" id="{EFBA7DDB-E89D-E445-75CE-ED681BA8271F}"/>
              </a:ext>
            </a:extLst>
          </p:cNvPr>
          <p:cNvSpPr txBox="1"/>
          <p:nvPr/>
        </p:nvSpPr>
        <p:spPr>
          <a:xfrm>
            <a:off x="94475" y="4692842"/>
            <a:ext cx="7200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latin typeface="Inter" panose="02000503000000020004" pitchFamily="2" charset="0"/>
                <a:ea typeface="Inter" panose="02000503000000020004" pitchFamily="2" charset="0"/>
                <a:cs typeface="Inter"/>
                <a:sym typeface="Inter"/>
              </a:rPr>
              <a:t>Research</a:t>
            </a:r>
            <a:r>
              <a:rPr lang="en" sz="800">
                <a:latin typeface="Inter" panose="02000503000000020004" pitchFamily="2" charset="0"/>
                <a:ea typeface="Inter" panose="02000503000000020004" pitchFamily="2" charset="0"/>
                <a:cs typeface="Inter"/>
                <a:sym typeface="Inter"/>
              </a:rPr>
              <a:t>: </a:t>
            </a:r>
            <a:r>
              <a:rPr lang="en" sz="800">
                <a:solidFill>
                  <a:schemeClr val="dk1"/>
                </a:solidFill>
                <a:latin typeface="Inter" panose="02000503000000020004" pitchFamily="2" charset="0"/>
                <a:ea typeface="Inter" panose="02000503000000020004" pitchFamily="2" charset="0"/>
              </a:rPr>
              <a:t>Linder, Katie, and Mary Ellen </a:t>
            </a:r>
            <a:r>
              <a:rPr lang="en" sz="800" err="1">
                <a:solidFill>
                  <a:schemeClr val="dk1"/>
                </a:solidFill>
                <a:latin typeface="Inter" panose="02000503000000020004" pitchFamily="2" charset="0"/>
                <a:ea typeface="Inter" panose="02000503000000020004" pitchFamily="2" charset="0"/>
              </a:rPr>
              <a:t>Dello</a:t>
            </a:r>
            <a:r>
              <a:rPr lang="en" sz="800">
                <a:solidFill>
                  <a:schemeClr val="dk1"/>
                </a:solidFill>
                <a:latin typeface="Inter" panose="02000503000000020004" pitchFamily="2" charset="0"/>
                <a:ea typeface="Inter" panose="02000503000000020004" pitchFamily="2" charset="0"/>
              </a:rPr>
              <a:t> </a:t>
            </a:r>
            <a:r>
              <a:rPr lang="en" sz="800" err="1">
                <a:solidFill>
                  <a:schemeClr val="dk1"/>
                </a:solidFill>
                <a:latin typeface="Inter" panose="02000503000000020004" pitchFamily="2" charset="0"/>
                <a:ea typeface="Inter" panose="02000503000000020004" pitchFamily="2" charset="0"/>
              </a:rPr>
              <a:t>Stritto</a:t>
            </a:r>
            <a:r>
              <a:rPr lang="en" sz="800">
                <a:solidFill>
                  <a:schemeClr val="dk1"/>
                </a:solidFill>
                <a:latin typeface="Inter" panose="02000503000000020004" pitchFamily="2" charset="0"/>
                <a:ea typeface="Inter" panose="02000503000000020004" pitchFamily="2" charset="0"/>
              </a:rPr>
              <a:t>. “A Rising Tide: How Closed Captions Can Benefit All Students”. Educause Review. </a:t>
            </a:r>
            <a:r>
              <a:rPr lang="en" sz="800" u="sng">
                <a:solidFill>
                  <a:srgbClr val="0000FF"/>
                </a:solidFill>
                <a:latin typeface="Inter" panose="02000503000000020004" pitchFamily="2" charset="0"/>
                <a:ea typeface="Inter" panose="02000503000000020004" pitchFamily="2" charset="0"/>
                <a:hlinkClick r:id="rId3">
                  <a:extLst>
                    <a:ext uri="{A12FA001-AC4F-418D-AE19-62706E023703}">
                      <ahyp:hlinkClr xmlns:ahyp="http://schemas.microsoft.com/office/drawing/2018/hyperlinkcolor" val="tx"/>
                    </a:ext>
                  </a:extLst>
                </a:hlinkClick>
              </a:rPr>
              <a:t>https://er.educause.edu/articles/2017/8/a-rising-tide-how-closed-captions-can-benefit-all-students</a:t>
            </a:r>
            <a:r>
              <a:rPr lang="en" sz="800">
                <a:solidFill>
                  <a:schemeClr val="dk1"/>
                </a:solidFill>
                <a:latin typeface="Inter" panose="02000503000000020004" pitchFamily="2" charset="0"/>
                <a:ea typeface="Inter" panose="02000503000000020004" pitchFamily="2" charset="0"/>
              </a:rPr>
              <a:t>. 8/28/2017</a:t>
            </a:r>
            <a:endParaRPr sz="800">
              <a:latin typeface="Inter" panose="02000503000000020004" pitchFamily="2" charset="0"/>
              <a:ea typeface="Inter" panose="02000503000000020004" pitchFamily="2" charset="0"/>
              <a:cs typeface="Inter"/>
              <a:sym typeface="Inter"/>
            </a:endParaRPr>
          </a:p>
        </p:txBody>
      </p:sp>
    </p:spTree>
    <p:extLst>
      <p:ext uri="{BB962C8B-B14F-4D97-AF65-F5344CB8AC3E}">
        <p14:creationId xmlns:p14="http://schemas.microsoft.com/office/powerpoint/2010/main" val="194934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64F31-F48D-56A3-3478-562988F5D8E6}"/>
            </a:ext>
          </a:extLst>
        </p:cNvPr>
        <p:cNvGrpSpPr/>
        <p:nvPr/>
      </p:nvGrpSpPr>
      <p:grpSpPr>
        <a:xfrm>
          <a:off x="0" y="0"/>
          <a:ext cx="0" cy="0"/>
          <a:chOff x="0" y="0"/>
          <a:chExt cx="0" cy="0"/>
        </a:xfrm>
      </p:grpSpPr>
      <p:sp>
        <p:nvSpPr>
          <p:cNvPr id="2" name="Google Shape;451;p36">
            <a:extLst>
              <a:ext uri="{FF2B5EF4-FFF2-40B4-BE49-F238E27FC236}">
                <a16:creationId xmlns:a16="http://schemas.microsoft.com/office/drawing/2014/main" id="{12D9580D-CF93-E678-3A31-1168535806AA}"/>
              </a:ext>
            </a:extLst>
          </p:cNvPr>
          <p:cNvSpPr txBox="1">
            <a:spLocks noGrp="1"/>
          </p:cNvSpPr>
          <p:nvPr>
            <p:ph type="title" idx="4294967295"/>
          </p:nvPr>
        </p:nvSpPr>
        <p:spPr>
          <a:xfrm>
            <a:off x="2010180" y="1568874"/>
            <a:ext cx="5332252" cy="575700"/>
          </a:xfrm>
          <a:prstGeom prst="rect">
            <a:avLst/>
          </a:prstGeom>
          <a:noFill/>
          <a:ln>
            <a:noFill/>
            <a:prstDash/>
          </a:ln>
          <a:effectLst/>
        </p:spPr>
        <p:txBody>
          <a:bodyPr rot="0" spcFirstLastPara="1" vertOverflow="overflow" horzOverflow="overflow" vert="horz" wrap="square" lIns="0" tIns="0" rIns="91425" bIns="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gradFill>
                  <a:gsLst>
                    <a:gs pos="100000">
                      <a:srgbClr val="4A148C"/>
                    </a:gs>
                    <a:gs pos="50000">
                      <a:srgbClr val="322FBE"/>
                    </a:gs>
                    <a:gs pos="0">
                      <a:srgbClr val="1A4AF0"/>
                    </a:gs>
                  </a:gsLst>
                  <a:lin ang="10800000" scaled="1"/>
                </a:gradFill>
                <a:effectLst/>
                <a:uLnTx/>
                <a:uFillTx/>
                <a:latin typeface="Nunito ExtraBold"/>
                <a:ea typeface="+mj-ea"/>
                <a:cs typeface="+mj-cs"/>
              </a:rPr>
              <a:t>AI and DEIA  Case Study</a:t>
            </a:r>
            <a:endParaRPr kumimoji="0" lang="en-GB" sz="4800" b="1" i="0" u="none" strike="noStrike" kern="1200" cap="none" spc="0" normalizeH="0" baseline="0" noProof="0" dirty="0">
              <a:ln>
                <a:noFill/>
              </a:ln>
              <a:gradFill>
                <a:gsLst>
                  <a:gs pos="100000">
                    <a:srgbClr val="4A148C"/>
                  </a:gs>
                  <a:gs pos="50000">
                    <a:srgbClr val="322FBE"/>
                  </a:gs>
                  <a:gs pos="0">
                    <a:srgbClr val="1A4AF0"/>
                  </a:gs>
                </a:gsLst>
                <a:lin ang="10800000" scaled="1"/>
              </a:gradFill>
              <a:effectLst/>
              <a:uLnTx/>
              <a:uFillTx/>
              <a:latin typeface="Nunito ExtraBold" pitchFamily="2" charset="77"/>
              <a:ea typeface="+mj-ea"/>
              <a:cs typeface="+mj-cs"/>
            </a:endParaRPr>
          </a:p>
        </p:txBody>
      </p:sp>
      <p:cxnSp>
        <p:nvCxnSpPr>
          <p:cNvPr id="10" name="Straight Connector 9">
            <a:extLst>
              <a:ext uri="{FF2B5EF4-FFF2-40B4-BE49-F238E27FC236}">
                <a16:creationId xmlns:a16="http://schemas.microsoft.com/office/drawing/2014/main" id="{35643031-0BE0-524C-AF9B-1F268EEAE260}"/>
              </a:ext>
              <a:ext uri="{C183D7F6-B498-43B3-948B-1728B52AA6E4}">
                <adec:decorative xmlns:adec="http://schemas.microsoft.com/office/drawing/2017/decorative" val="1"/>
              </a:ext>
            </a:extLst>
          </p:cNvPr>
          <p:cNvCxnSpPr>
            <a:cxnSpLocks/>
          </p:cNvCxnSpPr>
          <p:nvPr/>
        </p:nvCxnSpPr>
        <p:spPr>
          <a:xfrm>
            <a:off x="885463" y="4222440"/>
            <a:ext cx="7373073"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A6A81EF-5EB8-1FC1-D893-E47EA3F02E50}"/>
              </a:ext>
              <a:ext uri="{C183D7F6-B498-43B3-948B-1728B52AA6E4}">
                <adec:decorative xmlns:adec="http://schemas.microsoft.com/office/drawing/2017/decorative" val="1"/>
              </a:ext>
            </a:extLst>
          </p:cNvPr>
          <p:cNvGrpSpPr/>
          <p:nvPr/>
        </p:nvGrpSpPr>
        <p:grpSpPr>
          <a:xfrm>
            <a:off x="3946260" y="4017846"/>
            <a:ext cx="730046" cy="632210"/>
            <a:chOff x="5231367" y="2442001"/>
            <a:chExt cx="814507" cy="707778"/>
          </a:xfrm>
        </p:grpSpPr>
        <p:sp>
          <p:nvSpPr>
            <p:cNvPr id="4" name="Freeform 3">
              <a:extLst>
                <a:ext uri="{FF2B5EF4-FFF2-40B4-BE49-F238E27FC236}">
                  <a16:creationId xmlns:a16="http://schemas.microsoft.com/office/drawing/2014/main" id="{5D214B72-3810-766F-ED44-E79A4E0C4EA9}"/>
                </a:ext>
              </a:extLst>
            </p:cNvPr>
            <p:cNvSpPr/>
            <p:nvPr/>
          </p:nvSpPr>
          <p:spPr>
            <a:xfrm>
              <a:off x="5231367" y="2442001"/>
              <a:ext cx="624502" cy="707778"/>
            </a:xfrm>
            <a:custGeom>
              <a:avLst/>
              <a:gdLst>
                <a:gd name="connsiteX0" fmla="*/ 4063 w 624502"/>
                <a:gd name="connsiteY0" fmla="*/ 39624 h 707778"/>
                <a:gd name="connsiteX1" fmla="*/ 416009 w 624502"/>
                <a:gd name="connsiteY1" fmla="*/ 695706 h 707778"/>
                <a:gd name="connsiteX2" fmla="*/ 459687 w 624502"/>
                <a:gd name="connsiteY2" fmla="*/ 695706 h 707778"/>
                <a:gd name="connsiteX3" fmla="*/ 618794 w 624502"/>
                <a:gd name="connsiteY3" fmla="*/ 441484 h 707778"/>
                <a:gd name="connsiteX4" fmla="*/ 618794 w 624502"/>
                <a:gd name="connsiteY4" fmla="*/ 401955 h 707778"/>
                <a:gd name="connsiteX5" fmla="*/ 379562 w 624502"/>
                <a:gd name="connsiteY5" fmla="*/ 17621 h 707778"/>
                <a:gd name="connsiteX6" fmla="*/ 347970 w 624502"/>
                <a:gd name="connsiteY6" fmla="*/ 0 h 707778"/>
                <a:gd name="connsiteX7" fmla="*/ 25854 w 624502"/>
                <a:gd name="connsiteY7" fmla="*/ 0 h 707778"/>
                <a:gd name="connsiteX8" fmla="*/ 3968 w 624502"/>
                <a:gd name="connsiteY8" fmla="*/ 39529 h 70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502" h="707778">
                  <a:moveTo>
                    <a:pt x="4063" y="39624"/>
                  </a:moveTo>
                  <a:lnTo>
                    <a:pt x="416009" y="695706"/>
                  </a:lnTo>
                  <a:cubicBezTo>
                    <a:pt x="426095" y="711803"/>
                    <a:pt x="449600" y="711803"/>
                    <a:pt x="459687" y="695706"/>
                  </a:cubicBezTo>
                  <a:lnTo>
                    <a:pt x="618794" y="441484"/>
                  </a:lnTo>
                  <a:cubicBezTo>
                    <a:pt x="626406" y="429387"/>
                    <a:pt x="626406" y="414052"/>
                    <a:pt x="618794" y="401955"/>
                  </a:cubicBezTo>
                  <a:lnTo>
                    <a:pt x="379562" y="17621"/>
                  </a:lnTo>
                  <a:cubicBezTo>
                    <a:pt x="372711" y="6667"/>
                    <a:pt x="360816" y="0"/>
                    <a:pt x="347970" y="0"/>
                  </a:cubicBezTo>
                  <a:lnTo>
                    <a:pt x="25854" y="0"/>
                  </a:lnTo>
                  <a:cubicBezTo>
                    <a:pt x="5585" y="0"/>
                    <a:pt x="-6785" y="22384"/>
                    <a:pt x="3968" y="39529"/>
                  </a:cubicBezTo>
                </a:path>
              </a:pathLst>
            </a:custGeom>
            <a:solidFill>
              <a:srgbClr val="032086"/>
            </a:solidFill>
            <a:ln w="0" cap="flat">
              <a:noFill/>
              <a:prstDash val="solid"/>
              <a:miter/>
            </a:ln>
          </p:spPr>
          <p:txBody>
            <a:bodyPr rtlCol="0" anchor="ctr"/>
            <a:lstStyle/>
            <a:p>
              <a:endParaRPr lang="en-UA"/>
            </a:p>
          </p:txBody>
        </p:sp>
        <p:sp>
          <p:nvSpPr>
            <p:cNvPr id="7" name="Freeform 6">
              <a:extLst>
                <a:ext uri="{FF2B5EF4-FFF2-40B4-BE49-F238E27FC236}">
                  <a16:creationId xmlns:a16="http://schemas.microsoft.com/office/drawing/2014/main" id="{3B03ED4F-5FEE-3B74-EBBD-53B44A810FF8}"/>
                </a:ext>
              </a:extLst>
            </p:cNvPr>
            <p:cNvSpPr/>
            <p:nvPr/>
          </p:nvSpPr>
          <p:spPr>
            <a:xfrm>
              <a:off x="5692429" y="2507223"/>
              <a:ext cx="353445" cy="295775"/>
            </a:xfrm>
            <a:custGeom>
              <a:avLst/>
              <a:gdLst>
                <a:gd name="connsiteX0" fmla="*/ 349478 w 353445"/>
                <a:gd name="connsiteY0" fmla="*/ 256437 h 295775"/>
                <a:gd name="connsiteX1" fmla="*/ 197984 w 353445"/>
                <a:gd name="connsiteY1" fmla="*/ 12216 h 295775"/>
                <a:gd name="connsiteX2" fmla="*/ 154115 w 353445"/>
                <a:gd name="connsiteY2" fmla="*/ 12216 h 295775"/>
                <a:gd name="connsiteX3" fmla="*/ 3858 w 353445"/>
                <a:gd name="connsiteY3" fmla="*/ 256437 h 295775"/>
                <a:gd name="connsiteX4" fmla="*/ 25841 w 353445"/>
                <a:gd name="connsiteY4" fmla="*/ 295775 h 295775"/>
                <a:gd name="connsiteX5" fmla="*/ 327591 w 353445"/>
                <a:gd name="connsiteY5" fmla="*/ 295775 h 295775"/>
                <a:gd name="connsiteX6" fmla="*/ 349478 w 353445"/>
                <a:gd name="connsiteY6" fmla="*/ 256246 h 2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445" h="295775">
                  <a:moveTo>
                    <a:pt x="349478" y="256437"/>
                  </a:moveTo>
                  <a:lnTo>
                    <a:pt x="197984" y="12216"/>
                  </a:lnTo>
                  <a:cubicBezTo>
                    <a:pt x="187897" y="-4072"/>
                    <a:pt x="164107" y="-4072"/>
                    <a:pt x="154115" y="12216"/>
                  </a:cubicBezTo>
                  <a:lnTo>
                    <a:pt x="3858" y="256437"/>
                  </a:lnTo>
                  <a:cubicBezTo>
                    <a:pt x="-6704" y="273677"/>
                    <a:pt x="5666" y="295775"/>
                    <a:pt x="25841" y="295775"/>
                  </a:cubicBezTo>
                  <a:lnTo>
                    <a:pt x="327591" y="295775"/>
                  </a:lnTo>
                  <a:cubicBezTo>
                    <a:pt x="347860" y="295775"/>
                    <a:pt x="360231" y="273487"/>
                    <a:pt x="349478" y="256246"/>
                  </a:cubicBezTo>
                </a:path>
              </a:pathLst>
            </a:custGeom>
            <a:solidFill>
              <a:srgbClr val="FF00F5"/>
            </a:solidFill>
            <a:ln w="0" cap="flat">
              <a:noFill/>
              <a:prstDash val="solid"/>
              <a:miter/>
            </a:ln>
          </p:spPr>
          <p:txBody>
            <a:bodyPr rtlCol="0" anchor="ctr"/>
            <a:lstStyle/>
            <a:p>
              <a:endParaRPr lang="en-UA"/>
            </a:p>
          </p:txBody>
        </p:sp>
      </p:grpSp>
    </p:spTree>
    <p:extLst>
      <p:ext uri="{BB962C8B-B14F-4D97-AF65-F5344CB8AC3E}">
        <p14:creationId xmlns:p14="http://schemas.microsoft.com/office/powerpoint/2010/main" val="397196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ifornia State University-Northridge logo">
            <a:extLst>
              <a:ext uri="{FF2B5EF4-FFF2-40B4-BE49-F238E27FC236}">
                <a16:creationId xmlns:a16="http://schemas.microsoft.com/office/drawing/2014/main" id="{61DA8E58-CE33-819D-95BF-67880CB8E7D8}"/>
              </a:ext>
            </a:extLst>
          </p:cNvPr>
          <p:cNvPicPr>
            <a:picLocks noChangeAspect="1"/>
          </p:cNvPicPr>
          <p:nvPr/>
        </p:nvPicPr>
        <p:blipFill>
          <a:blip r:embed="rId3"/>
          <a:stretch>
            <a:fillRect/>
          </a:stretch>
        </p:blipFill>
        <p:spPr>
          <a:xfrm>
            <a:off x="1157127" y="200465"/>
            <a:ext cx="730940" cy="222193"/>
          </a:xfrm>
          <a:prstGeom prst="rect">
            <a:avLst/>
          </a:prstGeom>
        </p:spPr>
      </p:pic>
      <p:sp>
        <p:nvSpPr>
          <p:cNvPr id="11" name="Rounded Rectangle 10">
            <a:extLst>
              <a:ext uri="{FF2B5EF4-FFF2-40B4-BE49-F238E27FC236}">
                <a16:creationId xmlns:a16="http://schemas.microsoft.com/office/drawing/2014/main" id="{56F27170-91DB-593E-0541-F5F832C2FF6E}"/>
              </a:ext>
              <a:ext uri="{C183D7F6-B498-43B3-948B-1728B52AA6E4}">
                <adec:decorative xmlns:adec="http://schemas.microsoft.com/office/drawing/2017/decorative" val="1"/>
              </a:ext>
            </a:extLst>
          </p:cNvPr>
          <p:cNvSpPr/>
          <p:nvPr/>
        </p:nvSpPr>
        <p:spPr>
          <a:xfrm>
            <a:off x="468313" y="1857195"/>
            <a:ext cx="1918885" cy="2690312"/>
          </a:xfrm>
          <a:prstGeom prst="roundRect">
            <a:avLst>
              <a:gd name="adj" fmla="val 7829"/>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2000">
              <a:lnSpc>
                <a:spcPct val="150000"/>
              </a:lnSpc>
              <a:spcBef>
                <a:spcPts val="0"/>
              </a:spcBef>
            </a:pPr>
            <a:endParaRPr lang="en-US" sz="1200">
              <a:solidFill>
                <a:schemeClr val="tx1"/>
              </a:solidFill>
              <a:latin typeface="Inter" panose="02000503000000020004" pitchFamily="2" charset="0"/>
              <a:ea typeface="Inter" panose="02000503000000020004" pitchFamily="2"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6C3291D-8796-ECBD-20B2-08F86A6D152B}"/>
              </a:ext>
              <a:ext uri="{C183D7F6-B498-43B3-948B-1728B52AA6E4}">
                <adec:decorative xmlns:adec="http://schemas.microsoft.com/office/drawing/2017/decorative" val="1"/>
              </a:ext>
            </a:extLst>
          </p:cNvPr>
          <p:cNvSpPr/>
          <p:nvPr/>
        </p:nvSpPr>
        <p:spPr>
          <a:xfrm>
            <a:off x="5026269" y="399684"/>
            <a:ext cx="1848504" cy="730720"/>
          </a:xfrm>
          <a:prstGeom prst="roundRect">
            <a:avLst>
              <a:gd name="adj" fmla="val 6938"/>
            </a:avLst>
          </a:prstGeom>
          <a:solidFill>
            <a:schemeClr val="bg1"/>
          </a:solidFill>
          <a:ln w="12700">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2000">
              <a:lnSpc>
                <a:spcPct val="150000"/>
              </a:lnSpc>
              <a:spcBef>
                <a:spcPts val="0"/>
              </a:spcBef>
            </a:pPr>
            <a:endParaRPr lang="en-UA" sz="1200" b="1">
              <a:solidFill>
                <a:schemeClr val="tx1"/>
              </a:solidFill>
              <a:latin typeface="Inter" panose="02000503000000020004" pitchFamily="2" charset="0"/>
              <a:ea typeface="Inter" panose="02000503000000020004" pitchFamily="2"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28270D0B-DF7B-05F1-CC5D-B4A78902FD77}"/>
              </a:ext>
              <a:ext uri="{C183D7F6-B498-43B3-948B-1728B52AA6E4}">
                <adec:decorative xmlns:adec="http://schemas.microsoft.com/office/drawing/2017/decorative" val="1"/>
              </a:ext>
            </a:extLst>
          </p:cNvPr>
          <p:cNvSpPr/>
          <p:nvPr/>
        </p:nvSpPr>
        <p:spPr>
          <a:xfrm>
            <a:off x="7000119" y="399685"/>
            <a:ext cx="1848503" cy="730720"/>
          </a:xfrm>
          <a:prstGeom prst="roundRect">
            <a:avLst>
              <a:gd name="adj" fmla="val 6312"/>
            </a:avLst>
          </a:prstGeom>
          <a:solidFill>
            <a:schemeClr val="bg1"/>
          </a:solidFill>
          <a:ln w="12700">
            <a:solidFill>
              <a:srgbClr val="5148F9"/>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2000">
              <a:lnSpc>
                <a:spcPct val="150000"/>
              </a:lnSpc>
              <a:spcBef>
                <a:spcPts val="0"/>
              </a:spcBef>
            </a:pPr>
            <a:endParaRPr lang="en-US" sz="1200">
              <a:solidFill>
                <a:schemeClr val="tx1"/>
              </a:solidFill>
              <a:latin typeface="Inter" panose="02000503000000020004" pitchFamily="2" charset="0"/>
              <a:ea typeface="Inter" panose="02000503000000020004" pitchFamily="2" charset="0"/>
              <a:cs typeface="Times New Roman" panose="02020603050405020304" pitchFamily="18" charset="0"/>
            </a:endParaRPr>
          </a:p>
        </p:txBody>
      </p:sp>
      <p:sp>
        <p:nvSpPr>
          <p:cNvPr id="18" name="Graphic 11">
            <a:extLst>
              <a:ext uri="{FF2B5EF4-FFF2-40B4-BE49-F238E27FC236}">
                <a16:creationId xmlns:a16="http://schemas.microsoft.com/office/drawing/2014/main" id="{75DE371E-BA72-A3AC-B950-D30BE5206175}"/>
              </a:ext>
              <a:ext uri="{C183D7F6-B498-43B3-948B-1728B52AA6E4}">
                <adec:decorative xmlns:adec="http://schemas.microsoft.com/office/drawing/2017/decorative" val="1"/>
              </a:ext>
            </a:extLst>
          </p:cNvPr>
          <p:cNvSpPr/>
          <p:nvPr/>
        </p:nvSpPr>
        <p:spPr>
          <a:xfrm rot="10800000">
            <a:off x="601955" y="1782993"/>
            <a:ext cx="310245" cy="271016"/>
          </a:xfrm>
          <a:custGeom>
            <a:avLst/>
            <a:gdLst>
              <a:gd name="connsiteX0" fmla="*/ 3464 w 310245"/>
              <a:gd name="connsiteY0" fmla="*/ 234834 h 271016"/>
              <a:gd name="connsiteX1" fmla="*/ 136449 w 310245"/>
              <a:gd name="connsiteY1" fmla="*/ 11177 h 271016"/>
              <a:gd name="connsiteX2" fmla="*/ 174976 w 310245"/>
              <a:gd name="connsiteY2" fmla="*/ 11252 h 271016"/>
              <a:gd name="connsiteX3" fmla="*/ 306850 w 310245"/>
              <a:gd name="connsiteY3" fmla="*/ 234970 h 271016"/>
              <a:gd name="connsiteX4" fmla="*/ 287557 w 310245"/>
              <a:gd name="connsiteY4" fmla="*/ 271017 h 271016"/>
              <a:gd name="connsiteX5" fmla="*/ 22683 w 310245"/>
              <a:gd name="connsiteY5" fmla="*/ 270957 h 271016"/>
              <a:gd name="connsiteX6" fmla="*/ 3449 w 310245"/>
              <a:gd name="connsiteY6" fmla="*/ 234819 h 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45" h="271016">
                <a:moveTo>
                  <a:pt x="3464" y="234834"/>
                </a:moveTo>
                <a:lnTo>
                  <a:pt x="136449" y="11177"/>
                </a:lnTo>
                <a:cubicBezTo>
                  <a:pt x="145330" y="-3753"/>
                  <a:pt x="166154" y="-3723"/>
                  <a:pt x="174976" y="11252"/>
                </a:cubicBezTo>
                <a:lnTo>
                  <a:pt x="306850" y="234970"/>
                </a:lnTo>
                <a:cubicBezTo>
                  <a:pt x="316137" y="250725"/>
                  <a:pt x="305275" y="271032"/>
                  <a:pt x="287557" y="271017"/>
                </a:cubicBezTo>
                <a:lnTo>
                  <a:pt x="22683" y="270957"/>
                </a:lnTo>
                <a:cubicBezTo>
                  <a:pt x="4919" y="270957"/>
                  <a:pt x="-5928" y="250575"/>
                  <a:pt x="3449" y="234819"/>
                </a:cubicBezTo>
              </a:path>
            </a:pathLst>
          </a:custGeom>
          <a:solidFill>
            <a:srgbClr val="5148F9"/>
          </a:solidFill>
          <a:ln w="12700" cap="flat">
            <a:noFill/>
            <a:prstDash val="solid"/>
            <a:miter/>
          </a:ln>
        </p:spPr>
        <p:txBody>
          <a:bodyPr rtlCol="0" anchor="ctr"/>
          <a:lstStyle/>
          <a:p>
            <a:endParaRPr lang="en-UA"/>
          </a:p>
        </p:txBody>
      </p:sp>
      <p:sp>
        <p:nvSpPr>
          <p:cNvPr id="4" name="Title 3">
            <a:extLst>
              <a:ext uri="{FF2B5EF4-FFF2-40B4-BE49-F238E27FC236}">
                <a16:creationId xmlns:a16="http://schemas.microsoft.com/office/drawing/2014/main" id="{75C36EB9-C6B1-5183-7B1A-F90EA22DF55C}"/>
              </a:ext>
            </a:extLst>
          </p:cNvPr>
          <p:cNvSpPr>
            <a:spLocks noGrp="1"/>
          </p:cNvSpPr>
          <p:nvPr>
            <p:ph type="title"/>
          </p:nvPr>
        </p:nvSpPr>
        <p:spPr>
          <a:xfrm>
            <a:off x="468313" y="701973"/>
            <a:ext cx="2952220" cy="402928"/>
          </a:xfrm>
        </p:spPr>
        <p:txBody>
          <a:bodyPr/>
          <a:lstStyle/>
          <a:p>
            <a:r>
              <a:rPr lang="en-US" dirty="0"/>
              <a:t>California State University - Northridge</a:t>
            </a:r>
            <a:endParaRPr lang="en-UA" dirty="0"/>
          </a:p>
        </p:txBody>
      </p:sp>
      <p:sp>
        <p:nvSpPr>
          <p:cNvPr id="23" name="Text Placeholder 22">
            <a:extLst>
              <a:ext uri="{FF2B5EF4-FFF2-40B4-BE49-F238E27FC236}">
                <a16:creationId xmlns:a16="http://schemas.microsoft.com/office/drawing/2014/main" id="{DDBEE4E9-08CB-4BFF-BDF3-5EAB4230A7EE}"/>
              </a:ext>
            </a:extLst>
          </p:cNvPr>
          <p:cNvSpPr>
            <a:spLocks noGrp="1"/>
          </p:cNvSpPr>
          <p:nvPr>
            <p:ph type="body" idx="11"/>
          </p:nvPr>
        </p:nvSpPr>
        <p:spPr>
          <a:xfrm>
            <a:off x="5036017" y="448160"/>
            <a:ext cx="1678480" cy="601255"/>
          </a:xfrm>
        </p:spPr>
        <p:txBody>
          <a:bodyPr/>
          <a:lstStyle/>
          <a:p>
            <a:r>
              <a:rPr lang="en-US" sz="1000" b="1" dirty="0">
                <a:solidFill>
                  <a:schemeClr val="tx1"/>
                </a:solidFill>
                <a:latin typeface="Nunito" pitchFamily="2" charset="0"/>
              </a:rPr>
              <a:t>Student Enrollment</a:t>
            </a:r>
          </a:p>
          <a:p>
            <a:r>
              <a:rPr lang="en-US" sz="1400" b="1" dirty="0">
                <a:solidFill>
                  <a:schemeClr val="tx1"/>
                </a:solidFill>
                <a:latin typeface="Nunito" pitchFamily="2" charset="0"/>
              </a:rPr>
              <a:t>36,848</a:t>
            </a:r>
          </a:p>
        </p:txBody>
      </p:sp>
      <p:sp>
        <p:nvSpPr>
          <p:cNvPr id="24" name="Text Placeholder 23">
            <a:extLst>
              <a:ext uri="{FF2B5EF4-FFF2-40B4-BE49-F238E27FC236}">
                <a16:creationId xmlns:a16="http://schemas.microsoft.com/office/drawing/2014/main" id="{1611B103-DB67-640F-BF41-353F84702B07}"/>
              </a:ext>
            </a:extLst>
          </p:cNvPr>
          <p:cNvSpPr>
            <a:spLocks noGrp="1"/>
          </p:cNvSpPr>
          <p:nvPr>
            <p:ph type="body" idx="12"/>
          </p:nvPr>
        </p:nvSpPr>
        <p:spPr>
          <a:xfrm>
            <a:off x="7008060" y="448160"/>
            <a:ext cx="1848503" cy="829118"/>
          </a:xfrm>
        </p:spPr>
        <p:txBody>
          <a:bodyPr/>
          <a:lstStyle/>
          <a:p>
            <a:r>
              <a:rPr lang="en-US" sz="1000" b="1" dirty="0">
                <a:solidFill>
                  <a:schemeClr val="tx1"/>
                </a:solidFill>
                <a:latin typeface="Nunito" pitchFamily="2" charset="0"/>
              </a:rPr>
              <a:t>Location</a:t>
            </a:r>
          </a:p>
          <a:p>
            <a:r>
              <a:rPr lang="en-US" sz="1400" b="1" dirty="0">
                <a:solidFill>
                  <a:schemeClr val="tx1"/>
                </a:solidFill>
                <a:latin typeface="Nunito" pitchFamily="2" charset="0"/>
              </a:rPr>
              <a:t>Los Angeles, CA</a:t>
            </a:r>
            <a:endParaRPr lang="en-UA" sz="1400" b="1" dirty="0">
              <a:solidFill>
                <a:schemeClr val="tx1"/>
              </a:solidFill>
              <a:latin typeface="Nunito" pitchFamily="2" charset="0"/>
            </a:endParaRPr>
          </a:p>
        </p:txBody>
      </p:sp>
      <p:sp>
        <p:nvSpPr>
          <p:cNvPr id="25" name="Text Placeholder 24">
            <a:extLst>
              <a:ext uri="{FF2B5EF4-FFF2-40B4-BE49-F238E27FC236}">
                <a16:creationId xmlns:a16="http://schemas.microsoft.com/office/drawing/2014/main" id="{20D20DA8-7B2A-C20E-B73C-53AA07236225}"/>
              </a:ext>
            </a:extLst>
          </p:cNvPr>
          <p:cNvSpPr>
            <a:spLocks noGrp="1"/>
          </p:cNvSpPr>
          <p:nvPr>
            <p:ph type="body" idx="13"/>
          </p:nvPr>
        </p:nvSpPr>
        <p:spPr>
          <a:xfrm>
            <a:off x="478060" y="2149426"/>
            <a:ext cx="1918885" cy="2224776"/>
          </a:xfrm>
        </p:spPr>
        <p:txBody>
          <a:bodyPr/>
          <a:lstStyle/>
          <a:p>
            <a:pPr>
              <a:spcAft>
                <a:spcPts val="600"/>
              </a:spcAft>
            </a:pPr>
            <a:r>
              <a:rPr lang="en-US" sz="1200" b="1" dirty="0">
                <a:solidFill>
                  <a:schemeClr val="tx1"/>
                </a:solidFill>
                <a:latin typeface="Nunito" pitchFamily="2" charset="0"/>
              </a:rPr>
              <a:t>Student Accommodation Support</a:t>
            </a:r>
          </a:p>
          <a:p>
            <a:pPr marL="171450" indent="-171450">
              <a:buFont typeface="Arial" panose="020B0604020202020204" pitchFamily="34" charset="0"/>
              <a:buChar char="•"/>
            </a:pPr>
            <a:r>
              <a:rPr lang="en-US" dirty="0">
                <a:solidFill>
                  <a:schemeClr val="tx1"/>
                </a:solidFill>
                <a:latin typeface="Nunito" pitchFamily="2" charset="0"/>
              </a:rPr>
              <a:t>Disability Resources &amp; Educational Services (DRES)</a:t>
            </a:r>
          </a:p>
          <a:p>
            <a:pPr marL="171450" indent="-171450">
              <a:buFont typeface="Arial" panose="020B0604020202020204" pitchFamily="34" charset="0"/>
              <a:buChar char="•"/>
            </a:pPr>
            <a:r>
              <a:rPr lang="en-US" dirty="0">
                <a:solidFill>
                  <a:schemeClr val="tx1"/>
                </a:solidFill>
                <a:latin typeface="Nunito" pitchFamily="2" charset="0"/>
              </a:rPr>
              <a:t>NCOD: Deaf and Hard of Hearing Services</a:t>
            </a:r>
          </a:p>
        </p:txBody>
      </p:sp>
      <p:sp>
        <p:nvSpPr>
          <p:cNvPr id="7" name="Rounded Rectangle 10">
            <a:extLst>
              <a:ext uri="{FF2B5EF4-FFF2-40B4-BE49-F238E27FC236}">
                <a16:creationId xmlns:a16="http://schemas.microsoft.com/office/drawing/2014/main" id="{7D4A89EF-0F89-60A0-0992-716876A0CD21}"/>
              </a:ext>
              <a:ext uri="{C183D7F6-B498-43B3-948B-1728B52AA6E4}">
                <adec:decorative xmlns:adec="http://schemas.microsoft.com/office/drawing/2017/decorative" val="1"/>
              </a:ext>
            </a:extLst>
          </p:cNvPr>
          <p:cNvSpPr/>
          <p:nvPr/>
        </p:nvSpPr>
        <p:spPr>
          <a:xfrm>
            <a:off x="2602314" y="1857193"/>
            <a:ext cx="1918885" cy="2690311"/>
          </a:xfrm>
          <a:prstGeom prst="roundRect">
            <a:avLst>
              <a:gd name="adj" fmla="val 7829"/>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2000">
              <a:lnSpc>
                <a:spcPct val="150000"/>
              </a:lnSpc>
              <a:spcBef>
                <a:spcPts val="0"/>
              </a:spcBef>
            </a:pPr>
            <a:endParaRPr lang="en-US" sz="1200">
              <a:solidFill>
                <a:schemeClr val="tx1"/>
              </a:solidFill>
              <a:latin typeface="Inter" panose="02000503000000020004" pitchFamily="2" charset="0"/>
              <a:ea typeface="Inter" panose="02000503000000020004" pitchFamily="2" charset="0"/>
              <a:cs typeface="Times New Roman" panose="02020603050405020304" pitchFamily="18" charset="0"/>
            </a:endParaRPr>
          </a:p>
        </p:txBody>
      </p:sp>
      <p:sp>
        <p:nvSpPr>
          <p:cNvPr id="8" name="Graphic 11">
            <a:extLst>
              <a:ext uri="{FF2B5EF4-FFF2-40B4-BE49-F238E27FC236}">
                <a16:creationId xmlns:a16="http://schemas.microsoft.com/office/drawing/2014/main" id="{BD2AC1CA-1A5F-7B5F-DFE0-CB66D54BEEA5}"/>
              </a:ext>
              <a:ext uri="{C183D7F6-B498-43B3-948B-1728B52AA6E4}">
                <adec:decorative xmlns:adec="http://schemas.microsoft.com/office/drawing/2017/decorative" val="1"/>
              </a:ext>
            </a:extLst>
          </p:cNvPr>
          <p:cNvSpPr/>
          <p:nvPr/>
        </p:nvSpPr>
        <p:spPr>
          <a:xfrm rot="10800000">
            <a:off x="2735956" y="1782992"/>
            <a:ext cx="310245" cy="271016"/>
          </a:xfrm>
          <a:custGeom>
            <a:avLst/>
            <a:gdLst>
              <a:gd name="connsiteX0" fmla="*/ 3464 w 310245"/>
              <a:gd name="connsiteY0" fmla="*/ 234834 h 271016"/>
              <a:gd name="connsiteX1" fmla="*/ 136449 w 310245"/>
              <a:gd name="connsiteY1" fmla="*/ 11177 h 271016"/>
              <a:gd name="connsiteX2" fmla="*/ 174976 w 310245"/>
              <a:gd name="connsiteY2" fmla="*/ 11252 h 271016"/>
              <a:gd name="connsiteX3" fmla="*/ 306850 w 310245"/>
              <a:gd name="connsiteY3" fmla="*/ 234970 h 271016"/>
              <a:gd name="connsiteX4" fmla="*/ 287557 w 310245"/>
              <a:gd name="connsiteY4" fmla="*/ 271017 h 271016"/>
              <a:gd name="connsiteX5" fmla="*/ 22683 w 310245"/>
              <a:gd name="connsiteY5" fmla="*/ 270957 h 271016"/>
              <a:gd name="connsiteX6" fmla="*/ 3449 w 310245"/>
              <a:gd name="connsiteY6" fmla="*/ 234819 h 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45" h="271016">
                <a:moveTo>
                  <a:pt x="3464" y="234834"/>
                </a:moveTo>
                <a:lnTo>
                  <a:pt x="136449" y="11177"/>
                </a:lnTo>
                <a:cubicBezTo>
                  <a:pt x="145330" y="-3753"/>
                  <a:pt x="166154" y="-3723"/>
                  <a:pt x="174976" y="11252"/>
                </a:cubicBezTo>
                <a:lnTo>
                  <a:pt x="306850" y="234970"/>
                </a:lnTo>
                <a:cubicBezTo>
                  <a:pt x="316137" y="250725"/>
                  <a:pt x="305275" y="271032"/>
                  <a:pt x="287557" y="271017"/>
                </a:cubicBezTo>
                <a:lnTo>
                  <a:pt x="22683" y="270957"/>
                </a:lnTo>
                <a:cubicBezTo>
                  <a:pt x="4919" y="270957"/>
                  <a:pt x="-5928" y="250575"/>
                  <a:pt x="3449" y="234819"/>
                </a:cubicBezTo>
              </a:path>
            </a:pathLst>
          </a:custGeom>
          <a:solidFill>
            <a:srgbClr val="5148F9"/>
          </a:solidFill>
          <a:ln w="12700" cap="flat">
            <a:noFill/>
            <a:prstDash val="solid"/>
            <a:miter/>
          </a:ln>
        </p:spPr>
        <p:txBody>
          <a:bodyPr rtlCol="0" anchor="ctr"/>
          <a:lstStyle/>
          <a:p>
            <a:endParaRPr lang="en-UA"/>
          </a:p>
        </p:txBody>
      </p:sp>
      <p:sp>
        <p:nvSpPr>
          <p:cNvPr id="9" name="Text Placeholder 24">
            <a:extLst>
              <a:ext uri="{FF2B5EF4-FFF2-40B4-BE49-F238E27FC236}">
                <a16:creationId xmlns:a16="http://schemas.microsoft.com/office/drawing/2014/main" id="{C7801C40-A74A-25C4-28F2-B4B979295A34}"/>
              </a:ext>
            </a:extLst>
          </p:cNvPr>
          <p:cNvSpPr txBox="1">
            <a:spLocks/>
          </p:cNvSpPr>
          <p:nvPr/>
        </p:nvSpPr>
        <p:spPr>
          <a:xfrm>
            <a:off x="2602314" y="2149307"/>
            <a:ext cx="1910476" cy="1232197"/>
          </a:xfrm>
          <a:prstGeom prst="rect">
            <a:avLst/>
          </a:prstGeom>
          <a:noFill/>
          <a:ln>
            <a:noFill/>
          </a:ln>
        </p:spPr>
        <p:txBody>
          <a:bodyPr spcFirstLastPara="1" vert="horz" wrap="square" lIns="144000" tIns="0" rIns="91425" bIns="46800" rtlCol="0" anchor="t" anchorCtr="0">
            <a:spAutoFit/>
          </a:bodyPr>
          <a:lstStyle>
            <a:lvl1pPr marL="0" lvl="0" indent="0" algn="l" defTabSz="685800" rtl="0" eaLnBrk="1" latinLnBrk="0" hangingPunct="1">
              <a:lnSpc>
                <a:spcPct val="150000"/>
              </a:lnSpc>
              <a:spcBef>
                <a:spcPts val="0"/>
              </a:spcBef>
              <a:spcAft>
                <a:spcPts val="0"/>
              </a:spcAft>
              <a:buSzPct val="100000"/>
              <a:buFont typeface="Arial" panose="020B0604020202020204" pitchFamily="34" charset="0"/>
              <a:buNone/>
              <a:defRPr sz="1100" kern="1200">
                <a:solidFill>
                  <a:schemeClr val="accent4"/>
                </a:solidFill>
                <a:latin typeface="Inter" panose="02000503000000020004" pitchFamily="2" charset="0"/>
                <a:ea typeface="Inter" panose="02000503000000020004" pitchFamily="2" charset="0"/>
                <a:cs typeface="+mn-cs"/>
              </a:defRPr>
            </a:lvl1pPr>
            <a:lvl2pPr marL="914378" lvl="1"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2pPr>
            <a:lvl3pPr marL="1371566" lvl="2"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3pPr>
            <a:lvl4pPr marL="1828754" lvl="3"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4pPr>
            <a:lvl5pPr marL="2285943" lvl="4"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5pPr>
            <a:lvl6pPr marL="2743132" lvl="5"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320" lvl="6"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509" lvl="7"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697" lvl="8"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US" sz="1200" b="1" dirty="0">
                <a:solidFill>
                  <a:schemeClr val="tx1"/>
                </a:solidFill>
                <a:latin typeface="Nunito" pitchFamily="2" charset="0"/>
              </a:rPr>
              <a:t>Current AI Policy</a:t>
            </a:r>
          </a:p>
          <a:p>
            <a:pPr marL="171450" indent="-171450">
              <a:buFont typeface="Arial" panose="020B0604020202020204" pitchFamily="34" charset="0"/>
              <a:buChar char="•"/>
            </a:pPr>
            <a:r>
              <a:rPr lang="en-US" sz="1200" dirty="0">
                <a:solidFill>
                  <a:schemeClr val="tx1"/>
                </a:solidFill>
                <a:latin typeface="Nunito" pitchFamily="2" charset="0"/>
                <a:hlinkClick r:id="rId4"/>
              </a:rPr>
              <a:t>Academic Integrity</a:t>
            </a:r>
            <a:endParaRPr lang="en-US" sz="1200" dirty="0">
              <a:solidFill>
                <a:schemeClr val="tx1"/>
              </a:solidFill>
              <a:latin typeface="Nunito" pitchFamily="2" charset="0"/>
            </a:endParaRPr>
          </a:p>
          <a:p>
            <a:pPr marL="171450" indent="-171450">
              <a:buFont typeface="Arial" panose="020B0604020202020204" pitchFamily="34" charset="0"/>
              <a:buChar char="•"/>
            </a:pPr>
            <a:r>
              <a:rPr lang="en-US" sz="1200" dirty="0">
                <a:solidFill>
                  <a:schemeClr val="tx1"/>
                </a:solidFill>
                <a:latin typeface="Nunito" pitchFamily="2" charset="0"/>
              </a:rPr>
              <a:t>Wider policy in development</a:t>
            </a:r>
          </a:p>
        </p:txBody>
      </p:sp>
      <p:sp>
        <p:nvSpPr>
          <p:cNvPr id="20" name="Rounded Rectangle 10">
            <a:extLst>
              <a:ext uri="{FF2B5EF4-FFF2-40B4-BE49-F238E27FC236}">
                <a16:creationId xmlns:a16="http://schemas.microsoft.com/office/drawing/2014/main" id="{E5A10A41-7A9C-E26C-5EF8-1879FF0EE63C}"/>
              </a:ext>
              <a:ext uri="{C183D7F6-B498-43B3-948B-1728B52AA6E4}">
                <adec:decorative xmlns:adec="http://schemas.microsoft.com/office/drawing/2017/decorative" val="1"/>
              </a:ext>
            </a:extLst>
          </p:cNvPr>
          <p:cNvSpPr/>
          <p:nvPr/>
        </p:nvSpPr>
        <p:spPr>
          <a:xfrm>
            <a:off x="4654841" y="1857194"/>
            <a:ext cx="1918885" cy="2690310"/>
          </a:xfrm>
          <a:prstGeom prst="roundRect">
            <a:avLst>
              <a:gd name="adj" fmla="val 7829"/>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2000">
              <a:lnSpc>
                <a:spcPct val="150000"/>
              </a:lnSpc>
              <a:spcBef>
                <a:spcPts val="0"/>
              </a:spcBef>
            </a:pPr>
            <a:endParaRPr lang="en-US" sz="1200">
              <a:solidFill>
                <a:schemeClr val="tx1"/>
              </a:solidFill>
              <a:latin typeface="Inter" panose="02000503000000020004" pitchFamily="2" charset="0"/>
              <a:ea typeface="Inter" panose="02000503000000020004" pitchFamily="2" charset="0"/>
              <a:cs typeface="Times New Roman" panose="02020603050405020304" pitchFamily="18" charset="0"/>
            </a:endParaRPr>
          </a:p>
        </p:txBody>
      </p:sp>
      <p:sp>
        <p:nvSpPr>
          <p:cNvPr id="21" name="Graphic 11">
            <a:extLst>
              <a:ext uri="{FF2B5EF4-FFF2-40B4-BE49-F238E27FC236}">
                <a16:creationId xmlns:a16="http://schemas.microsoft.com/office/drawing/2014/main" id="{A35F88E2-0D3E-5075-656C-F6ABF22C15ED}"/>
              </a:ext>
              <a:ext uri="{C183D7F6-B498-43B3-948B-1728B52AA6E4}">
                <adec:decorative xmlns:adec="http://schemas.microsoft.com/office/drawing/2017/decorative" val="1"/>
              </a:ext>
            </a:extLst>
          </p:cNvPr>
          <p:cNvSpPr/>
          <p:nvPr/>
        </p:nvSpPr>
        <p:spPr>
          <a:xfrm rot="10800000">
            <a:off x="4788483" y="1782992"/>
            <a:ext cx="310245" cy="271016"/>
          </a:xfrm>
          <a:custGeom>
            <a:avLst/>
            <a:gdLst>
              <a:gd name="connsiteX0" fmla="*/ 3464 w 310245"/>
              <a:gd name="connsiteY0" fmla="*/ 234834 h 271016"/>
              <a:gd name="connsiteX1" fmla="*/ 136449 w 310245"/>
              <a:gd name="connsiteY1" fmla="*/ 11177 h 271016"/>
              <a:gd name="connsiteX2" fmla="*/ 174976 w 310245"/>
              <a:gd name="connsiteY2" fmla="*/ 11252 h 271016"/>
              <a:gd name="connsiteX3" fmla="*/ 306850 w 310245"/>
              <a:gd name="connsiteY3" fmla="*/ 234970 h 271016"/>
              <a:gd name="connsiteX4" fmla="*/ 287557 w 310245"/>
              <a:gd name="connsiteY4" fmla="*/ 271017 h 271016"/>
              <a:gd name="connsiteX5" fmla="*/ 22683 w 310245"/>
              <a:gd name="connsiteY5" fmla="*/ 270957 h 271016"/>
              <a:gd name="connsiteX6" fmla="*/ 3449 w 310245"/>
              <a:gd name="connsiteY6" fmla="*/ 234819 h 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45" h="271016">
                <a:moveTo>
                  <a:pt x="3464" y="234834"/>
                </a:moveTo>
                <a:lnTo>
                  <a:pt x="136449" y="11177"/>
                </a:lnTo>
                <a:cubicBezTo>
                  <a:pt x="145330" y="-3753"/>
                  <a:pt x="166154" y="-3723"/>
                  <a:pt x="174976" y="11252"/>
                </a:cubicBezTo>
                <a:lnTo>
                  <a:pt x="306850" y="234970"/>
                </a:lnTo>
                <a:cubicBezTo>
                  <a:pt x="316137" y="250725"/>
                  <a:pt x="305275" y="271032"/>
                  <a:pt x="287557" y="271017"/>
                </a:cubicBezTo>
                <a:lnTo>
                  <a:pt x="22683" y="270957"/>
                </a:lnTo>
                <a:cubicBezTo>
                  <a:pt x="4919" y="270957"/>
                  <a:pt x="-5928" y="250575"/>
                  <a:pt x="3449" y="234819"/>
                </a:cubicBezTo>
              </a:path>
            </a:pathLst>
          </a:custGeom>
          <a:solidFill>
            <a:srgbClr val="5148F9"/>
          </a:solidFill>
          <a:ln w="12700" cap="flat">
            <a:noFill/>
            <a:prstDash val="solid"/>
            <a:miter/>
          </a:ln>
        </p:spPr>
        <p:txBody>
          <a:bodyPr rtlCol="0" anchor="ctr"/>
          <a:lstStyle/>
          <a:p>
            <a:endParaRPr lang="en-UA"/>
          </a:p>
        </p:txBody>
      </p:sp>
      <p:sp>
        <p:nvSpPr>
          <p:cNvPr id="27" name="Text Placeholder 24">
            <a:extLst>
              <a:ext uri="{FF2B5EF4-FFF2-40B4-BE49-F238E27FC236}">
                <a16:creationId xmlns:a16="http://schemas.microsoft.com/office/drawing/2014/main" id="{3B39CA0F-DDE0-47E2-E7F3-6A60FFD65ABC}"/>
              </a:ext>
            </a:extLst>
          </p:cNvPr>
          <p:cNvSpPr txBox="1">
            <a:spLocks/>
          </p:cNvSpPr>
          <p:nvPr/>
        </p:nvSpPr>
        <p:spPr>
          <a:xfrm>
            <a:off x="4654840" y="2149307"/>
            <a:ext cx="1918885" cy="955198"/>
          </a:xfrm>
          <a:prstGeom prst="rect">
            <a:avLst/>
          </a:prstGeom>
          <a:noFill/>
          <a:ln>
            <a:noFill/>
          </a:ln>
        </p:spPr>
        <p:txBody>
          <a:bodyPr spcFirstLastPara="1" vert="horz" wrap="square" lIns="144000" tIns="0" rIns="91425" bIns="46800" rtlCol="0" anchor="t" anchorCtr="0">
            <a:spAutoFit/>
          </a:bodyPr>
          <a:lstStyle>
            <a:lvl1pPr marL="0" lvl="0" indent="0" algn="l" defTabSz="685800" rtl="0" eaLnBrk="1" latinLnBrk="0" hangingPunct="1">
              <a:lnSpc>
                <a:spcPct val="150000"/>
              </a:lnSpc>
              <a:spcBef>
                <a:spcPts val="0"/>
              </a:spcBef>
              <a:spcAft>
                <a:spcPts val="0"/>
              </a:spcAft>
              <a:buSzPct val="100000"/>
              <a:buFont typeface="Arial" panose="020B0604020202020204" pitchFamily="34" charset="0"/>
              <a:buNone/>
              <a:defRPr sz="1100" kern="1200">
                <a:solidFill>
                  <a:schemeClr val="accent4"/>
                </a:solidFill>
                <a:latin typeface="Inter" panose="02000503000000020004" pitchFamily="2" charset="0"/>
                <a:ea typeface="Inter" panose="02000503000000020004" pitchFamily="2" charset="0"/>
                <a:cs typeface="+mn-cs"/>
              </a:defRPr>
            </a:lvl1pPr>
            <a:lvl2pPr marL="914378" lvl="1"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2pPr>
            <a:lvl3pPr marL="1371566" lvl="2"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3pPr>
            <a:lvl4pPr marL="1828754" lvl="3"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4pPr>
            <a:lvl5pPr marL="2285943" lvl="4"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5pPr>
            <a:lvl6pPr marL="2743132" lvl="5"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320" lvl="6"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509" lvl="7"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697" lvl="8"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US" sz="1200" b="1" dirty="0">
                <a:solidFill>
                  <a:schemeClr val="tx1"/>
                </a:solidFill>
                <a:latin typeface="Nunito" pitchFamily="2" charset="0"/>
              </a:rPr>
              <a:t>Main Accessibility Hurdles</a:t>
            </a:r>
          </a:p>
          <a:p>
            <a:pPr marL="171450" indent="-171450">
              <a:buFont typeface="Arial" panose="020B0604020202020204" pitchFamily="34" charset="0"/>
              <a:buChar char="•"/>
            </a:pPr>
            <a:r>
              <a:rPr lang="en-US" sz="1200" dirty="0">
                <a:solidFill>
                  <a:schemeClr val="tx1"/>
                </a:solidFill>
                <a:latin typeface="Nunito" pitchFamily="2" charset="0"/>
              </a:rPr>
              <a:t>PDFs</a:t>
            </a:r>
          </a:p>
        </p:txBody>
      </p:sp>
      <p:sp>
        <p:nvSpPr>
          <p:cNvPr id="28" name="Rounded Rectangle 10">
            <a:extLst>
              <a:ext uri="{FF2B5EF4-FFF2-40B4-BE49-F238E27FC236}">
                <a16:creationId xmlns:a16="http://schemas.microsoft.com/office/drawing/2014/main" id="{CBA35C47-1913-CB95-B436-8F5E5782394A}"/>
              </a:ext>
              <a:ext uri="{C183D7F6-B498-43B3-948B-1728B52AA6E4}">
                <adec:decorative xmlns:adec="http://schemas.microsoft.com/office/drawing/2017/decorative" val="1"/>
              </a:ext>
            </a:extLst>
          </p:cNvPr>
          <p:cNvSpPr/>
          <p:nvPr/>
        </p:nvSpPr>
        <p:spPr>
          <a:xfrm>
            <a:off x="6707367" y="1857193"/>
            <a:ext cx="1918885" cy="2690310"/>
          </a:xfrm>
          <a:prstGeom prst="roundRect">
            <a:avLst>
              <a:gd name="adj" fmla="val 7829"/>
            </a:avLst>
          </a:prstGeom>
          <a:solidFill>
            <a:schemeClr val="bg1"/>
          </a:solidFill>
          <a:ln w="12700">
            <a:solidFill>
              <a:srgbClr val="CACAFC"/>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2000">
              <a:lnSpc>
                <a:spcPct val="150000"/>
              </a:lnSpc>
              <a:spcBef>
                <a:spcPts val="0"/>
              </a:spcBef>
            </a:pPr>
            <a:endParaRPr lang="en-US" sz="1200">
              <a:solidFill>
                <a:schemeClr val="tx1"/>
              </a:solidFill>
              <a:latin typeface="Inter" panose="02000503000000020004" pitchFamily="2" charset="0"/>
              <a:ea typeface="Inter" panose="02000503000000020004" pitchFamily="2" charset="0"/>
              <a:cs typeface="Times New Roman" panose="02020603050405020304" pitchFamily="18" charset="0"/>
            </a:endParaRPr>
          </a:p>
        </p:txBody>
      </p:sp>
      <p:sp>
        <p:nvSpPr>
          <p:cNvPr id="29" name="Graphic 11">
            <a:extLst>
              <a:ext uri="{FF2B5EF4-FFF2-40B4-BE49-F238E27FC236}">
                <a16:creationId xmlns:a16="http://schemas.microsoft.com/office/drawing/2014/main" id="{3651138F-2003-150B-7CCC-B01E61E1773A}"/>
              </a:ext>
              <a:ext uri="{C183D7F6-B498-43B3-948B-1728B52AA6E4}">
                <adec:decorative xmlns:adec="http://schemas.microsoft.com/office/drawing/2017/decorative" val="1"/>
              </a:ext>
            </a:extLst>
          </p:cNvPr>
          <p:cNvSpPr/>
          <p:nvPr/>
        </p:nvSpPr>
        <p:spPr>
          <a:xfrm rot="10800000">
            <a:off x="6841009" y="1782991"/>
            <a:ext cx="310245" cy="271016"/>
          </a:xfrm>
          <a:custGeom>
            <a:avLst/>
            <a:gdLst>
              <a:gd name="connsiteX0" fmla="*/ 3464 w 310245"/>
              <a:gd name="connsiteY0" fmla="*/ 234834 h 271016"/>
              <a:gd name="connsiteX1" fmla="*/ 136449 w 310245"/>
              <a:gd name="connsiteY1" fmla="*/ 11177 h 271016"/>
              <a:gd name="connsiteX2" fmla="*/ 174976 w 310245"/>
              <a:gd name="connsiteY2" fmla="*/ 11252 h 271016"/>
              <a:gd name="connsiteX3" fmla="*/ 306850 w 310245"/>
              <a:gd name="connsiteY3" fmla="*/ 234970 h 271016"/>
              <a:gd name="connsiteX4" fmla="*/ 287557 w 310245"/>
              <a:gd name="connsiteY4" fmla="*/ 271017 h 271016"/>
              <a:gd name="connsiteX5" fmla="*/ 22683 w 310245"/>
              <a:gd name="connsiteY5" fmla="*/ 270957 h 271016"/>
              <a:gd name="connsiteX6" fmla="*/ 3449 w 310245"/>
              <a:gd name="connsiteY6" fmla="*/ 234819 h 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45" h="271016">
                <a:moveTo>
                  <a:pt x="3464" y="234834"/>
                </a:moveTo>
                <a:lnTo>
                  <a:pt x="136449" y="11177"/>
                </a:lnTo>
                <a:cubicBezTo>
                  <a:pt x="145330" y="-3753"/>
                  <a:pt x="166154" y="-3723"/>
                  <a:pt x="174976" y="11252"/>
                </a:cubicBezTo>
                <a:lnTo>
                  <a:pt x="306850" y="234970"/>
                </a:lnTo>
                <a:cubicBezTo>
                  <a:pt x="316137" y="250725"/>
                  <a:pt x="305275" y="271032"/>
                  <a:pt x="287557" y="271017"/>
                </a:cubicBezTo>
                <a:lnTo>
                  <a:pt x="22683" y="270957"/>
                </a:lnTo>
                <a:cubicBezTo>
                  <a:pt x="4919" y="270957"/>
                  <a:pt x="-5928" y="250575"/>
                  <a:pt x="3449" y="234819"/>
                </a:cubicBezTo>
              </a:path>
            </a:pathLst>
          </a:custGeom>
          <a:solidFill>
            <a:srgbClr val="5148F9"/>
          </a:solidFill>
          <a:ln w="12700" cap="flat">
            <a:noFill/>
            <a:prstDash val="solid"/>
            <a:miter/>
          </a:ln>
        </p:spPr>
        <p:txBody>
          <a:bodyPr rtlCol="0" anchor="ctr"/>
          <a:lstStyle/>
          <a:p>
            <a:endParaRPr lang="en-UA"/>
          </a:p>
        </p:txBody>
      </p:sp>
      <p:sp>
        <p:nvSpPr>
          <p:cNvPr id="30" name="Text Placeholder 24">
            <a:extLst>
              <a:ext uri="{FF2B5EF4-FFF2-40B4-BE49-F238E27FC236}">
                <a16:creationId xmlns:a16="http://schemas.microsoft.com/office/drawing/2014/main" id="{ABBC3AB4-6EFE-8B8F-9808-138426728B41}"/>
              </a:ext>
            </a:extLst>
          </p:cNvPr>
          <p:cNvSpPr txBox="1">
            <a:spLocks/>
          </p:cNvSpPr>
          <p:nvPr/>
        </p:nvSpPr>
        <p:spPr>
          <a:xfrm>
            <a:off x="6707366" y="2149306"/>
            <a:ext cx="1918885" cy="1232197"/>
          </a:xfrm>
          <a:prstGeom prst="rect">
            <a:avLst/>
          </a:prstGeom>
          <a:noFill/>
          <a:ln>
            <a:noFill/>
          </a:ln>
        </p:spPr>
        <p:txBody>
          <a:bodyPr spcFirstLastPara="1" vert="horz" wrap="square" lIns="144000" tIns="0" rIns="91425" bIns="46800" rtlCol="0" anchor="t" anchorCtr="0">
            <a:spAutoFit/>
          </a:bodyPr>
          <a:lstStyle>
            <a:lvl1pPr marL="0" lvl="0" indent="0" algn="l" defTabSz="685800" rtl="0" eaLnBrk="1" latinLnBrk="0" hangingPunct="1">
              <a:lnSpc>
                <a:spcPct val="150000"/>
              </a:lnSpc>
              <a:spcBef>
                <a:spcPts val="0"/>
              </a:spcBef>
              <a:spcAft>
                <a:spcPts val="0"/>
              </a:spcAft>
              <a:buSzPct val="100000"/>
              <a:buFont typeface="Arial" panose="020B0604020202020204" pitchFamily="34" charset="0"/>
              <a:buNone/>
              <a:defRPr sz="1100" kern="1200">
                <a:solidFill>
                  <a:schemeClr val="accent4"/>
                </a:solidFill>
                <a:latin typeface="Inter" panose="02000503000000020004" pitchFamily="2" charset="0"/>
                <a:ea typeface="Inter" panose="02000503000000020004" pitchFamily="2" charset="0"/>
                <a:cs typeface="+mn-cs"/>
              </a:defRPr>
            </a:lvl1pPr>
            <a:lvl2pPr marL="914378" lvl="1"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2pPr>
            <a:lvl3pPr marL="1371566" lvl="2"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3pPr>
            <a:lvl4pPr marL="1828754" lvl="3"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4pPr>
            <a:lvl5pPr marL="2285943" lvl="4" indent="-317492" algn="l" defTabSz="685800" rtl="0" eaLnBrk="1" latinLnBrk="0" hangingPunct="1">
              <a:lnSpc>
                <a:spcPct val="115000"/>
              </a:lnSpc>
              <a:spcBef>
                <a:spcPts val="0"/>
              </a:spcBef>
              <a:spcAft>
                <a:spcPts val="0"/>
              </a:spcAft>
              <a:buSzPts val="1400"/>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5pPr>
            <a:lvl6pPr marL="2743132" lvl="5"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320" lvl="6"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509" lvl="7"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697" lvl="8" indent="-317492" algn="l" defTabSz="685800" rtl="0" eaLnBrk="1" latinLnBrk="0" hangingPunct="1">
              <a:lnSpc>
                <a:spcPct val="115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US" sz="1200" b="1" dirty="0">
                <a:solidFill>
                  <a:schemeClr val="tx1"/>
                </a:solidFill>
                <a:latin typeface="Nunito" pitchFamily="2" charset="0"/>
              </a:rPr>
              <a:t>Universal Design Center (UDC)</a:t>
            </a:r>
          </a:p>
          <a:p>
            <a:pPr marL="171450" indent="-171450">
              <a:buFont typeface="Arial" panose="020B0604020202020204" pitchFamily="34" charset="0"/>
              <a:buChar char="•"/>
            </a:pPr>
            <a:r>
              <a:rPr lang="en-US" sz="1200" dirty="0">
                <a:solidFill>
                  <a:schemeClr val="tx1"/>
                </a:solidFill>
                <a:latin typeface="Nunito" pitchFamily="2" charset="0"/>
              </a:rPr>
              <a:t>Dedicated accessibility team</a:t>
            </a:r>
          </a:p>
        </p:txBody>
      </p:sp>
    </p:spTree>
    <p:extLst>
      <p:ext uri="{BB962C8B-B14F-4D97-AF65-F5344CB8AC3E}">
        <p14:creationId xmlns:p14="http://schemas.microsoft.com/office/powerpoint/2010/main" val="4167274653"/>
      </p:ext>
    </p:extLst>
  </p:cSld>
  <p:clrMapOvr>
    <a:masterClrMapping/>
  </p:clrMapOvr>
</p:sld>
</file>

<file path=ppt/theme/theme1.xml><?xml version="1.0" encoding="utf-8"?>
<a:theme xmlns:a="http://schemas.openxmlformats.org/drawingml/2006/main" name="Verbit Theme">
  <a:themeElements>
    <a:clrScheme name="Verbit_2023">
      <a:dk1>
        <a:srgbClr val="031C34"/>
      </a:dk1>
      <a:lt1>
        <a:srgbClr val="FFFFFF"/>
      </a:lt1>
      <a:dk2>
        <a:srgbClr val="032086"/>
      </a:dk2>
      <a:lt2>
        <a:srgbClr val="FFFFFF"/>
      </a:lt2>
      <a:accent1>
        <a:srgbClr val="1A49F0"/>
      </a:accent1>
      <a:accent2>
        <a:srgbClr val="3CDED1"/>
      </a:accent2>
      <a:accent3>
        <a:srgbClr val="4900B2"/>
      </a:accent3>
      <a:accent4>
        <a:srgbClr val="5148F9"/>
      </a:accent4>
      <a:accent5>
        <a:srgbClr val="FF00F5"/>
      </a:accent5>
      <a:accent6>
        <a:srgbClr val="FFD341"/>
      </a:accent6>
      <a:hlink>
        <a:srgbClr val="1A49F0"/>
      </a:hlink>
      <a:folHlink>
        <a:srgbClr val="5148F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4f6f15-27a4-4db2-b923-f84373341a6d">
      <Terms xmlns="http://schemas.microsoft.com/office/infopath/2007/PartnerControls"/>
    </lcf76f155ced4ddcb4097134ff3c332f>
    <TaxCatchAll xmlns="01e60988-01bc-49ec-9902-1e12aecaf00a" xsi:nil="true"/>
    <SharedWithUsers xmlns="01e60988-01bc-49ec-9902-1e12aecaf00a">
      <UserInfo>
        <DisplayName>Spencer Kirschner</DisplayName>
        <AccountId>546</AccountId>
        <AccountType/>
      </UserInfo>
      <UserInfo>
        <DisplayName>Annafe Mendros</DisplayName>
        <AccountId>52</AccountId>
        <AccountType/>
      </UserInfo>
      <UserInfo>
        <DisplayName>Yael Aleshkovsky</DisplayName>
        <AccountId>377</AccountId>
        <AccountType/>
      </UserInfo>
      <UserInfo>
        <DisplayName>Eli Pasi</DisplayName>
        <AccountId>282</AccountId>
        <AccountType/>
      </UserInfo>
      <UserInfo>
        <DisplayName>Jonathan Courchesne</DisplayName>
        <AccountId>131</AccountId>
        <AccountType/>
      </UserInfo>
      <UserInfo>
        <DisplayName>Julia Little</DisplayName>
        <AccountId>117</AccountId>
        <AccountType/>
      </UserInfo>
      <UserInfo>
        <DisplayName>Tasha Stewart</DisplayName>
        <AccountId>568</AccountId>
        <AccountType/>
      </UserInfo>
      <UserInfo>
        <DisplayName>Louise Tapia</DisplayName>
        <AccountId>1186</AccountId>
        <AccountType/>
      </UserInfo>
      <UserInfo>
        <DisplayName>Andrea Bejerano</DisplayName>
        <AccountId>79</AccountId>
        <AccountType/>
      </UserInfo>
      <UserInfo>
        <DisplayName>Cory Collins</DisplayName>
        <AccountId>111</AccountId>
        <AccountType/>
      </UserInfo>
      <UserInfo>
        <DisplayName>Leslie Smith</DisplayName>
        <AccountId>748</AccountId>
        <AccountType/>
      </UserInfo>
      <UserInfo>
        <DisplayName>Dan Breen</DisplayName>
        <AccountId>1180</AccountId>
        <AccountType/>
      </UserInfo>
      <UserInfo>
        <DisplayName>Rowan Douglas</DisplayName>
        <AccountId>1152</AccountId>
        <AccountType/>
      </UserInfo>
      <UserInfo>
        <DisplayName>Andrew McKinley</DisplayName>
        <AccountId>88</AccountId>
        <AccountType/>
      </UserInfo>
      <UserInfo>
        <DisplayName>Michael Rosman</DisplayName>
        <AccountId>255</AccountId>
        <AccountType/>
      </UserInfo>
      <UserInfo>
        <DisplayName>Danielle Chazen</DisplayName>
        <AccountId>207</AccountId>
        <AccountType/>
      </UserInfo>
      <UserInfo>
        <DisplayName>Sagi Rothman</DisplayName>
        <AccountId>26</AccountId>
        <AccountType/>
      </UserInfo>
      <UserInfo>
        <DisplayName>Darina Zhuchenko</DisplayName>
        <AccountId>1421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AEAEFB04D7A045856FA4CE2094C27D" ma:contentTypeVersion="14" ma:contentTypeDescription="Create a new document." ma:contentTypeScope="" ma:versionID="b6427f910c13804e9a1285b685e246e2">
  <xsd:schema xmlns:xsd="http://www.w3.org/2001/XMLSchema" xmlns:xs="http://www.w3.org/2001/XMLSchema" xmlns:p="http://schemas.microsoft.com/office/2006/metadata/properties" xmlns:ns2="384f6f15-27a4-4db2-b923-f84373341a6d" xmlns:ns3="01e60988-01bc-49ec-9902-1e12aecaf00a" targetNamespace="http://schemas.microsoft.com/office/2006/metadata/properties" ma:root="true" ma:fieldsID="a78299cc2ee0fbc20362670bd0428db7" ns2:_="" ns3:_="">
    <xsd:import namespace="384f6f15-27a4-4db2-b923-f84373341a6d"/>
    <xsd:import namespace="01e60988-01bc-49ec-9902-1e12aecaf0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f6f15-27a4-4db2-b923-f84373341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8d227ae-c944-46f6-a01a-ea9e6aacb7a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e60988-01bc-49ec-9902-1e12aecaf0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ceccb99-81dc-4a86-bdd4-2cfad67f80ce}" ma:internalName="TaxCatchAll" ma:showField="CatchAllData" ma:web="01e60988-01bc-49ec-9902-1e12aecaf0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C542DB-3AF1-4000-84BC-EFAFDC4DD902}">
  <ds:schemaRefs>
    <ds:schemaRef ds:uri="http://purl.org/dc/terms/"/>
    <ds:schemaRef ds:uri="http://schemas.microsoft.com/office/infopath/2007/PartnerControls"/>
    <ds:schemaRef ds:uri="http://schemas.microsoft.com/office/2006/documentManagement/types"/>
    <ds:schemaRef ds:uri="384f6f15-27a4-4db2-b923-f84373341a6d"/>
    <ds:schemaRef ds:uri="http://purl.org/dc/elements/1.1/"/>
    <ds:schemaRef ds:uri="01e60988-01bc-49ec-9902-1e12aecaf00a"/>
    <ds:schemaRef ds:uri="http://schemas.microsoft.com/office/2006/metadata/properti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E954D9-79CE-44B0-A18D-8B211ACF75FE}">
  <ds:schemaRefs>
    <ds:schemaRef ds:uri="01e60988-01bc-49ec-9902-1e12aecaf00a"/>
    <ds:schemaRef ds:uri="384f6f15-27a4-4db2-b923-f84373341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F77DFB-9EE9-4390-8397-B7FB6B266A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2459</Words>
  <Application>Microsoft Office PowerPoint</Application>
  <PresentationFormat>On-screen Show (16:9)</PresentationFormat>
  <Paragraphs>269</Paragraphs>
  <Slides>27</Slides>
  <Notes>11</Notes>
  <HiddenSlides>2</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Verbit Theme</vt:lpstr>
      <vt:lpstr>Harnessing AI and DEI: Innovative Solutions for Overcoming Accessibility Challenges  through Captioning </vt:lpstr>
      <vt:lpstr>Session Transcript</vt:lpstr>
      <vt:lpstr>Session Summary</vt:lpstr>
      <vt:lpstr>Introductions</vt:lpstr>
      <vt:lpstr>DEI &amp; Accessibility</vt:lpstr>
      <vt:lpstr>Why accessibility is a vital part of DEI</vt:lpstr>
      <vt:lpstr>Captioning and your DEIA Strategic Goals </vt:lpstr>
      <vt:lpstr>AI and DEIA  Case Study</vt:lpstr>
      <vt:lpstr>California State University - Northridge</vt:lpstr>
      <vt:lpstr>Summary</vt:lpstr>
      <vt:lpstr>Let’s examine this study</vt:lpstr>
      <vt:lpstr>Another valuable study</vt:lpstr>
      <vt:lpstr>Race and Accent Bias</vt:lpstr>
      <vt:lpstr>Working with your Captioning Provider to Mitigate Issues</vt:lpstr>
      <vt:lpstr>Industry Leading AI Tools </vt:lpstr>
      <vt:lpstr>Has your campus adopted Generative AI?  Not at all  Somewhat, but it is case by case  We are discussing AI frequently but have yet to set a campus wide policy  We have a campus wide policy, but are still working to integrate AI in the the classroom experience We have a set AI policy and we seamless integrate AI tools into our Student’s learning  </vt:lpstr>
      <vt:lpstr>Gen AI – By the numbers</vt:lpstr>
      <vt:lpstr>AI Policy-Making</vt:lpstr>
      <vt:lpstr>Generative AI and  Universal Design  for Learning</vt:lpstr>
      <vt:lpstr>Tips for using AI in the Classroom</vt:lpstr>
      <vt:lpstr>Gen V features</vt:lpstr>
      <vt:lpstr>What Gen AI tool has made a difference in your work or on your campus? </vt:lpstr>
      <vt:lpstr>Cautions and Recommendations for using AI </vt:lpstr>
      <vt:lpstr>AI Biases - 5 points to keep in mind </vt:lpstr>
      <vt:lpstr>Disadvantages of using free tools</vt:lpstr>
      <vt:lpstr>Works Cited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license@beetroot.se</dc:creator>
  <cp:lastModifiedBy>Aylin Dunham</cp:lastModifiedBy>
  <cp:revision>111</cp:revision>
  <dcterms:created xsi:type="dcterms:W3CDTF">2023-09-11T11:34:17Z</dcterms:created>
  <dcterms:modified xsi:type="dcterms:W3CDTF">2024-11-11T22:29:39Z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0x010100B0AEAEFB04D7A045856FA4CE2094C27D</vt:lpwstr>
  </property>
</Properties>
</file>