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76" r:id="rId5"/>
    <p:sldMasterId id="2147483679" r:id="rId6"/>
  </p:sldMasterIdLst>
  <p:notesMasterIdLst>
    <p:notesMasterId r:id="rId21"/>
  </p:notesMasterIdLst>
  <p:sldIdLst>
    <p:sldId id="256" r:id="rId7"/>
    <p:sldId id="257" r:id="rId8"/>
    <p:sldId id="593" r:id="rId9"/>
    <p:sldId id="592" r:id="rId10"/>
    <p:sldId id="552" r:id="rId11"/>
    <p:sldId id="553" r:id="rId12"/>
    <p:sldId id="572" r:id="rId13"/>
    <p:sldId id="554" r:id="rId14"/>
    <p:sldId id="555" r:id="rId15"/>
    <p:sldId id="556" r:id="rId16"/>
    <p:sldId id="557" r:id="rId17"/>
    <p:sldId id="591" r:id="rId18"/>
    <p:sldId id="558" r:id="rId19"/>
    <p:sldId id="6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76DD4-16CA-4AAD-BF2C-D9506C6301F3}" v="4" dt="2024-10-11T22:45:23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8" autoAdjust="0"/>
    <p:restoredTop sz="88918" autoAdjust="0"/>
  </p:normalViewPr>
  <p:slideViewPr>
    <p:cSldViewPr snapToGrid="0" showGuides="1">
      <p:cViewPr varScale="1">
        <p:scale>
          <a:sx n="70" d="100"/>
          <a:sy n="70" d="100"/>
        </p:scale>
        <p:origin x="125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uber, David" userId="2d5785f0-8884-4105-b642-556162af34b6" providerId="ADAL" clId="{EA637FD2-747A-4150-8261-C38C809A56C5}"/>
    <pc:docChg chg="undo custSel modSld">
      <pc:chgData name="Dauber, David" userId="2d5785f0-8884-4105-b642-556162af34b6" providerId="ADAL" clId="{EA637FD2-747A-4150-8261-C38C809A56C5}" dt="2024-10-12T17:41:17.933" v="238"/>
      <pc:docMkLst>
        <pc:docMk/>
      </pc:docMkLst>
      <pc:sldChg chg="modSp mod">
        <pc:chgData name="Dauber, David" userId="2d5785f0-8884-4105-b642-556162af34b6" providerId="ADAL" clId="{EA637FD2-747A-4150-8261-C38C809A56C5}" dt="2024-10-12T17:41:17.933" v="238"/>
        <pc:sldMkLst>
          <pc:docMk/>
          <pc:sldMk cId="1546486833" sldId="256"/>
        </pc:sldMkLst>
        <pc:spChg chg="ord">
          <ac:chgData name="Dauber, David" userId="2d5785f0-8884-4105-b642-556162af34b6" providerId="ADAL" clId="{EA637FD2-747A-4150-8261-C38C809A56C5}" dt="2024-10-12T17:41:17.933" v="238"/>
          <ac:spMkLst>
            <pc:docMk/>
            <pc:sldMk cId="1546486833" sldId="256"/>
            <ac:spMk id="5" creationId="{8AD3B76F-66E8-22B4-D282-3DD02E02026F}"/>
          </ac:spMkLst>
        </pc:spChg>
      </pc:sldChg>
      <pc:sldChg chg="modSp mod">
        <pc:chgData name="Dauber, David" userId="2d5785f0-8884-4105-b642-556162af34b6" providerId="ADAL" clId="{EA637FD2-747A-4150-8261-C38C809A56C5}" dt="2024-10-12T17:40:36.968" v="235"/>
        <pc:sldMkLst>
          <pc:docMk/>
          <pc:sldMk cId="954463260" sldId="556"/>
        </pc:sldMkLst>
        <pc:picChg chg="mod ord modCrop">
          <ac:chgData name="Dauber, David" userId="2d5785f0-8884-4105-b642-556162af34b6" providerId="ADAL" clId="{EA637FD2-747A-4150-8261-C38C809A56C5}" dt="2024-10-12T17:40:36.968" v="235"/>
          <ac:picMkLst>
            <pc:docMk/>
            <pc:sldMk cId="954463260" sldId="556"/>
            <ac:picMk id="17" creationId="{849DB706-4F7C-745C-2611-506205FB75F5}"/>
          </ac:picMkLst>
        </pc:picChg>
      </pc:sldChg>
      <pc:sldChg chg="modSp mod modNotesTx">
        <pc:chgData name="Dauber, David" userId="2d5785f0-8884-4105-b642-556162af34b6" providerId="ADAL" clId="{EA637FD2-747A-4150-8261-C38C809A56C5}" dt="2024-10-12T17:31:16.329" v="99" actId="962"/>
        <pc:sldMkLst>
          <pc:docMk/>
          <pc:sldMk cId="3984145090" sldId="558"/>
        </pc:sldMkLst>
        <pc:picChg chg="mod">
          <ac:chgData name="Dauber, David" userId="2d5785f0-8884-4105-b642-556162af34b6" providerId="ADAL" clId="{EA637FD2-747A-4150-8261-C38C809A56C5}" dt="2024-10-12T17:31:16.329" v="99" actId="962"/>
          <ac:picMkLst>
            <pc:docMk/>
            <pc:sldMk cId="3984145090" sldId="558"/>
            <ac:picMk id="6" creationId="{0161A3FA-4B60-A954-2B8D-48A182C39369}"/>
          </ac:picMkLst>
        </pc:picChg>
      </pc:sldChg>
      <pc:sldChg chg="modSp mod">
        <pc:chgData name="Dauber, David" userId="2d5785f0-8884-4105-b642-556162af34b6" providerId="ADAL" clId="{EA637FD2-747A-4150-8261-C38C809A56C5}" dt="2024-10-12T17:41:00.688" v="236"/>
        <pc:sldMkLst>
          <pc:docMk/>
          <pc:sldMk cId="2215375722" sldId="591"/>
        </pc:sldMkLst>
        <pc:spChg chg="ord">
          <ac:chgData name="Dauber, David" userId="2d5785f0-8884-4105-b642-556162af34b6" providerId="ADAL" clId="{EA637FD2-747A-4150-8261-C38C809A56C5}" dt="2024-10-12T17:41:00.688" v="236"/>
          <ac:spMkLst>
            <pc:docMk/>
            <pc:sldMk cId="2215375722" sldId="591"/>
            <ac:spMk id="3" creationId="{1A537CF8-6E9B-05E2-475A-80373AAF50FC}"/>
          </ac:spMkLst>
        </pc:spChg>
      </pc:sldChg>
      <pc:sldChg chg="modSp mod">
        <pc:chgData name="Dauber, David" userId="2d5785f0-8884-4105-b642-556162af34b6" providerId="ADAL" clId="{EA637FD2-747A-4150-8261-C38C809A56C5}" dt="2024-10-12T17:37:12.960" v="232" actId="20577"/>
        <pc:sldMkLst>
          <pc:docMk/>
          <pc:sldMk cId="4068317639" sldId="602"/>
        </pc:sldMkLst>
        <pc:spChg chg="mod">
          <ac:chgData name="Dauber, David" userId="2d5785f0-8884-4105-b642-556162af34b6" providerId="ADAL" clId="{EA637FD2-747A-4150-8261-C38C809A56C5}" dt="2024-10-12T17:37:12.960" v="232" actId="20577"/>
          <ac:spMkLst>
            <pc:docMk/>
            <pc:sldMk cId="4068317639" sldId="602"/>
            <ac:spMk id="6" creationId="{1320C870-5861-1EC9-0034-49F62663E944}"/>
          </ac:spMkLst>
        </pc:spChg>
      </pc:sldChg>
    </pc:docChg>
  </pc:docChgLst>
  <pc:docChgLst>
    <pc:chgData name="Eckelberry, Robin" userId="5802d6f2-6411-4dca-ae75-33798d10a052" providerId="ADAL" clId="{0F076DD4-16CA-4AAD-BF2C-D9506C6301F3}"/>
    <pc:docChg chg="custSel delSld modSld delSection modSection">
      <pc:chgData name="Eckelberry, Robin" userId="5802d6f2-6411-4dca-ae75-33798d10a052" providerId="ADAL" clId="{0F076DD4-16CA-4AAD-BF2C-D9506C6301F3}" dt="2024-10-14T14:13:31.607" v="352" actId="13244"/>
      <pc:docMkLst>
        <pc:docMk/>
      </pc:docMkLst>
      <pc:sldChg chg="modNotes">
        <pc:chgData name="Eckelberry, Robin" userId="5802d6f2-6411-4dca-ae75-33798d10a052" providerId="ADAL" clId="{0F076DD4-16CA-4AAD-BF2C-D9506C6301F3}" dt="2024-10-11T22:45:56.430" v="3" actId="368"/>
        <pc:sldMkLst>
          <pc:docMk/>
          <pc:sldMk cId="1834104868" sldId="257"/>
        </pc:sldMkLst>
      </pc:sldChg>
      <pc:sldChg chg="modNotes">
        <pc:chgData name="Eckelberry, Robin" userId="5802d6f2-6411-4dca-ae75-33798d10a052" providerId="ADAL" clId="{0F076DD4-16CA-4AAD-BF2C-D9506C6301F3}" dt="2024-10-11T22:45:56.436" v="7" actId="368"/>
        <pc:sldMkLst>
          <pc:docMk/>
          <pc:sldMk cId="1242458517" sldId="552"/>
        </pc:sldMkLst>
      </pc:sldChg>
      <pc:sldChg chg="modSp mod modNotes">
        <pc:chgData name="Eckelberry, Robin" userId="5802d6f2-6411-4dca-ae75-33798d10a052" providerId="ADAL" clId="{0F076DD4-16CA-4AAD-BF2C-D9506C6301F3}" dt="2024-10-14T14:13:31.607" v="352" actId="13244"/>
        <pc:sldMkLst>
          <pc:docMk/>
          <pc:sldMk cId="954463260" sldId="556"/>
        </pc:sldMkLst>
        <pc:picChg chg="ord">
          <ac:chgData name="Eckelberry, Robin" userId="5802d6f2-6411-4dca-ae75-33798d10a052" providerId="ADAL" clId="{0F076DD4-16CA-4AAD-BF2C-D9506C6301F3}" dt="2024-10-14T14:13:31.607" v="352" actId="13244"/>
          <ac:picMkLst>
            <pc:docMk/>
            <pc:sldMk cId="954463260" sldId="556"/>
            <ac:picMk id="17" creationId="{849DB706-4F7C-745C-2611-506205FB75F5}"/>
          </ac:picMkLst>
        </pc:picChg>
      </pc:sldChg>
      <pc:sldChg chg="modNotes">
        <pc:chgData name="Eckelberry, Robin" userId="5802d6f2-6411-4dca-ae75-33798d10a052" providerId="ADAL" clId="{0F076DD4-16CA-4AAD-BF2C-D9506C6301F3}" dt="2024-10-11T22:45:56.455" v="13" actId="368"/>
        <pc:sldMkLst>
          <pc:docMk/>
          <pc:sldMk cId="3782901967" sldId="557"/>
        </pc:sldMkLst>
      </pc:sldChg>
      <pc:sldChg chg="modNotes">
        <pc:chgData name="Eckelberry, Robin" userId="5802d6f2-6411-4dca-ae75-33798d10a052" providerId="ADAL" clId="{0F076DD4-16CA-4AAD-BF2C-D9506C6301F3}" dt="2024-10-11T22:45:56.471" v="17" actId="368"/>
        <pc:sldMkLst>
          <pc:docMk/>
          <pc:sldMk cId="3984145090" sldId="558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906211021" sldId="560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156299375" sldId="561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547976584" sldId="562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285881" sldId="563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22017134" sldId="564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398502762" sldId="565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22117838" sldId="566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178010922" sldId="567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763177245" sldId="568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202906501" sldId="569"/>
        </pc:sldMkLst>
      </pc:sldChg>
      <pc:sldChg chg="modNotes">
        <pc:chgData name="Eckelberry, Robin" userId="5802d6f2-6411-4dca-ae75-33798d10a052" providerId="ADAL" clId="{0F076DD4-16CA-4AAD-BF2C-D9506C6301F3}" dt="2024-10-11T22:45:56.436" v="9" actId="368"/>
        <pc:sldMkLst>
          <pc:docMk/>
          <pc:sldMk cId="984198287" sldId="572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431205990" sldId="573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174945293" sldId="574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529086993" sldId="575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478489505" sldId="576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938785681" sldId="577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465113768" sldId="578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4055610742" sldId="579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862847491" sldId="580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701272514" sldId="581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937348688" sldId="585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924157364" sldId="586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388187895" sldId="587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059001344" sldId="588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914908081" sldId="589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590262614" sldId="590"/>
        </pc:sldMkLst>
      </pc:sldChg>
      <pc:sldChg chg="modSp mod modNotes">
        <pc:chgData name="Eckelberry, Robin" userId="5802d6f2-6411-4dca-ae75-33798d10a052" providerId="ADAL" clId="{0F076DD4-16CA-4AAD-BF2C-D9506C6301F3}" dt="2024-10-14T14:13:23.992" v="351" actId="13244"/>
        <pc:sldMkLst>
          <pc:docMk/>
          <pc:sldMk cId="2215375722" sldId="591"/>
        </pc:sldMkLst>
        <pc:picChg chg="ord">
          <ac:chgData name="Eckelberry, Robin" userId="5802d6f2-6411-4dca-ae75-33798d10a052" providerId="ADAL" clId="{0F076DD4-16CA-4AAD-BF2C-D9506C6301F3}" dt="2024-10-14T14:13:23.992" v="351" actId="13244"/>
          <ac:picMkLst>
            <pc:docMk/>
            <pc:sldMk cId="2215375722" sldId="591"/>
            <ac:picMk id="6" creationId="{EEF4B8B8-EC3F-F551-EAC6-967B41000FE6}"/>
          </ac:picMkLst>
        </pc:picChg>
      </pc:sldChg>
      <pc:sldChg chg="modNotes">
        <pc:chgData name="Eckelberry, Robin" userId="5802d6f2-6411-4dca-ae75-33798d10a052" providerId="ADAL" clId="{0F076DD4-16CA-4AAD-BF2C-D9506C6301F3}" dt="2024-10-11T22:45:56.436" v="5" actId="368"/>
        <pc:sldMkLst>
          <pc:docMk/>
          <pc:sldMk cId="203855544" sldId="593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491784217" sldId="594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4033704144" sldId="595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888679560" sldId="596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816456611" sldId="597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474885934" sldId="598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1937314964" sldId="599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3587675165" sldId="600"/>
        </pc:sldMkLst>
      </pc:sldChg>
      <pc:sldChg chg="del">
        <pc:chgData name="Eckelberry, Robin" userId="5802d6f2-6411-4dca-ae75-33798d10a052" providerId="ADAL" clId="{0F076DD4-16CA-4AAD-BF2C-D9506C6301F3}" dt="2024-10-11T22:44:34.305" v="0" actId="2696"/>
        <pc:sldMkLst>
          <pc:docMk/>
          <pc:sldMk cId="2739842928" sldId="601"/>
        </pc:sldMkLst>
      </pc:sldChg>
      <pc:sldChg chg="addSp modSp mod modClrScheme chgLayout">
        <pc:chgData name="Eckelberry, Robin" userId="5802d6f2-6411-4dca-ae75-33798d10a052" providerId="ADAL" clId="{0F076DD4-16CA-4AAD-BF2C-D9506C6301F3}" dt="2024-10-11T22:47:38.423" v="350" actId="20577"/>
        <pc:sldMkLst>
          <pc:docMk/>
          <pc:sldMk cId="4068317639" sldId="602"/>
        </pc:sldMkLst>
        <pc:spChg chg="mod ord">
          <ac:chgData name="Eckelberry, Robin" userId="5802d6f2-6411-4dca-ae75-33798d10a052" providerId="ADAL" clId="{0F076DD4-16CA-4AAD-BF2C-D9506C6301F3}" dt="2024-10-11T22:47:33.353" v="348" actId="20577"/>
          <ac:spMkLst>
            <pc:docMk/>
            <pc:sldMk cId="4068317639" sldId="602"/>
            <ac:spMk id="5" creationId="{BD8C1FF9-F8B8-E197-F84A-BFC15369B017}"/>
          </ac:spMkLst>
        </pc:spChg>
        <pc:spChg chg="add mod ord">
          <ac:chgData name="Eckelberry, Robin" userId="5802d6f2-6411-4dca-ae75-33798d10a052" providerId="ADAL" clId="{0F076DD4-16CA-4AAD-BF2C-D9506C6301F3}" dt="2024-10-11T22:47:38.423" v="350" actId="20577"/>
          <ac:spMkLst>
            <pc:docMk/>
            <pc:sldMk cId="4068317639" sldId="602"/>
            <ac:spMk id="6" creationId="{1320C870-5861-1EC9-0034-49F62663E9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A5158-3DBD-47EC-9C14-3F25E34C4FF5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6FE9-AD31-4952-9AA5-D431A0C9E2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02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71ECC-8A1E-4030-8A37-4EC6D00D53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27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1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7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8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13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6FE9-AD31-4952-9AA5-D431A0C9E2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upport.microsoft.com/en-us/office/crop-a-picture-in-office-14d69647-bc93-4f06-9528-df95103aa1e6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support.microsoft.com/en-us/office/crop-a-picture-in-office-14d69647-bc93-4f06-9528-df95103aa1e6" TargetMode="Externa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gend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580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F237DAFA-6970-76CC-EA39-2B5A355463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5825" y="0"/>
            <a:ext cx="6876175" cy="6858000"/>
          </a:xfrm>
          <a:custGeom>
            <a:avLst/>
            <a:gdLst>
              <a:gd name="connsiteX0" fmla="*/ 263287 w 6876175"/>
              <a:gd name="connsiteY0" fmla="*/ 0 h 6858000"/>
              <a:gd name="connsiteX1" fmla="*/ 6876175 w 6876175"/>
              <a:gd name="connsiteY1" fmla="*/ 0 h 6858000"/>
              <a:gd name="connsiteX2" fmla="*/ 6876175 w 6876175"/>
              <a:gd name="connsiteY2" fmla="*/ 6858000 h 6858000"/>
              <a:gd name="connsiteX3" fmla="*/ 2941021 w 6876175"/>
              <a:gd name="connsiteY3" fmla="*/ 6858000 h 6858000"/>
              <a:gd name="connsiteX4" fmla="*/ 263287 w 68761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175" h="6858000">
                <a:moveTo>
                  <a:pt x="263287" y="0"/>
                </a:moveTo>
                <a:lnTo>
                  <a:pt x="6876175" y="0"/>
                </a:lnTo>
                <a:cubicBezTo>
                  <a:pt x="6876175" y="0"/>
                  <a:pt x="6876175" y="6858000"/>
                  <a:pt x="6876175" y="6858000"/>
                </a:cubicBezTo>
                <a:lnTo>
                  <a:pt x="2941021" y="6858000"/>
                </a:lnTo>
                <a:cubicBezTo>
                  <a:pt x="369138" y="5133721"/>
                  <a:pt x="-491494" y="2837053"/>
                  <a:pt x="26328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0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8290985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2D18F0B-215D-EB0F-581E-1F05E0E87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6174" cy="6858000"/>
          </a:xfrm>
          <a:custGeom>
            <a:avLst/>
            <a:gdLst>
              <a:gd name="connsiteX0" fmla="*/ 0 w 6876174"/>
              <a:gd name="connsiteY0" fmla="*/ 0 h 6858000"/>
              <a:gd name="connsiteX1" fmla="*/ 6612888 w 6876174"/>
              <a:gd name="connsiteY1" fmla="*/ 0 h 6858000"/>
              <a:gd name="connsiteX2" fmla="*/ 3935153 w 6876174"/>
              <a:gd name="connsiteY2" fmla="*/ 6858000 h 6858000"/>
              <a:gd name="connsiteX3" fmla="*/ 3935027 w 6876174"/>
              <a:gd name="connsiteY3" fmla="*/ 6858000 h 6858000"/>
              <a:gd name="connsiteX4" fmla="*/ 0 w 6876174"/>
              <a:gd name="connsiteY4" fmla="*/ 6858000 h 6858000"/>
              <a:gd name="connsiteX5" fmla="*/ 0 w 68761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6174" h="6858000">
                <a:moveTo>
                  <a:pt x="0" y="0"/>
                </a:moveTo>
                <a:lnTo>
                  <a:pt x="6612888" y="0"/>
                </a:lnTo>
                <a:cubicBezTo>
                  <a:pt x="7367668" y="2837053"/>
                  <a:pt x="6507036" y="5133721"/>
                  <a:pt x="3935153" y="6858000"/>
                </a:cubicBezTo>
                <a:lnTo>
                  <a:pt x="3935027" y="6858000"/>
                </a:lnTo>
                <a:lnTo>
                  <a:pt x="0" y="6858000"/>
                </a:lnTo>
                <a:cubicBezTo>
                  <a:pt x="0" y="6858000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7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sho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9CB59CD3-7685-8944-AB90-5D99C4941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963" y="4112251"/>
            <a:ext cx="5092700" cy="9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C8A14A2C-AB04-F443-B739-BF18ABADE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3" y="1519641"/>
            <a:ext cx="5092700" cy="21773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1C285-2AD9-094C-849E-F2CA84A9E5CF}"/>
              </a:ext>
            </a:extLst>
          </p:cNvPr>
          <p:cNvSpPr txBox="1"/>
          <p:nvPr userDrawn="1"/>
        </p:nvSpPr>
        <p:spPr>
          <a:xfrm>
            <a:off x="12303698" y="1146304"/>
            <a:ext cx="277882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Inserting and Cropping Photo Instructions:</a:t>
            </a:r>
          </a:p>
          <a:p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icon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want to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click on the image and select 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Cropping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handles will appear around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Click, hold, and drag a handle to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command in the menu.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will be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cropped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additional assistance watch this 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video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26008-9679-E243-A5D8-60F33571BD4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28840" y="1826294"/>
            <a:ext cx="3200401" cy="3200401"/>
          </a:xfrm>
          <a:prstGeom prst="ellipse">
            <a:avLst/>
          </a:prstGeom>
          <a:noFill/>
          <a:ln w="12700">
            <a:noFill/>
          </a:ln>
          <a:effectLst>
            <a:outerShdw blurRad="241300" dist="114300" dir="2700000" algn="ctr" rotWithShape="0">
              <a:schemeClr val="tx1">
                <a:alpha val="35000"/>
              </a:schemeClr>
            </a:outerShdw>
          </a:effectLst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headshot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Cropping Instructions 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D64E71-59AD-AA3E-D7AA-75C0F884267E}"/>
              </a:ext>
            </a:extLst>
          </p:cNvPr>
          <p:cNvCxnSpPr>
            <a:cxnSpLocks/>
          </p:cNvCxnSpPr>
          <p:nvPr userDrawn="1"/>
        </p:nvCxnSpPr>
        <p:spPr>
          <a:xfrm>
            <a:off x="2117425" y="3904645"/>
            <a:ext cx="17457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0707D-4E71-2A4D-A60F-ACCA21897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05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1B00-887F-19BB-438E-5BB96DE7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490855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4923-BF83-ABA1-5C06-5DEBC205C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2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Tit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F0FA-8193-640A-854A-F3DD50C2B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677569"/>
            <a:ext cx="5257800" cy="15209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0F18B-0E61-A8AE-EB72-3FFB523DD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566888"/>
            <a:ext cx="5257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A3569-5EE6-C79B-041D-594A06C7A762}"/>
              </a:ext>
            </a:extLst>
          </p:cNvPr>
          <p:cNvCxnSpPr>
            <a:cxnSpLocks/>
          </p:cNvCxnSpPr>
          <p:nvPr userDrawn="1"/>
        </p:nvCxnSpPr>
        <p:spPr>
          <a:xfrm>
            <a:off x="2289412" y="4383411"/>
            <a:ext cx="17457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247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ray Section Tit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F0FA-8193-640A-854A-F3DD50C2B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677569"/>
            <a:ext cx="5257800" cy="152090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0F18B-0E61-A8AE-EB72-3FFB523DDA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566888"/>
            <a:ext cx="5257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A3569-5EE6-C79B-041D-594A06C7A762}"/>
              </a:ext>
            </a:extLst>
          </p:cNvPr>
          <p:cNvCxnSpPr>
            <a:cxnSpLocks/>
          </p:cNvCxnSpPr>
          <p:nvPr userDrawn="1"/>
        </p:nvCxnSpPr>
        <p:spPr>
          <a:xfrm>
            <a:off x="2289412" y="4383411"/>
            <a:ext cx="174577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294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genda Gray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1782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30F4-2DE9-5BA3-CB0E-5BB71C21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0766-B757-073F-77C6-D5739806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9AB2-F0BB-A14E-DA7A-FD20F0B5E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4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ray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B793-8C06-E1C6-39EB-A014C4E3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2A85-0F55-FF72-A215-0BC253089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151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5FC0-E005-AB79-FA1A-F35ED997A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98A1A-7C0E-3E20-6655-3AC6A5AB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9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Gray 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1780-42C8-99B2-047E-EB483D5E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7" y="182880"/>
            <a:ext cx="10585704" cy="910629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67190-20F7-33BD-F43E-2DB2BEC0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7" y="1470679"/>
            <a:ext cx="5157787" cy="82391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201E2-465A-26B3-3BB1-86DEE84DB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395806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AF7F9-983C-353F-33B2-D11221108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2012" y="1470679"/>
            <a:ext cx="5183188" cy="82391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4BA16-2EF4-F5E8-B403-08CD089BB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2012" y="2398286"/>
            <a:ext cx="5183188" cy="395806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E4A0B-E07E-21B3-7F41-735B89E2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2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30F4-2DE9-5BA3-CB0E-5BB71C21A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60766-B757-073F-77C6-D57398061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9AB2-F0BB-A14E-DA7A-FD20F0B5E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47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32794-1A84-BB40-8178-3C6C76B8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82880"/>
            <a:ext cx="10588752" cy="91440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E9F99-09A6-0A93-C340-9B3FA6B63B8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D492D3-695F-9032-5982-7754DD145B4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6575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7A395B7-5C22-9BF0-E66C-03018935ACD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147509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A07D2A0-1E0B-F033-E121-07984BE128C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744682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21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C8A5-2332-2978-C6EB-EA298084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F0C61-608F-23C9-4ABC-AC96A545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33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ray 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1C24D-7E8F-2637-51C7-3E0C1EC2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8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Gray Content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679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Content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8" y="1066800"/>
            <a:ext cx="6172200" cy="52895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8290985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93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Picture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F237DAFA-6970-76CC-EA39-2B5A355463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5825" y="0"/>
            <a:ext cx="6876175" cy="6858000"/>
          </a:xfrm>
          <a:custGeom>
            <a:avLst/>
            <a:gdLst>
              <a:gd name="connsiteX0" fmla="*/ 263287 w 6876175"/>
              <a:gd name="connsiteY0" fmla="*/ 0 h 6858000"/>
              <a:gd name="connsiteX1" fmla="*/ 6876175 w 6876175"/>
              <a:gd name="connsiteY1" fmla="*/ 0 h 6858000"/>
              <a:gd name="connsiteX2" fmla="*/ 6876175 w 6876175"/>
              <a:gd name="connsiteY2" fmla="*/ 6858000 h 6858000"/>
              <a:gd name="connsiteX3" fmla="*/ 2941021 w 6876175"/>
              <a:gd name="connsiteY3" fmla="*/ 6858000 h 6858000"/>
              <a:gd name="connsiteX4" fmla="*/ 263287 w 68761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6175" h="6858000">
                <a:moveTo>
                  <a:pt x="263287" y="0"/>
                </a:moveTo>
                <a:lnTo>
                  <a:pt x="6876175" y="0"/>
                </a:lnTo>
                <a:cubicBezTo>
                  <a:pt x="6876175" y="0"/>
                  <a:pt x="6876175" y="6858000"/>
                  <a:pt x="6876175" y="6858000"/>
                </a:cubicBezTo>
                <a:lnTo>
                  <a:pt x="2941021" y="6858000"/>
                </a:lnTo>
                <a:cubicBezTo>
                  <a:pt x="369138" y="5133721"/>
                  <a:pt x="-491494" y="2837053"/>
                  <a:pt x="26328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28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Picture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7985760" y="2541999"/>
            <a:ext cx="4098867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2D18F0B-215D-EB0F-581E-1F05E0E87C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76174" cy="6858000"/>
          </a:xfrm>
          <a:custGeom>
            <a:avLst/>
            <a:gdLst>
              <a:gd name="connsiteX0" fmla="*/ 0 w 6876174"/>
              <a:gd name="connsiteY0" fmla="*/ 0 h 6858000"/>
              <a:gd name="connsiteX1" fmla="*/ 6612888 w 6876174"/>
              <a:gd name="connsiteY1" fmla="*/ 0 h 6858000"/>
              <a:gd name="connsiteX2" fmla="*/ 3935153 w 6876174"/>
              <a:gd name="connsiteY2" fmla="*/ 6858000 h 6858000"/>
              <a:gd name="connsiteX3" fmla="*/ 3935027 w 6876174"/>
              <a:gd name="connsiteY3" fmla="*/ 6858000 h 6858000"/>
              <a:gd name="connsiteX4" fmla="*/ 0 w 6876174"/>
              <a:gd name="connsiteY4" fmla="*/ 6858000 h 6858000"/>
              <a:gd name="connsiteX5" fmla="*/ 0 w 68761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6174" h="6858000">
                <a:moveTo>
                  <a:pt x="0" y="0"/>
                </a:moveTo>
                <a:lnTo>
                  <a:pt x="6612888" y="0"/>
                </a:lnTo>
                <a:cubicBezTo>
                  <a:pt x="7367668" y="2837053"/>
                  <a:pt x="6507036" y="5133721"/>
                  <a:pt x="3935153" y="6858000"/>
                </a:cubicBezTo>
                <a:lnTo>
                  <a:pt x="3935027" y="6858000"/>
                </a:lnTo>
                <a:lnTo>
                  <a:pt x="0" y="6858000"/>
                </a:lnTo>
                <a:cubicBezTo>
                  <a:pt x="0" y="6858000"/>
                  <a:pt x="0" y="0"/>
                  <a:pt x="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6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Headsho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9CB59CD3-7685-8944-AB90-5D99C4941F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963" y="4112251"/>
            <a:ext cx="5092700" cy="9943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C8A14A2C-AB04-F443-B739-BF18ABADE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63" y="1519641"/>
            <a:ext cx="5092700" cy="21773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1C285-2AD9-094C-849E-F2CA84A9E5CF}"/>
              </a:ext>
            </a:extLst>
          </p:cNvPr>
          <p:cNvSpPr txBox="1"/>
          <p:nvPr userDrawn="1"/>
        </p:nvSpPr>
        <p:spPr>
          <a:xfrm>
            <a:off x="12303698" y="1146304"/>
            <a:ext cx="2778826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Inserting and Cropping Photo Instructions:</a:t>
            </a:r>
          </a:p>
          <a:p>
            <a:endParaRPr lang="en-US" sz="1400" dirty="0"/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icon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you want to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 click on the image and select 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Cropping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handles will appear around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Click, hold, and drag a handle to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command in the menu. The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will be </a:t>
            </a:r>
            <a:r>
              <a:rPr lang="en-US" sz="14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cropped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additional assistance watch this 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video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B26008-9679-E243-A5D8-60F33571BD4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28840" y="1826294"/>
            <a:ext cx="3200401" cy="3200401"/>
          </a:xfrm>
          <a:prstGeom prst="ellipse">
            <a:avLst/>
          </a:prstGeom>
          <a:noFill/>
          <a:ln w="12700">
            <a:noFill/>
          </a:ln>
          <a:effectLst>
            <a:outerShdw blurRad="241300" dist="114300" dir="2700000" algn="ctr" rotWithShape="0">
              <a:schemeClr val="tx1">
                <a:alpha val="35000"/>
              </a:schemeClr>
            </a:outerShdw>
          </a:effectLst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add headshot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Cropping Instructions 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D64E71-59AD-AA3E-D7AA-75C0F884267E}"/>
              </a:ext>
            </a:extLst>
          </p:cNvPr>
          <p:cNvCxnSpPr>
            <a:cxnSpLocks/>
          </p:cNvCxnSpPr>
          <p:nvPr userDrawn="1"/>
        </p:nvCxnSpPr>
        <p:spPr>
          <a:xfrm>
            <a:off x="2117425" y="3904645"/>
            <a:ext cx="174577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0707D-4E71-2A4D-A60F-ACCA218974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13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y Big Ide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91B00-887F-19BB-438E-5BB96DE7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08" y="974725"/>
            <a:ext cx="10031691" cy="4908550"/>
          </a:xfrm>
        </p:spPr>
        <p:txBody>
          <a:bodyPr anchor="ctr" anchorCtr="0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84923-BF83-ABA1-5C06-5DEBC205C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4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B793-8C06-E1C6-39EB-A014C4E37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62A85-0F55-FF72-A215-0BC253089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151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5FC0-E005-AB79-FA1A-F35ED997A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447800"/>
            <a:ext cx="5181600" cy="4908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98A1A-7C0E-3E20-6655-3AC6A5AB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1780-42C8-99B2-047E-EB483D5E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7" y="182880"/>
            <a:ext cx="10585704" cy="9106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67190-20F7-33BD-F43E-2DB2BEC0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497" y="1470679"/>
            <a:ext cx="5157787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201E2-465A-26B3-3BB1-86DEE84DB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497" y="2398286"/>
            <a:ext cx="5157787" cy="39580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AF7F9-983C-353F-33B2-D11221108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2012" y="1470679"/>
            <a:ext cx="5183188" cy="823912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4BA16-2EF4-F5E8-B403-08CD089BB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2012" y="2398286"/>
            <a:ext cx="5183188" cy="3958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E4A0B-E07E-21B3-7F41-735B89E2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32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32794-1A84-BB40-8178-3C6C76B8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8" y="182880"/>
            <a:ext cx="10588752" cy="914400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0E9F99-09A6-0A93-C340-9B3FA6B63B8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D492D3-695F-9032-5982-7754DD145B4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36575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7A395B7-5C22-9BF0-E66C-03018935ACD3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147509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A07D2A0-1E0B-F033-E121-07984BE128C7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744682" y="1447800"/>
            <a:ext cx="3383280" cy="4892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344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C8A5-2332-2978-C6EB-EA298084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F0C61-608F-23C9-4ABC-AC96A545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0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1C24D-7E8F-2637-51C7-3E0C1EC2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Righ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985" y="1066800"/>
            <a:ext cx="6172200" cy="528954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42BF19-0D96-6D15-5CF3-59D95F1EAF2B}"/>
              </a:ext>
            </a:extLst>
          </p:cNvPr>
          <p:cNvCxnSpPr>
            <a:cxnSpLocks/>
          </p:cNvCxnSpPr>
          <p:nvPr userDrawn="1"/>
        </p:nvCxnSpPr>
        <p:spPr>
          <a:xfrm>
            <a:off x="533400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789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ef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1ED-6BDD-06D8-46CD-D49C687AA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747" y="1066800"/>
            <a:ext cx="3465438" cy="1330559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C4D0-3F61-52AA-4810-5471B5B92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8" y="1066800"/>
            <a:ext cx="6172200" cy="52895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D1A4-919F-2C3B-9843-1F0023720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747" y="2692828"/>
            <a:ext cx="3465438" cy="36635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D5980-D3C5-2D27-8BBF-D19026828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E8535-3404-D54A-8051-89F8A746BC73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A5CCAB-3D54-DB84-5F1F-4DCE057D7380}"/>
              </a:ext>
            </a:extLst>
          </p:cNvPr>
          <p:cNvCxnSpPr>
            <a:cxnSpLocks/>
          </p:cNvCxnSpPr>
          <p:nvPr userDrawn="1"/>
        </p:nvCxnSpPr>
        <p:spPr>
          <a:xfrm>
            <a:off x="8290985" y="2541999"/>
            <a:ext cx="329141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E8286-B9F8-754D-62F3-A9582D5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51" y="178839"/>
            <a:ext cx="10585049" cy="9169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7E9B-2A88-DEBD-2E8B-F075CA8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51" y="1456610"/>
            <a:ext cx="10585049" cy="48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0316-31F2-DF5F-D20A-C3444BC9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56350"/>
            <a:ext cx="550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2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64" r:id="rId2"/>
    <p:sldLayoutId id="2147483665" r:id="rId3"/>
    <p:sldLayoutId id="2147483666" r:id="rId4"/>
    <p:sldLayoutId id="2147483673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61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CE8286-B9F8-754D-62F3-A9582D58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51" y="178839"/>
            <a:ext cx="10585049" cy="916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67E9B-2A88-DEBD-2E8B-F075CA84E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151" y="1456610"/>
            <a:ext cx="10585049" cy="48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0316-31F2-DF5F-D20A-C3444BC90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5200" y="6356350"/>
            <a:ext cx="5509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8DE8535-3404-D54A-8051-89F8A746B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0" r:id="rId2"/>
    <p:sldLayoutId id="2147483681" r:id="rId3"/>
    <p:sldLayoutId id="2147483682" r:id="rId4"/>
    <p:sldLayoutId id="214748369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008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9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lickr.com/photos/wonderlane/3336677156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lnet Diversified Services logo.">
            <a:extLst>
              <a:ext uri="{FF2B5EF4-FFF2-40B4-BE49-F238E27FC236}">
                <a16:creationId xmlns:a16="http://schemas.microsoft.com/office/drawing/2014/main" id="{D1AE6D5A-FF5B-ECFD-44DC-5B6CD006E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166" y="1032044"/>
            <a:ext cx="2103120" cy="7165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84E0F61-9FFE-CC2F-996F-84F6E7458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4561" y="1886673"/>
            <a:ext cx="7627716" cy="231180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WCAG Unwrapped:</a:t>
            </a:r>
            <a:br>
              <a:rPr lang="en-US" sz="4400" dirty="0"/>
            </a:br>
            <a:r>
              <a:rPr lang="en-US" sz="4400" dirty="0"/>
              <a:t>A People’s Guide to Accessible Digital Experiences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D3B76F-66E8-22B4-D282-3DD02E020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33021"/>
            <a:ext cx="6096000" cy="100982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Accessing Higher Ground </a:t>
            </a:r>
            <a:r>
              <a:rPr lang="en-US" sz="2800" dirty="0"/>
              <a:t>2024</a:t>
            </a:r>
          </a:p>
          <a:p>
            <a:r>
              <a:rPr lang="en-US" sz="2800" dirty="0"/>
              <a:t>David D. and Robin E.</a:t>
            </a:r>
          </a:p>
        </p:txBody>
      </p:sp>
    </p:spTree>
    <p:extLst>
      <p:ext uri="{BB962C8B-B14F-4D97-AF65-F5344CB8AC3E}">
        <p14:creationId xmlns:p14="http://schemas.microsoft.com/office/powerpoint/2010/main" val="154648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C07154-471A-D45D-242A-70270154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500" dirty="0"/>
              <a:t>Significance of Digital Accessibility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176D9F0-9C50-385F-E725-6CDE9B085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34" y="2102555"/>
            <a:ext cx="2974622" cy="3722512"/>
          </a:xfrm>
        </p:spPr>
        <p:txBody>
          <a:bodyPr>
            <a:normAutofit/>
          </a:bodyPr>
          <a:lstStyle/>
          <a:p>
            <a:r>
              <a:rPr lang="en-US" sz="4000" dirty="0"/>
              <a:t>Provides access for everyone.</a:t>
            </a:r>
          </a:p>
          <a:p>
            <a:r>
              <a:rPr lang="en-US" sz="4000" dirty="0"/>
              <a:t>Has benefits beyond.</a:t>
            </a:r>
          </a:p>
        </p:txBody>
      </p:sp>
      <p:pic>
        <p:nvPicPr>
          <p:cNvPr id="17" name="Content Placeholder 16" descr="Collage of people with disabilities using technology. A man uses a mouthstick to operate a keyboard. A blind man uses his phone. A man with low vision uses magnification on his computer. A woman with a cognitive disability smiles and looks at a phone.">
            <a:extLst>
              <a:ext uri="{FF2B5EF4-FFF2-40B4-BE49-F238E27FC236}">
                <a16:creationId xmlns:a16="http://schemas.microsoft.com/office/drawing/2014/main" id="{849DB706-4F7C-745C-2611-506205FB75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0151" y="1470490"/>
            <a:ext cx="7700738" cy="5249574"/>
          </a:xfrm>
        </p:spPr>
      </p:pic>
    </p:spTree>
    <p:extLst>
      <p:ext uri="{BB962C8B-B14F-4D97-AF65-F5344CB8AC3E}">
        <p14:creationId xmlns:p14="http://schemas.microsoft.com/office/powerpoint/2010/main" val="95446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D60D-8A46-22D0-509D-8BBF0784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Inclusivity with WCAG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7CF8-6E9B-05E2-475A-80373AAF5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 Content Accessibility Guidelines (WCAG).</a:t>
            </a:r>
          </a:p>
          <a:p>
            <a:r>
              <a:rPr lang="en-US" dirty="0"/>
              <a:t>Who should follow them?</a:t>
            </a:r>
          </a:p>
        </p:txBody>
      </p:sp>
    </p:spTree>
    <p:extLst>
      <p:ext uri="{BB962C8B-B14F-4D97-AF65-F5344CB8AC3E}">
        <p14:creationId xmlns:p14="http://schemas.microsoft.com/office/powerpoint/2010/main" val="378290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D60D-8A46-22D0-509D-8BBF0784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6755" y="1066800"/>
            <a:ext cx="4617155" cy="1330559"/>
          </a:xfrm>
        </p:spPr>
        <p:txBody>
          <a:bodyPr anchor="b">
            <a:noAutofit/>
          </a:bodyPr>
          <a:lstStyle/>
          <a:p>
            <a:r>
              <a:rPr lang="en-US" sz="4500" dirty="0"/>
              <a:t>WCAG is huge!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37CF8-6E9B-05E2-475A-80373AAF5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7067" y="2692828"/>
            <a:ext cx="3819118" cy="366351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Many guidelines.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Often very technical.</a:t>
            </a:r>
          </a:p>
        </p:txBody>
      </p:sp>
      <p:pic>
        <p:nvPicPr>
          <p:cNvPr id="6" name="Content Placeholder 5" descr="Person looking upward at two humongous redwood trees. The trees are gargantuan, rising up higher and wider than the photograph can capture within its boundaries.">
            <a:extLst>
              <a:ext uri="{FF2B5EF4-FFF2-40B4-BE49-F238E27FC236}">
                <a16:creationId xmlns:a16="http://schemas.microsoft.com/office/drawing/2014/main" id="{EEF4B8B8-EC3F-F551-EAC6-967B41000F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578" r="16578"/>
          <a:stretch/>
        </p:blipFill>
        <p:spPr>
          <a:xfrm>
            <a:off x="20" y="10"/>
            <a:ext cx="6876154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215375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7D279-8E6C-8C32-A594-E871A0560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799"/>
            <a:ext cx="3291415" cy="1324371"/>
          </a:xfrm>
        </p:spPr>
        <p:txBody>
          <a:bodyPr anchor="b">
            <a:noAutofit/>
          </a:bodyPr>
          <a:lstStyle/>
          <a:p>
            <a:r>
              <a:rPr lang="en-US" sz="4500" dirty="0"/>
              <a:t>A Person-First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E58D9-573B-A6E0-9086-CDEF36EE8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291415" cy="3663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Knowing people first, WCAG can be more easily “unwrapped”</a:t>
            </a:r>
          </a:p>
        </p:txBody>
      </p:sp>
      <p:pic>
        <p:nvPicPr>
          <p:cNvPr id="6" name="Content Placeholder 5" descr="Open white gift box containing blocks with W C A G on them and tied tied with red ribbon&#10;">
            <a:extLst>
              <a:ext uri="{FF2B5EF4-FFF2-40B4-BE49-F238E27FC236}">
                <a16:creationId xmlns:a16="http://schemas.microsoft.com/office/drawing/2014/main" id="{0161A3FA-4B60-A954-2B8D-48A182C393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" r="6"/>
          <a:stretch/>
        </p:blipFill>
        <p:spPr>
          <a:xfrm>
            <a:off x="5315825" y="10"/>
            <a:ext cx="6876175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8414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C1FF9-F8B8-E197-F84A-BFC15369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Experiences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20C870-5861-1EC9-0034-49F62663E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Videos of people experiences will be shown in live presentation.</a:t>
            </a:r>
          </a:p>
          <a:p>
            <a:pPr lvl="1"/>
            <a:r>
              <a:rPr lang="en-US" dirty="0"/>
              <a:t>Videos are Open Captioned and are Audio Described.</a:t>
            </a:r>
          </a:p>
          <a:p>
            <a:pPr lvl="1"/>
            <a:r>
              <a:rPr lang="en-US" dirty="0"/>
              <a:t>Due to size, videos will not be included with posted PowerPoint presentation.</a:t>
            </a:r>
          </a:p>
          <a:p>
            <a:r>
              <a:rPr lang="en-US" dirty="0"/>
              <a:t>Group discussion about how these real experiences relate to WCAG, and strategies for them as well as your student scenarios, will be discussed in live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06831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713DE1-BE3F-0CC5-069D-8FD2DB8C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Content Accessibility Guidelines (WCAG)</a:t>
            </a:r>
          </a:p>
        </p:txBody>
      </p:sp>
      <p:pic>
        <p:nvPicPr>
          <p:cNvPr id="11" name="Content Placeholder 10" descr="Screenshot of WCAG showing a small portion of the guideline page, with the title and information about versions on the right, and then some of the contents of one of the principles – operable on the left.&#10;">
            <a:extLst>
              <a:ext uri="{FF2B5EF4-FFF2-40B4-BE49-F238E27FC236}">
                <a16:creationId xmlns:a16="http://schemas.microsoft.com/office/drawing/2014/main" id="{BBA1DAFF-8913-FBE8-28A1-9E8CB5F28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6064" y="1457325"/>
            <a:ext cx="10331509" cy="5221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10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FA81A8-59A5-4056-B676-7FAFF40A4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What are WCAG and digital accessibility truly about?</a:t>
            </a:r>
          </a:p>
        </p:txBody>
      </p:sp>
    </p:spTree>
    <p:extLst>
      <p:ext uri="{BB962C8B-B14F-4D97-AF65-F5344CB8AC3E}">
        <p14:creationId xmlns:p14="http://schemas.microsoft.com/office/powerpoint/2010/main" val="203855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EAF80E-3F9B-20E4-AB43-0F076EF1E2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Nice to Meet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ED5A167-9168-2C76-51AF-CE5261492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7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8CD421-B21B-008F-A6E8-72CCDC75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Robin E.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D793E-7A05-9EAB-635F-907AC99547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Colorado Springs, Colorado</a:t>
            </a:r>
          </a:p>
        </p:txBody>
      </p:sp>
      <p:pic>
        <p:nvPicPr>
          <p:cNvPr id="10" name="Picture Placeholder 9" descr="Robin sitting in a car, smiling at her dog. Her dog is white with apricot coloring around his eyes and ears, and a huge tongue hanging out!">
            <a:extLst>
              <a:ext uri="{FF2B5EF4-FFF2-40B4-BE49-F238E27FC236}">
                <a16:creationId xmlns:a16="http://schemas.microsoft.com/office/drawing/2014/main" id="{81FC127F-C384-0A76-AACB-CA7788ED1A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5816" r="21523"/>
          <a:stretch/>
        </p:blipFill>
        <p:spPr>
          <a:xfrm rot="16200000">
            <a:off x="7389337" y="2095088"/>
            <a:ext cx="2645684" cy="2730883"/>
          </a:xfrm>
        </p:spPr>
      </p:pic>
    </p:spTree>
    <p:extLst>
      <p:ext uri="{BB962C8B-B14F-4D97-AF65-F5344CB8AC3E}">
        <p14:creationId xmlns:p14="http://schemas.microsoft.com/office/powerpoint/2010/main" val="124245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57740D-5B14-B9F2-B91D-FE6E46693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Dave D.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DE475C-9249-FD7D-46A4-1A1D73D7E7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Austin, Texas</a:t>
            </a:r>
          </a:p>
        </p:txBody>
      </p:sp>
      <p:pic>
        <p:nvPicPr>
          <p:cNvPr id="6" name="Picture Placeholder 5" descr="David Dauber headshot. Round faced man with a full grey beard, slight grin,  and wearing a black fedora.">
            <a:extLst>
              <a:ext uri="{FF2B5EF4-FFF2-40B4-BE49-F238E27FC236}">
                <a16:creationId xmlns:a16="http://schemas.microsoft.com/office/drawing/2014/main" id="{26A8C005-E393-4894-6A19-0C62CAD096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2500" t="40311" r="45305"/>
          <a:stretch/>
        </p:blipFill>
        <p:spPr>
          <a:xfrm>
            <a:off x="7371184" y="2064562"/>
            <a:ext cx="2637456" cy="2798169"/>
          </a:xfrm>
        </p:spPr>
      </p:pic>
    </p:spTree>
    <p:extLst>
      <p:ext uri="{BB962C8B-B14F-4D97-AF65-F5344CB8AC3E}">
        <p14:creationId xmlns:p14="http://schemas.microsoft.com/office/powerpoint/2010/main" val="168817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BFEF7E-E2D4-AC18-0F90-55C61DF9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01249"/>
            <a:ext cx="3291415" cy="1789921"/>
          </a:xfrm>
        </p:spPr>
        <p:txBody>
          <a:bodyPr anchor="b">
            <a:normAutofit/>
          </a:bodyPr>
          <a:lstStyle/>
          <a:p>
            <a:r>
              <a:rPr lang="en-US" sz="4400" dirty="0"/>
              <a:t>More About You!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ED5938-CF04-22FD-4C70-4130283B5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692828"/>
            <a:ext cx="3688644" cy="366352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brings you to Accessing Higher Ground?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is your role?</a:t>
            </a:r>
          </a:p>
        </p:txBody>
      </p:sp>
      <p:pic>
        <p:nvPicPr>
          <p:cNvPr id="6" name="Picture Placeholder 5" descr="A gold oval mirror with a bow on top.">
            <a:extLst>
              <a:ext uri="{FF2B5EF4-FFF2-40B4-BE49-F238E27FC236}">
                <a16:creationId xmlns:a16="http://schemas.microsoft.com/office/drawing/2014/main" id="{52F45658-28B8-EA72-9347-8A1334D120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6838" r="-1" b="16837"/>
          <a:stretch/>
        </p:blipFill>
        <p:spPr>
          <a:xfrm>
            <a:off x="5315825" y="10"/>
            <a:ext cx="6876175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98419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70FC29-2602-C636-12D4-221F5664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Agenda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CE280A-5695-831E-DC5E-D20CC284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3E362-D717-B336-43FA-AF818010E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189" y="1066800"/>
            <a:ext cx="6269996" cy="528954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Introduction to Accessibility and WCAG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The People Perspective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Interactive Brainstorming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1398937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AA9C56-4974-D0E4-E64B-00A8ACFEA6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Introduction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F903B0D-5F4E-F634-A7F9-3D747EA9B6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4413"/>
      </p:ext>
    </p:extLst>
  </p:cSld>
  <p:clrMapOvr>
    <a:masterClrMapping/>
  </p:clrMapOvr>
</p:sld>
</file>

<file path=ppt/theme/theme1.xml><?xml version="1.0" encoding="utf-8"?>
<a:theme xmlns:a="http://schemas.openxmlformats.org/drawingml/2006/main" name="NDS Them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B512AFEC-725F-49D6-84B4-DB879726F9B0}"/>
    </a:ext>
  </a:extLst>
</a:theme>
</file>

<file path=ppt/theme/theme2.xml><?xml version="1.0" encoding="utf-8"?>
<a:theme xmlns:a="http://schemas.openxmlformats.org/drawingml/2006/main" name="Gray Titl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75FEBDFE-56F4-46F9-9388-0EDBA2E316B8}"/>
    </a:ext>
  </a:extLst>
</a:theme>
</file>

<file path=ppt/theme/theme3.xml><?xml version="1.0" encoding="utf-8"?>
<a:theme xmlns:a="http://schemas.openxmlformats.org/drawingml/2006/main" name="Gray Theme">
  <a:themeElements>
    <a:clrScheme name="Nelnet NDS greens">
      <a:dk1>
        <a:srgbClr val="575C65"/>
      </a:dk1>
      <a:lt1>
        <a:srgbClr val="FFFFFF"/>
      </a:lt1>
      <a:dk2>
        <a:srgbClr val="70C6A5"/>
      </a:dk2>
      <a:lt2>
        <a:srgbClr val="E3E4E3"/>
      </a:lt2>
      <a:accent1>
        <a:srgbClr val="AED136"/>
      </a:accent1>
      <a:accent2>
        <a:srgbClr val="018181"/>
      </a:accent2>
      <a:accent3>
        <a:srgbClr val="71BA44"/>
      </a:accent3>
      <a:accent4>
        <a:srgbClr val="198A43"/>
      </a:accent4>
      <a:accent5>
        <a:srgbClr val="0D719B"/>
      </a:accent5>
      <a:accent6>
        <a:srgbClr val="575C65"/>
      </a:accent6>
      <a:hlink>
        <a:srgbClr val="0D719B"/>
      </a:hlink>
      <a:folHlink>
        <a:srgbClr val="572C8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17A65DBD-C7E9-40FC-9D0A-76A3886062BE}" vid="{86F96663-89E5-4B7D-BCC0-3017D7D53C7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903a11-5b7a-4f6f-a3d5-5c0625728090">
      <Terms xmlns="http://schemas.microsoft.com/office/infopath/2007/PartnerControls"/>
    </lcf76f155ced4ddcb4097134ff3c332f>
    <TaxCatchAll xmlns="25340b50-8fb0-42cc-8dbe-664a1ff044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17A08105090C43BDDBD48BAC1FEEC0" ma:contentTypeVersion="18" ma:contentTypeDescription="Create a new document." ma:contentTypeScope="" ma:versionID="b4af75172ee9730f1963ec472fcad530">
  <xsd:schema xmlns:xsd="http://www.w3.org/2001/XMLSchema" xmlns:xs="http://www.w3.org/2001/XMLSchema" xmlns:p="http://schemas.microsoft.com/office/2006/metadata/properties" xmlns:ns2="d4903a11-5b7a-4f6f-a3d5-5c0625728090" xmlns:ns3="25340b50-8fb0-42cc-8dbe-664a1ff0442c" xmlns:ns4="503e8a91-d187-4ef6-a6c1-6bc3efaec69c" targetNamespace="http://schemas.microsoft.com/office/2006/metadata/properties" ma:root="true" ma:fieldsID="e3475c367e4e1299c6f4f4a41347dc18" ns2:_="" ns3:_="" ns4:_="">
    <xsd:import namespace="d4903a11-5b7a-4f6f-a3d5-5c0625728090"/>
    <xsd:import namespace="25340b50-8fb0-42cc-8dbe-664a1ff0442c"/>
    <xsd:import namespace="503e8a91-d187-4ef6-a6c1-6bc3efaec6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03a11-5b7a-4f6f-a3d5-5c06257280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d60dcc3-c97e-436a-a0de-adda31d8f3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40b50-8fb0-42cc-8dbe-664a1ff0442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ea13c2a-6db4-47f6-b504-2e5f291ebcc8}" ma:internalName="TaxCatchAll" ma:showField="CatchAllData" ma:web="503e8a91-d187-4ef6-a6c1-6bc3efaec6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3e8a91-d187-4ef6-a6c1-6bc3efaec69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2DAB34-EBA3-4163-BD2A-2492BCE4B1C5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d4903a11-5b7a-4f6f-a3d5-5c0625728090"/>
    <ds:schemaRef ds:uri="http://www.w3.org/XML/1998/namespace"/>
    <ds:schemaRef ds:uri="http://purl.org/dc/elements/1.1/"/>
    <ds:schemaRef ds:uri="http://schemas.openxmlformats.org/package/2006/metadata/core-properties"/>
    <ds:schemaRef ds:uri="503e8a91-d187-4ef6-a6c1-6bc3efaec69c"/>
    <ds:schemaRef ds:uri="25340b50-8fb0-42cc-8dbe-664a1ff0442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FA5E567-1BD1-44E4-BC05-31672832F4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903a11-5b7a-4f6f-a3d5-5c0625728090"/>
    <ds:schemaRef ds:uri="25340b50-8fb0-42cc-8dbe-664a1ff0442c"/>
    <ds:schemaRef ds:uri="503e8a91-d187-4ef6-a6c1-6bc3efaec6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700A9A-F973-43E8-8B42-F500F56B13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12 2023</Template>
  <TotalTime>337</TotalTime>
  <Words>215</Words>
  <Application>Microsoft Office PowerPoint</Application>
  <PresentationFormat>Widescreen</PresentationFormat>
  <Paragraphs>44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Wingdings</vt:lpstr>
      <vt:lpstr>NDS Theme</vt:lpstr>
      <vt:lpstr>Gray Title</vt:lpstr>
      <vt:lpstr>Gray Theme</vt:lpstr>
      <vt:lpstr>WCAG Unwrapped: A People’s Guide to Accessible Digital Experiences</vt:lpstr>
      <vt:lpstr>Web Content Accessibility Guidelines (WCAG)</vt:lpstr>
      <vt:lpstr>What are WCAG and digital accessibility truly about?</vt:lpstr>
      <vt:lpstr>Nice to Meet You!</vt:lpstr>
      <vt:lpstr>Robin E.</vt:lpstr>
      <vt:lpstr>Dave D.</vt:lpstr>
      <vt:lpstr>More About You!</vt:lpstr>
      <vt:lpstr>Agenda</vt:lpstr>
      <vt:lpstr>Introduction</vt:lpstr>
      <vt:lpstr>Significance of Digital Accessibility</vt:lpstr>
      <vt:lpstr>Promoting Inclusivity with WCAG</vt:lpstr>
      <vt:lpstr>WCAG is huge!</vt:lpstr>
      <vt:lpstr>A Person-First Approach</vt:lpstr>
      <vt:lpstr>People Experiences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WCAG Unwrapped Audience 1</dc:title>
  <dc:creator>Nelnet Accessibility</dc:creator>
  <cp:lastModifiedBy>Eckelberry, Robin</cp:lastModifiedBy>
  <cp:revision>2</cp:revision>
  <dcterms:created xsi:type="dcterms:W3CDTF">2024-09-11T15:21:01Z</dcterms:created>
  <dcterms:modified xsi:type="dcterms:W3CDTF">2024-10-14T14:13:34Z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0x0101007617A08105090C43BDDBD48BAC1FEEC0</vt:lpwstr>
  </property>
  <property fmtid="{D5CDD505-2E9C-101B-9397-08002B2CF9AE}" pid="3" name="MediaServiceImageTags">
    <vt:lpwstr/>
  </property>
  <property fmtid="{D5CDD505-2E9C-101B-9397-08002B2CF9AE}" pid="4" name="MSIP_Label_ed7fddc5-d245-42f6-a13f-f969110a1251_Enabled">
    <vt:lpwstr>true</vt:lpwstr>
  </property>
  <property fmtid="{D5CDD505-2E9C-101B-9397-08002B2CF9AE}" pid="5" name="MSIP_Label_ed7fddc5-d245-42f6-a13f-f969110a1251_SetDate">
    <vt:lpwstr>2024-09-11T16:47:57Z</vt:lpwstr>
  </property>
  <property fmtid="{D5CDD505-2E9C-101B-9397-08002B2CF9AE}" pid="6" name="MSIP_Label_ed7fddc5-d245-42f6-a13f-f969110a1251_Method">
    <vt:lpwstr>Standard</vt:lpwstr>
  </property>
  <property fmtid="{D5CDD505-2E9C-101B-9397-08002B2CF9AE}" pid="7" name="MSIP_Label_ed7fddc5-d245-42f6-a13f-f969110a1251_Name">
    <vt:lpwstr>Business Confidential Information</vt:lpwstr>
  </property>
  <property fmtid="{D5CDD505-2E9C-101B-9397-08002B2CF9AE}" pid="8" name="MSIP_Label_ed7fddc5-d245-42f6-a13f-f969110a1251_SiteId">
    <vt:lpwstr>5a5b9e61-20b2-4578-8f37-246881fa0d61</vt:lpwstr>
  </property>
  <property fmtid="{D5CDD505-2E9C-101B-9397-08002B2CF9AE}" pid="9" name="MSIP_Label_ed7fddc5-d245-42f6-a13f-f969110a1251_ActionId">
    <vt:lpwstr>90c50e2e-dd52-407f-87f7-9d78928a7835</vt:lpwstr>
  </property>
  <property fmtid="{D5CDD505-2E9C-101B-9397-08002B2CF9AE}" pid="10" name="MSIP_Label_ed7fddc5-d245-42f6-a13f-f969110a1251_ContentBits">
    <vt:lpwstr>0</vt:lpwstr>
  </property>
</Properties>
</file>