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3" r:id="rId1"/>
    <p:sldMasterId id="2147483774" r:id="rId2"/>
    <p:sldMasterId id="2147483775" r:id="rId3"/>
    <p:sldMasterId id="2147483776" r:id="rId4"/>
    <p:sldMasterId id="2147483777" r:id="rId5"/>
    <p:sldMasterId id="2147483778" r:id="rId6"/>
    <p:sldMasterId id="2147483779" r:id="rId7"/>
    <p:sldMasterId id="2147483780" r:id="rId8"/>
    <p:sldMasterId id="2147483781" r:id="rId9"/>
  </p:sldMasterIdLst>
  <p:notesMasterIdLst>
    <p:notesMasterId r:id="rId33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</p:sldIdLst>
  <p:sldSz cx="12192000" cy="6858000"/>
  <p:notesSz cx="6858000" cy="9144000"/>
  <p:embeddedFontLst>
    <p:embeddedFont>
      <p:font typeface="Barlow Condensed Medium" panose="020F0502020204030204" pitchFamily="34" charset="0"/>
      <p:regular r:id="rId34"/>
      <p:bold r:id="rId35"/>
      <p:italic r:id="rId36"/>
      <p:boldItalic r:id="rId37"/>
    </p:embeddedFont>
    <p:embeddedFont>
      <p:font typeface="Inter" panose="02000503000000020004" pitchFamily="2" charset="0"/>
      <p:regular r:id="rId38"/>
      <p:bold r:id="rId39"/>
      <p:italic r:id="rId40"/>
      <p:boldItalic r:id="rId41"/>
    </p:embeddedFont>
    <p:embeddedFont>
      <p:font typeface="Lexend Deca" pitchFamily="2" charset="77"/>
      <p:regular r:id="rId42"/>
      <p:bold r:id="rId43"/>
    </p:embeddedFont>
    <p:embeddedFont>
      <p:font typeface="Noto Sans" panose="020B0502040504020204" pitchFamily="34" charset="0"/>
      <p:regular r:id="rId44"/>
      <p:bold r:id="rId45"/>
      <p:italic r:id="rId46"/>
      <p:boldItalic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  <p:embeddedFont>
      <p:font typeface="Plus Jakarta Sans" pitchFamily="2" charset="77"/>
      <p:regular r:id="rId52"/>
      <p:bold r:id="rId53"/>
      <p:italic r:id="rId54"/>
      <p:boldItalic r:id="rId55"/>
    </p:embeddedFont>
    <p:embeddedFont>
      <p:font typeface="Source Sans Pro" panose="020B050303040302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4"/>
    <p:restoredTop sz="94648"/>
  </p:normalViewPr>
  <p:slideViewPr>
    <p:cSldViewPr snapToGrid="0">
      <p:cViewPr varScale="1">
        <p:scale>
          <a:sx n="97" d="100"/>
          <a:sy n="97" d="100"/>
        </p:scale>
        <p:origin x="232" y="616"/>
      </p:cViewPr>
      <p:guideLst/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6.fntdata"/><Relationship Id="rId21" Type="http://schemas.openxmlformats.org/officeDocument/2006/relationships/slide" Target="slides/slide12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20" Type="http://schemas.openxmlformats.org/officeDocument/2006/relationships/slide" Target="slides/slide11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2" name="Google Shape;8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e7055aed54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g1e7055aed5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0d8d08a285_0_1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g30d8d08a285_0_1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30d8d08a285_0_1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g30d8d08a285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30de7ae73ac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0" name="Google Shape;1050;g30de7ae73ac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9" name="Google Shape;10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30de7ae73a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g30de7ae73a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30de7ae73ac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g30de7ae73a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30de7ae73ac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g30de7ae73a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30de7ae73ac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1" name="Google Shape;1151;g30de7ae73ac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0d8d08a2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g30d8d08a2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My name is________ and I work for Texthelp.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e7055aed54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g1e7055aed5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1" name="Google Shape;121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0" name="Google Shape;1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294ad7645d9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294ad7645d9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0d8d08a28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30d8d08a285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Equatio: Mission Statement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30d8d08a285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30d8d08a285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Equatio: Vision Statement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30d8d08a285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30d8d08a285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0d8d08a285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30d8d08a285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30d8d08a285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30d8d08a285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30d8d08a285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30d8d08a285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8" name="Google Shape;9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Master">
  <p:cSld name="1_Section Mast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6000"/>
              <a:buFont typeface="Source Sans Pro"/>
              <a:buNone/>
              <a:defRPr sz="6000" b="1" i="0">
                <a:solidFill>
                  <a:srgbClr val="00324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2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24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190500" y="5943600"/>
            <a:ext cx="10884000" cy="711300"/>
          </a:xfrm>
          <a:prstGeom prst="bentConnector3">
            <a:avLst>
              <a:gd name="adj1" fmla="val -58"/>
            </a:avLst>
          </a:prstGeom>
          <a:noFill/>
          <a:ln w="19050" cap="flat" cmpd="sng">
            <a:solidFill>
              <a:srgbClr val="01324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l="9231" r="8332" b="41475"/>
          <a:stretch/>
        </p:blipFill>
        <p:spPr>
          <a:xfrm>
            <a:off x="139146" y="119269"/>
            <a:ext cx="2842593" cy="100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0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1" name="Google Shape;571;p10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2" name="Google Shape;572;p10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0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575" name="Google Shape;575;p10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1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79" name="Google Shape;579;p1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0" name="Google Shape;580;p1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81" name="Google Shape;581;p1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4" name="Google Shape;584;p1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7" name="Google Shape;587;p1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88" name="Google Shape;588;p1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Slate Dark">
  <p:cSld name="SECTION_HEADER_1">
    <p:bg>
      <p:bgPr>
        <a:solidFill>
          <a:srgbClr val="2A3953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3" name="Google Shape;593;p114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grpSp>
        <p:nvGrpSpPr>
          <p:cNvPr id="594" name="Google Shape;594;p114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595" name="Google Shape;595;p114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596" name="Google Shape;596;p114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14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8" name="Google Shape;598;p114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599" name="Google Shape;599;p114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14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14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14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14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14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14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14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14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rgbClr val="001E3F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0" name="Google Shape;610;p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5562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Blue">
  <p:cSld name="SECTION_HEADER_1_1">
    <p:bg>
      <p:bgPr>
        <a:solidFill>
          <a:srgbClr val="007BBD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16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Plus Jakarta Sans"/>
              <a:buNone/>
              <a:defRPr sz="64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13" name="Google Shape;613;p1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14" name="Google Shape;614;p116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615" name="Google Shape;615;p116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616" name="Google Shape;616;p116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6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" name="Google Shape;618;p116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619" name="Google Shape;619;p116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0" name="Google Shape;620;p116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1" name="Google Shape;621;p116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2" name="Google Shape;622;p116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3" name="Google Shape;623;p116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4" name="Google Shape;624;p116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5" name="Google Shape;625;p116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6" name="Google Shape;626;p116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7" name="Google Shape;627;p116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18"/>
          <p:cNvSpPr/>
          <p:nvPr/>
        </p:nvSpPr>
        <p:spPr>
          <a:xfrm>
            <a:off x="0" y="0"/>
            <a:ext cx="12192000" cy="4770900"/>
          </a:xfrm>
          <a:prstGeom prst="rect">
            <a:avLst/>
          </a:prstGeom>
          <a:gradFill>
            <a:gsLst>
              <a:gs pos="0">
                <a:srgbClr val="00B7FF"/>
              </a:gs>
              <a:gs pos="58999">
                <a:srgbClr val="007BBD"/>
              </a:gs>
              <a:gs pos="100000">
                <a:srgbClr val="007BBD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18"/>
          <p:cNvSpPr txBox="1">
            <a:spLocks noGrp="1"/>
          </p:cNvSpPr>
          <p:nvPr>
            <p:ph type="ctrTitle"/>
          </p:nvPr>
        </p:nvSpPr>
        <p:spPr>
          <a:xfrm>
            <a:off x="930300" y="818267"/>
            <a:ext cx="10400700" cy="19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Plus Jakarta Sans"/>
              <a:buNone/>
              <a:defRPr sz="64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9pPr>
          </a:lstStyle>
          <a:p>
            <a:endParaRPr/>
          </a:p>
        </p:txBody>
      </p:sp>
      <p:sp>
        <p:nvSpPr>
          <p:cNvPr id="635" name="Google Shape;635;p118"/>
          <p:cNvSpPr txBox="1">
            <a:spLocks noGrp="1"/>
          </p:cNvSpPr>
          <p:nvPr>
            <p:ph type="subTitle" idx="1"/>
          </p:nvPr>
        </p:nvSpPr>
        <p:spPr>
          <a:xfrm>
            <a:off x="895600" y="3111133"/>
            <a:ext cx="10400700" cy="104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nter"/>
              <a:buNone/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pic>
        <p:nvPicPr>
          <p:cNvPr id="636" name="Google Shape;636;p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5020" y="2453867"/>
            <a:ext cx="5281342" cy="2666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600" y="5364967"/>
            <a:ext cx="3272160" cy="815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8" name="Google Shape;638;p118"/>
          <p:cNvGrpSpPr/>
          <p:nvPr/>
        </p:nvGrpSpPr>
        <p:grpSpPr>
          <a:xfrm>
            <a:off x="9294011" y="5560671"/>
            <a:ext cx="2036855" cy="424594"/>
            <a:chOff x="238125" y="2101750"/>
            <a:chExt cx="7129350" cy="1486675"/>
          </a:xfrm>
        </p:grpSpPr>
        <p:grpSp>
          <p:nvGrpSpPr>
            <p:cNvPr id="639" name="Google Shape;639;p118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640" name="Google Shape;640;p118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18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118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643" name="Google Shape;643;p118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18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18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18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18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18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18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18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18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9"/>
          <p:cNvSpPr/>
          <p:nvPr/>
        </p:nvSpPr>
        <p:spPr>
          <a:xfrm>
            <a:off x="0" y="0"/>
            <a:ext cx="12192000" cy="4770900"/>
          </a:xfrm>
          <a:prstGeom prst="rect">
            <a:avLst/>
          </a:prstGeom>
          <a:gradFill>
            <a:gsLst>
              <a:gs pos="0">
                <a:srgbClr val="00B7FF"/>
              </a:gs>
              <a:gs pos="58999">
                <a:srgbClr val="007BBD"/>
              </a:gs>
              <a:gs pos="100000">
                <a:srgbClr val="007BBD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19"/>
          <p:cNvSpPr txBox="1">
            <a:spLocks noGrp="1"/>
          </p:cNvSpPr>
          <p:nvPr>
            <p:ph type="ctrTitle"/>
          </p:nvPr>
        </p:nvSpPr>
        <p:spPr>
          <a:xfrm>
            <a:off x="930300" y="818267"/>
            <a:ext cx="10400700" cy="19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Plus Jakarta Sans"/>
              <a:buNone/>
              <a:defRPr sz="64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9pPr>
          </a:lstStyle>
          <a:p>
            <a:endParaRPr/>
          </a:p>
        </p:txBody>
      </p:sp>
      <p:sp>
        <p:nvSpPr>
          <p:cNvPr id="655" name="Google Shape;655;p119"/>
          <p:cNvSpPr txBox="1">
            <a:spLocks noGrp="1"/>
          </p:cNvSpPr>
          <p:nvPr>
            <p:ph type="subTitle" idx="1"/>
          </p:nvPr>
        </p:nvSpPr>
        <p:spPr>
          <a:xfrm>
            <a:off x="895600" y="3111133"/>
            <a:ext cx="10400700" cy="104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nter"/>
              <a:buNone/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Inter"/>
              <a:buNone/>
              <a:defRPr sz="3700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Inter"/>
              <a:buNone/>
              <a:defRPr sz="3700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Inter"/>
              <a:buNone/>
              <a:defRPr sz="3700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Inter"/>
              <a:buNone/>
              <a:defRPr sz="3700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Inter"/>
              <a:buNone/>
              <a:defRPr sz="3700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Inter"/>
              <a:buNone/>
              <a:defRPr sz="3700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Inter"/>
              <a:buNone/>
              <a:defRPr sz="3700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Inter"/>
              <a:buNone/>
              <a:defRPr sz="37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grpSp>
        <p:nvGrpSpPr>
          <p:cNvPr id="656" name="Google Shape;656;p119"/>
          <p:cNvGrpSpPr/>
          <p:nvPr/>
        </p:nvGrpSpPr>
        <p:grpSpPr>
          <a:xfrm>
            <a:off x="9294011" y="5560671"/>
            <a:ext cx="2036855" cy="424594"/>
            <a:chOff x="238125" y="2101750"/>
            <a:chExt cx="7129350" cy="1486675"/>
          </a:xfrm>
        </p:grpSpPr>
        <p:grpSp>
          <p:nvGrpSpPr>
            <p:cNvPr id="657" name="Google Shape;657;p119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658" name="Google Shape;658;p119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19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119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661" name="Google Shape;661;p119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19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19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19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19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19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19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19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19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70" name="Google Shape;670;p1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5600" y="5364967"/>
            <a:ext cx="3272160" cy="8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3" name="Google Shape;673;p120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400"/>
              <a:buFont typeface="Plus Jakarta Sans"/>
              <a:buNone/>
              <a:defRPr sz="6400">
                <a:solidFill>
                  <a:srgbClr val="444F66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9pPr>
          </a:lstStyle>
          <a:p>
            <a:endParaRPr/>
          </a:p>
        </p:txBody>
      </p:sp>
      <p:grpSp>
        <p:nvGrpSpPr>
          <p:cNvPr id="674" name="Google Shape;674;p120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675" name="Google Shape;675;p120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676" name="Google Shape;676;p120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20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120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679" name="Google Shape;679;p120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20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20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20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20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20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20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20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20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Slate Dark">
  <p:cSld name="SECTION_HEADER_1">
    <p:bg>
      <p:bgPr>
        <a:solidFill>
          <a:srgbClr val="2A3953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0" name="Google Shape;690;p121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Plus Jakarta Sans"/>
              <a:buNone/>
              <a:defRPr sz="64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691" name="Google Shape;691;p121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692" name="Google Shape;692;p121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693" name="Google Shape;693;p121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21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5" name="Google Shape;695;p121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696" name="Google Shape;696;p121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21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21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21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21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21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21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21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21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Blue">
  <p:cSld name="SECTION_HEADER_1_1">
    <p:bg>
      <p:bgPr>
        <a:solidFill>
          <a:srgbClr val="007BBD"/>
        </a:solid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22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Plus Jakarta Sans"/>
              <a:buNone/>
              <a:defRPr sz="64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08" name="Google Shape;708;p122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709" name="Google Shape;709;p122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710" name="Google Shape;710;p122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22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2" name="Google Shape;712;p122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713" name="Google Shape;713;p122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4" name="Google Shape;714;p122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5" name="Google Shape;715;p122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6" name="Google Shape;716;p122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7" name="Google Shape;717;p122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8" name="Google Shape;718;p122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" name="Google Shape;719;p122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" name="Google Shape;720;p122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" name="Google Shape;721;p122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Plus Jakarta Sans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1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25" name="Google Shape;725;p1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26" name="Google Shape;726;p123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727" name="Google Shape;727;p123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728" name="Google Shape;728;p123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23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0" name="Google Shape;730;p123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731" name="Google Shape;731;p123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23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23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23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23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23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23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23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23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Plus Jakarta Sans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Font typeface="Plus Jakarta Sans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Font typeface="Plus Jakarta Sans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Font typeface="Plus Jakarta Sans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Font typeface="Plus Jakarta Sans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Font typeface="Plus Jakarta Sans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Font typeface="Plus Jakarta Sans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Font typeface="Plus Jakarta Sans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Font typeface="Plus Jakarta Sans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9pPr>
          </a:lstStyle>
          <a:p>
            <a:endParaRPr/>
          </a:p>
        </p:txBody>
      </p:sp>
      <p:sp>
        <p:nvSpPr>
          <p:cNvPr id="742" name="Google Shape;742;p1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●"/>
              <a:defRPr sz="1900">
                <a:latin typeface="Inter"/>
                <a:ea typeface="Inter"/>
                <a:cs typeface="Inter"/>
                <a:sym typeface="Inter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○"/>
              <a:defRPr sz="1600">
                <a:latin typeface="Inter"/>
                <a:ea typeface="Inter"/>
                <a:cs typeface="Inter"/>
                <a:sym typeface="Inter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■"/>
              <a:defRPr sz="1600">
                <a:latin typeface="Inter"/>
                <a:ea typeface="Inter"/>
                <a:cs typeface="Inter"/>
                <a:sym typeface="Inter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●"/>
              <a:defRPr sz="1600">
                <a:latin typeface="Inter"/>
                <a:ea typeface="Inter"/>
                <a:cs typeface="Inter"/>
                <a:sym typeface="Inter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○"/>
              <a:defRPr sz="1600">
                <a:latin typeface="Inter"/>
                <a:ea typeface="Inter"/>
                <a:cs typeface="Inter"/>
                <a:sym typeface="Inter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■"/>
              <a:defRPr sz="1600">
                <a:latin typeface="Inter"/>
                <a:ea typeface="Inter"/>
                <a:cs typeface="Inter"/>
                <a:sym typeface="Inter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●"/>
              <a:defRPr sz="1600">
                <a:latin typeface="Inter"/>
                <a:ea typeface="Inter"/>
                <a:cs typeface="Inter"/>
                <a:sym typeface="Inter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○"/>
              <a:defRPr sz="1600">
                <a:latin typeface="Inter"/>
                <a:ea typeface="Inter"/>
                <a:cs typeface="Inter"/>
                <a:sym typeface="Inter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■"/>
              <a:defRPr sz="16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3" name="Google Shape;743;p12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●"/>
              <a:defRPr sz="1900">
                <a:latin typeface="Inter"/>
                <a:ea typeface="Inter"/>
                <a:cs typeface="Inter"/>
                <a:sym typeface="Inter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○"/>
              <a:defRPr sz="1600">
                <a:latin typeface="Inter"/>
                <a:ea typeface="Inter"/>
                <a:cs typeface="Inter"/>
                <a:sym typeface="Inter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■"/>
              <a:defRPr sz="1600">
                <a:latin typeface="Inter"/>
                <a:ea typeface="Inter"/>
                <a:cs typeface="Inter"/>
                <a:sym typeface="Inter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●"/>
              <a:defRPr sz="1600">
                <a:latin typeface="Inter"/>
                <a:ea typeface="Inter"/>
                <a:cs typeface="Inter"/>
                <a:sym typeface="Inter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○"/>
              <a:defRPr sz="1600">
                <a:latin typeface="Inter"/>
                <a:ea typeface="Inter"/>
                <a:cs typeface="Inter"/>
                <a:sym typeface="Inter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■"/>
              <a:defRPr sz="1600">
                <a:latin typeface="Inter"/>
                <a:ea typeface="Inter"/>
                <a:cs typeface="Inter"/>
                <a:sym typeface="Inter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●"/>
              <a:defRPr sz="1600">
                <a:latin typeface="Inter"/>
                <a:ea typeface="Inter"/>
                <a:cs typeface="Inter"/>
                <a:sym typeface="Inter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○"/>
              <a:defRPr sz="1600">
                <a:latin typeface="Inter"/>
                <a:ea typeface="Inter"/>
                <a:cs typeface="Inter"/>
                <a:sym typeface="Inter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Font typeface="Inter"/>
              <a:buChar char="■"/>
              <a:defRPr sz="16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4" name="Google Shape;744;p1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45" name="Google Shape;745;p124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746" name="Google Shape;746;p124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747" name="Google Shape;747;p124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24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9" name="Google Shape;749;p124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750" name="Google Shape;750;p124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24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24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24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24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24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24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24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24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Plus Jakarta Sans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62" name="Google Shape;762;p125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763" name="Google Shape;763;p125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764" name="Google Shape;764;p125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25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6" name="Google Shape;766;p125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767" name="Google Shape;767;p125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25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25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25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25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25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25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25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25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2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778" name="Google Shape;778;p12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94749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79" name="Google Shape;779;p1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80" name="Google Shape;780;p126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781" name="Google Shape;781;p126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782" name="Google Shape;782;p126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26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4" name="Google Shape;784;p126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785" name="Google Shape;785;p126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26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26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26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26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26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26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26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26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Font typeface="Plus Jakarta Sans"/>
              <a:buNone/>
              <a:defRPr sz="6400"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796" name="Google Shape;796;p1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97" name="Google Shape;797;p127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798" name="Google Shape;798;p127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799" name="Google Shape;799;p127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27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1" name="Google Shape;801;p127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802" name="Google Shape;802;p127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27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27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27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27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27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27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27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27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2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2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Font typeface="Plus Jakarta Sans"/>
              <a:buNone/>
              <a:defRPr sz="5600"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814" name="Google Shape;814;p12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15" name="Google Shape;815;p12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16" name="Google Shape;816;p1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17" name="Google Shape;817;p128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818" name="Google Shape;818;p128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819" name="Google Shape;819;p128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28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1" name="Google Shape;821;p128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822" name="Google Shape;822;p128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28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28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28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28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28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28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28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28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29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833" name="Google Shape;833;p1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34" name="Google Shape;834;p129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835" name="Google Shape;835;p129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836" name="Google Shape;836;p129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29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8" name="Google Shape;838;p129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839" name="Google Shape;839;p129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29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29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29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29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29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29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29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29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50" name="Google Shape;850;p130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851" name="Google Shape;851;p130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852" name="Google Shape;852;p130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30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4" name="Google Shape;854;p130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855" name="Google Shape;855;p130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30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30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30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30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30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30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30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30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rgbClr val="001E3F"/>
        </a:solidFill>
        <a:effectLst/>
      </p:bgPr>
    </p:bg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6" name="Google Shape;866;p1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5562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3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buNone/>
              <a:defRPr sz="1700"/>
            </a:lvl1pPr>
            <a:lvl2pPr lvl="1">
              <a:buNone/>
              <a:defRPr sz="1700"/>
            </a:lvl2pPr>
            <a:lvl3pPr lvl="2">
              <a:buNone/>
              <a:defRPr sz="1700"/>
            </a:lvl3pPr>
            <a:lvl4pPr lvl="3">
              <a:buNone/>
              <a:defRPr sz="1700"/>
            </a:lvl4pPr>
            <a:lvl5pPr lvl="4">
              <a:buNone/>
              <a:defRPr sz="1700"/>
            </a:lvl5pPr>
            <a:lvl6pPr lvl="5">
              <a:buNone/>
              <a:defRPr sz="1700"/>
            </a:lvl6pPr>
            <a:lvl7pPr lvl="6">
              <a:buNone/>
              <a:defRPr sz="1700"/>
            </a:lvl7pPr>
            <a:lvl8pPr lvl="7">
              <a:buNone/>
              <a:defRPr sz="1700"/>
            </a:lvl8pPr>
            <a:lvl9pPr lvl="8">
              <a:buNone/>
              <a:defRPr sz="17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69" name="Google Shape;869;p132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870" name="Google Shape;870;p132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871" name="Google Shape;871;p132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32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3" name="Google Shape;873;p132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874" name="Google Shape;874;p132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32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32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32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32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32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32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32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32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3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133"/>
          <p:cNvSpPr txBox="1">
            <a:spLocks noGrp="1"/>
          </p:cNvSpPr>
          <p:nvPr>
            <p:ph type="body" idx="1"/>
          </p:nvPr>
        </p:nvSpPr>
        <p:spPr>
          <a:xfrm>
            <a:off x="838200" y="1738365"/>
            <a:ext cx="10515600" cy="4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86" name="Google Shape;886;p133"/>
          <p:cNvSpPr txBox="1"/>
          <p:nvPr/>
        </p:nvSpPr>
        <p:spPr>
          <a:xfrm>
            <a:off x="11145077" y="6455956"/>
            <a:ext cx="9549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243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132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#AHG22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_1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9" name="Google Shape;889;p134"/>
          <p:cNvSpPr txBox="1">
            <a:spLocks noGrp="1"/>
          </p:cNvSpPr>
          <p:nvPr>
            <p:ph type="title"/>
          </p:nvPr>
        </p:nvSpPr>
        <p:spPr>
          <a:xfrm>
            <a:off x="456000" y="336000"/>
            <a:ext cx="1128000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Master">
  <p:cSld name="2_Section Master">
    <p:bg>
      <p:bgPr>
        <a:gradFill>
          <a:gsLst>
            <a:gs pos="0">
              <a:schemeClr val="lt1"/>
            </a:gs>
            <a:gs pos="2000">
              <a:srgbClr val="175E54"/>
            </a:gs>
            <a:gs pos="28000">
              <a:srgbClr val="013243"/>
            </a:gs>
            <a:gs pos="100000">
              <a:srgbClr val="013243"/>
            </a:gs>
          </a:gsLst>
          <a:lin ang="5400000" scaled="0"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2875797"/>
            <a:ext cx="9144000" cy="108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ource Sans Pro"/>
              <a:buNone/>
              <a:defRPr sz="60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558800" y="4455491"/>
            <a:ext cx="11074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20;p3"/>
          <p:cNvCxnSpPr/>
          <p:nvPr/>
        </p:nvCxnSpPr>
        <p:spPr>
          <a:xfrm>
            <a:off x="558800" y="2381525"/>
            <a:ext cx="11074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21;p3"/>
          <p:cNvSpPr txBox="1"/>
          <p:nvPr/>
        </p:nvSpPr>
        <p:spPr>
          <a:xfrm>
            <a:off x="11145077" y="6477000"/>
            <a:ext cx="954847" cy="30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#AHG22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Title and Content_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Blue">
  <p:cSld name="SECTION_HEADER_1_1">
    <p:bg>
      <p:bgPr>
        <a:solidFill>
          <a:srgbClr val="007BBD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20700" y="361600"/>
            <a:ext cx="1598984" cy="3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4352544" y="2072640"/>
            <a:ext cx="7217700" cy="22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  <a:defRPr sz="3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5693664" y="4511040"/>
            <a:ext cx="5876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827008" y="64008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ierarchy">
  <p:cSld name="Section Hierarch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609600" y="-3"/>
            <a:ext cx="8534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"/>
              <a:buChar char="▪"/>
              <a:defRPr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"/>
              <a:buChar char="⮚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ourier New"/>
              <a:buChar char="o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ldNum" idx="12"/>
          </p:nvPr>
        </p:nvSpPr>
        <p:spPr>
          <a:xfrm>
            <a:off x="8827008" y="6400800"/>
            <a:ext cx="27432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Quote">
  <p:cSld name="CUSTOM_3_1_1_1_1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title"/>
          </p:nvPr>
        </p:nvSpPr>
        <p:spPr>
          <a:xfrm>
            <a:off x="609600" y="2048333"/>
            <a:ext cx="8205300" cy="27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SzPts val="37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SzPts val="37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SzPts val="37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SzPts val="37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SzPts val="37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SzPts val="37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SzPts val="37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25000"/>
              </a:lnSpc>
              <a:spcBef>
                <a:spcPts val="1300"/>
              </a:spcBef>
              <a:spcAft>
                <a:spcPts val="1300"/>
              </a:spcAft>
              <a:buSzPts val="37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609600" y="4917667"/>
            <a:ext cx="54357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50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09" name="Google Shape;109;p27"/>
          <p:cNvGrpSpPr/>
          <p:nvPr/>
        </p:nvGrpSpPr>
        <p:grpSpPr>
          <a:xfrm>
            <a:off x="9902228" y="6421567"/>
            <a:ext cx="1680398" cy="195012"/>
            <a:chOff x="242525" y="2441975"/>
            <a:chExt cx="7135450" cy="828075"/>
          </a:xfrm>
        </p:grpSpPr>
        <p:sp>
          <p:nvSpPr>
            <p:cNvPr id="110" name="Google Shape;110;p27"/>
            <p:cNvSpPr/>
            <p:nvPr/>
          </p:nvSpPr>
          <p:spPr>
            <a:xfrm>
              <a:off x="242525" y="2441975"/>
              <a:ext cx="625925" cy="642600"/>
            </a:xfrm>
            <a:custGeom>
              <a:avLst/>
              <a:gdLst/>
              <a:ahLst/>
              <a:cxnLst/>
              <a:rect l="l" t="t" r="r" b="b"/>
              <a:pathLst>
                <a:path w="25037" h="25704" extrusionOk="0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899250" y="2670550"/>
              <a:ext cx="415000" cy="413525"/>
            </a:xfrm>
            <a:custGeom>
              <a:avLst/>
              <a:gdLst/>
              <a:ahLst/>
              <a:cxnLst/>
              <a:rect l="l" t="t" r="r" b="b"/>
              <a:pathLst>
                <a:path w="16600" h="16541" extrusionOk="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1351900" y="2670550"/>
              <a:ext cx="415025" cy="413525"/>
            </a:xfrm>
            <a:custGeom>
              <a:avLst/>
              <a:gdLst/>
              <a:ahLst/>
              <a:cxnLst/>
              <a:rect l="l" t="t" r="r" b="b"/>
              <a:pathLst>
                <a:path w="16601" h="16541" extrusionOk="0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1805050" y="2670550"/>
              <a:ext cx="396425" cy="599500"/>
            </a:xfrm>
            <a:custGeom>
              <a:avLst/>
              <a:gdLst/>
              <a:ahLst/>
              <a:cxnLst/>
              <a:rect l="l" t="t" r="r" b="b"/>
              <a:pathLst>
                <a:path w="15857" h="23980" extrusionOk="0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7"/>
            <p:cNvSpPr/>
            <p:nvPr/>
          </p:nvSpPr>
          <p:spPr>
            <a:xfrm>
              <a:off x="2263600" y="2464050"/>
              <a:ext cx="91050" cy="607800"/>
            </a:xfrm>
            <a:custGeom>
              <a:avLst/>
              <a:gdLst/>
              <a:ahLst/>
              <a:cxnLst/>
              <a:rect l="l" t="t" r="r" b="b"/>
              <a:pathLst>
                <a:path w="3642" h="24312" extrusionOk="0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7"/>
            <p:cNvSpPr/>
            <p:nvPr/>
          </p:nvSpPr>
          <p:spPr>
            <a:xfrm>
              <a:off x="2398650" y="2671050"/>
              <a:ext cx="381250" cy="413525"/>
            </a:xfrm>
            <a:custGeom>
              <a:avLst/>
              <a:gdLst/>
              <a:ahLst/>
              <a:cxnLst/>
              <a:rect l="l" t="t" r="r" b="b"/>
              <a:pathLst>
                <a:path w="15250" h="16541" extrusionOk="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7"/>
            <p:cNvSpPr/>
            <p:nvPr/>
          </p:nvSpPr>
          <p:spPr>
            <a:xfrm>
              <a:off x="2973675" y="2507925"/>
              <a:ext cx="266225" cy="563925"/>
            </a:xfrm>
            <a:custGeom>
              <a:avLst/>
              <a:gdLst/>
              <a:ahLst/>
              <a:cxnLst/>
              <a:rect l="l" t="t" r="r" b="b"/>
              <a:pathLst>
                <a:path w="10649" h="22557" extrusionOk="0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7"/>
            <p:cNvSpPr/>
            <p:nvPr/>
          </p:nvSpPr>
          <p:spPr>
            <a:xfrm>
              <a:off x="3237425" y="2675450"/>
              <a:ext cx="394950" cy="408625"/>
            </a:xfrm>
            <a:custGeom>
              <a:avLst/>
              <a:gdLst/>
              <a:ahLst/>
              <a:cxnLst/>
              <a:rect l="l" t="t" r="r" b="b"/>
              <a:pathLst>
                <a:path w="15798" h="16345" extrusionOk="0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7"/>
            <p:cNvSpPr/>
            <p:nvPr/>
          </p:nvSpPr>
          <p:spPr>
            <a:xfrm>
              <a:off x="3690100" y="2678325"/>
              <a:ext cx="237350" cy="393525"/>
            </a:xfrm>
            <a:custGeom>
              <a:avLst/>
              <a:gdLst/>
              <a:ahLst/>
              <a:cxnLst/>
              <a:rect l="l" t="t" r="r" b="b"/>
              <a:pathLst>
                <a:path w="9494" h="15741" extrusionOk="0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7"/>
            <p:cNvSpPr/>
            <p:nvPr/>
          </p:nvSpPr>
          <p:spPr>
            <a:xfrm>
              <a:off x="4131500" y="2511025"/>
              <a:ext cx="327400" cy="560825"/>
            </a:xfrm>
            <a:custGeom>
              <a:avLst/>
              <a:gdLst/>
              <a:ahLst/>
              <a:cxnLst/>
              <a:rect l="l" t="t" r="r" b="b"/>
              <a:pathLst>
                <a:path w="13096" h="22433" extrusionOk="0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7"/>
            <p:cNvSpPr/>
            <p:nvPr/>
          </p:nvSpPr>
          <p:spPr>
            <a:xfrm>
              <a:off x="4505875" y="2511025"/>
              <a:ext cx="385150" cy="573050"/>
            </a:xfrm>
            <a:custGeom>
              <a:avLst/>
              <a:gdLst/>
              <a:ahLst/>
              <a:cxnLst/>
              <a:rect l="l" t="t" r="r" b="b"/>
              <a:pathLst>
                <a:path w="15406" h="22922" extrusionOk="0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7"/>
            <p:cNvSpPr/>
            <p:nvPr/>
          </p:nvSpPr>
          <p:spPr>
            <a:xfrm>
              <a:off x="4967825" y="2688175"/>
              <a:ext cx="340125" cy="395900"/>
            </a:xfrm>
            <a:custGeom>
              <a:avLst/>
              <a:gdLst/>
              <a:ahLst/>
              <a:cxnLst/>
              <a:rect l="l" t="t" r="r" b="b"/>
              <a:pathLst>
                <a:path w="13605" h="15836" extrusionOk="0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7"/>
            <p:cNvSpPr/>
            <p:nvPr/>
          </p:nvSpPr>
          <p:spPr>
            <a:xfrm>
              <a:off x="5365675" y="2675450"/>
              <a:ext cx="368025" cy="408625"/>
            </a:xfrm>
            <a:custGeom>
              <a:avLst/>
              <a:gdLst/>
              <a:ahLst/>
              <a:cxnLst/>
              <a:rect l="l" t="t" r="r" b="b"/>
              <a:pathLst>
                <a:path w="14721" h="16345" extrusionOk="0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7"/>
            <p:cNvSpPr/>
            <p:nvPr/>
          </p:nvSpPr>
          <p:spPr>
            <a:xfrm>
              <a:off x="5774300" y="2675450"/>
              <a:ext cx="341100" cy="408625"/>
            </a:xfrm>
            <a:custGeom>
              <a:avLst/>
              <a:gdLst/>
              <a:ahLst/>
              <a:cxnLst/>
              <a:rect l="l" t="t" r="r" b="b"/>
              <a:pathLst>
                <a:path w="13644" h="16345" extrusionOk="0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7"/>
            <p:cNvSpPr/>
            <p:nvPr/>
          </p:nvSpPr>
          <p:spPr>
            <a:xfrm>
              <a:off x="6152575" y="2570725"/>
              <a:ext cx="249125" cy="507150"/>
            </a:xfrm>
            <a:custGeom>
              <a:avLst/>
              <a:gdLst/>
              <a:ahLst/>
              <a:cxnLst/>
              <a:rect l="l" t="t" r="r" b="b"/>
              <a:pathLst>
                <a:path w="9965" h="20286" extrusionOk="0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7"/>
            <p:cNvSpPr/>
            <p:nvPr/>
          </p:nvSpPr>
          <p:spPr>
            <a:xfrm>
              <a:off x="6437875" y="2504825"/>
              <a:ext cx="119425" cy="567025"/>
            </a:xfrm>
            <a:custGeom>
              <a:avLst/>
              <a:gdLst/>
              <a:ahLst/>
              <a:cxnLst/>
              <a:rect l="l" t="t" r="r" b="b"/>
              <a:pathLst>
                <a:path w="4777" h="22681" extrusionOk="0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6585675" y="2675450"/>
              <a:ext cx="394450" cy="408625"/>
            </a:xfrm>
            <a:custGeom>
              <a:avLst/>
              <a:gdLst/>
              <a:ahLst/>
              <a:cxnLst/>
              <a:rect l="l" t="t" r="r" b="b"/>
              <a:pathLst>
                <a:path w="15778" h="16345" extrusionOk="0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7037850" y="2675450"/>
              <a:ext cx="340125" cy="396400"/>
            </a:xfrm>
            <a:custGeom>
              <a:avLst/>
              <a:gdLst/>
              <a:ahLst/>
              <a:cxnLst/>
              <a:rect l="l" t="t" r="r" b="b"/>
              <a:pathLst>
                <a:path w="13605" h="15856" extrusionOk="0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Three columns">
  <p:cSld name="CUSTOM_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609567" y="613667"/>
            <a:ext cx="5436000" cy="1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1"/>
          </p:nvPr>
        </p:nvSpPr>
        <p:spPr>
          <a:xfrm>
            <a:off x="609567" y="2048333"/>
            <a:ext cx="3584400" cy="4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2"/>
          </p:nvPr>
        </p:nvSpPr>
        <p:spPr>
          <a:xfrm>
            <a:off x="4303767" y="2048333"/>
            <a:ext cx="3584400" cy="4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body" idx="3"/>
          </p:nvPr>
        </p:nvSpPr>
        <p:spPr>
          <a:xfrm>
            <a:off x="7998067" y="2048333"/>
            <a:ext cx="3584400" cy="4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33" name="Google Shape;133;p28"/>
          <p:cNvGrpSpPr/>
          <p:nvPr/>
        </p:nvGrpSpPr>
        <p:grpSpPr>
          <a:xfrm>
            <a:off x="9902228" y="6421567"/>
            <a:ext cx="1680398" cy="195012"/>
            <a:chOff x="242525" y="2441975"/>
            <a:chExt cx="7135450" cy="828075"/>
          </a:xfrm>
        </p:grpSpPr>
        <p:sp>
          <p:nvSpPr>
            <p:cNvPr id="134" name="Google Shape;134;p28"/>
            <p:cNvSpPr/>
            <p:nvPr/>
          </p:nvSpPr>
          <p:spPr>
            <a:xfrm>
              <a:off x="242525" y="2441975"/>
              <a:ext cx="625925" cy="642600"/>
            </a:xfrm>
            <a:custGeom>
              <a:avLst/>
              <a:gdLst/>
              <a:ahLst/>
              <a:cxnLst/>
              <a:rect l="l" t="t" r="r" b="b"/>
              <a:pathLst>
                <a:path w="25037" h="25704" extrusionOk="0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899250" y="2670550"/>
              <a:ext cx="415000" cy="413525"/>
            </a:xfrm>
            <a:custGeom>
              <a:avLst/>
              <a:gdLst/>
              <a:ahLst/>
              <a:cxnLst/>
              <a:rect l="l" t="t" r="r" b="b"/>
              <a:pathLst>
                <a:path w="16600" h="16541" extrusionOk="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1351900" y="2670550"/>
              <a:ext cx="415025" cy="413525"/>
            </a:xfrm>
            <a:custGeom>
              <a:avLst/>
              <a:gdLst/>
              <a:ahLst/>
              <a:cxnLst/>
              <a:rect l="l" t="t" r="r" b="b"/>
              <a:pathLst>
                <a:path w="16601" h="16541" extrusionOk="0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1805050" y="2670550"/>
              <a:ext cx="396425" cy="599500"/>
            </a:xfrm>
            <a:custGeom>
              <a:avLst/>
              <a:gdLst/>
              <a:ahLst/>
              <a:cxnLst/>
              <a:rect l="l" t="t" r="r" b="b"/>
              <a:pathLst>
                <a:path w="15857" h="23980" extrusionOk="0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2263600" y="2464050"/>
              <a:ext cx="91050" cy="607800"/>
            </a:xfrm>
            <a:custGeom>
              <a:avLst/>
              <a:gdLst/>
              <a:ahLst/>
              <a:cxnLst/>
              <a:rect l="l" t="t" r="r" b="b"/>
              <a:pathLst>
                <a:path w="3642" h="24312" extrusionOk="0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2398650" y="2671050"/>
              <a:ext cx="381250" cy="413525"/>
            </a:xfrm>
            <a:custGeom>
              <a:avLst/>
              <a:gdLst/>
              <a:ahLst/>
              <a:cxnLst/>
              <a:rect l="l" t="t" r="r" b="b"/>
              <a:pathLst>
                <a:path w="15250" h="16541" extrusionOk="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2973675" y="2507925"/>
              <a:ext cx="266225" cy="563925"/>
            </a:xfrm>
            <a:custGeom>
              <a:avLst/>
              <a:gdLst/>
              <a:ahLst/>
              <a:cxnLst/>
              <a:rect l="l" t="t" r="r" b="b"/>
              <a:pathLst>
                <a:path w="10649" h="22557" extrusionOk="0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3237425" y="2675450"/>
              <a:ext cx="394950" cy="408625"/>
            </a:xfrm>
            <a:custGeom>
              <a:avLst/>
              <a:gdLst/>
              <a:ahLst/>
              <a:cxnLst/>
              <a:rect l="l" t="t" r="r" b="b"/>
              <a:pathLst>
                <a:path w="15798" h="16345" extrusionOk="0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3690100" y="2678325"/>
              <a:ext cx="237350" cy="393525"/>
            </a:xfrm>
            <a:custGeom>
              <a:avLst/>
              <a:gdLst/>
              <a:ahLst/>
              <a:cxnLst/>
              <a:rect l="l" t="t" r="r" b="b"/>
              <a:pathLst>
                <a:path w="9494" h="15741" extrusionOk="0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4131500" y="2511025"/>
              <a:ext cx="327400" cy="560825"/>
            </a:xfrm>
            <a:custGeom>
              <a:avLst/>
              <a:gdLst/>
              <a:ahLst/>
              <a:cxnLst/>
              <a:rect l="l" t="t" r="r" b="b"/>
              <a:pathLst>
                <a:path w="13096" h="22433" extrusionOk="0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4505875" y="2511025"/>
              <a:ext cx="385150" cy="573050"/>
            </a:xfrm>
            <a:custGeom>
              <a:avLst/>
              <a:gdLst/>
              <a:ahLst/>
              <a:cxnLst/>
              <a:rect l="l" t="t" r="r" b="b"/>
              <a:pathLst>
                <a:path w="15406" h="22922" extrusionOk="0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4967825" y="2688175"/>
              <a:ext cx="340125" cy="395900"/>
            </a:xfrm>
            <a:custGeom>
              <a:avLst/>
              <a:gdLst/>
              <a:ahLst/>
              <a:cxnLst/>
              <a:rect l="l" t="t" r="r" b="b"/>
              <a:pathLst>
                <a:path w="13605" h="15836" extrusionOk="0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5365675" y="2675450"/>
              <a:ext cx="368025" cy="408625"/>
            </a:xfrm>
            <a:custGeom>
              <a:avLst/>
              <a:gdLst/>
              <a:ahLst/>
              <a:cxnLst/>
              <a:rect l="l" t="t" r="r" b="b"/>
              <a:pathLst>
                <a:path w="14721" h="16345" extrusionOk="0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5774300" y="2675450"/>
              <a:ext cx="341100" cy="408625"/>
            </a:xfrm>
            <a:custGeom>
              <a:avLst/>
              <a:gdLst/>
              <a:ahLst/>
              <a:cxnLst/>
              <a:rect l="l" t="t" r="r" b="b"/>
              <a:pathLst>
                <a:path w="13644" h="16345" extrusionOk="0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6152575" y="2570725"/>
              <a:ext cx="249125" cy="507150"/>
            </a:xfrm>
            <a:custGeom>
              <a:avLst/>
              <a:gdLst/>
              <a:ahLst/>
              <a:cxnLst/>
              <a:rect l="l" t="t" r="r" b="b"/>
              <a:pathLst>
                <a:path w="9965" h="20286" extrusionOk="0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437875" y="2504825"/>
              <a:ext cx="119425" cy="567025"/>
            </a:xfrm>
            <a:custGeom>
              <a:avLst/>
              <a:gdLst/>
              <a:ahLst/>
              <a:cxnLst/>
              <a:rect l="l" t="t" r="r" b="b"/>
              <a:pathLst>
                <a:path w="4777" h="22681" extrusionOk="0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6585675" y="2675450"/>
              <a:ext cx="394450" cy="408625"/>
            </a:xfrm>
            <a:custGeom>
              <a:avLst/>
              <a:gdLst/>
              <a:ahLst/>
              <a:cxnLst/>
              <a:rect l="l" t="t" r="r" b="b"/>
              <a:pathLst>
                <a:path w="15778" h="16345" extrusionOk="0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7037850" y="2675450"/>
              <a:ext cx="340125" cy="396400"/>
            </a:xfrm>
            <a:custGeom>
              <a:avLst/>
              <a:gdLst/>
              <a:ahLst/>
              <a:cxnLst/>
              <a:rect l="l" t="t" r="r" b="b"/>
              <a:pathLst>
                <a:path w="13605" h="15856" extrusionOk="0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Blank">
  <p:cSld name="CUSTOM_4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TITLE_AND_BODY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with Image Slide">
  <p:cSld name="Content Text with Image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>
            <a:spLocks noGrp="1"/>
          </p:cNvSpPr>
          <p:nvPr>
            <p:ph type="title"/>
          </p:nvPr>
        </p:nvSpPr>
        <p:spPr>
          <a:xfrm>
            <a:off x="609600" y="366184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469C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246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5308500" cy="4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"/>
              <a:buChar char="▪"/>
              <a:defRPr sz="2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"/>
              <a:buChar char="⮚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2"/>
          </p:nvPr>
        </p:nvSpPr>
        <p:spPr>
          <a:xfrm>
            <a:off x="6278881" y="1826684"/>
            <a:ext cx="53037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ldNum" idx="12"/>
          </p:nvPr>
        </p:nvSpPr>
        <p:spPr>
          <a:xfrm>
            <a:off x="8827008" y="6400800"/>
            <a:ext cx="27432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Master">
  <p:cSld name="3_Section Master">
    <p:bg>
      <p:bgPr>
        <a:solidFill>
          <a:srgbClr val="175E5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2875797"/>
            <a:ext cx="9144000" cy="108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ource Sans Pro"/>
              <a:buNone/>
              <a:defRPr sz="60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" name="Google Shape;24;p4"/>
          <p:cNvCxnSpPr/>
          <p:nvPr/>
        </p:nvCxnSpPr>
        <p:spPr>
          <a:xfrm>
            <a:off x="558800" y="4455491"/>
            <a:ext cx="11074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4"/>
          <p:cNvCxnSpPr/>
          <p:nvPr/>
        </p:nvCxnSpPr>
        <p:spPr>
          <a:xfrm>
            <a:off x="558800" y="2381525"/>
            <a:ext cx="11074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4"/>
          <p:cNvSpPr txBox="1"/>
          <p:nvPr/>
        </p:nvSpPr>
        <p:spPr>
          <a:xfrm>
            <a:off x="11145077" y="6477000"/>
            <a:ext cx="954847" cy="30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#AHG22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ctrTitle"/>
          </p:nvPr>
        </p:nvSpPr>
        <p:spPr>
          <a:xfrm>
            <a:off x="609597" y="1097280"/>
            <a:ext cx="1097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6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sldNum" idx="12"/>
          </p:nvPr>
        </p:nvSpPr>
        <p:spPr>
          <a:xfrm>
            <a:off x="8827006" y="6400800"/>
            <a:ext cx="3027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609597" y="121920"/>
            <a:ext cx="57000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463296" y="2560320"/>
            <a:ext cx="10972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noAutofit/>
          </a:bodyPr>
          <a:lstStyle>
            <a:lvl1pPr marL="457200" marR="0" lvl="0" indent="-3810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7CC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"/>
              <a:buChar char="⮚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300000"/>
              </a:lnSpc>
              <a:spcBef>
                <a:spcPts val="400"/>
              </a:spcBef>
              <a:spcAft>
                <a:spcPts val="0"/>
              </a:spcAft>
              <a:buClr>
                <a:srgbClr val="52469C"/>
              </a:buClr>
              <a:buSzPts val="1300"/>
              <a:buFont typeface="Courier New"/>
              <a:buChar char="o"/>
              <a:defRPr sz="1900" b="0" i="0" u="none" strike="noStrike" cap="none">
                <a:solidFill>
                  <a:srgbClr val="5246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Slide">
  <p:cSld name="Content Text Slid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ctrTitle"/>
          </p:nvPr>
        </p:nvSpPr>
        <p:spPr>
          <a:xfrm>
            <a:off x="609600" y="36576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6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827006" y="6400800"/>
            <a:ext cx="30765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body" idx="1"/>
          </p:nvPr>
        </p:nvSpPr>
        <p:spPr>
          <a:xfrm>
            <a:off x="463296" y="1828800"/>
            <a:ext cx="10972800" cy="4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noAutofit/>
          </a:bodyPr>
          <a:lstStyle>
            <a:lvl1pPr marL="457200" marR="0" lvl="0" indent="-3810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7CC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"/>
              <a:buChar char="⮚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>
              <a:lnSpc>
                <a:spcPct val="300000"/>
              </a:lnSpc>
              <a:spcBef>
                <a:spcPts val="400"/>
              </a:spcBef>
              <a:spcAft>
                <a:spcPts val="0"/>
              </a:spcAft>
              <a:buClr>
                <a:srgbClr val="52469C"/>
              </a:buClr>
              <a:buSzPts val="1300"/>
              <a:buFont typeface="Courier New"/>
              <a:buChar char="o"/>
              <a:defRPr sz="1900" b="0" i="0" u="none" strike="noStrike" cap="none">
                <a:solidFill>
                  <a:srgbClr val="5246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BLANK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2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body" idx="1"/>
          </p:nvPr>
        </p:nvSpPr>
        <p:spPr>
          <a:xfrm>
            <a:off x="838200" y="1738365"/>
            <a:ext cx="10515600" cy="443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7"/>
          <p:cNvSpPr txBox="1"/>
          <p:nvPr/>
        </p:nvSpPr>
        <p:spPr>
          <a:xfrm>
            <a:off x="11145077" y="6455956"/>
            <a:ext cx="95484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243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132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#AHG22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body" idx="1"/>
          </p:nvPr>
        </p:nvSpPr>
        <p:spPr>
          <a:xfrm>
            <a:off x="838200" y="1482436"/>
            <a:ext cx="5181600" cy="469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2"/>
          </p:nvPr>
        </p:nvSpPr>
        <p:spPr>
          <a:xfrm>
            <a:off x="6172200" y="1482436"/>
            <a:ext cx="5181600" cy="469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8"/>
          <p:cNvSpPr txBox="1"/>
          <p:nvPr/>
        </p:nvSpPr>
        <p:spPr>
          <a:xfrm>
            <a:off x="11145077" y="6455956"/>
            <a:ext cx="95484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243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132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#AHG22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">
  <p:cSld name="3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1"/>
          </p:nvPr>
        </p:nvSpPr>
        <p:spPr>
          <a:xfrm>
            <a:off x="609599" y="1482436"/>
            <a:ext cx="3429000" cy="469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body" idx="2"/>
          </p:nvPr>
        </p:nvSpPr>
        <p:spPr>
          <a:xfrm>
            <a:off x="4381500" y="1482435"/>
            <a:ext cx="3429000" cy="469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9"/>
          <p:cNvSpPr txBox="1">
            <a:spLocks noGrp="1"/>
          </p:cNvSpPr>
          <p:nvPr>
            <p:ph type="body" idx="3"/>
          </p:nvPr>
        </p:nvSpPr>
        <p:spPr>
          <a:xfrm>
            <a:off x="8153401" y="1482436"/>
            <a:ext cx="3429000" cy="469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9"/>
          <p:cNvSpPr txBox="1"/>
          <p:nvPr/>
        </p:nvSpPr>
        <p:spPr>
          <a:xfrm>
            <a:off x="11145077" y="83995"/>
            <a:ext cx="95484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243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132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#AHG22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0"/>
          <p:cNvPicPr preferRelativeResize="0"/>
          <p:nvPr/>
        </p:nvPicPr>
        <p:blipFill rotWithShape="1">
          <a:blip r:embed="rId2">
            <a:alphaModFix amt="50000"/>
          </a:blip>
          <a:srcRect l="45250" r="28598"/>
          <a:stretch/>
        </p:blipFill>
        <p:spPr>
          <a:xfrm>
            <a:off x="9501809" y="0"/>
            <a:ext cx="26901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0"/>
          <p:cNvSpPr txBox="1">
            <a:spLocks noGrp="1"/>
          </p:cNvSpPr>
          <p:nvPr>
            <p:ph type="title"/>
          </p:nvPr>
        </p:nvSpPr>
        <p:spPr>
          <a:xfrm>
            <a:off x="838200" y="452295"/>
            <a:ext cx="8466138" cy="923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0"/>
          <p:cNvSpPr txBox="1"/>
          <p:nvPr/>
        </p:nvSpPr>
        <p:spPr>
          <a:xfrm>
            <a:off x="92764" y="83995"/>
            <a:ext cx="95484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243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132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#AHG22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0"/>
          <p:cNvSpPr txBox="1">
            <a:spLocks noGrp="1"/>
          </p:cNvSpPr>
          <p:nvPr>
            <p:ph type="body" idx="1"/>
          </p:nvPr>
        </p:nvSpPr>
        <p:spPr>
          <a:xfrm>
            <a:off x="838200" y="1655763"/>
            <a:ext cx="8466138" cy="430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 Break" type="titleOnly">
  <p:cSld name="TITLE_ONLY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1"/>
          <p:cNvPicPr preferRelativeResize="0"/>
          <p:nvPr/>
        </p:nvPicPr>
        <p:blipFill rotWithShape="1">
          <a:blip r:embed="rId2">
            <a:alphaModFix amt="50000"/>
          </a:blip>
          <a:srcRect l="45250" r="28598"/>
          <a:stretch/>
        </p:blipFill>
        <p:spPr>
          <a:xfrm>
            <a:off x="9501809" y="0"/>
            <a:ext cx="26901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1"/>
          <p:cNvSpPr txBox="1">
            <a:spLocks noGrp="1"/>
          </p:cNvSpPr>
          <p:nvPr>
            <p:ph type="title"/>
          </p:nvPr>
        </p:nvSpPr>
        <p:spPr>
          <a:xfrm>
            <a:off x="838200" y="2967326"/>
            <a:ext cx="10515600" cy="923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106016" y="83995"/>
            <a:ext cx="95484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243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132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#AHG22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4400"/>
              <a:buFont typeface="Source Sans Pro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2"/>
          <p:cNvSpPr txBox="1">
            <a:spLocks noGrp="1"/>
          </p:cNvSpPr>
          <p:nvPr>
            <p:ph type="body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4" name="Google Shape;204;p42"/>
          <p:cNvSpPr txBox="1">
            <a:spLocks noGrp="1"/>
          </p:cNvSpPr>
          <p:nvPr>
            <p:ph type="body" idx="2"/>
          </p:nvPr>
        </p:nvSpPr>
        <p:spPr>
          <a:xfrm>
            <a:off x="839788" y="2189163"/>
            <a:ext cx="3932237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/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  <a:defRPr/>
            </a:lvl2pPr>
            <a:lvl3pPr marL="1371600" lvl="2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  <a:defRPr/>
            </a:lvl3pPr>
            <a:lvl4pPr marL="1828800" lvl="3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/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2"/>
          <p:cNvSpPr txBox="1"/>
          <p:nvPr/>
        </p:nvSpPr>
        <p:spPr>
          <a:xfrm>
            <a:off x="11145077" y="6477000"/>
            <a:ext cx="954847" cy="30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243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132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#AHG22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Master">
  <p:cSld name="4_Section Master">
    <p:bg>
      <p:bgPr>
        <a:solidFill>
          <a:srgbClr val="01324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1524000" y="2875797"/>
            <a:ext cx="9144000" cy="108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ource Sans Pro"/>
              <a:buNone/>
              <a:defRPr sz="6000" b="1" i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558800" y="4455491"/>
            <a:ext cx="11074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558800" y="2381525"/>
            <a:ext cx="11074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31;p5"/>
          <p:cNvSpPr txBox="1"/>
          <p:nvPr/>
        </p:nvSpPr>
        <p:spPr>
          <a:xfrm>
            <a:off x="11145077" y="6477000"/>
            <a:ext cx="954847" cy="30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#AHG22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DEMO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>
            <a:spLocks noGrp="1"/>
          </p:cNvSpPr>
          <p:nvPr>
            <p:ph type="title"/>
          </p:nvPr>
        </p:nvSpPr>
        <p:spPr>
          <a:xfrm>
            <a:off x="585788" y="2782889"/>
            <a:ext cx="4138612" cy="75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4400"/>
              <a:buFont typeface="Source Sans Pro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3"/>
          <p:cNvSpPr txBox="1">
            <a:spLocks noGrp="1"/>
          </p:cNvSpPr>
          <p:nvPr>
            <p:ph type="body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9" name="Google Shape;209;p43"/>
          <p:cNvSpPr txBox="1"/>
          <p:nvPr/>
        </p:nvSpPr>
        <p:spPr>
          <a:xfrm>
            <a:off x="11145077" y="6477000"/>
            <a:ext cx="954847" cy="30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243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132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#AHG22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5"/>
          <p:cNvSpPr/>
          <p:nvPr/>
        </p:nvSpPr>
        <p:spPr>
          <a:xfrm>
            <a:off x="0" y="0"/>
            <a:ext cx="12192000" cy="5036100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5"/>
          <p:cNvSpPr txBox="1">
            <a:spLocks noGrp="1"/>
          </p:cNvSpPr>
          <p:nvPr>
            <p:ph type="ctrTitle"/>
          </p:nvPr>
        </p:nvSpPr>
        <p:spPr>
          <a:xfrm>
            <a:off x="930300" y="824600"/>
            <a:ext cx="10365900" cy="273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Font typeface="Plus Jakarta Sans"/>
              <a:buNone/>
              <a:defRPr sz="8000">
                <a:solidFill>
                  <a:srgbClr val="444F66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Font typeface="Inter"/>
              <a:buNone/>
              <a:defRPr sz="8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Font typeface="Inter"/>
              <a:buNone/>
              <a:defRPr sz="8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Font typeface="Inter"/>
              <a:buNone/>
              <a:defRPr sz="8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Font typeface="Inter"/>
              <a:buNone/>
              <a:defRPr sz="8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Font typeface="Inter"/>
              <a:buNone/>
              <a:defRPr sz="8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Font typeface="Inter"/>
              <a:buNone/>
              <a:defRPr sz="8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Font typeface="Inter"/>
              <a:buNone/>
              <a:defRPr sz="8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Font typeface="Inter"/>
              <a:buNone/>
              <a:defRPr sz="80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subTitle" idx="1"/>
          </p:nvPr>
        </p:nvSpPr>
        <p:spPr>
          <a:xfrm>
            <a:off x="895600" y="3858833"/>
            <a:ext cx="10400700" cy="104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3200"/>
              <a:buFont typeface="Inter"/>
              <a:buNone/>
              <a:defRPr sz="3200">
                <a:solidFill>
                  <a:srgbClr val="444F6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grpSp>
        <p:nvGrpSpPr>
          <p:cNvPr id="218" name="Google Shape;218;p45"/>
          <p:cNvGrpSpPr/>
          <p:nvPr/>
        </p:nvGrpSpPr>
        <p:grpSpPr>
          <a:xfrm>
            <a:off x="930296" y="5713392"/>
            <a:ext cx="2238616" cy="466370"/>
            <a:chOff x="238125" y="2101750"/>
            <a:chExt cx="7129350" cy="1486675"/>
          </a:xfrm>
        </p:grpSpPr>
        <p:grpSp>
          <p:nvGrpSpPr>
            <p:cNvPr id="219" name="Google Shape;219;p45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220" name="Google Shape;220;p45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</p:txBody>
          </p:sp>
          <p:sp>
            <p:nvSpPr>
              <p:cNvPr id="221" name="Google Shape;221;p45" title="Texthelp logo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5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223" name="Google Shape;223;p45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5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5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5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5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5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5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5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5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 type="secHead">
  <p:cSld name="SECTION_HEAD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46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400"/>
              <a:buFont typeface="Plus Jakarta Sans"/>
              <a:buNone/>
              <a:defRPr sz="6400">
                <a:solidFill>
                  <a:srgbClr val="444F66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Font typeface="Inter"/>
              <a:buNone/>
              <a:defRPr sz="48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Font typeface="Inter"/>
              <a:buNone/>
              <a:defRPr sz="48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Font typeface="Inter"/>
              <a:buNone/>
              <a:defRPr sz="48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Font typeface="Inter"/>
              <a:buNone/>
              <a:defRPr sz="48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Font typeface="Inter"/>
              <a:buNone/>
              <a:defRPr sz="48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Font typeface="Inter"/>
              <a:buNone/>
              <a:defRPr sz="48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Font typeface="Inter"/>
              <a:buNone/>
              <a:defRPr sz="48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Font typeface="Inter"/>
              <a:buNone/>
              <a:defRPr sz="4800">
                <a:solidFill>
                  <a:srgbClr val="23293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grpSp>
        <p:nvGrpSpPr>
          <p:cNvPr id="235" name="Google Shape;235;p46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236" name="Google Shape;236;p46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237" name="Google Shape;237;p46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</p:txBody>
          </p:sp>
          <p:sp>
            <p:nvSpPr>
              <p:cNvPr id="238" name="Google Shape;238;p46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46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240" name="Google Shape;240;p46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6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6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6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6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6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6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6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6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Slate Dark">
  <p:cSld name="SECTION_HEADER_1">
    <p:bg>
      <p:bgPr>
        <a:solidFill>
          <a:srgbClr val="2A3953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47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Plus Jakarta Sans"/>
              <a:buNone/>
              <a:defRPr sz="64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Inter"/>
              <a:buNone/>
              <a:defRPr sz="64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grpSp>
        <p:nvGrpSpPr>
          <p:cNvPr id="252" name="Google Shape;252;p47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253" name="Google Shape;253;p47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254" name="Google Shape;254;p47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</p:txBody>
          </p:sp>
          <p:sp>
            <p:nvSpPr>
              <p:cNvPr id="255" name="Google Shape;255;p47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" name="Google Shape;256;p47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257" name="Google Shape;257;p47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7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47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47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47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47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47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47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47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Magenta">
  <p:cSld name="SECTION_HEADER_1_1">
    <p:bg>
      <p:bgPr>
        <a:solidFill>
          <a:srgbClr val="E1236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Plus Jakarta Sans"/>
              <a:buNone/>
              <a:defRPr sz="6400">
                <a:solidFill>
                  <a:srgbClr val="FFFFFF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nter"/>
              <a:buNone/>
              <a:defRPr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68" name="Google Shape;268;p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69" name="Google Shape;269;p48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270" name="Google Shape;270;p48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271" name="Google Shape;271;p48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</p:txBody>
          </p:sp>
          <p:sp>
            <p:nvSpPr>
              <p:cNvPr id="272" name="Google Shape;272;p48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" name="Google Shape;273;p48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274" name="Google Shape;274;p48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275" name="Google Shape;275;p48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276" name="Google Shape;276;p48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277" name="Google Shape;277;p48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278" name="Google Shape;278;p48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279" name="Google Shape;279;p48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280" name="Google Shape;280;p48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281" name="Google Shape;281;p48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</a:endParaRPr>
              </a:p>
            </p:txBody>
          </p:sp>
          <p:sp>
            <p:nvSpPr>
              <p:cNvPr id="282" name="Google Shape;282;p48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>
                  <a:solidFill>
                    <a:schemeClr val="lt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" type="tx">
  <p:cSld name="TITLE_AND_BODY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49"/>
          <p:cNvSpPr txBox="1">
            <a:spLocks noGrp="1"/>
          </p:cNvSpPr>
          <p:nvPr>
            <p:ph type="title"/>
          </p:nvPr>
        </p:nvSpPr>
        <p:spPr>
          <a:xfrm>
            <a:off x="897067" y="850033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Plus Jakarta Sans"/>
              <a:buNone/>
              <a:defRPr sz="4800"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86" name="Google Shape;286;p49"/>
          <p:cNvSpPr txBox="1">
            <a:spLocks noGrp="1"/>
          </p:cNvSpPr>
          <p:nvPr>
            <p:ph type="body" idx="1"/>
          </p:nvPr>
        </p:nvSpPr>
        <p:spPr>
          <a:xfrm>
            <a:off x="897067" y="2106933"/>
            <a:ext cx="5354400" cy="414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rgbClr val="FD3269"/>
              </a:buClr>
              <a:buSzPts val="1900"/>
              <a:buFont typeface="Inter"/>
              <a:buChar char="●"/>
              <a:defRPr sz="1900">
                <a:latin typeface="Inter"/>
                <a:ea typeface="Inter"/>
                <a:cs typeface="Inter"/>
                <a:sym typeface="Inter"/>
              </a:defRPr>
            </a:lvl1pPr>
            <a:lvl2pPr marL="914400" lvl="1" indent="-349250" rtl="0">
              <a:spcBef>
                <a:spcPts val="1300"/>
              </a:spcBef>
              <a:spcAft>
                <a:spcPts val="0"/>
              </a:spcAft>
              <a:buSzPts val="19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49250" rtl="0">
              <a:spcBef>
                <a:spcPts val="1300"/>
              </a:spcBef>
              <a:spcAft>
                <a:spcPts val="0"/>
              </a:spcAft>
              <a:buSzPts val="19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49250" rtl="0">
              <a:spcBef>
                <a:spcPts val="1300"/>
              </a:spcBef>
              <a:spcAft>
                <a:spcPts val="0"/>
              </a:spcAft>
              <a:buSzPts val="19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49250" rtl="0">
              <a:spcBef>
                <a:spcPts val="1300"/>
              </a:spcBef>
              <a:spcAft>
                <a:spcPts val="0"/>
              </a:spcAft>
              <a:buSzPts val="19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49250" rtl="0">
              <a:spcBef>
                <a:spcPts val="1300"/>
              </a:spcBef>
              <a:spcAft>
                <a:spcPts val="0"/>
              </a:spcAft>
              <a:buSzPts val="19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49250" rtl="0">
              <a:spcBef>
                <a:spcPts val="1300"/>
              </a:spcBef>
              <a:spcAft>
                <a:spcPts val="0"/>
              </a:spcAft>
              <a:buSzPts val="19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49250" rtl="0">
              <a:spcBef>
                <a:spcPts val="1300"/>
              </a:spcBef>
              <a:spcAft>
                <a:spcPts val="0"/>
              </a:spcAft>
              <a:buSzPts val="19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49250" rtl="0">
              <a:spcBef>
                <a:spcPts val="1300"/>
              </a:spcBef>
              <a:spcAft>
                <a:spcPts val="1300"/>
              </a:spcAft>
              <a:buSzPts val="19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grpSp>
        <p:nvGrpSpPr>
          <p:cNvPr id="287" name="Google Shape;287;p49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288" name="Google Shape;288;p49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289" name="Google Shape;289;p49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</p:txBody>
          </p:sp>
          <p:sp>
            <p:nvSpPr>
              <p:cNvPr id="290" name="Google Shape;290;p49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49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292" name="Google Shape;292;p49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9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9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9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9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9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9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9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9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50"/>
          <p:cNvSpPr txBox="1">
            <a:spLocks noGrp="1"/>
          </p:cNvSpPr>
          <p:nvPr>
            <p:ph type="title"/>
          </p:nvPr>
        </p:nvSpPr>
        <p:spPr>
          <a:xfrm>
            <a:off x="897067" y="961233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lus Jakarta Sans"/>
              <a:buNone/>
              <a:defRPr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0"/>
          <p:cNvSpPr txBox="1">
            <a:spLocks noGrp="1"/>
          </p:cNvSpPr>
          <p:nvPr>
            <p:ph type="body" idx="1"/>
          </p:nvPr>
        </p:nvSpPr>
        <p:spPr>
          <a:xfrm>
            <a:off x="893367" y="2070533"/>
            <a:ext cx="8177100" cy="337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D3269"/>
              </a:buClr>
              <a:buSzPts val="2400"/>
              <a:buChar char="●"/>
              <a:defRPr/>
            </a:lvl1pPr>
            <a:lvl2pPr marL="914400" lvl="1" indent="-349250" rtl="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05" name="Google Shape;305;p50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306" name="Google Shape;306;p50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307" name="Google Shape;307;p50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</p:txBody>
          </p:sp>
          <p:sp>
            <p:nvSpPr>
              <p:cNvPr id="308" name="Google Shape;308;p50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50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310" name="Google Shape;310;p50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0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0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50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50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50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0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50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0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1" name="Google Shape;321;p51"/>
          <p:cNvSpPr txBox="1">
            <a:spLocks noGrp="1"/>
          </p:cNvSpPr>
          <p:nvPr>
            <p:ph type="title"/>
          </p:nvPr>
        </p:nvSpPr>
        <p:spPr>
          <a:xfrm>
            <a:off x="793200" y="1644233"/>
            <a:ext cx="49545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Font typeface="Plus Jakarta Sans"/>
              <a:buNone/>
              <a:defRPr sz="5600">
                <a:latin typeface="Plus Jakarta Sans"/>
                <a:ea typeface="Plus Jakarta Sans"/>
                <a:cs typeface="Plus Jakarta Sans"/>
                <a:sym typeface="Plus Jakart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Font typeface="Inter"/>
              <a:buNone/>
              <a:defRPr sz="5600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Font typeface="Inter"/>
              <a:buNone/>
              <a:defRPr sz="5600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Font typeface="Inter"/>
              <a:buNone/>
              <a:defRPr sz="5600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Font typeface="Inter"/>
              <a:buNone/>
              <a:defRPr sz="5600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Font typeface="Inter"/>
              <a:buNone/>
              <a:defRPr sz="5600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Font typeface="Inter"/>
              <a:buNone/>
              <a:defRPr sz="5600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Font typeface="Inter"/>
              <a:buNone/>
              <a:defRPr sz="5600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Font typeface="Inter"/>
              <a:buNone/>
              <a:defRPr sz="56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22" name="Google Shape;322;p51"/>
          <p:cNvSpPr txBox="1">
            <a:spLocks noGrp="1"/>
          </p:cNvSpPr>
          <p:nvPr>
            <p:ph type="subTitle" idx="1"/>
          </p:nvPr>
        </p:nvSpPr>
        <p:spPr>
          <a:xfrm>
            <a:off x="793300" y="3737433"/>
            <a:ext cx="49545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23" name="Google Shape;323;p5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24" name="Google Shape;324;p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25" name="Google Shape;325;p51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326" name="Google Shape;326;p51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327" name="Google Shape;327;p51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</p:txBody>
          </p:sp>
          <p:sp>
            <p:nvSpPr>
              <p:cNvPr id="328" name="Google Shape;328;p51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51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330" name="Google Shape;330;p51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1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51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51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51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1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51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51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1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41" name="Google Shape;341;p52"/>
          <p:cNvGrpSpPr/>
          <p:nvPr/>
        </p:nvGrpSpPr>
        <p:grpSpPr>
          <a:xfrm>
            <a:off x="10299597" y="361519"/>
            <a:ext cx="1522116" cy="317108"/>
            <a:chOff x="238125" y="2101750"/>
            <a:chExt cx="7129350" cy="1486675"/>
          </a:xfrm>
        </p:grpSpPr>
        <p:grpSp>
          <p:nvGrpSpPr>
            <p:cNvPr id="342" name="Google Shape;342;p52"/>
            <p:cNvGrpSpPr/>
            <p:nvPr/>
          </p:nvGrpSpPr>
          <p:grpSpPr>
            <a:xfrm>
              <a:off x="238125" y="2237750"/>
              <a:ext cx="1352275" cy="1350675"/>
              <a:chOff x="238125" y="2237750"/>
              <a:chExt cx="1352275" cy="1350675"/>
            </a:xfrm>
          </p:grpSpPr>
          <p:sp>
            <p:nvSpPr>
              <p:cNvPr id="343" name="Google Shape;343;p52"/>
              <p:cNvSpPr/>
              <p:nvPr/>
            </p:nvSpPr>
            <p:spPr>
              <a:xfrm>
                <a:off x="238125" y="2237750"/>
                <a:ext cx="1352275" cy="1350675"/>
              </a:xfrm>
              <a:custGeom>
                <a:avLst/>
                <a:gdLst/>
                <a:ahLst/>
                <a:cxnLst/>
                <a:rect l="l" t="t" r="r" b="b"/>
                <a:pathLst>
                  <a:path w="54091" h="54027" extrusionOk="0">
                    <a:moveTo>
                      <a:pt x="35495" y="4034"/>
                    </a:moveTo>
                    <a:cubicBezTo>
                      <a:pt x="36903" y="4034"/>
                      <a:pt x="38023" y="5154"/>
                      <a:pt x="38023" y="6562"/>
                    </a:cubicBezTo>
                    <a:cubicBezTo>
                      <a:pt x="38023" y="7970"/>
                      <a:pt x="36903" y="9091"/>
                      <a:pt x="35495" y="9091"/>
                    </a:cubicBezTo>
                    <a:cubicBezTo>
                      <a:pt x="34086" y="9091"/>
                      <a:pt x="32966" y="7970"/>
                      <a:pt x="32966" y="6562"/>
                    </a:cubicBezTo>
                    <a:cubicBezTo>
                      <a:pt x="32966" y="5154"/>
                      <a:pt x="34086" y="4034"/>
                      <a:pt x="35495" y="4034"/>
                    </a:cubicBezTo>
                    <a:close/>
                    <a:moveTo>
                      <a:pt x="9218" y="1"/>
                    </a:moveTo>
                    <a:cubicBezTo>
                      <a:pt x="4065" y="97"/>
                      <a:pt x="0" y="4194"/>
                      <a:pt x="0" y="9315"/>
                    </a:cubicBezTo>
                    <a:lnTo>
                      <a:pt x="0" y="31719"/>
                    </a:lnTo>
                    <a:cubicBezTo>
                      <a:pt x="0" y="36808"/>
                      <a:pt x="4129" y="40936"/>
                      <a:pt x="9218" y="40936"/>
                    </a:cubicBezTo>
                    <a:lnTo>
                      <a:pt x="14819" y="40936"/>
                    </a:lnTo>
                    <a:lnTo>
                      <a:pt x="14819" y="51370"/>
                    </a:lnTo>
                    <a:cubicBezTo>
                      <a:pt x="14819" y="52811"/>
                      <a:pt x="16003" y="54027"/>
                      <a:pt x="17443" y="54027"/>
                    </a:cubicBezTo>
                    <a:cubicBezTo>
                      <a:pt x="18884" y="54027"/>
                      <a:pt x="20100" y="52811"/>
                      <a:pt x="20100" y="51370"/>
                    </a:cubicBezTo>
                    <a:lnTo>
                      <a:pt x="20100" y="40936"/>
                    </a:lnTo>
                    <a:lnTo>
                      <a:pt x="22596" y="40936"/>
                    </a:lnTo>
                    <a:lnTo>
                      <a:pt x="22596" y="51370"/>
                    </a:lnTo>
                    <a:cubicBezTo>
                      <a:pt x="22596" y="52811"/>
                      <a:pt x="23813" y="54027"/>
                      <a:pt x="25253" y="54027"/>
                    </a:cubicBezTo>
                    <a:cubicBezTo>
                      <a:pt x="26693" y="54027"/>
                      <a:pt x="27877" y="52811"/>
                      <a:pt x="27877" y="51370"/>
                    </a:cubicBezTo>
                    <a:lnTo>
                      <a:pt x="27877" y="40936"/>
                    </a:lnTo>
                    <a:lnTo>
                      <a:pt x="35079" y="40936"/>
                    </a:lnTo>
                    <a:cubicBezTo>
                      <a:pt x="40168" y="40936"/>
                      <a:pt x="44296" y="36808"/>
                      <a:pt x="44296" y="31719"/>
                    </a:cubicBezTo>
                    <a:lnTo>
                      <a:pt x="44296" y="11011"/>
                    </a:lnTo>
                    <a:lnTo>
                      <a:pt x="52330" y="3202"/>
                    </a:lnTo>
                    <a:cubicBezTo>
                      <a:pt x="54090" y="1473"/>
                      <a:pt x="53450" y="1"/>
                      <a:pt x="50922" y="1"/>
                    </a:cubicBezTo>
                    <a:close/>
                  </a:path>
                </a:pathLst>
              </a:custGeom>
              <a:solidFill>
                <a:srgbClr val="FD32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00"/>
              </a:p>
            </p:txBody>
          </p:sp>
          <p:sp>
            <p:nvSpPr>
              <p:cNvPr id="344" name="Google Shape;344;p52"/>
              <p:cNvSpPr/>
              <p:nvPr/>
            </p:nvSpPr>
            <p:spPr>
              <a:xfrm>
                <a:off x="1062275" y="2338575"/>
                <a:ext cx="1264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5058" extrusionOk="0">
                    <a:moveTo>
                      <a:pt x="2529" y="1"/>
                    </a:moveTo>
                    <a:cubicBezTo>
                      <a:pt x="1120" y="1"/>
                      <a:pt x="0" y="1121"/>
                      <a:pt x="0" y="2529"/>
                    </a:cubicBezTo>
                    <a:cubicBezTo>
                      <a:pt x="0" y="3937"/>
                      <a:pt x="1120" y="5058"/>
                      <a:pt x="2529" y="5058"/>
                    </a:cubicBezTo>
                    <a:cubicBezTo>
                      <a:pt x="3937" y="5058"/>
                      <a:pt x="5057" y="3937"/>
                      <a:pt x="5057" y="2529"/>
                    </a:cubicBezTo>
                    <a:cubicBezTo>
                      <a:pt x="5057" y="1121"/>
                      <a:pt x="3937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2"/>
            <p:cNvGrpSpPr/>
            <p:nvPr/>
          </p:nvGrpSpPr>
          <p:grpSpPr>
            <a:xfrm>
              <a:off x="1834425" y="2101750"/>
              <a:ext cx="5533050" cy="1446675"/>
              <a:chOff x="1834425" y="2101750"/>
              <a:chExt cx="5533050" cy="1446675"/>
            </a:xfrm>
          </p:grpSpPr>
          <p:sp>
            <p:nvSpPr>
              <p:cNvPr id="346" name="Google Shape;346;p52"/>
              <p:cNvSpPr/>
              <p:nvPr/>
            </p:nvSpPr>
            <p:spPr>
              <a:xfrm>
                <a:off x="1834425" y="22377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7" y="1"/>
                    </a:moveTo>
                    <a:cubicBezTo>
                      <a:pt x="5409" y="1"/>
                      <a:pt x="4929" y="513"/>
                      <a:pt x="4929" y="1313"/>
                    </a:cubicBezTo>
                    <a:lnTo>
                      <a:pt x="4929" y="8963"/>
                    </a:lnTo>
                    <a:lnTo>
                      <a:pt x="1248" y="8963"/>
                    </a:lnTo>
                    <a:cubicBezTo>
                      <a:pt x="480" y="8963"/>
                      <a:pt x="0" y="9475"/>
                      <a:pt x="0" y="10275"/>
                    </a:cubicBezTo>
                    <a:lnTo>
                      <a:pt x="0" y="13860"/>
                    </a:lnTo>
                    <a:cubicBezTo>
                      <a:pt x="0" y="14660"/>
                      <a:pt x="512" y="15172"/>
                      <a:pt x="1248" y="15172"/>
                    </a:cubicBezTo>
                    <a:lnTo>
                      <a:pt x="4929" y="15172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0" y="34402"/>
                    </a:cubicBezTo>
                    <a:cubicBezTo>
                      <a:pt x="17093" y="34402"/>
                      <a:pt x="17044" y="34404"/>
                      <a:pt x="16995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0" y="33703"/>
                      <a:pt x="12610" y="31879"/>
                    </a:cubicBezTo>
                    <a:lnTo>
                      <a:pt x="12610" y="15204"/>
                    </a:lnTo>
                    <a:lnTo>
                      <a:pt x="17283" y="15204"/>
                    </a:lnTo>
                    <a:cubicBezTo>
                      <a:pt x="18051" y="15204"/>
                      <a:pt x="18596" y="14692"/>
                      <a:pt x="18596" y="13892"/>
                    </a:cubicBezTo>
                    <a:lnTo>
                      <a:pt x="18596" y="10339"/>
                    </a:lnTo>
                    <a:cubicBezTo>
                      <a:pt x="18564" y="9539"/>
                      <a:pt x="18051" y="8995"/>
                      <a:pt x="17283" y="8995"/>
                    </a:cubicBezTo>
                    <a:lnTo>
                      <a:pt x="12610" y="8995"/>
                    </a:lnTo>
                    <a:lnTo>
                      <a:pt x="12610" y="1313"/>
                    </a:lnTo>
                    <a:cubicBezTo>
                      <a:pt x="12610" y="513"/>
                      <a:pt x="12098" y="1"/>
                      <a:pt x="11362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2"/>
              <p:cNvSpPr/>
              <p:nvPr/>
            </p:nvSpPr>
            <p:spPr>
              <a:xfrm>
                <a:off x="2320900" y="2426600"/>
                <a:ext cx="7849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399" h="33511" extrusionOk="0">
                    <a:moveTo>
                      <a:pt x="16228" y="6498"/>
                    </a:moveTo>
                    <a:cubicBezTo>
                      <a:pt x="20901" y="6498"/>
                      <a:pt x="24037" y="9250"/>
                      <a:pt x="24581" y="13923"/>
                    </a:cubicBezTo>
                    <a:lnTo>
                      <a:pt x="7394" y="13923"/>
                    </a:lnTo>
                    <a:cubicBezTo>
                      <a:pt x="8098" y="9378"/>
                      <a:pt x="11459" y="6498"/>
                      <a:pt x="16228" y="6498"/>
                    </a:cubicBezTo>
                    <a:close/>
                    <a:moveTo>
                      <a:pt x="16228" y="0"/>
                    </a:moveTo>
                    <a:cubicBezTo>
                      <a:pt x="6818" y="0"/>
                      <a:pt x="1" y="7010"/>
                      <a:pt x="1" y="16611"/>
                    </a:cubicBezTo>
                    <a:cubicBezTo>
                      <a:pt x="1" y="26533"/>
                      <a:pt x="7074" y="33510"/>
                      <a:pt x="17188" y="33510"/>
                    </a:cubicBezTo>
                    <a:cubicBezTo>
                      <a:pt x="21861" y="33510"/>
                      <a:pt x="25926" y="32070"/>
                      <a:pt x="28582" y="29446"/>
                    </a:cubicBezTo>
                    <a:cubicBezTo>
                      <a:pt x="29030" y="29030"/>
                      <a:pt x="29478" y="28390"/>
                      <a:pt x="28870" y="27589"/>
                    </a:cubicBezTo>
                    <a:lnTo>
                      <a:pt x="27110" y="25189"/>
                    </a:lnTo>
                    <a:cubicBezTo>
                      <a:pt x="26900" y="24846"/>
                      <a:pt x="26599" y="24684"/>
                      <a:pt x="26276" y="24684"/>
                    </a:cubicBezTo>
                    <a:cubicBezTo>
                      <a:pt x="26056" y="24684"/>
                      <a:pt x="25826" y="24759"/>
                      <a:pt x="25606" y="24901"/>
                    </a:cubicBezTo>
                    <a:cubicBezTo>
                      <a:pt x="23141" y="26533"/>
                      <a:pt x="20709" y="27269"/>
                      <a:pt x="17764" y="27269"/>
                    </a:cubicBezTo>
                    <a:cubicBezTo>
                      <a:pt x="12099" y="27269"/>
                      <a:pt x="8354" y="24485"/>
                      <a:pt x="7458" y="19652"/>
                    </a:cubicBezTo>
                    <a:lnTo>
                      <a:pt x="28102" y="19652"/>
                    </a:lnTo>
                    <a:cubicBezTo>
                      <a:pt x="30823" y="19652"/>
                      <a:pt x="31399" y="17892"/>
                      <a:pt x="31399" y="15203"/>
                    </a:cubicBezTo>
                    <a:cubicBezTo>
                      <a:pt x="31367" y="7650"/>
                      <a:pt x="26150" y="0"/>
                      <a:pt x="1622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52"/>
              <p:cNvSpPr/>
              <p:nvPr/>
            </p:nvSpPr>
            <p:spPr>
              <a:xfrm>
                <a:off x="3089850" y="2461000"/>
                <a:ext cx="716950" cy="800975"/>
              </a:xfrm>
              <a:custGeom>
                <a:avLst/>
                <a:gdLst/>
                <a:ahLst/>
                <a:cxnLst/>
                <a:rect l="l" t="t" r="r" b="b"/>
                <a:pathLst>
                  <a:path w="28678" h="32039" extrusionOk="0">
                    <a:moveTo>
                      <a:pt x="21573" y="1"/>
                    </a:moveTo>
                    <a:cubicBezTo>
                      <a:pt x="20933" y="1"/>
                      <a:pt x="20388" y="289"/>
                      <a:pt x="20132" y="801"/>
                    </a:cubicBezTo>
                    <a:lnTo>
                      <a:pt x="14435" y="10082"/>
                    </a:lnTo>
                    <a:lnTo>
                      <a:pt x="8674" y="833"/>
                    </a:lnTo>
                    <a:cubicBezTo>
                      <a:pt x="8354" y="289"/>
                      <a:pt x="7906" y="33"/>
                      <a:pt x="7266" y="33"/>
                    </a:cubicBezTo>
                    <a:lnTo>
                      <a:pt x="1665" y="33"/>
                    </a:lnTo>
                    <a:cubicBezTo>
                      <a:pt x="1249" y="33"/>
                      <a:pt x="865" y="193"/>
                      <a:pt x="673" y="513"/>
                    </a:cubicBezTo>
                    <a:cubicBezTo>
                      <a:pt x="481" y="833"/>
                      <a:pt x="513" y="1281"/>
                      <a:pt x="801" y="1729"/>
                    </a:cubicBezTo>
                    <a:lnTo>
                      <a:pt x="9826" y="15651"/>
                    </a:lnTo>
                    <a:lnTo>
                      <a:pt x="385" y="30310"/>
                    </a:lnTo>
                    <a:cubicBezTo>
                      <a:pt x="1" y="30886"/>
                      <a:pt x="97" y="31334"/>
                      <a:pt x="193" y="31526"/>
                    </a:cubicBezTo>
                    <a:cubicBezTo>
                      <a:pt x="321" y="31718"/>
                      <a:pt x="545" y="32038"/>
                      <a:pt x="1249" y="32038"/>
                    </a:cubicBezTo>
                    <a:lnTo>
                      <a:pt x="6786" y="32038"/>
                    </a:lnTo>
                    <a:cubicBezTo>
                      <a:pt x="7426" y="32038"/>
                      <a:pt x="7938" y="31750"/>
                      <a:pt x="8226" y="31238"/>
                    </a:cubicBezTo>
                    <a:lnTo>
                      <a:pt x="14371" y="21284"/>
                    </a:lnTo>
                    <a:lnTo>
                      <a:pt x="20484" y="31238"/>
                    </a:lnTo>
                    <a:cubicBezTo>
                      <a:pt x="20804" y="31814"/>
                      <a:pt x="21253" y="32038"/>
                      <a:pt x="21893" y="32038"/>
                    </a:cubicBezTo>
                    <a:lnTo>
                      <a:pt x="27494" y="32038"/>
                    </a:lnTo>
                    <a:cubicBezTo>
                      <a:pt x="27974" y="32038"/>
                      <a:pt x="28326" y="31846"/>
                      <a:pt x="28518" y="31526"/>
                    </a:cubicBezTo>
                    <a:cubicBezTo>
                      <a:pt x="28678" y="31206"/>
                      <a:pt x="28646" y="30758"/>
                      <a:pt x="28358" y="30374"/>
                    </a:cubicBezTo>
                    <a:lnTo>
                      <a:pt x="19012" y="15651"/>
                    </a:lnTo>
                    <a:lnTo>
                      <a:pt x="27974" y="1729"/>
                    </a:lnTo>
                    <a:cubicBezTo>
                      <a:pt x="28358" y="1153"/>
                      <a:pt x="28230" y="705"/>
                      <a:pt x="28166" y="513"/>
                    </a:cubicBezTo>
                    <a:cubicBezTo>
                      <a:pt x="28038" y="321"/>
                      <a:pt x="27814" y="1"/>
                      <a:pt x="2711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52"/>
              <p:cNvSpPr/>
              <p:nvPr/>
            </p:nvSpPr>
            <p:spPr>
              <a:xfrm>
                <a:off x="3854800" y="2238550"/>
                <a:ext cx="464900" cy="1025025"/>
              </a:xfrm>
              <a:custGeom>
                <a:avLst/>
                <a:gdLst/>
                <a:ahLst/>
                <a:cxnLst/>
                <a:rect l="l" t="t" r="r" b="b"/>
                <a:pathLst>
                  <a:path w="18596" h="41001" extrusionOk="0">
                    <a:moveTo>
                      <a:pt x="6178" y="1"/>
                    </a:moveTo>
                    <a:cubicBezTo>
                      <a:pt x="5409" y="1"/>
                      <a:pt x="4929" y="545"/>
                      <a:pt x="4929" y="1345"/>
                    </a:cubicBezTo>
                    <a:lnTo>
                      <a:pt x="4929" y="8931"/>
                    </a:lnTo>
                    <a:lnTo>
                      <a:pt x="1249" y="8931"/>
                    </a:lnTo>
                    <a:cubicBezTo>
                      <a:pt x="480" y="8931"/>
                      <a:pt x="0" y="9443"/>
                      <a:pt x="0" y="10243"/>
                    </a:cubicBezTo>
                    <a:lnTo>
                      <a:pt x="0" y="13828"/>
                    </a:lnTo>
                    <a:cubicBezTo>
                      <a:pt x="0" y="14628"/>
                      <a:pt x="512" y="15140"/>
                      <a:pt x="1249" y="15140"/>
                    </a:cubicBezTo>
                    <a:lnTo>
                      <a:pt x="4929" y="15140"/>
                    </a:lnTo>
                    <a:lnTo>
                      <a:pt x="4929" y="32615"/>
                    </a:lnTo>
                    <a:cubicBezTo>
                      <a:pt x="4929" y="38024"/>
                      <a:pt x="7970" y="41000"/>
                      <a:pt x="13443" y="41000"/>
                    </a:cubicBezTo>
                    <a:cubicBezTo>
                      <a:pt x="14275" y="41000"/>
                      <a:pt x="18532" y="40936"/>
                      <a:pt x="18532" y="39016"/>
                    </a:cubicBezTo>
                    <a:lnTo>
                      <a:pt x="18532" y="35655"/>
                    </a:lnTo>
                    <a:cubicBezTo>
                      <a:pt x="18532" y="35239"/>
                      <a:pt x="18404" y="34919"/>
                      <a:pt x="18180" y="34727"/>
                    </a:cubicBezTo>
                    <a:cubicBezTo>
                      <a:pt x="17921" y="34526"/>
                      <a:pt x="17559" y="34402"/>
                      <a:pt x="17141" y="34402"/>
                    </a:cubicBezTo>
                    <a:cubicBezTo>
                      <a:pt x="17093" y="34402"/>
                      <a:pt x="17045" y="34404"/>
                      <a:pt x="16996" y="34407"/>
                    </a:cubicBezTo>
                    <a:cubicBezTo>
                      <a:pt x="16323" y="34503"/>
                      <a:pt x="15555" y="34535"/>
                      <a:pt x="15043" y="34535"/>
                    </a:cubicBezTo>
                    <a:cubicBezTo>
                      <a:pt x="13379" y="34535"/>
                      <a:pt x="12611" y="33703"/>
                      <a:pt x="12611" y="31911"/>
                    </a:cubicBezTo>
                    <a:lnTo>
                      <a:pt x="12611" y="15140"/>
                    </a:lnTo>
                    <a:lnTo>
                      <a:pt x="17284" y="15140"/>
                    </a:lnTo>
                    <a:cubicBezTo>
                      <a:pt x="18052" y="15140"/>
                      <a:pt x="18596" y="14628"/>
                      <a:pt x="18596" y="13828"/>
                    </a:cubicBezTo>
                    <a:lnTo>
                      <a:pt x="18596" y="10243"/>
                    </a:lnTo>
                    <a:cubicBezTo>
                      <a:pt x="18564" y="9443"/>
                      <a:pt x="18052" y="8931"/>
                      <a:pt x="17252" y="8931"/>
                    </a:cubicBezTo>
                    <a:lnTo>
                      <a:pt x="12579" y="8931"/>
                    </a:lnTo>
                    <a:lnTo>
                      <a:pt x="12579" y="1345"/>
                    </a:lnTo>
                    <a:cubicBezTo>
                      <a:pt x="12579" y="545"/>
                      <a:pt x="12035" y="1"/>
                      <a:pt x="11330" y="1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52"/>
              <p:cNvSpPr/>
              <p:nvPr/>
            </p:nvSpPr>
            <p:spPr>
              <a:xfrm>
                <a:off x="4406100" y="2101750"/>
                <a:ext cx="7201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28806" h="46345" extrusionOk="0">
                    <a:moveTo>
                      <a:pt x="1217" y="0"/>
                    </a:moveTo>
                    <a:cubicBezTo>
                      <a:pt x="481" y="0"/>
                      <a:pt x="1" y="512"/>
                      <a:pt x="1" y="1312"/>
                    </a:cubicBezTo>
                    <a:lnTo>
                      <a:pt x="1" y="45000"/>
                    </a:lnTo>
                    <a:cubicBezTo>
                      <a:pt x="1" y="45800"/>
                      <a:pt x="513" y="46344"/>
                      <a:pt x="1217" y="46344"/>
                    </a:cubicBezTo>
                    <a:lnTo>
                      <a:pt x="6370" y="46344"/>
                    </a:lnTo>
                    <a:cubicBezTo>
                      <a:pt x="7106" y="46344"/>
                      <a:pt x="7586" y="45800"/>
                      <a:pt x="7586" y="45000"/>
                    </a:cubicBezTo>
                    <a:lnTo>
                      <a:pt x="7586" y="28037"/>
                    </a:lnTo>
                    <a:cubicBezTo>
                      <a:pt x="7586" y="23492"/>
                      <a:pt x="10306" y="20676"/>
                      <a:pt x="14723" y="20676"/>
                    </a:cubicBezTo>
                    <a:cubicBezTo>
                      <a:pt x="18884" y="20676"/>
                      <a:pt x="21189" y="23300"/>
                      <a:pt x="21189" y="28037"/>
                    </a:cubicBezTo>
                    <a:lnTo>
                      <a:pt x="21189" y="45000"/>
                    </a:lnTo>
                    <a:cubicBezTo>
                      <a:pt x="21189" y="45800"/>
                      <a:pt x="21733" y="46344"/>
                      <a:pt x="22437" y="46344"/>
                    </a:cubicBezTo>
                    <a:lnTo>
                      <a:pt x="27494" y="46344"/>
                    </a:lnTo>
                    <a:cubicBezTo>
                      <a:pt x="28230" y="46344"/>
                      <a:pt x="28806" y="45800"/>
                      <a:pt x="28806" y="45000"/>
                    </a:cubicBezTo>
                    <a:lnTo>
                      <a:pt x="28806" y="26757"/>
                    </a:lnTo>
                    <a:cubicBezTo>
                      <a:pt x="28774" y="18659"/>
                      <a:pt x="24293" y="13602"/>
                      <a:pt x="16996" y="13602"/>
                    </a:cubicBezTo>
                    <a:cubicBezTo>
                      <a:pt x="12131" y="13602"/>
                      <a:pt x="9250" y="15971"/>
                      <a:pt x="7586" y="18275"/>
                    </a:cubicBezTo>
                    <a:lnTo>
                      <a:pt x="7586" y="1312"/>
                    </a:lnTo>
                    <a:cubicBezTo>
                      <a:pt x="7586" y="512"/>
                      <a:pt x="7074" y="0"/>
                      <a:pt x="637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52"/>
              <p:cNvSpPr/>
              <p:nvPr/>
            </p:nvSpPr>
            <p:spPr>
              <a:xfrm>
                <a:off x="5207850" y="2426600"/>
                <a:ext cx="785775" cy="837775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33511" extrusionOk="0">
                    <a:moveTo>
                      <a:pt x="16260" y="6498"/>
                    </a:moveTo>
                    <a:cubicBezTo>
                      <a:pt x="20933" y="6498"/>
                      <a:pt x="24069" y="9250"/>
                      <a:pt x="24613" y="13923"/>
                    </a:cubicBezTo>
                    <a:lnTo>
                      <a:pt x="7426" y="13923"/>
                    </a:lnTo>
                    <a:cubicBezTo>
                      <a:pt x="8130" y="9378"/>
                      <a:pt x="11491" y="6498"/>
                      <a:pt x="16260" y="6498"/>
                    </a:cubicBezTo>
                    <a:close/>
                    <a:moveTo>
                      <a:pt x="16260" y="0"/>
                    </a:moveTo>
                    <a:cubicBezTo>
                      <a:pt x="6850" y="0"/>
                      <a:pt x="1" y="7010"/>
                      <a:pt x="1" y="16611"/>
                    </a:cubicBezTo>
                    <a:cubicBezTo>
                      <a:pt x="1" y="26533"/>
                      <a:pt x="7106" y="33510"/>
                      <a:pt x="17220" y="33510"/>
                    </a:cubicBezTo>
                    <a:cubicBezTo>
                      <a:pt x="21893" y="33510"/>
                      <a:pt x="25925" y="32070"/>
                      <a:pt x="28614" y="29446"/>
                    </a:cubicBezTo>
                    <a:cubicBezTo>
                      <a:pt x="29062" y="29030"/>
                      <a:pt x="29510" y="28390"/>
                      <a:pt x="28902" y="27589"/>
                    </a:cubicBezTo>
                    <a:lnTo>
                      <a:pt x="27142" y="25189"/>
                    </a:lnTo>
                    <a:cubicBezTo>
                      <a:pt x="26932" y="24846"/>
                      <a:pt x="26631" y="24684"/>
                      <a:pt x="26301" y="24684"/>
                    </a:cubicBezTo>
                    <a:cubicBezTo>
                      <a:pt x="26076" y="24684"/>
                      <a:pt x="25838" y="24759"/>
                      <a:pt x="25605" y="24901"/>
                    </a:cubicBezTo>
                    <a:cubicBezTo>
                      <a:pt x="23173" y="26533"/>
                      <a:pt x="20740" y="27269"/>
                      <a:pt x="17764" y="27269"/>
                    </a:cubicBezTo>
                    <a:cubicBezTo>
                      <a:pt x="12131" y="27269"/>
                      <a:pt x="8386" y="24485"/>
                      <a:pt x="7490" y="19652"/>
                    </a:cubicBezTo>
                    <a:lnTo>
                      <a:pt x="28134" y="19652"/>
                    </a:lnTo>
                    <a:cubicBezTo>
                      <a:pt x="30854" y="19652"/>
                      <a:pt x="31431" y="17892"/>
                      <a:pt x="31431" y="15203"/>
                    </a:cubicBezTo>
                    <a:cubicBezTo>
                      <a:pt x="31431" y="7650"/>
                      <a:pt x="26214" y="0"/>
                      <a:pt x="16260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52"/>
              <p:cNvSpPr/>
              <p:nvPr/>
            </p:nvSpPr>
            <p:spPr>
              <a:xfrm>
                <a:off x="6084025" y="2101750"/>
                <a:ext cx="190450" cy="11586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46345" extrusionOk="0">
                    <a:moveTo>
                      <a:pt x="1248" y="0"/>
                    </a:moveTo>
                    <a:cubicBezTo>
                      <a:pt x="480" y="0"/>
                      <a:pt x="0" y="512"/>
                      <a:pt x="0" y="1312"/>
                    </a:cubicBezTo>
                    <a:lnTo>
                      <a:pt x="0" y="45000"/>
                    </a:lnTo>
                    <a:cubicBezTo>
                      <a:pt x="0" y="45800"/>
                      <a:pt x="512" y="46344"/>
                      <a:pt x="1248" y="46344"/>
                    </a:cubicBezTo>
                    <a:lnTo>
                      <a:pt x="6369" y="46344"/>
                    </a:lnTo>
                    <a:cubicBezTo>
                      <a:pt x="7138" y="46344"/>
                      <a:pt x="7618" y="45800"/>
                      <a:pt x="7618" y="45000"/>
                    </a:cubicBezTo>
                    <a:lnTo>
                      <a:pt x="7618" y="1312"/>
                    </a:lnTo>
                    <a:cubicBezTo>
                      <a:pt x="7618" y="512"/>
                      <a:pt x="7138" y="0"/>
                      <a:pt x="6369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52"/>
              <p:cNvSpPr/>
              <p:nvPr/>
            </p:nvSpPr>
            <p:spPr>
              <a:xfrm>
                <a:off x="6403275" y="2426600"/>
                <a:ext cx="834575" cy="1121825"/>
              </a:xfrm>
              <a:custGeom>
                <a:avLst/>
                <a:gdLst/>
                <a:ahLst/>
                <a:cxnLst/>
                <a:rect l="l" t="t" r="r" b="b"/>
                <a:pathLst>
                  <a:path w="33383" h="44873" extrusionOk="0">
                    <a:moveTo>
                      <a:pt x="16612" y="7010"/>
                    </a:moveTo>
                    <a:cubicBezTo>
                      <a:pt x="22085" y="7010"/>
                      <a:pt x="25926" y="11010"/>
                      <a:pt x="25926" y="16739"/>
                    </a:cubicBezTo>
                    <a:cubicBezTo>
                      <a:pt x="25926" y="22468"/>
                      <a:pt x="22085" y="26469"/>
                      <a:pt x="16612" y="26469"/>
                    </a:cubicBezTo>
                    <a:cubicBezTo>
                      <a:pt x="11171" y="26469"/>
                      <a:pt x="7522" y="22564"/>
                      <a:pt x="7522" y="16803"/>
                    </a:cubicBezTo>
                    <a:cubicBezTo>
                      <a:pt x="7522" y="10946"/>
                      <a:pt x="11171" y="7010"/>
                      <a:pt x="16612" y="7010"/>
                    </a:cubicBezTo>
                    <a:close/>
                    <a:moveTo>
                      <a:pt x="17924" y="0"/>
                    </a:moveTo>
                    <a:cubicBezTo>
                      <a:pt x="13379" y="0"/>
                      <a:pt x="9698" y="1825"/>
                      <a:pt x="7202" y="5185"/>
                    </a:cubicBezTo>
                    <a:lnTo>
                      <a:pt x="7138" y="2081"/>
                    </a:lnTo>
                    <a:cubicBezTo>
                      <a:pt x="7138" y="1281"/>
                      <a:pt x="6658" y="769"/>
                      <a:pt x="5890" y="769"/>
                    </a:cubicBezTo>
                    <a:lnTo>
                      <a:pt x="1249" y="769"/>
                    </a:lnTo>
                    <a:cubicBezTo>
                      <a:pt x="481" y="769"/>
                      <a:pt x="1" y="1281"/>
                      <a:pt x="1" y="2081"/>
                    </a:cubicBezTo>
                    <a:lnTo>
                      <a:pt x="1" y="43528"/>
                    </a:lnTo>
                    <a:cubicBezTo>
                      <a:pt x="1" y="44328"/>
                      <a:pt x="513" y="44873"/>
                      <a:pt x="1249" y="44873"/>
                    </a:cubicBezTo>
                    <a:lnTo>
                      <a:pt x="6370" y="44873"/>
                    </a:lnTo>
                    <a:cubicBezTo>
                      <a:pt x="7106" y="44873"/>
                      <a:pt x="7618" y="44328"/>
                      <a:pt x="7618" y="43528"/>
                    </a:cubicBezTo>
                    <a:lnTo>
                      <a:pt x="7618" y="28806"/>
                    </a:lnTo>
                    <a:cubicBezTo>
                      <a:pt x="10019" y="31878"/>
                      <a:pt x="13571" y="33478"/>
                      <a:pt x="17956" y="33478"/>
                    </a:cubicBezTo>
                    <a:cubicBezTo>
                      <a:pt x="26886" y="33478"/>
                      <a:pt x="33383" y="26469"/>
                      <a:pt x="33383" y="16739"/>
                    </a:cubicBezTo>
                    <a:cubicBezTo>
                      <a:pt x="33383" y="7010"/>
                      <a:pt x="26854" y="0"/>
                      <a:pt x="17924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52"/>
              <p:cNvSpPr/>
              <p:nvPr/>
            </p:nvSpPr>
            <p:spPr>
              <a:xfrm>
                <a:off x="7107400" y="2169750"/>
                <a:ext cx="260075" cy="262475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10499" extrusionOk="0">
                    <a:moveTo>
                      <a:pt x="5698" y="3681"/>
                    </a:moveTo>
                    <a:cubicBezTo>
                      <a:pt x="6274" y="3681"/>
                      <a:pt x="6562" y="3969"/>
                      <a:pt x="6562" y="4449"/>
                    </a:cubicBezTo>
                    <a:cubicBezTo>
                      <a:pt x="6562" y="4897"/>
                      <a:pt x="6274" y="5217"/>
                      <a:pt x="5698" y="5217"/>
                    </a:cubicBezTo>
                    <a:lnTo>
                      <a:pt x="4322" y="5217"/>
                    </a:lnTo>
                    <a:lnTo>
                      <a:pt x="4322" y="3681"/>
                    </a:lnTo>
                    <a:close/>
                    <a:moveTo>
                      <a:pt x="3362" y="2721"/>
                    </a:moveTo>
                    <a:cubicBezTo>
                      <a:pt x="3234" y="2721"/>
                      <a:pt x="3202" y="2817"/>
                      <a:pt x="3202" y="2881"/>
                    </a:cubicBezTo>
                    <a:lnTo>
                      <a:pt x="3202" y="7554"/>
                    </a:lnTo>
                    <a:cubicBezTo>
                      <a:pt x="3202" y="7650"/>
                      <a:pt x="3298" y="7714"/>
                      <a:pt x="3362" y="7714"/>
                    </a:cubicBezTo>
                    <a:lnTo>
                      <a:pt x="4162" y="7714"/>
                    </a:lnTo>
                    <a:cubicBezTo>
                      <a:pt x="4258" y="7714"/>
                      <a:pt x="4322" y="7650"/>
                      <a:pt x="4322" y="7554"/>
                    </a:cubicBezTo>
                    <a:lnTo>
                      <a:pt x="4322" y="6114"/>
                    </a:lnTo>
                    <a:lnTo>
                      <a:pt x="5122" y="6114"/>
                    </a:lnTo>
                    <a:lnTo>
                      <a:pt x="6498" y="7650"/>
                    </a:lnTo>
                    <a:cubicBezTo>
                      <a:pt x="6530" y="7682"/>
                      <a:pt x="6594" y="7714"/>
                      <a:pt x="6690" y="7714"/>
                    </a:cubicBezTo>
                    <a:lnTo>
                      <a:pt x="7618" y="7714"/>
                    </a:lnTo>
                    <a:cubicBezTo>
                      <a:pt x="7714" y="7714"/>
                      <a:pt x="7778" y="7618"/>
                      <a:pt x="7682" y="7522"/>
                    </a:cubicBezTo>
                    <a:lnTo>
                      <a:pt x="6338" y="6018"/>
                    </a:lnTo>
                    <a:cubicBezTo>
                      <a:pt x="7170" y="5858"/>
                      <a:pt x="7682" y="5281"/>
                      <a:pt x="7682" y="4417"/>
                    </a:cubicBezTo>
                    <a:cubicBezTo>
                      <a:pt x="7682" y="3297"/>
                      <a:pt x="6850" y="2721"/>
                      <a:pt x="5634" y="2721"/>
                    </a:cubicBezTo>
                    <a:close/>
                    <a:moveTo>
                      <a:pt x="5218" y="1249"/>
                    </a:moveTo>
                    <a:cubicBezTo>
                      <a:pt x="7458" y="1249"/>
                      <a:pt x="9155" y="3009"/>
                      <a:pt x="9155" y="5249"/>
                    </a:cubicBezTo>
                    <a:cubicBezTo>
                      <a:pt x="9155" y="7490"/>
                      <a:pt x="7458" y="9250"/>
                      <a:pt x="5218" y="9250"/>
                    </a:cubicBezTo>
                    <a:cubicBezTo>
                      <a:pt x="3010" y="9250"/>
                      <a:pt x="1281" y="7490"/>
                      <a:pt x="1281" y="5249"/>
                    </a:cubicBezTo>
                    <a:cubicBezTo>
                      <a:pt x="1281" y="3009"/>
                      <a:pt x="3010" y="1249"/>
                      <a:pt x="5218" y="1249"/>
                    </a:cubicBezTo>
                    <a:close/>
                    <a:moveTo>
                      <a:pt x="5218" y="0"/>
                    </a:moveTo>
                    <a:cubicBezTo>
                      <a:pt x="2305" y="0"/>
                      <a:pt x="1" y="2305"/>
                      <a:pt x="1" y="5249"/>
                    </a:cubicBezTo>
                    <a:cubicBezTo>
                      <a:pt x="1" y="8162"/>
                      <a:pt x="2305" y="10498"/>
                      <a:pt x="5218" y="10498"/>
                    </a:cubicBezTo>
                    <a:cubicBezTo>
                      <a:pt x="8098" y="10498"/>
                      <a:pt x="10403" y="8162"/>
                      <a:pt x="10403" y="5249"/>
                    </a:cubicBezTo>
                    <a:cubicBezTo>
                      <a:pt x="10403" y="2337"/>
                      <a:pt x="8098" y="0"/>
                      <a:pt x="5218" y="0"/>
                    </a:cubicBezTo>
                    <a:close/>
                  </a:path>
                </a:pathLst>
              </a:custGeom>
              <a:solidFill>
                <a:srgbClr val="2A39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Master">
  <p:cSld name="Section Mast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ctrTitle"/>
          </p:nvPr>
        </p:nvSpPr>
        <p:spPr>
          <a:xfrm>
            <a:off x="1524000" y="2875797"/>
            <a:ext cx="9144000" cy="108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6000"/>
              <a:buFont typeface="Source Sans Pro"/>
              <a:buNone/>
              <a:defRPr sz="6000" b="1" i="0">
                <a:solidFill>
                  <a:srgbClr val="00324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558800" y="4455491"/>
            <a:ext cx="11074400" cy="0"/>
          </a:xfrm>
          <a:prstGeom prst="straightConnector1">
            <a:avLst/>
          </a:prstGeom>
          <a:noFill/>
          <a:ln w="19050" cap="flat" cmpd="sng">
            <a:solidFill>
              <a:srgbClr val="01324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" name="Google Shape;35;p6"/>
          <p:cNvCxnSpPr/>
          <p:nvPr/>
        </p:nvCxnSpPr>
        <p:spPr>
          <a:xfrm>
            <a:off x="558800" y="2381525"/>
            <a:ext cx="11074400" cy="0"/>
          </a:xfrm>
          <a:prstGeom prst="straightConnector1">
            <a:avLst/>
          </a:prstGeom>
          <a:noFill/>
          <a:ln w="19050" cap="flat" cmpd="sng">
            <a:solidFill>
              <a:srgbClr val="01324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" name="Google Shape;36;p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773" y="169702"/>
            <a:ext cx="2870948" cy="735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63" name="Google Shape;363;p5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64" name="Google Shape;364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5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71" name="Google Shape;371;p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5" name="Google Shape;375;p5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6" name="Google Shape;376;p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5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82" name="Google Shape;382;p6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3" name="Google Shape;383;p6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6" name="Google Shape;386;p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6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90" name="Google Shape;390;p6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1" name="Google Shape;391;p6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2" name="Google Shape;392;p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395" name="Google Shape;395;p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98" name="Google Shape;398;p6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9" name="Google Shape;399;p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Slate Dark">
  <p:cSld name="SECTION_HEADER_1">
    <p:bg>
      <p:bgPr>
        <a:solidFill>
          <a:srgbClr val="232937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4" name="Google Shape;404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66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buNone/>
              <a:defRPr sz="1700"/>
            </a:lvl1pPr>
            <a:lvl2pPr lvl="1">
              <a:buNone/>
              <a:defRPr sz="1700"/>
            </a:lvl2pPr>
            <a:lvl3pPr lvl="2">
              <a:buNone/>
              <a:defRPr sz="1700"/>
            </a:lvl3pPr>
            <a:lvl4pPr lvl="3">
              <a:buNone/>
              <a:defRPr sz="1700"/>
            </a:lvl4pPr>
            <a:lvl5pPr lvl="4">
              <a:buNone/>
              <a:defRPr sz="1700"/>
            </a:lvl5pPr>
            <a:lvl6pPr lvl="5">
              <a:buNone/>
              <a:defRPr sz="1700"/>
            </a:lvl6pPr>
            <a:lvl7pPr lvl="6">
              <a:buNone/>
              <a:defRPr sz="1700"/>
            </a:lvl7pPr>
            <a:lvl8pPr lvl="7">
              <a:buNone/>
              <a:defRPr sz="1700"/>
            </a:lvl8pPr>
            <a:lvl9pPr lvl="8">
              <a:buNone/>
              <a:defRPr sz="17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Purple">
  <p:cSld name="SECTION_HEADER_1_1">
    <p:bg>
      <p:bgPr>
        <a:solidFill>
          <a:srgbClr val="8E4EEF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9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3" name="Google Shape;413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20700" y="361600"/>
            <a:ext cx="1598984" cy="3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2">
  <p:cSld name="SECTION_HEADER_1_2">
    <p:bg>
      <p:bgPr>
        <a:solidFill>
          <a:srgbClr val="FD3269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0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900" cy="111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238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Google Shape;421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3"/>
          <p:cNvSpPr/>
          <p:nvPr/>
        </p:nvSpPr>
        <p:spPr>
          <a:xfrm>
            <a:off x="0" y="0"/>
            <a:ext cx="12192000" cy="4770900"/>
          </a:xfrm>
          <a:prstGeom prst="rect">
            <a:avLst/>
          </a:prstGeom>
          <a:gradFill>
            <a:gsLst>
              <a:gs pos="0">
                <a:srgbClr val="00B7FF"/>
              </a:gs>
              <a:gs pos="58999">
                <a:srgbClr val="007BBD"/>
              </a:gs>
              <a:gs pos="100000">
                <a:srgbClr val="007BBD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73"/>
          <p:cNvSpPr txBox="1">
            <a:spLocks noGrp="1"/>
          </p:cNvSpPr>
          <p:nvPr>
            <p:ph type="ctrTitle"/>
          </p:nvPr>
        </p:nvSpPr>
        <p:spPr>
          <a:xfrm>
            <a:off x="930300" y="818267"/>
            <a:ext cx="10400700" cy="19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73"/>
          <p:cNvSpPr txBox="1">
            <a:spLocks noGrp="1"/>
          </p:cNvSpPr>
          <p:nvPr>
            <p:ph type="subTitle" idx="1"/>
          </p:nvPr>
        </p:nvSpPr>
        <p:spPr>
          <a:xfrm>
            <a:off x="895600" y="3111133"/>
            <a:ext cx="10400700" cy="104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pic>
        <p:nvPicPr>
          <p:cNvPr id="430" name="Google Shape;430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97964" y="5572183"/>
            <a:ext cx="2033134" cy="40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300" y="5444867"/>
            <a:ext cx="2871800" cy="65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5020" y="2453867"/>
            <a:ext cx="5281342" cy="2666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4"/>
          <p:cNvSpPr/>
          <p:nvPr/>
        </p:nvSpPr>
        <p:spPr>
          <a:xfrm>
            <a:off x="0" y="0"/>
            <a:ext cx="12192000" cy="4770900"/>
          </a:xfrm>
          <a:prstGeom prst="rect">
            <a:avLst/>
          </a:prstGeom>
          <a:gradFill>
            <a:gsLst>
              <a:gs pos="0">
                <a:srgbClr val="00B7FF"/>
              </a:gs>
              <a:gs pos="58999">
                <a:srgbClr val="007BBD"/>
              </a:gs>
              <a:gs pos="100000">
                <a:srgbClr val="007BBD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74"/>
          <p:cNvSpPr txBox="1">
            <a:spLocks noGrp="1"/>
          </p:cNvSpPr>
          <p:nvPr>
            <p:ph type="ctrTitle"/>
          </p:nvPr>
        </p:nvSpPr>
        <p:spPr>
          <a:xfrm>
            <a:off x="930300" y="818267"/>
            <a:ext cx="10400700" cy="19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8000"/>
              <a:buNone/>
              <a:defRPr sz="8000">
                <a:solidFill>
                  <a:srgbClr val="444F66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74"/>
          <p:cNvSpPr txBox="1">
            <a:spLocks noGrp="1"/>
          </p:cNvSpPr>
          <p:nvPr>
            <p:ph type="subTitle" idx="1"/>
          </p:nvPr>
        </p:nvSpPr>
        <p:spPr>
          <a:xfrm>
            <a:off x="895600" y="3111133"/>
            <a:ext cx="10400700" cy="104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pic>
        <p:nvPicPr>
          <p:cNvPr id="437" name="Google Shape;437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97964" y="5572183"/>
            <a:ext cx="2033134" cy="40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300" y="5444867"/>
            <a:ext cx="2871800" cy="65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1" name="Google Shape;441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75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6400"/>
              <a:buNone/>
              <a:defRPr sz="6400">
                <a:solidFill>
                  <a:srgbClr val="444F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4800"/>
              <a:buNone/>
              <a:defRPr sz="4800">
                <a:solidFill>
                  <a:srgbClr val="23293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Slate Dark">
  <p:cSld name="SECTION_HEADER_1">
    <p:bg>
      <p:bgPr>
        <a:solidFill>
          <a:srgbClr val="001E3F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5" name="Google Shape;445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76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Blue">
  <p:cSld name="SECTION_HEADER_1_1">
    <p:bg>
      <p:bgPr>
        <a:solidFill>
          <a:srgbClr val="007BBD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7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0" name="Google Shape;450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20700" y="361600"/>
            <a:ext cx="1598984" cy="31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7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4" name="Google Shape;454;p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5" name="Google Shape;455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9" name="Google Shape;459;p7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0" name="Google Shape;460;p7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1" name="Google Shape;461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5" name="Google Shape;465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68" name="Google Shape;468;p8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9" name="Google Shape;469;p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0" name="Google Shape;470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73" name="Google Shape;473;p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4" name="Google Shape;474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83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78" name="Google Shape;478;p83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" name="Google Shape;479;p8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0" name="Google Shape;480;p8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1" name="Google Shape;481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84" name="Google Shape;484;p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5" name="Google Shape;485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8" name="Google Shape;488;p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Slate Dark">
  <p:cSld name="SECTION_HEADER_1">
    <p:bg>
      <p:bgPr>
        <a:solidFill>
          <a:srgbClr val="001E3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rgbClr val="001E3F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1" name="Google Shape;491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5562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buNone/>
              <a:defRPr sz="1700"/>
            </a:lvl1pPr>
            <a:lvl2pPr lvl="1">
              <a:buNone/>
              <a:defRPr sz="1700"/>
            </a:lvl2pPr>
            <a:lvl3pPr lvl="2">
              <a:buNone/>
              <a:defRPr sz="1700"/>
            </a:lvl3pPr>
            <a:lvl4pPr lvl="3">
              <a:buNone/>
              <a:defRPr sz="1700"/>
            </a:lvl4pPr>
            <a:lvl5pPr lvl="4">
              <a:buNone/>
              <a:defRPr sz="1700"/>
            </a:lvl5pPr>
            <a:lvl6pPr lvl="5">
              <a:buNone/>
              <a:defRPr sz="1700"/>
            </a:lvl6pPr>
            <a:lvl7pPr lvl="6">
              <a:buNone/>
              <a:defRPr sz="1700"/>
            </a:lvl7pPr>
            <a:lvl8pPr lvl="7">
              <a:buNone/>
              <a:defRPr sz="1700"/>
            </a:lvl8pPr>
            <a:lvl9pPr lvl="8">
              <a:buNone/>
              <a:defRPr sz="17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4" name="Google Shape;494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2">
  <p:cSld name="SECTION_HEADER_1_2">
    <p:bg>
      <p:bgPr>
        <a:solidFill>
          <a:srgbClr val="FD3269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8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900" cy="111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03" name="Google Shape;503;p9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04" name="Google Shape;504;p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7" name="Google Shape;507;p9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9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1" name="Google Shape;511;p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9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5" name="Google Shape;515;p9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6" name="Google Shape;516;p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9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22" name="Google Shape;522;p9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3" name="Google Shape;523;p9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526" name="Google Shape;526;p9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9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0" name="Google Shape;530;p9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1" name="Google Shape;531;p9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2" name="Google Shape;532;p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9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35" name="Google Shape;535;p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38" name="Google Shape;538;p9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9" name="Google Shape;539;p9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0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Slate Dark">
  <p:cSld name="SECTION_HEADER_1">
    <p:bg>
      <p:bgPr>
        <a:solidFill>
          <a:srgbClr val="001E3F"/>
        </a:soli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4" name="Google Shape;544;p101"/>
          <p:cNvSpPr/>
          <p:nvPr/>
        </p:nvSpPr>
        <p:spPr>
          <a:xfrm>
            <a:off x="10218934" y="361601"/>
            <a:ext cx="1602534" cy="31713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101"/>
          <p:cNvSpPr txBox="1">
            <a:spLocks noGrp="1"/>
          </p:cNvSpPr>
          <p:nvPr>
            <p:ph type="title"/>
          </p:nvPr>
        </p:nvSpPr>
        <p:spPr>
          <a:xfrm>
            <a:off x="820133" y="2867800"/>
            <a:ext cx="104763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None/>
              <a:defRPr sz="6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52" name="Google Shape;552;p10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53" name="Google Shape;553;p10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0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6" name="Google Shape;556;p10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0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0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0" name="Google Shape;560;p10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0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0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4" name="Google Shape;564;p10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5" name="Google Shape;565;p1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0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0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13590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4400"/>
              <a:buFont typeface="Source Sans Pro"/>
              <a:buNone/>
              <a:defRPr sz="4400" b="1" i="0" u="none" strike="noStrike" cap="none">
                <a:solidFill>
                  <a:srgbClr val="00324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11145077" y="6477000"/>
            <a:ext cx="954847" cy="30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243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132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#AHG22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>
            <a:off x="838200" y="1738365"/>
            <a:ext cx="10515600" cy="443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4400"/>
              <a:buFont typeface="Source Sans Pro"/>
              <a:buNone/>
              <a:defRPr sz="4400" b="1" i="0" u="none" strike="noStrike" cap="none">
                <a:solidFill>
                  <a:srgbClr val="00324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5" name="Google Shape;175;p36"/>
          <p:cNvCxnSpPr/>
          <p:nvPr/>
        </p:nvCxnSpPr>
        <p:spPr>
          <a:xfrm>
            <a:off x="0" y="6642100"/>
            <a:ext cx="11074400" cy="0"/>
          </a:xfrm>
          <a:prstGeom prst="straightConnector1">
            <a:avLst/>
          </a:prstGeom>
          <a:noFill/>
          <a:ln w="19050" cap="flat" cmpd="sng">
            <a:solidFill>
              <a:srgbClr val="01324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6" name="Google Shape;176;p36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076" y="6137516"/>
            <a:ext cx="1218109" cy="3121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3700"/>
              <a:buFont typeface="Lexend Deca"/>
              <a:buNone/>
              <a:defRPr sz="3700" b="1">
                <a:solidFill>
                  <a:srgbClr val="444F66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2400"/>
              <a:buFont typeface="Open Sans"/>
              <a:buChar char="●"/>
              <a:defRPr sz="24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○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■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●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○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■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●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○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■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 rtl="0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 rtl="0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 rtl="0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 rtl="0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 rtl="0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 rtl="0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 rtl="0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 rtl="0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3700"/>
              <a:buFont typeface="Lexend Deca"/>
              <a:buNone/>
              <a:defRPr sz="3700" b="1">
                <a:solidFill>
                  <a:srgbClr val="444F66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7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2400"/>
              <a:buFont typeface="Open Sans"/>
              <a:buChar char="●"/>
              <a:defRPr sz="24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○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■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●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○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■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●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○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■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5" name="Google Shape;425;p7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8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0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10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10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44F66"/>
              </a:buClr>
              <a:buSzPts val="3700"/>
              <a:buFont typeface="Lexend Deca"/>
              <a:buNone/>
              <a:defRPr sz="3700" b="1">
                <a:solidFill>
                  <a:srgbClr val="444F66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1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2400"/>
              <a:buFont typeface="Open Sans"/>
              <a:buChar char="●"/>
              <a:defRPr sz="24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○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■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●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○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■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●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○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937"/>
              </a:buClr>
              <a:buSzPts val="1900"/>
              <a:buFont typeface="Open Sans"/>
              <a:buChar char="■"/>
              <a:defRPr sz="1900">
                <a:solidFill>
                  <a:srgbClr val="23293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31" name="Google Shape;631;p1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600" b="1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mailto:L.Shanafelt@texthelp.com" TargetMode="External"/><Relationship Id="rId4" Type="http://schemas.openxmlformats.org/officeDocument/2006/relationships/hyperlink" Target="https://twitter.com/LouisShanafel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.shanafelt@texthelp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4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thelp.com/resources/campaigns/make-math-move-resourc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35"/>
          <p:cNvSpPr txBox="1">
            <a:spLocks noGrp="1"/>
          </p:cNvSpPr>
          <p:nvPr>
            <p:ph type="ctrTitle"/>
          </p:nvPr>
        </p:nvSpPr>
        <p:spPr>
          <a:xfrm>
            <a:off x="0" y="1506125"/>
            <a:ext cx="12192000" cy="1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5400"/>
              <a:buFont typeface="Source Sans Pro"/>
              <a:buNone/>
            </a:pPr>
            <a:r>
              <a:rPr lang="en-US" sz="4100" dirty="0"/>
              <a:t>Unleashing Potential: Integrating Artificial Intelligence to Elevate Math and STEM Education</a:t>
            </a:r>
            <a:endParaRPr sz="4100" dirty="0"/>
          </a:p>
        </p:txBody>
      </p:sp>
      <p:sp>
        <p:nvSpPr>
          <p:cNvPr id="896" name="Google Shape;896;p135"/>
          <p:cNvSpPr txBox="1">
            <a:spLocks noGrp="1"/>
          </p:cNvSpPr>
          <p:nvPr>
            <p:ph type="subTitle" idx="1"/>
          </p:nvPr>
        </p:nvSpPr>
        <p:spPr>
          <a:xfrm>
            <a:off x="1524000" y="5565144"/>
            <a:ext cx="91440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244"/>
              </a:buClr>
              <a:buSzPts val="2400"/>
              <a:buNone/>
            </a:pPr>
            <a:r>
              <a:rPr lang="en-US"/>
              <a:t>Louis Shanafelt</a:t>
            </a:r>
            <a:endParaRPr/>
          </a:p>
        </p:txBody>
      </p:sp>
      <p:sp>
        <p:nvSpPr>
          <p:cNvPr id="897" name="Google Shape;897;p135" descr="Image of mountains"/>
          <p:cNvSpPr/>
          <p:nvPr/>
        </p:nvSpPr>
        <p:spPr>
          <a:xfrm>
            <a:off x="4765963" y="3313627"/>
            <a:ext cx="2660100" cy="2097900"/>
          </a:xfrm>
          <a:prstGeom prst="snip2DiagRect">
            <a:avLst>
              <a:gd name="adj1" fmla="val 0"/>
              <a:gd name="adj2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135" descr="Hashtag for AHG - #AHG24"/>
          <p:cNvGrpSpPr/>
          <p:nvPr/>
        </p:nvGrpSpPr>
        <p:grpSpPr>
          <a:xfrm>
            <a:off x="11181375" y="6399075"/>
            <a:ext cx="945000" cy="403500"/>
            <a:chOff x="11181375" y="6399075"/>
            <a:chExt cx="945000" cy="403500"/>
          </a:xfrm>
        </p:grpSpPr>
        <p:sp>
          <p:nvSpPr>
            <p:cNvPr id="899" name="Google Shape;899;p135"/>
            <p:cNvSpPr/>
            <p:nvPr/>
          </p:nvSpPr>
          <p:spPr>
            <a:xfrm>
              <a:off x="11181375" y="6445275"/>
              <a:ext cx="864600" cy="357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5"/>
            <p:cNvSpPr txBox="1"/>
            <p:nvPr/>
          </p:nvSpPr>
          <p:spPr>
            <a:xfrm>
              <a:off x="11181375" y="6399075"/>
              <a:ext cx="945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#AHG24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Google Shape;989;p1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6794" y="1416349"/>
            <a:ext cx="6204189" cy="3721478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144"/>
          <p:cNvSpPr txBox="1"/>
          <p:nvPr/>
        </p:nvSpPr>
        <p:spPr>
          <a:xfrm>
            <a:off x="459995" y="606738"/>
            <a:ext cx="4969800" cy="5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65A4"/>
                </a:solidFill>
                <a:latin typeface="Lexend Deca"/>
                <a:ea typeface="Lexend Deca"/>
                <a:cs typeface="Lexend Deca"/>
                <a:sym typeface="Lexend Deca"/>
              </a:rPr>
              <a:t>Ask ChatGPT For Help</a:t>
            </a:r>
            <a:endParaRPr sz="2400" b="1" i="0" u="none" strike="noStrike" cap="none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Write a prompt but you must be very specific</a:t>
            </a:r>
            <a:endParaRPr sz="2000" b="0" i="0" u="none" strike="noStrike" cap="none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Considerations: Who you are, What is the topic, What academic level, Quantity of questions, and Format returned</a:t>
            </a:r>
            <a:endParaRPr sz="2000" b="0" i="0" u="none" strike="noStrike" cap="none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1" name="Google Shape;991;p144" descr="Hashtag #AHG24"/>
          <p:cNvSpPr/>
          <p:nvPr/>
        </p:nvSpPr>
        <p:spPr>
          <a:xfrm>
            <a:off x="11181375" y="6445275"/>
            <a:ext cx="864600" cy="35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44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#AHG24</a:t>
            </a:r>
            <a:endParaRPr dirty="0"/>
          </a:p>
        </p:txBody>
      </p:sp>
      <p:pic>
        <p:nvPicPr>
          <p:cNvPr id="1005" name="Google Shape;1005;p144" descr="An image of a laptop displaying a prompt for ChatGP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875" y="1874050"/>
            <a:ext cx="5244401" cy="277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651D4-2898-156D-D72D-185A6E14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75" y="-947234"/>
            <a:ext cx="10515600" cy="923348"/>
          </a:xfrm>
        </p:spPr>
        <p:txBody>
          <a:bodyPr/>
          <a:lstStyle/>
          <a:p>
            <a:r>
              <a:rPr lang="en-US" dirty="0"/>
              <a:t>ChatGPT Is There For Help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p1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6794" y="1416349"/>
            <a:ext cx="6204189" cy="3721478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145"/>
          <p:cNvSpPr txBox="1"/>
          <p:nvPr/>
        </p:nvSpPr>
        <p:spPr>
          <a:xfrm>
            <a:off x="459995" y="606738"/>
            <a:ext cx="4969800" cy="5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65A4"/>
                </a:solidFill>
                <a:latin typeface="Lexend Deca"/>
                <a:ea typeface="Lexend Deca"/>
                <a:cs typeface="Lexend Deca"/>
                <a:sym typeface="Lexend Deca"/>
              </a:rPr>
              <a:t>Chat GPT Results</a:t>
            </a:r>
            <a:endParaRPr sz="2400" b="1" i="0" u="none" strike="noStrike" cap="none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AI can return math problems created by AI and include the directions</a:t>
            </a:r>
            <a:endParaRPr sz="2000" b="0" i="0" u="none" strike="noStrike" cap="none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At first glance the math doesn’t appear to be in LaTeX but when you click and drag, the content copied when pasted will in fact be LaTeX</a:t>
            </a:r>
            <a:endParaRPr sz="2000" b="0" i="0" u="none" strike="noStrike" cap="none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2" name="Google Shape;1012;p145" descr="Hashtag #AHG24"/>
          <p:cNvSpPr/>
          <p:nvPr/>
        </p:nvSpPr>
        <p:spPr>
          <a:xfrm>
            <a:off x="11181375" y="6445275"/>
            <a:ext cx="864600" cy="35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145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#AHG24</a:t>
            </a:r>
            <a:endParaRPr/>
          </a:p>
        </p:txBody>
      </p:sp>
      <p:pic>
        <p:nvPicPr>
          <p:cNvPr id="1026" name="Google Shape;1026;p145" descr="A complex math problem written in LaTeX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7475" y="5409400"/>
            <a:ext cx="5281474" cy="9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145" descr="an image of math created by ChatGP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0812" y="1804613"/>
            <a:ext cx="3556150" cy="2944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CB0679-CD20-E64B-5D36-491479A3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75" y="-1116184"/>
            <a:ext cx="10515600" cy="923348"/>
          </a:xfrm>
        </p:spPr>
        <p:txBody>
          <a:bodyPr/>
          <a:lstStyle/>
          <a:p>
            <a:r>
              <a:rPr lang="en-US" dirty="0"/>
              <a:t>ChatGPT Results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46"/>
          <p:cNvSpPr txBox="1"/>
          <p:nvPr/>
        </p:nvSpPr>
        <p:spPr>
          <a:xfrm>
            <a:off x="459995" y="606738"/>
            <a:ext cx="4969800" cy="5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0065A4"/>
                </a:solidFill>
                <a:latin typeface="Lexend Deca"/>
                <a:ea typeface="Lexend Deca"/>
                <a:cs typeface="Lexend Deca"/>
                <a:sym typeface="Lexend Deca"/>
              </a:rPr>
              <a:t>AI Commonly Utilized For Math Problem Solving Assistance</a:t>
            </a:r>
            <a:endParaRPr sz="2400" b="1" i="0" u="none" strike="noStrike" cap="none" dirty="0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 dirty="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What if a product could leverage AI to build Math quizzes and examinations</a:t>
            </a:r>
            <a:endParaRPr sz="2000" b="0" i="0" u="none" strike="noStrike" cap="none" dirty="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 dirty="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Live demo</a:t>
            </a:r>
            <a:endParaRPr sz="2000" b="0" i="0" u="none" strike="noStrike" cap="none" dirty="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3" name="Google Shape;1033;p146" descr="Hashtag #AHG24"/>
          <p:cNvSpPr/>
          <p:nvPr/>
        </p:nvSpPr>
        <p:spPr>
          <a:xfrm>
            <a:off x="11181375" y="6445275"/>
            <a:ext cx="864600" cy="35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6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#AHG24</a:t>
            </a:r>
            <a:endParaRPr dirty="0"/>
          </a:p>
        </p:txBody>
      </p:sp>
      <p:pic>
        <p:nvPicPr>
          <p:cNvPr id="1047" name="Google Shape;1047;p146" descr="an image of Equatio showing how AI Forms Creator works when using Google Form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200" y="394609"/>
            <a:ext cx="4157879" cy="57717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622702-C5CD-7399-BDD5-C24CCD88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13513"/>
            <a:ext cx="10515600" cy="923348"/>
          </a:xfrm>
        </p:spPr>
        <p:txBody>
          <a:bodyPr/>
          <a:lstStyle/>
          <a:p>
            <a:pPr rtl="0"/>
            <a:r>
              <a:rPr lang="en-US" sz="2400" b="1" i="0" dirty="0">
                <a:solidFill>
                  <a:schemeClr val="tx1"/>
                </a:solidFill>
                <a:effectLst/>
                <a:latin typeface="Lexend Deca" pitchFamily="2" charset="77"/>
                <a:ea typeface="Lexend Deca" pitchFamily="2" charset="77"/>
                <a:cs typeface="Lexend Deca" pitchFamily="2" charset="77"/>
              </a:rPr>
              <a:t>AI Commonly Utilized For Math Problem Solving Assistance</a:t>
            </a:r>
            <a:endParaRPr lang="en-US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47"/>
          <p:cNvSpPr txBox="1"/>
          <p:nvPr/>
        </p:nvSpPr>
        <p:spPr>
          <a:xfrm>
            <a:off x="2300600" y="880733"/>
            <a:ext cx="75909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4000" b="1" i="0" u="none" strike="noStrike" cap="none">
                <a:solidFill>
                  <a:srgbClr val="0495E4"/>
                </a:solidFill>
                <a:latin typeface="Lexend Deca"/>
                <a:ea typeface="Lexend Deca"/>
                <a:cs typeface="Lexend Deca"/>
                <a:sym typeface="Lexend Deca"/>
              </a:rPr>
              <a:t>Demo </a:t>
            </a:r>
            <a:r>
              <a:rPr lang="en-US" sz="4000" b="1">
                <a:solidFill>
                  <a:srgbClr val="0495E4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lang="en-US" sz="4000" b="1" i="0" u="none" strike="noStrike" cap="none">
                <a:solidFill>
                  <a:srgbClr val="0495E4"/>
                </a:solidFill>
                <a:latin typeface="Lexend Deca"/>
                <a:ea typeface="Lexend Deca"/>
                <a:cs typeface="Lexend Deca"/>
                <a:sym typeface="Lexend Deca"/>
              </a:rPr>
              <a:t>ime</a:t>
            </a:r>
            <a:endParaRPr sz="4000" b="1" i="0" u="none" strike="noStrike" cap="none">
              <a:solidFill>
                <a:srgbClr val="0495E4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053" name="Google Shape;1053;p1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9467" y="2470142"/>
            <a:ext cx="12192000" cy="43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147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#AHG24</a:t>
            </a: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138AA-2BD9-C83C-1F39-FC67074B1A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8000" y="-915900"/>
            <a:ext cx="11360700" cy="763500"/>
          </a:xfrm>
        </p:spPr>
        <p:txBody>
          <a:bodyPr/>
          <a:lstStyle/>
          <a:p>
            <a:r>
              <a:rPr lang="en-US" dirty="0"/>
              <a:t>Let’s Look At A Live Demo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48"/>
          <p:cNvSpPr txBox="1">
            <a:spLocks noGrp="1"/>
          </p:cNvSpPr>
          <p:nvPr>
            <p:ph type="ctrTitle"/>
          </p:nvPr>
        </p:nvSpPr>
        <p:spPr>
          <a:xfrm>
            <a:off x="565875" y="2421700"/>
            <a:ext cx="11076600" cy="1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Source Sans Pro"/>
              <a:buNone/>
            </a:pPr>
            <a:r>
              <a:rPr lang="en-US" sz="4555" dirty="0"/>
              <a:t>AI simplifies math worksheet creation, offering tailored problems, saving time, &amp; enhancing learning outcomes</a:t>
            </a:r>
            <a:endParaRPr dirty="0"/>
          </a:p>
        </p:txBody>
      </p:sp>
      <p:sp>
        <p:nvSpPr>
          <p:cNvPr id="1073" name="Google Shape;1073;p148" descr="Hashtag #AHG24"/>
          <p:cNvSpPr/>
          <p:nvPr/>
        </p:nvSpPr>
        <p:spPr>
          <a:xfrm>
            <a:off x="11112200" y="6422225"/>
            <a:ext cx="979800" cy="380400"/>
          </a:xfrm>
          <a:prstGeom prst="rect">
            <a:avLst/>
          </a:prstGeom>
          <a:solidFill>
            <a:srgbClr val="175E54"/>
          </a:solidFill>
          <a:ln w="9525" cap="flat" cmpd="sng">
            <a:solidFill>
              <a:srgbClr val="175E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8"/>
          <p:cNvSpPr txBox="1"/>
          <p:nvPr/>
        </p:nvSpPr>
        <p:spPr>
          <a:xfrm>
            <a:off x="557850" y="848000"/>
            <a:ext cx="110763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Point</a:t>
            </a:r>
            <a:endParaRPr sz="5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7" name="Google Shape;1087;p148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#AHG24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49"/>
          <p:cNvSpPr txBox="1"/>
          <p:nvPr/>
        </p:nvSpPr>
        <p:spPr>
          <a:xfrm>
            <a:off x="459995" y="606738"/>
            <a:ext cx="4969800" cy="5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65A4"/>
                </a:solidFill>
                <a:latin typeface="Lexend Deca"/>
                <a:ea typeface="Lexend Deca"/>
                <a:cs typeface="Lexend Deca"/>
                <a:sym typeface="Lexend Deca"/>
              </a:rPr>
              <a:t>Again, ChatGPT Can Help</a:t>
            </a:r>
            <a:endParaRPr sz="2400" b="1" i="0" u="none" strike="noStrike" cap="none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Write a prompt &amp; be very specific</a:t>
            </a:r>
            <a:endParaRPr sz="2000" b="0" i="0" u="none" strike="noStrike" cap="none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Use ChatGPT to create problems that can be added to Docs, PDFs, Word, &amp; more</a:t>
            </a:r>
            <a:endParaRPr sz="2000" b="0" i="0" u="none" strike="noStrike" cap="none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149" descr="Hashtag #AHG24"/>
          <p:cNvSpPr/>
          <p:nvPr/>
        </p:nvSpPr>
        <p:spPr>
          <a:xfrm>
            <a:off x="11181375" y="6445275"/>
            <a:ext cx="864600" cy="35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49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#AHG24</a:t>
            </a:r>
            <a:endParaRPr/>
          </a:p>
        </p:txBody>
      </p:sp>
      <p:pic>
        <p:nvPicPr>
          <p:cNvPr id="1107" name="Google Shape;1107;p149" descr="an image showing how content was copied from Chat GPT over to Equatio into a Google do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750" y="1674087"/>
            <a:ext cx="6593050" cy="321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887A6F-4CD5-2768-B7FF-4E035E96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3348"/>
            <a:ext cx="10515600" cy="923348"/>
          </a:xfrm>
        </p:spPr>
        <p:txBody>
          <a:bodyPr/>
          <a:lstStyle/>
          <a:p>
            <a:r>
              <a:rPr lang="en-US" dirty="0"/>
              <a:t>ChatGPT To The Rescue</a:t>
            </a:r>
            <a:r>
              <a:rPr lang="en-US" baseline="0" dirty="0"/>
              <a:t> Again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50"/>
          <p:cNvSpPr txBox="1"/>
          <p:nvPr/>
        </p:nvSpPr>
        <p:spPr>
          <a:xfrm>
            <a:off x="653170" y="537738"/>
            <a:ext cx="4969800" cy="5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0065A4"/>
                </a:solidFill>
                <a:latin typeface="Lexend Deca"/>
                <a:ea typeface="Lexend Deca"/>
                <a:cs typeface="Lexend Deca"/>
                <a:sym typeface="Lexend Deca"/>
              </a:rPr>
              <a:t>Using AI As A Math Tutor</a:t>
            </a:r>
            <a:endParaRPr sz="2400" b="1" i="0" u="none" strike="noStrike" cap="none" dirty="0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 dirty="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Can AI Enhance Learning Outcomes? </a:t>
            </a:r>
            <a:endParaRPr sz="2000" b="0" i="0" u="none" strike="noStrike" cap="none" dirty="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 dirty="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What Is Available In The Market Today? </a:t>
            </a:r>
            <a:endParaRPr sz="2000" dirty="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○"/>
            </a:pPr>
            <a:r>
              <a:rPr lang="en-US" sz="2000" dirty="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Microsoft Math Solver App</a:t>
            </a:r>
            <a:endParaRPr sz="2000" dirty="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○"/>
            </a:pPr>
            <a:r>
              <a:rPr lang="en-US" sz="2000" dirty="0" err="1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Photomath</a:t>
            </a:r>
            <a:endParaRPr sz="2000" dirty="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3" name="Google Shape;1113;p150" descr="Hashtag for AHG - #AHG24"/>
          <p:cNvSpPr/>
          <p:nvPr/>
        </p:nvSpPr>
        <p:spPr>
          <a:xfrm>
            <a:off x="11181375" y="6445275"/>
            <a:ext cx="864600" cy="35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26" name="Google Shape;1126;p150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#AHG24</a:t>
            </a:r>
            <a:endParaRPr dirty="0"/>
          </a:p>
        </p:txBody>
      </p:sp>
      <p:pic>
        <p:nvPicPr>
          <p:cNvPr id="1127" name="Google Shape;1127;p150" descr="an image of a cell phone scanning math using Microsoft Math Solver ap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350" y="745125"/>
            <a:ext cx="2713075" cy="556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150" descr="an image of a cell phone scanning math using the Photomath app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0825" y="747375"/>
            <a:ext cx="2571718" cy="5567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AE5F4-5989-183A-8385-FBAE37205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5" y="-1151948"/>
            <a:ext cx="10515600" cy="923348"/>
          </a:xfrm>
        </p:spPr>
        <p:txBody>
          <a:bodyPr/>
          <a:lstStyle/>
          <a:p>
            <a:r>
              <a:rPr lang="en-US" dirty="0"/>
              <a:t>Using AI</a:t>
            </a:r>
            <a:r>
              <a:rPr lang="en-US" baseline="0" dirty="0"/>
              <a:t> As A Math Tutor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51"/>
          <p:cNvSpPr txBox="1"/>
          <p:nvPr/>
        </p:nvSpPr>
        <p:spPr>
          <a:xfrm>
            <a:off x="459995" y="606738"/>
            <a:ext cx="4969800" cy="5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65A4"/>
                </a:solidFill>
                <a:latin typeface="Lexend Deca"/>
                <a:ea typeface="Lexend Deca"/>
                <a:cs typeface="Lexend Deca"/>
                <a:sym typeface="Lexend Deca"/>
              </a:rPr>
              <a:t>Dare To Be Different</a:t>
            </a:r>
            <a:endParaRPr sz="2400" b="1" i="0" u="none" strike="noStrike" cap="none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Stop giving students an easy out</a:t>
            </a:r>
            <a:endParaRPr sz="2000" b="0" i="0" u="none" strike="noStrike" cap="none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Point, click, solve, &amp; solution</a:t>
            </a:r>
            <a:endParaRPr sz="200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Instead, scan the math, let AI return a similar problem, and walk the learner through the proper steps &amp; teach them how to solve for success</a:t>
            </a:r>
            <a:endParaRPr sz="200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4" name="Google Shape;1134;p151" descr="Hashtag #AHG24"/>
          <p:cNvSpPr/>
          <p:nvPr/>
        </p:nvSpPr>
        <p:spPr>
          <a:xfrm>
            <a:off x="11181375" y="6445275"/>
            <a:ext cx="864600" cy="35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1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#AHG24</a:t>
            </a:r>
            <a:endParaRPr/>
          </a:p>
        </p:txBody>
      </p:sp>
      <p:pic>
        <p:nvPicPr>
          <p:cNvPr id="1148" name="Google Shape;1148;p151" descr="a brand new image showing how Equatio will be offering a way in which students can use our new Math mentor as a learning tool which utilizes A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950" y="1517875"/>
            <a:ext cx="6506998" cy="39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CADE8-7B9E-1E0D-689B-66599335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63624"/>
            <a:ext cx="10515600" cy="923348"/>
          </a:xfrm>
        </p:spPr>
        <p:txBody>
          <a:bodyPr>
            <a:normAutofit fontScale="90000"/>
          </a:bodyPr>
          <a:lstStyle/>
          <a:p>
            <a:r>
              <a:rPr lang="en-US" dirty="0"/>
              <a:t>Stop Using Programs Designed To Give</a:t>
            </a:r>
            <a:r>
              <a:rPr lang="en-US" baseline="0" dirty="0"/>
              <a:t> Kids Answers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52"/>
          <p:cNvSpPr txBox="1"/>
          <p:nvPr/>
        </p:nvSpPr>
        <p:spPr>
          <a:xfrm>
            <a:off x="2300600" y="880733"/>
            <a:ext cx="75909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4000" b="1" i="0" u="none" strike="noStrike" cap="none">
                <a:solidFill>
                  <a:srgbClr val="0495E4"/>
                </a:solidFill>
                <a:latin typeface="Lexend Deca"/>
                <a:ea typeface="Lexend Deca"/>
                <a:cs typeface="Lexend Deca"/>
                <a:sym typeface="Lexend Deca"/>
              </a:rPr>
              <a:t>Demo </a:t>
            </a:r>
            <a:r>
              <a:rPr lang="en-US" sz="4000" b="1">
                <a:solidFill>
                  <a:srgbClr val="0495E4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lang="en-US" sz="4000" b="1" i="0" u="none" strike="noStrike" cap="none">
                <a:solidFill>
                  <a:srgbClr val="0495E4"/>
                </a:solidFill>
                <a:latin typeface="Lexend Deca"/>
                <a:ea typeface="Lexend Deca"/>
                <a:cs typeface="Lexend Deca"/>
                <a:sym typeface="Lexend Deca"/>
              </a:rPr>
              <a:t>ime</a:t>
            </a:r>
            <a:endParaRPr sz="4000" b="1" i="0" u="none" strike="noStrike" cap="none">
              <a:solidFill>
                <a:srgbClr val="0495E4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154" name="Google Shape;1154;p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70150"/>
            <a:ext cx="12192000" cy="43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152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#AHG24</a:t>
            </a: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579E0-E73C-056C-88A7-53A501A967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5650" y="-949683"/>
            <a:ext cx="11360700" cy="763500"/>
          </a:xfrm>
        </p:spPr>
        <p:txBody>
          <a:bodyPr/>
          <a:lstStyle/>
          <a:p>
            <a:r>
              <a:rPr lang="en-US" dirty="0"/>
              <a:t>Demo Time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53"/>
          <p:cNvSpPr txBox="1">
            <a:spLocks noGrp="1"/>
          </p:cNvSpPr>
          <p:nvPr>
            <p:ph type="ctrTitle"/>
          </p:nvPr>
        </p:nvSpPr>
        <p:spPr>
          <a:xfrm>
            <a:off x="581375" y="2355450"/>
            <a:ext cx="11065500" cy="2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ource Sans Pro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1706"/>
              <a:buFont typeface="Source Sans Pro"/>
              <a:buNone/>
            </a:pPr>
            <a:r>
              <a:rPr lang="en-US" sz="4555" dirty="0"/>
              <a:t>Students &amp; faculty can streamline math problem solving by inserting LaTeX into AI to bolster comprehension</a:t>
            </a:r>
            <a:endParaRPr sz="4555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ource Sans Pro"/>
              <a:buNone/>
            </a:pPr>
            <a:endParaRPr dirty="0"/>
          </a:p>
        </p:txBody>
      </p:sp>
      <p:sp>
        <p:nvSpPr>
          <p:cNvPr id="1173" name="Google Shape;1173;p153" descr="Hashtag #AHG24"/>
          <p:cNvSpPr/>
          <p:nvPr/>
        </p:nvSpPr>
        <p:spPr>
          <a:xfrm>
            <a:off x="11112200" y="6422225"/>
            <a:ext cx="979800" cy="380400"/>
          </a:xfrm>
          <a:prstGeom prst="rect">
            <a:avLst/>
          </a:prstGeom>
          <a:solidFill>
            <a:srgbClr val="023243"/>
          </a:solidFill>
          <a:ln w="9525" cap="flat" cmpd="sng">
            <a:solidFill>
              <a:srgbClr val="0232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3"/>
          <p:cNvSpPr txBox="1"/>
          <p:nvPr/>
        </p:nvSpPr>
        <p:spPr>
          <a:xfrm>
            <a:off x="557850" y="848000"/>
            <a:ext cx="110763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Point</a:t>
            </a:r>
            <a:endParaRPr sz="5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7" name="Google Shape;1187;p153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#AHG24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36" descr="Hello, I’m Louis"/>
          <p:cNvSpPr/>
          <p:nvPr/>
        </p:nvSpPr>
        <p:spPr>
          <a:xfrm>
            <a:off x="6107633" y="-8733"/>
            <a:ext cx="6084300" cy="6866700"/>
          </a:xfrm>
          <a:prstGeom prst="rect">
            <a:avLst/>
          </a:prstGeom>
          <a:solidFill>
            <a:srgbClr val="0085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400"/>
            <a:ext cx="6151200" cy="686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7" name="Google Shape;907;p136" descr="A picture of the presenter in a blue shirt"/>
          <p:cNvPicPr preferRelativeResize="0"/>
          <p:nvPr/>
        </p:nvPicPr>
        <p:blipFill rotWithShape="1">
          <a:blip r:embed="rId3">
            <a:alphaModFix/>
          </a:blip>
          <a:srcRect t="4119" b="4128"/>
          <a:stretch/>
        </p:blipFill>
        <p:spPr>
          <a:xfrm>
            <a:off x="1739550" y="558533"/>
            <a:ext cx="2672100" cy="2672400"/>
          </a:xfrm>
          <a:prstGeom prst="ellipse">
            <a:avLst/>
          </a:prstGeom>
          <a:noFill/>
          <a:ln w="76200" cap="flat" cmpd="sng">
            <a:solidFill>
              <a:srgbClr val="00B7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8" name="Google Shape;908;p136"/>
          <p:cNvSpPr txBox="1"/>
          <p:nvPr/>
        </p:nvSpPr>
        <p:spPr>
          <a:xfrm>
            <a:off x="6731633" y="1159883"/>
            <a:ext cx="4592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Hello, I’m Louis.</a:t>
            </a:r>
            <a:endParaRPr sz="4400" b="1" i="0" u="none" strike="noStrike" cap="none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09" name="Google Shape;909;p136" descr="Louis Shanafelt &#10;Product Manager &#10;Texthelp &#10;&#10;@LouisShanafelt &#10;L.Shanafelt@texthelp.com &#10;"/>
          <p:cNvSpPr txBox="1"/>
          <p:nvPr/>
        </p:nvSpPr>
        <p:spPr>
          <a:xfrm>
            <a:off x="6731633" y="2514917"/>
            <a:ext cx="4836300" cy="3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Louis Shanafelt</a:t>
            </a:r>
            <a:endParaRPr sz="27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Senior </a:t>
            </a:r>
            <a:r>
              <a:rPr lang="en-US" sz="27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 Manager</a:t>
            </a:r>
            <a:endParaRPr sz="27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Texthelp</a:t>
            </a:r>
            <a:endParaRPr sz="27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sng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@LouisShanafelt</a:t>
            </a:r>
            <a:endParaRPr sz="27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sng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27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ouis</a:t>
            </a:r>
            <a:r>
              <a:rPr lang="en-US" sz="2700" b="0" i="0" u="sng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@texthelp.com</a:t>
            </a:r>
            <a:endParaRPr sz="27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0" name="Google Shape;910;p136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#AHG24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911" name="Google Shape;911;p136" descr="An icon for an envelope indicating my email address is listed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8575" y="5003275"/>
            <a:ext cx="337800" cy="3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136" descr="an icon for the social media platform ‘x’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8575" y="4585375"/>
            <a:ext cx="337800" cy="33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3" name="Google Shape;913;p136" descr="This is an image of a QR code for my digital business card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1763" y="3802762"/>
            <a:ext cx="3367675" cy="27388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9C540E-FA6C-EC60-D03B-1DC79B25192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baseline="0" dirty="0"/>
              <a:t> to </a:t>
            </a:r>
            <a:r>
              <a:rPr lang="en-US" u="sng" baseline="0" dirty="0"/>
              <a:t>today’s speaker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54"/>
          <p:cNvSpPr txBox="1"/>
          <p:nvPr/>
        </p:nvSpPr>
        <p:spPr>
          <a:xfrm>
            <a:off x="459975" y="606750"/>
            <a:ext cx="4969500" cy="5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65A4"/>
                </a:solidFill>
                <a:latin typeface="Lexend Deca"/>
                <a:ea typeface="Lexend Deca"/>
                <a:cs typeface="Lexend Deca"/>
                <a:sym typeface="Lexend Deca"/>
              </a:rPr>
              <a:t>Increase Math Comprehension By Using LaTeX</a:t>
            </a:r>
            <a:endParaRPr sz="2400" b="1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0065A4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Can your math tool return to you LaTex</a:t>
            </a:r>
            <a:endParaRPr sz="200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65A4"/>
                </a:solidFill>
                <a:latin typeface="Open Sans"/>
                <a:ea typeface="Open Sans"/>
                <a:cs typeface="Open Sans"/>
                <a:sym typeface="Open Sans"/>
              </a:rPr>
              <a:t>If so, you can copy that LaTex and paste it into ChatGPT &amp; ask for assistance in helping to solve the problem</a:t>
            </a:r>
            <a:endParaRPr sz="2000">
              <a:solidFill>
                <a:srgbClr val="0065A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3" name="Google Shape;1193;p154" descr="Hashtag #AHG24"/>
          <p:cNvSpPr/>
          <p:nvPr/>
        </p:nvSpPr>
        <p:spPr>
          <a:xfrm>
            <a:off x="11181375" y="6445275"/>
            <a:ext cx="864600" cy="35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15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#AHG24</a:t>
            </a:r>
            <a:endParaRPr dirty="0"/>
          </a:p>
        </p:txBody>
      </p:sp>
      <p:pic>
        <p:nvPicPr>
          <p:cNvPr id="1207" name="Google Shape;1207;p154" descr="An image showing how the LaTeX editor and Equation Editor create the same math but in different forma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125" y="1482675"/>
            <a:ext cx="6482376" cy="12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154" descr="an image from ChatGPT showing how you can utilize AI to help a user solve a very specific problem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5325" y="3204075"/>
            <a:ext cx="5529057" cy="2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632A94-535B-F53F-CE7B-60E362B9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3348"/>
            <a:ext cx="10515600" cy="923348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Increasing Comprehension By</a:t>
            </a:r>
            <a:r>
              <a:rPr lang="en-US" b="0" baseline="0" dirty="0">
                <a:solidFill>
                  <a:schemeClr val="tx1"/>
                </a:solidFill>
              </a:rPr>
              <a:t> Using LaTeX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5"/>
          <p:cNvSpPr txBox="1"/>
          <p:nvPr/>
        </p:nvSpPr>
        <p:spPr>
          <a:xfrm>
            <a:off x="2300600" y="880733"/>
            <a:ext cx="75909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4000" b="1" i="0" u="none" strike="noStrike" cap="none">
                <a:solidFill>
                  <a:srgbClr val="0495E4"/>
                </a:solidFill>
                <a:latin typeface="Lexend Deca"/>
                <a:ea typeface="Lexend Deca"/>
                <a:cs typeface="Lexend Deca"/>
                <a:sym typeface="Lexend Deca"/>
              </a:rPr>
              <a:t>Demo </a:t>
            </a:r>
            <a:r>
              <a:rPr lang="en-US" sz="4000" b="1">
                <a:solidFill>
                  <a:srgbClr val="0495E4"/>
                </a:solidFill>
                <a:latin typeface="Lexend Deca"/>
                <a:ea typeface="Lexend Deca"/>
                <a:cs typeface="Lexend Deca"/>
                <a:sym typeface="Lexend Deca"/>
              </a:rPr>
              <a:t>T</a:t>
            </a:r>
            <a:r>
              <a:rPr lang="en-US" sz="4000" b="1" i="0" u="none" strike="noStrike" cap="none">
                <a:solidFill>
                  <a:srgbClr val="0495E4"/>
                </a:solidFill>
                <a:latin typeface="Lexend Deca"/>
                <a:ea typeface="Lexend Deca"/>
                <a:cs typeface="Lexend Deca"/>
                <a:sym typeface="Lexend Deca"/>
              </a:rPr>
              <a:t>ime</a:t>
            </a:r>
            <a:endParaRPr sz="4000" b="1" i="0" u="none" strike="noStrike" cap="none">
              <a:solidFill>
                <a:srgbClr val="0495E4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214" name="Google Shape;1214;p1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70150"/>
            <a:ext cx="12192000" cy="43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155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#AHG24</a:t>
            </a: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48E56-4350-E61D-AB86-179BE64136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3875" y="-949683"/>
            <a:ext cx="11360700" cy="763500"/>
          </a:xfrm>
        </p:spPr>
        <p:txBody>
          <a:bodyPr/>
          <a:lstStyle/>
          <a:p>
            <a:r>
              <a:rPr lang="en-US" b="1" dirty="0"/>
              <a:t>Demo time again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3F"/>
        </a:solidFill>
        <a:effectLst/>
      </p:bgPr>
    </p:bg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156"/>
          <p:cNvSpPr txBox="1"/>
          <p:nvPr/>
        </p:nvSpPr>
        <p:spPr>
          <a:xfrm>
            <a:off x="3175" y="1204533"/>
            <a:ext cx="121920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1" i="0" u="none" strike="noStrike" cap="none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Feedback or questions?</a:t>
            </a:r>
            <a:endParaRPr sz="2700" b="1" i="0" u="none" strike="noStrike" cap="none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245" name="Google Shape;1245;p156" descr="A Picture of a Megapho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4650" y="2153167"/>
            <a:ext cx="6489036" cy="4704834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p156" descr="Hashtag #AHG24"/>
          <p:cNvSpPr/>
          <p:nvPr/>
        </p:nvSpPr>
        <p:spPr>
          <a:xfrm>
            <a:off x="11181375" y="6445275"/>
            <a:ext cx="864600" cy="357300"/>
          </a:xfrm>
          <a:prstGeom prst="rect">
            <a:avLst/>
          </a:prstGeom>
          <a:solidFill>
            <a:srgbClr val="011E3F"/>
          </a:solidFill>
          <a:ln w="9525" cap="flat" cmpd="sng">
            <a:solidFill>
              <a:srgbClr val="011E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6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#AHG24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F2267-F312-E953-EEFE-86BB9DFD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or Questions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57"/>
          <p:cNvSpPr txBox="1">
            <a:spLocks noGrp="1"/>
          </p:cNvSpPr>
          <p:nvPr>
            <p:ph type="title" idx="4294967295"/>
          </p:nvPr>
        </p:nvSpPr>
        <p:spPr>
          <a:xfrm>
            <a:off x="0" y="345900"/>
            <a:ext cx="12170700" cy="135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                    Thank You!   </a:t>
            </a:r>
            <a:endParaRPr sz="4800" b="1">
              <a:solidFill>
                <a:srgbClr val="444F66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1256" name="Google Shape;1256;p157" descr="the box contains the presenters name, Louis Shanafelt, his title, Senior Product Manager, his email address as L.Shanafelt@texthelp.com and X handle which is @LouisShanafelt"/>
          <p:cNvGrpSpPr/>
          <p:nvPr/>
        </p:nvGrpSpPr>
        <p:grpSpPr>
          <a:xfrm>
            <a:off x="3711000" y="3672800"/>
            <a:ext cx="4770000" cy="1959500"/>
            <a:chOff x="6714700" y="3947800"/>
            <a:chExt cx="4770000" cy="1959500"/>
          </a:xfrm>
        </p:grpSpPr>
        <p:sp>
          <p:nvSpPr>
            <p:cNvPr id="1257" name="Google Shape;1257;p157"/>
            <p:cNvSpPr txBox="1"/>
            <p:nvPr/>
          </p:nvSpPr>
          <p:spPr>
            <a:xfrm>
              <a:off x="6957000" y="3947800"/>
              <a:ext cx="3999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44F66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Louis Shanafelt</a:t>
              </a:r>
              <a:endParaRPr sz="3200"/>
            </a:p>
          </p:txBody>
        </p:sp>
        <p:sp>
          <p:nvSpPr>
            <p:cNvPr id="1258" name="Google Shape;1258;p157"/>
            <p:cNvSpPr txBox="1"/>
            <p:nvPr/>
          </p:nvSpPr>
          <p:spPr>
            <a:xfrm>
              <a:off x="6957000" y="4381800"/>
              <a:ext cx="3999900" cy="89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dirty="0">
                  <a:solidFill>
                    <a:srgbClr val="444F66"/>
                  </a:solidFill>
                  <a:latin typeface="Open Sans"/>
                  <a:ea typeface="Open Sans"/>
                  <a:cs typeface="Open Sans"/>
                  <a:sym typeface="Open Sans"/>
                </a:rPr>
                <a:t>Senior Product Manager</a:t>
              </a:r>
              <a:endParaRPr sz="2100" b="1" dirty="0">
                <a:solidFill>
                  <a:srgbClr val="444F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444F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157"/>
            <p:cNvSpPr txBox="1"/>
            <p:nvPr/>
          </p:nvSpPr>
          <p:spPr>
            <a:xfrm>
              <a:off x="6714700" y="4966200"/>
              <a:ext cx="4770000" cy="94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444F66"/>
                  </a:solidFill>
                  <a:latin typeface="Open Sans"/>
                  <a:ea typeface="Open Sans"/>
                  <a:cs typeface="Open Sans"/>
                  <a:sym typeface="Open Sans"/>
                </a:rPr>
                <a:t>Email: </a:t>
              </a:r>
              <a:r>
                <a:rPr lang="en-US" sz="2100" u="sng">
                  <a:solidFill>
                    <a:schemeClr val="hlink"/>
                  </a:solidFill>
                  <a:latin typeface="Open Sans"/>
                  <a:ea typeface="Open Sans"/>
                  <a:cs typeface="Open Sans"/>
                  <a:sym typeface="Open Sans"/>
                  <a:hlinkClick r:id="rId3"/>
                </a:rPr>
                <a:t>l.shanafelt@texthelp.com</a:t>
              </a:r>
              <a:endParaRPr sz="2100">
                <a:solidFill>
                  <a:srgbClr val="444F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444F66"/>
                  </a:solidFill>
                  <a:latin typeface="Open Sans"/>
                  <a:ea typeface="Open Sans"/>
                  <a:cs typeface="Open Sans"/>
                  <a:sym typeface="Open Sans"/>
                </a:rPr>
                <a:t>X: @LouisShanafelt</a:t>
              </a:r>
              <a:endParaRPr sz="2100">
                <a:solidFill>
                  <a:srgbClr val="444F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60" name="Google Shape;1260;p157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#AHG24</a:t>
            </a:r>
            <a:endParaRPr/>
          </a:p>
        </p:txBody>
      </p:sp>
      <p:pic>
        <p:nvPicPr>
          <p:cNvPr id="1261" name="Google Shape;1261;p157" descr="A picture of the presenter in a blue shi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8217" y="1366700"/>
            <a:ext cx="2115571" cy="230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157" descr="This is an image of a QR code for my digital business car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000" y="2043925"/>
            <a:ext cx="3406199" cy="277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157" descr="This is an image of a QR code for my digital business car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1000" y="2043925"/>
            <a:ext cx="3406199" cy="277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7FF"/>
            </a:gs>
            <a:gs pos="58999">
              <a:srgbClr val="007BBD"/>
            </a:gs>
            <a:gs pos="100000">
              <a:srgbClr val="007BBD"/>
            </a:gs>
          </a:gsLst>
          <a:lin ang="5400012" scaled="0"/>
        </a:gradFill>
        <a:effectLst/>
      </p:bgPr>
    </p:bg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1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487" y="335567"/>
            <a:ext cx="5281342" cy="2666167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137"/>
          <p:cNvSpPr txBox="1"/>
          <p:nvPr/>
        </p:nvSpPr>
        <p:spPr>
          <a:xfrm>
            <a:off x="1012867" y="3082389"/>
            <a:ext cx="705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Make Math Digital</a:t>
            </a:r>
            <a:endParaRPr sz="32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20" name="Google Shape;920;p137"/>
          <p:cNvSpPr txBox="1"/>
          <p:nvPr/>
        </p:nvSpPr>
        <p:spPr>
          <a:xfrm>
            <a:off x="1012867" y="3821200"/>
            <a:ext cx="70509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Equatio allows you to create equations, formulas, and more, digitally. Helping to make math and STEM classes more accessible and engaging for every student.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1" name="Google Shape;921;p137" descr="Equatio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867" y="1148236"/>
            <a:ext cx="3688100" cy="918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1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2667" y="2510900"/>
            <a:ext cx="349099" cy="116366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137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#AHG24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706A40-3C38-5B6F-2102-1F1F062C8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64" y="-2249105"/>
            <a:ext cx="11816286" cy="1925255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Equatio</a:t>
            </a:r>
            <a:r>
              <a:rPr lang="en-US" baseline="0" dirty="0"/>
              <a:t> Mission Statement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3F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38"/>
          <p:cNvSpPr txBox="1"/>
          <p:nvPr/>
        </p:nvSpPr>
        <p:spPr>
          <a:xfrm>
            <a:off x="943367" y="1682400"/>
            <a:ext cx="10076100" cy="24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To </a:t>
            </a:r>
            <a:r>
              <a:rPr lang="en-US" sz="2400">
                <a:solidFill>
                  <a:srgbClr val="00B7FF"/>
                </a:solidFill>
                <a:latin typeface="Lexend Deca"/>
                <a:ea typeface="Lexend Deca"/>
                <a:cs typeface="Lexend Deca"/>
                <a:sym typeface="Lexend Deca"/>
              </a:rPr>
              <a:t>disrupt</a:t>
            </a:r>
            <a:r>
              <a:rPr lang="en-US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how math is both taught and learned.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We do this by making it easy to create </a:t>
            </a:r>
            <a:r>
              <a:rPr lang="en-US" sz="2400">
                <a:solidFill>
                  <a:srgbClr val="00B7FF"/>
                </a:solidFill>
                <a:latin typeface="Lexend Deca"/>
                <a:ea typeface="Lexend Deca"/>
                <a:cs typeface="Lexend Deca"/>
                <a:sym typeface="Lexend Deca"/>
              </a:rPr>
              <a:t>digital and accessible</a:t>
            </a:r>
            <a:r>
              <a:rPr lang="en-US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math to work with any learning style or environment.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rPr>
              <a:t>We are the </a:t>
            </a:r>
            <a:r>
              <a:rPr lang="en-US" sz="2400">
                <a:solidFill>
                  <a:srgbClr val="00B7FF"/>
                </a:solidFill>
                <a:latin typeface="Lexend Deca"/>
                <a:ea typeface="Lexend Deca"/>
                <a:cs typeface="Lexend Deca"/>
                <a:sym typeface="Lexend Deca"/>
              </a:rPr>
              <a:t>math editor of choice</a:t>
            </a:r>
            <a:r>
              <a:rPr lang="en-US" sz="2400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rPr>
              <a:t> for schools and content creators.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25000"/>
              </a:lnSpc>
              <a:spcBef>
                <a:spcPts val="1300"/>
              </a:spcBef>
              <a:spcAft>
                <a:spcPts val="1300"/>
              </a:spcAft>
              <a:buNone/>
            </a:pPr>
            <a:endParaRPr sz="24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9" name="Google Shape;929;p138"/>
          <p:cNvSpPr txBox="1"/>
          <p:nvPr/>
        </p:nvSpPr>
        <p:spPr>
          <a:xfrm>
            <a:off x="4513400" y="344367"/>
            <a:ext cx="3165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VISION:</a:t>
            </a:r>
            <a:endParaRPr sz="32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930" name="Google Shape;930;p138" descr="Equatio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767" y="5103901"/>
            <a:ext cx="3628465" cy="9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138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#AHG24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AEAEC-8AFC-9890-0B9A-1CD827B9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67" y="-1373166"/>
            <a:ext cx="10962900" cy="1118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Equatio</a:t>
            </a:r>
            <a:r>
              <a:rPr lang="en-US" baseline="0" dirty="0">
                <a:solidFill>
                  <a:schemeClr val="tx1"/>
                </a:solidFill>
              </a:rPr>
              <a:t> Vision Statement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F66"/>
        </a:solidFill>
        <a:effectLst/>
      </p:bgPr>
    </p:bg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p139" descr="A couple texthelpers which is our company mascot talking above a speech bubbl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550" y="2616833"/>
            <a:ext cx="5768900" cy="3784466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139" descr="A white speech bubble which says the following above the texthelpers: People don’t dislike math.&#13;&#10;What they dislike is being confused, intimidated, and embarrassed by math.&#13;&#10;"/>
          <p:cNvSpPr/>
          <p:nvPr/>
        </p:nvSpPr>
        <p:spPr>
          <a:xfrm>
            <a:off x="3615800" y="582100"/>
            <a:ext cx="4960500" cy="2229300"/>
          </a:xfrm>
          <a:prstGeom prst="wedgeRoundRectCallout">
            <a:avLst>
              <a:gd name="adj1" fmla="val 2861"/>
              <a:gd name="adj2" fmla="val 82438"/>
              <a:gd name="adj3" fmla="val 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9"/>
          <p:cNvSpPr txBox="1"/>
          <p:nvPr/>
        </p:nvSpPr>
        <p:spPr>
          <a:xfrm>
            <a:off x="3857383" y="719300"/>
            <a:ext cx="4477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latin typeface="Lexend Deca"/>
                <a:ea typeface="Lexend Deca"/>
                <a:cs typeface="Lexend Deca"/>
                <a:sym typeface="Lexend Deca"/>
              </a:rPr>
              <a:t>People don’t dislike math.</a:t>
            </a:r>
            <a:endParaRPr sz="2500" dirty="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latin typeface="Lexend Deca"/>
                <a:ea typeface="Lexend Deca"/>
                <a:cs typeface="Lexend Deca"/>
                <a:sym typeface="Lexend Deca"/>
              </a:rPr>
              <a:t>What they dislike is being confused, intimidated, and embarrassed by math.</a:t>
            </a:r>
            <a:endParaRPr sz="2500" dirty="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39" name="Google Shape;939;p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6133" y="2939167"/>
            <a:ext cx="1029300" cy="781200"/>
          </a:xfrm>
          <a:prstGeom prst="roundRect">
            <a:avLst>
              <a:gd name="adj" fmla="val 16667"/>
            </a:avLst>
          </a:prstGeom>
          <a:solidFill>
            <a:srgbClr val="444F66"/>
          </a:solidFill>
          <a:ln w="9525" cap="flat" cmpd="sng">
            <a:solidFill>
              <a:srgbClr val="444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2"/>
              </a:solidFill>
            </a:endParaRPr>
          </a:p>
        </p:txBody>
      </p:sp>
      <p:sp>
        <p:nvSpPr>
          <p:cNvPr id="940" name="Google Shape;940;p139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#AHG24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62F56-D9DA-D59B-8FC3-F12755FF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5" y="-791000"/>
            <a:ext cx="11360700" cy="763500"/>
          </a:xfrm>
        </p:spPr>
        <p:txBody>
          <a:bodyPr>
            <a:normAutofit fontScale="90000"/>
          </a:bodyPr>
          <a:lstStyle/>
          <a:p>
            <a:r>
              <a:rPr lang="en-US" dirty="0"/>
              <a:t>One of my</a:t>
            </a:r>
            <a:r>
              <a:rPr lang="en-US" baseline="0" dirty="0"/>
              <a:t> favorite Math quotes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7FF"/>
            </a:gs>
            <a:gs pos="58999">
              <a:srgbClr val="007BBD"/>
            </a:gs>
            <a:gs pos="100000">
              <a:srgbClr val="007BBD"/>
            </a:gs>
          </a:gsLst>
          <a:lin ang="5400012" scaled="0"/>
        </a:gra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25867" y="314467"/>
            <a:ext cx="1633500" cy="444000"/>
          </a:xfrm>
          <a:prstGeom prst="rect">
            <a:avLst/>
          </a:prstGeom>
          <a:solidFill>
            <a:srgbClr val="00AFF6"/>
          </a:solidFill>
          <a:ln w="9525" cap="flat" cmpd="sng">
            <a:solidFill>
              <a:srgbClr val="00AF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946" name="Google Shape;946;p140"/>
          <p:cNvSpPr txBox="1"/>
          <p:nvPr/>
        </p:nvSpPr>
        <p:spPr>
          <a:xfrm>
            <a:off x="2547333" y="2161567"/>
            <a:ext cx="26271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69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61.9%</a:t>
            </a:r>
            <a:endParaRPr sz="6900" b="0" i="0" u="none" strike="noStrike" cap="none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47" name="Google Shape;947;p140"/>
          <p:cNvSpPr txBox="1"/>
          <p:nvPr/>
        </p:nvSpPr>
        <p:spPr>
          <a:xfrm>
            <a:off x="1598800" y="3519167"/>
            <a:ext cx="43665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Considered math fear / anxiety to be one of the biggest obstacles to student learning in math classrooms.</a:t>
            </a:r>
            <a:endParaRPr sz="21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8" name="Google Shape;948;p140"/>
          <p:cNvSpPr txBox="1"/>
          <p:nvPr/>
        </p:nvSpPr>
        <p:spPr>
          <a:xfrm>
            <a:off x="6687732" y="3563300"/>
            <a:ext cx="39069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Talked about their limited time to modify lessons for different needs.</a:t>
            </a:r>
            <a:endParaRPr sz="21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9" name="Google Shape;949;p140"/>
          <p:cNvSpPr txBox="1"/>
          <p:nvPr/>
        </p:nvSpPr>
        <p:spPr>
          <a:xfrm>
            <a:off x="0" y="390600"/>
            <a:ext cx="121920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Math fear and anxiety is a big obstacle in the classroom…</a:t>
            </a:r>
            <a:endParaRPr sz="4800" b="1" i="0" u="none" strike="noStrike" cap="none" baseline="300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50" name="Google Shape;950;p140"/>
          <p:cNvSpPr txBox="1"/>
          <p:nvPr/>
        </p:nvSpPr>
        <p:spPr>
          <a:xfrm>
            <a:off x="7206933" y="2161567"/>
            <a:ext cx="28683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69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78.7%</a:t>
            </a:r>
            <a:endParaRPr sz="6900" b="0" i="0" u="none" strike="noStrike" cap="none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51" name="Google Shape;951;p140"/>
          <p:cNvSpPr txBox="1"/>
          <p:nvPr/>
        </p:nvSpPr>
        <p:spPr>
          <a:xfrm>
            <a:off x="608200" y="5258067"/>
            <a:ext cx="109755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Accessibility issues are still a prime problem in math education (only 16.3% reported materials were fully accessible) - leading to a lack of math engagement.</a:t>
            </a:r>
            <a:endParaRPr sz="21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2" name="Google Shape;952;p140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#AHG24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BA4B2-5C46-266B-2B1B-8C96443D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00" y="-1532433"/>
            <a:ext cx="10476300" cy="1122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Math fear &amp; anxiety is a big obstacle in the classroom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41"/>
          <p:cNvSpPr txBox="1"/>
          <p:nvPr/>
        </p:nvSpPr>
        <p:spPr>
          <a:xfrm>
            <a:off x="0" y="390600"/>
            <a:ext cx="121920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dirty="0">
                <a:latin typeface="Lexend Deca"/>
                <a:ea typeface="Lexend Deca"/>
                <a:cs typeface="Lexend Deca"/>
                <a:sym typeface="Lexend Deca"/>
              </a:rPr>
              <a:t>Digital Math Can Help</a:t>
            </a:r>
            <a:endParaRPr sz="4800" b="1" dirty="0"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dirty="0">
              <a:solidFill>
                <a:schemeClr val="dk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58" name="Google Shape;958;p141"/>
          <p:cNvSpPr txBox="1"/>
          <p:nvPr/>
        </p:nvSpPr>
        <p:spPr>
          <a:xfrm>
            <a:off x="540467" y="1351033"/>
            <a:ext cx="109755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It makes math more accessible and engaging for all learners. But…</a:t>
            </a:r>
            <a:endParaRPr sz="21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>
              <a:solidFill>
                <a:schemeClr val="dk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>
              <a:solidFill>
                <a:schemeClr val="dk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9" name="Google Shape;959;p141"/>
          <p:cNvSpPr txBox="1"/>
          <p:nvPr/>
        </p:nvSpPr>
        <p:spPr>
          <a:xfrm>
            <a:off x="2411833" y="2161567"/>
            <a:ext cx="27627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6900">
                <a:solidFill>
                  <a:srgbClr val="00B7FF"/>
                </a:solidFill>
                <a:latin typeface="Lexend Deca"/>
                <a:ea typeface="Lexend Deca"/>
                <a:cs typeface="Lexend Deca"/>
                <a:sym typeface="Lexend Deca"/>
              </a:rPr>
              <a:t>44.7%</a:t>
            </a:r>
            <a:endParaRPr sz="6900" b="0" i="0" u="none" strike="noStrike" cap="none">
              <a:solidFill>
                <a:srgbClr val="00B7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60" name="Google Shape;960;p141"/>
          <p:cNvSpPr txBox="1"/>
          <p:nvPr/>
        </p:nvSpPr>
        <p:spPr>
          <a:xfrm>
            <a:off x="7432800" y="2159567"/>
            <a:ext cx="28683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6900">
                <a:solidFill>
                  <a:srgbClr val="00B7FF"/>
                </a:solidFill>
                <a:latin typeface="Lexend Deca"/>
                <a:ea typeface="Lexend Deca"/>
                <a:cs typeface="Lexend Deca"/>
                <a:sym typeface="Lexend Deca"/>
              </a:rPr>
              <a:t>26.6%</a:t>
            </a:r>
            <a:endParaRPr sz="6900" b="0" i="0" u="none" strike="noStrike" cap="none">
              <a:solidFill>
                <a:srgbClr val="00B7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61" name="Google Shape;961;p141"/>
          <p:cNvSpPr txBox="1"/>
          <p:nvPr/>
        </p:nvSpPr>
        <p:spPr>
          <a:xfrm>
            <a:off x="1598800" y="3519167"/>
            <a:ext cx="43665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said they </a:t>
            </a:r>
            <a:r>
              <a:rPr lang="en-US" sz="2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only</a:t>
            </a:r>
            <a:r>
              <a:rPr lang="en-US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use up to 15 minutes of digital math regularly in their classrooms.</a:t>
            </a:r>
            <a:endParaRPr sz="2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2" name="Google Shape;962;p141"/>
          <p:cNvSpPr txBox="1"/>
          <p:nvPr/>
        </p:nvSpPr>
        <p:spPr>
          <a:xfrm>
            <a:off x="6552233" y="3563300"/>
            <a:ext cx="5126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highlighted that their </a:t>
            </a:r>
            <a:r>
              <a:rPr lang="en-US" sz="2100" b="1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biggest obstacles to implementing</a:t>
            </a: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more digital math include: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-438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AutoNum type="arabicPeriod"/>
            </a:pP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2100" b="1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lack of time</a:t>
            </a: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to learn new skills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AutoNum type="arabicPeriod"/>
            </a:pPr>
            <a:r>
              <a:rPr lang="en-US" sz="21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Digital math being a </a:t>
            </a:r>
            <a:r>
              <a:rPr lang="en-US" sz="2100" b="1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new and scary concept.</a:t>
            </a:r>
            <a:endParaRPr sz="2100" b="1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3" name="Google Shape;963;p141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B7FF"/>
                </a:solidFill>
              </a:rPr>
              <a:t>#AHG24</a:t>
            </a:r>
            <a:endParaRPr dirty="0">
              <a:solidFill>
                <a:srgbClr val="00B7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CEF10-7A51-1964-5230-556A6FF2C3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0467" y="-1479633"/>
            <a:ext cx="11360700" cy="763500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Math </a:t>
            </a:r>
            <a:r>
              <a:rPr lang="en-US" b="1" dirty="0"/>
              <a:t>Can Help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25867" y="314467"/>
            <a:ext cx="1633500" cy="444000"/>
          </a:xfrm>
          <a:prstGeom prst="rect">
            <a:avLst/>
          </a:prstGeom>
          <a:solidFill>
            <a:srgbClr val="2A3953"/>
          </a:solidFill>
          <a:ln w="9525" cap="flat" cmpd="sng">
            <a:solidFill>
              <a:srgbClr val="2A39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969" name="Google Shape;969;p142"/>
          <p:cNvSpPr txBox="1"/>
          <p:nvPr/>
        </p:nvSpPr>
        <p:spPr>
          <a:xfrm>
            <a:off x="0" y="390600"/>
            <a:ext cx="121920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3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But that doesn't mean there's a lack of educator interest in digital math…</a:t>
            </a:r>
            <a:endParaRPr sz="4300" b="1" i="0" u="none" strike="noStrike" cap="none" baseline="300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70" name="Google Shape;970;p142"/>
          <p:cNvSpPr txBox="1"/>
          <p:nvPr/>
        </p:nvSpPr>
        <p:spPr>
          <a:xfrm>
            <a:off x="2413300" y="2161567"/>
            <a:ext cx="2726736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6700" dirty="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67.4</a:t>
            </a:r>
            <a:r>
              <a:rPr lang="en-US" sz="6900" dirty="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%</a:t>
            </a:r>
            <a:endParaRPr sz="6900" b="0" i="0" u="none" strike="noStrike" cap="none" dirty="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71" name="Google Shape;971;p142"/>
          <p:cNvSpPr txBox="1"/>
          <p:nvPr/>
        </p:nvSpPr>
        <p:spPr>
          <a:xfrm>
            <a:off x="1357900" y="3519167"/>
            <a:ext cx="47379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Believe there is enough scientific evidence to support the transition to digital math and improve the math education for all learners.</a:t>
            </a:r>
            <a:endParaRPr sz="21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2" name="Google Shape;972;p142"/>
          <p:cNvSpPr txBox="1"/>
          <p:nvPr/>
        </p:nvSpPr>
        <p:spPr>
          <a:xfrm>
            <a:off x="6687733" y="3563300"/>
            <a:ext cx="40653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See the benefit of digital math for saving grading time with quick and flexible feedback options.</a:t>
            </a:r>
            <a:endParaRPr sz="21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3" name="Google Shape;973;p142"/>
          <p:cNvSpPr txBox="1"/>
          <p:nvPr/>
        </p:nvSpPr>
        <p:spPr>
          <a:xfrm>
            <a:off x="7286133" y="2161567"/>
            <a:ext cx="28683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69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79.1%</a:t>
            </a:r>
            <a:endParaRPr sz="6900" b="0" i="0" u="none" strike="noStrike" cap="none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74" name="Google Shape;974;p142"/>
          <p:cNvSpPr txBox="1"/>
          <p:nvPr/>
        </p:nvSpPr>
        <p:spPr>
          <a:xfrm>
            <a:off x="608200" y="5636733"/>
            <a:ext cx="109755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Check Out the Full Study Click Here!</a:t>
            </a: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5" name="Google Shape;975;p142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#AHG24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3EAE4-FFBC-0E3F-5C5E-BC75F24F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17" y="-1844349"/>
            <a:ext cx="10476300" cy="11223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The</a:t>
            </a:r>
            <a:r>
              <a:rPr lang="en-US" sz="4400" baseline="0" dirty="0">
                <a:solidFill>
                  <a:schemeClr val="tx1"/>
                </a:solidFill>
              </a:rPr>
              <a:t> data states that there is great interest in creating digital math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43"/>
          <p:cNvSpPr txBox="1">
            <a:spLocks noGrp="1"/>
          </p:cNvSpPr>
          <p:nvPr>
            <p:ph type="ctrTitle"/>
          </p:nvPr>
        </p:nvSpPr>
        <p:spPr>
          <a:xfrm>
            <a:off x="557850" y="2189775"/>
            <a:ext cx="11076300" cy="24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ource Sans Pro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1707"/>
              <a:buFont typeface="Source Sans Pro"/>
              <a:buNone/>
            </a:pPr>
            <a:r>
              <a:rPr lang="en-US" sz="4554" dirty="0"/>
              <a:t>AI-enhanced assessments can offer dynamic learning paths tailored for student success</a:t>
            </a:r>
            <a:endParaRPr sz="4554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ource Sans Pro"/>
              <a:buNone/>
            </a:pPr>
            <a:endParaRPr dirty="0"/>
          </a:p>
        </p:txBody>
      </p:sp>
      <p:sp>
        <p:nvSpPr>
          <p:cNvPr id="982" name="Google Shape;982;p143" descr="Hashtag #AHG24"/>
          <p:cNvSpPr/>
          <p:nvPr/>
        </p:nvSpPr>
        <p:spPr>
          <a:xfrm>
            <a:off x="11112200" y="6422225"/>
            <a:ext cx="979800" cy="380400"/>
          </a:xfrm>
          <a:prstGeom prst="rect">
            <a:avLst/>
          </a:prstGeom>
          <a:solidFill>
            <a:srgbClr val="013243"/>
          </a:solidFill>
          <a:ln w="9525" cap="flat" cmpd="sng">
            <a:solidFill>
              <a:srgbClr val="0132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43"/>
          <p:cNvSpPr txBox="1"/>
          <p:nvPr/>
        </p:nvSpPr>
        <p:spPr>
          <a:xfrm>
            <a:off x="557850" y="848000"/>
            <a:ext cx="110763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99"/>
              <a:buFont typeface="Source Sans Pro"/>
              <a:buNone/>
            </a:pPr>
            <a:r>
              <a:rPr lang="en-US" sz="54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Point</a:t>
            </a:r>
            <a:endParaRPr sz="5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4" name="Google Shape;984;p143" descr="Hashtag for AHG - #AHG24"/>
          <p:cNvSpPr txBox="1"/>
          <p:nvPr/>
        </p:nvSpPr>
        <p:spPr>
          <a:xfrm>
            <a:off x="11181375" y="6399075"/>
            <a:ext cx="9450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#AHG24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HG 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HG Layou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xthel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xthel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xthel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825</Words>
  <Application>Microsoft Macintosh PowerPoint</Application>
  <PresentationFormat>Widescreen</PresentationFormat>
  <Paragraphs>141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Lexend Deca</vt:lpstr>
      <vt:lpstr>Noto Sans</vt:lpstr>
      <vt:lpstr>Calibri</vt:lpstr>
      <vt:lpstr>Barlow Condensed Medium</vt:lpstr>
      <vt:lpstr>Open Sans</vt:lpstr>
      <vt:lpstr>Courier New</vt:lpstr>
      <vt:lpstr>Source Sans Pro</vt:lpstr>
      <vt:lpstr>Arial</vt:lpstr>
      <vt:lpstr>Inter</vt:lpstr>
      <vt:lpstr>Plus Jakarta Sans</vt:lpstr>
      <vt:lpstr>AHG Title Slides</vt:lpstr>
      <vt:lpstr>Simple Light</vt:lpstr>
      <vt:lpstr>AHG Layout Slides</vt:lpstr>
      <vt:lpstr>Texthelp</vt:lpstr>
      <vt:lpstr>Simple Light</vt:lpstr>
      <vt:lpstr>Texthelp</vt:lpstr>
      <vt:lpstr>Simple Light</vt:lpstr>
      <vt:lpstr>Simple Light</vt:lpstr>
      <vt:lpstr>Texthelp</vt:lpstr>
      <vt:lpstr>Unleashing Potential: Integrating Artificial Intelligence to Elevate Math and STEM Education</vt:lpstr>
      <vt:lpstr>Introduction to today’s speaker</vt:lpstr>
      <vt:lpstr>The Equatio Mission Statement</vt:lpstr>
      <vt:lpstr>The Equatio Vision Statement</vt:lpstr>
      <vt:lpstr>One of my favorite Math quotes</vt:lpstr>
      <vt:lpstr>Math fear &amp; anxiety is a big obstacle in the classroom</vt:lpstr>
      <vt:lpstr>Digital Math Can Help</vt:lpstr>
      <vt:lpstr>The data states that there is great interest in creating digital math</vt:lpstr>
      <vt:lpstr> AI-enhanced assessments can offer dynamic learning paths tailored for student success </vt:lpstr>
      <vt:lpstr>ChatGPT Is There For Help</vt:lpstr>
      <vt:lpstr>ChatGPT Results</vt:lpstr>
      <vt:lpstr>AI Commonly Utilized For Math Problem Solving Assistance </vt:lpstr>
      <vt:lpstr>Let’s Look At A Live Demo</vt:lpstr>
      <vt:lpstr>AI simplifies math worksheet creation, offering tailored problems, saving time, &amp; enhancing learning outcomes</vt:lpstr>
      <vt:lpstr>ChatGPT To The Rescue Again</vt:lpstr>
      <vt:lpstr>Using AI As A Math Tutor</vt:lpstr>
      <vt:lpstr>Stop Using Programs Designed To Give Kids Answers</vt:lpstr>
      <vt:lpstr>Demo Time</vt:lpstr>
      <vt:lpstr> Students &amp; faculty can streamline math problem solving by inserting LaTeX into AI to bolster comprehension </vt:lpstr>
      <vt:lpstr>Increasing Comprehension By Using LaTeX</vt:lpstr>
      <vt:lpstr>Demo time again</vt:lpstr>
      <vt:lpstr>Feedback or Questions</vt:lpstr>
      <vt:lpstr>                    Thank You!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Louis Shanafelt</cp:lastModifiedBy>
  <cp:revision>2</cp:revision>
  <dcterms:modified xsi:type="dcterms:W3CDTF">2024-10-30T12:47:32Z</dcterms:modified>
</cp:coreProperties>
</file>