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Lst>
  <p:notesMasterIdLst>
    <p:notesMasterId r:id="rId38"/>
  </p:notesMasterIdLst>
  <p:sldIdLst>
    <p:sldId id="277" r:id="rId5"/>
    <p:sldId id="260" r:id="rId6"/>
    <p:sldId id="285" r:id="rId7"/>
    <p:sldId id="296" r:id="rId8"/>
    <p:sldId id="290" r:id="rId9"/>
    <p:sldId id="291" r:id="rId10"/>
    <p:sldId id="292" r:id="rId11"/>
    <p:sldId id="293" r:id="rId12"/>
    <p:sldId id="289" r:id="rId13"/>
    <p:sldId id="294" r:id="rId14"/>
    <p:sldId id="281" r:id="rId15"/>
    <p:sldId id="308" r:id="rId16"/>
    <p:sldId id="304" r:id="rId17"/>
    <p:sldId id="303" r:id="rId18"/>
    <p:sldId id="298" r:id="rId19"/>
    <p:sldId id="263" r:id="rId20"/>
    <p:sldId id="283" r:id="rId21"/>
    <p:sldId id="295" r:id="rId22"/>
    <p:sldId id="267" r:id="rId23"/>
    <p:sldId id="300" r:id="rId24"/>
    <p:sldId id="268" r:id="rId25"/>
    <p:sldId id="301" r:id="rId26"/>
    <p:sldId id="307" r:id="rId27"/>
    <p:sldId id="257" r:id="rId28"/>
    <p:sldId id="270" r:id="rId29"/>
    <p:sldId id="306" r:id="rId30"/>
    <p:sldId id="309" r:id="rId31"/>
    <p:sldId id="310" r:id="rId32"/>
    <p:sldId id="258" r:id="rId33"/>
    <p:sldId id="274" r:id="rId34"/>
    <p:sldId id="305" r:id="rId35"/>
    <p:sldId id="276" r:id="rId36"/>
    <p:sldId id="28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796B73-DCF5-A8A3-E3B5-17AD90337B2D}" name="Christopher Phillips" initials="" userId="S::A00345003@aggies.usu.edu::1af94ec0-3e55-4dc7-a812-bb686fc7a9f0" providerId="AD"/>
  <p188:author id="{9735D281-2805-8763-F1E4-F4C5E27E9D4C}" name="Megan Cox" initials="MC" userId="RDEAOcL/1VWkCOFF8+N969GxBqcjCWnZGrzcjnbFErM=" providerId="None"/>
  <p188:author id="{0BC92E90-5000-817B-A09E-799D69A5273E}" name="Megan Cox" initials="MC" userId="S::A02270384@aggies.usu.edu::b4396f2e-d257-448f-96db-a70e00ac6b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EFC"/>
    <a:srgbClr val="9656FC"/>
    <a:srgbClr val="569BFD"/>
    <a:srgbClr val="002539"/>
    <a:srgbClr val="00C875"/>
    <a:srgbClr val="FFC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AA6D1-47B7-43AF-990F-4648CFFB46F6}" v="102" dt="2024-03-15T14:17:41.042"/>
    <p1510:client id="{A857C6B2-63F3-46AA-A0FC-E49B923DBEF4}" v="70" dt="2024-03-15T21:16:14.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94694"/>
  </p:normalViewPr>
  <p:slideViewPr>
    <p:cSldViewPr snapToGrid="0">
      <p:cViewPr varScale="1">
        <p:scale>
          <a:sx n="76" d="100"/>
          <a:sy n="76" d="100"/>
        </p:scale>
        <p:origin x="129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Cox" clId="Web-{5F39F253-591B-4F14-AE52-3DA5CE748A84}"/>
    <pc:docChg chg="modSld">
      <pc:chgData name="Megan Cox" userId="" providerId="" clId="Web-{5F39F253-591B-4F14-AE52-3DA5CE748A84}" dt="2024-03-11T21:56:01.808" v="165"/>
      <pc:docMkLst>
        <pc:docMk/>
      </pc:docMkLst>
      <pc:sldChg chg="modSp">
        <pc:chgData name="Megan Cox" userId="" providerId="" clId="Web-{5F39F253-591B-4F14-AE52-3DA5CE748A84}" dt="2024-03-11T21:47:34.348" v="74"/>
        <pc:sldMkLst>
          <pc:docMk/>
          <pc:sldMk cId="3948665295" sldId="257"/>
        </pc:sldMkLst>
        <pc:picChg chg="mod">
          <ac:chgData name="Megan Cox" userId="" providerId="" clId="Web-{5F39F253-591B-4F14-AE52-3DA5CE748A84}" dt="2024-03-11T21:47:34.348" v="74"/>
          <ac:picMkLst>
            <pc:docMk/>
            <pc:sldMk cId="3948665295" sldId="257"/>
            <ac:picMk id="9" creationId="{2B7F2B30-2804-9CDB-31C9-6A3B33A25C50}"/>
          </ac:picMkLst>
        </pc:picChg>
      </pc:sldChg>
      <pc:sldChg chg="addSp delSp modSp">
        <pc:chgData name="Megan Cox" userId="" providerId="" clId="Web-{5F39F253-591B-4F14-AE52-3DA5CE748A84}" dt="2024-03-11T21:56:01.808" v="165"/>
        <pc:sldMkLst>
          <pc:docMk/>
          <pc:sldMk cId="4128835193" sldId="268"/>
        </pc:sldMkLst>
        <pc:spChg chg="mod">
          <ac:chgData name="Megan Cox" userId="" providerId="" clId="Web-{5F39F253-591B-4F14-AE52-3DA5CE748A84}" dt="2024-03-11T21:44:51.773" v="59" actId="1076"/>
          <ac:spMkLst>
            <pc:docMk/>
            <pc:sldMk cId="4128835193" sldId="268"/>
            <ac:spMk id="3" creationId="{0F07B77C-09EC-E5CF-D354-4EA8B036A089}"/>
          </ac:spMkLst>
        </pc:spChg>
        <pc:picChg chg="add mod">
          <ac:chgData name="Megan Cox" userId="" providerId="" clId="Web-{5F39F253-591B-4F14-AE52-3DA5CE748A84}" dt="2024-03-11T21:56:01.808" v="165"/>
          <ac:picMkLst>
            <pc:docMk/>
            <pc:sldMk cId="4128835193" sldId="268"/>
            <ac:picMk id="4" creationId="{8A51B4B5-3FB0-6636-D8BB-69D8CCAB11A6}"/>
          </ac:picMkLst>
        </pc:picChg>
        <pc:picChg chg="del">
          <ac:chgData name="Megan Cox" userId="" providerId="" clId="Web-{5F39F253-591B-4F14-AE52-3DA5CE748A84}" dt="2024-03-11T20:17:39.814" v="30"/>
          <ac:picMkLst>
            <pc:docMk/>
            <pc:sldMk cId="4128835193" sldId="268"/>
            <ac:picMk id="6" creationId="{13F35436-0FE7-6421-3244-4F699B81CA60}"/>
          </ac:picMkLst>
        </pc:picChg>
      </pc:sldChg>
      <pc:sldChg chg="modSp">
        <pc:chgData name="Megan Cox" userId="" providerId="" clId="Web-{5F39F253-591B-4F14-AE52-3DA5CE748A84}" dt="2024-03-11T20:37:50.139" v="32" actId="20577"/>
        <pc:sldMkLst>
          <pc:docMk/>
          <pc:sldMk cId="1826379184" sldId="274"/>
        </pc:sldMkLst>
        <pc:spChg chg="mod">
          <ac:chgData name="Megan Cox" userId="" providerId="" clId="Web-{5F39F253-591B-4F14-AE52-3DA5CE748A84}" dt="2024-03-11T20:37:50.139" v="32" actId="20577"/>
          <ac:spMkLst>
            <pc:docMk/>
            <pc:sldMk cId="1826379184" sldId="274"/>
            <ac:spMk id="3" creationId="{58E35694-14EF-4B65-6EE7-77B8C08C9C13}"/>
          </ac:spMkLst>
        </pc:spChg>
      </pc:sldChg>
      <pc:sldChg chg="addCm">
        <pc:chgData name="Megan Cox" userId="" providerId="" clId="Web-{5F39F253-591B-4F14-AE52-3DA5CE748A84}" dt="2024-03-11T19:33:48.685" v="26"/>
        <pc:sldMkLst>
          <pc:docMk/>
          <pc:sldMk cId="3532094101" sldId="275"/>
        </pc:sldMkLst>
        <pc:extLst>
          <p:ext xmlns:p="http://schemas.openxmlformats.org/presentationml/2006/main" uri="{D6D511B9-2390-475A-947B-AFAB55BFBCF1}">
            <pc226:cmChg xmlns:pc226="http://schemas.microsoft.com/office/powerpoint/2022/06/main/command" chg="add">
              <pc226:chgData name="Megan Cox" userId="" providerId="" clId="Web-{5F39F253-591B-4F14-AE52-3DA5CE748A84}" dt="2024-03-11T19:33:48.685" v="26"/>
              <pc2:cmMkLst xmlns:pc2="http://schemas.microsoft.com/office/powerpoint/2019/9/main/command">
                <pc:docMk/>
                <pc:sldMk cId="3532094101" sldId="275"/>
                <pc2:cmMk id="{111887A9-D4ED-4154-9977-2793143094E5}"/>
              </pc2:cmMkLst>
            </pc226:cmChg>
          </p:ext>
        </pc:extLst>
      </pc:sldChg>
      <pc:sldChg chg="delCm">
        <pc:chgData name="Megan Cox" userId="" providerId="" clId="Web-{5F39F253-591B-4F14-AE52-3DA5CE748A84}" dt="2024-03-11T19:34:51.095" v="27"/>
        <pc:sldMkLst>
          <pc:docMk/>
          <pc:sldMk cId="343704642" sldId="279"/>
        </pc:sldMkLst>
        <pc:extLst>
          <p:ext xmlns:p="http://schemas.openxmlformats.org/presentationml/2006/main" uri="{D6D511B9-2390-475A-947B-AFAB55BFBCF1}">
            <pc226:cmChg xmlns:pc226="http://schemas.microsoft.com/office/powerpoint/2022/06/main/command" chg="del">
              <pc226:chgData name="Megan Cox" userId="" providerId="" clId="Web-{5F39F253-591B-4F14-AE52-3DA5CE748A84}" dt="2024-03-11T19:34:51.095" v="27"/>
              <pc2:cmMkLst xmlns:pc2="http://schemas.microsoft.com/office/powerpoint/2019/9/main/command">
                <pc:docMk/>
                <pc:sldMk cId="343704642" sldId="279"/>
                <pc2:cmMk id="{62472FE5-F17C-45D5-84F3-9274EF35E163}"/>
              </pc2:cmMkLst>
            </pc226:cmChg>
          </p:ext>
        </pc:extLst>
      </pc:sldChg>
      <pc:sldChg chg="modSp">
        <pc:chgData name="Megan Cox" userId="" providerId="" clId="Web-{5F39F253-591B-4F14-AE52-3DA5CE748A84}" dt="2024-03-11T21:38:32.807" v="36" actId="1076"/>
        <pc:sldMkLst>
          <pc:docMk/>
          <pc:sldMk cId="3757916654" sldId="282"/>
        </pc:sldMkLst>
        <pc:spChg chg="mod">
          <ac:chgData name="Megan Cox" userId="" providerId="" clId="Web-{5F39F253-591B-4F14-AE52-3DA5CE748A84}" dt="2024-03-11T21:38:32.807" v="36" actId="1076"/>
          <ac:spMkLst>
            <pc:docMk/>
            <pc:sldMk cId="3757916654" sldId="282"/>
            <ac:spMk id="10" creationId="{58E1FEE2-F33E-0A4B-21B7-AB73118B7446}"/>
          </ac:spMkLst>
        </pc:spChg>
      </pc:sldChg>
      <pc:sldChg chg="modSp">
        <pc:chgData name="Megan Cox" userId="" providerId="" clId="Web-{5F39F253-591B-4F14-AE52-3DA5CE748A84}" dt="2024-03-11T21:38:57.622" v="39" actId="1076"/>
        <pc:sldMkLst>
          <pc:docMk/>
          <pc:sldMk cId="1171697920" sldId="283"/>
        </pc:sldMkLst>
        <pc:spChg chg="mod">
          <ac:chgData name="Megan Cox" userId="" providerId="" clId="Web-{5F39F253-591B-4F14-AE52-3DA5CE748A84}" dt="2024-03-11T21:38:57.622" v="39" actId="1076"/>
          <ac:spMkLst>
            <pc:docMk/>
            <pc:sldMk cId="1171697920" sldId="283"/>
            <ac:spMk id="13" creationId="{90B1913D-6D23-F503-5F01-C116ACB71A94}"/>
          </ac:spMkLst>
        </pc:spChg>
      </pc:sldChg>
      <pc:sldChg chg="modSp">
        <pc:chgData name="Megan Cox" userId="" providerId="" clId="Web-{5F39F253-591B-4F14-AE52-3DA5CE748A84}" dt="2024-03-11T21:47:22.300" v="73"/>
        <pc:sldMkLst>
          <pc:docMk/>
          <pc:sldMk cId="3733846411" sldId="285"/>
        </pc:sldMkLst>
        <pc:picChg chg="mod">
          <ac:chgData name="Megan Cox" userId="" providerId="" clId="Web-{5F39F253-591B-4F14-AE52-3DA5CE748A84}" dt="2024-03-11T21:47:22.300" v="73"/>
          <ac:picMkLst>
            <pc:docMk/>
            <pc:sldMk cId="3733846411" sldId="285"/>
            <ac:picMk id="8" creationId="{DE26173C-D084-906C-02DF-F578D0D6375C}"/>
          </ac:picMkLst>
        </pc:picChg>
      </pc:sldChg>
      <pc:sldChg chg="modSp">
        <pc:chgData name="Megan Cox" userId="" providerId="" clId="Web-{5F39F253-591B-4F14-AE52-3DA5CE748A84}" dt="2024-03-11T21:39:29.499" v="45" actId="1076"/>
        <pc:sldMkLst>
          <pc:docMk/>
          <pc:sldMk cId="1082410196" sldId="287"/>
        </pc:sldMkLst>
        <pc:spChg chg="mod">
          <ac:chgData name="Megan Cox" userId="" providerId="" clId="Web-{5F39F253-591B-4F14-AE52-3DA5CE748A84}" dt="2024-03-11T21:39:29.499" v="45" actId="1076"/>
          <ac:spMkLst>
            <pc:docMk/>
            <pc:sldMk cId="1082410196" sldId="287"/>
            <ac:spMk id="2" creationId="{92D97382-47F7-B9F5-901E-EFEB58849BD4}"/>
          </ac:spMkLst>
        </pc:spChg>
      </pc:sldChg>
      <pc:sldChg chg="modSp">
        <pc:chgData name="Megan Cox" userId="" providerId="" clId="Web-{5F39F253-591B-4F14-AE52-3DA5CE748A84}" dt="2024-03-11T21:46:14.389" v="68" actId="14100"/>
        <pc:sldMkLst>
          <pc:docMk/>
          <pc:sldMk cId="649234262" sldId="290"/>
        </pc:sldMkLst>
        <pc:picChg chg="mod">
          <ac:chgData name="Megan Cox" userId="" providerId="" clId="Web-{5F39F253-591B-4F14-AE52-3DA5CE748A84}" dt="2024-03-11T21:46:14.389" v="68" actId="14100"/>
          <ac:picMkLst>
            <pc:docMk/>
            <pc:sldMk cId="649234262" sldId="290"/>
            <ac:picMk id="6" creationId="{92580BB1-9CBA-16ED-D516-189809291614}"/>
          </ac:picMkLst>
        </pc:picChg>
      </pc:sldChg>
      <pc:sldChg chg="modSp addCm">
        <pc:chgData name="Megan Cox" userId="" providerId="" clId="Web-{5F39F253-591B-4F14-AE52-3DA5CE748A84}" dt="2024-03-11T21:45:57.247" v="66"/>
        <pc:sldMkLst>
          <pc:docMk/>
          <pc:sldMk cId="2222995044" sldId="294"/>
        </pc:sldMkLst>
        <pc:spChg chg="mod">
          <ac:chgData name="Megan Cox" userId="" providerId="" clId="Web-{5F39F253-591B-4F14-AE52-3DA5CE748A84}" dt="2024-03-11T21:45:20.713" v="62" actId="14100"/>
          <ac:spMkLst>
            <pc:docMk/>
            <pc:sldMk cId="2222995044" sldId="294"/>
            <ac:spMk id="2" creationId="{3F318C12-A607-5D48-7FCC-2DE5E94DF1BC}"/>
          </ac:spMkLst>
        </pc:spChg>
        <pc:picChg chg="mod">
          <ac:chgData name="Megan Cox" userId="" providerId="" clId="Web-{5F39F253-591B-4F14-AE52-3DA5CE748A84}" dt="2024-03-11T21:45:36.980" v="65" actId="1076"/>
          <ac:picMkLst>
            <pc:docMk/>
            <pc:sldMk cId="2222995044" sldId="294"/>
            <ac:picMk id="3" creationId="{073A0F18-BC76-C078-1355-CBDF1BF2934C}"/>
          </ac:picMkLst>
        </pc:picChg>
        <pc:extLst>
          <p:ext xmlns:p="http://schemas.openxmlformats.org/presentationml/2006/main" uri="{D6D511B9-2390-475A-947B-AFAB55BFBCF1}">
            <pc226:cmChg xmlns:pc226="http://schemas.microsoft.com/office/powerpoint/2022/06/main/command" chg="add">
              <pc226:chgData name="Megan Cox" userId="" providerId="" clId="Web-{5F39F253-591B-4F14-AE52-3DA5CE748A84}" dt="2024-03-11T21:45:57.247" v="66"/>
              <pc2:cmMkLst xmlns:pc2="http://schemas.microsoft.com/office/powerpoint/2019/9/main/command">
                <pc:docMk/>
                <pc:sldMk cId="2222995044" sldId="294"/>
                <pc2:cmMk id="{867F7E5A-CA31-4F05-B6B1-D1787D1403AF}"/>
              </pc2:cmMkLst>
            </pc226:cmChg>
          </p:ext>
        </pc:extLst>
      </pc:sldChg>
      <pc:sldChg chg="modSp">
        <pc:chgData name="Megan Cox" userId="" providerId="" clId="Web-{5F39F253-591B-4F14-AE52-3DA5CE748A84}" dt="2024-03-11T21:38:37.370" v="37" actId="1076"/>
        <pc:sldMkLst>
          <pc:docMk/>
          <pc:sldMk cId="461676132" sldId="297"/>
        </pc:sldMkLst>
        <pc:spChg chg="mod">
          <ac:chgData name="Megan Cox" userId="" providerId="" clId="Web-{5F39F253-591B-4F14-AE52-3DA5CE748A84}" dt="2024-03-11T21:38:37.370" v="37" actId="1076"/>
          <ac:spMkLst>
            <pc:docMk/>
            <pc:sldMk cId="461676132" sldId="297"/>
            <ac:spMk id="10" creationId="{58E1FEE2-F33E-0A4B-21B7-AB73118B7446}"/>
          </ac:spMkLst>
        </pc:spChg>
      </pc:sldChg>
      <pc:sldChg chg="modSp">
        <pc:chgData name="Megan Cox" userId="" providerId="" clId="Web-{5F39F253-591B-4F14-AE52-3DA5CE748A84}" dt="2024-03-11T21:39:07.560" v="41" actId="1076"/>
        <pc:sldMkLst>
          <pc:docMk/>
          <pc:sldMk cId="3381574841" sldId="300"/>
        </pc:sldMkLst>
        <pc:spChg chg="mod">
          <ac:chgData name="Megan Cox" userId="" providerId="" clId="Web-{5F39F253-591B-4F14-AE52-3DA5CE748A84}" dt="2024-03-11T21:39:07.560" v="41" actId="1076"/>
          <ac:spMkLst>
            <pc:docMk/>
            <pc:sldMk cId="3381574841" sldId="300"/>
            <ac:spMk id="13" creationId="{90B1913D-6D23-F503-5F01-C116ACB71A94}"/>
          </ac:spMkLst>
        </pc:spChg>
      </pc:sldChg>
      <pc:sldChg chg="modSp">
        <pc:chgData name="Megan Cox" userId="" providerId="" clId="Web-{5F39F253-591B-4F14-AE52-3DA5CE748A84}" dt="2024-03-11T21:39:16.748" v="43" actId="1076"/>
        <pc:sldMkLst>
          <pc:docMk/>
          <pc:sldMk cId="205551641" sldId="301"/>
        </pc:sldMkLst>
        <pc:spChg chg="mod">
          <ac:chgData name="Megan Cox" userId="" providerId="" clId="Web-{5F39F253-591B-4F14-AE52-3DA5CE748A84}" dt="2024-03-11T21:39:16.748" v="43" actId="1076"/>
          <ac:spMkLst>
            <pc:docMk/>
            <pc:sldMk cId="205551641" sldId="301"/>
            <ac:spMk id="13" creationId="{90B1913D-6D23-F503-5F01-C116ACB71A94}"/>
          </ac:spMkLst>
        </pc:spChg>
      </pc:sldChg>
      <pc:sldChg chg="addSp modSp">
        <pc:chgData name="Megan Cox" userId="" providerId="" clId="Web-{5F39F253-591B-4F14-AE52-3DA5CE748A84}" dt="2024-03-11T21:55:26.977" v="158" actId="1076"/>
        <pc:sldMkLst>
          <pc:docMk/>
          <pc:sldMk cId="1578316206" sldId="302"/>
        </pc:sldMkLst>
        <pc:picChg chg="add mod">
          <ac:chgData name="Megan Cox" userId="" providerId="" clId="Web-{5F39F253-591B-4F14-AE52-3DA5CE748A84}" dt="2024-03-11T21:55:21.617" v="157" actId="1076"/>
          <ac:picMkLst>
            <pc:docMk/>
            <pc:sldMk cId="1578316206" sldId="302"/>
            <ac:picMk id="3" creationId="{C1047470-470F-A581-DD66-2B882F9EE3FF}"/>
          </ac:picMkLst>
        </pc:picChg>
        <pc:picChg chg="add mod modCrop">
          <ac:chgData name="Megan Cox" userId="" providerId="" clId="Web-{5F39F253-591B-4F14-AE52-3DA5CE748A84}" dt="2024-03-11T21:55:26.977" v="158" actId="1076"/>
          <ac:picMkLst>
            <pc:docMk/>
            <pc:sldMk cId="1578316206" sldId="302"/>
            <ac:picMk id="4" creationId="{BD14550A-A471-E29B-95E9-F338F2397CDD}"/>
          </ac:picMkLst>
        </pc:picChg>
      </pc:sldChg>
    </pc:docChg>
  </pc:docChgLst>
  <pc:docChgLst>
    <pc:chgData name="Megan Cox" clId="Web-{A857C6B2-63F3-46AA-A0FC-E49B923DBEF4}"/>
    <pc:docChg chg="modSld">
      <pc:chgData name="Megan Cox" userId="" providerId="" clId="Web-{A857C6B2-63F3-46AA-A0FC-E49B923DBEF4}" dt="2024-03-15T21:16:14.260" v="48" actId="1076"/>
      <pc:docMkLst>
        <pc:docMk/>
      </pc:docMkLst>
      <pc:sldChg chg="modSp">
        <pc:chgData name="Megan Cox" userId="" providerId="" clId="Web-{A857C6B2-63F3-46AA-A0FC-E49B923DBEF4}" dt="2024-03-15T21:16:14.260" v="48" actId="1076"/>
        <pc:sldMkLst>
          <pc:docMk/>
          <pc:sldMk cId="2474874293" sldId="267"/>
        </pc:sldMkLst>
        <pc:spChg chg="mod">
          <ac:chgData name="Megan Cox" userId="" providerId="" clId="Web-{A857C6B2-63F3-46AA-A0FC-E49B923DBEF4}" dt="2024-03-15T21:16:14.260" v="48" actId="1076"/>
          <ac:spMkLst>
            <pc:docMk/>
            <pc:sldMk cId="2474874293" sldId="267"/>
            <ac:spMk id="4" creationId="{FFC0D365-C871-5BB0-83E5-4D8706363D3E}"/>
          </ac:spMkLst>
        </pc:spChg>
      </pc:sldChg>
      <pc:sldChg chg="addSp delSp modSp">
        <pc:chgData name="Megan Cox" userId="" providerId="" clId="Web-{A857C6B2-63F3-46AA-A0FC-E49B923DBEF4}" dt="2024-03-15T21:15:27.570" v="47" actId="1076"/>
        <pc:sldMkLst>
          <pc:docMk/>
          <pc:sldMk cId="2464715861" sldId="307"/>
        </pc:sldMkLst>
        <pc:spChg chg="mod">
          <ac:chgData name="Megan Cox" userId="" providerId="" clId="Web-{A857C6B2-63F3-46AA-A0FC-E49B923DBEF4}" dt="2024-03-15T21:14:01.251" v="32" actId="20577"/>
          <ac:spMkLst>
            <pc:docMk/>
            <pc:sldMk cId="2464715861" sldId="307"/>
            <ac:spMk id="5" creationId="{25B3E006-3667-4965-5337-82C4373B7CE7}"/>
          </ac:spMkLst>
        </pc:spChg>
        <pc:spChg chg="mod">
          <ac:chgData name="Megan Cox" userId="" providerId="" clId="Web-{A857C6B2-63F3-46AA-A0FC-E49B923DBEF4}" dt="2024-03-15T21:14:04.158" v="33" actId="20577"/>
          <ac:spMkLst>
            <pc:docMk/>
            <pc:sldMk cId="2464715861" sldId="307"/>
            <ac:spMk id="7" creationId="{AC798E11-DA00-EEB4-C254-028FAB510668}"/>
          </ac:spMkLst>
        </pc:spChg>
        <pc:spChg chg="mod">
          <ac:chgData name="Megan Cox" userId="" providerId="" clId="Web-{A857C6B2-63F3-46AA-A0FC-E49B923DBEF4}" dt="2024-03-15T21:14:25.018" v="35" actId="20577"/>
          <ac:spMkLst>
            <pc:docMk/>
            <pc:sldMk cId="2464715861" sldId="307"/>
            <ac:spMk id="8" creationId="{C60D29F4-2CE8-16BA-B8D7-49E08B6AAD33}"/>
          </ac:spMkLst>
        </pc:spChg>
        <pc:spChg chg="del mod">
          <ac:chgData name="Megan Cox" userId="" providerId="" clId="Web-{A857C6B2-63F3-46AA-A0FC-E49B923DBEF4}" dt="2024-03-15T21:13:59.110" v="31"/>
          <ac:spMkLst>
            <pc:docMk/>
            <pc:sldMk cId="2464715861" sldId="307"/>
            <ac:spMk id="9" creationId="{9E051CA2-3BAE-532C-4435-C7F03E5B2BF7}"/>
          </ac:spMkLst>
        </pc:spChg>
        <pc:spChg chg="del">
          <ac:chgData name="Megan Cox" userId="" providerId="" clId="Web-{A857C6B2-63F3-46AA-A0FC-E49B923DBEF4}" dt="2024-03-15T21:14:05.845" v="34"/>
          <ac:spMkLst>
            <pc:docMk/>
            <pc:sldMk cId="2464715861" sldId="307"/>
            <ac:spMk id="10" creationId="{A59D09A8-B687-EAE6-9494-CA5849B2C5C1}"/>
          </ac:spMkLst>
        </pc:spChg>
        <pc:spChg chg="add mod">
          <ac:chgData name="Megan Cox" userId="" providerId="" clId="Web-{A857C6B2-63F3-46AA-A0FC-E49B923DBEF4}" dt="2024-03-15T21:15:06.756" v="45" actId="20577"/>
          <ac:spMkLst>
            <pc:docMk/>
            <pc:sldMk cId="2464715861" sldId="307"/>
            <ac:spMk id="12" creationId="{96B03992-F80B-4EFE-4271-BA0AE0A2C625}"/>
          </ac:spMkLst>
        </pc:spChg>
        <pc:picChg chg="del">
          <ac:chgData name="Megan Cox" userId="" providerId="" clId="Web-{A857C6B2-63F3-46AA-A0FC-E49B923DBEF4}" dt="2024-03-15T21:13:38.625" v="24"/>
          <ac:picMkLst>
            <pc:docMk/>
            <pc:sldMk cId="2464715861" sldId="307"/>
            <ac:picMk id="3" creationId="{829C70D6-2156-7E5D-9940-CA5E210AAEF6}"/>
          </ac:picMkLst>
        </pc:picChg>
        <pc:picChg chg="add mod">
          <ac:chgData name="Megan Cox" userId="" providerId="" clId="Web-{A857C6B2-63F3-46AA-A0FC-E49B923DBEF4}" dt="2024-03-15T21:15:27.570" v="47" actId="1076"/>
          <ac:picMkLst>
            <pc:docMk/>
            <pc:sldMk cId="2464715861" sldId="307"/>
            <ac:picMk id="11" creationId="{B4194C90-7981-A8DE-E825-C42B9D71B81C}"/>
          </ac:picMkLst>
        </pc:picChg>
      </pc:sldChg>
    </pc:docChg>
  </pc:docChgLst>
  <pc:docChgLst>
    <pc:chgData name="Christopher Phillips" clId="Web-{E9DF91A8-E058-4114-AE93-4BC5CA21B74D}"/>
    <pc:docChg chg="modSld">
      <pc:chgData name="Christopher Phillips" userId="" providerId="" clId="Web-{E9DF91A8-E058-4114-AE93-4BC5CA21B74D}" dt="2024-03-13T15:48:58.877" v="9"/>
      <pc:docMkLst>
        <pc:docMk/>
      </pc:docMkLst>
      <pc:sldChg chg="modCm">
        <pc:chgData name="Christopher Phillips" userId="" providerId="" clId="Web-{E9DF91A8-E058-4114-AE93-4BC5CA21B74D}" dt="2024-03-13T15:48:58.877" v="9"/>
        <pc:sldMkLst>
          <pc:docMk/>
          <pc:sldMk cId="2176316037" sldId="258"/>
        </pc:sldMkLst>
        <pc:extLst>
          <p:ext xmlns:p="http://schemas.openxmlformats.org/presentationml/2006/main" uri="{D6D511B9-2390-475A-947B-AFAB55BFBCF1}">
            <pc226:cmChg xmlns:pc226="http://schemas.microsoft.com/office/powerpoint/2022/06/main/command" chg="mod">
              <pc226:chgData name="Christopher Phillips" userId="" providerId="" clId="Web-{E9DF91A8-E058-4114-AE93-4BC5CA21B74D}" dt="2024-03-13T15:48:58.877" v="9"/>
              <pc2:cmMkLst xmlns:pc2="http://schemas.microsoft.com/office/powerpoint/2019/9/main/command">
                <pc:docMk/>
                <pc:sldMk cId="2176316037" sldId="258"/>
                <pc2:cmMk id="{F77258BE-CA12-43A9-91B4-46B3C89FA902}"/>
              </pc2:cmMkLst>
            </pc226:cmChg>
          </p:ext>
        </pc:extLst>
      </pc:sldChg>
      <pc:sldChg chg="addSp delSp modSp">
        <pc:chgData name="Christopher Phillips" userId="" providerId="" clId="Web-{E9DF91A8-E058-4114-AE93-4BC5CA21B74D}" dt="2024-03-13T15:43:56.132" v="8" actId="1076"/>
        <pc:sldMkLst>
          <pc:docMk/>
          <pc:sldMk cId="2574421184" sldId="281"/>
        </pc:sldMkLst>
        <pc:picChg chg="del mod">
          <ac:chgData name="Christopher Phillips" userId="" providerId="" clId="Web-{E9DF91A8-E058-4114-AE93-4BC5CA21B74D}" dt="2024-03-13T15:43:03.958" v="1"/>
          <ac:picMkLst>
            <pc:docMk/>
            <pc:sldMk cId="2574421184" sldId="281"/>
            <ac:picMk id="4" creationId="{32090519-1ECD-797D-93A8-08199B4363A7}"/>
          </ac:picMkLst>
        </pc:picChg>
        <pc:picChg chg="add mod">
          <ac:chgData name="Christopher Phillips" userId="" providerId="" clId="Web-{E9DF91A8-E058-4114-AE93-4BC5CA21B74D}" dt="2024-03-13T15:43:56.132" v="8" actId="1076"/>
          <ac:picMkLst>
            <pc:docMk/>
            <pc:sldMk cId="2574421184" sldId="281"/>
            <ac:picMk id="5" creationId="{E4FC2594-9AE6-D12A-89CC-606050493566}"/>
          </ac:picMkLst>
        </pc:picChg>
      </pc:sldChg>
    </pc:docChg>
  </pc:docChgLst>
  <pc:docChgLst>
    <pc:chgData name="Megan Cox" clId="Web-{50CC5FF0-A634-48EF-83D6-CBAB0B4FEB32}"/>
    <pc:docChg chg="modSld">
      <pc:chgData name="Megan Cox" userId="" providerId="" clId="Web-{50CC5FF0-A634-48EF-83D6-CBAB0B4FEB32}" dt="2024-02-27T16:57:40.832" v="4" actId="20577"/>
      <pc:docMkLst>
        <pc:docMk/>
      </pc:docMkLst>
      <pc:sldChg chg="modSp">
        <pc:chgData name="Megan Cox" userId="" providerId="" clId="Web-{50CC5FF0-A634-48EF-83D6-CBAB0B4FEB32}" dt="2024-02-27T16:57:40.832" v="4" actId="20577"/>
        <pc:sldMkLst>
          <pc:docMk/>
          <pc:sldMk cId="2474874293" sldId="267"/>
        </pc:sldMkLst>
        <pc:spChg chg="mod">
          <ac:chgData name="Megan Cox" userId="" providerId="" clId="Web-{50CC5FF0-A634-48EF-83D6-CBAB0B4FEB32}" dt="2024-02-27T16:57:40.832" v="4" actId="20577"/>
          <ac:spMkLst>
            <pc:docMk/>
            <pc:sldMk cId="2474874293" sldId="267"/>
            <ac:spMk id="4" creationId="{FFC0D365-C871-5BB0-83E5-4D8706363D3E}"/>
          </ac:spMkLst>
        </pc:spChg>
      </pc:sldChg>
      <pc:sldChg chg="modSp">
        <pc:chgData name="Megan Cox" userId="" providerId="" clId="Web-{50CC5FF0-A634-48EF-83D6-CBAB0B4FEB32}" dt="2024-02-27T16:55:49.813" v="2" actId="20577"/>
        <pc:sldMkLst>
          <pc:docMk/>
          <pc:sldMk cId="705580672" sldId="277"/>
        </pc:sldMkLst>
        <pc:spChg chg="mod">
          <ac:chgData name="Megan Cox" userId="" providerId="" clId="Web-{50CC5FF0-A634-48EF-83D6-CBAB0B4FEB32}" dt="2024-02-27T16:55:49.813" v="2" actId="20577"/>
          <ac:spMkLst>
            <pc:docMk/>
            <pc:sldMk cId="705580672" sldId="277"/>
            <ac:spMk id="3" creationId="{C15CDF01-4026-011A-AB70-564EC83C608D}"/>
          </ac:spMkLst>
        </pc:spChg>
      </pc:sldChg>
    </pc:docChg>
  </pc:docChgLst>
  <pc:docChgLst>
    <pc:chgData name="Megan Cox" clId="Web-{9A1CFCAE-0A27-4D42-8210-A45886532AF8}"/>
    <pc:docChg chg="delSld modSld">
      <pc:chgData name="Megan Cox" userId="" providerId="" clId="Web-{9A1CFCAE-0A27-4D42-8210-A45886532AF8}" dt="2024-03-13T16:28:31.369" v="604"/>
      <pc:docMkLst>
        <pc:docMk/>
      </pc:docMkLst>
      <pc:sldChg chg="modSp">
        <pc:chgData name="Megan Cox" userId="" providerId="" clId="Web-{9A1CFCAE-0A27-4D42-8210-A45886532AF8}" dt="2024-03-13T14:56:53.954" v="343" actId="20577"/>
        <pc:sldMkLst>
          <pc:docMk/>
          <pc:sldMk cId="3948665295" sldId="257"/>
        </pc:sldMkLst>
        <pc:spChg chg="mod">
          <ac:chgData name="Megan Cox" userId="" providerId="" clId="Web-{9A1CFCAE-0A27-4D42-8210-A45886532AF8}" dt="2024-03-13T14:56:53.954" v="343" actId="20577"/>
          <ac:spMkLst>
            <pc:docMk/>
            <pc:sldMk cId="3948665295" sldId="257"/>
            <ac:spMk id="2" creationId="{0B23804A-8568-A136-BFB0-0F6B8C19BEE3}"/>
          </ac:spMkLst>
        </pc:spChg>
        <pc:spChg chg="mod">
          <ac:chgData name="Megan Cox" userId="" providerId="" clId="Web-{9A1CFCAE-0A27-4D42-8210-A45886532AF8}" dt="2024-03-13T14:34:54.851" v="251" actId="1076"/>
          <ac:spMkLst>
            <pc:docMk/>
            <pc:sldMk cId="3948665295" sldId="257"/>
            <ac:spMk id="3" creationId="{F523DD07-5C6C-0A33-1AE3-EFCB974EF830}"/>
          </ac:spMkLst>
        </pc:spChg>
        <pc:spChg chg="mod">
          <ac:chgData name="Megan Cox" userId="" providerId="" clId="Web-{9A1CFCAE-0A27-4D42-8210-A45886532AF8}" dt="2024-03-13T14:35:14.868" v="256" actId="1076"/>
          <ac:spMkLst>
            <pc:docMk/>
            <pc:sldMk cId="3948665295" sldId="257"/>
            <ac:spMk id="4" creationId="{AF484C5D-67A7-CD38-548D-B05BBE84F09B}"/>
          </ac:spMkLst>
        </pc:spChg>
        <pc:spChg chg="mod">
          <ac:chgData name="Megan Cox" userId="" providerId="" clId="Web-{9A1CFCAE-0A27-4D42-8210-A45886532AF8}" dt="2024-03-13T14:35:10.728" v="254" actId="14100"/>
          <ac:spMkLst>
            <pc:docMk/>
            <pc:sldMk cId="3948665295" sldId="257"/>
            <ac:spMk id="5" creationId="{A3EDF3CD-7C96-D579-D6FF-FB0FC0860E26}"/>
          </ac:spMkLst>
        </pc:spChg>
        <pc:spChg chg="mod">
          <ac:chgData name="Megan Cox" userId="" providerId="" clId="Web-{9A1CFCAE-0A27-4D42-8210-A45886532AF8}" dt="2024-03-13T14:35:06.540" v="253" actId="1076"/>
          <ac:spMkLst>
            <pc:docMk/>
            <pc:sldMk cId="3948665295" sldId="257"/>
            <ac:spMk id="6" creationId="{CBE2D1F5-EC3D-CD53-4D35-C6D7116DC471}"/>
          </ac:spMkLst>
        </pc:spChg>
        <pc:spChg chg="mod">
          <ac:chgData name="Megan Cox" userId="" providerId="" clId="Web-{9A1CFCAE-0A27-4D42-8210-A45886532AF8}" dt="2024-03-13T14:34:05.942" v="243" actId="1076"/>
          <ac:spMkLst>
            <pc:docMk/>
            <pc:sldMk cId="3948665295" sldId="257"/>
            <ac:spMk id="10" creationId="{7239A167-8D17-DFF4-6AE4-C64A9BC01F90}"/>
          </ac:spMkLst>
        </pc:spChg>
      </pc:sldChg>
      <pc:sldChg chg="addSp delSp modSp modCm">
        <pc:chgData name="Megan Cox" userId="" providerId="" clId="Web-{9A1CFCAE-0A27-4D42-8210-A45886532AF8}" dt="2024-03-13T14:16:15.168" v="40" actId="1076"/>
        <pc:sldMkLst>
          <pc:docMk/>
          <pc:sldMk cId="2176316037" sldId="258"/>
        </pc:sldMkLst>
        <pc:picChg chg="add mod">
          <ac:chgData name="Megan Cox" userId="" providerId="" clId="Web-{9A1CFCAE-0A27-4D42-8210-A45886532AF8}" dt="2024-03-13T14:16:15.168" v="40" actId="1076"/>
          <ac:picMkLst>
            <pc:docMk/>
            <pc:sldMk cId="2176316037" sldId="258"/>
            <ac:picMk id="3" creationId="{23C045CD-85FA-E46A-5DD6-317AA8480F51}"/>
          </ac:picMkLst>
        </pc:picChg>
        <pc:picChg chg="del">
          <ac:chgData name="Megan Cox" userId="" providerId="" clId="Web-{9A1CFCAE-0A27-4D42-8210-A45886532AF8}" dt="2024-03-13T14:11:56.213" v="2"/>
          <ac:picMkLst>
            <pc:docMk/>
            <pc:sldMk cId="2176316037" sldId="258"/>
            <ac:picMk id="5" creationId="{C968BE13-4DBB-5DB6-AFA5-724126C7D575}"/>
          </ac:picMkLst>
        </pc:picChg>
        <pc:extLst>
          <p:ext xmlns:p="http://schemas.openxmlformats.org/presentationml/2006/main" uri="{D6D511B9-2390-475A-947B-AFAB55BFBCF1}">
            <pc226:cmChg xmlns:pc226="http://schemas.microsoft.com/office/powerpoint/2022/06/main/command" chg="">
              <pc226:chgData name="Megan Cox" userId="" providerId="" clId="Web-{9A1CFCAE-0A27-4D42-8210-A45886532AF8}" dt="2024-03-13T14:12:29.653" v="7"/>
              <pc2:cmMkLst xmlns:pc2="http://schemas.microsoft.com/office/powerpoint/2019/9/main/command">
                <pc:docMk/>
                <pc:sldMk cId="2176316037" sldId="258"/>
                <pc2:cmMk id="{F77258BE-CA12-43A9-91B4-46B3C89FA902}"/>
              </pc2:cmMkLst>
              <pc226:cmRplyChg chg="add">
                <pc226:chgData name="Megan Cox" userId="" providerId="" clId="Web-{9A1CFCAE-0A27-4D42-8210-A45886532AF8}" dt="2024-03-13T14:12:29.653" v="7"/>
                <pc2:cmRplyMkLst xmlns:pc2="http://schemas.microsoft.com/office/powerpoint/2019/9/main/command">
                  <pc:docMk/>
                  <pc:sldMk cId="2176316037" sldId="258"/>
                  <pc2:cmMk id="{F77258BE-CA12-43A9-91B4-46B3C89FA902}"/>
                  <pc2:cmRplyMk id="{02C1D03C-58C4-47A4-B75C-C4055FD4F8E9}"/>
                </pc2:cmRplyMkLst>
              </pc226:cmRplyChg>
            </pc226:cmChg>
          </p:ext>
        </pc:extLst>
      </pc:sldChg>
      <pc:sldChg chg="addCm modNotes">
        <pc:chgData name="Megan Cox" userId="" providerId="" clId="Web-{9A1CFCAE-0A27-4D42-8210-A45886532AF8}" dt="2024-03-13T16:27:13.164" v="558"/>
        <pc:sldMkLst>
          <pc:docMk/>
          <pc:sldMk cId="56328510" sldId="263"/>
        </pc:sldMkLst>
        <pc:extLst>
          <p:ext xmlns:p="http://schemas.openxmlformats.org/presentationml/2006/main" uri="{D6D511B9-2390-475A-947B-AFAB55BFBCF1}">
            <pc226:cmChg xmlns:pc226="http://schemas.microsoft.com/office/powerpoint/2022/06/main/command" chg="add">
              <pc226:chgData name="Megan Cox" userId="" providerId="" clId="Web-{9A1CFCAE-0A27-4D42-8210-A45886532AF8}" dt="2024-03-13T14:22:32.131" v="77"/>
              <pc2:cmMkLst xmlns:pc2="http://schemas.microsoft.com/office/powerpoint/2019/9/main/command">
                <pc:docMk/>
                <pc:sldMk cId="56328510" sldId="263"/>
                <pc2:cmMk id="{BC5750BE-0DFE-46B3-A5E0-9C5FB04D37AB}"/>
              </pc2:cmMkLst>
            </pc226:cmChg>
          </p:ext>
        </pc:extLst>
      </pc:sldChg>
      <pc:sldChg chg="modSp modNotes">
        <pc:chgData name="Megan Cox" userId="" providerId="" clId="Web-{9A1CFCAE-0A27-4D42-8210-A45886532AF8}" dt="2024-03-13T16:26:31.179" v="535" actId="20577"/>
        <pc:sldMkLst>
          <pc:docMk/>
          <pc:sldMk cId="2474874293" sldId="267"/>
        </pc:sldMkLst>
        <pc:spChg chg="mod">
          <ac:chgData name="Megan Cox" userId="" providerId="" clId="Web-{9A1CFCAE-0A27-4D42-8210-A45886532AF8}" dt="2024-03-13T16:26:31.179" v="535" actId="20577"/>
          <ac:spMkLst>
            <pc:docMk/>
            <pc:sldMk cId="2474874293" sldId="267"/>
            <ac:spMk id="2" creationId="{6E3FB013-F3CF-0A67-BC45-B8DC967C3385}"/>
          </ac:spMkLst>
        </pc:spChg>
        <pc:spChg chg="mod">
          <ac:chgData name="Megan Cox" userId="" providerId="" clId="Web-{9A1CFCAE-0A27-4D42-8210-A45886532AF8}" dt="2024-03-13T14:24:34.029" v="96" actId="1076"/>
          <ac:spMkLst>
            <pc:docMk/>
            <pc:sldMk cId="2474874293" sldId="267"/>
            <ac:spMk id="4" creationId="{FFC0D365-C871-5BB0-83E5-4D8706363D3E}"/>
          </ac:spMkLst>
        </pc:spChg>
        <pc:picChg chg="mod">
          <ac:chgData name="Megan Cox" userId="" providerId="" clId="Web-{9A1CFCAE-0A27-4D42-8210-A45886532AF8}" dt="2024-03-13T14:24:05.887" v="92" actId="1076"/>
          <ac:picMkLst>
            <pc:docMk/>
            <pc:sldMk cId="2474874293" sldId="267"/>
            <ac:picMk id="3" creationId="{6980FB1D-58AF-9F6F-9B49-4111348E234C}"/>
          </ac:picMkLst>
        </pc:picChg>
      </pc:sldChg>
      <pc:sldChg chg="modNotes">
        <pc:chgData name="Megan Cox" userId="" providerId="" clId="Web-{9A1CFCAE-0A27-4D42-8210-A45886532AF8}" dt="2024-03-13T16:26:45.492" v="550"/>
        <pc:sldMkLst>
          <pc:docMk/>
          <pc:sldMk cId="4128835193" sldId="268"/>
        </pc:sldMkLst>
      </pc:sldChg>
      <pc:sldChg chg="modNotes">
        <pc:chgData name="Megan Cox" userId="" providerId="" clId="Web-{9A1CFCAE-0A27-4D42-8210-A45886532AF8}" dt="2024-03-13T16:27:41.681" v="567"/>
        <pc:sldMkLst>
          <pc:docMk/>
          <pc:sldMk cId="2053684999" sldId="270"/>
        </pc:sldMkLst>
      </pc:sldChg>
      <pc:sldChg chg="del addCm">
        <pc:chgData name="Megan Cox" userId="" providerId="" clId="Web-{9A1CFCAE-0A27-4D42-8210-A45886532AF8}" dt="2024-03-13T16:28:31.369" v="604"/>
        <pc:sldMkLst>
          <pc:docMk/>
          <pc:sldMk cId="2923308143" sldId="273"/>
        </pc:sldMkLst>
        <pc:extLst>
          <p:ext xmlns:p="http://schemas.openxmlformats.org/presentationml/2006/main" uri="{D6D511B9-2390-475A-947B-AFAB55BFBCF1}">
            <pc226:cmChg xmlns:pc226="http://schemas.microsoft.com/office/powerpoint/2022/06/main/command" chg="add">
              <pc226:chgData name="Megan Cox" userId="" providerId="" clId="Web-{9A1CFCAE-0A27-4D42-8210-A45886532AF8}" dt="2024-03-13T14:42:26.959" v="272"/>
              <pc2:cmMkLst xmlns:pc2="http://schemas.microsoft.com/office/powerpoint/2019/9/main/command">
                <pc:docMk/>
                <pc:sldMk cId="2923308143" sldId="273"/>
                <pc2:cmMk id="{0420E2F2-E594-4E19-8FCC-DEC589B9246B}"/>
              </pc2:cmMkLst>
            </pc226:cmChg>
          </p:ext>
        </pc:extLst>
      </pc:sldChg>
      <pc:sldChg chg="modSp modNotes">
        <pc:chgData name="Megan Cox" userId="" providerId="" clId="Web-{9A1CFCAE-0A27-4D42-8210-A45886532AF8}" dt="2024-03-13T16:27:59.228" v="590"/>
        <pc:sldMkLst>
          <pc:docMk/>
          <pc:sldMk cId="1826379184" sldId="274"/>
        </pc:sldMkLst>
        <pc:spChg chg="mod">
          <ac:chgData name="Megan Cox" userId="" providerId="" clId="Web-{9A1CFCAE-0A27-4D42-8210-A45886532AF8}" dt="2024-03-13T14:36:42.968" v="267" actId="1076"/>
          <ac:spMkLst>
            <pc:docMk/>
            <pc:sldMk cId="1826379184" sldId="274"/>
            <ac:spMk id="3" creationId="{58E35694-14EF-4B65-6EE7-77B8C08C9C13}"/>
          </ac:spMkLst>
        </pc:spChg>
        <pc:picChg chg="mod">
          <ac:chgData name="Megan Cox" userId="" providerId="" clId="Web-{9A1CFCAE-0A27-4D42-8210-A45886532AF8}" dt="2024-03-13T14:36:49.765" v="269" actId="1076"/>
          <ac:picMkLst>
            <pc:docMk/>
            <pc:sldMk cId="1826379184" sldId="274"/>
            <ac:picMk id="4" creationId="{A3EB3E46-B058-5388-4A13-DAF6519EF6ED}"/>
          </ac:picMkLst>
        </pc:picChg>
      </pc:sldChg>
      <pc:sldChg chg="addSp delSp modSp">
        <pc:chgData name="Megan Cox" userId="" providerId="" clId="Web-{9A1CFCAE-0A27-4D42-8210-A45886532AF8}" dt="2024-03-13T14:57:13.034" v="346" actId="1076"/>
        <pc:sldMkLst>
          <pc:docMk/>
          <pc:sldMk cId="3532094101" sldId="275"/>
        </pc:sldMkLst>
        <pc:picChg chg="add mod">
          <ac:chgData name="Megan Cox" userId="" providerId="" clId="Web-{9A1CFCAE-0A27-4D42-8210-A45886532AF8}" dt="2024-03-13T14:57:13.034" v="346" actId="1076"/>
          <ac:picMkLst>
            <pc:docMk/>
            <pc:sldMk cId="3532094101" sldId="275"/>
            <ac:picMk id="3" creationId="{8F128C6A-97B2-1681-C46D-0CC44B5F4BB8}"/>
          </ac:picMkLst>
        </pc:picChg>
        <pc:picChg chg="del">
          <ac:chgData name="Megan Cox" userId="" providerId="" clId="Web-{9A1CFCAE-0A27-4D42-8210-A45886532AF8}" dt="2024-03-13T14:54:32.804" v="274"/>
          <ac:picMkLst>
            <pc:docMk/>
            <pc:sldMk cId="3532094101" sldId="275"/>
            <ac:picMk id="4" creationId="{C6B56693-96D8-BECB-86AF-95442541AA3F}"/>
          </ac:picMkLst>
        </pc:picChg>
      </pc:sldChg>
      <pc:sldChg chg="modNotes">
        <pc:chgData name="Megan Cox" userId="" providerId="" clId="Web-{9A1CFCAE-0A27-4D42-8210-A45886532AF8}" dt="2024-03-13T16:28:26.557" v="603"/>
        <pc:sldMkLst>
          <pc:docMk/>
          <pc:sldMk cId="1401660561" sldId="276"/>
        </pc:sldMkLst>
      </pc:sldChg>
      <pc:sldChg chg="addCm">
        <pc:chgData name="Megan Cox" userId="" providerId="" clId="Web-{9A1CFCAE-0A27-4D42-8210-A45886532AF8}" dt="2024-03-13T14:20:50.655" v="69"/>
        <pc:sldMkLst>
          <pc:docMk/>
          <pc:sldMk cId="705580672" sldId="277"/>
        </pc:sldMkLst>
        <pc:extLst>
          <p:ext xmlns:p="http://schemas.openxmlformats.org/presentationml/2006/main" uri="{D6D511B9-2390-475A-947B-AFAB55BFBCF1}">
            <pc226:cmChg xmlns:pc226="http://schemas.microsoft.com/office/powerpoint/2022/06/main/command" chg="add">
              <pc226:chgData name="Megan Cox" userId="" providerId="" clId="Web-{9A1CFCAE-0A27-4D42-8210-A45886532AF8}" dt="2024-03-13T14:20:50.655" v="69"/>
              <pc2:cmMkLst xmlns:pc2="http://schemas.microsoft.com/office/powerpoint/2019/9/main/command">
                <pc:docMk/>
                <pc:sldMk cId="705580672" sldId="277"/>
                <pc2:cmMk id="{4842E4FE-03AB-4694-8CC4-5171658EC480}"/>
              </pc2:cmMkLst>
            </pc226:cmChg>
          </p:ext>
        </pc:extLst>
      </pc:sldChg>
      <pc:sldChg chg="modSp addCm modNotes">
        <pc:chgData name="Megan Cox" userId="" providerId="" clId="Web-{9A1CFCAE-0A27-4D42-8210-A45886532AF8}" dt="2024-03-13T16:25:00.552" v="378"/>
        <pc:sldMkLst>
          <pc:docMk/>
          <pc:sldMk cId="2574421184" sldId="281"/>
        </pc:sldMkLst>
        <pc:picChg chg="mod">
          <ac:chgData name="Megan Cox" userId="" providerId="" clId="Web-{9A1CFCAE-0A27-4D42-8210-A45886532AF8}" dt="2024-03-13T14:18:44.834" v="58" actId="1076"/>
          <ac:picMkLst>
            <pc:docMk/>
            <pc:sldMk cId="2574421184" sldId="281"/>
            <ac:picMk id="4" creationId="{32090519-1ECD-797D-93A8-08199B4363A7}"/>
          </ac:picMkLst>
        </pc:picChg>
        <pc:extLst>
          <p:ext xmlns:p="http://schemas.openxmlformats.org/presentationml/2006/main" uri="{D6D511B9-2390-475A-947B-AFAB55BFBCF1}">
            <pc226:cmChg xmlns:pc226="http://schemas.microsoft.com/office/powerpoint/2022/06/main/command" chg="add">
              <pc226:chgData name="Megan Cox" userId="" providerId="" clId="Web-{9A1CFCAE-0A27-4D42-8210-A45886532AF8}" dt="2024-03-13T14:19:15.586" v="59"/>
              <pc2:cmMkLst xmlns:pc2="http://schemas.microsoft.com/office/powerpoint/2019/9/main/command">
                <pc:docMk/>
                <pc:sldMk cId="2574421184" sldId="281"/>
                <pc2:cmMk id="{7FAF0DDC-6953-4FFE-BDD3-F95E03B5BEE2}"/>
              </pc2:cmMkLst>
            </pc226:cmChg>
          </p:ext>
        </pc:extLst>
      </pc:sldChg>
      <pc:sldChg chg="modSp modNotes">
        <pc:chgData name="Megan Cox" userId="" providerId="" clId="Web-{9A1CFCAE-0A27-4D42-8210-A45886532AF8}" dt="2024-03-13T16:27:07.570" v="555"/>
        <pc:sldMkLst>
          <pc:docMk/>
          <pc:sldMk cId="3757916654" sldId="282"/>
        </pc:sldMkLst>
        <pc:spChg chg="mod">
          <ac:chgData name="Megan Cox" userId="" providerId="" clId="Web-{9A1CFCAE-0A27-4D42-8210-A45886532AF8}" dt="2024-03-13T14:19:45.276" v="62" actId="20577"/>
          <ac:spMkLst>
            <pc:docMk/>
            <pc:sldMk cId="3757916654" sldId="282"/>
            <ac:spMk id="2" creationId="{9EAD5263-318B-E215-4E30-EA021C14D7C6}"/>
          </ac:spMkLst>
        </pc:spChg>
        <pc:spChg chg="mod">
          <ac:chgData name="Megan Cox" userId="" providerId="" clId="Web-{9A1CFCAE-0A27-4D42-8210-A45886532AF8}" dt="2024-03-13T14:19:35.369" v="60" actId="1076"/>
          <ac:spMkLst>
            <pc:docMk/>
            <pc:sldMk cId="3757916654" sldId="282"/>
            <ac:spMk id="4" creationId="{F06DB26D-A2D3-E351-07BD-A666BAED88AD}"/>
          </ac:spMkLst>
        </pc:spChg>
      </pc:sldChg>
      <pc:sldChg chg="modSp modNotes">
        <pc:chgData name="Megan Cox" userId="" providerId="" clId="Web-{9A1CFCAE-0A27-4D42-8210-A45886532AF8}" dt="2024-03-13T16:26:05.975" v="482"/>
        <pc:sldMkLst>
          <pc:docMk/>
          <pc:sldMk cId="1171697920" sldId="283"/>
        </pc:sldMkLst>
        <pc:spChg chg="mod">
          <ac:chgData name="Megan Cox" userId="" providerId="" clId="Web-{9A1CFCAE-0A27-4D42-8210-A45886532AF8}" dt="2024-03-13T14:22:51.929" v="79" actId="1076"/>
          <ac:spMkLst>
            <pc:docMk/>
            <pc:sldMk cId="1171697920" sldId="283"/>
            <ac:spMk id="5" creationId="{C61CF5D8-6997-D168-6990-6337CF2819ED}"/>
          </ac:spMkLst>
        </pc:spChg>
        <pc:spChg chg="mod">
          <ac:chgData name="Megan Cox" userId="" providerId="" clId="Web-{9A1CFCAE-0A27-4D42-8210-A45886532AF8}" dt="2024-03-13T14:22:45.960" v="78" actId="1076"/>
          <ac:spMkLst>
            <pc:docMk/>
            <pc:sldMk cId="1171697920" sldId="283"/>
            <ac:spMk id="13" creationId="{90B1913D-6D23-F503-5F01-C116ACB71A94}"/>
          </ac:spMkLst>
        </pc:spChg>
      </pc:sldChg>
      <pc:sldChg chg="modSp modNotes">
        <pc:chgData name="Megan Cox" userId="" providerId="" clId="Web-{9A1CFCAE-0A27-4D42-8210-A45886532AF8}" dt="2024-03-13T16:24:07.634" v="362"/>
        <pc:sldMkLst>
          <pc:docMk/>
          <pc:sldMk cId="3733846411" sldId="285"/>
        </pc:sldMkLst>
        <pc:spChg chg="mod">
          <ac:chgData name="Megan Cox" userId="" providerId="" clId="Web-{9A1CFCAE-0A27-4D42-8210-A45886532AF8}" dt="2024-03-13T14:16:47.280" v="41" actId="1076"/>
          <ac:spMkLst>
            <pc:docMk/>
            <pc:sldMk cId="3733846411" sldId="285"/>
            <ac:spMk id="5" creationId="{A3EDF3CD-7C96-D579-D6FF-FB0FC0860E26}"/>
          </ac:spMkLst>
        </pc:spChg>
      </pc:sldChg>
      <pc:sldChg chg="modNotes">
        <pc:chgData name="Megan Cox" userId="" providerId="" clId="Web-{9A1CFCAE-0A27-4D42-8210-A45886532AF8}" dt="2024-03-13T16:27:48.368" v="579"/>
        <pc:sldMkLst>
          <pc:docMk/>
          <pc:sldMk cId="2514804553" sldId="286"/>
        </pc:sldMkLst>
      </pc:sldChg>
      <pc:sldChg chg="modSp modNotes">
        <pc:chgData name="Megan Cox" userId="" providerId="" clId="Web-{9A1CFCAE-0A27-4D42-8210-A45886532AF8}" dt="2024-03-13T16:27:02.773" v="554"/>
        <pc:sldMkLst>
          <pc:docMk/>
          <pc:sldMk cId="4231068069" sldId="289"/>
        </pc:sldMkLst>
        <pc:graphicFrameChg chg="mod modGraphic">
          <ac:chgData name="Megan Cox" userId="" providerId="" clId="Web-{9A1CFCAE-0A27-4D42-8210-A45886532AF8}" dt="2024-03-13T14:18:27.536" v="55" actId="1076"/>
          <ac:graphicFrameMkLst>
            <pc:docMk/>
            <pc:sldMk cId="4231068069" sldId="289"/>
            <ac:graphicFrameMk id="6" creationId="{EF301A02-3D38-9A75-D15E-20A293071DAF}"/>
          </ac:graphicFrameMkLst>
        </pc:graphicFrameChg>
      </pc:sldChg>
      <pc:sldChg chg="modSp modNotes">
        <pc:chgData name="Megan Cox" userId="" providerId="" clId="Web-{9A1CFCAE-0A27-4D42-8210-A45886532AF8}" dt="2024-03-13T16:24:27.479" v="365"/>
        <pc:sldMkLst>
          <pc:docMk/>
          <pc:sldMk cId="649234262" sldId="290"/>
        </pc:sldMkLst>
        <pc:spChg chg="mod">
          <ac:chgData name="Megan Cox" userId="" providerId="" clId="Web-{9A1CFCAE-0A27-4D42-8210-A45886532AF8}" dt="2024-03-13T14:17:33.392" v="48" actId="1076"/>
          <ac:spMkLst>
            <pc:docMk/>
            <pc:sldMk cId="649234262" sldId="290"/>
            <ac:spMk id="5" creationId="{7BF5C7E3-9F18-6643-3F40-DD8246A79D37}"/>
          </ac:spMkLst>
        </pc:spChg>
      </pc:sldChg>
      <pc:sldChg chg="modNotes">
        <pc:chgData name="Megan Cox" userId="" providerId="" clId="Web-{9A1CFCAE-0A27-4D42-8210-A45886532AF8}" dt="2024-03-13T16:24:31.980" v="369"/>
        <pc:sldMkLst>
          <pc:docMk/>
          <pc:sldMk cId="2696755155" sldId="291"/>
        </pc:sldMkLst>
      </pc:sldChg>
      <pc:sldChg chg="modNotes">
        <pc:chgData name="Megan Cox" userId="" providerId="" clId="Web-{9A1CFCAE-0A27-4D42-8210-A45886532AF8}" dt="2024-03-13T16:24:36.261" v="371"/>
        <pc:sldMkLst>
          <pc:docMk/>
          <pc:sldMk cId="3303471483" sldId="292"/>
        </pc:sldMkLst>
      </pc:sldChg>
      <pc:sldChg chg="modNotes">
        <pc:chgData name="Megan Cox" userId="" providerId="" clId="Web-{9A1CFCAE-0A27-4D42-8210-A45886532AF8}" dt="2024-03-13T16:24:44.793" v="373"/>
        <pc:sldMkLst>
          <pc:docMk/>
          <pc:sldMk cId="2165415105" sldId="293"/>
        </pc:sldMkLst>
      </pc:sldChg>
      <pc:sldChg chg="modNotes">
        <pc:chgData name="Megan Cox" userId="" providerId="" clId="Web-{9A1CFCAE-0A27-4D42-8210-A45886532AF8}" dt="2024-03-13T16:24:54.411" v="377"/>
        <pc:sldMkLst>
          <pc:docMk/>
          <pc:sldMk cId="2222995044" sldId="294"/>
        </pc:sldMkLst>
      </pc:sldChg>
      <pc:sldChg chg="modNotes">
        <pc:chgData name="Megan Cox" userId="" providerId="" clId="Web-{9A1CFCAE-0A27-4D42-8210-A45886532AF8}" dt="2024-03-13T16:26:09.803" v="492"/>
        <pc:sldMkLst>
          <pc:docMk/>
          <pc:sldMk cId="3127564716" sldId="295"/>
        </pc:sldMkLst>
      </pc:sldChg>
      <pc:sldChg chg="modSp modNotes">
        <pc:chgData name="Megan Cox" userId="" providerId="" clId="Web-{9A1CFCAE-0A27-4D42-8210-A45886532AF8}" dt="2024-03-13T16:24:10.603" v="363"/>
        <pc:sldMkLst>
          <pc:docMk/>
          <pc:sldMk cId="1921151665" sldId="296"/>
        </pc:sldMkLst>
        <pc:spChg chg="mod">
          <ac:chgData name="Megan Cox" userId="" providerId="" clId="Web-{9A1CFCAE-0A27-4D42-8210-A45886532AF8}" dt="2024-03-13T14:17:19.172" v="47" actId="1076"/>
          <ac:spMkLst>
            <pc:docMk/>
            <pc:sldMk cId="1921151665" sldId="296"/>
            <ac:spMk id="3" creationId="{3631C880-910A-D699-68C4-8CF4B25E1A69}"/>
          </ac:spMkLst>
        </pc:spChg>
        <pc:spChg chg="mod">
          <ac:chgData name="Megan Cox" userId="" providerId="" clId="Web-{9A1CFCAE-0A27-4D42-8210-A45886532AF8}" dt="2024-03-13T14:17:04.812" v="44" actId="1076"/>
          <ac:spMkLst>
            <pc:docMk/>
            <pc:sldMk cId="1921151665" sldId="296"/>
            <ac:spMk id="10" creationId="{58E1FEE2-F33E-0A4B-21B7-AB73118B7446}"/>
          </ac:spMkLst>
        </pc:spChg>
      </pc:sldChg>
      <pc:sldChg chg="modSp modNotes">
        <pc:chgData name="Megan Cox" userId="" providerId="" clId="Web-{9A1CFCAE-0A27-4D42-8210-A45886532AF8}" dt="2024-03-13T16:25:29.927" v="417"/>
        <pc:sldMkLst>
          <pc:docMk/>
          <pc:sldMk cId="880070216" sldId="298"/>
        </pc:sldMkLst>
        <pc:spChg chg="mod">
          <ac:chgData name="Megan Cox" userId="" providerId="" clId="Web-{9A1CFCAE-0A27-4D42-8210-A45886532AF8}" dt="2024-03-13T14:21:36.111" v="75" actId="1076"/>
          <ac:spMkLst>
            <pc:docMk/>
            <pc:sldMk cId="880070216" sldId="298"/>
            <ac:spMk id="3" creationId="{09F864A4-39FA-4F31-A5D6-7393C1143778}"/>
          </ac:spMkLst>
        </pc:spChg>
        <pc:spChg chg="mod">
          <ac:chgData name="Megan Cox" userId="" providerId="" clId="Web-{9A1CFCAE-0A27-4D42-8210-A45886532AF8}" dt="2024-03-13T14:21:31.189" v="74" actId="1076"/>
          <ac:spMkLst>
            <pc:docMk/>
            <pc:sldMk cId="880070216" sldId="298"/>
            <ac:spMk id="10" creationId="{58E1FEE2-F33E-0A4B-21B7-AB73118B7446}"/>
          </ac:spMkLst>
        </pc:spChg>
      </pc:sldChg>
      <pc:sldChg chg="modSp modNotes">
        <pc:chgData name="Megan Cox" userId="" providerId="" clId="Web-{9A1CFCAE-0A27-4D42-8210-A45886532AF8}" dt="2024-03-13T16:26:39.460" v="541"/>
        <pc:sldMkLst>
          <pc:docMk/>
          <pc:sldMk cId="3381574841" sldId="300"/>
        </pc:sldMkLst>
        <pc:spChg chg="mod">
          <ac:chgData name="Megan Cox" userId="" providerId="" clId="Web-{9A1CFCAE-0A27-4D42-8210-A45886532AF8}" dt="2024-03-13T14:24:56.234" v="100" actId="1076"/>
          <ac:spMkLst>
            <pc:docMk/>
            <pc:sldMk cId="3381574841" sldId="300"/>
            <ac:spMk id="6" creationId="{F6084BF1-6016-A3F1-F58D-0E060AA8C8C1}"/>
          </ac:spMkLst>
        </pc:spChg>
        <pc:spChg chg="mod">
          <ac:chgData name="Megan Cox" userId="" providerId="" clId="Web-{9A1CFCAE-0A27-4D42-8210-A45886532AF8}" dt="2024-03-13T14:24:44.014" v="98" actId="1076"/>
          <ac:spMkLst>
            <pc:docMk/>
            <pc:sldMk cId="3381574841" sldId="300"/>
            <ac:spMk id="13" creationId="{90B1913D-6D23-F503-5F01-C116ACB71A94}"/>
          </ac:spMkLst>
        </pc:spChg>
      </pc:sldChg>
      <pc:sldChg chg="modSp modNotes">
        <pc:chgData name="Megan Cox" userId="" providerId="" clId="Web-{9A1CFCAE-0A27-4D42-8210-A45886532AF8}" dt="2024-03-13T16:27:33.337" v="565"/>
        <pc:sldMkLst>
          <pc:docMk/>
          <pc:sldMk cId="205551641" sldId="301"/>
        </pc:sldMkLst>
        <pc:spChg chg="mod">
          <ac:chgData name="Megan Cox" userId="" providerId="" clId="Web-{9A1CFCAE-0A27-4D42-8210-A45886532AF8}" dt="2024-03-13T14:56:28.015" v="329" actId="1076"/>
          <ac:spMkLst>
            <pc:docMk/>
            <pc:sldMk cId="205551641" sldId="301"/>
            <ac:spMk id="5" creationId="{DE351F08-FB77-9174-06FB-CFA00CA5C9A2}"/>
          </ac:spMkLst>
        </pc:spChg>
        <pc:spChg chg="mod">
          <ac:chgData name="Megan Cox" userId="" providerId="" clId="Web-{9A1CFCAE-0A27-4D42-8210-A45886532AF8}" dt="2024-03-13T14:54:53.790" v="276" actId="1076"/>
          <ac:spMkLst>
            <pc:docMk/>
            <pc:sldMk cId="205551641" sldId="301"/>
            <ac:spMk id="13" creationId="{90B1913D-6D23-F503-5F01-C116ACB71A94}"/>
          </ac:spMkLst>
        </pc:spChg>
      </pc:sldChg>
      <pc:sldChg chg="addSp delSp modSp modCm modNotes">
        <pc:chgData name="Megan Cox" userId="" providerId="" clId="Web-{9A1CFCAE-0A27-4D42-8210-A45886532AF8}" dt="2024-03-13T16:27:27.790" v="560"/>
        <pc:sldMkLst>
          <pc:docMk/>
          <pc:sldMk cId="1578316206" sldId="302"/>
        </pc:sldMkLst>
        <pc:spChg chg="add del mod">
          <ac:chgData name="Megan Cox" userId="" providerId="" clId="Web-{9A1CFCAE-0A27-4D42-8210-A45886532AF8}" dt="2024-03-13T14:27:01.883" v="154"/>
          <ac:spMkLst>
            <pc:docMk/>
            <pc:sldMk cId="1578316206" sldId="302"/>
            <ac:spMk id="5" creationId="{479C85C0-267B-8227-BDFA-380BB8A0245A}"/>
          </ac:spMkLst>
        </pc:spChg>
        <pc:spChg chg="add mod">
          <ac:chgData name="Megan Cox" userId="" providerId="" clId="Web-{9A1CFCAE-0A27-4D42-8210-A45886532AF8}" dt="2024-03-13T14:32:48.890" v="230" actId="1076"/>
          <ac:spMkLst>
            <pc:docMk/>
            <pc:sldMk cId="1578316206" sldId="302"/>
            <ac:spMk id="6" creationId="{746349E3-1397-859A-2923-D61628723FAE}"/>
          </ac:spMkLst>
        </pc:spChg>
        <pc:spChg chg="mod">
          <ac:chgData name="Megan Cox" userId="" providerId="" clId="Web-{9A1CFCAE-0A27-4D42-8210-A45886532AF8}" dt="2024-03-13T14:32:46.718" v="229" actId="1076"/>
          <ac:spMkLst>
            <pc:docMk/>
            <pc:sldMk cId="1578316206" sldId="302"/>
            <ac:spMk id="7" creationId="{F9DD0750-F088-3A63-6C01-FAAA1CA3DF29}"/>
          </ac:spMkLst>
        </pc:spChg>
        <pc:spChg chg="mod">
          <ac:chgData name="Megan Cox" userId="" providerId="" clId="Web-{9A1CFCAE-0A27-4D42-8210-A45886532AF8}" dt="2024-03-13T16:20:44.354" v="355" actId="20577"/>
          <ac:spMkLst>
            <pc:docMk/>
            <pc:sldMk cId="1578316206" sldId="302"/>
            <ac:spMk id="8" creationId="{3EC8A20A-391A-2414-1BE7-A78A58FE238E}"/>
          </ac:spMkLst>
        </pc:spChg>
        <pc:spChg chg="add del">
          <ac:chgData name="Megan Cox" userId="" providerId="" clId="Web-{9A1CFCAE-0A27-4D42-8210-A45886532AF8}" dt="2024-03-13T14:28:00.543" v="169"/>
          <ac:spMkLst>
            <pc:docMk/>
            <pc:sldMk cId="1578316206" sldId="302"/>
            <ac:spMk id="9" creationId="{B9532A2A-348D-21AE-777B-97683D51C24B}"/>
          </ac:spMkLst>
        </pc:spChg>
        <pc:spChg chg="add mod">
          <ac:chgData name="Megan Cox" userId="" providerId="" clId="Web-{9A1CFCAE-0A27-4D42-8210-A45886532AF8}" dt="2024-03-13T14:32:57.922" v="234" actId="1076"/>
          <ac:spMkLst>
            <pc:docMk/>
            <pc:sldMk cId="1578316206" sldId="302"/>
            <ac:spMk id="10" creationId="{E84FD8E1-F1A5-D195-7D36-2F2E101D2EF7}"/>
          </ac:spMkLst>
        </pc:spChg>
        <pc:spChg chg="add del mod">
          <ac:chgData name="Megan Cox" userId="" providerId="" clId="Web-{9A1CFCAE-0A27-4D42-8210-A45886532AF8}" dt="2024-03-13T14:28:27.842" v="184"/>
          <ac:spMkLst>
            <pc:docMk/>
            <pc:sldMk cId="1578316206" sldId="302"/>
            <ac:spMk id="11" creationId="{920C7BA2-95B9-F8B4-EA30-95EF9B0E5DBA}"/>
          </ac:spMkLst>
        </pc:spChg>
        <pc:spChg chg="add del mod">
          <ac:chgData name="Megan Cox" userId="" providerId="" clId="Web-{9A1CFCAE-0A27-4D42-8210-A45886532AF8}" dt="2024-03-13T14:28:31.529" v="188"/>
          <ac:spMkLst>
            <pc:docMk/>
            <pc:sldMk cId="1578316206" sldId="302"/>
            <ac:spMk id="12" creationId="{3AD1D326-C7DE-1E3E-7C5C-25829DC9D729}"/>
          </ac:spMkLst>
        </pc:spChg>
        <pc:spChg chg="add mod">
          <ac:chgData name="Megan Cox" userId="" providerId="" clId="Web-{9A1CFCAE-0A27-4D42-8210-A45886532AF8}" dt="2024-03-13T14:33:01.313" v="235" actId="1076"/>
          <ac:spMkLst>
            <pc:docMk/>
            <pc:sldMk cId="1578316206" sldId="302"/>
            <ac:spMk id="13" creationId="{D67328E5-43C9-65CC-C7C3-2F29CEA6A201}"/>
          </ac:spMkLst>
        </pc:spChg>
        <pc:spChg chg="add del mod">
          <ac:chgData name="Megan Cox" userId="" providerId="" clId="Web-{9A1CFCAE-0A27-4D42-8210-A45886532AF8}" dt="2024-03-13T15:48:46.371" v="348"/>
          <ac:spMkLst>
            <pc:docMk/>
            <pc:sldMk cId="1578316206" sldId="302"/>
            <ac:spMk id="14" creationId="{DD90F4C1-D913-1FEF-E04B-CE3A5C43DE8D}"/>
          </ac:spMkLst>
        </pc:spChg>
        <pc:spChg chg="add mod">
          <ac:chgData name="Megan Cox" userId="" providerId="" clId="Web-{9A1CFCAE-0A27-4D42-8210-A45886532AF8}" dt="2024-03-13T14:32:51.125" v="231" actId="1076"/>
          <ac:spMkLst>
            <pc:docMk/>
            <pc:sldMk cId="1578316206" sldId="302"/>
            <ac:spMk id="15" creationId="{2D14589E-BFB0-FC74-2DD3-C24752A3CDB3}"/>
          </ac:spMkLst>
        </pc:spChg>
        <pc:spChg chg="add del mod">
          <ac:chgData name="Megan Cox" userId="" providerId="" clId="Web-{9A1CFCAE-0A27-4D42-8210-A45886532AF8}" dt="2024-03-13T15:48:54.403" v="349"/>
          <ac:spMkLst>
            <pc:docMk/>
            <pc:sldMk cId="1578316206" sldId="302"/>
            <ac:spMk id="16" creationId="{DB002D9A-01ED-2DCD-2EC7-26AD0E5FEDFE}"/>
          </ac:spMkLst>
        </pc:spChg>
        <pc:picChg chg="del mod">
          <ac:chgData name="Megan Cox" userId="" providerId="" clId="Web-{9A1CFCAE-0A27-4D42-8210-A45886532AF8}" dt="2024-03-13T16:20:16.180" v="351"/>
          <ac:picMkLst>
            <pc:docMk/>
            <pc:sldMk cId="1578316206" sldId="302"/>
            <ac:picMk id="3" creationId="{C1047470-470F-A581-DD66-2B882F9EE3FF}"/>
          </ac:picMkLst>
        </pc:picChg>
        <pc:picChg chg="add mod">
          <ac:chgData name="Megan Cox" userId="" providerId="" clId="Web-{9A1CFCAE-0A27-4D42-8210-A45886532AF8}" dt="2024-03-13T16:21:24.341" v="361" actId="1076"/>
          <ac:picMkLst>
            <pc:docMk/>
            <pc:sldMk cId="1578316206" sldId="302"/>
            <ac:picMk id="4" creationId="{9442CFDC-934A-3608-2038-D1D10F8E447F}"/>
          </ac:picMkLst>
        </pc:picChg>
        <pc:picChg chg="del mod">
          <ac:chgData name="Megan Cox" userId="" providerId="" clId="Web-{9A1CFCAE-0A27-4D42-8210-A45886532AF8}" dt="2024-03-13T14:33:23.517" v="238"/>
          <ac:picMkLst>
            <pc:docMk/>
            <pc:sldMk cId="1578316206" sldId="302"/>
            <ac:picMk id="4" creationId="{BD14550A-A471-E29B-95E9-F338F2397CDD}"/>
          </ac:picMkLst>
        </pc:picChg>
        <pc:extLst>
          <p:ext xmlns:p="http://schemas.openxmlformats.org/presentationml/2006/main" uri="{D6D511B9-2390-475A-947B-AFAB55BFBCF1}">
            <pc226:cmChg xmlns:pc226="http://schemas.microsoft.com/office/powerpoint/2022/06/main/command" chg="mod">
              <pc226:chgData name="Megan Cox" userId="" providerId="" clId="Web-{9A1CFCAE-0A27-4D42-8210-A45886532AF8}" dt="2024-03-13T16:21:16.325" v="359"/>
              <pc2:cmMkLst xmlns:pc2="http://schemas.microsoft.com/office/powerpoint/2019/9/main/command">
                <pc:docMk/>
                <pc:sldMk cId="1578316206" sldId="302"/>
                <pc2:cmMk id="{CA7865E4-64AC-014A-A7CD-FB46897219ED}"/>
              </pc2:cmMkLst>
              <pc226:cmRplyChg chg="add del">
                <pc226:chgData name="Megan Cox" userId="" providerId="" clId="Web-{9A1CFCAE-0A27-4D42-8210-A45886532AF8}" dt="2024-03-13T14:33:18.283" v="237"/>
                <pc2:cmRplyMkLst xmlns:pc2="http://schemas.microsoft.com/office/powerpoint/2019/9/main/command">
                  <pc:docMk/>
                  <pc:sldMk cId="1578316206" sldId="302"/>
                  <pc2:cmMk id="{CA7865E4-64AC-014A-A7CD-FB46897219ED}"/>
                  <pc2:cmRplyMk id="{AA230B1F-03FF-4E8F-867B-280C209142A3}"/>
                </pc2:cmRplyMkLst>
              </pc226:cmRplyChg>
              <pc226:cmRplyChg chg="add">
                <pc226:chgData name="Megan Cox" userId="" providerId="" clId="Web-{9A1CFCAE-0A27-4D42-8210-A45886532AF8}" dt="2024-03-13T14:29:22.892" v="199"/>
                <pc2:cmRplyMkLst xmlns:pc2="http://schemas.microsoft.com/office/powerpoint/2019/9/main/command">
                  <pc:docMk/>
                  <pc:sldMk cId="1578316206" sldId="302"/>
                  <pc2:cmMk id="{CA7865E4-64AC-014A-A7CD-FB46897219ED}"/>
                  <pc2:cmRplyMk id="{8A634091-3686-4EF5-84D0-EF9EB0EE5416}"/>
                </pc2:cmRplyMkLst>
              </pc226:cmRplyChg>
            </pc226:cmChg>
          </p:ext>
        </pc:extLst>
      </pc:sldChg>
      <pc:sldChg chg="modSp modNotes">
        <pc:chgData name="Megan Cox" userId="" providerId="" clId="Web-{9A1CFCAE-0A27-4D42-8210-A45886532AF8}" dt="2024-03-13T16:25:24.427" v="396"/>
        <pc:sldMkLst>
          <pc:docMk/>
          <pc:sldMk cId="3585285961" sldId="303"/>
        </pc:sldMkLst>
        <pc:spChg chg="mod">
          <ac:chgData name="Megan Cox" userId="" providerId="" clId="Web-{9A1CFCAE-0A27-4D42-8210-A45886532AF8}" dt="2024-03-13T14:21:12.141" v="71" actId="1076"/>
          <ac:spMkLst>
            <pc:docMk/>
            <pc:sldMk cId="3585285961" sldId="303"/>
            <ac:spMk id="3" creationId="{94BD341A-6815-9576-B2A4-92323216EEE1}"/>
          </ac:spMkLst>
        </pc:spChg>
        <pc:picChg chg="mod">
          <ac:chgData name="Megan Cox" userId="" providerId="" clId="Web-{9A1CFCAE-0A27-4D42-8210-A45886532AF8}" dt="2024-03-13T14:21:20.204" v="73" actId="1076"/>
          <ac:picMkLst>
            <pc:docMk/>
            <pc:sldMk cId="3585285961" sldId="303"/>
            <ac:picMk id="11" creationId="{C01BDD2A-7063-C453-5FDC-969FFA0C058A}"/>
          </ac:picMkLst>
        </pc:picChg>
      </pc:sldChg>
      <pc:sldChg chg="modSp modNotes">
        <pc:chgData name="Megan Cox" userId="" providerId="" clId="Web-{9A1CFCAE-0A27-4D42-8210-A45886532AF8}" dt="2024-03-13T16:25:18.083" v="390"/>
        <pc:sldMkLst>
          <pc:docMk/>
          <pc:sldMk cId="959945868" sldId="304"/>
        </pc:sldMkLst>
        <pc:picChg chg="mod">
          <ac:chgData name="Megan Cox" userId="" providerId="" clId="Web-{9A1CFCAE-0A27-4D42-8210-A45886532AF8}" dt="2024-03-13T14:19:58.761" v="64" actId="1076"/>
          <ac:picMkLst>
            <pc:docMk/>
            <pc:sldMk cId="959945868" sldId="304"/>
            <ac:picMk id="7" creationId="{F579C6AD-4394-0CAD-D869-97026B9B86C7}"/>
          </ac:picMkLst>
        </pc:picChg>
        <pc:picChg chg="mod">
          <ac:chgData name="Megan Cox" userId="" providerId="" clId="Web-{9A1CFCAE-0A27-4D42-8210-A45886532AF8}" dt="2024-03-13T14:19:55.167" v="63" actId="1076"/>
          <ac:picMkLst>
            <pc:docMk/>
            <pc:sldMk cId="959945868" sldId="304"/>
            <ac:picMk id="8" creationId="{7D2EE801-7C8B-2B33-2AF0-263121578BDE}"/>
          </ac:picMkLst>
        </pc:picChg>
      </pc:sldChg>
      <pc:sldChg chg="addSp delSp modSp modNotes">
        <pc:chgData name="Megan Cox" userId="" providerId="" clId="Web-{9A1CFCAE-0A27-4D42-8210-A45886532AF8}" dt="2024-03-13T16:28:05.650" v="592"/>
        <pc:sldMkLst>
          <pc:docMk/>
          <pc:sldMk cId="1531548091" sldId="305"/>
        </pc:sldMkLst>
        <pc:spChg chg="mod">
          <ac:chgData name="Megan Cox" userId="" providerId="" clId="Web-{9A1CFCAE-0A27-4D42-8210-A45886532AF8}" dt="2024-03-13T14:36:59.875" v="270" actId="20577"/>
          <ac:spMkLst>
            <pc:docMk/>
            <pc:sldMk cId="1531548091" sldId="305"/>
            <ac:spMk id="3" creationId="{58E35694-14EF-4B65-6EE7-77B8C08C9C13}"/>
          </ac:spMkLst>
        </pc:spChg>
        <pc:picChg chg="del">
          <ac:chgData name="Megan Cox" userId="" providerId="" clId="Web-{9A1CFCAE-0A27-4D42-8210-A45886532AF8}" dt="2024-03-13T14:37:00.625" v="271"/>
          <ac:picMkLst>
            <pc:docMk/>
            <pc:sldMk cId="1531548091" sldId="305"/>
            <ac:picMk id="4" creationId="{A3EB3E46-B058-5388-4A13-DAF6519EF6ED}"/>
          </ac:picMkLst>
        </pc:picChg>
        <pc:picChg chg="add del">
          <ac:chgData name="Megan Cox" userId="" providerId="" clId="Web-{9A1CFCAE-0A27-4D42-8210-A45886532AF8}" dt="2024-03-13T14:57:06.080" v="344"/>
          <ac:picMkLst>
            <pc:docMk/>
            <pc:sldMk cId="1531548091" sldId="305"/>
            <ac:picMk id="6" creationId="{D92B0990-7C29-64DB-560C-5212B486F11F}"/>
          </ac:picMkLst>
        </pc:picChg>
      </pc:sldChg>
    </pc:docChg>
  </pc:docChgLst>
  <pc:docChgLst>
    <pc:chgData name="Christopher Phillips" clId="Web-{B9D63F49-081E-4642-9D70-FAD800F94454}"/>
    <pc:docChg chg="addSld delSld modSld sldOrd">
      <pc:chgData name="Christopher Phillips" userId="" providerId="" clId="Web-{B9D63F49-081E-4642-9D70-FAD800F94454}" dt="2024-03-11T20:39:39.237" v="383"/>
      <pc:docMkLst>
        <pc:docMk/>
      </pc:docMkLst>
      <pc:sldChg chg="modSp ord">
        <pc:chgData name="Christopher Phillips" userId="" providerId="" clId="Web-{B9D63F49-081E-4642-9D70-FAD800F94454}" dt="2024-03-11T20:35:58.340" v="311" actId="20577"/>
        <pc:sldMkLst>
          <pc:docMk/>
          <pc:sldMk cId="3948665295" sldId="257"/>
        </pc:sldMkLst>
        <pc:spChg chg="mod">
          <ac:chgData name="Christopher Phillips" userId="" providerId="" clId="Web-{B9D63F49-081E-4642-9D70-FAD800F94454}" dt="2024-03-11T20:35:58.340" v="311" actId="20577"/>
          <ac:spMkLst>
            <pc:docMk/>
            <pc:sldMk cId="3948665295" sldId="257"/>
            <ac:spMk id="2" creationId="{0B23804A-8568-A136-BFB0-0F6B8C19BEE3}"/>
          </ac:spMkLst>
        </pc:spChg>
      </pc:sldChg>
      <pc:sldChg chg="modSp ord">
        <pc:chgData name="Christopher Phillips" userId="" providerId="" clId="Web-{B9D63F49-081E-4642-9D70-FAD800F94454}" dt="2024-03-11T20:34:45.915" v="284"/>
        <pc:sldMkLst>
          <pc:docMk/>
          <pc:sldMk cId="2176316037" sldId="258"/>
        </pc:sldMkLst>
        <pc:spChg chg="mod">
          <ac:chgData name="Christopher Phillips" userId="" providerId="" clId="Web-{B9D63F49-081E-4642-9D70-FAD800F94454}" dt="2024-03-11T20:34:43.212" v="283" actId="20577"/>
          <ac:spMkLst>
            <pc:docMk/>
            <pc:sldMk cId="2176316037" sldId="258"/>
            <ac:spMk id="2" creationId="{0E90B120-676E-48D7-65E6-C28647CEA180}"/>
          </ac:spMkLst>
        </pc:spChg>
      </pc:sldChg>
      <pc:sldChg chg="modSp">
        <pc:chgData name="Christopher Phillips" userId="" providerId="" clId="Web-{B9D63F49-081E-4642-9D70-FAD800F94454}" dt="2024-03-11T18:57:03.039" v="48" actId="20577"/>
        <pc:sldMkLst>
          <pc:docMk/>
          <pc:sldMk cId="56328510" sldId="263"/>
        </pc:sldMkLst>
        <pc:spChg chg="mod">
          <ac:chgData name="Christopher Phillips" userId="" providerId="" clId="Web-{B9D63F49-081E-4642-9D70-FAD800F94454}" dt="2024-03-11T18:57:03.039" v="48" actId="20577"/>
          <ac:spMkLst>
            <pc:docMk/>
            <pc:sldMk cId="56328510" sldId="263"/>
            <ac:spMk id="2" creationId="{03772529-0481-2A15-0934-866882ACB6A6}"/>
          </ac:spMkLst>
        </pc:spChg>
        <pc:spChg chg="mod">
          <ac:chgData name="Christopher Phillips" userId="" providerId="" clId="Web-{B9D63F49-081E-4642-9D70-FAD800F94454}" dt="2024-03-11T18:56:37.678" v="42" actId="20577"/>
          <ac:spMkLst>
            <pc:docMk/>
            <pc:sldMk cId="56328510" sldId="263"/>
            <ac:spMk id="3" creationId="{CD99F516-2260-EF4F-2CBD-7733A960304F}"/>
          </ac:spMkLst>
        </pc:spChg>
      </pc:sldChg>
      <pc:sldChg chg="delSp modSp del delAnim">
        <pc:chgData name="Christopher Phillips" userId="" providerId="" clId="Web-{B9D63F49-081E-4642-9D70-FAD800F94454}" dt="2024-03-11T19:06:23.871" v="73"/>
        <pc:sldMkLst>
          <pc:docMk/>
          <pc:sldMk cId="4141925922" sldId="265"/>
        </pc:sldMkLst>
        <pc:spChg chg="del mod">
          <ac:chgData name="Christopher Phillips" userId="" providerId="" clId="Web-{B9D63F49-081E-4642-9D70-FAD800F94454}" dt="2024-03-11T19:05:48.181" v="60"/>
          <ac:spMkLst>
            <pc:docMk/>
            <pc:sldMk cId="4141925922" sldId="265"/>
            <ac:spMk id="6" creationId="{77BBE548-03AC-EA56-A078-F37529FB8DA6}"/>
          </ac:spMkLst>
        </pc:spChg>
      </pc:sldChg>
      <pc:sldChg chg="addSp delSp modSp ord addAnim delAnim">
        <pc:chgData name="Christopher Phillips" userId="" providerId="" clId="Web-{B9D63F49-081E-4642-9D70-FAD800F94454}" dt="2024-03-11T20:17:12.647" v="244"/>
        <pc:sldMkLst>
          <pc:docMk/>
          <pc:sldMk cId="2474874293" sldId="267"/>
        </pc:sldMkLst>
        <pc:spChg chg="mod">
          <ac:chgData name="Christopher Phillips" userId="" providerId="" clId="Web-{B9D63F49-081E-4642-9D70-FAD800F94454}" dt="2024-03-11T19:05:34.008" v="56" actId="1076"/>
          <ac:spMkLst>
            <pc:docMk/>
            <pc:sldMk cId="2474874293" sldId="267"/>
            <ac:spMk id="4" creationId="{FFC0D365-C871-5BB0-83E5-4D8706363D3E}"/>
          </ac:spMkLst>
        </pc:spChg>
        <pc:spChg chg="del">
          <ac:chgData name="Christopher Phillips" userId="" providerId="" clId="Web-{B9D63F49-081E-4642-9D70-FAD800F94454}" dt="2024-03-11T20:15:09.752" v="194"/>
          <ac:spMkLst>
            <pc:docMk/>
            <pc:sldMk cId="2474874293" sldId="267"/>
            <ac:spMk id="7" creationId="{C2021B08-4DAB-9CF4-DC98-02FA785A5BCF}"/>
          </ac:spMkLst>
        </pc:spChg>
        <pc:picChg chg="add del">
          <ac:chgData name="Christopher Phillips" userId="" providerId="" clId="Web-{B9D63F49-081E-4642-9D70-FAD800F94454}" dt="2024-03-11T20:15:05.518" v="193"/>
          <ac:picMkLst>
            <pc:docMk/>
            <pc:sldMk cId="2474874293" sldId="267"/>
            <ac:picMk id="3" creationId="{F35996FC-6A26-92F2-5689-A3B1C8F1B06C}"/>
          </ac:picMkLst>
        </pc:picChg>
      </pc:sldChg>
      <pc:sldChg chg="modSp">
        <pc:chgData name="Christopher Phillips" userId="" providerId="" clId="Web-{B9D63F49-081E-4642-9D70-FAD800F94454}" dt="2024-03-11T20:18:02.070" v="245" actId="1076"/>
        <pc:sldMkLst>
          <pc:docMk/>
          <pc:sldMk cId="2053684999" sldId="270"/>
        </pc:sldMkLst>
        <pc:picChg chg="mod">
          <ac:chgData name="Christopher Phillips" userId="" providerId="" clId="Web-{B9D63F49-081E-4642-9D70-FAD800F94454}" dt="2024-03-11T20:18:02.070" v="245" actId="1076"/>
          <ac:picMkLst>
            <pc:docMk/>
            <pc:sldMk cId="2053684999" sldId="270"/>
            <ac:picMk id="7" creationId="{011011C9-7B21-1BEC-6A84-7C8D4CCD379C}"/>
          </ac:picMkLst>
        </pc:picChg>
      </pc:sldChg>
      <pc:sldChg chg="modSp ord">
        <pc:chgData name="Christopher Phillips" userId="" providerId="" clId="Web-{B9D63F49-081E-4642-9D70-FAD800F94454}" dt="2024-03-11T20:37:44.390" v="374" actId="14100"/>
        <pc:sldMkLst>
          <pc:docMk/>
          <pc:sldMk cId="1826379184" sldId="274"/>
        </pc:sldMkLst>
        <pc:spChg chg="mod">
          <ac:chgData name="Christopher Phillips" userId="" providerId="" clId="Web-{B9D63F49-081E-4642-9D70-FAD800F94454}" dt="2024-03-11T20:37:44.390" v="374" actId="14100"/>
          <ac:spMkLst>
            <pc:docMk/>
            <pc:sldMk cId="1826379184" sldId="274"/>
            <ac:spMk id="2" creationId="{2E5F7F7F-79B8-993A-7209-42CF2FD6322B}"/>
          </ac:spMkLst>
        </pc:spChg>
        <pc:spChg chg="mod">
          <ac:chgData name="Christopher Phillips" userId="" providerId="" clId="Web-{B9D63F49-081E-4642-9D70-FAD800F94454}" dt="2024-03-11T20:37:39.108" v="363" actId="20577"/>
          <ac:spMkLst>
            <pc:docMk/>
            <pc:sldMk cId="1826379184" sldId="274"/>
            <ac:spMk id="3" creationId="{58E35694-14EF-4B65-6EE7-77B8C08C9C13}"/>
          </ac:spMkLst>
        </pc:spChg>
      </pc:sldChg>
      <pc:sldChg chg="addSp delSp modSp ord modCm">
        <pc:chgData name="Christopher Phillips" userId="" providerId="" clId="Web-{B9D63F49-081E-4642-9D70-FAD800F94454}" dt="2024-03-11T20:39:39.237" v="383"/>
        <pc:sldMkLst>
          <pc:docMk/>
          <pc:sldMk cId="3532094101" sldId="275"/>
        </pc:sldMkLst>
        <pc:spChg chg="mod">
          <ac:chgData name="Christopher Phillips" userId="" providerId="" clId="Web-{B9D63F49-081E-4642-9D70-FAD800F94454}" dt="2024-03-11T20:36:14.090" v="321" actId="20577"/>
          <ac:spMkLst>
            <pc:docMk/>
            <pc:sldMk cId="3532094101" sldId="275"/>
            <ac:spMk id="2" creationId="{27E29ADC-8164-0FEF-F19D-8B718B799671}"/>
          </ac:spMkLst>
        </pc:spChg>
        <pc:spChg chg="del mod">
          <ac:chgData name="Christopher Phillips" userId="" providerId="" clId="Web-{B9D63F49-081E-4642-9D70-FAD800F94454}" dt="2024-03-11T20:34:20.977" v="270"/>
          <ac:spMkLst>
            <pc:docMk/>
            <pc:sldMk cId="3532094101" sldId="275"/>
            <ac:spMk id="3" creationId="{1A3DC5E8-E030-645F-A2CE-941D61DCD5B1}"/>
          </ac:spMkLst>
        </pc:spChg>
        <pc:spChg chg="add del mod">
          <ac:chgData name="Christopher Phillips" userId="" providerId="" clId="Web-{B9D63F49-081E-4642-9D70-FAD800F94454}" dt="2024-03-11T20:35:33.011" v="301"/>
          <ac:spMkLst>
            <pc:docMk/>
            <pc:sldMk cId="3532094101" sldId="275"/>
            <ac:spMk id="6" creationId="{9919259C-C5C7-0036-D93E-7AEA770E140A}"/>
          </ac:spMkLst>
        </pc:spChg>
        <pc:extLst>
          <p:ext xmlns:p="http://schemas.openxmlformats.org/presentationml/2006/main" uri="{D6D511B9-2390-475A-947B-AFAB55BFBCF1}">
            <pc226:cmChg xmlns:pc226="http://schemas.microsoft.com/office/powerpoint/2022/06/main/command" chg="mod">
              <pc226:chgData name="Christopher Phillips" userId="" providerId="" clId="Web-{B9D63F49-081E-4642-9D70-FAD800F94454}" dt="2024-03-11T20:34:52.962" v="285"/>
              <pc2:cmMkLst xmlns:pc2="http://schemas.microsoft.com/office/powerpoint/2019/9/main/command">
                <pc:docMk/>
                <pc:sldMk cId="3532094101" sldId="275"/>
                <pc2:cmMk id="{111887A9-D4ED-4154-9977-2793143094E5}"/>
              </pc2:cmMkLst>
            </pc226:cmChg>
          </p:ext>
        </pc:extLst>
      </pc:sldChg>
      <pc:sldChg chg="modSp">
        <pc:chgData name="Christopher Phillips" userId="" providerId="" clId="Web-{B9D63F49-081E-4642-9D70-FAD800F94454}" dt="2024-03-11T18:51:36.785" v="41" actId="1076"/>
        <pc:sldMkLst>
          <pc:docMk/>
          <pc:sldMk cId="2574421184" sldId="281"/>
        </pc:sldMkLst>
        <pc:spChg chg="mod">
          <ac:chgData name="Christopher Phillips" userId="" providerId="" clId="Web-{B9D63F49-081E-4642-9D70-FAD800F94454}" dt="2024-03-11T18:51:36.785" v="41" actId="1076"/>
          <ac:spMkLst>
            <pc:docMk/>
            <pc:sldMk cId="2574421184" sldId="281"/>
            <ac:spMk id="3" creationId="{90AA404B-85DC-6995-1875-34E3B4C5BAFA}"/>
          </ac:spMkLst>
        </pc:spChg>
      </pc:sldChg>
      <pc:sldChg chg="modSp">
        <pc:chgData name="Christopher Phillips" userId="" providerId="" clId="Web-{B9D63F49-081E-4642-9D70-FAD800F94454}" dt="2024-03-11T20:13:09.373" v="188" actId="1076"/>
        <pc:sldMkLst>
          <pc:docMk/>
          <pc:sldMk cId="3757916654" sldId="282"/>
        </pc:sldMkLst>
        <pc:spChg chg="mod">
          <ac:chgData name="Christopher Phillips" userId="" providerId="" clId="Web-{B9D63F49-081E-4642-9D70-FAD800F94454}" dt="2024-03-11T20:13:09.373" v="188" actId="1076"/>
          <ac:spMkLst>
            <pc:docMk/>
            <pc:sldMk cId="3757916654" sldId="282"/>
            <ac:spMk id="10" creationId="{58E1FEE2-F33E-0A4B-21B7-AB73118B7446}"/>
          </ac:spMkLst>
        </pc:spChg>
      </pc:sldChg>
      <pc:sldChg chg="addSp delSp modSp delAnim">
        <pc:chgData name="Christopher Phillips" userId="" providerId="" clId="Web-{B9D63F49-081E-4642-9D70-FAD800F94454}" dt="2024-03-11T20:14:28.454" v="190"/>
        <pc:sldMkLst>
          <pc:docMk/>
          <pc:sldMk cId="1171697920" sldId="283"/>
        </pc:sldMkLst>
        <pc:spChg chg="add mod">
          <ac:chgData name="Christopher Phillips" userId="" providerId="" clId="Web-{B9D63F49-081E-4642-9D70-FAD800F94454}" dt="2024-03-11T20:14:28.454" v="190"/>
          <ac:spMkLst>
            <pc:docMk/>
            <pc:sldMk cId="1171697920" sldId="283"/>
            <ac:spMk id="3" creationId="{1E5FE6A1-C658-7CCB-48A5-1F45BC68105A}"/>
          </ac:spMkLst>
        </pc:spChg>
        <pc:picChg chg="del">
          <ac:chgData name="Christopher Phillips" userId="" providerId="" clId="Web-{B9D63F49-081E-4642-9D70-FAD800F94454}" dt="2024-03-11T20:14:28.454" v="190"/>
          <ac:picMkLst>
            <pc:docMk/>
            <pc:sldMk cId="1171697920" sldId="283"/>
            <ac:picMk id="27" creationId="{990B3712-A5DA-B646-1442-E1224844CC87}"/>
          </ac:picMkLst>
        </pc:picChg>
      </pc:sldChg>
      <pc:sldChg chg="ord">
        <pc:chgData name="Christopher Phillips" userId="" providerId="" clId="Web-{B9D63F49-081E-4642-9D70-FAD800F94454}" dt="2024-03-11T20:03:19.761" v="126"/>
        <pc:sldMkLst>
          <pc:docMk/>
          <pc:sldMk cId="3733846411" sldId="285"/>
        </pc:sldMkLst>
      </pc:sldChg>
      <pc:sldChg chg="delSp modSp delAnim">
        <pc:chgData name="Christopher Phillips" userId="" providerId="" clId="Web-{B9D63F49-081E-4642-9D70-FAD800F94454}" dt="2024-03-11T20:39:33.190" v="382" actId="20577"/>
        <pc:sldMkLst>
          <pc:docMk/>
          <pc:sldMk cId="1082410196" sldId="287"/>
        </pc:sldMkLst>
        <pc:spChg chg="mod">
          <ac:chgData name="Christopher Phillips" userId="" providerId="" clId="Web-{B9D63F49-081E-4642-9D70-FAD800F94454}" dt="2024-03-11T20:39:33.190" v="382" actId="20577"/>
          <ac:spMkLst>
            <pc:docMk/>
            <pc:sldMk cId="1082410196" sldId="287"/>
            <ac:spMk id="10" creationId="{ADDD1253-2F3F-1549-405A-EA12008F0412}"/>
          </ac:spMkLst>
        </pc:spChg>
        <pc:picChg chg="del">
          <ac:chgData name="Christopher Phillips" userId="" providerId="" clId="Web-{B9D63F49-081E-4642-9D70-FAD800F94454}" dt="2024-03-11T20:38:16.953" v="377"/>
          <ac:picMkLst>
            <pc:docMk/>
            <pc:sldMk cId="1082410196" sldId="287"/>
            <ac:picMk id="3" creationId="{C2E69E52-F3D1-BA30-BC41-1D66E56655A1}"/>
          </ac:picMkLst>
        </pc:picChg>
        <pc:picChg chg="del">
          <ac:chgData name="Christopher Phillips" userId="" providerId="" clId="Web-{B9D63F49-081E-4642-9D70-FAD800F94454}" dt="2024-03-11T20:38:15.969" v="376"/>
          <ac:picMkLst>
            <pc:docMk/>
            <pc:sldMk cId="1082410196" sldId="287"/>
            <ac:picMk id="4" creationId="{0DF045B3-D1EC-40EE-A476-F7DF39D04E76}"/>
          </ac:picMkLst>
        </pc:picChg>
        <pc:picChg chg="del">
          <ac:chgData name="Christopher Phillips" userId="" providerId="" clId="Web-{B9D63F49-081E-4642-9D70-FAD800F94454}" dt="2024-03-11T20:38:13.891" v="375"/>
          <ac:picMkLst>
            <pc:docMk/>
            <pc:sldMk cId="1082410196" sldId="287"/>
            <ac:picMk id="7" creationId="{D7104ECA-53AA-F04F-52F3-40D6896428E8}"/>
          </ac:picMkLst>
        </pc:picChg>
      </pc:sldChg>
      <pc:sldChg chg="modSp del">
        <pc:chgData name="Christopher Phillips" userId="" providerId="" clId="Web-{B9D63F49-081E-4642-9D70-FAD800F94454}" dt="2024-03-11T19:15:26.951" v="94"/>
        <pc:sldMkLst>
          <pc:docMk/>
          <pc:sldMk cId="2151468126" sldId="288"/>
        </pc:sldMkLst>
        <pc:spChg chg="mod">
          <ac:chgData name="Christopher Phillips" userId="" providerId="" clId="Web-{B9D63F49-081E-4642-9D70-FAD800F94454}" dt="2024-03-11T19:15:08.935" v="91" actId="14100"/>
          <ac:spMkLst>
            <pc:docMk/>
            <pc:sldMk cId="2151468126" sldId="288"/>
            <ac:spMk id="3" creationId="{90AA404B-85DC-6995-1875-34E3B4C5BAFA}"/>
          </ac:spMkLst>
        </pc:spChg>
      </pc:sldChg>
      <pc:sldChg chg="modSp">
        <pc:chgData name="Christopher Phillips" userId="" providerId="" clId="Web-{B9D63F49-081E-4642-9D70-FAD800F94454}" dt="2024-03-11T18:44:33.321" v="15"/>
        <pc:sldMkLst>
          <pc:docMk/>
          <pc:sldMk cId="4231068069" sldId="289"/>
        </pc:sldMkLst>
        <pc:graphicFrameChg chg="mod modGraphic">
          <ac:chgData name="Christopher Phillips" userId="" providerId="" clId="Web-{B9D63F49-081E-4642-9D70-FAD800F94454}" dt="2024-03-11T18:44:33.321" v="15"/>
          <ac:graphicFrameMkLst>
            <pc:docMk/>
            <pc:sldMk cId="4231068069" sldId="289"/>
            <ac:graphicFrameMk id="6" creationId="{EF301A02-3D38-9A75-D15E-20A293071DAF}"/>
          </ac:graphicFrameMkLst>
        </pc:graphicFrameChg>
      </pc:sldChg>
      <pc:sldChg chg="modSp">
        <pc:chgData name="Christopher Phillips" userId="" providerId="" clId="Web-{B9D63F49-081E-4642-9D70-FAD800F94454}" dt="2024-03-11T20:04:31.435" v="152" actId="20577"/>
        <pc:sldMkLst>
          <pc:docMk/>
          <pc:sldMk cId="649234262" sldId="290"/>
        </pc:sldMkLst>
        <pc:spChg chg="mod">
          <ac:chgData name="Christopher Phillips" userId="" providerId="" clId="Web-{B9D63F49-081E-4642-9D70-FAD800F94454}" dt="2024-03-11T20:04:31.435" v="152" actId="20577"/>
          <ac:spMkLst>
            <pc:docMk/>
            <pc:sldMk cId="649234262" sldId="290"/>
            <ac:spMk id="5" creationId="{7BF5C7E3-9F18-6643-3F40-DD8246A79D37}"/>
          </ac:spMkLst>
        </pc:spChg>
      </pc:sldChg>
      <pc:sldChg chg="addSp delSp modSp add replId">
        <pc:chgData name="Christopher Phillips" userId="" providerId="" clId="Web-{B9D63F49-081E-4642-9D70-FAD800F94454}" dt="2024-03-11T20:05:35.452" v="153" actId="1076"/>
        <pc:sldMkLst>
          <pc:docMk/>
          <pc:sldMk cId="2222995044" sldId="294"/>
        </pc:sldMkLst>
        <pc:spChg chg="mod">
          <ac:chgData name="Christopher Phillips" userId="" providerId="" clId="Web-{B9D63F49-081E-4642-9D70-FAD800F94454}" dt="2024-03-11T18:48:44.277" v="22" actId="20577"/>
          <ac:spMkLst>
            <pc:docMk/>
            <pc:sldMk cId="2222995044" sldId="294"/>
            <ac:spMk id="2" creationId="{3F318C12-A607-5D48-7FCC-2DE5E94DF1BC}"/>
          </ac:spMkLst>
        </pc:spChg>
        <pc:graphicFrameChg chg="del">
          <ac:chgData name="Christopher Phillips" userId="" providerId="" clId="Web-{B9D63F49-081E-4642-9D70-FAD800F94454}" dt="2024-03-11T18:48:45.837" v="23"/>
          <ac:graphicFrameMkLst>
            <pc:docMk/>
            <pc:sldMk cId="2222995044" sldId="294"/>
            <ac:graphicFrameMk id="6" creationId="{EF301A02-3D38-9A75-D15E-20A293071DAF}"/>
          </ac:graphicFrameMkLst>
        </pc:graphicFrameChg>
        <pc:picChg chg="add mod">
          <ac:chgData name="Christopher Phillips" userId="" providerId="" clId="Web-{B9D63F49-081E-4642-9D70-FAD800F94454}" dt="2024-03-11T20:05:35.452" v="153" actId="1076"/>
          <ac:picMkLst>
            <pc:docMk/>
            <pc:sldMk cId="2222995044" sldId="294"/>
            <ac:picMk id="3" creationId="{073A0F18-BC76-C078-1355-CBDF1BF2934C}"/>
          </ac:picMkLst>
        </pc:picChg>
      </pc:sldChg>
      <pc:sldChg chg="modSp add ord replId">
        <pc:chgData name="Christopher Phillips" userId="" providerId="" clId="Web-{B9D63F49-081E-4642-9D70-FAD800F94454}" dt="2024-03-11T19:17:10.973" v="125" actId="20577"/>
        <pc:sldMkLst>
          <pc:docMk/>
          <pc:sldMk cId="3127564716" sldId="295"/>
        </pc:sldMkLst>
        <pc:spChg chg="mod">
          <ac:chgData name="Christopher Phillips" userId="" providerId="" clId="Web-{B9D63F49-081E-4642-9D70-FAD800F94454}" dt="2024-03-11T19:17:10.973" v="125" actId="20577"/>
          <ac:spMkLst>
            <pc:docMk/>
            <pc:sldMk cId="3127564716" sldId="295"/>
            <ac:spMk id="2" creationId="{6E3FB013-F3CF-0A67-BC45-B8DC967C3385}"/>
          </ac:spMkLst>
        </pc:spChg>
        <pc:spChg chg="mod">
          <ac:chgData name="Christopher Phillips" userId="" providerId="" clId="Web-{B9D63F49-081E-4642-9D70-FAD800F94454}" dt="2024-03-11T19:06:15.417" v="72" actId="20577"/>
          <ac:spMkLst>
            <pc:docMk/>
            <pc:sldMk cId="3127564716" sldId="295"/>
            <ac:spMk id="4" creationId="{FFC0D365-C871-5BB0-83E5-4D8706363D3E}"/>
          </ac:spMkLst>
        </pc:spChg>
      </pc:sldChg>
      <pc:sldChg chg="addSp delSp modSp add ord replId">
        <pc:chgData name="Christopher Phillips" userId="" providerId="" clId="Web-{B9D63F49-081E-4642-9D70-FAD800F94454}" dt="2024-03-11T20:04:04.918" v="150" actId="20577"/>
        <pc:sldMkLst>
          <pc:docMk/>
          <pc:sldMk cId="1921151665" sldId="296"/>
        </pc:sldMkLst>
        <pc:spChg chg="add mod">
          <ac:chgData name="Christopher Phillips" userId="" providerId="" clId="Web-{B9D63F49-081E-4642-9D70-FAD800F94454}" dt="2024-03-11T20:04:04.918" v="150" actId="20577"/>
          <ac:spMkLst>
            <pc:docMk/>
            <pc:sldMk cId="1921151665" sldId="296"/>
            <ac:spMk id="2" creationId="{49D35668-3F05-15F2-5F05-B4DCCB2A1280}"/>
          </ac:spMkLst>
        </pc:spChg>
        <pc:spChg chg="add mod">
          <ac:chgData name="Christopher Phillips" userId="" providerId="" clId="Web-{B9D63F49-081E-4642-9D70-FAD800F94454}" dt="2024-03-11T19:15:20.232" v="93" actId="1076"/>
          <ac:spMkLst>
            <pc:docMk/>
            <pc:sldMk cId="1921151665" sldId="296"/>
            <ac:spMk id="3" creationId="{3631C880-910A-D699-68C4-8CF4B25E1A69}"/>
          </ac:spMkLst>
        </pc:spChg>
        <pc:spChg chg="add mod">
          <ac:chgData name="Christopher Phillips" userId="" providerId="" clId="Web-{B9D63F49-081E-4642-9D70-FAD800F94454}" dt="2024-03-11T19:16:21.767" v="108" actId="14100"/>
          <ac:spMkLst>
            <pc:docMk/>
            <pc:sldMk cId="1921151665" sldId="296"/>
            <ac:spMk id="4" creationId="{2022D56B-A903-6627-C83F-C9126AFBE4ED}"/>
          </ac:spMkLst>
        </pc:spChg>
        <pc:spChg chg="add mod">
          <ac:chgData name="Christopher Phillips" userId="" providerId="" clId="Web-{B9D63F49-081E-4642-9D70-FAD800F94454}" dt="2024-03-11T19:16:34.268" v="117" actId="20577"/>
          <ac:spMkLst>
            <pc:docMk/>
            <pc:sldMk cId="1921151665" sldId="296"/>
            <ac:spMk id="5" creationId="{9F152127-1BF8-AF5D-783A-FAC33FCB25E7}"/>
          </ac:spMkLst>
        </pc:spChg>
        <pc:spChg chg="mod">
          <ac:chgData name="Christopher Phillips" userId="" providerId="" clId="Web-{B9D63F49-081E-4642-9D70-FAD800F94454}" dt="2024-03-11T20:03:36.027" v="127" actId="1076"/>
          <ac:spMkLst>
            <pc:docMk/>
            <pc:sldMk cId="1921151665" sldId="296"/>
            <ac:spMk id="10" creationId="{58E1FEE2-F33E-0A4B-21B7-AB73118B7446}"/>
          </ac:spMkLst>
        </pc:spChg>
        <pc:picChg chg="del">
          <ac:chgData name="Christopher Phillips" userId="" providerId="" clId="Web-{B9D63F49-081E-4642-9D70-FAD800F94454}" dt="2024-03-11T19:14:58.371" v="89"/>
          <ac:picMkLst>
            <pc:docMk/>
            <pc:sldMk cId="1921151665" sldId="296"/>
            <ac:picMk id="11" creationId="{BC756417-0592-3BA0-B5D3-C9BAA75C1701}"/>
          </ac:picMkLst>
        </pc:picChg>
        <pc:picChg chg="del">
          <ac:chgData name="Christopher Phillips" userId="" providerId="" clId="Web-{B9D63F49-081E-4642-9D70-FAD800F94454}" dt="2024-03-11T19:14:56.387" v="88"/>
          <ac:picMkLst>
            <pc:docMk/>
            <pc:sldMk cId="1921151665" sldId="296"/>
            <ac:picMk id="12" creationId="{367CAB4D-1984-F3AD-2978-E1FD36959085}"/>
          </ac:picMkLst>
        </pc:picChg>
      </pc:sldChg>
      <pc:sldChg chg="addSp delSp modSp add replId">
        <pc:chgData name="Christopher Phillips" userId="" providerId="" clId="Web-{B9D63F49-081E-4642-9D70-FAD800F94454}" dt="2024-03-11T20:14:33.486" v="192" actId="1076"/>
        <pc:sldMkLst>
          <pc:docMk/>
          <pc:sldMk cId="461676132" sldId="297"/>
        </pc:sldMkLst>
        <pc:spChg chg="mod">
          <ac:chgData name="Christopher Phillips" userId="" providerId="" clId="Web-{B9D63F49-081E-4642-9D70-FAD800F94454}" dt="2024-03-11T20:10:54.307" v="170" actId="20577"/>
          <ac:spMkLst>
            <pc:docMk/>
            <pc:sldMk cId="461676132" sldId="297"/>
            <ac:spMk id="10" creationId="{58E1FEE2-F33E-0A4B-21B7-AB73118B7446}"/>
          </ac:spMkLst>
        </pc:spChg>
        <pc:picChg chg="add mod">
          <ac:chgData name="Christopher Phillips" userId="" providerId="" clId="Web-{B9D63F49-081E-4642-9D70-FAD800F94454}" dt="2024-03-11T20:14:33.486" v="192" actId="1076"/>
          <ac:picMkLst>
            <pc:docMk/>
            <pc:sldMk cId="461676132" sldId="297"/>
            <ac:picMk id="2" creationId="{7DC9DFC0-DAC0-B3C3-43C8-F226FB08CF86}"/>
          </ac:picMkLst>
        </pc:picChg>
        <pc:picChg chg="del">
          <ac:chgData name="Christopher Phillips" userId="" providerId="" clId="Web-{B9D63F49-081E-4642-9D70-FAD800F94454}" dt="2024-03-11T20:09:00.303" v="156"/>
          <ac:picMkLst>
            <pc:docMk/>
            <pc:sldMk cId="461676132" sldId="297"/>
            <ac:picMk id="11" creationId="{BC756417-0592-3BA0-B5D3-C9BAA75C1701}"/>
          </ac:picMkLst>
        </pc:picChg>
        <pc:picChg chg="del">
          <ac:chgData name="Christopher Phillips" userId="" providerId="" clId="Web-{B9D63F49-081E-4642-9D70-FAD800F94454}" dt="2024-03-11T20:08:59.334" v="155"/>
          <ac:picMkLst>
            <pc:docMk/>
            <pc:sldMk cId="461676132" sldId="297"/>
            <ac:picMk id="12" creationId="{367CAB4D-1984-F3AD-2978-E1FD36959085}"/>
          </ac:picMkLst>
        </pc:picChg>
      </pc:sldChg>
      <pc:sldChg chg="modSp add replId">
        <pc:chgData name="Christopher Phillips" userId="" providerId="" clId="Web-{B9D63F49-081E-4642-9D70-FAD800F94454}" dt="2024-03-11T20:12:27.028" v="185" actId="1076"/>
        <pc:sldMkLst>
          <pc:docMk/>
          <pc:sldMk cId="880070216" sldId="298"/>
        </pc:sldMkLst>
        <pc:spChg chg="mod">
          <ac:chgData name="Christopher Phillips" userId="" providerId="" clId="Web-{B9D63F49-081E-4642-9D70-FAD800F94454}" dt="2024-03-11T20:12:27.028" v="185" actId="1076"/>
          <ac:spMkLst>
            <pc:docMk/>
            <pc:sldMk cId="880070216" sldId="298"/>
            <ac:spMk id="10" creationId="{58E1FEE2-F33E-0A4B-21B7-AB73118B7446}"/>
          </ac:spMkLst>
        </pc:spChg>
      </pc:sldChg>
      <pc:sldChg chg="delSp modSp add replId">
        <pc:chgData name="Christopher Phillips" userId="" providerId="" clId="Web-{B9D63F49-081E-4642-9D70-FAD800F94454}" dt="2024-03-11T20:15:56.910" v="210"/>
        <pc:sldMkLst>
          <pc:docMk/>
          <pc:sldMk cId="316713120" sldId="299"/>
        </pc:sldMkLst>
        <pc:spChg chg="mod">
          <ac:chgData name="Christopher Phillips" userId="" providerId="" clId="Web-{B9D63F49-081E-4642-9D70-FAD800F94454}" dt="2024-03-11T20:15:53.926" v="209" actId="20577"/>
          <ac:spMkLst>
            <pc:docMk/>
            <pc:sldMk cId="316713120" sldId="299"/>
            <ac:spMk id="2" creationId="{6E3FB013-F3CF-0A67-BC45-B8DC967C3385}"/>
          </ac:spMkLst>
        </pc:spChg>
        <pc:spChg chg="del">
          <ac:chgData name="Christopher Phillips" userId="" providerId="" clId="Web-{B9D63F49-081E-4642-9D70-FAD800F94454}" dt="2024-03-11T20:15:56.910" v="210"/>
          <ac:spMkLst>
            <pc:docMk/>
            <pc:sldMk cId="316713120" sldId="299"/>
            <ac:spMk id="4" creationId="{FFC0D365-C871-5BB0-83E5-4D8706363D3E}"/>
          </ac:spMkLst>
        </pc:spChg>
      </pc:sldChg>
      <pc:sldChg chg="new del">
        <pc:chgData name="Christopher Phillips" userId="" providerId="" clId="Web-{B9D63F49-081E-4642-9D70-FAD800F94454}" dt="2024-03-11T20:14:19.798" v="189"/>
        <pc:sldMkLst>
          <pc:docMk/>
          <pc:sldMk cId="3934691709" sldId="299"/>
        </pc:sldMkLst>
      </pc:sldChg>
      <pc:sldChg chg="addSp delSp modSp add replId">
        <pc:chgData name="Christopher Phillips" userId="" providerId="" clId="Web-{B9D63F49-081E-4642-9D70-FAD800F94454}" dt="2024-03-11T20:16:43.849" v="243"/>
        <pc:sldMkLst>
          <pc:docMk/>
          <pc:sldMk cId="3381574841" sldId="300"/>
        </pc:sldMkLst>
        <pc:spChg chg="add mod">
          <ac:chgData name="Christopher Phillips" userId="" providerId="" clId="Web-{B9D63F49-081E-4642-9D70-FAD800F94454}" dt="2024-03-11T20:16:34.318" v="241"/>
          <ac:spMkLst>
            <pc:docMk/>
            <pc:sldMk cId="3381574841" sldId="300"/>
            <ac:spMk id="4" creationId="{2F374E3C-324F-0F2C-94CC-AE72C9277A2D}"/>
          </ac:spMkLst>
        </pc:spChg>
        <pc:spChg chg="mod">
          <ac:chgData name="Christopher Phillips" userId="" providerId="" clId="Web-{B9D63F49-081E-4642-9D70-FAD800F94454}" dt="2024-03-11T20:16:32.349" v="240" actId="14100"/>
          <ac:spMkLst>
            <pc:docMk/>
            <pc:sldMk cId="3381574841" sldId="300"/>
            <ac:spMk id="13" creationId="{90B1913D-6D23-F503-5F01-C116ACB71A94}"/>
          </ac:spMkLst>
        </pc:spChg>
        <pc:picChg chg="add del">
          <ac:chgData name="Christopher Phillips" userId="" providerId="" clId="Web-{B9D63F49-081E-4642-9D70-FAD800F94454}" dt="2024-03-11T20:16:43.849" v="243"/>
          <ac:picMkLst>
            <pc:docMk/>
            <pc:sldMk cId="3381574841" sldId="300"/>
            <ac:picMk id="6" creationId="{4DEC82C7-6998-049F-5CDF-2659500499B9}"/>
          </ac:picMkLst>
        </pc:picChg>
        <pc:picChg chg="del">
          <ac:chgData name="Christopher Phillips" userId="" providerId="" clId="Web-{B9D63F49-081E-4642-9D70-FAD800F94454}" dt="2024-03-11T20:16:34.318" v="241"/>
          <ac:picMkLst>
            <pc:docMk/>
            <pc:sldMk cId="3381574841" sldId="300"/>
            <ac:picMk id="1026" creationId="{27526462-27AB-0CC0-B0AC-B89934E66E7A}"/>
          </ac:picMkLst>
        </pc:picChg>
      </pc:sldChg>
      <pc:sldChg chg="modSp add replId">
        <pc:chgData name="Christopher Phillips" userId="" providerId="" clId="Web-{B9D63F49-081E-4642-9D70-FAD800F94454}" dt="2024-03-11T20:19:06.213" v="257" actId="20577"/>
        <pc:sldMkLst>
          <pc:docMk/>
          <pc:sldMk cId="205551641" sldId="301"/>
        </pc:sldMkLst>
        <pc:spChg chg="mod">
          <ac:chgData name="Christopher Phillips" userId="" providerId="" clId="Web-{B9D63F49-081E-4642-9D70-FAD800F94454}" dt="2024-03-11T20:19:06.213" v="257" actId="20577"/>
          <ac:spMkLst>
            <pc:docMk/>
            <pc:sldMk cId="205551641" sldId="301"/>
            <ac:spMk id="13" creationId="{90B1913D-6D23-F503-5F01-C116ACB71A94}"/>
          </ac:spMkLst>
        </pc:spChg>
      </pc:sldChg>
      <pc:sldChg chg="delSp modSp add replId">
        <pc:chgData name="Christopher Phillips" userId="" providerId="" clId="Web-{B9D63F49-081E-4642-9D70-FAD800F94454}" dt="2024-03-11T20:25:52.242" v="266"/>
        <pc:sldMkLst>
          <pc:docMk/>
          <pc:sldMk cId="1578316206" sldId="302"/>
        </pc:sldMkLst>
        <pc:spChg chg="mod">
          <ac:chgData name="Christopher Phillips" userId="" providerId="" clId="Web-{B9D63F49-081E-4642-9D70-FAD800F94454}" dt="2024-03-11T20:25:50.336" v="265" actId="20577"/>
          <ac:spMkLst>
            <pc:docMk/>
            <pc:sldMk cId="1578316206" sldId="302"/>
            <ac:spMk id="2" creationId="{6E3FB013-F3CF-0A67-BC45-B8DC967C3385}"/>
          </ac:spMkLst>
        </pc:spChg>
        <pc:spChg chg="del">
          <ac:chgData name="Christopher Phillips" userId="" providerId="" clId="Web-{B9D63F49-081E-4642-9D70-FAD800F94454}" dt="2024-03-11T20:25:52.242" v="266"/>
          <ac:spMkLst>
            <pc:docMk/>
            <pc:sldMk cId="1578316206" sldId="302"/>
            <ac:spMk id="4" creationId="{FFC0D365-C871-5BB0-83E5-4D8706363D3E}"/>
          </ac:spMkLst>
        </pc:spChg>
      </pc:sldChg>
    </pc:docChg>
  </pc:docChgLst>
  <pc:docChgLst>
    <pc:chgData name="Megan Cox" clId="Web-{AC103F74-1986-4100-A786-63F073033F2C}"/>
    <pc:docChg chg="mod delSld modSld sldOrd">
      <pc:chgData name="Megan Cox" userId="" providerId="" clId="Web-{AC103F74-1986-4100-A786-63F073033F2C}" dt="2024-02-28T21:16:54.854" v="228" actId="1076"/>
      <pc:docMkLst>
        <pc:docMk/>
      </pc:docMkLst>
      <pc:sldChg chg="addSp delSp modSp">
        <pc:chgData name="Megan Cox" userId="" providerId="" clId="Web-{AC103F74-1986-4100-A786-63F073033F2C}" dt="2024-02-28T21:16:54.854" v="228" actId="1076"/>
        <pc:sldMkLst>
          <pc:docMk/>
          <pc:sldMk cId="3948665295" sldId="257"/>
        </pc:sldMkLst>
        <pc:spChg chg="mod">
          <ac:chgData name="Megan Cox" userId="" providerId="" clId="Web-{AC103F74-1986-4100-A786-63F073033F2C}" dt="2024-02-28T21:16:44.510" v="226" actId="20577"/>
          <ac:spMkLst>
            <pc:docMk/>
            <pc:sldMk cId="3948665295" sldId="257"/>
            <ac:spMk id="4" creationId="{AF484C5D-67A7-CD38-548D-B05BBE84F09B}"/>
          </ac:spMkLst>
        </pc:spChg>
        <pc:spChg chg="mod">
          <ac:chgData name="Megan Cox" userId="" providerId="" clId="Web-{AC103F74-1986-4100-A786-63F073033F2C}" dt="2024-02-28T21:01:56.566" v="118" actId="1076"/>
          <ac:spMkLst>
            <pc:docMk/>
            <pc:sldMk cId="3948665295" sldId="257"/>
            <ac:spMk id="5" creationId="{A3EDF3CD-7C96-D579-D6FF-FB0FC0860E26}"/>
          </ac:spMkLst>
        </pc:spChg>
        <pc:spChg chg="mod">
          <ac:chgData name="Megan Cox" userId="" providerId="" clId="Web-{AC103F74-1986-4100-A786-63F073033F2C}" dt="2024-02-28T21:01:48.660" v="116" actId="1076"/>
          <ac:spMkLst>
            <pc:docMk/>
            <pc:sldMk cId="3948665295" sldId="257"/>
            <ac:spMk id="6" creationId="{CBE2D1F5-EC3D-CD53-4D35-C6D7116DC471}"/>
          </ac:spMkLst>
        </pc:spChg>
        <pc:spChg chg="mod">
          <ac:chgData name="Megan Cox" userId="" providerId="" clId="Web-{AC103F74-1986-4100-A786-63F073033F2C}" dt="2024-02-28T21:01:53.675" v="117" actId="1076"/>
          <ac:spMkLst>
            <pc:docMk/>
            <pc:sldMk cId="3948665295" sldId="257"/>
            <ac:spMk id="7" creationId="{459927F7-6BD7-9FCF-2846-A8E939A14BE0}"/>
          </ac:spMkLst>
        </pc:spChg>
        <pc:spChg chg="add mod">
          <ac:chgData name="Megan Cox" userId="" providerId="" clId="Web-{AC103F74-1986-4100-A786-63F073033F2C}" dt="2024-02-28T21:16:54.854" v="228" actId="1076"/>
          <ac:spMkLst>
            <pc:docMk/>
            <pc:sldMk cId="3948665295" sldId="257"/>
            <ac:spMk id="10" creationId="{7239A167-8D17-DFF4-6AE4-C64A9BC01F90}"/>
          </ac:spMkLst>
        </pc:spChg>
        <pc:spChg chg="add del mod">
          <ac:chgData name="Megan Cox" userId="" providerId="" clId="Web-{AC103F74-1986-4100-A786-63F073033F2C}" dt="2024-02-28T21:04:47.180" v="135"/>
          <ac:spMkLst>
            <pc:docMk/>
            <pc:sldMk cId="3948665295" sldId="257"/>
            <ac:spMk id="12" creationId="{BA8ADE1D-533A-6ABC-9CF9-97A5F2EB980B}"/>
          </ac:spMkLst>
        </pc:spChg>
        <pc:picChg chg="del">
          <ac:chgData name="Megan Cox" userId="" providerId="" clId="Web-{AC103F74-1986-4100-A786-63F073033F2C}" dt="2024-02-28T21:04:38.758" v="134"/>
          <ac:picMkLst>
            <pc:docMk/>
            <pc:sldMk cId="3948665295" sldId="257"/>
            <ac:picMk id="3" creationId="{FE55B229-6441-0AE7-BFB6-A90730DE749A}"/>
          </ac:picMkLst>
        </pc:picChg>
        <pc:picChg chg="add mod">
          <ac:chgData name="Megan Cox" userId="" providerId="" clId="Web-{AC103F74-1986-4100-A786-63F073033F2C}" dt="2024-02-28T21:04:51.258" v="136" actId="14100"/>
          <ac:picMkLst>
            <pc:docMk/>
            <pc:sldMk cId="3948665295" sldId="257"/>
            <ac:picMk id="9" creationId="{2B7F2B30-2804-9CDB-31C9-6A3B33A25C50}"/>
          </ac:picMkLst>
        </pc:picChg>
      </pc:sldChg>
      <pc:sldChg chg="addSp delSp modSp">
        <pc:chgData name="Megan Cox" userId="" providerId="" clId="Web-{AC103F74-1986-4100-A786-63F073033F2C}" dt="2024-02-28T21:14:57.711" v="221" actId="14100"/>
        <pc:sldMkLst>
          <pc:docMk/>
          <pc:sldMk cId="2176316037" sldId="258"/>
        </pc:sldMkLst>
        <pc:spChg chg="mod">
          <ac:chgData name="Megan Cox" userId="" providerId="" clId="Web-{AC103F74-1986-4100-A786-63F073033F2C}" dt="2024-02-28T21:07:21.402" v="151" actId="20577"/>
          <ac:spMkLst>
            <pc:docMk/>
            <pc:sldMk cId="2176316037" sldId="258"/>
            <ac:spMk id="2" creationId="{0E90B120-676E-48D7-65E6-C28647CEA180}"/>
          </ac:spMkLst>
        </pc:spChg>
        <pc:spChg chg="add del mod">
          <ac:chgData name="Megan Cox" userId="" providerId="" clId="Web-{AC103F74-1986-4100-A786-63F073033F2C}" dt="2024-02-28T21:07:34.293" v="153"/>
          <ac:spMkLst>
            <pc:docMk/>
            <pc:sldMk cId="2176316037" sldId="258"/>
            <ac:spMk id="4" creationId="{2F2684C8-6E79-52D7-6BA0-35ADD90599E7}"/>
          </ac:spMkLst>
        </pc:spChg>
        <pc:spChg chg="add mod">
          <ac:chgData name="Megan Cox" userId="" providerId="" clId="Web-{AC103F74-1986-4100-A786-63F073033F2C}" dt="2024-02-28T21:13:06.036" v="197" actId="1076"/>
          <ac:spMkLst>
            <pc:docMk/>
            <pc:sldMk cId="2176316037" sldId="258"/>
            <ac:spMk id="8" creationId="{B6D8C1F3-EAA5-7A95-6118-DD92624EB7E1}"/>
          </ac:spMkLst>
        </pc:spChg>
        <pc:picChg chg="add del mod">
          <ac:chgData name="Megan Cox" userId="" providerId="" clId="Web-{AC103F74-1986-4100-A786-63F073033F2C}" dt="2024-02-28T21:09:30.124" v="170"/>
          <ac:picMkLst>
            <pc:docMk/>
            <pc:sldMk cId="2176316037" sldId="258"/>
            <ac:picMk id="5" creationId="{8213B826-1770-2F77-587A-FE90F7377867}"/>
          </ac:picMkLst>
        </pc:picChg>
        <pc:picChg chg="add del mod">
          <ac:chgData name="Megan Cox" userId="" providerId="" clId="Web-{AC103F74-1986-4100-A786-63F073033F2C}" dt="2024-02-28T21:11:33.315" v="175"/>
          <ac:picMkLst>
            <pc:docMk/>
            <pc:sldMk cId="2176316037" sldId="258"/>
            <ac:picMk id="6" creationId="{28803281-9117-2E8F-B66D-F694D5A96DEE}"/>
          </ac:picMkLst>
        </pc:picChg>
        <pc:picChg chg="add mod">
          <ac:chgData name="Megan Cox" userId="" providerId="" clId="Web-{AC103F74-1986-4100-A786-63F073033F2C}" dt="2024-02-28T21:14:57.711" v="221" actId="14100"/>
          <ac:picMkLst>
            <pc:docMk/>
            <pc:sldMk cId="2176316037" sldId="258"/>
            <ac:picMk id="7" creationId="{BF5C9324-6C78-A051-E287-78FAAB0C574A}"/>
          </ac:picMkLst>
        </pc:picChg>
        <pc:picChg chg="del">
          <ac:chgData name="Megan Cox" userId="" providerId="" clId="Web-{AC103F74-1986-4100-A786-63F073033F2C}" dt="2024-02-28T21:07:25.715" v="152"/>
          <ac:picMkLst>
            <pc:docMk/>
            <pc:sldMk cId="2176316037" sldId="258"/>
            <ac:picMk id="10" creationId="{F84BACEC-970A-3163-C25F-983B806BE231}"/>
          </ac:picMkLst>
        </pc:picChg>
        <pc:picChg chg="del">
          <ac:chgData name="Megan Cox" userId="" providerId="" clId="Web-{AC103F74-1986-4100-A786-63F073033F2C}" dt="2024-02-28T21:07:35.871" v="154"/>
          <ac:picMkLst>
            <pc:docMk/>
            <pc:sldMk cId="2176316037" sldId="258"/>
            <ac:picMk id="13" creationId="{18521B4E-43B9-906B-5627-898449B12AD7}"/>
          </ac:picMkLst>
        </pc:picChg>
      </pc:sldChg>
      <pc:sldChg chg="del">
        <pc:chgData name="Megan Cox" userId="" providerId="" clId="Web-{AC103F74-1986-4100-A786-63F073033F2C}" dt="2024-02-28T20:46:09.496" v="43"/>
        <pc:sldMkLst>
          <pc:docMk/>
          <pc:sldMk cId="999037030" sldId="269"/>
        </pc:sldMkLst>
      </pc:sldChg>
      <pc:sldChg chg="del">
        <pc:chgData name="Megan Cox" userId="" providerId="" clId="Web-{AC103F74-1986-4100-A786-63F073033F2C}" dt="2024-02-28T20:45:28.901" v="41"/>
        <pc:sldMkLst>
          <pc:docMk/>
          <pc:sldMk cId="4236575602" sldId="271"/>
        </pc:sldMkLst>
      </pc:sldChg>
      <pc:sldChg chg="ord">
        <pc:chgData name="Megan Cox" userId="" providerId="" clId="Web-{AC103F74-1986-4100-A786-63F073033F2C}" dt="2024-02-28T20:45:49.464" v="42"/>
        <pc:sldMkLst>
          <pc:docMk/>
          <pc:sldMk cId="2923308143" sldId="273"/>
        </pc:sldMkLst>
      </pc:sldChg>
      <pc:sldChg chg="modSp">
        <pc:chgData name="Megan Cox" userId="" providerId="" clId="Web-{AC103F74-1986-4100-A786-63F073033F2C}" dt="2024-02-28T20:44:55.322" v="38" actId="20577"/>
        <pc:sldMkLst>
          <pc:docMk/>
          <pc:sldMk cId="705580672" sldId="277"/>
        </pc:sldMkLst>
        <pc:spChg chg="mod">
          <ac:chgData name="Megan Cox" userId="" providerId="" clId="Web-{AC103F74-1986-4100-A786-63F073033F2C}" dt="2024-02-28T20:44:55.322" v="38" actId="20577"/>
          <ac:spMkLst>
            <pc:docMk/>
            <pc:sldMk cId="705580672" sldId="277"/>
            <ac:spMk id="2" creationId="{115D5E2B-645F-16C9-2563-B7C655C3ACD6}"/>
          </ac:spMkLst>
        </pc:spChg>
      </pc:sldChg>
      <pc:sldChg chg="addCm">
        <pc:chgData name="Megan Cox" userId="" providerId="" clId="Web-{AC103F74-1986-4100-A786-63F073033F2C}" dt="2024-02-28T20:45:15.588" v="40"/>
        <pc:sldMkLst>
          <pc:docMk/>
          <pc:sldMk cId="343704642" sldId="279"/>
        </pc:sldMkLst>
        <pc:extLst>
          <p:ext xmlns:p="http://schemas.openxmlformats.org/presentationml/2006/main" uri="{D6D511B9-2390-475A-947B-AFAB55BFBCF1}">
            <pc226:cmChg xmlns:pc226="http://schemas.microsoft.com/office/powerpoint/2022/06/main/command" chg="add">
              <pc226:chgData name="Megan Cox" userId="" providerId="" clId="Web-{AC103F74-1986-4100-A786-63F073033F2C}" dt="2024-02-28T20:45:15.588" v="40"/>
              <pc2:cmMkLst xmlns:pc2="http://schemas.microsoft.com/office/powerpoint/2019/9/main/command">
                <pc:docMk/>
                <pc:sldMk cId="343704642" sldId="279"/>
                <pc2:cmMk id="{62472FE5-F17C-45D5-84F3-9274EF35E163}"/>
              </pc2:cmMkLst>
            </pc226:cmChg>
          </p:ext>
        </pc:extLst>
      </pc:sldChg>
      <pc:sldChg chg="addSp delSp modSp">
        <pc:chgData name="Megan Cox" userId="" providerId="" clId="Web-{AC103F74-1986-4100-A786-63F073033F2C}" dt="2024-02-28T21:05:11.446" v="140" actId="14100"/>
        <pc:sldMkLst>
          <pc:docMk/>
          <pc:sldMk cId="3733846411" sldId="285"/>
        </pc:sldMkLst>
        <pc:spChg chg="mod">
          <ac:chgData name="Megan Cox" userId="" providerId="" clId="Web-{AC103F74-1986-4100-A786-63F073033F2C}" dt="2024-02-28T21:01:10.018" v="110" actId="1076"/>
          <ac:spMkLst>
            <pc:docMk/>
            <pc:sldMk cId="3733846411" sldId="285"/>
            <ac:spMk id="4" creationId="{AF484C5D-67A7-CD38-548D-B05BBE84F09B}"/>
          </ac:spMkLst>
        </pc:spChg>
        <pc:spChg chg="mod">
          <ac:chgData name="Megan Cox" userId="" providerId="" clId="Web-{AC103F74-1986-4100-A786-63F073033F2C}" dt="2024-02-28T21:01:27.503" v="114" actId="1076"/>
          <ac:spMkLst>
            <pc:docMk/>
            <pc:sldMk cId="3733846411" sldId="285"/>
            <ac:spMk id="5" creationId="{A3EDF3CD-7C96-D579-D6FF-FB0FC0860E26}"/>
          </ac:spMkLst>
        </pc:spChg>
        <pc:spChg chg="mod">
          <ac:chgData name="Megan Cox" userId="" providerId="" clId="Web-{AC103F74-1986-4100-A786-63F073033F2C}" dt="2024-02-28T21:01:15.253" v="111" actId="1076"/>
          <ac:spMkLst>
            <pc:docMk/>
            <pc:sldMk cId="3733846411" sldId="285"/>
            <ac:spMk id="6" creationId="{CBE2D1F5-EC3D-CD53-4D35-C6D7116DC471}"/>
          </ac:spMkLst>
        </pc:spChg>
        <pc:spChg chg="mod">
          <ac:chgData name="Megan Cox" userId="" providerId="" clId="Web-{AC103F74-1986-4100-A786-63F073033F2C}" dt="2024-02-28T21:01:18.456" v="112" actId="1076"/>
          <ac:spMkLst>
            <pc:docMk/>
            <pc:sldMk cId="3733846411" sldId="285"/>
            <ac:spMk id="7" creationId="{459927F7-6BD7-9FCF-2846-A8E939A14BE0}"/>
          </ac:spMkLst>
        </pc:spChg>
        <pc:spChg chg="add del mod">
          <ac:chgData name="Megan Cox" userId="" providerId="" clId="Web-{AC103F74-1986-4100-A786-63F073033F2C}" dt="2024-02-28T21:01:06.127" v="109"/>
          <ac:spMkLst>
            <pc:docMk/>
            <pc:sldMk cId="3733846411" sldId="285"/>
            <ac:spMk id="9" creationId="{F1DEB7CD-D5AE-1B1D-21C2-27FC75517952}"/>
          </ac:spMkLst>
        </pc:spChg>
        <pc:spChg chg="add del mod">
          <ac:chgData name="Megan Cox" userId="" providerId="" clId="Web-{AC103F74-1986-4100-A786-63F073033F2C}" dt="2024-02-28T21:05:05.196" v="139"/>
          <ac:spMkLst>
            <pc:docMk/>
            <pc:sldMk cId="3733846411" sldId="285"/>
            <ac:spMk id="11" creationId="{579415F3-4F0A-5153-494C-4CED173BEF73}"/>
          </ac:spMkLst>
        </pc:spChg>
        <pc:picChg chg="del">
          <ac:chgData name="Megan Cox" userId="" providerId="" clId="Web-{AC103F74-1986-4100-A786-63F073033F2C}" dt="2024-02-28T21:04:59.821" v="138"/>
          <ac:picMkLst>
            <pc:docMk/>
            <pc:sldMk cId="3733846411" sldId="285"/>
            <ac:picMk id="3" creationId="{FE55B229-6441-0AE7-BFB6-A90730DE749A}"/>
          </ac:picMkLst>
        </pc:picChg>
        <pc:picChg chg="add mod">
          <ac:chgData name="Megan Cox" userId="" providerId="" clId="Web-{AC103F74-1986-4100-A786-63F073033F2C}" dt="2024-02-28T21:05:11.446" v="140" actId="14100"/>
          <ac:picMkLst>
            <pc:docMk/>
            <pc:sldMk cId="3733846411" sldId="285"/>
            <ac:picMk id="8" creationId="{DE26173C-D084-906C-02DF-F578D0D6375C}"/>
          </ac:picMkLst>
        </pc:picChg>
      </pc:sldChg>
    </pc:docChg>
  </pc:docChgLst>
  <pc:docChgLst>
    <pc:chgData name="Christopher Phillips" clId="Web-{945F4FF2-9B01-4222-A700-2278A93839F5}"/>
    <pc:docChg chg="addSld delSld modSld sldOrd">
      <pc:chgData name="Christopher Phillips" userId="" providerId="" clId="Web-{945F4FF2-9B01-4222-A700-2278A93839F5}" dt="2024-03-11T18:43:02.295" v="771"/>
      <pc:docMkLst>
        <pc:docMk/>
      </pc:docMkLst>
      <pc:sldChg chg="modSp modCm">
        <pc:chgData name="Christopher Phillips" userId="" providerId="" clId="Web-{945F4FF2-9B01-4222-A700-2278A93839F5}" dt="2024-03-11T17:29:54.827" v="12" actId="1076"/>
        <pc:sldMkLst>
          <pc:docMk/>
          <pc:sldMk cId="343704642" sldId="279"/>
        </pc:sldMkLst>
        <pc:spChg chg="mod">
          <ac:chgData name="Christopher Phillips" userId="" providerId="" clId="Web-{945F4FF2-9B01-4222-A700-2278A93839F5}" dt="2024-03-11T17:29:40.280" v="10" actId="20577"/>
          <ac:spMkLst>
            <pc:docMk/>
            <pc:sldMk cId="343704642" sldId="279"/>
            <ac:spMk id="10" creationId="{ADDD1253-2F3F-1549-405A-EA12008F0412}"/>
          </ac:spMkLst>
        </pc:spChg>
        <pc:picChg chg="mod">
          <ac:chgData name="Christopher Phillips" userId="" providerId="" clId="Web-{945F4FF2-9B01-4222-A700-2278A93839F5}" dt="2024-03-11T17:29:54.812" v="11" actId="1076"/>
          <ac:picMkLst>
            <pc:docMk/>
            <pc:sldMk cId="343704642" sldId="279"/>
            <ac:picMk id="3" creationId="{C2E69E52-F3D1-BA30-BC41-1D66E56655A1}"/>
          </ac:picMkLst>
        </pc:picChg>
        <pc:picChg chg="mod">
          <ac:chgData name="Christopher Phillips" userId="" providerId="" clId="Web-{945F4FF2-9B01-4222-A700-2278A93839F5}" dt="2024-03-11T17:29:54.827" v="12" actId="1076"/>
          <ac:picMkLst>
            <pc:docMk/>
            <pc:sldMk cId="343704642" sldId="279"/>
            <ac:picMk id="4" creationId="{0DF045B3-D1EC-40EE-A476-F7DF39D04E76}"/>
          </ac:picMkLst>
        </pc:picChg>
        <pc:extLst>
          <p:ext xmlns:p="http://schemas.openxmlformats.org/presentationml/2006/main" uri="{D6D511B9-2390-475A-947B-AFAB55BFBCF1}">
            <pc226:cmChg xmlns:pc226="http://schemas.microsoft.com/office/powerpoint/2022/06/main/command" chg="mod">
              <pc226:chgData name="Christopher Phillips" userId="" providerId="" clId="Web-{945F4FF2-9B01-4222-A700-2278A93839F5}" dt="2024-03-11T17:29:39.358" v="8" actId="20577"/>
              <pc2:cmMkLst xmlns:pc2="http://schemas.microsoft.com/office/powerpoint/2019/9/main/command">
                <pc:docMk/>
                <pc:sldMk cId="343704642" sldId="279"/>
                <pc2:cmMk id="{62472FE5-F17C-45D5-84F3-9274EF35E163}"/>
              </pc2:cmMkLst>
            </pc226:cmChg>
          </p:ext>
        </pc:extLst>
      </pc:sldChg>
      <pc:sldChg chg="modSp ord">
        <pc:chgData name="Christopher Phillips" userId="" providerId="" clId="Web-{945F4FF2-9B01-4222-A700-2278A93839F5}" dt="2024-03-11T18:27:44.360" v="249" actId="20577"/>
        <pc:sldMkLst>
          <pc:docMk/>
          <pc:sldMk cId="2574421184" sldId="281"/>
        </pc:sldMkLst>
        <pc:spChg chg="mod">
          <ac:chgData name="Christopher Phillips" userId="" providerId="" clId="Web-{945F4FF2-9B01-4222-A700-2278A93839F5}" dt="2024-03-11T18:27:44.360" v="249" actId="20577"/>
          <ac:spMkLst>
            <pc:docMk/>
            <pc:sldMk cId="2574421184" sldId="281"/>
            <ac:spMk id="2" creationId="{3F318C12-A607-5D48-7FCC-2DE5E94DF1BC}"/>
          </ac:spMkLst>
        </pc:spChg>
        <pc:spChg chg="mod">
          <ac:chgData name="Christopher Phillips" userId="" providerId="" clId="Web-{945F4FF2-9B01-4222-A700-2278A93839F5}" dt="2024-03-11T18:25:37.559" v="236" actId="20577"/>
          <ac:spMkLst>
            <pc:docMk/>
            <pc:sldMk cId="2574421184" sldId="281"/>
            <ac:spMk id="3" creationId="{90AA404B-85DC-6995-1875-34E3B4C5BAFA}"/>
          </ac:spMkLst>
        </pc:spChg>
      </pc:sldChg>
      <pc:sldChg chg="modSp add replId delCm">
        <pc:chgData name="Christopher Phillips" userId="" providerId="" clId="Web-{945F4FF2-9B01-4222-A700-2278A93839F5}" dt="2024-03-11T17:38:45.938" v="35" actId="20577"/>
        <pc:sldMkLst>
          <pc:docMk/>
          <pc:sldMk cId="1082410196" sldId="287"/>
        </pc:sldMkLst>
        <pc:spChg chg="mod">
          <ac:chgData name="Christopher Phillips" userId="" providerId="" clId="Web-{945F4FF2-9B01-4222-A700-2278A93839F5}" dt="2024-03-11T17:38:42.750" v="31" actId="20577"/>
          <ac:spMkLst>
            <pc:docMk/>
            <pc:sldMk cId="1082410196" sldId="287"/>
            <ac:spMk id="2" creationId="{92D97382-47F7-B9F5-901E-EFEB58849BD4}"/>
          </ac:spMkLst>
        </pc:spChg>
        <pc:spChg chg="mod">
          <ac:chgData name="Christopher Phillips" userId="" providerId="" clId="Web-{945F4FF2-9B01-4222-A700-2278A93839F5}" dt="2024-03-11T17:38:45.938" v="35" actId="20577"/>
          <ac:spMkLst>
            <pc:docMk/>
            <pc:sldMk cId="1082410196" sldId="287"/>
            <ac:spMk id="10" creationId="{ADDD1253-2F3F-1549-405A-EA12008F0412}"/>
          </ac:spMkLst>
        </pc:spChg>
        <pc:extLst>
          <p:ext xmlns:p="http://schemas.openxmlformats.org/presentationml/2006/main" uri="{D6D511B9-2390-475A-947B-AFAB55BFBCF1}">
            <pc226:cmChg xmlns:pc226="http://schemas.microsoft.com/office/powerpoint/2022/06/main/command" chg="del">
              <pc226:chgData name="Christopher Phillips" userId="" providerId="" clId="Web-{945F4FF2-9B01-4222-A700-2278A93839F5}" dt="2024-03-11T17:38:00.468" v="14"/>
              <pc2:cmMkLst xmlns:pc2="http://schemas.microsoft.com/office/powerpoint/2019/9/main/command">
                <pc:docMk/>
                <pc:sldMk cId="1082410196" sldId="287"/>
                <pc2:cmMk id="{76BFC454-CBEF-4E85-B29A-F2998FD090A7}"/>
              </pc2:cmMkLst>
            </pc226:cmChg>
          </p:ext>
        </pc:extLst>
      </pc:sldChg>
      <pc:sldChg chg="modSp add ord replId">
        <pc:chgData name="Christopher Phillips" userId="" providerId="" clId="Web-{945F4FF2-9B01-4222-A700-2278A93839F5}" dt="2024-03-11T17:43:51.010" v="71" actId="20577"/>
        <pc:sldMkLst>
          <pc:docMk/>
          <pc:sldMk cId="2151468126" sldId="288"/>
        </pc:sldMkLst>
        <pc:spChg chg="mod">
          <ac:chgData name="Christopher Phillips" userId="" providerId="" clId="Web-{945F4FF2-9B01-4222-A700-2278A93839F5}" dt="2024-03-11T17:41:38.803" v="51" actId="14100"/>
          <ac:spMkLst>
            <pc:docMk/>
            <pc:sldMk cId="2151468126" sldId="288"/>
            <ac:spMk id="2" creationId="{3F318C12-A607-5D48-7FCC-2DE5E94DF1BC}"/>
          </ac:spMkLst>
        </pc:spChg>
        <pc:spChg chg="mod">
          <ac:chgData name="Christopher Phillips" userId="" providerId="" clId="Web-{945F4FF2-9B01-4222-A700-2278A93839F5}" dt="2024-03-11T17:43:51.010" v="71" actId="20577"/>
          <ac:spMkLst>
            <pc:docMk/>
            <pc:sldMk cId="2151468126" sldId="288"/>
            <ac:spMk id="3" creationId="{90AA404B-85DC-6995-1875-34E3B4C5BAFA}"/>
          </ac:spMkLst>
        </pc:spChg>
      </pc:sldChg>
      <pc:sldChg chg="addSp delSp modSp add ord replId">
        <pc:chgData name="Christopher Phillips" userId="" providerId="" clId="Web-{945F4FF2-9B01-4222-A700-2278A93839F5}" dt="2024-03-11T18:43:02.295" v="771"/>
        <pc:sldMkLst>
          <pc:docMk/>
          <pc:sldMk cId="4231068069" sldId="289"/>
        </pc:sldMkLst>
        <pc:spChg chg="mod">
          <ac:chgData name="Christopher Phillips" userId="" providerId="" clId="Web-{945F4FF2-9B01-4222-A700-2278A93839F5}" dt="2024-03-11T18:37:51.207" v="324" actId="20577"/>
          <ac:spMkLst>
            <pc:docMk/>
            <pc:sldMk cId="4231068069" sldId="289"/>
            <ac:spMk id="2" creationId="{3F318C12-A607-5D48-7FCC-2DE5E94DF1BC}"/>
          </ac:spMkLst>
        </pc:spChg>
        <pc:spChg chg="del">
          <ac:chgData name="Christopher Phillips" userId="" providerId="" clId="Web-{945F4FF2-9B01-4222-A700-2278A93839F5}" dt="2024-03-11T17:46:21.718" v="75"/>
          <ac:spMkLst>
            <pc:docMk/>
            <pc:sldMk cId="4231068069" sldId="289"/>
            <ac:spMk id="3" creationId="{90AA404B-85DC-6995-1875-34E3B4C5BAFA}"/>
          </ac:spMkLst>
        </pc:spChg>
        <pc:spChg chg="add del mod">
          <ac:chgData name="Christopher Phillips" userId="" providerId="" clId="Web-{945F4FF2-9B01-4222-A700-2278A93839F5}" dt="2024-03-11T18:37:57.645" v="325"/>
          <ac:spMkLst>
            <pc:docMk/>
            <pc:sldMk cId="4231068069" sldId="289"/>
            <ac:spMk id="5" creationId="{7BF5C7E3-9F18-6643-3F40-DD8246A79D37}"/>
          </ac:spMkLst>
        </pc:spChg>
        <pc:graphicFrameChg chg="add mod modGraphic">
          <ac:chgData name="Christopher Phillips" userId="" providerId="" clId="Web-{945F4FF2-9B01-4222-A700-2278A93839F5}" dt="2024-03-11T18:43:02.295" v="771"/>
          <ac:graphicFrameMkLst>
            <pc:docMk/>
            <pc:sldMk cId="4231068069" sldId="289"/>
            <ac:graphicFrameMk id="6" creationId="{EF301A02-3D38-9A75-D15E-20A293071DAF}"/>
          </ac:graphicFrameMkLst>
        </pc:graphicFrameChg>
      </pc:sldChg>
      <pc:sldChg chg="addSp delSp modSp add replId">
        <pc:chgData name="Christopher Phillips" userId="" providerId="" clId="Web-{945F4FF2-9B01-4222-A700-2278A93839F5}" dt="2024-03-11T18:31:59.712" v="300" actId="1076"/>
        <pc:sldMkLst>
          <pc:docMk/>
          <pc:sldMk cId="649234262" sldId="290"/>
        </pc:sldMkLst>
        <pc:spChg chg="add del mod">
          <ac:chgData name="Christopher Phillips" userId="" providerId="" clId="Web-{945F4FF2-9B01-4222-A700-2278A93839F5}" dt="2024-03-11T18:30:58.741" v="287" actId="1076"/>
          <ac:spMkLst>
            <pc:docMk/>
            <pc:sldMk cId="649234262" sldId="290"/>
            <ac:spMk id="5" creationId="{7BF5C7E3-9F18-6643-3F40-DD8246A79D37}"/>
          </ac:spMkLst>
        </pc:spChg>
        <pc:picChg chg="add del mod">
          <ac:chgData name="Christopher Phillips" userId="" providerId="" clId="Web-{945F4FF2-9B01-4222-A700-2278A93839F5}" dt="2024-03-11T18:30:37.318" v="269"/>
          <ac:picMkLst>
            <pc:docMk/>
            <pc:sldMk cId="649234262" sldId="290"/>
            <ac:picMk id="3" creationId="{E3FCE2FC-8D8F-F452-1563-6ECC4028BD78}"/>
          </ac:picMkLst>
        </pc:picChg>
        <pc:picChg chg="add del mod">
          <ac:chgData name="Christopher Phillips" userId="" providerId="" clId="Web-{945F4FF2-9B01-4222-A700-2278A93839F5}" dt="2024-03-11T18:30:32.178" v="266"/>
          <ac:picMkLst>
            <pc:docMk/>
            <pc:sldMk cId="649234262" sldId="290"/>
            <ac:picMk id="4" creationId="{F9DFD3E1-4F86-8103-5471-89289986D575}"/>
          </ac:picMkLst>
        </pc:picChg>
        <pc:picChg chg="add mod">
          <ac:chgData name="Christopher Phillips" userId="" providerId="" clId="Web-{945F4FF2-9B01-4222-A700-2278A93839F5}" dt="2024-03-11T18:31:59.712" v="300" actId="1076"/>
          <ac:picMkLst>
            <pc:docMk/>
            <pc:sldMk cId="649234262" sldId="290"/>
            <ac:picMk id="6" creationId="{92580BB1-9CBA-16ED-D516-189809291614}"/>
          </ac:picMkLst>
        </pc:picChg>
      </pc:sldChg>
      <pc:sldChg chg="addSp delSp modSp add ord replId addAnim">
        <pc:chgData name="Christopher Phillips" userId="" providerId="" clId="Web-{945F4FF2-9B01-4222-A700-2278A93839F5}" dt="2024-03-11T18:27:32.344" v="239"/>
        <pc:sldMkLst>
          <pc:docMk/>
          <pc:sldMk cId="2696755155" sldId="291"/>
        </pc:sldMkLst>
        <pc:spChg chg="mod">
          <ac:chgData name="Christopher Phillips" userId="" providerId="" clId="Web-{945F4FF2-9B01-4222-A700-2278A93839F5}" dt="2024-03-11T17:46:56.501" v="93" actId="20577"/>
          <ac:spMkLst>
            <pc:docMk/>
            <pc:sldMk cId="2696755155" sldId="291"/>
            <ac:spMk id="2" creationId="{3F318C12-A607-5D48-7FCC-2DE5E94DF1BC}"/>
          </ac:spMkLst>
        </pc:spChg>
        <pc:spChg chg="del">
          <ac:chgData name="Christopher Phillips" userId="" providerId="" clId="Web-{945F4FF2-9B01-4222-A700-2278A93839F5}" dt="2024-03-11T17:49:46.225" v="94"/>
          <ac:spMkLst>
            <pc:docMk/>
            <pc:sldMk cId="2696755155" sldId="291"/>
            <ac:spMk id="5" creationId="{7BF5C7E3-9F18-6643-3F40-DD8246A79D37}"/>
          </ac:spMkLst>
        </pc:spChg>
        <pc:picChg chg="add del mod modCrop">
          <ac:chgData name="Christopher Phillips" userId="" providerId="" clId="Web-{945F4FF2-9B01-4222-A700-2278A93839F5}" dt="2024-03-11T17:52:36.652" v="104"/>
          <ac:picMkLst>
            <pc:docMk/>
            <pc:sldMk cId="2696755155" sldId="291"/>
            <ac:picMk id="3" creationId="{88DC8F7F-3E21-ED42-207E-C06196C114D1}"/>
          </ac:picMkLst>
        </pc:picChg>
        <pc:picChg chg="add mod ord">
          <ac:chgData name="Christopher Phillips" userId="" providerId="" clId="Web-{945F4FF2-9B01-4222-A700-2278A93839F5}" dt="2024-03-11T17:54:36.578" v="118"/>
          <ac:picMkLst>
            <pc:docMk/>
            <pc:sldMk cId="2696755155" sldId="291"/>
            <ac:picMk id="4" creationId="{889912FB-D84C-005F-383F-003E56911BB5}"/>
          </ac:picMkLst>
        </pc:picChg>
        <pc:picChg chg="add mod ord">
          <ac:chgData name="Christopher Phillips" userId="" providerId="" clId="Web-{945F4FF2-9B01-4222-A700-2278A93839F5}" dt="2024-03-11T18:02:14.905" v="163"/>
          <ac:picMkLst>
            <pc:docMk/>
            <pc:sldMk cId="2696755155" sldId="291"/>
            <ac:picMk id="6" creationId="{5BCC4512-2791-85B2-DEC3-BE62C8CCBEEA}"/>
          </ac:picMkLst>
        </pc:picChg>
      </pc:sldChg>
      <pc:sldChg chg="addSp delSp modSp add ord replId delAnim">
        <pc:chgData name="Christopher Phillips" userId="" providerId="" clId="Web-{945F4FF2-9B01-4222-A700-2278A93839F5}" dt="2024-03-11T18:27:32.344" v="238"/>
        <pc:sldMkLst>
          <pc:docMk/>
          <pc:sldMk cId="3303471483" sldId="292"/>
        </pc:sldMkLst>
        <pc:spChg chg="mod">
          <ac:chgData name="Christopher Phillips" userId="" providerId="" clId="Web-{945F4FF2-9B01-4222-A700-2278A93839F5}" dt="2024-03-11T17:54:59.672" v="125" actId="14100"/>
          <ac:spMkLst>
            <pc:docMk/>
            <pc:sldMk cId="3303471483" sldId="292"/>
            <ac:spMk id="2" creationId="{3F318C12-A607-5D48-7FCC-2DE5E94DF1BC}"/>
          </ac:spMkLst>
        </pc:spChg>
        <pc:picChg chg="add del mod">
          <ac:chgData name="Christopher Phillips" userId="" providerId="" clId="Web-{945F4FF2-9B01-4222-A700-2278A93839F5}" dt="2024-03-11T17:56:30.722" v="129"/>
          <ac:picMkLst>
            <pc:docMk/>
            <pc:sldMk cId="3303471483" sldId="292"/>
            <ac:picMk id="3" creationId="{AE9A5FAE-C2DF-353E-914E-D9B5F2A8277A}"/>
          </ac:picMkLst>
        </pc:picChg>
        <pc:picChg chg="del">
          <ac:chgData name="Christopher Phillips" userId="" providerId="" clId="Web-{945F4FF2-9B01-4222-A700-2278A93839F5}" dt="2024-03-11T17:56:19.816" v="127"/>
          <ac:picMkLst>
            <pc:docMk/>
            <pc:sldMk cId="3303471483" sldId="292"/>
            <ac:picMk id="4" creationId="{889912FB-D84C-005F-383F-003E56911BB5}"/>
          </ac:picMkLst>
        </pc:picChg>
        <pc:picChg chg="add mod">
          <ac:chgData name="Christopher Phillips" userId="" providerId="" clId="Web-{945F4FF2-9B01-4222-A700-2278A93839F5}" dt="2024-03-11T18:00:29.120" v="149"/>
          <ac:picMkLst>
            <pc:docMk/>
            <pc:sldMk cId="3303471483" sldId="292"/>
            <ac:picMk id="5" creationId="{1CB97A8C-09B8-555D-AF90-E658AAEAE052}"/>
          </ac:picMkLst>
        </pc:picChg>
        <pc:picChg chg="del">
          <ac:chgData name="Christopher Phillips" userId="" providerId="" clId="Web-{945F4FF2-9B01-4222-A700-2278A93839F5}" dt="2024-03-11T17:56:18.191" v="126"/>
          <ac:picMkLst>
            <pc:docMk/>
            <pc:sldMk cId="3303471483" sldId="292"/>
            <ac:picMk id="6" creationId="{5BCC4512-2791-85B2-DEC3-BE62C8CCBEEA}"/>
          </ac:picMkLst>
        </pc:picChg>
      </pc:sldChg>
      <pc:sldChg chg="addSp delSp modSp add ord replId">
        <pc:chgData name="Christopher Phillips" userId="" providerId="" clId="Web-{945F4FF2-9B01-4222-A700-2278A93839F5}" dt="2024-03-11T18:27:32.344" v="237"/>
        <pc:sldMkLst>
          <pc:docMk/>
          <pc:sldMk cId="2165415105" sldId="293"/>
        </pc:sldMkLst>
        <pc:spChg chg="mod">
          <ac:chgData name="Christopher Phillips" userId="" providerId="" clId="Web-{945F4FF2-9B01-4222-A700-2278A93839F5}" dt="2024-03-11T18:13:04.285" v="168" actId="20577"/>
          <ac:spMkLst>
            <pc:docMk/>
            <pc:sldMk cId="2165415105" sldId="293"/>
            <ac:spMk id="2" creationId="{3F318C12-A607-5D48-7FCC-2DE5E94DF1BC}"/>
          </ac:spMkLst>
        </pc:spChg>
        <pc:picChg chg="add mod">
          <ac:chgData name="Christopher Phillips" userId="" providerId="" clId="Web-{945F4FF2-9B01-4222-A700-2278A93839F5}" dt="2024-03-11T18:21:09.207" v="182"/>
          <ac:picMkLst>
            <pc:docMk/>
            <pc:sldMk cId="2165415105" sldId="293"/>
            <ac:picMk id="3" creationId="{4D8FE02D-C441-0475-06DD-FCA4859351A7}"/>
          </ac:picMkLst>
        </pc:picChg>
        <pc:picChg chg="add mod">
          <ac:chgData name="Christopher Phillips" userId="" providerId="" clId="Web-{945F4FF2-9B01-4222-A700-2278A93839F5}" dt="2024-03-11T18:22:11.412" v="197"/>
          <ac:picMkLst>
            <pc:docMk/>
            <pc:sldMk cId="2165415105" sldId="293"/>
            <ac:picMk id="4" creationId="{8135DD4A-2A48-3CA3-FC2A-DB4E28E545AE}"/>
          </ac:picMkLst>
        </pc:picChg>
        <pc:picChg chg="del">
          <ac:chgData name="Christopher Phillips" userId="" providerId="" clId="Web-{945F4FF2-9B01-4222-A700-2278A93839F5}" dt="2024-03-11T18:02:33.406" v="165"/>
          <ac:picMkLst>
            <pc:docMk/>
            <pc:sldMk cId="2165415105" sldId="293"/>
            <ac:picMk id="5" creationId="{1CB97A8C-09B8-555D-AF90-E658AAEAE052}"/>
          </ac:picMkLst>
        </pc:picChg>
      </pc:sldChg>
      <pc:sldChg chg="modSp add del replId">
        <pc:chgData name="Christopher Phillips" userId="" providerId="" clId="Web-{945F4FF2-9B01-4222-A700-2278A93839F5}" dt="2024-03-11T18:27:54.751" v="250"/>
        <pc:sldMkLst>
          <pc:docMk/>
          <pc:sldMk cId="2921573207" sldId="294"/>
        </pc:sldMkLst>
        <pc:spChg chg="mod">
          <ac:chgData name="Christopher Phillips" userId="" providerId="" clId="Web-{945F4FF2-9B01-4222-A700-2278A93839F5}" dt="2024-03-11T18:22:40.866" v="201" actId="20577"/>
          <ac:spMkLst>
            <pc:docMk/>
            <pc:sldMk cId="2921573207" sldId="294"/>
            <ac:spMk id="2" creationId="{3F318C12-A607-5D48-7FCC-2DE5E94DF1BC}"/>
          </ac:spMkLst>
        </pc:spChg>
      </pc:sldChg>
    </pc:docChg>
  </pc:docChgLst>
  <pc:docChgLst>
    <pc:chgData name="Christopher Phillips" clId="Web-{932D33B7-283B-4496-A737-EEABEF5A2144}"/>
    <pc:docChg chg="addSld delSld modSld sldOrd">
      <pc:chgData name="Christopher Phillips" userId="" providerId="" clId="Web-{932D33B7-283B-4496-A737-EEABEF5A2144}" dt="2024-03-12T22:15:23.553" v="106"/>
      <pc:docMkLst>
        <pc:docMk/>
      </pc:docMkLst>
      <pc:sldChg chg="ord">
        <pc:chgData name="Christopher Phillips" userId="" providerId="" clId="Web-{932D33B7-283B-4496-A737-EEABEF5A2144}" dt="2024-03-12T22:09:10.199" v="99"/>
        <pc:sldMkLst>
          <pc:docMk/>
          <pc:sldMk cId="2474874293" sldId="267"/>
        </pc:sldMkLst>
      </pc:sldChg>
      <pc:sldChg chg="delSp modSp">
        <pc:chgData name="Christopher Phillips" userId="" providerId="" clId="Web-{932D33B7-283B-4496-A737-EEABEF5A2144}" dt="2024-03-12T22:03:07.439" v="3" actId="1076"/>
        <pc:sldMkLst>
          <pc:docMk/>
          <pc:sldMk cId="705580672" sldId="277"/>
        </pc:sldMkLst>
        <pc:spChg chg="mod">
          <ac:chgData name="Christopher Phillips" userId="" providerId="" clId="Web-{932D33B7-283B-4496-A737-EEABEF5A2144}" dt="2024-03-12T22:03:07.439" v="3" actId="1076"/>
          <ac:spMkLst>
            <pc:docMk/>
            <pc:sldMk cId="705580672" sldId="277"/>
            <ac:spMk id="3" creationId="{C15CDF01-4026-011A-AB70-564EC83C608D}"/>
          </ac:spMkLst>
        </pc:spChg>
        <pc:spChg chg="del mod">
          <ac:chgData name="Christopher Phillips" userId="" providerId="" clId="Web-{932D33B7-283B-4496-A737-EEABEF5A2144}" dt="2024-03-12T22:03:00.423" v="2"/>
          <ac:spMkLst>
            <pc:docMk/>
            <pc:sldMk cId="705580672" sldId="277"/>
            <ac:spMk id="4" creationId="{C95F0113-A632-BDAF-16BD-B56C9B53EEEB}"/>
          </ac:spMkLst>
        </pc:spChg>
      </pc:sldChg>
      <pc:sldChg chg="modSp">
        <pc:chgData name="Christopher Phillips" userId="" providerId="" clId="Web-{932D33B7-283B-4496-A737-EEABEF5A2144}" dt="2024-03-12T22:03:51.395" v="5" actId="1076"/>
        <pc:sldMkLst>
          <pc:docMk/>
          <pc:sldMk cId="2574421184" sldId="281"/>
        </pc:sldMkLst>
        <pc:spChg chg="mod">
          <ac:chgData name="Christopher Phillips" userId="" providerId="" clId="Web-{932D33B7-283B-4496-A737-EEABEF5A2144}" dt="2024-03-12T22:03:51.395" v="5" actId="1076"/>
          <ac:spMkLst>
            <pc:docMk/>
            <pc:sldMk cId="2574421184" sldId="281"/>
            <ac:spMk id="3" creationId="{90AA404B-85DC-6995-1875-34E3B4C5BAFA}"/>
          </ac:spMkLst>
        </pc:spChg>
      </pc:sldChg>
      <pc:sldChg chg="addSp delSp modSp">
        <pc:chgData name="Christopher Phillips" userId="" providerId="" clId="Web-{932D33B7-283B-4496-A737-EEABEF5A2144}" dt="2024-03-12T22:05:17.714" v="9" actId="1076"/>
        <pc:sldMkLst>
          <pc:docMk/>
          <pc:sldMk cId="3757916654" sldId="282"/>
        </pc:sldMkLst>
        <pc:spChg chg="add mod">
          <ac:chgData name="Christopher Phillips" userId="" providerId="" clId="Web-{932D33B7-283B-4496-A737-EEABEF5A2144}" dt="2024-03-12T22:05:17.714" v="9" actId="1076"/>
          <ac:spMkLst>
            <pc:docMk/>
            <pc:sldMk cId="3757916654" sldId="282"/>
            <ac:spMk id="4" creationId="{F06DB26D-A2D3-E351-07BD-A666BAED88AD}"/>
          </ac:spMkLst>
        </pc:spChg>
        <pc:spChg chg="del mod">
          <ac:chgData name="Christopher Phillips" userId="" providerId="" clId="Web-{932D33B7-283B-4496-A737-EEABEF5A2144}" dt="2024-03-12T22:05:13.292" v="8"/>
          <ac:spMkLst>
            <pc:docMk/>
            <pc:sldMk cId="3757916654" sldId="282"/>
            <ac:spMk id="10" creationId="{58E1FEE2-F33E-0A4B-21B7-AB73118B7446}"/>
          </ac:spMkLst>
        </pc:spChg>
      </pc:sldChg>
      <pc:sldChg chg="del">
        <pc:chgData name="Christopher Phillips" userId="" providerId="" clId="Web-{932D33B7-283B-4496-A737-EEABEF5A2144}" dt="2024-03-12T22:05:21.433" v="10"/>
        <pc:sldMkLst>
          <pc:docMk/>
          <pc:sldMk cId="461676132" sldId="297"/>
        </pc:sldMkLst>
      </pc:sldChg>
      <pc:sldChg chg="modSp del ord">
        <pc:chgData name="Christopher Phillips" userId="" providerId="" clId="Web-{932D33B7-283B-4496-A737-EEABEF5A2144}" dt="2024-03-12T22:09:25.262" v="101"/>
        <pc:sldMkLst>
          <pc:docMk/>
          <pc:sldMk cId="316713120" sldId="299"/>
        </pc:sldMkLst>
        <pc:spChg chg="mod">
          <ac:chgData name="Christopher Phillips" userId="" providerId="" clId="Web-{932D33B7-283B-4496-A737-EEABEF5A2144}" dt="2024-03-12T22:08:08.194" v="91" actId="20577"/>
          <ac:spMkLst>
            <pc:docMk/>
            <pc:sldMk cId="316713120" sldId="299"/>
            <ac:spMk id="2" creationId="{6E3FB013-F3CF-0A67-BC45-B8DC967C3385}"/>
          </ac:spMkLst>
        </pc:spChg>
      </pc:sldChg>
      <pc:sldChg chg="addSp delSp modSp">
        <pc:chgData name="Christopher Phillips" userId="" providerId="" clId="Web-{932D33B7-283B-4496-A737-EEABEF5A2144}" dt="2024-03-12T22:08:54.401" v="98" actId="20577"/>
        <pc:sldMkLst>
          <pc:docMk/>
          <pc:sldMk cId="3381574841" sldId="300"/>
        </pc:sldMkLst>
        <pc:spChg chg="add del">
          <ac:chgData name="Christopher Phillips" userId="" providerId="" clId="Web-{932D33B7-283B-4496-A737-EEABEF5A2144}" dt="2024-03-12T22:08:41.775" v="95"/>
          <ac:spMkLst>
            <pc:docMk/>
            <pc:sldMk cId="3381574841" sldId="300"/>
            <ac:spMk id="2" creationId="{58E1FEE2-F33E-0A4B-21B7-AB73118B7446}"/>
          </ac:spMkLst>
        </pc:spChg>
        <pc:spChg chg="del">
          <ac:chgData name="Christopher Phillips" userId="" providerId="" clId="Web-{932D33B7-283B-4496-A737-EEABEF5A2144}" dt="2024-03-12T22:08:39.447" v="93"/>
          <ac:spMkLst>
            <pc:docMk/>
            <pc:sldMk cId="3381574841" sldId="300"/>
            <ac:spMk id="3" creationId="{1E5FE6A1-C658-7CCB-48A5-1F45BC68105A}"/>
          </ac:spMkLst>
        </pc:spChg>
        <pc:spChg chg="del">
          <ac:chgData name="Christopher Phillips" userId="" providerId="" clId="Web-{932D33B7-283B-4496-A737-EEABEF5A2144}" dt="2024-03-12T22:08:36.571" v="92"/>
          <ac:spMkLst>
            <pc:docMk/>
            <pc:sldMk cId="3381574841" sldId="300"/>
            <ac:spMk id="4" creationId="{2F374E3C-324F-0F2C-94CC-AE72C9277A2D}"/>
          </ac:spMkLst>
        </pc:spChg>
        <pc:spChg chg="add mod">
          <ac:chgData name="Christopher Phillips" userId="" providerId="" clId="Web-{932D33B7-283B-4496-A737-EEABEF5A2144}" dt="2024-03-12T22:08:54.401" v="98" actId="20577"/>
          <ac:spMkLst>
            <pc:docMk/>
            <pc:sldMk cId="3381574841" sldId="300"/>
            <ac:spMk id="6" creationId="{F6084BF1-6016-A3F1-F58D-0E060AA8C8C1}"/>
          </ac:spMkLst>
        </pc:spChg>
      </pc:sldChg>
      <pc:sldChg chg="addSp delSp modSp">
        <pc:chgData name="Christopher Phillips" userId="" providerId="" clId="Web-{932D33B7-283B-4496-A737-EEABEF5A2144}" dt="2024-03-12T22:09:57.264" v="105" actId="20577"/>
        <pc:sldMkLst>
          <pc:docMk/>
          <pc:sldMk cId="205551641" sldId="301"/>
        </pc:sldMkLst>
        <pc:spChg chg="del">
          <ac:chgData name="Christopher Phillips" userId="" providerId="" clId="Web-{932D33B7-283B-4496-A737-EEABEF5A2144}" dt="2024-03-12T22:09:52.873" v="103"/>
          <ac:spMkLst>
            <pc:docMk/>
            <pc:sldMk cId="205551641" sldId="301"/>
            <ac:spMk id="3" creationId="{1E5FE6A1-C658-7CCB-48A5-1F45BC68105A}"/>
          </ac:spMkLst>
        </pc:spChg>
        <pc:spChg chg="del">
          <ac:chgData name="Christopher Phillips" userId="" providerId="" clId="Web-{932D33B7-283B-4496-A737-EEABEF5A2144}" dt="2024-03-12T22:09:51.342" v="102"/>
          <ac:spMkLst>
            <pc:docMk/>
            <pc:sldMk cId="205551641" sldId="301"/>
            <ac:spMk id="4" creationId="{2F374E3C-324F-0F2C-94CC-AE72C9277A2D}"/>
          </ac:spMkLst>
        </pc:spChg>
        <pc:spChg chg="add mod">
          <ac:chgData name="Christopher Phillips" userId="" providerId="" clId="Web-{932D33B7-283B-4496-A737-EEABEF5A2144}" dt="2024-03-12T22:09:57.264" v="105" actId="20577"/>
          <ac:spMkLst>
            <pc:docMk/>
            <pc:sldMk cId="205551641" sldId="301"/>
            <ac:spMk id="5" creationId="{DE351F08-FB77-9174-06FB-CFA00CA5C9A2}"/>
          </ac:spMkLst>
        </pc:spChg>
      </pc:sldChg>
      <pc:sldChg chg="addSp delSp modSp">
        <pc:chgData name="Christopher Phillips" userId="" providerId="" clId="Web-{932D33B7-283B-4496-A737-EEABEF5A2144}" dt="2024-03-12T22:07:08.878" v="83" actId="14100"/>
        <pc:sldMkLst>
          <pc:docMk/>
          <pc:sldMk cId="3585285961" sldId="303"/>
        </pc:sldMkLst>
        <pc:spChg chg="add mod">
          <ac:chgData name="Christopher Phillips" userId="" providerId="" clId="Web-{932D33B7-283B-4496-A737-EEABEF5A2144}" dt="2024-03-12T22:07:08.878" v="83" actId="14100"/>
          <ac:spMkLst>
            <pc:docMk/>
            <pc:sldMk cId="3585285961" sldId="303"/>
            <ac:spMk id="3" creationId="{94BD341A-6815-9576-B2A4-92323216EEE1}"/>
          </ac:spMkLst>
        </pc:spChg>
        <pc:spChg chg="del">
          <ac:chgData name="Christopher Phillips" userId="" providerId="" clId="Web-{932D33B7-283B-4496-A737-EEABEF5A2144}" dt="2024-03-12T22:05:33.121" v="12"/>
          <ac:spMkLst>
            <pc:docMk/>
            <pc:sldMk cId="3585285961" sldId="303"/>
            <ac:spMk id="10" creationId="{9D338D8A-B01E-17AC-BF60-9C704B475B57}"/>
          </ac:spMkLst>
        </pc:spChg>
      </pc:sldChg>
      <pc:sldChg chg="ord">
        <pc:chgData name="Christopher Phillips" userId="" providerId="" clId="Web-{932D33B7-283B-4496-A737-EEABEF5A2144}" dt="2024-03-12T22:05:24.527" v="11"/>
        <pc:sldMkLst>
          <pc:docMk/>
          <pc:sldMk cId="959945868" sldId="304"/>
        </pc:sldMkLst>
      </pc:sldChg>
      <pc:sldChg chg="add replId">
        <pc:chgData name="Christopher Phillips" userId="" providerId="" clId="Web-{932D33B7-283B-4496-A737-EEABEF5A2144}" dt="2024-03-12T22:15:23.553" v="106"/>
        <pc:sldMkLst>
          <pc:docMk/>
          <pc:sldMk cId="1531548091" sldId="305"/>
        </pc:sldMkLst>
      </pc:sldChg>
    </pc:docChg>
  </pc:docChgLst>
  <pc:docChgLst>
    <pc:chgData name="Megan Cox" clId="Web-{3A1AA6D1-47B7-43AF-990F-4648CFFB46F6}"/>
    <pc:docChg chg="modSld">
      <pc:chgData name="Megan Cox" userId="" providerId="" clId="Web-{3A1AA6D1-47B7-43AF-990F-4648CFFB46F6}" dt="2024-03-15T14:17:41.042" v="69" actId="20577"/>
      <pc:docMkLst>
        <pc:docMk/>
      </pc:docMkLst>
      <pc:sldChg chg="modCm">
        <pc:chgData name="Megan Cox" userId="" providerId="" clId="Web-{3A1AA6D1-47B7-43AF-990F-4648CFFB46F6}" dt="2024-03-15T14:15:54.944" v="53"/>
        <pc:sldMkLst>
          <pc:docMk/>
          <pc:sldMk cId="56328510" sldId="263"/>
        </pc:sldMkLst>
        <pc:extLst>
          <p:ext xmlns:p="http://schemas.openxmlformats.org/presentationml/2006/main" uri="{D6D511B9-2390-475A-947B-AFAB55BFBCF1}">
            <pc226:cmChg xmlns:pc226="http://schemas.microsoft.com/office/powerpoint/2022/06/main/command" chg="">
              <pc226:chgData name="Megan Cox" userId="" providerId="" clId="Web-{3A1AA6D1-47B7-43AF-990F-4648CFFB46F6}" dt="2024-03-15T14:15:54.944" v="53"/>
              <pc2:cmMkLst xmlns:pc2="http://schemas.microsoft.com/office/powerpoint/2019/9/main/command">
                <pc:docMk/>
                <pc:sldMk cId="56328510" sldId="263"/>
                <pc2:cmMk id="{BC5750BE-0DFE-46B3-A5E0-9C5FB04D37AB}"/>
              </pc2:cmMkLst>
              <pc226:cmRplyChg chg="add">
                <pc226:chgData name="Megan Cox" userId="" providerId="" clId="Web-{3A1AA6D1-47B7-43AF-990F-4648CFFB46F6}" dt="2024-03-15T14:15:54.944" v="53"/>
                <pc2:cmRplyMkLst xmlns:pc2="http://schemas.microsoft.com/office/powerpoint/2019/9/main/command">
                  <pc:docMk/>
                  <pc:sldMk cId="56328510" sldId="263"/>
                  <pc2:cmMk id="{BC5750BE-0DFE-46B3-A5E0-9C5FB04D37AB}"/>
                  <pc2:cmRplyMk id="{6384B7AD-6848-40B0-B2F9-50198F6A5AE4}"/>
                </pc2:cmRplyMkLst>
              </pc226:cmRplyChg>
            </pc226:cmChg>
          </p:ext>
        </pc:extLst>
      </pc:sldChg>
      <pc:sldChg chg="modCm">
        <pc:chgData name="Megan Cox" userId="" providerId="" clId="Web-{3A1AA6D1-47B7-43AF-990F-4648CFFB46F6}" dt="2024-03-15T14:16:58.853" v="57"/>
        <pc:sldMkLst>
          <pc:docMk/>
          <pc:sldMk cId="705580672" sldId="277"/>
        </pc:sldMkLst>
        <pc:extLst>
          <p:ext xmlns:p="http://schemas.openxmlformats.org/presentationml/2006/main" uri="{D6D511B9-2390-475A-947B-AFAB55BFBCF1}">
            <pc226:cmChg xmlns:pc226="http://schemas.microsoft.com/office/powerpoint/2022/06/main/command" chg="">
              <pc226:chgData name="Megan Cox" userId="" providerId="" clId="Web-{3A1AA6D1-47B7-43AF-990F-4648CFFB46F6}" dt="2024-03-15T14:16:58.853" v="57"/>
              <pc2:cmMkLst xmlns:pc2="http://schemas.microsoft.com/office/powerpoint/2019/9/main/command">
                <pc:docMk/>
                <pc:sldMk cId="705580672" sldId="277"/>
                <pc2:cmMk id="{4842E4FE-03AB-4694-8CC4-5171658EC480}"/>
              </pc2:cmMkLst>
              <pc226:cmRplyChg chg="add">
                <pc226:chgData name="Megan Cox" userId="" providerId="" clId="Web-{3A1AA6D1-47B7-43AF-990F-4648CFFB46F6}" dt="2024-03-15T14:16:58.853" v="57"/>
                <pc2:cmRplyMkLst xmlns:pc2="http://schemas.microsoft.com/office/powerpoint/2019/9/main/command">
                  <pc:docMk/>
                  <pc:sldMk cId="705580672" sldId="277"/>
                  <pc2:cmMk id="{4842E4FE-03AB-4694-8CC4-5171658EC480}"/>
                  <pc2:cmRplyMk id="{08A3884A-EC49-4927-B4AF-D6CDAF4D150E}"/>
                </pc2:cmRplyMkLst>
              </pc226:cmRplyChg>
            </pc226:cmChg>
          </p:ext>
        </pc:extLst>
      </pc:sldChg>
      <pc:sldChg chg="modSp">
        <pc:chgData name="Megan Cox" userId="" providerId="" clId="Web-{3A1AA6D1-47B7-43AF-990F-4648CFFB46F6}" dt="2024-03-15T14:17:41.042" v="69" actId="20577"/>
        <pc:sldMkLst>
          <pc:docMk/>
          <pc:sldMk cId="205551641" sldId="301"/>
        </pc:sldMkLst>
        <pc:spChg chg="mod">
          <ac:chgData name="Megan Cox" userId="" providerId="" clId="Web-{3A1AA6D1-47B7-43AF-990F-4648CFFB46F6}" dt="2024-03-15T14:17:41.042" v="69" actId="20577"/>
          <ac:spMkLst>
            <pc:docMk/>
            <pc:sldMk cId="205551641" sldId="301"/>
            <ac:spMk id="5" creationId="{DE351F08-FB77-9174-06FB-CFA00CA5C9A2}"/>
          </ac:spMkLst>
        </pc:spChg>
      </pc:sldChg>
      <pc:sldChg chg="delCm">
        <pc:chgData name="Megan Cox" userId="" providerId="" clId="Web-{3A1AA6D1-47B7-43AF-990F-4648CFFB46F6}" dt="2024-03-15T14:16:19.805" v="54"/>
        <pc:sldMkLst>
          <pc:docMk/>
          <pc:sldMk cId="1578316206" sldId="302"/>
        </pc:sldMkLst>
        <pc:extLst>
          <p:ext xmlns:p="http://schemas.openxmlformats.org/presentationml/2006/main" uri="{D6D511B9-2390-475A-947B-AFAB55BFBCF1}">
            <pc226:cmChg xmlns:pc226="http://schemas.microsoft.com/office/powerpoint/2022/06/main/command" chg="del">
              <pc226:chgData name="Megan Cox" userId="" providerId="" clId="Web-{3A1AA6D1-47B7-43AF-990F-4648CFFB46F6}" dt="2024-03-15T14:16:19.805" v="54"/>
              <pc2:cmMkLst xmlns:pc2="http://schemas.microsoft.com/office/powerpoint/2019/9/main/command">
                <pc:docMk/>
                <pc:sldMk cId="1578316206" sldId="302"/>
                <pc2:cmMk id="{CA7865E4-64AC-014A-A7CD-FB46897219ED}"/>
              </pc2:cmMkLst>
            </pc226:cmChg>
          </p:ext>
        </pc:extLst>
      </pc:sldChg>
      <pc:sldChg chg="addCm">
        <pc:chgData name="Megan Cox" userId="" providerId="" clId="Web-{3A1AA6D1-47B7-43AF-990F-4648CFFB46F6}" dt="2024-03-15T14:13:25.345" v="0"/>
        <pc:sldMkLst>
          <pc:docMk/>
          <pc:sldMk cId="3585285961" sldId="303"/>
        </pc:sldMkLst>
        <pc:extLst>
          <p:ext xmlns:p="http://schemas.openxmlformats.org/presentationml/2006/main" uri="{D6D511B9-2390-475A-947B-AFAB55BFBCF1}">
            <pc226:cmChg xmlns:pc226="http://schemas.microsoft.com/office/powerpoint/2022/06/main/command" chg="add">
              <pc226:chgData name="Megan Cox" userId="" providerId="" clId="Web-{3A1AA6D1-47B7-43AF-990F-4648CFFB46F6}" dt="2024-03-15T14:13:25.345" v="0"/>
              <pc2:cmMkLst xmlns:pc2="http://schemas.microsoft.com/office/powerpoint/2019/9/main/command">
                <pc:docMk/>
                <pc:sldMk cId="3585285961" sldId="303"/>
                <pc2:cmMk id="{266C5244-5176-4FA5-B46C-E4188239A78D}"/>
              </pc2:cmMkLst>
            </pc226:cmChg>
          </p:ext>
        </pc:extLst>
      </pc:sldChg>
      <pc:sldChg chg="addSp delSp modSp">
        <pc:chgData name="Megan Cox" userId="" providerId="" clId="Web-{3A1AA6D1-47B7-43AF-990F-4648CFFB46F6}" dt="2024-03-15T14:15:28.272" v="52" actId="20577"/>
        <pc:sldMkLst>
          <pc:docMk/>
          <pc:sldMk cId="959945868" sldId="304"/>
        </pc:sldMkLst>
        <pc:spChg chg="add del mod">
          <ac:chgData name="Megan Cox" userId="" providerId="" clId="Web-{3A1AA6D1-47B7-43AF-990F-4648CFFB46F6}" dt="2024-03-15T14:13:58.862" v="5"/>
          <ac:spMkLst>
            <pc:docMk/>
            <pc:sldMk cId="959945868" sldId="304"/>
            <ac:spMk id="3" creationId="{39A81A98-2817-24BE-B4EA-F0D6E059095B}"/>
          </ac:spMkLst>
        </pc:spChg>
        <pc:spChg chg="add mod">
          <ac:chgData name="Megan Cox" userId="" providerId="" clId="Web-{3A1AA6D1-47B7-43AF-990F-4648CFFB46F6}" dt="2024-03-15T14:15:28.272" v="52" actId="20577"/>
          <ac:spMkLst>
            <pc:docMk/>
            <pc:sldMk cId="959945868" sldId="304"/>
            <ac:spMk id="4" creationId="{9532147F-DF88-AF4F-1EE2-AF1FF8A676B6}"/>
          </ac:spMkLst>
        </pc:spChg>
      </pc:sldChg>
    </pc:docChg>
  </pc:docChgLst>
  <pc:docChgLst>
    <pc:chgData name="Megan Cox" clId="Web-{20169E23-9EFE-4552-BFD4-2FDFF7A6192B}"/>
    <pc:docChg chg="modSld">
      <pc:chgData name="Megan Cox" userId="" providerId="" clId="Web-{20169E23-9EFE-4552-BFD4-2FDFF7A6192B}" dt="2024-03-12T22:30:11.348" v="83" actId="1076"/>
      <pc:docMkLst>
        <pc:docMk/>
      </pc:docMkLst>
      <pc:sldChg chg="addSp modSp">
        <pc:chgData name="Megan Cox" userId="" providerId="" clId="Web-{20169E23-9EFE-4552-BFD4-2FDFF7A6192B}" dt="2024-03-12T22:13:00.359" v="43" actId="1076"/>
        <pc:sldMkLst>
          <pc:docMk/>
          <pc:sldMk cId="3948665295" sldId="257"/>
        </pc:sldMkLst>
        <pc:spChg chg="add mod">
          <ac:chgData name="Megan Cox" userId="" providerId="" clId="Web-{20169E23-9EFE-4552-BFD4-2FDFF7A6192B}" dt="2024-03-12T22:12:41.436" v="41" actId="1076"/>
          <ac:spMkLst>
            <pc:docMk/>
            <pc:sldMk cId="3948665295" sldId="257"/>
            <ac:spMk id="3" creationId="{F523DD07-5C6C-0A33-1AE3-EFCB974EF830}"/>
          </ac:spMkLst>
        </pc:spChg>
        <pc:spChg chg="mod">
          <ac:chgData name="Megan Cox" userId="" providerId="" clId="Web-{20169E23-9EFE-4552-BFD4-2FDFF7A6192B}" dt="2024-03-12T22:13:00.359" v="43" actId="1076"/>
          <ac:spMkLst>
            <pc:docMk/>
            <pc:sldMk cId="3948665295" sldId="257"/>
            <ac:spMk id="10" creationId="{7239A167-8D17-DFF4-6AE4-C64A9BC01F90}"/>
          </ac:spMkLst>
        </pc:spChg>
      </pc:sldChg>
      <pc:sldChg chg="addSp delSp modSp addCm">
        <pc:chgData name="Megan Cox" userId="" providerId="" clId="Web-{20169E23-9EFE-4552-BFD4-2FDFF7A6192B}" dt="2024-03-12T22:30:11.348" v="83" actId="1076"/>
        <pc:sldMkLst>
          <pc:docMk/>
          <pc:sldMk cId="2176316037" sldId="258"/>
        </pc:sldMkLst>
        <pc:spChg chg="del mod">
          <ac:chgData name="Megan Cox" userId="" providerId="" clId="Web-{20169E23-9EFE-4552-BFD4-2FDFF7A6192B}" dt="2024-03-12T22:29:33.878" v="79"/>
          <ac:spMkLst>
            <pc:docMk/>
            <pc:sldMk cId="2176316037" sldId="258"/>
            <ac:spMk id="8" creationId="{B6D8C1F3-EAA5-7A95-6118-DD92624EB7E1}"/>
          </ac:spMkLst>
        </pc:spChg>
        <pc:picChg chg="add del mod">
          <ac:chgData name="Megan Cox" userId="" providerId="" clId="Web-{20169E23-9EFE-4552-BFD4-2FDFF7A6192B}" dt="2024-03-12T22:29:08.283" v="68"/>
          <ac:picMkLst>
            <pc:docMk/>
            <pc:sldMk cId="2176316037" sldId="258"/>
            <ac:picMk id="3" creationId="{ABD9D08A-D3F1-6F3A-D3B7-3738AF7C2AB4}"/>
          </ac:picMkLst>
        </pc:picChg>
        <pc:picChg chg="add del mod">
          <ac:chgData name="Megan Cox" userId="" providerId="" clId="Web-{20169E23-9EFE-4552-BFD4-2FDFF7A6192B}" dt="2024-03-12T22:30:05.254" v="82"/>
          <ac:picMkLst>
            <pc:docMk/>
            <pc:sldMk cId="2176316037" sldId="258"/>
            <ac:picMk id="4" creationId="{EE758B45-DF97-88C7-77A5-F060F496DFB8}"/>
          </ac:picMkLst>
        </pc:picChg>
        <pc:picChg chg="add mod">
          <ac:chgData name="Megan Cox" userId="" providerId="" clId="Web-{20169E23-9EFE-4552-BFD4-2FDFF7A6192B}" dt="2024-03-12T22:30:11.348" v="83" actId="1076"/>
          <ac:picMkLst>
            <pc:docMk/>
            <pc:sldMk cId="2176316037" sldId="258"/>
            <ac:picMk id="5" creationId="{C968BE13-4DBB-5DB6-AFA5-724126C7D575}"/>
          </ac:picMkLst>
        </pc:picChg>
        <pc:picChg chg="del">
          <ac:chgData name="Megan Cox" userId="" providerId="" clId="Web-{20169E23-9EFE-4552-BFD4-2FDFF7A6192B}" dt="2024-03-12T22:29:10.268" v="69"/>
          <ac:picMkLst>
            <pc:docMk/>
            <pc:sldMk cId="2176316037" sldId="258"/>
            <ac:picMk id="7" creationId="{BF5C9324-6C78-A051-E287-78FAAB0C574A}"/>
          </ac:picMkLst>
        </pc:picChg>
        <pc:extLst>
          <p:ext xmlns:p="http://schemas.openxmlformats.org/presentationml/2006/main" uri="{D6D511B9-2390-475A-947B-AFAB55BFBCF1}">
            <pc226:cmChg xmlns:pc226="http://schemas.microsoft.com/office/powerpoint/2022/06/main/command" chg="add">
              <pc226:chgData name="Megan Cox" userId="" providerId="" clId="Web-{20169E23-9EFE-4552-BFD4-2FDFF7A6192B}" dt="2024-03-12T22:14:21.690" v="44"/>
              <pc2:cmMkLst xmlns:pc2="http://schemas.microsoft.com/office/powerpoint/2019/9/main/command">
                <pc:docMk/>
                <pc:sldMk cId="2176316037" sldId="258"/>
                <pc2:cmMk id="{F77258BE-CA12-43A9-91B4-46B3C89FA902}"/>
              </pc2:cmMkLst>
            </pc226:cmChg>
          </p:ext>
        </pc:extLst>
      </pc:sldChg>
      <pc:sldChg chg="modSp">
        <pc:chgData name="Megan Cox" userId="" providerId="" clId="Web-{20169E23-9EFE-4552-BFD4-2FDFF7A6192B}" dt="2024-03-12T22:01:58.898" v="2" actId="20577"/>
        <pc:sldMkLst>
          <pc:docMk/>
          <pc:sldMk cId="705580672" sldId="277"/>
        </pc:sldMkLst>
        <pc:spChg chg="mod">
          <ac:chgData name="Megan Cox" userId="" providerId="" clId="Web-{20169E23-9EFE-4552-BFD4-2FDFF7A6192B}" dt="2024-03-12T22:01:58.898" v="2" actId="20577"/>
          <ac:spMkLst>
            <pc:docMk/>
            <pc:sldMk cId="705580672" sldId="277"/>
            <ac:spMk id="2" creationId="{115D5E2B-645F-16C9-2563-B7C655C3ACD6}"/>
          </ac:spMkLst>
        </pc:spChg>
      </pc:sldChg>
      <pc:sldChg chg="modSp">
        <pc:chgData name="Megan Cox" userId="" providerId="" clId="Web-{20169E23-9EFE-4552-BFD4-2FDFF7A6192B}" dt="2024-03-12T22:10:51.370" v="5" actId="20577"/>
        <pc:sldMkLst>
          <pc:docMk/>
          <pc:sldMk cId="3585285961" sldId="303"/>
        </pc:sldMkLst>
        <pc:spChg chg="mod">
          <ac:chgData name="Megan Cox" userId="" providerId="" clId="Web-{20169E23-9EFE-4552-BFD4-2FDFF7A6192B}" dt="2024-03-12T22:10:51.370" v="5" actId="20577"/>
          <ac:spMkLst>
            <pc:docMk/>
            <pc:sldMk cId="3585285961" sldId="303"/>
            <ac:spMk id="3" creationId="{94BD341A-6815-9576-B2A4-92323216EEE1}"/>
          </ac:spMkLst>
        </pc:spChg>
      </pc:sldChg>
      <pc:sldChg chg="modSp">
        <pc:chgData name="Megan Cox" userId="" providerId="" clId="Web-{20169E23-9EFE-4552-BFD4-2FDFF7A6192B}" dt="2024-03-12T22:21:01.751" v="65" actId="20577"/>
        <pc:sldMkLst>
          <pc:docMk/>
          <pc:sldMk cId="1531548091" sldId="305"/>
        </pc:sldMkLst>
        <pc:spChg chg="mod">
          <ac:chgData name="Megan Cox" userId="" providerId="" clId="Web-{20169E23-9EFE-4552-BFD4-2FDFF7A6192B}" dt="2024-03-12T22:21:01.751" v="65" actId="20577"/>
          <ac:spMkLst>
            <pc:docMk/>
            <pc:sldMk cId="1531548091" sldId="305"/>
            <ac:spMk id="2" creationId="{2E5F7F7F-79B8-993A-7209-42CF2FD632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FD0C0-A8CC-4FC1-9867-765ACB338536}" type="datetimeFigureOut">
              <a:t>10/25/2024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985D9-5244-45CD-95C2-655F695D6F6A}" type="slidenum">
              <a:t>‹#›</a:t>
            </a:fld>
            <a:endParaRPr lang="en-US"/>
          </a:p>
        </p:txBody>
      </p:sp>
    </p:spTree>
    <p:extLst>
      <p:ext uri="{BB962C8B-B14F-4D97-AF65-F5344CB8AC3E}">
        <p14:creationId xmlns:p14="http://schemas.microsoft.com/office/powerpoint/2010/main" val="932508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2</a:t>
            </a:fld>
            <a:endParaRPr lang="en-US"/>
          </a:p>
        </p:txBody>
      </p:sp>
    </p:spTree>
    <p:extLst>
      <p:ext uri="{BB962C8B-B14F-4D97-AF65-F5344CB8AC3E}">
        <p14:creationId xmlns:p14="http://schemas.microsoft.com/office/powerpoint/2010/main" val="2454296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11</a:t>
            </a:fld>
            <a:endParaRPr lang="en-US"/>
          </a:p>
        </p:txBody>
      </p:sp>
    </p:spTree>
    <p:extLst>
      <p:ext uri="{BB962C8B-B14F-4D97-AF65-F5344CB8AC3E}">
        <p14:creationId xmlns:p14="http://schemas.microsoft.com/office/powerpoint/2010/main" val="1058052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12</a:t>
            </a:fld>
            <a:endParaRPr lang="en-US"/>
          </a:p>
        </p:txBody>
      </p:sp>
    </p:spTree>
    <p:extLst>
      <p:ext uri="{BB962C8B-B14F-4D97-AF65-F5344CB8AC3E}">
        <p14:creationId xmlns:p14="http://schemas.microsoft.com/office/powerpoint/2010/main" val="2147219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13</a:t>
            </a:fld>
            <a:endParaRPr lang="en-US"/>
          </a:p>
        </p:txBody>
      </p:sp>
    </p:spTree>
    <p:extLst>
      <p:ext uri="{BB962C8B-B14F-4D97-AF65-F5344CB8AC3E}">
        <p14:creationId xmlns:p14="http://schemas.microsoft.com/office/powerpoint/2010/main" val="1419652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14</a:t>
            </a:fld>
            <a:endParaRPr lang="en-US"/>
          </a:p>
        </p:txBody>
      </p:sp>
    </p:spTree>
    <p:extLst>
      <p:ext uri="{BB962C8B-B14F-4D97-AF65-F5344CB8AC3E}">
        <p14:creationId xmlns:p14="http://schemas.microsoft.com/office/powerpoint/2010/main" val="2363799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15</a:t>
            </a:fld>
            <a:endParaRPr lang="en-US"/>
          </a:p>
        </p:txBody>
      </p:sp>
    </p:spTree>
    <p:extLst>
      <p:ext uri="{BB962C8B-B14F-4D97-AF65-F5344CB8AC3E}">
        <p14:creationId xmlns:p14="http://schemas.microsoft.com/office/powerpoint/2010/main" val="304913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16</a:t>
            </a:fld>
            <a:endParaRPr lang="en-US"/>
          </a:p>
        </p:txBody>
      </p:sp>
    </p:spTree>
    <p:extLst>
      <p:ext uri="{BB962C8B-B14F-4D97-AF65-F5344CB8AC3E}">
        <p14:creationId xmlns:p14="http://schemas.microsoft.com/office/powerpoint/2010/main" val="3235512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985D9-5244-45CD-95C2-655F695D6F6A}" type="slidenum">
              <a:rPr lang="en-US" smtClean="0"/>
              <a:t>17</a:t>
            </a:fld>
            <a:endParaRPr lang="en-US"/>
          </a:p>
        </p:txBody>
      </p:sp>
    </p:spTree>
    <p:extLst>
      <p:ext uri="{BB962C8B-B14F-4D97-AF65-F5344CB8AC3E}">
        <p14:creationId xmlns:p14="http://schemas.microsoft.com/office/powerpoint/2010/main" val="3699557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18</a:t>
            </a:fld>
            <a:endParaRPr lang="en-US"/>
          </a:p>
        </p:txBody>
      </p:sp>
    </p:spTree>
    <p:extLst>
      <p:ext uri="{BB962C8B-B14F-4D97-AF65-F5344CB8AC3E}">
        <p14:creationId xmlns:p14="http://schemas.microsoft.com/office/powerpoint/2010/main" val="199628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19</a:t>
            </a:fld>
            <a:endParaRPr lang="en-US"/>
          </a:p>
        </p:txBody>
      </p:sp>
    </p:spTree>
    <p:extLst>
      <p:ext uri="{BB962C8B-B14F-4D97-AF65-F5344CB8AC3E}">
        <p14:creationId xmlns:p14="http://schemas.microsoft.com/office/powerpoint/2010/main" val="209449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985D9-5244-45CD-95C2-655F695D6F6A}" type="slidenum">
              <a:rPr lang="en-US" smtClean="0"/>
              <a:t>20</a:t>
            </a:fld>
            <a:endParaRPr lang="en-US"/>
          </a:p>
        </p:txBody>
      </p:sp>
    </p:spTree>
    <p:extLst>
      <p:ext uri="{BB962C8B-B14F-4D97-AF65-F5344CB8AC3E}">
        <p14:creationId xmlns:p14="http://schemas.microsoft.com/office/powerpoint/2010/main" val="211593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3</a:t>
            </a:fld>
            <a:endParaRPr lang="en-US"/>
          </a:p>
        </p:txBody>
      </p:sp>
    </p:spTree>
    <p:extLst>
      <p:ext uri="{BB962C8B-B14F-4D97-AF65-F5344CB8AC3E}">
        <p14:creationId xmlns:p14="http://schemas.microsoft.com/office/powerpoint/2010/main" val="3886343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21</a:t>
            </a:fld>
            <a:endParaRPr lang="en-US"/>
          </a:p>
        </p:txBody>
      </p:sp>
    </p:spTree>
    <p:extLst>
      <p:ext uri="{BB962C8B-B14F-4D97-AF65-F5344CB8AC3E}">
        <p14:creationId xmlns:p14="http://schemas.microsoft.com/office/powerpoint/2010/main" val="12306042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985D9-5244-45CD-95C2-655F695D6F6A}" type="slidenum">
              <a:rPr lang="en-US" smtClean="0"/>
              <a:t>22</a:t>
            </a:fld>
            <a:endParaRPr lang="en-US"/>
          </a:p>
        </p:txBody>
      </p:sp>
    </p:spTree>
    <p:extLst>
      <p:ext uri="{BB962C8B-B14F-4D97-AF65-F5344CB8AC3E}">
        <p14:creationId xmlns:p14="http://schemas.microsoft.com/office/powerpoint/2010/main" val="226660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23</a:t>
            </a:fld>
            <a:endParaRPr lang="en-US"/>
          </a:p>
        </p:txBody>
      </p:sp>
    </p:spTree>
    <p:extLst>
      <p:ext uri="{BB962C8B-B14F-4D97-AF65-F5344CB8AC3E}">
        <p14:creationId xmlns:p14="http://schemas.microsoft.com/office/powerpoint/2010/main" val="2979859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24</a:t>
            </a:fld>
            <a:endParaRPr lang="en-US"/>
          </a:p>
        </p:txBody>
      </p:sp>
    </p:spTree>
    <p:extLst>
      <p:ext uri="{BB962C8B-B14F-4D97-AF65-F5344CB8AC3E}">
        <p14:creationId xmlns:p14="http://schemas.microsoft.com/office/powerpoint/2010/main" val="2331455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25</a:t>
            </a:fld>
            <a:endParaRPr lang="en-US"/>
          </a:p>
        </p:txBody>
      </p:sp>
    </p:spTree>
    <p:extLst>
      <p:ext uri="{BB962C8B-B14F-4D97-AF65-F5344CB8AC3E}">
        <p14:creationId xmlns:p14="http://schemas.microsoft.com/office/powerpoint/2010/main" val="3394466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26</a:t>
            </a:fld>
            <a:endParaRPr lang="en-US"/>
          </a:p>
        </p:txBody>
      </p:sp>
    </p:spTree>
    <p:extLst>
      <p:ext uri="{BB962C8B-B14F-4D97-AF65-F5344CB8AC3E}">
        <p14:creationId xmlns:p14="http://schemas.microsoft.com/office/powerpoint/2010/main" val="1540839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27</a:t>
            </a:fld>
            <a:endParaRPr lang="en-US"/>
          </a:p>
        </p:txBody>
      </p:sp>
    </p:spTree>
    <p:extLst>
      <p:ext uri="{BB962C8B-B14F-4D97-AF65-F5344CB8AC3E}">
        <p14:creationId xmlns:p14="http://schemas.microsoft.com/office/powerpoint/2010/main" val="1566653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28</a:t>
            </a:fld>
            <a:endParaRPr lang="en-US"/>
          </a:p>
        </p:txBody>
      </p:sp>
    </p:spTree>
    <p:extLst>
      <p:ext uri="{BB962C8B-B14F-4D97-AF65-F5344CB8AC3E}">
        <p14:creationId xmlns:p14="http://schemas.microsoft.com/office/powerpoint/2010/main" val="1417522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29</a:t>
            </a:fld>
            <a:endParaRPr lang="en-US"/>
          </a:p>
        </p:txBody>
      </p:sp>
    </p:spTree>
    <p:extLst>
      <p:ext uri="{BB962C8B-B14F-4D97-AF65-F5344CB8AC3E}">
        <p14:creationId xmlns:p14="http://schemas.microsoft.com/office/powerpoint/2010/main" val="3339612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30</a:t>
            </a:fld>
            <a:endParaRPr lang="en-US"/>
          </a:p>
        </p:txBody>
      </p:sp>
    </p:spTree>
    <p:extLst>
      <p:ext uri="{BB962C8B-B14F-4D97-AF65-F5344CB8AC3E}">
        <p14:creationId xmlns:p14="http://schemas.microsoft.com/office/powerpoint/2010/main" val="1059936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4</a:t>
            </a:fld>
            <a:endParaRPr lang="en-US"/>
          </a:p>
        </p:txBody>
      </p:sp>
    </p:spTree>
    <p:extLst>
      <p:ext uri="{BB962C8B-B14F-4D97-AF65-F5344CB8AC3E}">
        <p14:creationId xmlns:p14="http://schemas.microsoft.com/office/powerpoint/2010/main" val="1995493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rPr lang="en-US"/>
              <a:t>31</a:t>
            </a:fld>
            <a:endParaRPr lang="en-US"/>
          </a:p>
        </p:txBody>
      </p:sp>
    </p:spTree>
    <p:extLst>
      <p:ext uri="{BB962C8B-B14F-4D97-AF65-F5344CB8AC3E}">
        <p14:creationId xmlns:p14="http://schemas.microsoft.com/office/powerpoint/2010/main" val="13680448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32</a:t>
            </a:fld>
            <a:endParaRPr lang="en-US"/>
          </a:p>
        </p:txBody>
      </p:sp>
    </p:spTree>
    <p:extLst>
      <p:ext uri="{BB962C8B-B14F-4D97-AF65-F5344CB8AC3E}">
        <p14:creationId xmlns:p14="http://schemas.microsoft.com/office/powerpoint/2010/main" val="80944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985D9-5244-45CD-95C2-655F695D6F6A}" type="slidenum">
              <a:rPr lang="en-US" smtClean="0"/>
              <a:t>33</a:t>
            </a:fld>
            <a:endParaRPr lang="en-US"/>
          </a:p>
        </p:txBody>
      </p:sp>
    </p:spTree>
    <p:extLst>
      <p:ext uri="{BB962C8B-B14F-4D97-AF65-F5344CB8AC3E}">
        <p14:creationId xmlns:p14="http://schemas.microsoft.com/office/powerpoint/2010/main" val="2828172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5</a:t>
            </a:fld>
            <a:endParaRPr lang="en-US"/>
          </a:p>
        </p:txBody>
      </p:sp>
    </p:spTree>
    <p:extLst>
      <p:ext uri="{BB962C8B-B14F-4D97-AF65-F5344CB8AC3E}">
        <p14:creationId xmlns:p14="http://schemas.microsoft.com/office/powerpoint/2010/main" val="81870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6</a:t>
            </a:fld>
            <a:endParaRPr lang="en-US"/>
          </a:p>
        </p:txBody>
      </p:sp>
    </p:spTree>
    <p:extLst>
      <p:ext uri="{BB962C8B-B14F-4D97-AF65-F5344CB8AC3E}">
        <p14:creationId xmlns:p14="http://schemas.microsoft.com/office/powerpoint/2010/main" val="1245794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7</a:t>
            </a:fld>
            <a:endParaRPr lang="en-US"/>
          </a:p>
        </p:txBody>
      </p:sp>
    </p:spTree>
    <p:extLst>
      <p:ext uri="{BB962C8B-B14F-4D97-AF65-F5344CB8AC3E}">
        <p14:creationId xmlns:p14="http://schemas.microsoft.com/office/powerpoint/2010/main" val="216417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8</a:t>
            </a:fld>
            <a:endParaRPr lang="en-US"/>
          </a:p>
        </p:txBody>
      </p:sp>
    </p:spTree>
    <p:extLst>
      <p:ext uri="{BB962C8B-B14F-4D97-AF65-F5344CB8AC3E}">
        <p14:creationId xmlns:p14="http://schemas.microsoft.com/office/powerpoint/2010/main" val="1663780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9</a:t>
            </a:fld>
            <a:endParaRPr lang="en-US"/>
          </a:p>
        </p:txBody>
      </p:sp>
    </p:spTree>
    <p:extLst>
      <p:ext uri="{BB962C8B-B14F-4D97-AF65-F5344CB8AC3E}">
        <p14:creationId xmlns:p14="http://schemas.microsoft.com/office/powerpoint/2010/main" val="746494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5E985D9-5244-45CD-95C2-655F695D6F6A}" type="slidenum">
              <a:t>10</a:t>
            </a:fld>
            <a:endParaRPr lang="en-US"/>
          </a:p>
        </p:txBody>
      </p:sp>
    </p:spTree>
    <p:extLst>
      <p:ext uri="{BB962C8B-B14F-4D97-AF65-F5344CB8AC3E}">
        <p14:creationId xmlns:p14="http://schemas.microsoft.com/office/powerpoint/2010/main" val="2493759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1947BE1-D586-49AE-B2E6-EE426AA239B3}"/>
              </a:ext>
              <a:ext uri="{C183D7F6-B498-43B3-948B-1728B52AA6E4}">
                <adec:decorative xmlns:adec="http://schemas.microsoft.com/office/drawing/2017/decorative" val="1"/>
              </a:ext>
            </a:extLst>
          </p:cNvPr>
          <p:cNvSpPr/>
          <p:nvPr userDrawn="1"/>
        </p:nvSpPr>
        <p:spPr>
          <a:xfrm>
            <a:off x="0" y="0"/>
            <a:ext cx="12192000" cy="4363278"/>
          </a:xfrm>
          <a:prstGeom prst="rect">
            <a:avLst/>
          </a:prstGeom>
          <a:solidFill>
            <a:srgbClr val="0025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4C316E-D918-422D-AC5F-D93C59AB674F}"/>
              </a:ext>
            </a:extLst>
          </p:cNvPr>
          <p:cNvSpPr>
            <a:spLocks noGrp="1"/>
          </p:cNvSpPr>
          <p:nvPr>
            <p:ph type="title" hasCustomPrompt="1"/>
          </p:nvPr>
        </p:nvSpPr>
        <p:spPr>
          <a:xfrm>
            <a:off x="461174" y="209573"/>
            <a:ext cx="11008583" cy="3030584"/>
          </a:xfrm>
        </p:spPr>
        <p:txBody>
          <a:bodyPr>
            <a:noAutofit/>
          </a:bodyPr>
          <a:lstStyle>
            <a:lvl1pPr algn="r">
              <a:lnSpc>
                <a:spcPct val="101000"/>
              </a:lnSpc>
              <a:spcBef>
                <a:spcPts val="700"/>
              </a:spcBef>
              <a:spcAft>
                <a:spcPts val="700"/>
              </a:spcAft>
              <a:defRPr sz="8000" cap="none" baseline="0"/>
            </a:lvl1pPr>
          </a:lstStyle>
          <a:p>
            <a:r>
              <a:rPr lang="en-US" dirty="0"/>
              <a:t>Click to edit Master TEXT style</a:t>
            </a:r>
          </a:p>
        </p:txBody>
      </p:sp>
      <p:sp>
        <p:nvSpPr>
          <p:cNvPr id="12" name="Text Placeholder 11">
            <a:extLst>
              <a:ext uri="{FF2B5EF4-FFF2-40B4-BE49-F238E27FC236}">
                <a16:creationId xmlns:a16="http://schemas.microsoft.com/office/drawing/2014/main" id="{4B4012DC-9879-489B-B525-C474C5DD299D}"/>
              </a:ext>
            </a:extLst>
          </p:cNvPr>
          <p:cNvSpPr>
            <a:spLocks noGrp="1"/>
          </p:cNvSpPr>
          <p:nvPr>
            <p:ph type="body" sz="quarter" idx="11"/>
          </p:nvPr>
        </p:nvSpPr>
        <p:spPr>
          <a:xfrm>
            <a:off x="6807283" y="4671391"/>
            <a:ext cx="4771803" cy="1888435"/>
          </a:xfrm>
        </p:spPr>
        <p:txBody>
          <a:bodyPr anchor="ctr">
            <a:normAutofit/>
          </a:bodyPr>
          <a:lstStyle>
            <a:lvl1pPr>
              <a:defRPr lang="en-US" sz="2600" kern="1200" spc="50" baseline="0" dirty="0" smtClean="0">
                <a:solidFill>
                  <a:schemeClr val="tx1"/>
                </a:solidFill>
                <a:latin typeface="+mn-lt"/>
                <a:ea typeface="+mn-ea"/>
                <a:cs typeface="Calibri"/>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494541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rgbClr val="002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DF7571-A130-4054-9513-4BDAC9AE5360}"/>
              </a:ext>
            </a:extLst>
          </p:cNvPr>
          <p:cNvSpPr>
            <a:spLocks noGrp="1"/>
          </p:cNvSpPr>
          <p:nvPr>
            <p:ph type="title"/>
          </p:nvPr>
        </p:nvSpPr>
        <p:spPr>
          <a:xfrm>
            <a:off x="771830" y="635000"/>
            <a:ext cx="5171770" cy="2039374"/>
          </a:xfrm>
        </p:spPr>
        <p:txBody>
          <a:bodyPr anchor="b">
            <a:noAutofit/>
          </a:bodyPr>
          <a:lstStyle>
            <a:lvl1pPr>
              <a:lnSpc>
                <a:spcPct val="101000"/>
              </a:lnSpc>
              <a:spcBef>
                <a:spcPts val="700"/>
              </a:spcBef>
              <a:spcAft>
                <a:spcPts val="700"/>
              </a:spcAft>
              <a:defRPr sz="6600" baseline="0"/>
            </a:lvl1pPr>
          </a:lstStyle>
          <a:p>
            <a:r>
              <a:rPr lang="en-US"/>
              <a:t>Click to edit</a:t>
            </a:r>
          </a:p>
        </p:txBody>
      </p:sp>
      <p:sp>
        <p:nvSpPr>
          <p:cNvPr id="8" name="Text Placeholder 7">
            <a:extLst>
              <a:ext uri="{FF2B5EF4-FFF2-40B4-BE49-F238E27FC236}">
                <a16:creationId xmlns:a16="http://schemas.microsoft.com/office/drawing/2014/main" id="{DCA27FA5-F6EE-4784-AC43-76381FC2CD94}"/>
              </a:ext>
            </a:extLst>
          </p:cNvPr>
          <p:cNvSpPr>
            <a:spLocks noGrp="1"/>
          </p:cNvSpPr>
          <p:nvPr>
            <p:ph type="body" sz="quarter" idx="18"/>
          </p:nvPr>
        </p:nvSpPr>
        <p:spPr>
          <a:xfrm>
            <a:off x="761998" y="2911475"/>
            <a:ext cx="4500563" cy="3311525"/>
          </a:xfrm>
        </p:spPr>
        <p:txBody>
          <a:bodyPr>
            <a:normAutofit/>
          </a:bodyPr>
          <a:lstStyle>
            <a:lvl1pPr>
              <a:defRPr lang="en-US" sz="2200" kern="1200" spc="50" baseline="0" dirty="0" smtClean="0">
                <a:solidFill>
                  <a:schemeClr val="bg1"/>
                </a:solidFill>
                <a:latin typeface="+mn-lt"/>
                <a:ea typeface="+mn-ea"/>
                <a:cs typeface="+mn-cs"/>
              </a:defRPr>
            </a:lvl1pPr>
          </a:lstStyle>
          <a:p>
            <a:pPr lvl="0"/>
            <a:r>
              <a:rPr lang="en-US"/>
              <a:t>Click to edit Master text styles</a:t>
            </a:r>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4" name="Picture Placeholder 13">
            <a:extLst>
              <a:ext uri="{FF2B5EF4-FFF2-40B4-BE49-F238E27FC236}">
                <a16:creationId xmlns:a16="http://schemas.microsoft.com/office/drawing/2014/main" id="{7094F8F4-63E4-4A00-8F98-09219DA987A3}"/>
              </a:ext>
            </a:extLst>
          </p:cNvPr>
          <p:cNvSpPr>
            <a:spLocks noGrp="1"/>
          </p:cNvSpPr>
          <p:nvPr>
            <p:ph type="pic" sz="quarter" idx="13"/>
          </p:nvPr>
        </p:nvSpPr>
        <p:spPr>
          <a:xfrm>
            <a:off x="6742113" y="639763"/>
            <a:ext cx="2198687" cy="2546350"/>
          </a:xfrm>
        </p:spPr>
        <p:txBody>
          <a:bodyPr/>
          <a:lstStyle/>
          <a:p>
            <a:endParaRPr lang="en-US"/>
          </a:p>
        </p:txBody>
      </p:sp>
      <p:sp>
        <p:nvSpPr>
          <p:cNvPr id="16" name="Picture Placeholder 15">
            <a:extLst>
              <a:ext uri="{FF2B5EF4-FFF2-40B4-BE49-F238E27FC236}">
                <a16:creationId xmlns:a16="http://schemas.microsoft.com/office/drawing/2014/main" id="{B34D9F00-72E9-433A-9427-8DA07653B252}"/>
              </a:ext>
            </a:extLst>
          </p:cNvPr>
          <p:cNvSpPr>
            <a:spLocks noGrp="1"/>
          </p:cNvSpPr>
          <p:nvPr>
            <p:ph type="pic" sz="quarter" idx="14"/>
          </p:nvPr>
        </p:nvSpPr>
        <p:spPr>
          <a:xfrm>
            <a:off x="9337675" y="638175"/>
            <a:ext cx="2198688" cy="2546350"/>
          </a:xfrm>
        </p:spPr>
        <p:txBody>
          <a:bodyPr/>
          <a:lstStyle/>
          <a:p>
            <a:endParaRPr lang="en-US"/>
          </a:p>
        </p:txBody>
      </p:sp>
      <p:sp>
        <p:nvSpPr>
          <p:cNvPr id="18" name="Picture Placeholder 17">
            <a:extLst>
              <a:ext uri="{FF2B5EF4-FFF2-40B4-BE49-F238E27FC236}">
                <a16:creationId xmlns:a16="http://schemas.microsoft.com/office/drawing/2014/main" id="{1AD0C148-B6DB-4D32-B139-403A6AEC3DDF}"/>
              </a:ext>
            </a:extLst>
          </p:cNvPr>
          <p:cNvSpPr>
            <a:spLocks noGrp="1"/>
          </p:cNvSpPr>
          <p:nvPr>
            <p:ph type="pic" sz="quarter" idx="15"/>
          </p:nvPr>
        </p:nvSpPr>
        <p:spPr>
          <a:xfrm>
            <a:off x="6742113" y="3668713"/>
            <a:ext cx="2198687" cy="2554287"/>
          </a:xfrm>
        </p:spPr>
        <p:txBody>
          <a:bodyPr/>
          <a:lstStyle/>
          <a:p>
            <a:endParaRPr lang="en-US"/>
          </a:p>
        </p:txBody>
      </p:sp>
      <p:sp>
        <p:nvSpPr>
          <p:cNvPr id="20" name="Picture Placeholder 19">
            <a:extLst>
              <a:ext uri="{FF2B5EF4-FFF2-40B4-BE49-F238E27FC236}">
                <a16:creationId xmlns:a16="http://schemas.microsoft.com/office/drawing/2014/main" id="{D9D424B8-9E08-469D-88C8-019306CA382E}"/>
              </a:ext>
            </a:extLst>
          </p:cNvPr>
          <p:cNvSpPr>
            <a:spLocks noGrp="1"/>
          </p:cNvSpPr>
          <p:nvPr>
            <p:ph type="pic" sz="quarter" idx="16"/>
          </p:nvPr>
        </p:nvSpPr>
        <p:spPr>
          <a:xfrm>
            <a:off x="9337675" y="3668713"/>
            <a:ext cx="2198688" cy="2546350"/>
          </a:xfrm>
        </p:spPr>
        <p:txBody>
          <a:bodyPr/>
          <a:lstStyle/>
          <a:p>
            <a:endParaRPr lang="en-US"/>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00472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3990108" y="1225106"/>
            <a:ext cx="8201891" cy="3951807"/>
          </a:xfrm>
          <a:prstGeom prst="rect">
            <a:avLst/>
          </a:prstGeom>
          <a:solidFill>
            <a:srgbClr val="002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6A3D1-C594-4520-A142-F0D3F59C5F3E}"/>
              </a:ext>
            </a:extLst>
          </p:cNvPr>
          <p:cNvSpPr>
            <a:spLocks noGrp="1"/>
          </p:cNvSpPr>
          <p:nvPr>
            <p:ph type="title"/>
          </p:nvPr>
        </p:nvSpPr>
        <p:spPr>
          <a:xfrm>
            <a:off x="4555193" y="3036762"/>
            <a:ext cx="7136064" cy="1700784"/>
          </a:xfrm>
        </p:spPr>
        <p:txBody>
          <a:bodyPr/>
          <a:lstStyle>
            <a:lvl1pPr>
              <a:lnSpc>
                <a:spcPct val="101000"/>
              </a:lnSpc>
              <a:spcBef>
                <a:spcPts val="700"/>
              </a:spcBef>
              <a:spcAft>
                <a:spcPts val="700"/>
              </a:spcAft>
              <a:defRPr baseline="0"/>
            </a:lvl1pPr>
          </a:lstStyle>
          <a:p>
            <a:r>
              <a:rPr lang="en-US"/>
              <a:t>Click to edit</a:t>
            </a:r>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12804" y="1225484"/>
            <a:ext cx="4059934" cy="3951807"/>
          </a:xfrm>
        </p:spPr>
        <p:txBody>
          <a:bodyPr/>
          <a:lstStyle/>
          <a:p>
            <a:endParaRPr lang="en-US"/>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p:nvPr>
        </p:nvSpPr>
        <p:spPr>
          <a:xfrm>
            <a:off x="4547779" y="5355583"/>
            <a:ext cx="2270162" cy="577153"/>
          </a:xfrm>
        </p:spPr>
        <p:txBody>
          <a:bodyPr>
            <a:normAutofit/>
          </a:bodyPr>
          <a:lstStyle>
            <a:lvl1pPr>
              <a:defRPr sz="1600">
                <a:solidFill>
                  <a:schemeClr val="tx1"/>
                </a:solidFill>
              </a:defRPr>
            </a:lvl1pPr>
          </a:lstStyle>
          <a:p>
            <a:r>
              <a:rPr lang="en-US">
                <a:cs typeface="Calibri"/>
              </a:rPr>
              <a:t>Click to edit</a:t>
            </a:r>
          </a:p>
        </p:txBody>
      </p:sp>
      <p:sp>
        <p:nvSpPr>
          <p:cNvPr id="13" name="Content Placeholder 2">
            <a:extLst>
              <a:ext uri="{FF2B5EF4-FFF2-40B4-BE49-F238E27FC236}">
                <a16:creationId xmlns:a16="http://schemas.microsoft.com/office/drawing/2014/main" id="{C16F6145-A1AE-4CDA-AE26-E8FDEFAAB395}"/>
              </a:ext>
            </a:extLst>
          </p:cNvPr>
          <p:cNvSpPr>
            <a:spLocks noGrp="1"/>
          </p:cNvSpPr>
          <p:nvPr>
            <p:ph idx="16"/>
          </p:nvPr>
        </p:nvSpPr>
        <p:spPr>
          <a:xfrm>
            <a:off x="6984437" y="5355583"/>
            <a:ext cx="2270162" cy="577153"/>
          </a:xfrm>
        </p:spPr>
        <p:txBody>
          <a:bodyPr>
            <a:normAutofit/>
          </a:bodyPr>
          <a:lstStyle>
            <a:lvl1pPr>
              <a:defRPr sz="1600">
                <a:solidFill>
                  <a:schemeClr val="tx1"/>
                </a:solidFill>
              </a:defRPr>
            </a:lvl1pPr>
          </a:lstStyle>
          <a:p>
            <a:r>
              <a:rPr lang="en-US">
                <a:cs typeface="Calibri"/>
              </a:rPr>
              <a:t>Click to edit</a:t>
            </a:r>
          </a:p>
        </p:txBody>
      </p:sp>
      <p:sp>
        <p:nvSpPr>
          <p:cNvPr id="15" name="Content Placeholder 2">
            <a:extLst>
              <a:ext uri="{FF2B5EF4-FFF2-40B4-BE49-F238E27FC236}">
                <a16:creationId xmlns:a16="http://schemas.microsoft.com/office/drawing/2014/main" id="{3FDD02FA-6843-4E54-ACDC-AFEAFB4EFAA9}"/>
              </a:ext>
            </a:extLst>
          </p:cNvPr>
          <p:cNvSpPr>
            <a:spLocks noGrp="1"/>
          </p:cNvSpPr>
          <p:nvPr>
            <p:ph idx="17"/>
          </p:nvPr>
        </p:nvSpPr>
        <p:spPr>
          <a:xfrm>
            <a:off x="9421095" y="5355583"/>
            <a:ext cx="2270162" cy="577153"/>
          </a:xfrm>
        </p:spPr>
        <p:txBody>
          <a:bodyPr>
            <a:normAutofit/>
          </a:bodyPr>
          <a:lstStyle>
            <a:lvl1pPr>
              <a:defRPr sz="1600">
                <a:solidFill>
                  <a:schemeClr val="tx1"/>
                </a:solidFill>
              </a:defRPr>
            </a:lvl1pPr>
          </a:lstStyle>
          <a:p>
            <a:r>
              <a:rPr lang="en-US">
                <a:cs typeface="Calibri"/>
              </a:rPr>
              <a:t>Click to edit</a:t>
            </a:r>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0" y="6356350"/>
            <a:ext cx="3405051" cy="365125"/>
          </a:xfrm>
        </p:spPr>
        <p:txBody>
          <a:bodyPr/>
          <a:lstStyle/>
          <a:p>
            <a:r>
              <a:rPr lang="en-US"/>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387310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D15A25-1111-478B-8F77-D992652C71C2}"/>
              </a:ext>
              <a:ext uri="{C183D7F6-B498-43B3-948B-1728B52AA6E4}">
                <adec:decorative xmlns:adec="http://schemas.microsoft.com/office/drawing/2017/decorative" val="1"/>
              </a:ext>
            </a:extLst>
          </p:cNvPr>
          <p:cNvSpPr/>
          <p:nvPr userDrawn="1"/>
        </p:nvSpPr>
        <p:spPr>
          <a:xfrm>
            <a:off x="0" y="2264985"/>
            <a:ext cx="5297764" cy="3952185"/>
          </a:xfrm>
          <a:prstGeom prst="rect">
            <a:avLst/>
          </a:prstGeom>
          <a:solidFill>
            <a:srgbClr val="002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93472D-332A-4010-9FEA-8E1E9AE7E18F}"/>
              </a:ext>
            </a:extLst>
          </p:cNvPr>
          <p:cNvSpPr>
            <a:spLocks noGrp="1"/>
          </p:cNvSpPr>
          <p:nvPr>
            <p:ph type="title" hasCustomPrompt="1"/>
          </p:nvPr>
        </p:nvSpPr>
        <p:spPr>
          <a:xfrm>
            <a:off x="966213" y="336958"/>
            <a:ext cx="10616187" cy="1700784"/>
          </a:xfrm>
        </p:spPr>
        <p:txBody>
          <a:bodyPr/>
          <a:lstStyle>
            <a:lvl1pPr>
              <a:lnSpc>
                <a:spcPct val="101000"/>
              </a:lnSpc>
              <a:spcBef>
                <a:spcPts val="700"/>
              </a:spcBef>
              <a:spcAft>
                <a:spcPts val="700"/>
              </a:spcAft>
              <a:defRPr cap="none" baseline="0">
                <a:solidFill>
                  <a:schemeClr val="tx1"/>
                </a:solidFill>
              </a:defRPr>
            </a:lvl1pPr>
          </a:lstStyle>
          <a:p>
            <a:r>
              <a:rPr lang="en-US"/>
              <a:t>Click to edit Master TEXT</a:t>
            </a:r>
          </a:p>
        </p:txBody>
      </p:sp>
      <p:sp>
        <p:nvSpPr>
          <p:cNvPr id="7" name="Content Placeholder 2">
            <a:extLst>
              <a:ext uri="{FF2B5EF4-FFF2-40B4-BE49-F238E27FC236}">
                <a16:creationId xmlns:a16="http://schemas.microsoft.com/office/drawing/2014/main" id="{51FF791A-8D73-49AD-8569-7F4FE14648E6}"/>
              </a:ext>
            </a:extLst>
          </p:cNvPr>
          <p:cNvSpPr>
            <a:spLocks noGrp="1"/>
          </p:cNvSpPr>
          <p:nvPr>
            <p:ph idx="1" hasCustomPrompt="1"/>
          </p:nvPr>
        </p:nvSpPr>
        <p:spPr>
          <a:xfrm>
            <a:off x="960120" y="2587752"/>
            <a:ext cx="3694176" cy="3258102"/>
          </a:xfrm>
        </p:spPr>
        <p:txBody>
          <a:bodyPr>
            <a:normAutofit/>
          </a:bodyPr>
          <a:lstStyle>
            <a:lvl1pPr>
              <a:defRPr>
                <a:solidFill>
                  <a:schemeClr val="bg1"/>
                </a:solidFill>
              </a:defRPr>
            </a:lvl1pPr>
          </a:lstStyle>
          <a:p>
            <a:r>
              <a:rPr lang="en-US">
                <a:cs typeface="Calibri"/>
              </a:rPr>
              <a:t>Click to edit master text style</a:t>
            </a:r>
          </a:p>
          <a:p>
            <a:endParaRPr lang="en-US">
              <a:cs typeface="Calibri"/>
            </a:endParaRPr>
          </a:p>
        </p:txBody>
      </p:sp>
      <p:sp>
        <p:nvSpPr>
          <p:cNvPr id="14" name="Picture Placeholder 13">
            <a:extLst>
              <a:ext uri="{FF2B5EF4-FFF2-40B4-BE49-F238E27FC236}">
                <a16:creationId xmlns:a16="http://schemas.microsoft.com/office/drawing/2014/main" id="{69D1BED5-2D39-40ED-92F5-CF06BE8A759C}"/>
              </a:ext>
            </a:extLst>
          </p:cNvPr>
          <p:cNvSpPr>
            <a:spLocks noGrp="1"/>
          </p:cNvSpPr>
          <p:nvPr>
            <p:ph type="pic" sz="quarter" idx="14"/>
          </p:nvPr>
        </p:nvSpPr>
        <p:spPr>
          <a:xfrm>
            <a:off x="5297764" y="2265363"/>
            <a:ext cx="3479524" cy="3951287"/>
          </a:xfrm>
        </p:spPr>
        <p:txBody>
          <a:bodyPr/>
          <a:lstStyle/>
          <a:p>
            <a:endParaRPr lang="en-US"/>
          </a:p>
        </p:txBody>
      </p:sp>
      <p:sp>
        <p:nvSpPr>
          <p:cNvPr id="16" name="Picture Placeholder 15">
            <a:extLst>
              <a:ext uri="{FF2B5EF4-FFF2-40B4-BE49-F238E27FC236}">
                <a16:creationId xmlns:a16="http://schemas.microsoft.com/office/drawing/2014/main" id="{42FBE291-E88A-44C5-884C-183EE7F67EE3}"/>
              </a:ext>
            </a:extLst>
          </p:cNvPr>
          <p:cNvSpPr>
            <a:spLocks noGrp="1"/>
          </p:cNvSpPr>
          <p:nvPr>
            <p:ph type="pic" sz="quarter" idx="15"/>
          </p:nvPr>
        </p:nvSpPr>
        <p:spPr>
          <a:xfrm>
            <a:off x="8777288" y="2265363"/>
            <a:ext cx="3414712" cy="3951287"/>
          </a:xfrm>
        </p:spPr>
        <p:txBody>
          <a:bodyPr/>
          <a:lstStyle/>
          <a:p>
            <a:endParaRPr lang="en-US"/>
          </a:p>
        </p:txBody>
      </p:sp>
      <p:sp>
        <p:nvSpPr>
          <p:cNvPr id="4" name="Footer Placeholder 3">
            <a:extLst>
              <a:ext uri="{FF2B5EF4-FFF2-40B4-BE49-F238E27FC236}">
                <a16:creationId xmlns:a16="http://schemas.microsoft.com/office/drawing/2014/main" id="{B9B99AED-D702-41BF-B21E-9BFB06308223}"/>
              </a:ext>
            </a:extLst>
          </p:cNvPr>
          <p:cNvSpPr>
            <a:spLocks noGrp="1"/>
          </p:cNvSpPr>
          <p:nvPr>
            <p:ph type="ftr" sz="quarter" idx="11"/>
          </p:nvPr>
        </p:nvSpPr>
        <p:spPr>
          <a:xfrm>
            <a:off x="960121" y="6356350"/>
            <a:ext cx="3353262" cy="365125"/>
          </a:xfrm>
        </p:spPr>
        <p:txBody>
          <a:bodyPr/>
          <a:lstStyle/>
          <a:p>
            <a:r>
              <a:rPr lang="en-US"/>
              <a:t>Sample Footer Text</a:t>
            </a:r>
          </a:p>
        </p:txBody>
      </p:sp>
      <p:sp>
        <p:nvSpPr>
          <p:cNvPr id="3" name="Date Placeholder 2">
            <a:extLst>
              <a:ext uri="{FF2B5EF4-FFF2-40B4-BE49-F238E27FC236}">
                <a16:creationId xmlns:a16="http://schemas.microsoft.com/office/drawing/2014/main" id="{2674C4BB-67B0-4BF7-A7D4-4222652EDB8C}"/>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5" name="Slide Number Placeholder 4">
            <a:extLst>
              <a:ext uri="{FF2B5EF4-FFF2-40B4-BE49-F238E27FC236}">
                <a16:creationId xmlns:a16="http://schemas.microsoft.com/office/drawing/2014/main" id="{4952C385-1FC3-453C-952E-8DDB1B052FF8}"/>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407107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0" y="0"/>
            <a:ext cx="6094474" cy="6858000"/>
          </a:xfrm>
          <a:prstGeom prst="rect">
            <a:avLst/>
          </a:prstGeom>
          <a:solidFill>
            <a:srgbClr val="002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960438" y="317499"/>
            <a:ext cx="4500737" cy="2095501"/>
          </a:xfrm>
        </p:spPr>
        <p:txBody>
          <a:bodyPr>
            <a:noAutofit/>
          </a:bodyPr>
          <a:lstStyle>
            <a:lvl1pPr>
              <a:defRPr sz="5400"/>
            </a:lvl1pPr>
          </a:lstStyle>
          <a:p>
            <a:r>
              <a:rPr lang="en-US" sz="5400"/>
              <a:t>Click to edit master text style</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960438" y="2587625"/>
            <a:ext cx="4500737" cy="3594100"/>
          </a:xfrm>
        </p:spPr>
        <p:txBody>
          <a:bodyPr anchor="ctr">
            <a:normAutofit/>
          </a:bodyPr>
          <a:lstStyle>
            <a:lvl1pPr>
              <a:defRPr sz="2000">
                <a:solidFill>
                  <a:schemeClr val="bg1"/>
                </a:solidFill>
              </a:defRPr>
            </a:lvl1pPr>
          </a:lstStyle>
          <a:p>
            <a:r>
              <a:rPr lang="en-US" sz="2000">
                <a:solidFill>
                  <a:schemeClr val="bg1"/>
                </a:solidFill>
                <a:cs typeface="Calibri"/>
              </a:rPr>
              <a:t>Click to edit master text style</a:t>
            </a:r>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6094474" y="0"/>
            <a:ext cx="3046351" cy="3428363"/>
          </a:xfrm>
        </p:spPr>
        <p:txBody>
          <a:bodyPr/>
          <a:lstStyle/>
          <a:p>
            <a:endParaRPr lang="en-US"/>
          </a:p>
        </p:txBody>
      </p:sp>
      <p:sp>
        <p:nvSpPr>
          <p:cNvPr id="8" name="Picture Placeholder 7">
            <a:extLst>
              <a:ext uri="{FF2B5EF4-FFF2-40B4-BE49-F238E27FC236}">
                <a16:creationId xmlns:a16="http://schemas.microsoft.com/office/drawing/2014/main" id="{6B54A389-080E-45CE-8275-215B7C9B589D}"/>
              </a:ext>
            </a:extLst>
          </p:cNvPr>
          <p:cNvSpPr>
            <a:spLocks noGrp="1"/>
          </p:cNvSpPr>
          <p:nvPr>
            <p:ph type="pic" sz="quarter" idx="14"/>
          </p:nvPr>
        </p:nvSpPr>
        <p:spPr>
          <a:xfrm>
            <a:off x="9148763" y="0"/>
            <a:ext cx="3048000" cy="3429000"/>
          </a:xfrm>
        </p:spPr>
        <p:txBody>
          <a:bodyPr/>
          <a:lstStyle/>
          <a:p>
            <a:endParaRPr lang="en-US"/>
          </a:p>
        </p:txBody>
      </p:sp>
      <p:sp>
        <p:nvSpPr>
          <p:cNvPr id="26" name="Picture Placeholder 25">
            <a:extLst>
              <a:ext uri="{FF2B5EF4-FFF2-40B4-BE49-F238E27FC236}">
                <a16:creationId xmlns:a16="http://schemas.microsoft.com/office/drawing/2014/main" id="{F5006F58-5D95-4392-9D32-BE333EA5493B}"/>
              </a:ext>
            </a:extLst>
          </p:cNvPr>
          <p:cNvSpPr>
            <a:spLocks noGrp="1"/>
          </p:cNvSpPr>
          <p:nvPr>
            <p:ph type="pic" sz="quarter" idx="15"/>
          </p:nvPr>
        </p:nvSpPr>
        <p:spPr>
          <a:xfrm>
            <a:off x="6102350" y="3429000"/>
            <a:ext cx="6076950" cy="3429000"/>
          </a:xfrm>
        </p:spPr>
        <p:txBody>
          <a:bodyPr/>
          <a:lstStyle/>
          <a:p>
            <a:endParaRPr lang="en-US"/>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96532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 uri="{C183D7F6-B498-43B3-948B-1728B52AA6E4}">
                <adec:decorative xmlns:adec="http://schemas.microsoft.com/office/drawing/2017/decorative" val="1"/>
              </a:ext>
            </a:extLst>
          </p:cNvPr>
          <p:cNvSpPr/>
          <p:nvPr/>
        </p:nvSpPr>
        <p:spPr>
          <a:xfrm>
            <a:off x="0" y="0"/>
            <a:ext cx="12192000" cy="4224973"/>
          </a:xfrm>
          <a:prstGeom prst="rect">
            <a:avLst/>
          </a:prstGeom>
          <a:solidFill>
            <a:srgbClr val="002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cap="none" baseline="0"/>
            </a:lvl1pPr>
          </a:lstStyle>
          <a:p>
            <a:r>
              <a:rPr lang="en-US"/>
              <a:t>Click to edit Master title style</a:t>
            </a:r>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0608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lvl1pPr>
              <a:defRPr cap="none" baseline="0"/>
            </a:lvl1p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a:xfrm>
            <a:off x="960120" y="6356350"/>
            <a:ext cx="3236976" cy="365125"/>
          </a:xfrm>
        </p:spPr>
        <p:txBody>
          <a:bodyPr/>
          <a:lstStyle/>
          <a:p>
            <a:r>
              <a:rPr lang="en-US"/>
              <a:t>Sample Footer Text</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fld id="{27CE633F-9882-4A5C-83A2-1109D0C73261}" type="slidenum">
              <a:rPr lang="en-US" smtClean="0"/>
              <a:t>‹#›</a:t>
            </a:fld>
            <a:endParaRPr lang="en-US"/>
          </a:p>
        </p:txBody>
      </p:sp>
    </p:spTree>
    <p:extLst>
      <p:ext uri="{BB962C8B-B14F-4D97-AF65-F5344CB8AC3E}">
        <p14:creationId xmlns:p14="http://schemas.microsoft.com/office/powerpoint/2010/main" val="1961861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84A150-581C-4608-9034-48767311A65F}"/>
              </a:ext>
              <a:ext uri="{C183D7F6-B498-43B3-948B-1728B52AA6E4}">
                <adec:decorative xmlns:adec="http://schemas.microsoft.com/office/drawing/2017/decorative" val="1"/>
              </a:ext>
            </a:extLst>
          </p:cNvPr>
          <p:cNvSpPr/>
          <p:nvPr userDrawn="1"/>
        </p:nvSpPr>
        <p:spPr>
          <a:xfrm>
            <a:off x="4657345" y="0"/>
            <a:ext cx="7534655" cy="6858000"/>
          </a:xfrm>
          <a:prstGeom prst="rect">
            <a:avLst/>
          </a:prstGeom>
          <a:solidFill>
            <a:srgbClr val="002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E19D4B2-6593-465B-9A8E-03DFC943441B}"/>
              </a:ext>
            </a:extLst>
          </p:cNvPr>
          <p:cNvSpPr>
            <a:spLocks noGrp="1"/>
          </p:cNvSpPr>
          <p:nvPr>
            <p:ph type="title" hasCustomPrompt="1"/>
          </p:nvPr>
        </p:nvSpPr>
        <p:spPr>
          <a:xfrm>
            <a:off x="5355771" y="1004205"/>
            <a:ext cx="6096000" cy="3725183"/>
          </a:xfrm>
        </p:spPr>
        <p:txBody>
          <a:bodyPr>
            <a:noAutofit/>
          </a:bodyPr>
          <a:lstStyle>
            <a:lvl1pPr>
              <a:defRPr sz="6000"/>
            </a:lvl1pPr>
          </a:lstStyle>
          <a:p>
            <a:r>
              <a:rPr lang="en-US" sz="5400"/>
              <a:t>Click to edit master text style</a:t>
            </a:r>
          </a:p>
        </p:txBody>
      </p:sp>
      <p:sp>
        <p:nvSpPr>
          <p:cNvPr id="3" name="Picture Placeholder 2">
            <a:extLst>
              <a:ext uri="{FF2B5EF4-FFF2-40B4-BE49-F238E27FC236}">
                <a16:creationId xmlns:a16="http://schemas.microsoft.com/office/drawing/2014/main" id="{63537098-0CB9-40F0-99EE-35DF790670B5}"/>
              </a:ext>
            </a:extLst>
          </p:cNvPr>
          <p:cNvSpPr>
            <a:spLocks noGrp="1"/>
          </p:cNvSpPr>
          <p:nvPr>
            <p:ph type="pic" sz="quarter" idx="13"/>
          </p:nvPr>
        </p:nvSpPr>
        <p:spPr>
          <a:xfrm>
            <a:off x="0" y="0"/>
            <a:ext cx="4657345" cy="6858000"/>
          </a:xfrm>
        </p:spPr>
        <p:txBody>
          <a:bodyPr/>
          <a:lstStyle/>
          <a:p>
            <a:endParaRPr lang="en-US"/>
          </a:p>
        </p:txBody>
      </p:sp>
      <p:sp>
        <p:nvSpPr>
          <p:cNvPr id="15" name="Footer Placeholder 8">
            <a:extLst>
              <a:ext uri="{FF2B5EF4-FFF2-40B4-BE49-F238E27FC236}">
                <a16:creationId xmlns:a16="http://schemas.microsoft.com/office/drawing/2014/main" id="{A468A676-C4AD-4F50-936D-1C858E8136CE}"/>
              </a:ext>
            </a:extLst>
          </p:cNvPr>
          <p:cNvSpPr txBox="1">
            <a:spLocks/>
          </p:cNvSpPr>
          <p:nvPr userDrawn="1"/>
        </p:nvSpPr>
        <p:spPr>
          <a:xfrm>
            <a:off x="960438" y="6356350"/>
            <a:ext cx="4981512" cy="365125"/>
          </a:xfrm>
          <a:prstGeom prst="rect">
            <a:avLst/>
          </a:prstGeom>
        </p:spPr>
        <p:txBody>
          <a:bodyPr vert="horz" lIns="91440" tIns="45720" rIns="91440" bIns="45720" rtlCol="0" anchor="ctr"/>
          <a:lstStyle>
            <a:defPPr>
              <a:defRPr lang="en-US"/>
            </a:defPPr>
            <a:lvl1pPr marL="0" algn="l" defTabSz="914400" rtl="0" eaLnBrk="1" latinLnBrk="0" hangingPunct="1">
              <a:defRPr sz="1100" kern="1200" cap="all" spc="5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Sample Footer Text</a:t>
            </a:r>
          </a:p>
        </p:txBody>
      </p:sp>
      <p:sp>
        <p:nvSpPr>
          <p:cNvPr id="13" name="Content Placeholder 2">
            <a:extLst>
              <a:ext uri="{FF2B5EF4-FFF2-40B4-BE49-F238E27FC236}">
                <a16:creationId xmlns:a16="http://schemas.microsoft.com/office/drawing/2014/main" id="{E309CC8E-0532-4674-9535-1514DA3C14B1}"/>
              </a:ext>
            </a:extLst>
          </p:cNvPr>
          <p:cNvSpPr>
            <a:spLocks noGrp="1"/>
          </p:cNvSpPr>
          <p:nvPr>
            <p:ph idx="1" hasCustomPrompt="1"/>
          </p:nvPr>
        </p:nvSpPr>
        <p:spPr>
          <a:xfrm>
            <a:off x="5355771" y="4865914"/>
            <a:ext cx="6096000" cy="532038"/>
          </a:xfrm>
        </p:spPr>
        <p:txBody>
          <a:bodyPr anchor="ctr">
            <a:normAutofit/>
          </a:bodyPr>
          <a:lstStyle>
            <a:lvl1pPr>
              <a:defRPr sz="2800">
                <a:solidFill>
                  <a:schemeClr val="bg1"/>
                </a:solidFill>
              </a:defRPr>
            </a:lvl1pPr>
          </a:lstStyle>
          <a:p>
            <a:r>
              <a:rPr lang="en-US" sz="2000">
                <a:solidFill>
                  <a:schemeClr val="bg1"/>
                </a:solidFill>
                <a:cs typeface="Calibri"/>
              </a:rPr>
              <a:t>Click to edit master text style</a:t>
            </a:r>
          </a:p>
        </p:txBody>
      </p:sp>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lvl1pPr algn="r">
              <a:defRPr>
                <a:solidFill>
                  <a:schemeClr val="bg1"/>
                </a:solidFill>
              </a:defRPr>
            </a:lvl1pPr>
          </a:lstStyle>
          <a:p>
            <a:r>
              <a:rPr lang="en-US"/>
              <a:t>20XX</a:t>
            </a: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lvl1pPr algn="r">
              <a:defRPr>
                <a:solidFill>
                  <a:schemeClr val="bg1"/>
                </a:solidFill>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807399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23" name="Picture Placeholder 22">
            <a:extLst>
              <a:ext uri="{FF2B5EF4-FFF2-40B4-BE49-F238E27FC236}">
                <a16:creationId xmlns:a16="http://schemas.microsoft.com/office/drawing/2014/main" id="{91DF4D9E-FD4F-4244-ACD6-44EC4C0494F0}"/>
              </a:ext>
            </a:extLst>
          </p:cNvPr>
          <p:cNvSpPr>
            <a:spLocks noGrp="1"/>
          </p:cNvSpPr>
          <p:nvPr>
            <p:ph type="pic" sz="quarter" idx="13"/>
          </p:nvPr>
        </p:nvSpPr>
        <p:spPr>
          <a:xfrm>
            <a:off x="1066800" y="3048000"/>
            <a:ext cx="1790700" cy="1790700"/>
          </a:xfrm>
        </p:spPr>
        <p:txBody>
          <a:bodyPr/>
          <a:lstStyle/>
          <a:p>
            <a:endParaRPr lang="en-US"/>
          </a:p>
        </p:txBody>
      </p:sp>
      <p:sp>
        <p:nvSpPr>
          <p:cNvPr id="24" name="Picture Placeholder 22">
            <a:extLst>
              <a:ext uri="{FF2B5EF4-FFF2-40B4-BE49-F238E27FC236}">
                <a16:creationId xmlns:a16="http://schemas.microsoft.com/office/drawing/2014/main" id="{44F5B526-8975-4F7C-B558-830FCEE06861}"/>
              </a:ext>
            </a:extLst>
          </p:cNvPr>
          <p:cNvSpPr>
            <a:spLocks noGrp="1"/>
          </p:cNvSpPr>
          <p:nvPr>
            <p:ph type="pic" sz="quarter" idx="14"/>
          </p:nvPr>
        </p:nvSpPr>
        <p:spPr>
          <a:xfrm>
            <a:off x="3821762" y="3048000"/>
            <a:ext cx="1790700" cy="1790700"/>
          </a:xfrm>
        </p:spPr>
        <p:txBody>
          <a:bodyPr/>
          <a:lstStyle/>
          <a:p>
            <a:endParaRPr lang="en-US"/>
          </a:p>
        </p:txBody>
      </p:sp>
      <p:sp>
        <p:nvSpPr>
          <p:cNvPr id="25" name="Picture Placeholder 22">
            <a:extLst>
              <a:ext uri="{FF2B5EF4-FFF2-40B4-BE49-F238E27FC236}">
                <a16:creationId xmlns:a16="http://schemas.microsoft.com/office/drawing/2014/main" id="{ED20DBB5-D24E-40D6-AFFB-428692A51AD3}"/>
              </a:ext>
            </a:extLst>
          </p:cNvPr>
          <p:cNvSpPr>
            <a:spLocks noGrp="1"/>
          </p:cNvSpPr>
          <p:nvPr>
            <p:ph type="pic" sz="quarter" idx="15"/>
          </p:nvPr>
        </p:nvSpPr>
        <p:spPr>
          <a:xfrm>
            <a:off x="6576021" y="3048000"/>
            <a:ext cx="1790700" cy="1790700"/>
          </a:xfrm>
        </p:spPr>
        <p:txBody>
          <a:bodyPr/>
          <a:lstStyle/>
          <a:p>
            <a:endParaRPr lang="en-US"/>
          </a:p>
        </p:txBody>
      </p:sp>
      <p:sp>
        <p:nvSpPr>
          <p:cNvPr id="26" name="Picture Placeholder 22">
            <a:extLst>
              <a:ext uri="{FF2B5EF4-FFF2-40B4-BE49-F238E27FC236}">
                <a16:creationId xmlns:a16="http://schemas.microsoft.com/office/drawing/2014/main" id="{F6F7262C-3E29-4219-AF83-B7A71B97A136}"/>
              </a:ext>
            </a:extLst>
          </p:cNvPr>
          <p:cNvSpPr>
            <a:spLocks noGrp="1"/>
          </p:cNvSpPr>
          <p:nvPr>
            <p:ph type="pic" sz="quarter" idx="16"/>
          </p:nvPr>
        </p:nvSpPr>
        <p:spPr>
          <a:xfrm>
            <a:off x="9334500" y="3048000"/>
            <a:ext cx="1790700" cy="1790700"/>
          </a:xfrm>
        </p:spPr>
        <p:txBody>
          <a:bodyPr/>
          <a:lstStyle/>
          <a:p>
            <a:endParaRPr lang="en-US"/>
          </a:p>
        </p:txBody>
      </p:sp>
      <p:sp>
        <p:nvSpPr>
          <p:cNvPr id="28" name="Text Placeholder 27">
            <a:extLst>
              <a:ext uri="{FF2B5EF4-FFF2-40B4-BE49-F238E27FC236}">
                <a16:creationId xmlns:a16="http://schemas.microsoft.com/office/drawing/2014/main" id="{53861F78-BD42-4F29-8487-1641CFD0391D}"/>
              </a:ext>
            </a:extLst>
          </p:cNvPr>
          <p:cNvSpPr>
            <a:spLocks noGrp="1"/>
          </p:cNvSpPr>
          <p:nvPr>
            <p:ph type="body" sz="quarter" idx="17"/>
          </p:nvPr>
        </p:nvSpPr>
        <p:spPr>
          <a:xfrm>
            <a:off x="10668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29" name="Text Placeholder 27">
            <a:extLst>
              <a:ext uri="{FF2B5EF4-FFF2-40B4-BE49-F238E27FC236}">
                <a16:creationId xmlns:a16="http://schemas.microsoft.com/office/drawing/2014/main" id="{FFAB1F8B-1CEE-4068-86DE-561A12A04187}"/>
              </a:ext>
            </a:extLst>
          </p:cNvPr>
          <p:cNvSpPr>
            <a:spLocks noGrp="1"/>
          </p:cNvSpPr>
          <p:nvPr>
            <p:ph type="body" sz="quarter" idx="18"/>
          </p:nvPr>
        </p:nvSpPr>
        <p:spPr>
          <a:xfrm>
            <a:off x="10668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0" name="Text Placeholder 27">
            <a:extLst>
              <a:ext uri="{FF2B5EF4-FFF2-40B4-BE49-F238E27FC236}">
                <a16:creationId xmlns:a16="http://schemas.microsoft.com/office/drawing/2014/main" id="{D5AE44CD-B78E-4EE2-B0F2-E0D436C2BA15}"/>
              </a:ext>
            </a:extLst>
          </p:cNvPr>
          <p:cNvSpPr>
            <a:spLocks noGrp="1"/>
          </p:cNvSpPr>
          <p:nvPr>
            <p:ph type="body" sz="quarter" idx="19"/>
          </p:nvPr>
        </p:nvSpPr>
        <p:spPr>
          <a:xfrm>
            <a:off x="3821762"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1" name="Text Placeholder 27">
            <a:extLst>
              <a:ext uri="{FF2B5EF4-FFF2-40B4-BE49-F238E27FC236}">
                <a16:creationId xmlns:a16="http://schemas.microsoft.com/office/drawing/2014/main" id="{3C4FE2DB-091F-4F7A-B6B6-9A6F22AC0B5A}"/>
              </a:ext>
            </a:extLst>
          </p:cNvPr>
          <p:cNvSpPr>
            <a:spLocks noGrp="1"/>
          </p:cNvSpPr>
          <p:nvPr>
            <p:ph type="body" sz="quarter" idx="20"/>
          </p:nvPr>
        </p:nvSpPr>
        <p:spPr>
          <a:xfrm>
            <a:off x="3821762"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2" name="Text Placeholder 27">
            <a:extLst>
              <a:ext uri="{FF2B5EF4-FFF2-40B4-BE49-F238E27FC236}">
                <a16:creationId xmlns:a16="http://schemas.microsoft.com/office/drawing/2014/main" id="{3A3F9D5D-A5CF-482B-A14C-E5BFADB76F7A}"/>
              </a:ext>
            </a:extLst>
          </p:cNvPr>
          <p:cNvSpPr>
            <a:spLocks noGrp="1"/>
          </p:cNvSpPr>
          <p:nvPr>
            <p:ph type="body" sz="quarter" idx="21"/>
          </p:nvPr>
        </p:nvSpPr>
        <p:spPr>
          <a:xfrm>
            <a:off x="6576021"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3" name="Text Placeholder 27">
            <a:extLst>
              <a:ext uri="{FF2B5EF4-FFF2-40B4-BE49-F238E27FC236}">
                <a16:creationId xmlns:a16="http://schemas.microsoft.com/office/drawing/2014/main" id="{A4F265B4-1FBB-4396-A938-862D45713AEB}"/>
              </a:ext>
            </a:extLst>
          </p:cNvPr>
          <p:cNvSpPr>
            <a:spLocks noGrp="1"/>
          </p:cNvSpPr>
          <p:nvPr>
            <p:ph type="body" sz="quarter" idx="22"/>
          </p:nvPr>
        </p:nvSpPr>
        <p:spPr>
          <a:xfrm>
            <a:off x="6576021"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4" name="Text Placeholder 27">
            <a:extLst>
              <a:ext uri="{FF2B5EF4-FFF2-40B4-BE49-F238E27FC236}">
                <a16:creationId xmlns:a16="http://schemas.microsoft.com/office/drawing/2014/main" id="{AC1BA7DC-98B0-4261-8F1E-8101FB5D480E}"/>
              </a:ext>
            </a:extLst>
          </p:cNvPr>
          <p:cNvSpPr>
            <a:spLocks noGrp="1"/>
          </p:cNvSpPr>
          <p:nvPr>
            <p:ph type="body" sz="quarter" idx="23"/>
          </p:nvPr>
        </p:nvSpPr>
        <p:spPr>
          <a:xfrm>
            <a:off x="9334500" y="5124103"/>
            <a:ext cx="1790700" cy="350292"/>
          </a:xfrm>
        </p:spPr>
        <p:txBody>
          <a:bodyPr>
            <a:normAutofit/>
          </a:bodyPr>
          <a:lstStyle>
            <a:lvl1pPr algn="ctr">
              <a:defRPr lang="en-US" sz="180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35" name="Text Placeholder 27">
            <a:extLst>
              <a:ext uri="{FF2B5EF4-FFF2-40B4-BE49-F238E27FC236}">
                <a16:creationId xmlns:a16="http://schemas.microsoft.com/office/drawing/2014/main" id="{2E4EF69E-34E2-46FF-A0FA-3F136396D3EF}"/>
              </a:ext>
            </a:extLst>
          </p:cNvPr>
          <p:cNvSpPr>
            <a:spLocks noGrp="1"/>
          </p:cNvSpPr>
          <p:nvPr>
            <p:ph type="body" sz="quarter" idx="24"/>
          </p:nvPr>
        </p:nvSpPr>
        <p:spPr>
          <a:xfrm>
            <a:off x="9334500" y="5458421"/>
            <a:ext cx="1790700" cy="350292"/>
          </a:xfrm>
        </p:spPr>
        <p:txBody>
          <a:bodyPr>
            <a:noAutofit/>
          </a:bodyPr>
          <a:lstStyle>
            <a:lvl1pPr algn="ctr">
              <a:defRPr lang="en-US" sz="1400" kern="1200" dirty="0" smtClean="0">
                <a:solidFill>
                  <a:schemeClr val="tx1"/>
                </a:solidFill>
                <a:latin typeface="+mn-lt"/>
                <a:ea typeface="+mn-ea"/>
                <a:cs typeface="+mn-cs"/>
              </a:defRPr>
            </a:lvl1pPr>
            <a:lvl2pPr marL="0" indent="0">
              <a:buNone/>
              <a:defRPr/>
            </a:lvl2pPr>
          </a:lstStyle>
          <a:p>
            <a:pPr lvl="0"/>
            <a:r>
              <a:rPr lang="en-US"/>
              <a:t>Click to edit</a:t>
            </a:r>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a:xfrm>
            <a:off x="960120" y="6356350"/>
            <a:ext cx="3417916" cy="365125"/>
          </a:xfrm>
        </p:spPr>
        <p:txBody>
          <a:bodyPr/>
          <a:lstStyle/>
          <a:p>
            <a:r>
              <a:rPr lang="en-US"/>
              <a:t>Sample Footer Text</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2546938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normAutofit/>
          </a:bodyPr>
          <a:lstStyle>
            <a:lvl1pPr marL="342900" indent="-342900">
              <a:buFont typeface="Arial" panose="020B0604020202020204" pitchFamily="34" charset="0"/>
              <a:buChar char="•"/>
              <a:defRPr sz="20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593407" cy="365125"/>
          </a:xfrm>
        </p:spPr>
        <p:txBody>
          <a:bodyPr/>
          <a:lstStyle/>
          <a:p>
            <a:r>
              <a:rPr lang="en-US"/>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1783095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3 column ">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4477512"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4477512"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4" name="Text Placeholder 4">
            <a:extLst>
              <a:ext uri="{FF2B5EF4-FFF2-40B4-BE49-F238E27FC236}">
                <a16:creationId xmlns:a16="http://schemas.microsoft.com/office/drawing/2014/main" id="{9054C03E-8FD4-4345-A971-0A2CCF5C4AA3}"/>
              </a:ext>
            </a:extLst>
          </p:cNvPr>
          <p:cNvSpPr>
            <a:spLocks noGrp="1"/>
          </p:cNvSpPr>
          <p:nvPr>
            <p:ph type="body" sz="quarter" idx="13"/>
          </p:nvPr>
        </p:nvSpPr>
        <p:spPr>
          <a:xfrm>
            <a:off x="7994903" y="2587752"/>
            <a:ext cx="3236976"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15" name="Content Placeholder 5">
            <a:extLst>
              <a:ext uri="{FF2B5EF4-FFF2-40B4-BE49-F238E27FC236}">
                <a16:creationId xmlns:a16="http://schemas.microsoft.com/office/drawing/2014/main" id="{56D09A0C-509F-447E-AFB1-5531727D7DFF}"/>
              </a:ext>
            </a:extLst>
          </p:cNvPr>
          <p:cNvSpPr>
            <a:spLocks noGrp="1"/>
          </p:cNvSpPr>
          <p:nvPr>
            <p:ph sz="quarter" idx="14"/>
          </p:nvPr>
        </p:nvSpPr>
        <p:spPr>
          <a:xfrm>
            <a:off x="7994903" y="3594538"/>
            <a:ext cx="3236976" cy="2586806"/>
          </a:xfrm>
        </p:spPr>
        <p:txBody>
          <a:bodyPr>
            <a:normAutofit/>
          </a:bodyPr>
          <a:lstStyle>
            <a:lvl1pPr marL="342900" indent="-342900">
              <a:buFont typeface="Arial" panose="020B0604020202020204" pitchFamily="34" charset="0"/>
              <a:buChar char="•"/>
              <a:defRPr sz="1700"/>
            </a:lvl1pPr>
            <a:lvl2pPr>
              <a:defRPr sz="1800"/>
            </a:lvl2pPr>
            <a:lvl3pPr marL="560070" indent="-285750">
              <a:buFont typeface="Arial" panose="020B0604020202020204" pitchFamily="34" charset="0"/>
              <a:buChar char="•"/>
              <a:defRPr sz="1400"/>
            </a:lvl3pPr>
            <a:lvl4pPr>
              <a:defRPr sz="1400"/>
            </a:lvl4pPr>
            <a:lvl5pPr marL="880110" indent="-285750">
              <a:buFont typeface="Arial" panose="020B0604020202020204" pitchFamily="34" charset="0"/>
              <a:buChar char="•"/>
              <a:defRPr sz="1400"/>
            </a:lvl5pPr>
          </a:lstStyle>
          <a:p>
            <a:pPr lvl="0"/>
            <a:r>
              <a:rPr lang="en-US"/>
              <a:t>Click to edit Master text styles</a:t>
            </a:r>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a:xfrm>
            <a:off x="960120" y="6356350"/>
            <a:ext cx="3417916" cy="365125"/>
          </a:xfrm>
        </p:spPr>
        <p:txBody>
          <a:bodyPr/>
          <a:lstStyle/>
          <a:p>
            <a:r>
              <a:rPr lang="en-US"/>
              <a:t>Sample Footer Text</a:t>
            </a:r>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a:xfrm>
            <a:off x="4477512" y="6356350"/>
            <a:ext cx="3236976" cy="365125"/>
          </a:xfrm>
        </p:spPr>
        <p:txBody>
          <a:bodyPr/>
          <a:lstStyle>
            <a:lvl1pPr algn="ctr">
              <a:defRPr/>
            </a:lvl1pPr>
          </a:lstStyle>
          <a:p>
            <a:r>
              <a:rPr lang="en-US"/>
              <a:t>20XX</a:t>
            </a: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fld id="{294A09A9-5501-47C1-A89A-A340965A2BE2}" type="slidenum">
              <a:rPr lang="en-US" smtClean="0"/>
              <a:t>‹#›</a:t>
            </a:fld>
            <a:endParaRPr lang="en-US"/>
          </a:p>
        </p:txBody>
      </p:sp>
    </p:spTree>
    <p:extLst>
      <p:ext uri="{BB962C8B-B14F-4D97-AF65-F5344CB8AC3E}">
        <p14:creationId xmlns:p14="http://schemas.microsoft.com/office/powerpoint/2010/main" val="8473028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1"/>
            <a:ext cx="12192000" cy="1470990"/>
          </a:xfrm>
          <a:prstGeom prst="rect">
            <a:avLst/>
          </a:prstGeom>
          <a:solidFill>
            <a:srgbClr val="002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167296"/>
            <a:ext cx="10268712" cy="115460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fld id="{294A09A9-5501-47C1-A89A-A340965A2BE2}" type="slidenum">
              <a:rPr lang="en-US" smtClean="0"/>
              <a:t>‹#›</a:t>
            </a:fld>
            <a:endParaRPr lang="en-US"/>
          </a:p>
        </p:txBody>
      </p:sp>
    </p:spTree>
    <p:extLst>
      <p:ext uri="{BB962C8B-B14F-4D97-AF65-F5344CB8AC3E}">
        <p14:creationId xmlns:p14="http://schemas.microsoft.com/office/powerpoint/2010/main" val="24041448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defTabSz="914400" rtl="0" eaLnBrk="1" latinLnBrk="0" hangingPunct="1">
        <a:lnSpc>
          <a:spcPct val="90000"/>
        </a:lnSpc>
        <a:spcBef>
          <a:spcPct val="0"/>
        </a:spcBef>
        <a:buNone/>
        <a:defRPr sz="6600" kern="1200" cap="none"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www.usu.edu/accessibility/policy/standards/caption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s://poorlydrawnlines.com/comic/taking-care-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www.usu.edu/accessibility/captions/index"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1.svg"/></Relationships>
</file>

<file path=ppt/slides/_rels/slide33.xml.rels><?xml version="1.0" encoding="UTF-8" standalone="yes"?>
<Relationships xmlns="http://schemas.openxmlformats.org/package/2006/relationships"><Relationship Id="rId3" Type="http://schemas.openxmlformats.org/officeDocument/2006/relationships/hyperlink" Target="https://bit.ly/captioning-your-content"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hyperlink" Target="https://www.usu.edu/accessibility/" TargetMode="External"/><Relationship Id="rId4" Type="http://schemas.openxmlformats.org/officeDocument/2006/relationships/hyperlink" Target="mailto:captions@usu.ed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LTHE7hYCzk0"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www.youtube.com/watch?v=a-TwgHXzh7s" TargetMode="External"/><Relationship Id="rId5" Type="http://schemas.openxmlformats.org/officeDocument/2006/relationships/hyperlink" Target="https://www.youtube.com/watch?v=Nuy9lGnTN3Y" TargetMode="External"/><Relationship Id="rId4" Type="http://schemas.openxmlformats.org/officeDocument/2006/relationships/hyperlink" Target="https://www.youtube.com/watch?v=Gy_CT-S8-g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5E2B-645F-16C9-2563-B7C655C3ACD6}"/>
              </a:ext>
            </a:extLst>
          </p:cNvPr>
          <p:cNvSpPr>
            <a:spLocks noGrp="1"/>
          </p:cNvSpPr>
          <p:nvPr>
            <p:ph type="title"/>
          </p:nvPr>
        </p:nvSpPr>
        <p:spPr>
          <a:xfrm>
            <a:off x="388884" y="238133"/>
            <a:ext cx="11267088" cy="3713757"/>
          </a:xfrm>
        </p:spPr>
        <p:txBody>
          <a:bodyPr/>
          <a:lstStyle/>
          <a:p>
            <a:pPr algn="ctr">
              <a:lnSpc>
                <a:spcPct val="100000"/>
              </a:lnSpc>
            </a:pPr>
            <a:r>
              <a:rPr lang="en-US" sz="7200" dirty="0">
                <a:latin typeface="Franklin Gothic Demi Cond" panose="020B0706030402020204" pitchFamily="34" charset="0"/>
                <a:ea typeface="+mj-lt"/>
                <a:cs typeface="+mj-lt"/>
              </a:rPr>
              <a:t>Captioning Your Content: Creating a Sustainable System</a:t>
            </a:r>
            <a:endParaRPr lang="en-US" sz="7200" dirty="0">
              <a:latin typeface="Franklin Gothic Demi Cond" panose="020B0706030402020204" pitchFamily="34" charset="0"/>
            </a:endParaRPr>
          </a:p>
        </p:txBody>
      </p:sp>
      <p:sp>
        <p:nvSpPr>
          <p:cNvPr id="3" name="Text Placeholder 2">
            <a:extLst>
              <a:ext uri="{FF2B5EF4-FFF2-40B4-BE49-F238E27FC236}">
                <a16:creationId xmlns:a16="http://schemas.microsoft.com/office/drawing/2014/main" id="{C15CDF01-4026-011A-AB70-564EC83C608D}"/>
              </a:ext>
            </a:extLst>
          </p:cNvPr>
          <p:cNvSpPr>
            <a:spLocks noGrp="1"/>
          </p:cNvSpPr>
          <p:nvPr>
            <p:ph type="body" sz="quarter" idx="11"/>
          </p:nvPr>
        </p:nvSpPr>
        <p:spPr>
          <a:xfrm>
            <a:off x="3831616" y="4972895"/>
            <a:ext cx="8109105" cy="1471448"/>
          </a:xfrm>
        </p:spPr>
        <p:txBody>
          <a:bodyPr>
            <a:normAutofit/>
          </a:bodyPr>
          <a:lstStyle/>
          <a:p>
            <a:pPr algn="r">
              <a:spcBef>
                <a:spcPts val="100"/>
              </a:spcBef>
              <a:spcAft>
                <a:spcPts val="1000"/>
              </a:spcAft>
            </a:pPr>
            <a:r>
              <a:rPr lang="en-US" sz="2800" b="1" dirty="0">
                <a:ea typeface="+mn-lt"/>
                <a:cs typeface="+mn-lt"/>
              </a:rPr>
              <a:t>Megan Cox</a:t>
            </a:r>
            <a:br>
              <a:rPr lang="en-US" dirty="0">
                <a:ea typeface="+mn-lt"/>
                <a:cs typeface="+mn-lt"/>
              </a:rPr>
            </a:br>
            <a:r>
              <a:rPr lang="en-US" dirty="0">
                <a:ea typeface="+mn-lt"/>
                <a:cs typeface="+mn-lt"/>
              </a:rPr>
              <a:t>Caption Program Coordinator</a:t>
            </a:r>
          </a:p>
        </p:txBody>
      </p:sp>
      <p:pic>
        <p:nvPicPr>
          <p:cNvPr id="6" name="Picture 5">
            <a:extLst>
              <a:ext uri="{FF2B5EF4-FFF2-40B4-BE49-F238E27FC236}">
                <a16:creationId xmlns:a16="http://schemas.microsoft.com/office/drawing/2014/main" id="{2DCEB191-5423-E530-A617-58B11634730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1279" y="5187327"/>
            <a:ext cx="5427575" cy="1042585"/>
          </a:xfrm>
          <a:prstGeom prst="rect">
            <a:avLst/>
          </a:prstGeom>
        </p:spPr>
      </p:pic>
    </p:spTree>
    <p:extLst>
      <p:ext uri="{BB962C8B-B14F-4D97-AF65-F5344CB8AC3E}">
        <p14:creationId xmlns:p14="http://schemas.microsoft.com/office/powerpoint/2010/main" val="70558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11695701" cy="1073797"/>
          </a:xfrm>
        </p:spPr>
        <p:txBody>
          <a:bodyPr>
            <a:normAutofit/>
          </a:bodyPr>
          <a:lstStyle/>
          <a:p>
            <a:r>
              <a:rPr lang="en-US" dirty="0"/>
              <a:t>Website Information – Pope Tech</a:t>
            </a:r>
          </a:p>
        </p:txBody>
      </p:sp>
      <p:pic>
        <p:nvPicPr>
          <p:cNvPr id="3" name="Picture 2" descr="Pope Tech dashboard showing 7,447 YouTube videos on 262 websites, 4027 audio/video files on 42 websites and 383 HTML5 videos &amp; audio on 58 sites. ">
            <a:extLst>
              <a:ext uri="{FF2B5EF4-FFF2-40B4-BE49-F238E27FC236}">
                <a16:creationId xmlns:a16="http://schemas.microsoft.com/office/drawing/2014/main" id="{024D048F-2D70-03DE-CDFF-5C37D952AF83}"/>
              </a:ext>
            </a:extLst>
          </p:cNvPr>
          <p:cNvPicPr>
            <a:picLocks noChangeAspect="1"/>
          </p:cNvPicPr>
          <p:nvPr/>
        </p:nvPicPr>
        <p:blipFill>
          <a:blip r:embed="rId3"/>
          <a:stretch>
            <a:fillRect/>
          </a:stretch>
        </p:blipFill>
        <p:spPr>
          <a:xfrm>
            <a:off x="1620937" y="1685080"/>
            <a:ext cx="8749979" cy="4827575"/>
          </a:xfrm>
          <a:prstGeom prst="rect">
            <a:avLst/>
          </a:prstGeom>
        </p:spPr>
      </p:pic>
    </p:spTree>
    <p:extLst>
      <p:ext uri="{BB962C8B-B14F-4D97-AF65-F5344CB8AC3E}">
        <p14:creationId xmlns:p14="http://schemas.microsoft.com/office/powerpoint/2010/main" val="2222995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10637488" cy="1073797"/>
          </a:xfrm>
        </p:spPr>
        <p:txBody>
          <a:bodyPr>
            <a:noAutofit/>
          </a:bodyPr>
          <a:lstStyle/>
          <a:p>
            <a:r>
              <a:rPr lang="en-US" dirty="0"/>
              <a:t>Inventory Channel Information</a:t>
            </a:r>
          </a:p>
        </p:txBody>
      </p:sp>
      <p:sp>
        <p:nvSpPr>
          <p:cNvPr id="3" name="Content Placeholder 2">
            <a:extLst>
              <a:ext uri="{FF2B5EF4-FFF2-40B4-BE49-F238E27FC236}">
                <a16:creationId xmlns:a16="http://schemas.microsoft.com/office/drawing/2014/main" id="{90AA404B-85DC-6995-1875-34E3B4C5BAFA}"/>
              </a:ext>
            </a:extLst>
          </p:cNvPr>
          <p:cNvSpPr>
            <a:spLocks noGrp="1"/>
          </p:cNvSpPr>
          <p:nvPr>
            <p:ph idx="1"/>
          </p:nvPr>
        </p:nvSpPr>
        <p:spPr>
          <a:xfrm>
            <a:off x="497893" y="1736911"/>
            <a:ext cx="8202926" cy="4675720"/>
          </a:xfrm>
        </p:spPr>
        <p:txBody>
          <a:bodyPr vert="horz" lIns="91440" tIns="45720" rIns="91440" bIns="45720" rtlCol="0" anchor="t">
            <a:noAutofit/>
          </a:bodyPr>
          <a:lstStyle/>
          <a:p>
            <a:pPr marL="285750" indent="-285750">
              <a:buChar char="•"/>
            </a:pPr>
            <a:r>
              <a:rPr lang="en-US" sz="4000" dirty="0">
                <a:solidFill>
                  <a:srgbClr val="000000"/>
                </a:solidFill>
                <a:cs typeface="Calibri"/>
              </a:rPr>
              <a:t>Channel Name</a:t>
            </a:r>
            <a:endParaRPr lang="en-US" dirty="0"/>
          </a:p>
          <a:p>
            <a:pPr marL="285750" indent="-285750" algn="l" rtl="0" fontAlgn="base">
              <a:buFont typeface="Arial" panose="020B0604020202020204" pitchFamily="34" charset="0"/>
              <a:buChar char="•"/>
            </a:pPr>
            <a:r>
              <a:rPr lang="en-US" sz="4000" b="0" i="0" dirty="0">
                <a:solidFill>
                  <a:srgbClr val="000000"/>
                </a:solidFill>
                <a:effectLst/>
                <a:ea typeface="Calibri"/>
                <a:cs typeface="Calibri"/>
              </a:rPr>
              <a:t>Channel URL </a:t>
            </a:r>
          </a:p>
          <a:p>
            <a:pPr marL="285750" indent="-285750" algn="l" rtl="0" fontAlgn="base">
              <a:buFont typeface="Arial" panose="020B0604020202020204" pitchFamily="34" charset="0"/>
              <a:buChar char="•"/>
            </a:pPr>
            <a:r>
              <a:rPr lang="en-US" sz="4000" b="0" i="0" dirty="0">
                <a:solidFill>
                  <a:srgbClr val="000000"/>
                </a:solidFill>
                <a:effectLst/>
                <a:ea typeface="Calibri"/>
                <a:cs typeface="Calibri"/>
              </a:rPr>
              <a:t>Channel ID </a:t>
            </a:r>
          </a:p>
          <a:p>
            <a:pPr marL="285750" indent="-285750" algn="l" rtl="0" fontAlgn="base">
              <a:buFont typeface="Arial" panose="020B0604020202020204" pitchFamily="34" charset="0"/>
              <a:buChar char="•"/>
            </a:pPr>
            <a:r>
              <a:rPr lang="en-US" sz="4000" b="0" i="0" dirty="0">
                <a:solidFill>
                  <a:srgbClr val="000000"/>
                </a:solidFill>
                <a:effectLst/>
                <a:ea typeface="Calibri"/>
                <a:cs typeface="Calibri"/>
              </a:rPr>
              <a:t>Number of Videos </a:t>
            </a:r>
          </a:p>
          <a:p>
            <a:pPr marL="285750" indent="-285750" algn="l" rtl="0" fontAlgn="base">
              <a:buFont typeface="Arial" panose="020B0604020202020204" pitchFamily="34" charset="0"/>
              <a:buChar char="•"/>
            </a:pPr>
            <a:r>
              <a:rPr lang="en-US" sz="4000" b="0" i="0" dirty="0">
                <a:solidFill>
                  <a:srgbClr val="000000"/>
                </a:solidFill>
                <a:effectLst/>
                <a:ea typeface="Calibri"/>
                <a:cs typeface="Calibri"/>
              </a:rPr>
              <a:t>Number of Captioned Videos </a:t>
            </a:r>
          </a:p>
          <a:p>
            <a:pPr marL="285750" indent="-285750">
              <a:buFont typeface="Arial" panose="020B0604020202020204" pitchFamily="34" charset="0"/>
              <a:buChar char="•"/>
            </a:pPr>
            <a:r>
              <a:rPr lang="en-US" sz="4000" dirty="0">
                <a:solidFill>
                  <a:srgbClr val="000000"/>
                </a:solidFill>
                <a:ea typeface="Calibri"/>
                <a:cs typeface="Calibri"/>
              </a:rPr>
              <a:t>Channel Owner</a:t>
            </a:r>
          </a:p>
        </p:txBody>
      </p:sp>
      <p:pic>
        <p:nvPicPr>
          <p:cNvPr id="5" name="Picture 4" descr="File folders indicating categorization of YouTube channels.">
            <a:extLst>
              <a:ext uri="{FF2B5EF4-FFF2-40B4-BE49-F238E27FC236}">
                <a16:creationId xmlns:a16="http://schemas.microsoft.com/office/drawing/2014/main" id="{E4FC2594-9AE6-D12A-89CC-606050493566}"/>
              </a:ext>
            </a:extLst>
          </p:cNvPr>
          <p:cNvPicPr>
            <a:picLocks noChangeAspect="1"/>
          </p:cNvPicPr>
          <p:nvPr/>
        </p:nvPicPr>
        <p:blipFill>
          <a:blip r:embed="rId3"/>
          <a:stretch>
            <a:fillRect/>
          </a:stretch>
        </p:blipFill>
        <p:spPr>
          <a:xfrm>
            <a:off x="8080348" y="1493165"/>
            <a:ext cx="2321033" cy="5072789"/>
          </a:xfrm>
          <a:prstGeom prst="rect">
            <a:avLst/>
          </a:prstGeom>
        </p:spPr>
      </p:pic>
    </p:spTree>
    <p:extLst>
      <p:ext uri="{BB962C8B-B14F-4D97-AF65-F5344CB8AC3E}">
        <p14:creationId xmlns:p14="http://schemas.microsoft.com/office/powerpoint/2010/main" val="2574421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1FEE2-F33E-0A4B-21B7-AB73118B7446}"/>
              </a:ext>
            </a:extLst>
          </p:cNvPr>
          <p:cNvSpPr>
            <a:spLocks noGrp="1"/>
          </p:cNvSpPr>
          <p:nvPr>
            <p:ph type="title"/>
          </p:nvPr>
        </p:nvSpPr>
        <p:spPr>
          <a:xfrm>
            <a:off x="496061" y="2406626"/>
            <a:ext cx="5171770" cy="2039374"/>
          </a:xfrm>
        </p:spPr>
        <p:txBody>
          <a:bodyPr>
            <a:noAutofit/>
          </a:bodyPr>
          <a:lstStyle/>
          <a:p>
            <a:pPr algn="ctr"/>
            <a:r>
              <a:rPr lang="en-US" dirty="0"/>
              <a:t>Jump Start Early Efforts</a:t>
            </a:r>
          </a:p>
        </p:txBody>
      </p:sp>
      <p:sp>
        <p:nvSpPr>
          <p:cNvPr id="3" name="Content Placeholder 2">
            <a:extLst>
              <a:ext uri="{FF2B5EF4-FFF2-40B4-BE49-F238E27FC236}">
                <a16:creationId xmlns:a16="http://schemas.microsoft.com/office/drawing/2014/main" id="{09F864A4-39FA-4F31-A5D6-7393C1143778}"/>
              </a:ext>
            </a:extLst>
          </p:cNvPr>
          <p:cNvSpPr txBox="1">
            <a:spLocks/>
          </p:cNvSpPr>
          <p:nvPr/>
        </p:nvSpPr>
        <p:spPr>
          <a:xfrm>
            <a:off x="6654237" y="1477597"/>
            <a:ext cx="5154076" cy="3897651"/>
          </a:xfrm>
          <a:prstGeom prst="rect">
            <a:avLst/>
          </a:prstGeom>
        </p:spPr>
        <p:txBody>
          <a:bodyPr vert="horz" lIns="91440" tIns="45720" rIns="91440" bIns="45720" rtlCol="0" anchor="t">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4000" dirty="0">
                <a:solidFill>
                  <a:srgbClr val="000000"/>
                </a:solidFill>
                <a:cs typeface="Calibri"/>
              </a:rPr>
              <a:t>Awareness</a:t>
            </a:r>
          </a:p>
          <a:p>
            <a:pPr marL="285750" indent="-285750">
              <a:buFont typeface="Arial" panose="020B0604020202020204" pitchFamily="34" charset="0"/>
              <a:buChar char="•"/>
            </a:pPr>
            <a:r>
              <a:rPr lang="en-US" sz="4000" dirty="0">
                <a:solidFill>
                  <a:srgbClr val="000000"/>
                </a:solidFill>
                <a:cs typeface="Calibri"/>
              </a:rPr>
              <a:t>No deadlines, no pressure</a:t>
            </a:r>
          </a:p>
          <a:p>
            <a:pPr marL="285750" indent="-285750">
              <a:buFont typeface="Arial" panose="020B0604020202020204" pitchFamily="34" charset="0"/>
              <a:buChar char="•"/>
            </a:pPr>
            <a:r>
              <a:rPr lang="en-US" sz="4000" dirty="0">
                <a:solidFill>
                  <a:srgbClr val="000000"/>
                </a:solidFill>
                <a:cs typeface="Calibri"/>
              </a:rPr>
              <a:t>Focus on benefits</a:t>
            </a:r>
          </a:p>
          <a:p>
            <a:pPr marL="285750" indent="-285750">
              <a:buFont typeface="Arial" panose="020B0604020202020204" pitchFamily="34" charset="0"/>
              <a:buChar char="•"/>
            </a:pPr>
            <a:r>
              <a:rPr lang="en-US" sz="4000" dirty="0">
                <a:solidFill>
                  <a:srgbClr val="000000"/>
                </a:solidFill>
                <a:cs typeface="Calibri"/>
              </a:rPr>
              <a:t>Celebrate wins</a:t>
            </a:r>
          </a:p>
        </p:txBody>
      </p:sp>
    </p:spTree>
    <p:extLst>
      <p:ext uri="{BB962C8B-B14F-4D97-AF65-F5344CB8AC3E}">
        <p14:creationId xmlns:p14="http://schemas.microsoft.com/office/powerpoint/2010/main" val="2747408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9692640" cy="1073797"/>
          </a:xfrm>
        </p:spPr>
        <p:txBody>
          <a:bodyPr>
            <a:normAutofit/>
          </a:bodyPr>
          <a:lstStyle/>
          <a:p>
            <a:r>
              <a:rPr lang="en-US" dirty="0"/>
              <a:t>Share Helpful Information</a:t>
            </a:r>
          </a:p>
        </p:txBody>
      </p:sp>
      <p:pic>
        <p:nvPicPr>
          <p:cNvPr id="8" name="Picture 7" descr="YouTube Caption Auditor (YTCA) Interface showing an YouTube channel ID.">
            <a:extLst>
              <a:ext uri="{FF2B5EF4-FFF2-40B4-BE49-F238E27FC236}">
                <a16:creationId xmlns:a16="http://schemas.microsoft.com/office/drawing/2014/main" id="{7D2EE801-7C8B-2B33-2AF0-263121578BDE}"/>
              </a:ext>
            </a:extLst>
          </p:cNvPr>
          <p:cNvPicPr>
            <a:picLocks noChangeAspect="1"/>
          </p:cNvPicPr>
          <p:nvPr/>
        </p:nvPicPr>
        <p:blipFill>
          <a:blip r:embed="rId3"/>
          <a:stretch>
            <a:fillRect/>
          </a:stretch>
        </p:blipFill>
        <p:spPr>
          <a:xfrm>
            <a:off x="589517" y="1824845"/>
            <a:ext cx="4348471" cy="3203070"/>
          </a:xfrm>
          <a:prstGeom prst="rect">
            <a:avLst/>
          </a:prstGeom>
          <a:effectLst>
            <a:outerShdw blurRad="50800" dist="38100" dir="2700000" algn="tl" rotWithShape="0">
              <a:prstClr val="black">
                <a:alpha val="40000"/>
              </a:prstClr>
            </a:outerShdw>
          </a:effectLst>
        </p:spPr>
      </p:pic>
      <p:pic>
        <p:nvPicPr>
          <p:cNvPr id="7" name="Content Placeholder 6" descr="Sample YTCA report showing video titles, dates, durations, captions, and views.">
            <a:extLst>
              <a:ext uri="{FF2B5EF4-FFF2-40B4-BE49-F238E27FC236}">
                <a16:creationId xmlns:a16="http://schemas.microsoft.com/office/drawing/2014/main" id="{F579C6AD-4394-0CAD-D869-97026B9B86C7}"/>
              </a:ext>
            </a:extLst>
          </p:cNvPr>
          <p:cNvPicPr>
            <a:picLocks noGrp="1" noChangeAspect="1"/>
          </p:cNvPicPr>
          <p:nvPr>
            <p:ph idx="1"/>
          </p:nvPr>
        </p:nvPicPr>
        <p:blipFill>
          <a:blip r:embed="rId4"/>
          <a:stretch>
            <a:fillRect/>
          </a:stretch>
        </p:blipFill>
        <p:spPr>
          <a:xfrm>
            <a:off x="3978987" y="4948488"/>
            <a:ext cx="7759700" cy="173990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9532147F-DF88-AF4F-1EE2-AF1FF8A676B6}"/>
              </a:ext>
            </a:extLst>
          </p:cNvPr>
          <p:cNvSpPr txBox="1"/>
          <p:nvPr/>
        </p:nvSpPr>
        <p:spPr>
          <a:xfrm>
            <a:off x="5231874" y="1824845"/>
            <a:ext cx="626795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4000" dirty="0">
                <a:cs typeface="Calibri"/>
              </a:rPr>
              <a:t>Meet with as many people as you can to share this information (consider face-to-face if possible). </a:t>
            </a:r>
          </a:p>
        </p:txBody>
      </p:sp>
    </p:spTree>
    <p:extLst>
      <p:ext uri="{BB962C8B-B14F-4D97-AF65-F5344CB8AC3E}">
        <p14:creationId xmlns:p14="http://schemas.microsoft.com/office/powerpoint/2010/main" val="959945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9692640" cy="1073797"/>
          </a:xfrm>
        </p:spPr>
        <p:txBody>
          <a:bodyPr>
            <a:normAutofit/>
          </a:bodyPr>
          <a:lstStyle/>
          <a:p>
            <a:r>
              <a:rPr lang="en-US" dirty="0"/>
              <a:t>Celebrate Any Progress</a:t>
            </a:r>
          </a:p>
        </p:txBody>
      </p:sp>
      <p:sp>
        <p:nvSpPr>
          <p:cNvPr id="3" name="TextBox 2">
            <a:extLst>
              <a:ext uri="{FF2B5EF4-FFF2-40B4-BE49-F238E27FC236}">
                <a16:creationId xmlns:a16="http://schemas.microsoft.com/office/drawing/2014/main" id="{94BD341A-6815-9576-B2A4-92323216EEE1}"/>
              </a:ext>
            </a:extLst>
          </p:cNvPr>
          <p:cNvSpPr txBox="1"/>
          <p:nvPr/>
        </p:nvSpPr>
        <p:spPr>
          <a:xfrm>
            <a:off x="385554" y="2193504"/>
            <a:ext cx="5140405" cy="3529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Bef>
                <a:spcPts val="700"/>
              </a:spcBef>
              <a:spcAft>
                <a:spcPts val="700"/>
              </a:spcAft>
              <a:buFont typeface="Arial"/>
              <a:buChar char="•"/>
            </a:pPr>
            <a:r>
              <a:rPr lang="en-US" sz="4000" dirty="0">
                <a:cs typeface="Calibri"/>
              </a:rPr>
              <a:t>Look for easy wins</a:t>
            </a:r>
          </a:p>
          <a:p>
            <a:pPr marL="285750" indent="-285750">
              <a:spcBef>
                <a:spcPts val="700"/>
              </a:spcBef>
              <a:spcAft>
                <a:spcPts val="700"/>
              </a:spcAft>
              <a:buFont typeface="Arial"/>
              <a:buChar char="•"/>
            </a:pPr>
            <a:r>
              <a:rPr lang="en-US" sz="4000" dirty="0">
                <a:cs typeface="Calibri"/>
              </a:rPr>
              <a:t>Congratulate and celebrate</a:t>
            </a:r>
          </a:p>
          <a:p>
            <a:pPr marL="285750" indent="-285750">
              <a:spcBef>
                <a:spcPts val="700"/>
              </a:spcBef>
              <a:spcAft>
                <a:spcPts val="700"/>
              </a:spcAft>
              <a:buFont typeface="Arial"/>
              <a:buChar char="•"/>
            </a:pPr>
            <a:r>
              <a:rPr lang="en-US" sz="4000" dirty="0">
                <a:cs typeface="Calibri"/>
              </a:rPr>
              <a:t>Identify &amp; nurture champions</a:t>
            </a:r>
          </a:p>
        </p:txBody>
      </p:sp>
      <p:pic>
        <p:nvPicPr>
          <p:cNvPr id="11" name="Picture 10" descr="Outdoor celebration with lots of people and confetti.">
            <a:extLst>
              <a:ext uri="{FF2B5EF4-FFF2-40B4-BE49-F238E27FC236}">
                <a16:creationId xmlns:a16="http://schemas.microsoft.com/office/drawing/2014/main" id="{C01BDD2A-7063-C453-5FDC-969FFA0C058A}"/>
              </a:ext>
            </a:extLst>
          </p:cNvPr>
          <p:cNvPicPr>
            <a:picLocks noChangeAspect="1"/>
          </p:cNvPicPr>
          <p:nvPr/>
        </p:nvPicPr>
        <p:blipFill>
          <a:blip r:embed="rId3"/>
          <a:stretch>
            <a:fillRect/>
          </a:stretch>
        </p:blipFill>
        <p:spPr>
          <a:xfrm>
            <a:off x="5578381" y="2292522"/>
            <a:ext cx="6228065" cy="3331134"/>
          </a:xfrm>
          <a:prstGeom prst="rect">
            <a:avLst/>
          </a:prstGeom>
        </p:spPr>
      </p:pic>
    </p:spTree>
    <p:extLst>
      <p:ext uri="{BB962C8B-B14F-4D97-AF65-F5344CB8AC3E}">
        <p14:creationId xmlns:p14="http://schemas.microsoft.com/office/powerpoint/2010/main" val="3585285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1FEE2-F33E-0A4B-21B7-AB73118B7446}"/>
              </a:ext>
            </a:extLst>
          </p:cNvPr>
          <p:cNvSpPr>
            <a:spLocks noGrp="1"/>
          </p:cNvSpPr>
          <p:nvPr>
            <p:ph type="title"/>
          </p:nvPr>
        </p:nvSpPr>
        <p:spPr>
          <a:xfrm>
            <a:off x="496061" y="2406626"/>
            <a:ext cx="5171770" cy="2039374"/>
          </a:xfrm>
        </p:spPr>
        <p:txBody>
          <a:bodyPr>
            <a:noAutofit/>
          </a:bodyPr>
          <a:lstStyle/>
          <a:p>
            <a:pPr algn="ctr"/>
            <a:r>
              <a:rPr lang="en-US" dirty="0"/>
              <a:t>Establish a Standard</a:t>
            </a:r>
          </a:p>
        </p:txBody>
      </p:sp>
      <p:sp>
        <p:nvSpPr>
          <p:cNvPr id="3" name="Content Placeholder 2">
            <a:extLst>
              <a:ext uri="{FF2B5EF4-FFF2-40B4-BE49-F238E27FC236}">
                <a16:creationId xmlns:a16="http://schemas.microsoft.com/office/drawing/2014/main" id="{09F864A4-39FA-4F31-A5D6-7393C1143778}"/>
              </a:ext>
            </a:extLst>
          </p:cNvPr>
          <p:cNvSpPr txBox="1">
            <a:spLocks/>
          </p:cNvSpPr>
          <p:nvPr/>
        </p:nvSpPr>
        <p:spPr>
          <a:xfrm>
            <a:off x="6654237" y="1477597"/>
            <a:ext cx="5154076" cy="3897651"/>
          </a:xfrm>
          <a:prstGeom prst="rect">
            <a:avLst/>
          </a:prstGeom>
        </p:spPr>
        <p:txBody>
          <a:bodyPr vert="horz" lIns="91440" tIns="45720" rIns="91440" bIns="45720" rtlCol="0" anchor="t">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4000" dirty="0">
                <a:solidFill>
                  <a:srgbClr val="000000"/>
                </a:solidFill>
                <a:cs typeface="Calibri"/>
              </a:rPr>
              <a:t>Find good examples </a:t>
            </a:r>
          </a:p>
          <a:p>
            <a:pPr marL="285750" indent="-285750">
              <a:buFont typeface="Arial" panose="020B0604020202020204" pitchFamily="34" charset="0"/>
              <a:buChar char="•"/>
            </a:pPr>
            <a:r>
              <a:rPr lang="en-US" sz="4000" dirty="0">
                <a:solidFill>
                  <a:srgbClr val="000000"/>
                </a:solidFill>
                <a:cs typeface="Calibri"/>
              </a:rPr>
              <a:t>Identify reasonable benchmarks </a:t>
            </a:r>
          </a:p>
          <a:p>
            <a:pPr marL="285750" indent="-285750">
              <a:buFont typeface="Arial" panose="020B0604020202020204" pitchFamily="34" charset="0"/>
              <a:buChar char="•"/>
            </a:pPr>
            <a:r>
              <a:rPr lang="en-US" sz="4000" dirty="0">
                <a:solidFill>
                  <a:srgbClr val="000000"/>
                </a:solidFill>
                <a:cs typeface="Calibri"/>
              </a:rPr>
              <a:t>Involve relevant stakeholders</a:t>
            </a:r>
          </a:p>
        </p:txBody>
      </p:sp>
    </p:spTree>
    <p:extLst>
      <p:ext uri="{BB962C8B-B14F-4D97-AF65-F5344CB8AC3E}">
        <p14:creationId xmlns:p14="http://schemas.microsoft.com/office/powerpoint/2010/main" val="8800702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72529-0481-2A15-0934-866882ACB6A6}"/>
              </a:ext>
            </a:extLst>
          </p:cNvPr>
          <p:cNvSpPr>
            <a:spLocks noGrp="1"/>
          </p:cNvSpPr>
          <p:nvPr>
            <p:ph type="title"/>
          </p:nvPr>
        </p:nvSpPr>
        <p:spPr>
          <a:xfrm>
            <a:off x="403077" y="209337"/>
            <a:ext cx="10268712" cy="1154607"/>
          </a:xfrm>
        </p:spPr>
        <p:txBody>
          <a:bodyPr>
            <a:normAutofit/>
          </a:bodyPr>
          <a:lstStyle/>
          <a:p>
            <a:r>
              <a:rPr lang="en-US" dirty="0"/>
              <a:t>Key Ingredients</a:t>
            </a:r>
          </a:p>
        </p:txBody>
      </p:sp>
      <p:sp>
        <p:nvSpPr>
          <p:cNvPr id="4" name="TextBox 3">
            <a:extLst>
              <a:ext uri="{FF2B5EF4-FFF2-40B4-BE49-F238E27FC236}">
                <a16:creationId xmlns:a16="http://schemas.microsoft.com/office/drawing/2014/main" id="{A4087EE8-2FC8-B12A-F32D-5F8ABDCC71E1}"/>
              </a:ext>
            </a:extLst>
          </p:cNvPr>
          <p:cNvSpPr txBox="1"/>
          <p:nvPr/>
        </p:nvSpPr>
        <p:spPr>
          <a:xfrm>
            <a:off x="477622" y="2150372"/>
            <a:ext cx="5997216" cy="3093154"/>
          </a:xfrm>
          <a:prstGeom prst="rect">
            <a:avLst/>
          </a:prstGeom>
          <a:noFill/>
        </p:spPr>
        <p:txBody>
          <a:bodyPr wrap="square" rtlCol="0">
            <a:spAutoFit/>
          </a:bodyPr>
          <a:lstStyle/>
          <a:p>
            <a:pPr marL="285750" indent="-285750">
              <a:spcBef>
                <a:spcPts val="700"/>
              </a:spcBef>
              <a:spcAft>
                <a:spcPts val="700"/>
              </a:spcAft>
              <a:buFont typeface="Arial" panose="020B0604020202020204" pitchFamily="34" charset="0"/>
              <a:buChar char="•"/>
            </a:pPr>
            <a:r>
              <a:rPr lang="en-US" sz="4000" dirty="0"/>
              <a:t>Definitions</a:t>
            </a:r>
          </a:p>
          <a:p>
            <a:pPr marL="285750" indent="-285750">
              <a:spcBef>
                <a:spcPts val="700"/>
              </a:spcBef>
              <a:spcAft>
                <a:spcPts val="700"/>
              </a:spcAft>
              <a:buFont typeface="Arial" panose="020B0604020202020204" pitchFamily="34" charset="0"/>
              <a:buChar char="•"/>
            </a:pPr>
            <a:r>
              <a:rPr lang="en-US" sz="4000" dirty="0"/>
              <a:t>Clear expectations</a:t>
            </a:r>
          </a:p>
          <a:p>
            <a:pPr marL="285750" indent="-285750">
              <a:spcBef>
                <a:spcPts val="700"/>
              </a:spcBef>
              <a:spcAft>
                <a:spcPts val="700"/>
              </a:spcAft>
              <a:buFont typeface="Arial" panose="020B0604020202020204" pitchFamily="34" charset="0"/>
              <a:buChar char="•"/>
            </a:pPr>
            <a:r>
              <a:rPr lang="en-US" sz="4000" dirty="0"/>
              <a:t>Specific timelines</a:t>
            </a:r>
          </a:p>
          <a:p>
            <a:pPr marL="285750" indent="-285750">
              <a:spcBef>
                <a:spcPts val="700"/>
              </a:spcBef>
              <a:spcAft>
                <a:spcPts val="700"/>
              </a:spcAft>
              <a:buFont typeface="Arial" panose="020B0604020202020204" pitchFamily="34" charset="0"/>
              <a:buChar char="•"/>
            </a:pPr>
            <a:r>
              <a:rPr lang="en-US" sz="4000" dirty="0"/>
              <a:t>Compliance process</a:t>
            </a:r>
          </a:p>
        </p:txBody>
      </p:sp>
      <p:pic>
        <p:nvPicPr>
          <p:cNvPr id="5" name="Picture 4" descr="USU video with captions turned on.">
            <a:extLst>
              <a:ext uri="{FF2B5EF4-FFF2-40B4-BE49-F238E27FC236}">
                <a16:creationId xmlns:a16="http://schemas.microsoft.com/office/drawing/2014/main" id="{F6F9D04F-C56A-ED25-B8C1-9E263D1C0EB0}"/>
              </a:ext>
            </a:extLst>
          </p:cNvPr>
          <p:cNvPicPr>
            <a:picLocks noChangeAspect="1"/>
          </p:cNvPicPr>
          <p:nvPr/>
        </p:nvPicPr>
        <p:blipFill rotWithShape="1">
          <a:blip r:embed="rId3"/>
          <a:srcRect r="888" b="-2"/>
          <a:stretch/>
        </p:blipFill>
        <p:spPr>
          <a:xfrm>
            <a:off x="6248147" y="2150372"/>
            <a:ext cx="5466231" cy="3074771"/>
          </a:xfrm>
          <a:prstGeom prst="rect">
            <a:avLst/>
          </a:prstGeom>
        </p:spPr>
      </p:pic>
      <p:sp>
        <p:nvSpPr>
          <p:cNvPr id="3" name="Content Placeholder 2">
            <a:extLst>
              <a:ext uri="{FF2B5EF4-FFF2-40B4-BE49-F238E27FC236}">
                <a16:creationId xmlns:a16="http://schemas.microsoft.com/office/drawing/2014/main" id="{CD99F516-2260-EF4F-2CBD-7733A960304F}"/>
              </a:ext>
            </a:extLst>
          </p:cNvPr>
          <p:cNvSpPr>
            <a:spLocks noGrp="1"/>
          </p:cNvSpPr>
          <p:nvPr>
            <p:ph idx="1"/>
          </p:nvPr>
        </p:nvSpPr>
        <p:spPr>
          <a:xfrm>
            <a:off x="555224" y="5834319"/>
            <a:ext cx="11650066" cy="558404"/>
          </a:xfrm>
        </p:spPr>
        <p:txBody>
          <a:bodyPr vert="horz" lIns="91440" tIns="45720" rIns="91440" bIns="45720" rtlCol="0" anchor="t">
            <a:noAutofit/>
          </a:bodyPr>
          <a:lstStyle/>
          <a:p>
            <a:r>
              <a:rPr lang="en-US" sz="4400">
                <a:hlinkClick r:id="rId4"/>
              </a:rPr>
              <a:t>USU Video and Audio Accessibility Standard</a:t>
            </a:r>
            <a:r>
              <a:rPr lang="en-US" sz="4400"/>
              <a:t> </a:t>
            </a:r>
          </a:p>
        </p:txBody>
      </p:sp>
    </p:spTree>
    <p:extLst>
      <p:ext uri="{BB962C8B-B14F-4D97-AF65-F5344CB8AC3E}">
        <p14:creationId xmlns:p14="http://schemas.microsoft.com/office/powerpoint/2010/main" val="5632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0B1913D-6D23-F503-5F01-C116ACB71A94}"/>
              </a:ext>
            </a:extLst>
          </p:cNvPr>
          <p:cNvSpPr>
            <a:spLocks noGrp="1"/>
          </p:cNvSpPr>
          <p:nvPr>
            <p:ph type="title"/>
          </p:nvPr>
        </p:nvSpPr>
        <p:spPr>
          <a:xfrm>
            <a:off x="412012" y="2410660"/>
            <a:ext cx="5171770" cy="2039374"/>
          </a:xfrm>
        </p:spPr>
        <p:txBody>
          <a:bodyPr>
            <a:noAutofit/>
          </a:bodyPr>
          <a:lstStyle/>
          <a:p>
            <a:pPr algn="ctr"/>
            <a:r>
              <a:rPr lang="en-US" dirty="0"/>
              <a:t>Finding Resources</a:t>
            </a:r>
          </a:p>
        </p:txBody>
      </p:sp>
      <p:sp>
        <p:nvSpPr>
          <p:cNvPr id="5" name="Content Placeholder 2">
            <a:extLst>
              <a:ext uri="{FF2B5EF4-FFF2-40B4-BE49-F238E27FC236}">
                <a16:creationId xmlns:a16="http://schemas.microsoft.com/office/drawing/2014/main" id="{C61CF5D8-6997-D168-6990-6337CF2819ED}"/>
              </a:ext>
            </a:extLst>
          </p:cNvPr>
          <p:cNvSpPr txBox="1">
            <a:spLocks/>
          </p:cNvSpPr>
          <p:nvPr/>
        </p:nvSpPr>
        <p:spPr>
          <a:xfrm>
            <a:off x="6619990" y="1477597"/>
            <a:ext cx="5154076" cy="3897651"/>
          </a:xfrm>
          <a:prstGeom prst="rect">
            <a:avLst/>
          </a:prstGeom>
        </p:spPr>
        <p:txBody>
          <a:bodyPr vert="horz" lIns="91440" tIns="45720" rIns="91440" bIns="45720" rtlCol="0" anchor="t">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4000" dirty="0">
                <a:solidFill>
                  <a:srgbClr val="000000"/>
                </a:solidFill>
                <a:cs typeface="Calibri"/>
              </a:rPr>
              <a:t>Identify a funding model</a:t>
            </a:r>
          </a:p>
          <a:p>
            <a:pPr marL="285750" indent="-285750">
              <a:buFont typeface="Arial" panose="020B0604020202020204" pitchFamily="34" charset="0"/>
              <a:buChar char="•"/>
            </a:pPr>
            <a:r>
              <a:rPr lang="en-US" sz="4000" dirty="0">
                <a:solidFill>
                  <a:srgbClr val="000000"/>
                </a:solidFill>
                <a:cs typeface="Calibri"/>
              </a:rPr>
              <a:t>Be clear about the necessary resources</a:t>
            </a:r>
          </a:p>
          <a:p>
            <a:pPr marL="285750" indent="-285750">
              <a:buFont typeface="Arial" panose="020B0604020202020204" pitchFamily="34" charset="0"/>
              <a:buChar char="•"/>
            </a:pPr>
            <a:r>
              <a:rPr lang="en-US" sz="4000" dirty="0">
                <a:solidFill>
                  <a:srgbClr val="000000"/>
                </a:solidFill>
                <a:cs typeface="Calibri"/>
              </a:rPr>
              <a:t>Avoid victimhood</a:t>
            </a:r>
          </a:p>
          <a:p>
            <a:pPr marL="285750" indent="-285750">
              <a:buFont typeface="Arial" panose="020B0604020202020204" pitchFamily="34" charset="0"/>
              <a:buChar char="•"/>
            </a:pPr>
            <a:endParaRPr lang="en-US" sz="4000" dirty="0">
              <a:solidFill>
                <a:srgbClr val="000000"/>
              </a:solidFill>
              <a:cs typeface="Calibri"/>
            </a:endParaRPr>
          </a:p>
        </p:txBody>
      </p:sp>
    </p:spTree>
    <p:extLst>
      <p:ext uri="{BB962C8B-B14F-4D97-AF65-F5344CB8AC3E}">
        <p14:creationId xmlns:p14="http://schemas.microsoft.com/office/powerpoint/2010/main" val="1171697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B013-F3CF-0A67-BC45-B8DC967C3385}"/>
              </a:ext>
            </a:extLst>
          </p:cNvPr>
          <p:cNvSpPr>
            <a:spLocks noGrp="1"/>
          </p:cNvSpPr>
          <p:nvPr>
            <p:ph type="title"/>
          </p:nvPr>
        </p:nvSpPr>
        <p:spPr>
          <a:xfrm>
            <a:off x="365254" y="323719"/>
            <a:ext cx="10746913" cy="948033"/>
          </a:xfrm>
        </p:spPr>
        <p:txBody>
          <a:bodyPr>
            <a:noAutofit/>
          </a:bodyPr>
          <a:lstStyle/>
          <a:p>
            <a:r>
              <a:rPr lang="en-US" dirty="0"/>
              <a:t>Identify Needed Resources</a:t>
            </a:r>
          </a:p>
        </p:txBody>
      </p:sp>
      <p:sp>
        <p:nvSpPr>
          <p:cNvPr id="5" name="TextBox 4">
            <a:extLst>
              <a:ext uri="{FF2B5EF4-FFF2-40B4-BE49-F238E27FC236}">
                <a16:creationId xmlns:a16="http://schemas.microsoft.com/office/drawing/2014/main" id="{25557774-30AB-CC31-862C-A0079D942ED3}"/>
              </a:ext>
            </a:extLst>
          </p:cNvPr>
          <p:cNvSpPr txBox="1"/>
          <p:nvPr/>
        </p:nvSpPr>
        <p:spPr>
          <a:xfrm>
            <a:off x="403533" y="1793501"/>
            <a:ext cx="604056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ea typeface="+mn-lt"/>
                <a:cs typeface="+mn-lt"/>
              </a:rPr>
              <a:t>If there is a problem that you can’t fix… </a:t>
            </a:r>
            <a:endParaRPr lang="en-US" sz="4800" dirty="0"/>
          </a:p>
        </p:txBody>
      </p:sp>
      <p:sp>
        <p:nvSpPr>
          <p:cNvPr id="4" name="TextBox 3">
            <a:extLst>
              <a:ext uri="{FF2B5EF4-FFF2-40B4-BE49-F238E27FC236}">
                <a16:creationId xmlns:a16="http://schemas.microsoft.com/office/drawing/2014/main" id="{FFC0D365-C871-5BB0-83E5-4D8706363D3E}"/>
              </a:ext>
            </a:extLst>
          </p:cNvPr>
          <p:cNvSpPr txBox="1"/>
          <p:nvPr/>
        </p:nvSpPr>
        <p:spPr>
          <a:xfrm>
            <a:off x="316113" y="3272858"/>
            <a:ext cx="612798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4800" dirty="0"/>
          </a:p>
          <a:p>
            <a:r>
              <a:rPr lang="en-US" sz="4800" dirty="0">
                <a:ea typeface="+mn-lt"/>
                <a:cs typeface="+mn-lt"/>
              </a:rPr>
              <a:t>Make the problem </a:t>
            </a:r>
            <a:r>
              <a:rPr lang="en-US" sz="4800" b="1" dirty="0">
                <a:ea typeface="+mn-lt"/>
                <a:cs typeface="+mn-lt"/>
              </a:rPr>
              <a:t>bigger</a:t>
            </a:r>
            <a:r>
              <a:rPr lang="en-US" sz="4800" dirty="0">
                <a:ea typeface="+mn-lt"/>
                <a:cs typeface="+mn-lt"/>
              </a:rPr>
              <a:t> until someone who can fix it will. </a:t>
            </a:r>
          </a:p>
        </p:txBody>
      </p:sp>
      <p:pic>
        <p:nvPicPr>
          <p:cNvPr id="3" name="Picture 6" descr="Meme with a mouse telling a bird I've been taking care of my problems... by nurturing them until they grow into larger, more difficult problems. The bird has a shocked expression.">
            <a:extLst>
              <a:ext uri="{FF2B5EF4-FFF2-40B4-BE49-F238E27FC236}">
                <a16:creationId xmlns:a16="http://schemas.microsoft.com/office/drawing/2014/main" id="{F35996FC-6A26-92F2-5689-A3B1C8F1B06C}"/>
              </a:ext>
            </a:extLst>
          </p:cNvPr>
          <p:cNvPicPr>
            <a:picLocks noChangeAspect="1"/>
          </p:cNvPicPr>
          <p:nvPr/>
        </p:nvPicPr>
        <p:blipFill>
          <a:blip r:embed="rId3"/>
          <a:stretch>
            <a:fillRect/>
          </a:stretch>
        </p:blipFill>
        <p:spPr>
          <a:xfrm>
            <a:off x="6444099" y="1713485"/>
            <a:ext cx="5348177" cy="4698694"/>
          </a:xfrm>
          <a:prstGeom prst="rect">
            <a:avLst/>
          </a:prstGeom>
        </p:spPr>
      </p:pic>
      <p:sp>
        <p:nvSpPr>
          <p:cNvPr id="7" name="TextBox 6">
            <a:extLst>
              <a:ext uri="{FF2B5EF4-FFF2-40B4-BE49-F238E27FC236}">
                <a16:creationId xmlns:a16="http://schemas.microsoft.com/office/drawing/2014/main" id="{C2021B08-4DAB-9CF4-DC98-02FA785A5BCF}"/>
              </a:ext>
            </a:extLst>
          </p:cNvPr>
          <p:cNvSpPr txBox="1"/>
          <p:nvPr/>
        </p:nvSpPr>
        <p:spPr>
          <a:xfrm>
            <a:off x="11064023" y="6375874"/>
            <a:ext cx="9392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accent4">
                    <a:lumMod val="75000"/>
                  </a:schemeClr>
                </a:solidFill>
                <a:hlinkClick r:id="rId4">
                  <a:extLst>
                    <a:ext uri="{A12FA001-AC4F-418D-AE19-62706E023703}">
                      <ahyp:hlinkClr xmlns:ahyp="http://schemas.microsoft.com/office/drawing/2018/hyperlinkcolor" val="tx"/>
                    </a:ext>
                  </a:extLst>
                </a:hlinkClick>
              </a:rPr>
              <a:t>Source</a:t>
            </a:r>
            <a:endParaRPr lang="en-US" dirty="0">
              <a:solidFill>
                <a:schemeClr val="accent4">
                  <a:lumMod val="75000"/>
                </a:schemeClr>
              </a:solidFill>
            </a:endParaRPr>
          </a:p>
        </p:txBody>
      </p:sp>
    </p:spTree>
    <p:extLst>
      <p:ext uri="{BB962C8B-B14F-4D97-AF65-F5344CB8AC3E}">
        <p14:creationId xmlns:p14="http://schemas.microsoft.com/office/powerpoint/2010/main" val="312756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FB013-F3CF-0A67-BC45-B8DC967C3385}"/>
              </a:ext>
            </a:extLst>
          </p:cNvPr>
          <p:cNvSpPr>
            <a:spLocks noGrp="1"/>
          </p:cNvSpPr>
          <p:nvPr>
            <p:ph type="title"/>
          </p:nvPr>
        </p:nvSpPr>
        <p:spPr>
          <a:xfrm>
            <a:off x="365254" y="323719"/>
            <a:ext cx="10746913" cy="948033"/>
          </a:xfrm>
        </p:spPr>
        <p:txBody>
          <a:bodyPr>
            <a:noAutofit/>
          </a:bodyPr>
          <a:lstStyle/>
          <a:p>
            <a:r>
              <a:rPr lang="en-US" dirty="0"/>
              <a:t>Funding Model - Who's Paying?</a:t>
            </a:r>
          </a:p>
        </p:txBody>
      </p:sp>
      <p:sp>
        <p:nvSpPr>
          <p:cNvPr id="4" name="TextBox 3">
            <a:extLst>
              <a:ext uri="{FF2B5EF4-FFF2-40B4-BE49-F238E27FC236}">
                <a16:creationId xmlns:a16="http://schemas.microsoft.com/office/drawing/2014/main" id="{FFC0D365-C871-5BB0-83E5-4D8706363D3E}"/>
              </a:ext>
            </a:extLst>
          </p:cNvPr>
          <p:cNvSpPr txBox="1"/>
          <p:nvPr/>
        </p:nvSpPr>
        <p:spPr>
          <a:xfrm>
            <a:off x="235891" y="1704078"/>
            <a:ext cx="6212093"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4000" dirty="0"/>
              <a:t>“Unfunded mandate”</a:t>
            </a:r>
          </a:p>
          <a:p>
            <a:pPr marL="285750" indent="-285750">
              <a:spcAft>
                <a:spcPts val="800"/>
              </a:spcAft>
              <a:buFont typeface="Arial"/>
              <a:buChar char="•"/>
            </a:pPr>
            <a:r>
              <a:rPr lang="en-US" sz="4000" dirty="0"/>
              <a:t>No centralized funding (yet) </a:t>
            </a:r>
          </a:p>
          <a:p>
            <a:pPr marL="285750" indent="-285750">
              <a:buFont typeface="Arial"/>
              <a:buChar char="•"/>
            </a:pPr>
            <a:r>
              <a:rPr lang="en-US" sz="4000" dirty="0"/>
              <a:t>Each division, college, or department is responsible for their own captions</a:t>
            </a:r>
          </a:p>
        </p:txBody>
      </p:sp>
      <p:pic>
        <p:nvPicPr>
          <p:cNvPr id="3" name="Picture 2" descr="Five coins stacked on top of each other in front of a piggy bank.">
            <a:extLst>
              <a:ext uri="{FF2B5EF4-FFF2-40B4-BE49-F238E27FC236}">
                <a16:creationId xmlns:a16="http://schemas.microsoft.com/office/drawing/2014/main" id="{6980FB1D-58AF-9F6F-9B49-4111348E2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47" b="9847"/>
          <a:stretch>
            <a:fillRect/>
          </a:stretch>
        </p:blipFill>
        <p:spPr bwMode="auto">
          <a:xfrm>
            <a:off x="6535633" y="2468981"/>
            <a:ext cx="5016856" cy="266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874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9692640" cy="1073797"/>
          </a:xfrm>
        </p:spPr>
        <p:txBody>
          <a:bodyPr>
            <a:normAutofit/>
          </a:bodyPr>
          <a:lstStyle/>
          <a:p>
            <a:r>
              <a:rPr lang="en-US" dirty="0"/>
              <a:t>Where We Started</a:t>
            </a:r>
          </a:p>
        </p:txBody>
      </p:sp>
      <p:pic>
        <p:nvPicPr>
          <p:cNvPr id="5" name="Picture 5" descr="Man wearing a backpack that is starting a long journey down a path.">
            <a:extLst>
              <a:ext uri="{FF2B5EF4-FFF2-40B4-BE49-F238E27FC236}">
                <a16:creationId xmlns:a16="http://schemas.microsoft.com/office/drawing/2014/main" id="{8E44C9A7-9FA2-6445-3019-7FCCBD32DE26}"/>
              </a:ext>
            </a:extLst>
          </p:cNvPr>
          <p:cNvPicPr>
            <a:picLocks noChangeAspect="1"/>
          </p:cNvPicPr>
          <p:nvPr/>
        </p:nvPicPr>
        <p:blipFill rotWithShape="1">
          <a:blip r:embed="rId3"/>
          <a:srcRect r="-1816"/>
          <a:stretch/>
        </p:blipFill>
        <p:spPr>
          <a:xfrm>
            <a:off x="-928007" y="1460206"/>
            <a:ext cx="13358387" cy="5401229"/>
          </a:xfrm>
          <a:prstGeom prst="rect">
            <a:avLst/>
          </a:prstGeom>
        </p:spPr>
      </p:pic>
    </p:spTree>
    <p:extLst>
      <p:ext uri="{BB962C8B-B14F-4D97-AF65-F5344CB8AC3E}">
        <p14:creationId xmlns:p14="http://schemas.microsoft.com/office/powerpoint/2010/main" val="419683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0B1913D-6D23-F503-5F01-C116ACB71A94}"/>
              </a:ext>
            </a:extLst>
          </p:cNvPr>
          <p:cNvSpPr>
            <a:spLocks noGrp="1"/>
          </p:cNvSpPr>
          <p:nvPr>
            <p:ph type="title"/>
          </p:nvPr>
        </p:nvSpPr>
        <p:spPr>
          <a:xfrm>
            <a:off x="184735" y="2429495"/>
            <a:ext cx="5725951" cy="2006295"/>
          </a:xfrm>
        </p:spPr>
        <p:txBody>
          <a:bodyPr>
            <a:noAutofit/>
          </a:bodyPr>
          <a:lstStyle/>
          <a:p>
            <a:pPr algn="ctr"/>
            <a:r>
              <a:rPr lang="en-US" dirty="0"/>
              <a:t>Implementation of Standard</a:t>
            </a:r>
          </a:p>
        </p:txBody>
      </p:sp>
      <p:sp>
        <p:nvSpPr>
          <p:cNvPr id="6" name="Content Placeholder 2">
            <a:extLst>
              <a:ext uri="{FF2B5EF4-FFF2-40B4-BE49-F238E27FC236}">
                <a16:creationId xmlns:a16="http://schemas.microsoft.com/office/drawing/2014/main" id="{F6084BF1-6016-A3F1-F58D-0E060AA8C8C1}"/>
              </a:ext>
            </a:extLst>
          </p:cNvPr>
          <p:cNvSpPr txBox="1">
            <a:spLocks/>
          </p:cNvSpPr>
          <p:nvPr/>
        </p:nvSpPr>
        <p:spPr>
          <a:xfrm>
            <a:off x="6544673" y="832565"/>
            <a:ext cx="5462592" cy="5192870"/>
          </a:xfrm>
          <a:prstGeom prst="rect">
            <a:avLst/>
          </a:prstGeom>
        </p:spPr>
        <p:txBody>
          <a:bodyPr vert="horz" lIns="91440" tIns="45720" rIns="91440" bIns="45720" rtlCol="0" anchor="t">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4000" dirty="0">
                <a:solidFill>
                  <a:srgbClr val="000000"/>
                </a:solidFill>
                <a:cs typeface="Calibri"/>
              </a:rPr>
              <a:t>Gain administrative support</a:t>
            </a:r>
          </a:p>
          <a:p>
            <a:pPr marL="285750" indent="-285750">
              <a:buFont typeface="Arial" panose="020B0604020202020204" pitchFamily="34" charset="0"/>
              <a:buChar char="•"/>
            </a:pPr>
            <a:r>
              <a:rPr lang="en-US" sz="4000" dirty="0">
                <a:solidFill>
                  <a:srgbClr val="000000"/>
                </a:solidFill>
                <a:cs typeface="Calibri"/>
              </a:rPr>
              <a:t>Provide resources &amp; clear expectations</a:t>
            </a:r>
          </a:p>
          <a:p>
            <a:pPr marL="285750" indent="-285750">
              <a:buFont typeface="Arial" panose="020B0604020202020204" pitchFamily="34" charset="0"/>
              <a:buChar char="•"/>
            </a:pPr>
            <a:r>
              <a:rPr lang="en-US" sz="4000" dirty="0">
                <a:solidFill>
                  <a:srgbClr val="000000"/>
                </a:solidFill>
                <a:cs typeface="Calibri"/>
              </a:rPr>
              <a:t>Build system support</a:t>
            </a:r>
          </a:p>
          <a:p>
            <a:pPr marL="285750" indent="-285750">
              <a:buFont typeface="Arial" panose="020B0604020202020204" pitchFamily="34" charset="0"/>
              <a:buChar char="•"/>
            </a:pPr>
            <a:r>
              <a:rPr lang="en-US" sz="4000" dirty="0">
                <a:solidFill>
                  <a:srgbClr val="000000"/>
                </a:solidFill>
                <a:cs typeface="Calibri"/>
              </a:rPr>
              <a:t>Establish accountability</a:t>
            </a:r>
          </a:p>
        </p:txBody>
      </p:sp>
    </p:spTree>
    <p:extLst>
      <p:ext uri="{BB962C8B-B14F-4D97-AF65-F5344CB8AC3E}">
        <p14:creationId xmlns:p14="http://schemas.microsoft.com/office/powerpoint/2010/main" val="3381574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DE48-045C-67D9-76D4-46B12A846774}"/>
              </a:ext>
            </a:extLst>
          </p:cNvPr>
          <p:cNvSpPr>
            <a:spLocks noGrp="1"/>
          </p:cNvSpPr>
          <p:nvPr>
            <p:ph type="title"/>
          </p:nvPr>
        </p:nvSpPr>
        <p:spPr>
          <a:xfrm>
            <a:off x="314275" y="301711"/>
            <a:ext cx="10767790" cy="855836"/>
          </a:xfrm>
        </p:spPr>
        <p:txBody>
          <a:bodyPr>
            <a:noAutofit/>
          </a:bodyPr>
          <a:lstStyle/>
          <a:p>
            <a:r>
              <a:rPr lang="en-US" dirty="0"/>
              <a:t>Implementation - Resources</a:t>
            </a:r>
          </a:p>
        </p:txBody>
      </p:sp>
      <p:pic>
        <p:nvPicPr>
          <p:cNvPr id="6" name="Picture 5" descr="USU Caption website resources inducting 4 categories of content - General, 3Play, Editing Captions and Helps with menu options under each one.">
            <a:extLst>
              <a:ext uri="{FF2B5EF4-FFF2-40B4-BE49-F238E27FC236}">
                <a16:creationId xmlns:a16="http://schemas.microsoft.com/office/drawing/2014/main" id="{B9E8D26A-87CC-789C-2734-14DC8B78A94F}"/>
              </a:ext>
            </a:extLst>
          </p:cNvPr>
          <p:cNvPicPr>
            <a:picLocks noChangeAspect="1"/>
          </p:cNvPicPr>
          <p:nvPr/>
        </p:nvPicPr>
        <p:blipFill>
          <a:blip r:embed="rId3"/>
          <a:stretch>
            <a:fillRect/>
          </a:stretch>
        </p:blipFill>
        <p:spPr>
          <a:xfrm>
            <a:off x="827569" y="1632778"/>
            <a:ext cx="10536861" cy="4219381"/>
          </a:xfrm>
          <a:prstGeom prst="rect">
            <a:avLst/>
          </a:prstGeom>
        </p:spPr>
      </p:pic>
      <p:sp>
        <p:nvSpPr>
          <p:cNvPr id="7" name="Left Arrow 6" descr="Arrow highlighting Quality Standards.">
            <a:extLst>
              <a:ext uri="{FF2B5EF4-FFF2-40B4-BE49-F238E27FC236}">
                <a16:creationId xmlns:a16="http://schemas.microsoft.com/office/drawing/2014/main" id="{C16947BD-B185-6B9C-2877-B1F7D9DA913F}"/>
              </a:ext>
            </a:extLst>
          </p:cNvPr>
          <p:cNvSpPr/>
          <p:nvPr/>
        </p:nvSpPr>
        <p:spPr>
          <a:xfrm>
            <a:off x="8126730" y="3966210"/>
            <a:ext cx="1234440" cy="377190"/>
          </a:xfrm>
          <a:prstGeom prst="leftArrow">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07B77C-09EC-E5CF-D354-4EA8B036A089}"/>
              </a:ext>
            </a:extLst>
          </p:cNvPr>
          <p:cNvSpPr>
            <a:spLocks noGrp="1"/>
          </p:cNvSpPr>
          <p:nvPr>
            <p:ph idx="1"/>
          </p:nvPr>
        </p:nvSpPr>
        <p:spPr>
          <a:xfrm>
            <a:off x="153816" y="6152224"/>
            <a:ext cx="10073260" cy="669245"/>
          </a:xfrm>
        </p:spPr>
        <p:txBody>
          <a:bodyPr vert="horz" lIns="91440" tIns="45720" rIns="91440" bIns="45720" rtlCol="0" anchor="t">
            <a:noAutofit/>
          </a:bodyPr>
          <a:lstStyle/>
          <a:p>
            <a:pPr>
              <a:lnSpc>
                <a:spcPct val="120000"/>
              </a:lnSpc>
            </a:pPr>
            <a:r>
              <a:rPr lang="en-US" sz="3200" dirty="0">
                <a:solidFill>
                  <a:schemeClr val="accent4">
                    <a:lumMod val="75000"/>
                  </a:schemeClr>
                </a:solidFill>
                <a:ea typeface="+mn-lt"/>
                <a:cs typeface="+mn-lt"/>
                <a:hlinkClick r:id="rId4">
                  <a:extLst>
                    <a:ext uri="{A12FA001-AC4F-418D-AE19-62706E023703}">
                      <ahyp:hlinkClr xmlns:ahyp="http://schemas.microsoft.com/office/drawing/2018/hyperlinkcolor" val="tx"/>
                    </a:ext>
                  </a:extLst>
                </a:hlinkClick>
              </a:rPr>
              <a:t>USU Caption Website (usu.edu/accessibility/captions)</a:t>
            </a:r>
            <a:r>
              <a:rPr lang="en-US" sz="3200" dirty="0">
                <a:solidFill>
                  <a:schemeClr val="accent4">
                    <a:lumMod val="75000"/>
                  </a:schemeClr>
                </a:solidFill>
                <a:ea typeface="+mn-lt"/>
                <a:cs typeface="+mn-lt"/>
              </a:rPr>
              <a:t> </a:t>
            </a:r>
            <a:endParaRPr lang="en-US" sz="3200" dirty="0">
              <a:solidFill>
                <a:schemeClr val="accent4">
                  <a:lumMod val="75000"/>
                </a:schemeClr>
              </a:solidFill>
            </a:endParaRPr>
          </a:p>
        </p:txBody>
      </p:sp>
    </p:spTree>
    <p:extLst>
      <p:ext uri="{BB962C8B-B14F-4D97-AF65-F5344CB8AC3E}">
        <p14:creationId xmlns:p14="http://schemas.microsoft.com/office/powerpoint/2010/main" val="412883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0B1913D-6D23-F503-5F01-C116ACB71A94}"/>
              </a:ext>
            </a:extLst>
          </p:cNvPr>
          <p:cNvSpPr>
            <a:spLocks noGrp="1"/>
          </p:cNvSpPr>
          <p:nvPr>
            <p:ph type="title"/>
          </p:nvPr>
        </p:nvSpPr>
        <p:spPr>
          <a:xfrm>
            <a:off x="182244" y="2466465"/>
            <a:ext cx="5725951" cy="1929239"/>
          </a:xfrm>
        </p:spPr>
        <p:txBody>
          <a:bodyPr>
            <a:noAutofit/>
          </a:bodyPr>
          <a:lstStyle/>
          <a:p>
            <a:pPr algn="ctr"/>
            <a:r>
              <a:rPr lang="en-US" dirty="0"/>
              <a:t>How Are Things Going?</a:t>
            </a:r>
          </a:p>
        </p:txBody>
      </p:sp>
      <p:sp>
        <p:nvSpPr>
          <p:cNvPr id="5" name="Content Placeholder 2">
            <a:extLst>
              <a:ext uri="{FF2B5EF4-FFF2-40B4-BE49-F238E27FC236}">
                <a16:creationId xmlns:a16="http://schemas.microsoft.com/office/drawing/2014/main" id="{DE351F08-FB77-9174-06FB-CFA00CA5C9A2}"/>
              </a:ext>
            </a:extLst>
          </p:cNvPr>
          <p:cNvSpPr txBox="1">
            <a:spLocks/>
          </p:cNvSpPr>
          <p:nvPr/>
        </p:nvSpPr>
        <p:spPr>
          <a:xfrm>
            <a:off x="6349121" y="1101013"/>
            <a:ext cx="5557497" cy="4655974"/>
          </a:xfrm>
          <a:prstGeom prst="rect">
            <a:avLst/>
          </a:prstGeom>
        </p:spPr>
        <p:txBody>
          <a:bodyPr vert="horz" lIns="91440" tIns="45720" rIns="91440" bIns="45720" rtlCol="0" anchor="t">
            <a:noAutofit/>
          </a:bodyPr>
          <a:lst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4000" dirty="0">
                <a:solidFill>
                  <a:srgbClr val="000000"/>
                </a:solidFill>
                <a:cs typeface="Calibri"/>
              </a:rPr>
              <a:t>Continuing to monitor channels</a:t>
            </a:r>
          </a:p>
          <a:p>
            <a:pPr marL="285750" indent="-285750">
              <a:buFont typeface="Arial" panose="020B0604020202020204" pitchFamily="34" charset="0"/>
              <a:buChar char="•"/>
            </a:pPr>
            <a:r>
              <a:rPr lang="en-US" sz="4000" dirty="0">
                <a:solidFill>
                  <a:srgbClr val="000000"/>
                </a:solidFill>
                <a:cs typeface="Calibri"/>
              </a:rPr>
              <a:t>Finding more channels</a:t>
            </a:r>
          </a:p>
          <a:p>
            <a:pPr marL="285750" indent="-285750">
              <a:buFont typeface="Arial" panose="020B0604020202020204" pitchFamily="34" charset="0"/>
              <a:buChar char="•"/>
            </a:pPr>
            <a:r>
              <a:rPr lang="en-US" sz="4000" dirty="0">
                <a:solidFill>
                  <a:srgbClr val="000000"/>
                </a:solidFill>
                <a:cs typeface="Calibri"/>
              </a:rPr>
              <a:t>Developing new tools</a:t>
            </a:r>
          </a:p>
          <a:p>
            <a:pPr marL="285750" indent="-285750">
              <a:buFont typeface="Arial" panose="020B0604020202020204" pitchFamily="34" charset="0"/>
              <a:buChar char="•"/>
            </a:pPr>
            <a:r>
              <a:rPr lang="en-US" sz="4000" dirty="0">
                <a:solidFill>
                  <a:srgbClr val="000000"/>
                </a:solidFill>
                <a:cs typeface="Calibri"/>
              </a:rPr>
              <a:t>Review website videos</a:t>
            </a:r>
            <a:endParaRPr lang="en-US" sz="4000" dirty="0"/>
          </a:p>
          <a:p>
            <a:pPr marL="285750" indent="-285750">
              <a:buFont typeface="Arial" panose="020B0604020202020204" pitchFamily="34" charset="0"/>
              <a:buChar char="•"/>
            </a:pPr>
            <a:r>
              <a:rPr lang="en-US" sz="4000" dirty="0">
                <a:solidFill>
                  <a:srgbClr val="000000"/>
                </a:solidFill>
                <a:cs typeface="Calibri"/>
              </a:rPr>
              <a:t>Ongoing conversations</a:t>
            </a:r>
          </a:p>
        </p:txBody>
      </p:sp>
    </p:spTree>
    <p:extLst>
      <p:ext uri="{BB962C8B-B14F-4D97-AF65-F5344CB8AC3E}">
        <p14:creationId xmlns:p14="http://schemas.microsoft.com/office/powerpoint/2010/main" val="205551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804A-8568-A136-BFB0-0F6B8C19BEE3}"/>
              </a:ext>
            </a:extLst>
          </p:cNvPr>
          <p:cNvSpPr>
            <a:spLocks noGrp="1"/>
          </p:cNvSpPr>
          <p:nvPr>
            <p:ph type="title"/>
          </p:nvPr>
        </p:nvSpPr>
        <p:spPr>
          <a:xfrm>
            <a:off x="288979" y="236706"/>
            <a:ext cx="11471970" cy="968121"/>
          </a:xfrm>
        </p:spPr>
        <p:txBody>
          <a:bodyPr>
            <a:noAutofit/>
          </a:bodyPr>
          <a:lstStyle/>
          <a:p>
            <a:r>
              <a:rPr lang="en-US" dirty="0"/>
              <a:t>Lots of Public Video Content! </a:t>
            </a:r>
          </a:p>
        </p:txBody>
      </p:sp>
      <p:sp>
        <p:nvSpPr>
          <p:cNvPr id="8" name="TextBox 7">
            <a:extLst>
              <a:ext uri="{FF2B5EF4-FFF2-40B4-BE49-F238E27FC236}">
                <a16:creationId xmlns:a16="http://schemas.microsoft.com/office/drawing/2014/main" id="{C60D29F4-2CE8-16BA-B8D7-49E08B6AAD33}"/>
              </a:ext>
            </a:extLst>
          </p:cNvPr>
          <p:cNvSpPr txBox="1"/>
          <p:nvPr/>
        </p:nvSpPr>
        <p:spPr>
          <a:xfrm>
            <a:off x="776225" y="2267952"/>
            <a:ext cx="709428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4000" b="1" dirty="0">
                <a:latin typeface="Franklin Gothic Medium"/>
                <a:cs typeface="Calibri"/>
              </a:rPr>
              <a:t>75</a:t>
            </a:r>
            <a:r>
              <a:rPr lang="en-US" sz="4000" dirty="0">
                <a:latin typeface="Franklin Gothic Medium"/>
                <a:cs typeface="Calibri"/>
              </a:rPr>
              <a:t> Active YouTube Channels</a:t>
            </a:r>
          </a:p>
          <a:p>
            <a:pPr marL="285750" indent="-285750">
              <a:buFont typeface="Arial"/>
              <a:buChar char="•"/>
            </a:pPr>
            <a:r>
              <a:rPr lang="en-US" sz="4000" b="1" dirty="0">
                <a:latin typeface="Franklin Gothic Medium"/>
                <a:cs typeface="Calibri"/>
              </a:rPr>
              <a:t>115</a:t>
            </a:r>
            <a:r>
              <a:rPr lang="en-US" sz="4000" dirty="0">
                <a:latin typeface="Franklin Gothic Medium"/>
                <a:cs typeface="Calibri"/>
              </a:rPr>
              <a:t> Inactive Channels</a:t>
            </a:r>
          </a:p>
          <a:p>
            <a:pPr marL="285750" indent="-285750">
              <a:buFont typeface="Arial"/>
              <a:buChar char="•"/>
            </a:pPr>
            <a:r>
              <a:rPr lang="en-US" sz="4000" b="1" dirty="0">
                <a:latin typeface="Franklin Gothic Medium"/>
                <a:cs typeface="Calibri"/>
              </a:rPr>
              <a:t>20</a:t>
            </a:r>
            <a:r>
              <a:rPr lang="en-US" sz="4000" dirty="0">
                <a:latin typeface="Franklin Gothic Medium"/>
                <a:cs typeface="Calibri"/>
              </a:rPr>
              <a:t> Abandoned Channels</a:t>
            </a:r>
          </a:p>
        </p:txBody>
      </p:sp>
      <p:sp>
        <p:nvSpPr>
          <p:cNvPr id="12" name="TextBox 11">
            <a:extLst>
              <a:ext uri="{FF2B5EF4-FFF2-40B4-BE49-F238E27FC236}">
                <a16:creationId xmlns:a16="http://schemas.microsoft.com/office/drawing/2014/main" id="{96B03992-F80B-4EFE-4271-BA0AE0A2C625}"/>
              </a:ext>
            </a:extLst>
          </p:cNvPr>
          <p:cNvSpPr txBox="1"/>
          <p:nvPr/>
        </p:nvSpPr>
        <p:spPr>
          <a:xfrm>
            <a:off x="4558061" y="4741198"/>
            <a:ext cx="30758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Of Active Channels:</a:t>
            </a:r>
          </a:p>
        </p:txBody>
      </p:sp>
      <p:sp>
        <p:nvSpPr>
          <p:cNvPr id="4" name="Oval 3" descr="A green circle as part of a key representing the area in the pie chart that means a channel is compliant and has 100% of videos captions.">
            <a:extLst>
              <a:ext uri="{FF2B5EF4-FFF2-40B4-BE49-F238E27FC236}">
                <a16:creationId xmlns:a16="http://schemas.microsoft.com/office/drawing/2014/main" id="{1253B7E3-E41E-A920-84F2-FD78966A4B14}"/>
              </a:ext>
              <a:ext uri="{C183D7F6-B498-43B3-948B-1728B52AA6E4}">
                <adec:decorative xmlns:adec="http://schemas.microsoft.com/office/drawing/2017/decorative" val="0"/>
              </a:ext>
            </a:extLst>
          </p:cNvPr>
          <p:cNvSpPr/>
          <p:nvPr/>
        </p:nvSpPr>
        <p:spPr>
          <a:xfrm>
            <a:off x="2706567" y="5202863"/>
            <a:ext cx="365659" cy="360844"/>
          </a:xfrm>
          <a:prstGeom prst="ellipse">
            <a:avLst/>
          </a:prstGeom>
          <a:solidFill>
            <a:srgbClr val="00C87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5B3E006-3667-4965-5337-82C4373B7CE7}"/>
              </a:ext>
            </a:extLst>
          </p:cNvPr>
          <p:cNvSpPr txBox="1"/>
          <p:nvPr/>
        </p:nvSpPr>
        <p:spPr>
          <a:xfrm>
            <a:off x="3125004" y="5152451"/>
            <a:ext cx="5181295" cy="461665"/>
          </a:xfrm>
          <a:prstGeom prst="rect">
            <a:avLst/>
          </a:prstGeom>
          <a:noFill/>
        </p:spPr>
        <p:txBody>
          <a:bodyPr wrap="square" lIns="91440" tIns="45720" rIns="91440" bIns="45720" rtlCol="0" anchor="t">
            <a:spAutoFit/>
          </a:bodyPr>
          <a:lstStyle/>
          <a:p>
            <a:r>
              <a:rPr lang="en-US" sz="2400" dirty="0"/>
              <a:t>Compliant – 100% Captioned: 87.3%</a:t>
            </a:r>
          </a:p>
        </p:txBody>
      </p:sp>
      <p:sp>
        <p:nvSpPr>
          <p:cNvPr id="6" name="Oval 5" descr="A blue circle as part of a key representing the area in the pie chart that means a channel is compliant but has legacy videos that need captions.">
            <a:extLst>
              <a:ext uri="{FF2B5EF4-FFF2-40B4-BE49-F238E27FC236}">
                <a16:creationId xmlns:a16="http://schemas.microsoft.com/office/drawing/2014/main" id="{9210C29A-C080-9D36-7ADD-60145B035BDA}"/>
              </a:ext>
              <a:ext uri="{C183D7F6-B498-43B3-948B-1728B52AA6E4}">
                <adec:decorative xmlns:adec="http://schemas.microsoft.com/office/drawing/2017/decorative" val="0"/>
              </a:ext>
            </a:extLst>
          </p:cNvPr>
          <p:cNvSpPr/>
          <p:nvPr/>
        </p:nvSpPr>
        <p:spPr>
          <a:xfrm>
            <a:off x="2706567" y="5744826"/>
            <a:ext cx="365659" cy="360843"/>
          </a:xfrm>
          <a:prstGeom prst="ellipse">
            <a:avLst/>
          </a:prstGeom>
          <a:solidFill>
            <a:srgbClr val="569BF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798E11-DA00-EEB4-C254-028FAB510668}"/>
              </a:ext>
            </a:extLst>
          </p:cNvPr>
          <p:cNvSpPr txBox="1"/>
          <p:nvPr/>
        </p:nvSpPr>
        <p:spPr>
          <a:xfrm>
            <a:off x="3125004" y="5690918"/>
            <a:ext cx="636042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Compliant – Legacy Captions Needed: 12.7%</a:t>
            </a:r>
          </a:p>
        </p:txBody>
      </p:sp>
      <p:pic>
        <p:nvPicPr>
          <p:cNvPr id="9" name="Picture 8" descr="A pie chart showing 87.3% of the area in green representing channels that are 100% captioned, and 12.7% of the area in blue representing channels with legacy content that needs to be captioned.">
            <a:extLst>
              <a:ext uri="{FF2B5EF4-FFF2-40B4-BE49-F238E27FC236}">
                <a16:creationId xmlns:a16="http://schemas.microsoft.com/office/drawing/2014/main" id="{B02A8BB5-1B28-FAE5-DA6E-FEF01C574BDC}"/>
              </a:ext>
            </a:extLst>
          </p:cNvPr>
          <p:cNvPicPr>
            <a:picLocks noChangeAspect="1"/>
          </p:cNvPicPr>
          <p:nvPr/>
        </p:nvPicPr>
        <p:blipFill>
          <a:blip r:embed="rId3"/>
          <a:stretch>
            <a:fillRect/>
          </a:stretch>
        </p:blipFill>
        <p:spPr>
          <a:xfrm>
            <a:off x="8027656" y="1689322"/>
            <a:ext cx="3924149" cy="3963195"/>
          </a:xfrm>
          <a:prstGeom prst="rect">
            <a:avLst/>
          </a:prstGeom>
        </p:spPr>
      </p:pic>
    </p:spTree>
    <p:extLst>
      <p:ext uri="{BB962C8B-B14F-4D97-AF65-F5344CB8AC3E}">
        <p14:creationId xmlns:p14="http://schemas.microsoft.com/office/powerpoint/2010/main" val="2464715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804A-8568-A136-BFB0-0F6B8C19BEE3}"/>
              </a:ext>
            </a:extLst>
          </p:cNvPr>
          <p:cNvSpPr>
            <a:spLocks noGrp="1"/>
          </p:cNvSpPr>
          <p:nvPr>
            <p:ph type="title"/>
          </p:nvPr>
        </p:nvSpPr>
        <p:spPr>
          <a:xfrm>
            <a:off x="288979" y="236706"/>
            <a:ext cx="11471970" cy="968121"/>
          </a:xfrm>
        </p:spPr>
        <p:txBody>
          <a:bodyPr>
            <a:noAutofit/>
          </a:bodyPr>
          <a:lstStyle/>
          <a:p>
            <a:r>
              <a:rPr lang="en-US" dirty="0"/>
              <a:t>Goal: 100% of Videos Captioned</a:t>
            </a:r>
          </a:p>
        </p:txBody>
      </p:sp>
      <p:pic>
        <p:nvPicPr>
          <p:cNvPr id="10" name="Picture 9" descr="A bar chart showing the number of captioned videos compared to the number of videos overall from September 2020 to October 2024. The number of videos and the number of captioned videos steadily increases over time.">
            <a:extLst>
              <a:ext uri="{FF2B5EF4-FFF2-40B4-BE49-F238E27FC236}">
                <a16:creationId xmlns:a16="http://schemas.microsoft.com/office/drawing/2014/main" id="{1C5F7FA1-BB18-EA12-45FF-3EE83A37F6C4}"/>
              </a:ext>
            </a:extLst>
          </p:cNvPr>
          <p:cNvPicPr>
            <a:picLocks noChangeAspect="1"/>
          </p:cNvPicPr>
          <p:nvPr/>
        </p:nvPicPr>
        <p:blipFill>
          <a:blip r:embed="rId3"/>
          <a:stretch>
            <a:fillRect/>
          </a:stretch>
        </p:blipFill>
        <p:spPr>
          <a:xfrm>
            <a:off x="0" y="1480776"/>
            <a:ext cx="12192000" cy="4273478"/>
          </a:xfrm>
          <a:prstGeom prst="rect">
            <a:avLst/>
          </a:prstGeom>
        </p:spPr>
      </p:pic>
      <p:sp>
        <p:nvSpPr>
          <p:cNvPr id="6" name="Rounded Rectangle 5" descr="A yellow square matching the color of bars on the chart representing the total videos for each month. They are also the highest bars in each month.">
            <a:extLst>
              <a:ext uri="{FF2B5EF4-FFF2-40B4-BE49-F238E27FC236}">
                <a16:creationId xmlns:a16="http://schemas.microsoft.com/office/drawing/2014/main" id="{CBE2D1F5-EC3D-CD53-4D35-C6D7116DC471}"/>
              </a:ext>
              <a:ext uri="{C183D7F6-B498-43B3-948B-1728B52AA6E4}">
                <adec:decorative xmlns:adec="http://schemas.microsoft.com/office/drawing/2017/decorative" val="0"/>
              </a:ext>
            </a:extLst>
          </p:cNvPr>
          <p:cNvSpPr/>
          <p:nvPr/>
        </p:nvSpPr>
        <p:spPr>
          <a:xfrm>
            <a:off x="1754092" y="6030203"/>
            <a:ext cx="449705" cy="430356"/>
          </a:xfrm>
          <a:prstGeom prst="roundRect">
            <a:avLst/>
          </a:prstGeom>
          <a:solidFill>
            <a:srgbClr val="FFC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84C5D-67A7-CD38-548D-B05BBE84F09B}"/>
              </a:ext>
            </a:extLst>
          </p:cNvPr>
          <p:cNvSpPr txBox="1"/>
          <p:nvPr/>
        </p:nvSpPr>
        <p:spPr>
          <a:xfrm>
            <a:off x="2285934" y="5955362"/>
            <a:ext cx="2526665" cy="584775"/>
          </a:xfrm>
          <a:prstGeom prst="rect">
            <a:avLst/>
          </a:prstGeom>
          <a:noFill/>
        </p:spPr>
        <p:txBody>
          <a:bodyPr wrap="square" lIns="91440" tIns="45720" rIns="91440" bIns="45720" rtlCol="0" anchor="t">
            <a:spAutoFit/>
          </a:bodyPr>
          <a:lstStyle/>
          <a:p>
            <a:r>
              <a:rPr lang="en-US" sz="3200" dirty="0"/>
              <a:t>Total Videos </a:t>
            </a:r>
          </a:p>
        </p:txBody>
      </p:sp>
      <p:sp>
        <p:nvSpPr>
          <p:cNvPr id="7" name="Rounded Rectangle 6" descr="A blue square matching the color of bars on the chart representing the number of captioned videos for each month. They are the lowest bars each month but are slowly getting to the same level as the total video bars.">
            <a:extLst>
              <a:ext uri="{FF2B5EF4-FFF2-40B4-BE49-F238E27FC236}">
                <a16:creationId xmlns:a16="http://schemas.microsoft.com/office/drawing/2014/main" id="{459927F7-6BD7-9FCF-2846-A8E939A14BE0}"/>
              </a:ext>
              <a:ext uri="{C183D7F6-B498-43B3-948B-1728B52AA6E4}">
                <adec:decorative xmlns:adec="http://schemas.microsoft.com/office/drawing/2017/decorative" val="0"/>
              </a:ext>
            </a:extLst>
          </p:cNvPr>
          <p:cNvSpPr/>
          <p:nvPr/>
        </p:nvSpPr>
        <p:spPr>
          <a:xfrm>
            <a:off x="6648827" y="6029061"/>
            <a:ext cx="449705" cy="430356"/>
          </a:xfrm>
          <a:prstGeom prst="roundRect">
            <a:avLst/>
          </a:prstGeom>
          <a:solidFill>
            <a:srgbClr val="569B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EDF3CD-7C96-D579-D6FF-FB0FC0860E26}"/>
              </a:ext>
            </a:extLst>
          </p:cNvPr>
          <p:cNvSpPr txBox="1"/>
          <p:nvPr/>
        </p:nvSpPr>
        <p:spPr>
          <a:xfrm>
            <a:off x="7098532" y="5951851"/>
            <a:ext cx="3339376" cy="584775"/>
          </a:xfrm>
          <a:prstGeom prst="rect">
            <a:avLst/>
          </a:prstGeom>
          <a:noFill/>
        </p:spPr>
        <p:txBody>
          <a:bodyPr wrap="none" rtlCol="0">
            <a:spAutoFit/>
          </a:bodyPr>
          <a:lstStyle/>
          <a:p>
            <a:r>
              <a:rPr lang="en-US" sz="3200" dirty="0"/>
              <a:t>Captioned Videos </a:t>
            </a:r>
          </a:p>
        </p:txBody>
      </p:sp>
    </p:spTree>
    <p:extLst>
      <p:ext uri="{BB962C8B-B14F-4D97-AF65-F5344CB8AC3E}">
        <p14:creationId xmlns:p14="http://schemas.microsoft.com/office/powerpoint/2010/main" val="39486652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2603-BB22-0507-3CED-089424753CB4}"/>
              </a:ext>
            </a:extLst>
          </p:cNvPr>
          <p:cNvSpPr>
            <a:spLocks noGrp="1"/>
          </p:cNvSpPr>
          <p:nvPr>
            <p:ph type="title"/>
          </p:nvPr>
        </p:nvSpPr>
        <p:spPr>
          <a:xfrm>
            <a:off x="263166" y="193286"/>
            <a:ext cx="10713825" cy="1154607"/>
          </a:xfrm>
        </p:spPr>
        <p:txBody>
          <a:bodyPr>
            <a:normAutofit/>
          </a:bodyPr>
          <a:lstStyle/>
          <a:p>
            <a:r>
              <a:rPr lang="en-US" dirty="0"/>
              <a:t>Implementation – Automations</a:t>
            </a:r>
          </a:p>
        </p:txBody>
      </p:sp>
      <p:pic>
        <p:nvPicPr>
          <p:cNvPr id="5" name="Picture 4" descr="Caption dashboard showing names of YouTube channels with a column for monthly review, caption status, and update now.">
            <a:extLst>
              <a:ext uri="{FF2B5EF4-FFF2-40B4-BE49-F238E27FC236}">
                <a16:creationId xmlns:a16="http://schemas.microsoft.com/office/drawing/2014/main" id="{46C9B73E-95BF-78DE-8E7E-D37F0355696A}"/>
              </a:ext>
            </a:extLst>
          </p:cNvPr>
          <p:cNvPicPr>
            <a:picLocks noChangeAspect="1"/>
          </p:cNvPicPr>
          <p:nvPr/>
        </p:nvPicPr>
        <p:blipFill>
          <a:blip r:embed="rId3"/>
          <a:stretch>
            <a:fillRect/>
          </a:stretch>
        </p:blipFill>
        <p:spPr>
          <a:xfrm>
            <a:off x="300989" y="2197687"/>
            <a:ext cx="11590021" cy="3745913"/>
          </a:xfrm>
          <a:prstGeom prst="rect">
            <a:avLst/>
          </a:prstGeom>
        </p:spPr>
      </p:pic>
    </p:spTree>
    <p:extLst>
      <p:ext uri="{BB962C8B-B14F-4D97-AF65-F5344CB8AC3E}">
        <p14:creationId xmlns:p14="http://schemas.microsoft.com/office/powerpoint/2010/main" val="2053684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2603-BB22-0507-3CED-089424753CB4}"/>
              </a:ext>
            </a:extLst>
          </p:cNvPr>
          <p:cNvSpPr>
            <a:spLocks noGrp="1"/>
          </p:cNvSpPr>
          <p:nvPr>
            <p:ph type="title"/>
          </p:nvPr>
        </p:nvSpPr>
        <p:spPr>
          <a:xfrm>
            <a:off x="263166" y="193286"/>
            <a:ext cx="11928834" cy="1154607"/>
          </a:xfrm>
        </p:spPr>
        <p:txBody>
          <a:bodyPr>
            <a:normAutofit/>
          </a:bodyPr>
          <a:lstStyle/>
          <a:p>
            <a:r>
              <a:rPr lang="en-US" dirty="0"/>
              <a:t>Key Information for Each Channel</a:t>
            </a:r>
          </a:p>
        </p:txBody>
      </p:sp>
      <p:pic>
        <p:nvPicPr>
          <p:cNvPr id="8" name="Picture 7" descr="Caption statistics showing analytics from a variety of channels in the categories listed below this image. ">
            <a:extLst>
              <a:ext uri="{FF2B5EF4-FFF2-40B4-BE49-F238E27FC236}">
                <a16:creationId xmlns:a16="http://schemas.microsoft.com/office/drawing/2014/main" id="{222AACB1-57FD-B9F0-2E4D-F620AB1F01F7}"/>
              </a:ext>
            </a:extLst>
          </p:cNvPr>
          <p:cNvPicPr>
            <a:picLocks noChangeAspect="1"/>
          </p:cNvPicPr>
          <p:nvPr/>
        </p:nvPicPr>
        <p:blipFill>
          <a:blip r:embed="rId3"/>
          <a:stretch>
            <a:fillRect/>
          </a:stretch>
        </p:blipFill>
        <p:spPr>
          <a:xfrm>
            <a:off x="421145" y="1815882"/>
            <a:ext cx="11349709" cy="3098308"/>
          </a:xfrm>
          <a:prstGeom prst="rect">
            <a:avLst/>
          </a:prstGeom>
        </p:spPr>
      </p:pic>
      <p:sp>
        <p:nvSpPr>
          <p:cNvPr id="9" name="TextBox 8">
            <a:extLst>
              <a:ext uri="{FF2B5EF4-FFF2-40B4-BE49-F238E27FC236}">
                <a16:creationId xmlns:a16="http://schemas.microsoft.com/office/drawing/2014/main" id="{6B837CE4-F7D4-275B-980D-E556861FE310}"/>
              </a:ext>
            </a:extLst>
          </p:cNvPr>
          <p:cNvSpPr txBox="1"/>
          <p:nvPr/>
        </p:nvSpPr>
        <p:spPr>
          <a:xfrm>
            <a:off x="2070716" y="5042118"/>
            <a:ext cx="3338222"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t>Subscribers</a:t>
            </a:r>
          </a:p>
          <a:p>
            <a:pPr marL="285750" indent="-285750">
              <a:buFont typeface="Arial" panose="020B0604020202020204" pitchFamily="34" charset="0"/>
              <a:buChar char="•"/>
            </a:pPr>
            <a:r>
              <a:rPr lang="en-US" sz="2800" dirty="0"/>
              <a:t>Total Views</a:t>
            </a:r>
          </a:p>
          <a:p>
            <a:pPr marL="285750" indent="-285750">
              <a:buFont typeface="Arial" panose="020B0604020202020204" pitchFamily="34" charset="0"/>
              <a:buChar char="•"/>
            </a:pPr>
            <a:r>
              <a:rPr lang="en-US" sz="2800" dirty="0"/>
              <a:t>Most Recent Video</a:t>
            </a:r>
          </a:p>
          <a:p>
            <a:pPr marL="285750" indent="-285750">
              <a:buFont typeface="Arial" panose="020B0604020202020204" pitchFamily="34" charset="0"/>
              <a:buChar char="•"/>
            </a:pPr>
            <a:r>
              <a:rPr lang="en-US" sz="2800" dirty="0"/>
              <a:t>Total Videos</a:t>
            </a:r>
          </a:p>
        </p:txBody>
      </p:sp>
      <p:sp>
        <p:nvSpPr>
          <p:cNvPr id="10" name="TextBox 9">
            <a:extLst>
              <a:ext uri="{FF2B5EF4-FFF2-40B4-BE49-F238E27FC236}">
                <a16:creationId xmlns:a16="http://schemas.microsoft.com/office/drawing/2014/main" id="{C34BF6E1-27AC-696A-1456-FF72B03A38D9}"/>
              </a:ext>
            </a:extLst>
          </p:cNvPr>
          <p:cNvSpPr txBox="1"/>
          <p:nvPr/>
        </p:nvSpPr>
        <p:spPr>
          <a:xfrm>
            <a:off x="5870967" y="5042118"/>
            <a:ext cx="5128327" cy="1815882"/>
          </a:xfrm>
          <a:prstGeom prst="rect">
            <a:avLst/>
          </a:prstGeom>
          <a:noFill/>
        </p:spPr>
        <p:txBody>
          <a:bodyPr wrap="none" rtlCol="0">
            <a:spAutoFit/>
          </a:bodyPr>
          <a:lstStyle/>
          <a:p>
            <a:pPr marL="285750" indent="-285750">
              <a:buFont typeface="Arial" panose="020B0604020202020204" pitchFamily="34" charset="0"/>
              <a:buChar char="•"/>
            </a:pPr>
            <a:r>
              <a:rPr lang="en-US" sz="2800" dirty="0"/>
              <a:t>Captioned Videos</a:t>
            </a:r>
          </a:p>
          <a:p>
            <a:pPr marL="285750" indent="-285750">
              <a:buFont typeface="Arial" panose="020B0604020202020204" pitchFamily="34" charset="0"/>
              <a:buChar char="•"/>
            </a:pPr>
            <a:r>
              <a:rPr lang="en-US" sz="2800" dirty="0"/>
              <a:t>Seconds of Video</a:t>
            </a:r>
          </a:p>
          <a:p>
            <a:pPr marL="285750" indent="-285750">
              <a:buFont typeface="Arial" panose="020B0604020202020204" pitchFamily="34" charset="0"/>
              <a:buChar char="•"/>
            </a:pPr>
            <a:r>
              <a:rPr lang="en-US" sz="2800" dirty="0"/>
              <a:t>Seconds of Captioned Video</a:t>
            </a:r>
          </a:p>
          <a:p>
            <a:pPr marL="285750" indent="-285750">
              <a:buFont typeface="Arial" panose="020B0604020202020204" pitchFamily="34" charset="0"/>
              <a:buChar char="•"/>
            </a:pPr>
            <a:r>
              <a:rPr lang="en-US" sz="2800" dirty="0"/>
              <a:t>Seconds of Uncaptioned Video</a:t>
            </a:r>
          </a:p>
        </p:txBody>
      </p:sp>
    </p:spTree>
    <p:extLst>
      <p:ext uri="{BB962C8B-B14F-4D97-AF65-F5344CB8AC3E}">
        <p14:creationId xmlns:p14="http://schemas.microsoft.com/office/powerpoint/2010/main" val="2966573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2603-BB22-0507-3CED-089424753CB4}"/>
              </a:ext>
            </a:extLst>
          </p:cNvPr>
          <p:cNvSpPr>
            <a:spLocks noGrp="1"/>
          </p:cNvSpPr>
          <p:nvPr>
            <p:ph type="title"/>
          </p:nvPr>
        </p:nvSpPr>
        <p:spPr>
          <a:xfrm>
            <a:off x="263166" y="156754"/>
            <a:ext cx="11423067" cy="1191139"/>
          </a:xfrm>
        </p:spPr>
        <p:txBody>
          <a:bodyPr>
            <a:noAutofit/>
          </a:bodyPr>
          <a:lstStyle/>
          <a:p>
            <a:r>
              <a:rPr lang="en-US" dirty="0"/>
              <a:t>Shared Report with Video Details</a:t>
            </a:r>
          </a:p>
        </p:txBody>
      </p:sp>
      <p:pic>
        <p:nvPicPr>
          <p:cNvPr id="4" name="Picture 3" descr="Google sheet report listing individual videos from a YouTube channel with details about the caption status of each video.">
            <a:extLst>
              <a:ext uri="{FF2B5EF4-FFF2-40B4-BE49-F238E27FC236}">
                <a16:creationId xmlns:a16="http://schemas.microsoft.com/office/drawing/2014/main" id="{C59F6311-A1F0-5D69-9B67-46CF78E25104}"/>
              </a:ext>
            </a:extLst>
          </p:cNvPr>
          <p:cNvPicPr>
            <a:picLocks noChangeAspect="1"/>
          </p:cNvPicPr>
          <p:nvPr/>
        </p:nvPicPr>
        <p:blipFill rotWithShape="1">
          <a:blip r:embed="rId3"/>
          <a:srcRect l="566"/>
          <a:stretch/>
        </p:blipFill>
        <p:spPr>
          <a:xfrm>
            <a:off x="535258" y="2455581"/>
            <a:ext cx="7728395" cy="2852530"/>
          </a:xfrm>
          <a:prstGeom prst="rect">
            <a:avLst/>
          </a:prstGeom>
          <a:ln>
            <a:solidFill>
              <a:schemeClr val="tx1">
                <a:lumMod val="50000"/>
                <a:lumOff val="50000"/>
              </a:schemeClr>
            </a:solidFill>
          </a:ln>
        </p:spPr>
      </p:pic>
      <p:sp>
        <p:nvSpPr>
          <p:cNvPr id="9" name="TextBox 8">
            <a:extLst>
              <a:ext uri="{FF2B5EF4-FFF2-40B4-BE49-F238E27FC236}">
                <a16:creationId xmlns:a16="http://schemas.microsoft.com/office/drawing/2014/main" id="{6B837CE4-F7D4-275B-980D-E556861FE310}"/>
              </a:ext>
            </a:extLst>
          </p:cNvPr>
          <p:cNvSpPr txBox="1"/>
          <p:nvPr/>
        </p:nvSpPr>
        <p:spPr>
          <a:xfrm>
            <a:off x="9017396" y="2266019"/>
            <a:ext cx="2783711" cy="3231654"/>
          </a:xfrm>
          <a:prstGeom prst="rect">
            <a:avLst/>
          </a:prstGeom>
          <a:noFill/>
        </p:spPr>
        <p:txBody>
          <a:bodyPr wrap="none" rtlCol="0">
            <a:spAutoFit/>
          </a:bodyPr>
          <a:lstStyle/>
          <a:p>
            <a:r>
              <a:rPr lang="en-US" sz="3600" b="1" dirty="0"/>
              <a:t>Every Video: </a:t>
            </a:r>
          </a:p>
          <a:p>
            <a:pPr marL="285750" indent="-285750">
              <a:buFont typeface="Arial" panose="020B0604020202020204" pitchFamily="34" charset="0"/>
              <a:buChar char="•"/>
            </a:pPr>
            <a:r>
              <a:rPr lang="en-US" sz="2800" dirty="0"/>
              <a:t>Video Title</a:t>
            </a:r>
          </a:p>
          <a:p>
            <a:pPr marL="285750" indent="-285750">
              <a:buFont typeface="Arial" panose="020B0604020202020204" pitchFamily="34" charset="0"/>
              <a:buChar char="•"/>
            </a:pPr>
            <a:r>
              <a:rPr lang="en-US" sz="2800" dirty="0"/>
              <a:t>Date</a:t>
            </a:r>
          </a:p>
          <a:p>
            <a:pPr marL="285750" indent="-285750">
              <a:buFont typeface="Arial" panose="020B0604020202020204" pitchFamily="34" charset="0"/>
              <a:buChar char="•"/>
            </a:pPr>
            <a:r>
              <a:rPr lang="en-US" sz="2800" dirty="0"/>
              <a:t>Duration</a:t>
            </a:r>
          </a:p>
          <a:p>
            <a:pPr marL="285750" indent="-285750">
              <a:buFont typeface="Arial" panose="020B0604020202020204" pitchFamily="34" charset="0"/>
              <a:buChar char="•"/>
            </a:pPr>
            <a:r>
              <a:rPr lang="en-US" sz="2800" dirty="0"/>
              <a:t>Captioned</a:t>
            </a:r>
          </a:p>
          <a:p>
            <a:pPr marL="285750" indent="-285750">
              <a:buFont typeface="Arial" panose="020B0604020202020204" pitchFamily="34" charset="0"/>
              <a:buChar char="•"/>
            </a:pPr>
            <a:r>
              <a:rPr lang="en-US" sz="2800" dirty="0"/>
              <a:t>Views</a:t>
            </a:r>
          </a:p>
          <a:p>
            <a:pPr marL="285750" indent="-285750">
              <a:buFont typeface="Arial" panose="020B0604020202020204" pitchFamily="34" charset="0"/>
              <a:buChar char="•"/>
            </a:pPr>
            <a:r>
              <a:rPr lang="en-US" sz="2800" dirty="0"/>
              <a:t>Live Stream</a:t>
            </a:r>
          </a:p>
        </p:txBody>
      </p:sp>
    </p:spTree>
    <p:extLst>
      <p:ext uri="{BB962C8B-B14F-4D97-AF65-F5344CB8AC3E}">
        <p14:creationId xmlns:p14="http://schemas.microsoft.com/office/powerpoint/2010/main" val="99014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F2603-BB22-0507-3CED-089424753CB4}"/>
              </a:ext>
            </a:extLst>
          </p:cNvPr>
          <p:cNvSpPr>
            <a:spLocks noGrp="1"/>
          </p:cNvSpPr>
          <p:nvPr>
            <p:ph type="title"/>
          </p:nvPr>
        </p:nvSpPr>
        <p:spPr>
          <a:xfrm>
            <a:off x="263166" y="156754"/>
            <a:ext cx="11005725" cy="1191139"/>
          </a:xfrm>
        </p:spPr>
        <p:txBody>
          <a:bodyPr>
            <a:normAutofit/>
          </a:bodyPr>
          <a:lstStyle/>
          <a:p>
            <a:r>
              <a:rPr lang="en-US" dirty="0"/>
              <a:t>Shared College Reports</a:t>
            </a:r>
          </a:p>
        </p:txBody>
      </p:sp>
      <p:pic>
        <p:nvPicPr>
          <p:cNvPr id="3" name="Picture 2" descr="College report showing 6 YouTube channels for the Caine College of the Arts along with the caption status of each channel.">
            <a:extLst>
              <a:ext uri="{FF2B5EF4-FFF2-40B4-BE49-F238E27FC236}">
                <a16:creationId xmlns:a16="http://schemas.microsoft.com/office/drawing/2014/main" id="{4823097E-C3BF-45A1-4B0E-0C3BAF4EE33D}"/>
              </a:ext>
            </a:extLst>
          </p:cNvPr>
          <p:cNvPicPr>
            <a:picLocks noChangeAspect="1"/>
          </p:cNvPicPr>
          <p:nvPr/>
        </p:nvPicPr>
        <p:blipFill>
          <a:blip r:embed="rId3"/>
          <a:stretch>
            <a:fillRect/>
          </a:stretch>
        </p:blipFill>
        <p:spPr>
          <a:xfrm>
            <a:off x="604914" y="1787566"/>
            <a:ext cx="11057327" cy="3317198"/>
          </a:xfrm>
          <a:prstGeom prst="rect">
            <a:avLst/>
          </a:prstGeom>
          <a:ln>
            <a:solidFill>
              <a:schemeClr val="tx1">
                <a:lumMod val="50000"/>
                <a:lumOff val="50000"/>
              </a:schemeClr>
            </a:solidFill>
          </a:ln>
        </p:spPr>
      </p:pic>
      <p:sp>
        <p:nvSpPr>
          <p:cNvPr id="5" name="TextBox 4">
            <a:extLst>
              <a:ext uri="{FF2B5EF4-FFF2-40B4-BE49-F238E27FC236}">
                <a16:creationId xmlns:a16="http://schemas.microsoft.com/office/drawing/2014/main" id="{1D707AC2-8A3A-8224-7849-7179183186DE}"/>
              </a:ext>
            </a:extLst>
          </p:cNvPr>
          <p:cNvSpPr txBox="1"/>
          <p:nvPr/>
        </p:nvSpPr>
        <p:spPr>
          <a:xfrm>
            <a:off x="604914" y="5544437"/>
            <a:ext cx="10322227" cy="523220"/>
          </a:xfrm>
          <a:prstGeom prst="rect">
            <a:avLst/>
          </a:prstGeom>
          <a:noFill/>
        </p:spPr>
        <p:txBody>
          <a:bodyPr wrap="square" rtlCol="0">
            <a:spAutoFit/>
          </a:bodyPr>
          <a:lstStyle/>
          <a:p>
            <a:r>
              <a:rPr lang="en-US" sz="2800" dirty="0"/>
              <a:t>Shared with an Accessibility Liaison from each college</a:t>
            </a:r>
          </a:p>
        </p:txBody>
      </p:sp>
    </p:spTree>
    <p:extLst>
      <p:ext uri="{BB962C8B-B14F-4D97-AF65-F5344CB8AC3E}">
        <p14:creationId xmlns:p14="http://schemas.microsoft.com/office/powerpoint/2010/main" val="235075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0B120-676E-48D7-65E6-C28647CEA180}"/>
              </a:ext>
            </a:extLst>
          </p:cNvPr>
          <p:cNvSpPr>
            <a:spLocks noGrp="1"/>
          </p:cNvSpPr>
          <p:nvPr>
            <p:ph type="title"/>
          </p:nvPr>
        </p:nvSpPr>
        <p:spPr>
          <a:xfrm>
            <a:off x="265701" y="302626"/>
            <a:ext cx="9692640" cy="876713"/>
          </a:xfrm>
        </p:spPr>
        <p:txBody>
          <a:bodyPr>
            <a:noAutofit/>
          </a:bodyPr>
          <a:lstStyle/>
          <a:p>
            <a:r>
              <a:rPr lang="en-US" dirty="0"/>
              <a:t>Videos on Websites</a:t>
            </a:r>
          </a:p>
        </p:txBody>
      </p:sp>
      <p:pic>
        <p:nvPicPr>
          <p:cNvPr id="7" name="Picture 6" descr="A bar graph showing the number of captioned videos on USU websites that are not from USU, and the number of captioned videos on USU websites that are USU videos.  Of non-USU videos only 388 of 1,644 videos are captioned, but of USU videos 3,022 of 3,691 are captioned.">
            <a:extLst>
              <a:ext uri="{FF2B5EF4-FFF2-40B4-BE49-F238E27FC236}">
                <a16:creationId xmlns:a16="http://schemas.microsoft.com/office/drawing/2014/main" id="{476462DF-63AF-6D63-1A09-E7C1DA0DA0E6}"/>
              </a:ext>
            </a:extLst>
          </p:cNvPr>
          <p:cNvPicPr>
            <a:picLocks noChangeAspect="1"/>
          </p:cNvPicPr>
          <p:nvPr/>
        </p:nvPicPr>
        <p:blipFill>
          <a:blip r:embed="rId3"/>
          <a:stretch>
            <a:fillRect/>
          </a:stretch>
        </p:blipFill>
        <p:spPr>
          <a:xfrm>
            <a:off x="1350334" y="1490416"/>
            <a:ext cx="9549187" cy="5367584"/>
          </a:xfrm>
          <a:prstGeom prst="rect">
            <a:avLst/>
          </a:prstGeom>
        </p:spPr>
      </p:pic>
    </p:spTree>
    <p:extLst>
      <p:ext uri="{BB962C8B-B14F-4D97-AF65-F5344CB8AC3E}">
        <p14:creationId xmlns:p14="http://schemas.microsoft.com/office/powerpoint/2010/main" val="2176316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3804A-8568-A136-BFB0-0F6B8C19BEE3}"/>
              </a:ext>
            </a:extLst>
          </p:cNvPr>
          <p:cNvSpPr>
            <a:spLocks noGrp="1"/>
          </p:cNvSpPr>
          <p:nvPr>
            <p:ph type="title"/>
          </p:nvPr>
        </p:nvSpPr>
        <p:spPr>
          <a:xfrm>
            <a:off x="288979" y="236706"/>
            <a:ext cx="11471970" cy="968121"/>
          </a:xfrm>
        </p:spPr>
        <p:txBody>
          <a:bodyPr>
            <a:noAutofit/>
          </a:bodyPr>
          <a:lstStyle/>
          <a:p>
            <a:r>
              <a:rPr lang="en-US" dirty="0"/>
              <a:t>Our Story</a:t>
            </a:r>
          </a:p>
        </p:txBody>
      </p:sp>
      <p:pic>
        <p:nvPicPr>
          <p:cNvPr id="3" name="Picture 2" descr="A bar chart showing the number of captioned videos compared to the number of videos overall from September 2020 to October 2024. The number of videos and the number of captioned videos steadily increases over time.">
            <a:extLst>
              <a:ext uri="{FF2B5EF4-FFF2-40B4-BE49-F238E27FC236}">
                <a16:creationId xmlns:a16="http://schemas.microsoft.com/office/drawing/2014/main" id="{12F2C799-9791-A879-421D-B39F879C7C6E}"/>
              </a:ext>
            </a:extLst>
          </p:cNvPr>
          <p:cNvPicPr>
            <a:picLocks noChangeAspect="1"/>
          </p:cNvPicPr>
          <p:nvPr/>
        </p:nvPicPr>
        <p:blipFill>
          <a:blip r:embed="rId3"/>
          <a:stretch>
            <a:fillRect/>
          </a:stretch>
        </p:blipFill>
        <p:spPr>
          <a:xfrm>
            <a:off x="0" y="1480776"/>
            <a:ext cx="12192000" cy="4273478"/>
          </a:xfrm>
          <a:prstGeom prst="rect">
            <a:avLst/>
          </a:prstGeom>
        </p:spPr>
      </p:pic>
      <p:sp>
        <p:nvSpPr>
          <p:cNvPr id="6" name="Rounded Rectangle 5" descr="A yellow square matching the color of bars on the chart representing the total videos for each month. They are also the highest bars in each month.">
            <a:extLst>
              <a:ext uri="{FF2B5EF4-FFF2-40B4-BE49-F238E27FC236}">
                <a16:creationId xmlns:a16="http://schemas.microsoft.com/office/drawing/2014/main" id="{CBE2D1F5-EC3D-CD53-4D35-C6D7116DC471}"/>
              </a:ext>
              <a:ext uri="{C183D7F6-B498-43B3-948B-1728B52AA6E4}">
                <adec:decorative xmlns:adec="http://schemas.microsoft.com/office/drawing/2017/decorative" val="0"/>
              </a:ext>
            </a:extLst>
          </p:cNvPr>
          <p:cNvSpPr/>
          <p:nvPr/>
        </p:nvSpPr>
        <p:spPr>
          <a:xfrm>
            <a:off x="1886094" y="6053906"/>
            <a:ext cx="449705" cy="430356"/>
          </a:xfrm>
          <a:prstGeom prst="roundRect">
            <a:avLst/>
          </a:prstGeom>
          <a:solidFill>
            <a:srgbClr val="FFCB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F484C5D-67A7-CD38-548D-B05BBE84F09B}"/>
              </a:ext>
            </a:extLst>
          </p:cNvPr>
          <p:cNvSpPr txBox="1"/>
          <p:nvPr/>
        </p:nvSpPr>
        <p:spPr>
          <a:xfrm>
            <a:off x="2235236" y="5988465"/>
            <a:ext cx="2498441" cy="584775"/>
          </a:xfrm>
          <a:prstGeom prst="rect">
            <a:avLst/>
          </a:prstGeom>
          <a:noFill/>
        </p:spPr>
        <p:txBody>
          <a:bodyPr wrap="none" rtlCol="0">
            <a:spAutoFit/>
          </a:bodyPr>
          <a:lstStyle/>
          <a:p>
            <a:r>
              <a:rPr lang="en-US" sz="3200" dirty="0"/>
              <a:t> Total Videos </a:t>
            </a:r>
          </a:p>
        </p:txBody>
      </p:sp>
      <p:sp>
        <p:nvSpPr>
          <p:cNvPr id="7" name="Rounded Rectangle 6" descr="A blue square matching the color of bars on the chart representing the number of captioned videos for each month. They are the lowest bars each month but are slowly getting to the same level as the total video bars.">
            <a:extLst>
              <a:ext uri="{FF2B5EF4-FFF2-40B4-BE49-F238E27FC236}">
                <a16:creationId xmlns:a16="http://schemas.microsoft.com/office/drawing/2014/main" id="{459927F7-6BD7-9FCF-2846-A8E939A14BE0}"/>
              </a:ext>
              <a:ext uri="{C183D7F6-B498-43B3-948B-1728B52AA6E4}">
                <adec:decorative xmlns:adec="http://schemas.microsoft.com/office/drawing/2017/decorative" val="0"/>
              </a:ext>
            </a:extLst>
          </p:cNvPr>
          <p:cNvSpPr/>
          <p:nvPr/>
        </p:nvSpPr>
        <p:spPr>
          <a:xfrm>
            <a:off x="6656084" y="6053121"/>
            <a:ext cx="449705" cy="430356"/>
          </a:xfrm>
          <a:prstGeom prst="roundRect">
            <a:avLst/>
          </a:prstGeom>
          <a:solidFill>
            <a:srgbClr val="569B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EDF3CD-7C96-D579-D6FF-FB0FC0860E26}"/>
              </a:ext>
            </a:extLst>
          </p:cNvPr>
          <p:cNvSpPr txBox="1"/>
          <p:nvPr/>
        </p:nvSpPr>
        <p:spPr>
          <a:xfrm>
            <a:off x="7105397" y="5974354"/>
            <a:ext cx="3339376" cy="584775"/>
          </a:xfrm>
          <a:prstGeom prst="rect">
            <a:avLst/>
          </a:prstGeom>
          <a:noFill/>
        </p:spPr>
        <p:txBody>
          <a:bodyPr wrap="none" rtlCol="0">
            <a:spAutoFit/>
          </a:bodyPr>
          <a:lstStyle/>
          <a:p>
            <a:r>
              <a:rPr lang="en-US" sz="3200"/>
              <a:t>Captioned Videos </a:t>
            </a:r>
          </a:p>
        </p:txBody>
      </p:sp>
    </p:spTree>
    <p:extLst>
      <p:ext uri="{BB962C8B-B14F-4D97-AF65-F5344CB8AC3E}">
        <p14:creationId xmlns:p14="http://schemas.microsoft.com/office/powerpoint/2010/main" val="3733846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7F7F-79B8-993A-7209-42CF2FD6322B}"/>
              </a:ext>
            </a:extLst>
          </p:cNvPr>
          <p:cNvSpPr>
            <a:spLocks noGrp="1"/>
          </p:cNvSpPr>
          <p:nvPr>
            <p:ph type="title"/>
          </p:nvPr>
        </p:nvSpPr>
        <p:spPr>
          <a:xfrm>
            <a:off x="132199" y="326018"/>
            <a:ext cx="11925686" cy="908029"/>
          </a:xfrm>
        </p:spPr>
        <p:txBody>
          <a:bodyPr>
            <a:noAutofit/>
          </a:bodyPr>
          <a:lstStyle/>
          <a:p>
            <a:r>
              <a:rPr lang="en-US" dirty="0"/>
              <a:t>Ongoing Challenges/Opportunities</a:t>
            </a:r>
          </a:p>
        </p:txBody>
      </p:sp>
      <p:sp>
        <p:nvSpPr>
          <p:cNvPr id="3" name="Content Placeholder 2">
            <a:extLst>
              <a:ext uri="{FF2B5EF4-FFF2-40B4-BE49-F238E27FC236}">
                <a16:creationId xmlns:a16="http://schemas.microsoft.com/office/drawing/2014/main" id="{58E35694-14EF-4B65-6EE7-77B8C08C9C13}"/>
              </a:ext>
            </a:extLst>
          </p:cNvPr>
          <p:cNvSpPr>
            <a:spLocks noGrp="1"/>
          </p:cNvSpPr>
          <p:nvPr>
            <p:ph idx="1"/>
          </p:nvPr>
        </p:nvSpPr>
        <p:spPr>
          <a:xfrm>
            <a:off x="266314" y="1875553"/>
            <a:ext cx="5857908" cy="4449098"/>
          </a:xfrm>
        </p:spPr>
        <p:txBody>
          <a:bodyPr vert="horz" lIns="91440" tIns="45720" rIns="91440" bIns="45720" rtlCol="0" anchor="t">
            <a:noAutofit/>
          </a:bodyPr>
          <a:lstStyle/>
          <a:p>
            <a:pPr marL="457200" indent="-457200">
              <a:buChar char="•"/>
            </a:pPr>
            <a:r>
              <a:rPr lang="en-US" sz="3600" dirty="0"/>
              <a:t>Governance</a:t>
            </a:r>
            <a:endParaRPr lang="en-US" dirty="0"/>
          </a:p>
          <a:p>
            <a:pPr marL="457200" indent="-457200">
              <a:buChar char="•"/>
            </a:pPr>
            <a:r>
              <a:rPr lang="en-US" sz="3600" dirty="0"/>
              <a:t>3rd party videos</a:t>
            </a:r>
            <a:endParaRPr lang="en-US" dirty="0"/>
          </a:p>
          <a:p>
            <a:pPr marL="457200" indent="-457200">
              <a:buFont typeface="Arial" panose="020B0604020202020204" pitchFamily="34" charset="0"/>
              <a:buChar char="•"/>
            </a:pPr>
            <a:r>
              <a:rPr lang="en-US" sz="3600" dirty="0"/>
              <a:t>Live captions</a:t>
            </a:r>
          </a:p>
          <a:p>
            <a:pPr marL="457200" indent="-457200">
              <a:buChar char="•"/>
            </a:pPr>
            <a:r>
              <a:rPr lang="en-US" sz="3600" dirty="0"/>
              <a:t>Social media captions</a:t>
            </a:r>
          </a:p>
          <a:p>
            <a:pPr marL="457200" indent="-457200">
              <a:buChar char="•"/>
            </a:pPr>
            <a:r>
              <a:rPr lang="en-US" sz="3600" dirty="0"/>
              <a:t>New technologies</a:t>
            </a:r>
          </a:p>
          <a:p>
            <a:pPr marL="457200" indent="-457200">
              <a:buChar char="•"/>
            </a:pPr>
            <a:endParaRPr lang="en-US" sz="3600" dirty="0"/>
          </a:p>
          <a:p>
            <a:pPr marL="457200" indent="-457200">
              <a:buChar char="•"/>
            </a:pPr>
            <a:endParaRPr lang="en-US" sz="3600" dirty="0"/>
          </a:p>
        </p:txBody>
      </p:sp>
      <p:pic>
        <p:nvPicPr>
          <p:cNvPr id="4" name="Picture 4" descr="The Utah State University Campus Tour YouTube video with a woman standing in front of Old Main and the caption This is Utah State University.">
            <a:extLst>
              <a:ext uri="{FF2B5EF4-FFF2-40B4-BE49-F238E27FC236}">
                <a16:creationId xmlns:a16="http://schemas.microsoft.com/office/drawing/2014/main" id="{A3EB3E46-B058-5388-4A13-DAF6519EF6ED}"/>
              </a:ext>
            </a:extLst>
          </p:cNvPr>
          <p:cNvPicPr>
            <a:picLocks noChangeAspect="1"/>
          </p:cNvPicPr>
          <p:nvPr/>
        </p:nvPicPr>
        <p:blipFill>
          <a:blip r:embed="rId3"/>
          <a:stretch>
            <a:fillRect/>
          </a:stretch>
        </p:blipFill>
        <p:spPr>
          <a:xfrm>
            <a:off x="5842000" y="1880019"/>
            <a:ext cx="6215885" cy="4060268"/>
          </a:xfrm>
          <a:prstGeom prst="rect">
            <a:avLst/>
          </a:prstGeom>
        </p:spPr>
      </p:pic>
    </p:spTree>
    <p:extLst>
      <p:ext uri="{BB962C8B-B14F-4D97-AF65-F5344CB8AC3E}">
        <p14:creationId xmlns:p14="http://schemas.microsoft.com/office/powerpoint/2010/main" val="1826379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F7F7F-79B8-993A-7209-42CF2FD6322B}"/>
              </a:ext>
            </a:extLst>
          </p:cNvPr>
          <p:cNvSpPr>
            <a:spLocks noGrp="1"/>
          </p:cNvSpPr>
          <p:nvPr>
            <p:ph type="title"/>
          </p:nvPr>
        </p:nvSpPr>
        <p:spPr>
          <a:xfrm>
            <a:off x="340279" y="326018"/>
            <a:ext cx="11199321" cy="908029"/>
          </a:xfrm>
        </p:spPr>
        <p:txBody>
          <a:bodyPr>
            <a:noAutofit/>
          </a:bodyPr>
          <a:lstStyle/>
          <a:p>
            <a:r>
              <a:rPr lang="en-US" dirty="0"/>
              <a:t>Canvas Captions Tool</a:t>
            </a:r>
          </a:p>
        </p:txBody>
      </p:sp>
      <p:pic>
        <p:nvPicPr>
          <p:cNvPr id="6" name="Picture 5" descr="Name of a course, course URL, and empty gray button.">
            <a:extLst>
              <a:ext uri="{FF2B5EF4-FFF2-40B4-BE49-F238E27FC236}">
                <a16:creationId xmlns:a16="http://schemas.microsoft.com/office/drawing/2014/main" id="{D24B44CC-56C3-B694-9EF5-49697B85ED1B}"/>
              </a:ext>
            </a:extLst>
          </p:cNvPr>
          <p:cNvPicPr>
            <a:picLocks noChangeAspect="1"/>
          </p:cNvPicPr>
          <p:nvPr/>
        </p:nvPicPr>
        <p:blipFill>
          <a:blip r:embed="rId3"/>
          <a:stretch>
            <a:fillRect/>
          </a:stretch>
        </p:blipFill>
        <p:spPr>
          <a:xfrm>
            <a:off x="195483" y="2160018"/>
            <a:ext cx="11145337" cy="569932"/>
          </a:xfrm>
          <a:prstGeom prst="rect">
            <a:avLst/>
          </a:prstGeom>
          <a:ln>
            <a:solidFill>
              <a:schemeClr val="tx1">
                <a:lumMod val="50000"/>
                <a:lumOff val="50000"/>
              </a:schemeClr>
            </a:solidFill>
          </a:ln>
        </p:spPr>
      </p:pic>
      <p:pic>
        <p:nvPicPr>
          <p:cNvPr id="5" name="Picture 4" descr="Begin check button.">
            <a:extLst>
              <a:ext uri="{FF2B5EF4-FFF2-40B4-BE49-F238E27FC236}">
                <a16:creationId xmlns:a16="http://schemas.microsoft.com/office/drawing/2014/main" id="{7A497DBC-7508-197C-2745-361BA9BC7AD8}"/>
              </a:ext>
            </a:extLst>
          </p:cNvPr>
          <p:cNvPicPr>
            <a:picLocks noChangeAspect="1"/>
          </p:cNvPicPr>
          <p:nvPr/>
        </p:nvPicPr>
        <p:blipFill>
          <a:blip r:embed="rId4"/>
          <a:stretch>
            <a:fillRect/>
          </a:stretch>
        </p:blipFill>
        <p:spPr>
          <a:xfrm>
            <a:off x="9141527" y="2160018"/>
            <a:ext cx="2291192" cy="569932"/>
          </a:xfrm>
          <a:prstGeom prst="rect">
            <a:avLst/>
          </a:prstGeom>
        </p:spPr>
      </p:pic>
      <p:pic>
        <p:nvPicPr>
          <p:cNvPr id="7" name="Picture 6" descr="Indication of 33 videos in the course.">
            <a:extLst>
              <a:ext uri="{FF2B5EF4-FFF2-40B4-BE49-F238E27FC236}">
                <a16:creationId xmlns:a16="http://schemas.microsoft.com/office/drawing/2014/main" id="{F5BB1770-619D-9EEA-452F-5B203EB8FE53}"/>
              </a:ext>
            </a:extLst>
          </p:cNvPr>
          <p:cNvPicPr>
            <a:picLocks noChangeAspect="1"/>
          </p:cNvPicPr>
          <p:nvPr/>
        </p:nvPicPr>
        <p:blipFill>
          <a:blip r:embed="rId5"/>
          <a:stretch>
            <a:fillRect/>
          </a:stretch>
        </p:blipFill>
        <p:spPr>
          <a:xfrm>
            <a:off x="3607630" y="2286234"/>
            <a:ext cx="487293" cy="348066"/>
          </a:xfrm>
          <a:prstGeom prst="rect">
            <a:avLst/>
          </a:prstGeom>
        </p:spPr>
      </p:pic>
      <p:pic>
        <p:nvPicPr>
          <p:cNvPr id="9" name="Picture 8" descr="List of videos from a course with information about the source of the video and whether or not it is captioned.">
            <a:extLst>
              <a:ext uri="{FF2B5EF4-FFF2-40B4-BE49-F238E27FC236}">
                <a16:creationId xmlns:a16="http://schemas.microsoft.com/office/drawing/2014/main" id="{060ABC01-8C2F-D2E5-090C-0752FCBE8E31}"/>
              </a:ext>
            </a:extLst>
          </p:cNvPr>
          <p:cNvPicPr>
            <a:picLocks noChangeAspect="1"/>
          </p:cNvPicPr>
          <p:nvPr/>
        </p:nvPicPr>
        <p:blipFill>
          <a:blip r:embed="rId6"/>
          <a:stretch>
            <a:fillRect/>
          </a:stretch>
        </p:blipFill>
        <p:spPr>
          <a:xfrm>
            <a:off x="388225" y="2729950"/>
            <a:ext cx="10319534" cy="3443596"/>
          </a:xfrm>
          <a:prstGeom prst="rect">
            <a:avLst/>
          </a:prstGeom>
        </p:spPr>
      </p:pic>
      <p:pic>
        <p:nvPicPr>
          <p:cNvPr id="10" name="Picture 9" descr="Column with an option to select a 3play_extended status to send a video to be captioned.">
            <a:extLst>
              <a:ext uri="{FF2B5EF4-FFF2-40B4-BE49-F238E27FC236}">
                <a16:creationId xmlns:a16="http://schemas.microsoft.com/office/drawing/2014/main" id="{1CF6A291-0943-6245-2A17-D807C063F2D8}"/>
              </a:ext>
            </a:extLst>
          </p:cNvPr>
          <p:cNvPicPr>
            <a:picLocks noChangeAspect="1"/>
          </p:cNvPicPr>
          <p:nvPr/>
        </p:nvPicPr>
        <p:blipFill>
          <a:blip r:embed="rId7"/>
          <a:stretch>
            <a:fillRect/>
          </a:stretch>
        </p:blipFill>
        <p:spPr>
          <a:xfrm>
            <a:off x="10707759" y="3299882"/>
            <a:ext cx="1527341" cy="2873664"/>
          </a:xfrm>
          <a:prstGeom prst="rect">
            <a:avLst/>
          </a:prstGeom>
        </p:spPr>
      </p:pic>
    </p:spTree>
    <p:extLst>
      <p:ext uri="{BB962C8B-B14F-4D97-AF65-F5344CB8AC3E}">
        <p14:creationId xmlns:p14="http://schemas.microsoft.com/office/powerpoint/2010/main" val="153154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9DDBE-308F-09BB-33D1-D3A5D4735058}"/>
              </a:ext>
            </a:extLst>
          </p:cNvPr>
          <p:cNvSpPr>
            <a:spLocks noGrp="1"/>
          </p:cNvSpPr>
          <p:nvPr>
            <p:ph type="title"/>
          </p:nvPr>
        </p:nvSpPr>
        <p:spPr>
          <a:xfrm>
            <a:off x="260680" y="380469"/>
            <a:ext cx="9692640" cy="839334"/>
          </a:xfrm>
        </p:spPr>
        <p:txBody>
          <a:bodyPr>
            <a:noAutofit/>
          </a:bodyPr>
          <a:lstStyle/>
          <a:p>
            <a:r>
              <a:rPr lang="en-US" dirty="0"/>
              <a:t>Conclusion</a:t>
            </a:r>
          </a:p>
        </p:txBody>
      </p:sp>
      <p:sp>
        <p:nvSpPr>
          <p:cNvPr id="8" name="TextBox 7">
            <a:extLst>
              <a:ext uri="{FF2B5EF4-FFF2-40B4-BE49-F238E27FC236}">
                <a16:creationId xmlns:a16="http://schemas.microsoft.com/office/drawing/2014/main" id="{EC7381FD-B402-D1A6-8903-EC0DEAD4AFB6}"/>
              </a:ext>
            </a:extLst>
          </p:cNvPr>
          <p:cNvSpPr txBox="1"/>
          <p:nvPr/>
        </p:nvSpPr>
        <p:spPr>
          <a:xfrm>
            <a:off x="260680" y="1471910"/>
            <a:ext cx="11557940" cy="5386090"/>
          </a:xfrm>
          <a:prstGeom prst="rect">
            <a:avLst/>
          </a:prstGeom>
          <a:noFill/>
        </p:spPr>
        <p:txBody>
          <a:bodyPr wrap="square" rtlCol="0">
            <a:spAutoFit/>
          </a:bodyPr>
          <a:lstStyle/>
          <a:p>
            <a:r>
              <a:rPr lang="en-US" sz="4800" b="1" dirty="0"/>
              <a:t>NOT: </a:t>
            </a:r>
            <a:br>
              <a:rPr lang="en-US" sz="4800" b="1" dirty="0"/>
            </a:br>
            <a:r>
              <a:rPr lang="en-US" sz="4800" dirty="0"/>
              <a:t>“Why should I caption my </a:t>
            </a:r>
            <a:br>
              <a:rPr lang="en-US" sz="4800" dirty="0"/>
            </a:br>
            <a:r>
              <a:rPr lang="en-US" sz="4800" dirty="0"/>
              <a:t>content?” </a:t>
            </a:r>
            <a:br>
              <a:rPr lang="en-US" sz="4800" dirty="0"/>
            </a:br>
            <a:endParaRPr lang="en-US" sz="4800" dirty="0"/>
          </a:p>
          <a:p>
            <a:r>
              <a:rPr lang="en-US" sz="4800" b="1" dirty="0"/>
              <a:t>INSTEAD: </a:t>
            </a:r>
            <a:br>
              <a:rPr lang="en-US" sz="4800" b="1" dirty="0"/>
            </a:br>
            <a:r>
              <a:rPr lang="en-US" sz="4800" dirty="0"/>
              <a:t>“Why on earth wouldn’t I caption my content?”</a:t>
            </a:r>
          </a:p>
        </p:txBody>
      </p:sp>
      <p:pic>
        <p:nvPicPr>
          <p:cNvPr id="5" name="Graphic 5">
            <a:extLst>
              <a:ext uri="{FF2B5EF4-FFF2-40B4-BE49-F238E27FC236}">
                <a16:creationId xmlns:a16="http://schemas.microsoft.com/office/drawing/2014/main" id="{1D743B36-9065-C491-84ED-2DB0E4B3A76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2141" y="1807029"/>
            <a:ext cx="2478677" cy="2203268"/>
          </a:xfrm>
          <a:prstGeom prst="rect">
            <a:avLst/>
          </a:prstGeom>
        </p:spPr>
      </p:pic>
    </p:spTree>
    <p:extLst>
      <p:ext uri="{BB962C8B-B14F-4D97-AF65-F5344CB8AC3E}">
        <p14:creationId xmlns:p14="http://schemas.microsoft.com/office/powerpoint/2010/main" val="1401660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97382-47F7-B9F5-901E-EFEB58849BD4}"/>
              </a:ext>
            </a:extLst>
          </p:cNvPr>
          <p:cNvSpPr>
            <a:spLocks noGrp="1"/>
          </p:cNvSpPr>
          <p:nvPr>
            <p:ph type="title"/>
          </p:nvPr>
        </p:nvSpPr>
        <p:spPr>
          <a:xfrm>
            <a:off x="725309" y="2859066"/>
            <a:ext cx="4726293" cy="1136783"/>
          </a:xfrm>
        </p:spPr>
        <p:txBody>
          <a:bodyPr/>
          <a:lstStyle/>
          <a:p>
            <a:pPr algn="ctr"/>
            <a:r>
              <a:rPr lang="en-US" dirty="0"/>
              <a:t>Thank you!</a:t>
            </a:r>
          </a:p>
        </p:txBody>
      </p:sp>
      <p:sp>
        <p:nvSpPr>
          <p:cNvPr id="10" name="TextBox 9">
            <a:extLst>
              <a:ext uri="{FF2B5EF4-FFF2-40B4-BE49-F238E27FC236}">
                <a16:creationId xmlns:a16="http://schemas.microsoft.com/office/drawing/2014/main" id="{ADDD1253-2F3F-1549-405A-EA12008F0412}"/>
              </a:ext>
            </a:extLst>
          </p:cNvPr>
          <p:cNvSpPr txBox="1"/>
          <p:nvPr/>
        </p:nvSpPr>
        <p:spPr>
          <a:xfrm>
            <a:off x="6228523" y="1364885"/>
            <a:ext cx="5881099" cy="483209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4400" dirty="0">
                <a:solidFill>
                  <a:srgbClr val="152EFC"/>
                </a:solidFill>
                <a:ea typeface="+mn-lt"/>
                <a:cs typeface="+mn-lt"/>
                <a:hlinkClick r:id="rId3">
                  <a:extLst>
                    <a:ext uri="{A12FA001-AC4F-418D-AE19-62706E023703}">
                      <ahyp:hlinkClr xmlns:ahyp="http://schemas.microsoft.com/office/drawing/2018/hyperlinkcolor" val="tx"/>
                    </a:ext>
                  </a:extLst>
                </a:hlinkClick>
              </a:rPr>
              <a:t>bit.ly/captioning-your-content</a:t>
            </a:r>
            <a:endParaRPr lang="en-US" sz="4400" dirty="0">
              <a:solidFill>
                <a:srgbClr val="152EFC"/>
              </a:solidFill>
            </a:endParaRPr>
          </a:p>
          <a:p>
            <a:pPr marL="285750" indent="-285750">
              <a:lnSpc>
                <a:spcPct val="200000"/>
              </a:lnSpc>
              <a:buFont typeface="Arial" panose="020B0604020202020204" pitchFamily="34" charset="0"/>
              <a:buChar char="•"/>
            </a:pPr>
            <a:r>
              <a:rPr lang="en-US" sz="4400" dirty="0">
                <a:solidFill>
                  <a:schemeClr val="accent4">
                    <a:lumMod val="75000"/>
                  </a:schemeClr>
                </a:solidFill>
              </a:rPr>
              <a:t> </a:t>
            </a:r>
            <a:r>
              <a:rPr lang="en-US" sz="4400" dirty="0">
                <a:solidFill>
                  <a:schemeClr val="accent4">
                    <a:lumMod val="75000"/>
                  </a:schemeClr>
                </a:solidFill>
                <a:hlinkClick r:id="rId4">
                  <a:extLst>
                    <a:ext uri="{A12FA001-AC4F-418D-AE19-62706E023703}">
                      <ahyp:hlinkClr xmlns:ahyp="http://schemas.microsoft.com/office/drawing/2018/hyperlinkcolor" val="tx"/>
                    </a:ext>
                  </a:extLst>
                </a:hlinkClick>
              </a:rPr>
              <a:t>captions@usu.edu</a:t>
            </a:r>
            <a:endParaRPr lang="en-US" sz="4400" dirty="0">
              <a:solidFill>
                <a:schemeClr val="accent4">
                  <a:lumMod val="75000"/>
                </a:schemeClr>
              </a:solidFill>
            </a:endParaRPr>
          </a:p>
          <a:p>
            <a:pPr marL="285750" indent="-285750">
              <a:lnSpc>
                <a:spcPct val="200000"/>
              </a:lnSpc>
              <a:buFont typeface="Arial" panose="020B0604020202020204" pitchFamily="34" charset="0"/>
              <a:buChar char="•"/>
            </a:pPr>
            <a:r>
              <a:rPr lang="en-US" sz="4400" dirty="0">
                <a:solidFill>
                  <a:schemeClr val="accent4">
                    <a:lumMod val="75000"/>
                  </a:schemeClr>
                </a:solidFill>
              </a:rPr>
              <a:t> </a:t>
            </a:r>
            <a:r>
              <a:rPr lang="en-US" sz="4400" u="sng" dirty="0">
                <a:solidFill>
                  <a:schemeClr val="accent4">
                    <a:lumMod val="75000"/>
                  </a:schemeClr>
                </a:solidFill>
                <a:hlinkClick r:id="rId5">
                  <a:extLst>
                    <a:ext uri="{A12FA001-AC4F-418D-AE19-62706E023703}">
                      <ahyp:hlinkClr xmlns:ahyp="http://schemas.microsoft.com/office/drawing/2018/hyperlinkcolor" val="tx"/>
                    </a:ext>
                  </a:extLst>
                </a:hlinkClick>
              </a:rPr>
              <a:t>usu.edu/accessibility</a:t>
            </a:r>
            <a:endParaRPr lang="en-US" sz="4400" u="sng" dirty="0">
              <a:solidFill>
                <a:schemeClr val="accent4">
                  <a:lumMod val="75000"/>
                </a:schemeClr>
              </a:solidFill>
            </a:endParaRPr>
          </a:p>
          <a:p>
            <a:endParaRPr lang="en-US" sz="4400" dirty="0"/>
          </a:p>
        </p:txBody>
      </p:sp>
    </p:spTree>
    <p:extLst>
      <p:ext uri="{BB962C8B-B14F-4D97-AF65-F5344CB8AC3E}">
        <p14:creationId xmlns:p14="http://schemas.microsoft.com/office/powerpoint/2010/main" val="1082410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8E1FEE2-F33E-0A4B-21B7-AB73118B7446}"/>
              </a:ext>
              <a:ext uri="{C183D7F6-B498-43B3-948B-1728B52AA6E4}">
                <adec:decorative xmlns:adec="http://schemas.microsoft.com/office/drawing/2017/decorative" val="0"/>
              </a:ext>
            </a:extLst>
          </p:cNvPr>
          <p:cNvSpPr>
            <a:spLocks noGrp="1"/>
          </p:cNvSpPr>
          <p:nvPr>
            <p:ph type="title"/>
          </p:nvPr>
        </p:nvSpPr>
        <p:spPr>
          <a:xfrm>
            <a:off x="1006627" y="2469707"/>
            <a:ext cx="4210611" cy="1921674"/>
          </a:xfrm>
        </p:spPr>
        <p:txBody>
          <a:bodyPr>
            <a:noAutofit/>
          </a:bodyPr>
          <a:lstStyle/>
          <a:p>
            <a:pPr algn="ctr"/>
            <a:r>
              <a:rPr lang="en-US" dirty="0"/>
              <a:t>Gather Information</a:t>
            </a:r>
          </a:p>
        </p:txBody>
      </p:sp>
      <p:sp>
        <p:nvSpPr>
          <p:cNvPr id="4" name="TextBox 3">
            <a:extLst>
              <a:ext uri="{FF2B5EF4-FFF2-40B4-BE49-F238E27FC236}">
                <a16:creationId xmlns:a16="http://schemas.microsoft.com/office/drawing/2014/main" id="{2022D56B-A903-6627-C83F-C9126AFBE4ED}"/>
              </a:ext>
            </a:extLst>
          </p:cNvPr>
          <p:cNvSpPr txBox="1"/>
          <p:nvPr/>
        </p:nvSpPr>
        <p:spPr>
          <a:xfrm>
            <a:off x="6448298" y="745681"/>
            <a:ext cx="5589739" cy="89819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t>Find Video Content</a:t>
            </a:r>
          </a:p>
          <a:p>
            <a:pPr indent="-285750">
              <a:spcBef>
                <a:spcPts val="700"/>
              </a:spcBef>
              <a:spcAft>
                <a:spcPts val="700"/>
              </a:spcAft>
              <a:buFont typeface="Arial" panose="020B0604020202020204" pitchFamily="34" charset="0"/>
              <a:buChar char="•"/>
            </a:pPr>
            <a:r>
              <a:rPr lang="en-US" sz="4000" dirty="0">
                <a:solidFill>
                  <a:srgbClr val="000000"/>
                </a:solidFill>
                <a:cs typeface="Calibri"/>
              </a:rPr>
              <a:t>Official Lists</a:t>
            </a:r>
            <a:endParaRPr lang="en-US" sz="4000" dirty="0"/>
          </a:p>
          <a:p>
            <a:pPr indent="-285750">
              <a:spcBef>
                <a:spcPts val="700"/>
              </a:spcBef>
              <a:spcAft>
                <a:spcPts val="700"/>
              </a:spcAft>
              <a:buFont typeface="Arial" panose="020B0604020202020204" pitchFamily="34" charset="0"/>
              <a:buChar char="•"/>
            </a:pPr>
            <a:r>
              <a:rPr lang="en-US" sz="4000" dirty="0">
                <a:solidFill>
                  <a:srgbClr val="000000"/>
                </a:solidFill>
                <a:cs typeface="Calibri"/>
              </a:rPr>
              <a:t>Website Information</a:t>
            </a:r>
            <a:endParaRPr lang="en-US" sz="4000" dirty="0"/>
          </a:p>
          <a:p>
            <a:pPr indent="-285750">
              <a:spcBef>
                <a:spcPts val="700"/>
              </a:spcBef>
              <a:spcAft>
                <a:spcPts val="700"/>
              </a:spcAft>
              <a:buFont typeface="Arial" panose="020B0604020202020204" pitchFamily="34" charset="0"/>
              <a:buChar char="•"/>
            </a:pPr>
            <a:r>
              <a:rPr lang="en-US" sz="4000" dirty="0">
                <a:solidFill>
                  <a:srgbClr val="000000"/>
                </a:solidFill>
                <a:cs typeface="Calibri"/>
              </a:rPr>
              <a:t>YouTube</a:t>
            </a:r>
          </a:p>
          <a:p>
            <a:pPr>
              <a:spcBef>
                <a:spcPts val="700"/>
              </a:spcBef>
              <a:spcAft>
                <a:spcPts val="700"/>
              </a:spcAft>
            </a:pPr>
            <a:r>
              <a:rPr lang="en-US" sz="4800" dirty="0">
                <a:solidFill>
                  <a:srgbClr val="000000"/>
                </a:solidFill>
                <a:cs typeface="Calibri"/>
              </a:rPr>
              <a:t>Inventory</a:t>
            </a:r>
          </a:p>
          <a:p>
            <a:pPr>
              <a:spcBef>
                <a:spcPts val="700"/>
              </a:spcBef>
              <a:spcAft>
                <a:spcPts val="700"/>
              </a:spcAft>
              <a:buFont typeface="Arial" panose="020B0604020202020204" pitchFamily="34" charset="0"/>
              <a:buChar char="•"/>
            </a:pPr>
            <a:r>
              <a:rPr lang="en-US" sz="4000" dirty="0">
                <a:solidFill>
                  <a:srgbClr val="000000"/>
                </a:solidFill>
                <a:cs typeface="Calibri"/>
              </a:rPr>
              <a:t> Essential Information</a:t>
            </a:r>
            <a:endParaRPr lang="en-US" sz="4000" dirty="0">
              <a:solidFill>
                <a:srgbClr val="000000"/>
              </a:solidFill>
            </a:endParaRPr>
          </a:p>
          <a:p>
            <a:pPr>
              <a:spcBef>
                <a:spcPts val="700"/>
              </a:spcBef>
              <a:spcAft>
                <a:spcPts val="700"/>
              </a:spcAft>
            </a:pPr>
            <a:endParaRPr lang="en-US" sz="4800" dirty="0">
              <a:solidFill>
                <a:srgbClr val="000000"/>
              </a:solidFill>
              <a:cs typeface="Calibri"/>
            </a:endParaRPr>
          </a:p>
          <a:p>
            <a:pPr>
              <a:spcBef>
                <a:spcPts val="700"/>
              </a:spcBef>
              <a:spcAft>
                <a:spcPts val="700"/>
              </a:spcAft>
            </a:pPr>
            <a:endParaRPr lang="en-US" sz="4800" dirty="0">
              <a:solidFill>
                <a:srgbClr val="000000"/>
              </a:solidFill>
            </a:endParaRPr>
          </a:p>
          <a:p>
            <a:endParaRPr lang="en-US" sz="4800" dirty="0"/>
          </a:p>
          <a:p>
            <a:endParaRPr lang="en-US" sz="4800" dirty="0"/>
          </a:p>
          <a:p>
            <a:endParaRPr lang="en-US" sz="4800" dirty="0"/>
          </a:p>
        </p:txBody>
      </p:sp>
    </p:spTree>
    <p:extLst>
      <p:ext uri="{BB962C8B-B14F-4D97-AF65-F5344CB8AC3E}">
        <p14:creationId xmlns:p14="http://schemas.microsoft.com/office/powerpoint/2010/main" val="192115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10658342" cy="1073797"/>
          </a:xfrm>
        </p:spPr>
        <p:txBody>
          <a:bodyPr>
            <a:normAutofit/>
          </a:bodyPr>
          <a:lstStyle/>
          <a:p>
            <a:r>
              <a:rPr lang="en-US"/>
              <a:t>Official Lists</a:t>
            </a:r>
          </a:p>
        </p:txBody>
      </p:sp>
      <p:pic>
        <p:nvPicPr>
          <p:cNvPr id="6" name="Picture 5" descr="List of Utah State University social media channels with icons for the platforms where you can find that content.">
            <a:extLst>
              <a:ext uri="{FF2B5EF4-FFF2-40B4-BE49-F238E27FC236}">
                <a16:creationId xmlns:a16="http://schemas.microsoft.com/office/drawing/2014/main" id="{92580BB1-9CBA-16ED-D516-18980929161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732" y="1481056"/>
            <a:ext cx="3243492" cy="5356505"/>
          </a:xfrm>
          <a:prstGeom prst="rect">
            <a:avLst/>
          </a:prstGeom>
        </p:spPr>
      </p:pic>
      <p:sp>
        <p:nvSpPr>
          <p:cNvPr id="5" name="Content Placeholder 4">
            <a:extLst>
              <a:ext uri="{FF2B5EF4-FFF2-40B4-BE49-F238E27FC236}">
                <a16:creationId xmlns:a16="http://schemas.microsoft.com/office/drawing/2014/main" id="{7BF5C7E3-9F18-6643-3F40-DD8246A79D37}"/>
              </a:ext>
            </a:extLst>
          </p:cNvPr>
          <p:cNvSpPr>
            <a:spLocks noGrp="1"/>
          </p:cNvSpPr>
          <p:nvPr>
            <p:ph idx="1"/>
          </p:nvPr>
        </p:nvSpPr>
        <p:spPr>
          <a:xfrm>
            <a:off x="3823864" y="2314925"/>
            <a:ext cx="7436753" cy="3688765"/>
          </a:xfrm>
        </p:spPr>
        <p:txBody>
          <a:bodyPr vert="horz" lIns="91440" tIns="45720" rIns="91440" bIns="45720" rtlCol="0" anchor="t">
            <a:normAutofit/>
          </a:bodyPr>
          <a:lstStyle/>
          <a:p>
            <a:pPr marL="457200" indent="-457200">
              <a:buChar char="•"/>
            </a:pPr>
            <a:r>
              <a:rPr lang="en-US" sz="4000" dirty="0"/>
              <a:t>Social Media Directories</a:t>
            </a:r>
          </a:p>
          <a:p>
            <a:pPr marL="457200" indent="-457200">
              <a:buChar char="•"/>
            </a:pPr>
            <a:r>
              <a:rPr lang="en-US" sz="4000" dirty="0"/>
              <a:t>Marketing and Communications</a:t>
            </a:r>
          </a:p>
          <a:p>
            <a:pPr marL="457200" indent="-457200">
              <a:buChar char="•"/>
            </a:pPr>
            <a:r>
              <a:rPr lang="en-US" sz="4000" dirty="0"/>
              <a:t>That one person who seems to know everything… </a:t>
            </a:r>
          </a:p>
        </p:txBody>
      </p:sp>
    </p:spTree>
    <p:extLst>
      <p:ext uri="{BB962C8B-B14F-4D97-AF65-F5344CB8AC3E}">
        <p14:creationId xmlns:p14="http://schemas.microsoft.com/office/powerpoint/2010/main" val="64923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10658342" cy="1073797"/>
          </a:xfrm>
        </p:spPr>
        <p:txBody>
          <a:bodyPr>
            <a:normAutofit/>
          </a:bodyPr>
          <a:lstStyle/>
          <a:p>
            <a:r>
              <a:rPr lang="en-US" dirty="0"/>
              <a:t>YouTube Channel Search</a:t>
            </a:r>
          </a:p>
        </p:txBody>
      </p:sp>
      <p:pic>
        <p:nvPicPr>
          <p:cNvPr id="6" name="Picture 5" descr="YouTube search function showing 1 channel and 1 video. A red box highlights the filters option.">
            <a:extLst>
              <a:ext uri="{FF2B5EF4-FFF2-40B4-BE49-F238E27FC236}">
                <a16:creationId xmlns:a16="http://schemas.microsoft.com/office/drawing/2014/main" id="{5BCC4512-2791-85B2-DEC3-BE62C8CCBEEA}"/>
              </a:ext>
            </a:extLst>
          </p:cNvPr>
          <p:cNvPicPr>
            <a:picLocks noChangeAspect="1"/>
          </p:cNvPicPr>
          <p:nvPr/>
        </p:nvPicPr>
        <p:blipFill>
          <a:blip r:embed="rId3"/>
          <a:stretch>
            <a:fillRect/>
          </a:stretch>
        </p:blipFill>
        <p:spPr>
          <a:xfrm>
            <a:off x="697871" y="2016462"/>
            <a:ext cx="10796257" cy="4014660"/>
          </a:xfrm>
          <a:prstGeom prst="rect">
            <a:avLst/>
          </a:prstGeom>
          <a:ln>
            <a:solidFill>
              <a:schemeClr val="tx1">
                <a:lumMod val="50000"/>
                <a:lumOff val="50000"/>
              </a:schemeClr>
            </a:solidFill>
          </a:ln>
        </p:spPr>
      </p:pic>
    </p:spTree>
    <p:extLst>
      <p:ext uri="{BB962C8B-B14F-4D97-AF65-F5344CB8AC3E}">
        <p14:creationId xmlns:p14="http://schemas.microsoft.com/office/powerpoint/2010/main" val="26967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11050658" cy="1073797"/>
          </a:xfrm>
        </p:spPr>
        <p:txBody>
          <a:bodyPr>
            <a:normAutofit/>
          </a:bodyPr>
          <a:lstStyle/>
          <a:p>
            <a:r>
              <a:rPr lang="en-US" dirty="0"/>
              <a:t>YouTube Channel Search - Filter</a:t>
            </a:r>
          </a:p>
        </p:txBody>
      </p:sp>
      <p:pic>
        <p:nvPicPr>
          <p:cNvPr id="5" name="Picture 4" descr="YouTube search filters showing a variety of different YouTube filters with the Channel filter highlighted.">
            <a:extLst>
              <a:ext uri="{FF2B5EF4-FFF2-40B4-BE49-F238E27FC236}">
                <a16:creationId xmlns:a16="http://schemas.microsoft.com/office/drawing/2014/main" id="{1CB97A8C-09B8-555D-AF90-E658AAEAE052}"/>
              </a:ext>
            </a:extLst>
          </p:cNvPr>
          <p:cNvPicPr>
            <a:picLocks noChangeAspect="1"/>
          </p:cNvPicPr>
          <p:nvPr/>
        </p:nvPicPr>
        <p:blipFill>
          <a:blip r:embed="rId3"/>
          <a:stretch>
            <a:fillRect/>
          </a:stretch>
        </p:blipFill>
        <p:spPr>
          <a:xfrm>
            <a:off x="1063782" y="2119830"/>
            <a:ext cx="9770198" cy="3938638"/>
          </a:xfrm>
          <a:prstGeom prst="rect">
            <a:avLst/>
          </a:prstGeom>
        </p:spPr>
      </p:pic>
    </p:spTree>
    <p:extLst>
      <p:ext uri="{BB962C8B-B14F-4D97-AF65-F5344CB8AC3E}">
        <p14:creationId xmlns:p14="http://schemas.microsoft.com/office/powerpoint/2010/main" val="3303471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7979" y="250506"/>
            <a:ext cx="11549463" cy="1073797"/>
          </a:xfrm>
        </p:spPr>
        <p:txBody>
          <a:bodyPr>
            <a:noAutofit/>
          </a:bodyPr>
          <a:lstStyle/>
          <a:p>
            <a:r>
              <a:rPr lang="en-US" dirty="0"/>
              <a:t>YouTube Channel Search - Results</a:t>
            </a:r>
          </a:p>
        </p:txBody>
      </p:sp>
      <p:pic>
        <p:nvPicPr>
          <p:cNvPr id="3" name="Picture 2" descr="YouTube Search for Utah State University.">
            <a:extLst>
              <a:ext uri="{FF2B5EF4-FFF2-40B4-BE49-F238E27FC236}">
                <a16:creationId xmlns:a16="http://schemas.microsoft.com/office/drawing/2014/main" id="{4D8FE02D-C441-0475-06DD-FCA4859351A7}"/>
              </a:ext>
            </a:extLst>
          </p:cNvPr>
          <p:cNvPicPr>
            <a:picLocks noChangeAspect="1"/>
          </p:cNvPicPr>
          <p:nvPr/>
        </p:nvPicPr>
        <p:blipFill>
          <a:blip r:embed="rId3"/>
          <a:stretch>
            <a:fillRect/>
          </a:stretch>
        </p:blipFill>
        <p:spPr>
          <a:xfrm>
            <a:off x="387979" y="1487079"/>
            <a:ext cx="7734300" cy="790575"/>
          </a:xfrm>
          <a:prstGeom prst="rect">
            <a:avLst/>
          </a:prstGeom>
        </p:spPr>
      </p:pic>
      <p:pic>
        <p:nvPicPr>
          <p:cNvPr id="4" name="Picture 3" descr="Search results for 18 different Utah State University Related YouTube channels from a variety of departments such as Extension and the Student Association.">
            <a:extLst>
              <a:ext uri="{FF2B5EF4-FFF2-40B4-BE49-F238E27FC236}">
                <a16:creationId xmlns:a16="http://schemas.microsoft.com/office/drawing/2014/main" id="{8135DD4A-2A48-3CA3-FC2A-DB4E28E545AE}"/>
              </a:ext>
            </a:extLst>
          </p:cNvPr>
          <p:cNvPicPr>
            <a:picLocks noChangeAspect="1"/>
          </p:cNvPicPr>
          <p:nvPr/>
        </p:nvPicPr>
        <p:blipFill>
          <a:blip r:embed="rId4"/>
          <a:stretch>
            <a:fillRect/>
          </a:stretch>
        </p:blipFill>
        <p:spPr>
          <a:xfrm>
            <a:off x="1656973" y="2313913"/>
            <a:ext cx="9021402" cy="4357736"/>
          </a:xfrm>
          <a:prstGeom prst="rect">
            <a:avLst/>
          </a:prstGeom>
        </p:spPr>
      </p:pic>
    </p:spTree>
    <p:extLst>
      <p:ext uri="{BB962C8B-B14F-4D97-AF65-F5344CB8AC3E}">
        <p14:creationId xmlns:p14="http://schemas.microsoft.com/office/powerpoint/2010/main" val="2165415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8C12-A607-5D48-7FCC-2DE5E94DF1BC}"/>
              </a:ext>
            </a:extLst>
          </p:cNvPr>
          <p:cNvSpPr>
            <a:spLocks noGrp="1"/>
          </p:cNvSpPr>
          <p:nvPr>
            <p:ph type="title"/>
          </p:nvPr>
        </p:nvSpPr>
        <p:spPr>
          <a:xfrm>
            <a:off x="385554" y="250506"/>
            <a:ext cx="12693228" cy="1073797"/>
          </a:xfrm>
        </p:spPr>
        <p:txBody>
          <a:bodyPr>
            <a:normAutofit/>
          </a:bodyPr>
          <a:lstStyle/>
          <a:p>
            <a:r>
              <a:rPr lang="en-US" dirty="0"/>
              <a:t>Website Information – Analytics</a:t>
            </a:r>
          </a:p>
        </p:txBody>
      </p:sp>
      <p:graphicFrame>
        <p:nvGraphicFramePr>
          <p:cNvPr id="6" name="Table 5">
            <a:extLst>
              <a:ext uri="{FF2B5EF4-FFF2-40B4-BE49-F238E27FC236}">
                <a16:creationId xmlns:a16="http://schemas.microsoft.com/office/drawing/2014/main" id="{EF301A02-3D38-9A75-D15E-20A293071DAF}"/>
              </a:ext>
            </a:extLst>
          </p:cNvPr>
          <p:cNvGraphicFramePr>
            <a:graphicFrameLocks noGrp="1"/>
          </p:cNvGraphicFramePr>
          <p:nvPr>
            <p:extLst>
              <p:ext uri="{D42A27DB-BD31-4B8C-83A1-F6EECF244321}">
                <p14:modId xmlns:p14="http://schemas.microsoft.com/office/powerpoint/2010/main" val="2859152799"/>
              </p:ext>
            </p:extLst>
          </p:nvPr>
        </p:nvGraphicFramePr>
        <p:xfrm>
          <a:off x="310444" y="1742722"/>
          <a:ext cx="11573234" cy="4587309"/>
        </p:xfrm>
        <a:graphic>
          <a:graphicData uri="http://schemas.openxmlformats.org/drawingml/2006/table">
            <a:tbl>
              <a:tblPr firstRow="1" bandRow="1">
                <a:tableStyleId>{8EC20E35-A176-4012-BC5E-935CFFF8708E}</a:tableStyleId>
              </a:tblPr>
              <a:tblGrid>
                <a:gridCol w="2314648">
                  <a:extLst>
                    <a:ext uri="{9D8B030D-6E8A-4147-A177-3AD203B41FA5}">
                      <a16:colId xmlns:a16="http://schemas.microsoft.com/office/drawing/2014/main" val="3302746679"/>
                    </a:ext>
                  </a:extLst>
                </a:gridCol>
                <a:gridCol w="3029480">
                  <a:extLst>
                    <a:ext uri="{9D8B030D-6E8A-4147-A177-3AD203B41FA5}">
                      <a16:colId xmlns:a16="http://schemas.microsoft.com/office/drawing/2014/main" val="1917233549"/>
                    </a:ext>
                  </a:extLst>
                </a:gridCol>
                <a:gridCol w="4196805">
                  <a:extLst>
                    <a:ext uri="{9D8B030D-6E8A-4147-A177-3AD203B41FA5}">
                      <a16:colId xmlns:a16="http://schemas.microsoft.com/office/drawing/2014/main" val="38211544"/>
                    </a:ext>
                  </a:extLst>
                </a:gridCol>
                <a:gridCol w="819902">
                  <a:extLst>
                    <a:ext uri="{9D8B030D-6E8A-4147-A177-3AD203B41FA5}">
                      <a16:colId xmlns:a16="http://schemas.microsoft.com/office/drawing/2014/main" val="3100964217"/>
                    </a:ext>
                  </a:extLst>
                </a:gridCol>
                <a:gridCol w="1212399">
                  <a:extLst>
                    <a:ext uri="{9D8B030D-6E8A-4147-A177-3AD203B41FA5}">
                      <a16:colId xmlns:a16="http://schemas.microsoft.com/office/drawing/2014/main" val="992118691"/>
                    </a:ext>
                  </a:extLst>
                </a:gridCol>
              </a:tblGrid>
              <a:tr h="926041">
                <a:tc>
                  <a:txBody>
                    <a:bodyPr/>
                    <a:lstStyle/>
                    <a:p>
                      <a:pPr lvl="0">
                        <a:buNone/>
                      </a:pPr>
                      <a:r>
                        <a:rPr lang="en-US" u="none"/>
                        <a:t>Page Title</a:t>
                      </a:r>
                      <a:endParaRPr lang="en-US" u="sng"/>
                    </a:p>
                  </a:txBody>
                  <a:tcPr/>
                </a:tc>
                <a:tc>
                  <a:txBody>
                    <a:bodyPr/>
                    <a:lstStyle/>
                    <a:p>
                      <a:r>
                        <a:rPr lang="en-US" u="sng"/>
                        <a:t>URL</a:t>
                      </a:r>
                    </a:p>
                  </a:txBody>
                  <a:tcPr/>
                </a:tc>
                <a:tc>
                  <a:txBody>
                    <a:bodyPr/>
                    <a:lstStyle/>
                    <a:p>
                      <a:r>
                        <a:rPr lang="en-US"/>
                        <a:t>Video URL</a:t>
                      </a:r>
                    </a:p>
                  </a:txBody>
                  <a:tcPr/>
                </a:tc>
                <a:tc>
                  <a:txBody>
                    <a:bodyPr/>
                    <a:lstStyle/>
                    <a:p>
                      <a:r>
                        <a:rPr lang="en-US"/>
                        <a:t>Users</a:t>
                      </a:r>
                    </a:p>
                  </a:txBody>
                  <a:tcPr/>
                </a:tc>
                <a:tc>
                  <a:txBody>
                    <a:bodyPr/>
                    <a:lstStyle/>
                    <a:p>
                      <a:r>
                        <a:rPr lang="en-US"/>
                        <a:t>Views</a:t>
                      </a:r>
                    </a:p>
                  </a:txBody>
                  <a:tcPr/>
                </a:tc>
                <a:extLst>
                  <a:ext uri="{0D108BD9-81ED-4DB2-BD59-A6C34878D82A}">
                    <a16:rowId xmlns:a16="http://schemas.microsoft.com/office/drawing/2014/main" val="1221402579"/>
                  </a:ext>
                </a:extLst>
              </a:tr>
              <a:tr h="915317">
                <a:tc>
                  <a:txBody>
                    <a:bodyPr/>
                    <a:lstStyle/>
                    <a:p>
                      <a:r>
                        <a:rPr lang="en-US" u="none"/>
                        <a:t>Scholarships</a:t>
                      </a:r>
                    </a:p>
                  </a:txBody>
                  <a:tcPr/>
                </a:tc>
                <a:tc>
                  <a:txBody>
                    <a:bodyPr/>
                    <a:lstStyle/>
                    <a:p>
                      <a:r>
                        <a:rPr lang="en-US" u="none"/>
                        <a:t>/scholarships</a:t>
                      </a:r>
                    </a:p>
                  </a:txBody>
                  <a:tcPr/>
                </a:tc>
                <a:tc>
                  <a:txBody>
                    <a:bodyPr/>
                    <a:lstStyle/>
                    <a:p>
                      <a:pPr lvl="0">
                        <a:buNone/>
                      </a:pPr>
                      <a:r>
                        <a:rPr lang="en-US" sz="1800" b="0" u="none" strike="noStrike" noProof="0">
                          <a:solidFill>
                            <a:schemeClr val="accent4">
                              <a:lumMod val="75000"/>
                            </a:schemeClr>
                          </a:solidFill>
                          <a:hlinkClick r:id="rId3">
                            <a:extLst>
                              <a:ext uri="{A12FA001-AC4F-418D-AE19-62706E023703}">
                                <ahyp:hlinkClr xmlns:ahyp="http://schemas.microsoft.com/office/drawing/2018/hyperlinkcolor" val="tx"/>
                              </a:ext>
                            </a:extLst>
                          </a:hlinkClick>
                        </a:rPr>
                        <a:t>https://www.youtube.com/watch?v=LTHE7hYCzk0</a:t>
                      </a:r>
                      <a:r>
                        <a:rPr lang="en-US" sz="1800" b="0" u="none" strike="noStrike" noProof="0">
                          <a:solidFill>
                            <a:schemeClr val="accent4">
                              <a:lumMod val="75000"/>
                            </a:schemeClr>
                          </a:solidFill>
                        </a:rPr>
                        <a:t> </a:t>
                      </a:r>
                      <a:endParaRPr lang="en-US">
                        <a:solidFill>
                          <a:schemeClr val="accent4">
                            <a:lumMod val="75000"/>
                          </a:schemeClr>
                        </a:solidFill>
                      </a:endParaRPr>
                    </a:p>
                  </a:txBody>
                  <a:tcPr/>
                </a:tc>
                <a:tc>
                  <a:txBody>
                    <a:bodyPr/>
                    <a:lstStyle/>
                    <a:p>
                      <a:r>
                        <a:rPr lang="en-US" u="none"/>
                        <a:t>154</a:t>
                      </a:r>
                    </a:p>
                  </a:txBody>
                  <a:tcPr/>
                </a:tc>
                <a:tc>
                  <a:txBody>
                    <a:bodyPr/>
                    <a:lstStyle/>
                    <a:p>
                      <a:r>
                        <a:rPr lang="en-US" u="none"/>
                        <a:t>187</a:t>
                      </a:r>
                    </a:p>
                  </a:txBody>
                  <a:tcPr/>
                </a:tc>
                <a:extLst>
                  <a:ext uri="{0D108BD9-81ED-4DB2-BD59-A6C34878D82A}">
                    <a16:rowId xmlns:a16="http://schemas.microsoft.com/office/drawing/2014/main" val="2380753161"/>
                  </a:ext>
                </a:extLst>
              </a:tr>
              <a:tr h="915317">
                <a:tc>
                  <a:txBody>
                    <a:bodyPr/>
                    <a:lstStyle/>
                    <a:p>
                      <a:r>
                        <a:rPr lang="en-US" u="none"/>
                        <a:t>Time Management</a:t>
                      </a:r>
                    </a:p>
                  </a:txBody>
                  <a:tcPr/>
                </a:tc>
                <a:tc>
                  <a:txBody>
                    <a:bodyPr/>
                    <a:lstStyle/>
                    <a:p>
                      <a:r>
                        <a:rPr lang="en-US" u="none"/>
                        <a:t>/help/time-management</a:t>
                      </a:r>
                    </a:p>
                  </a:txBody>
                  <a:tcPr/>
                </a:tc>
                <a:tc>
                  <a:txBody>
                    <a:bodyPr/>
                    <a:lstStyle/>
                    <a:p>
                      <a:pPr lvl="0">
                        <a:buNone/>
                      </a:pPr>
                      <a:r>
                        <a:rPr lang="en-US" sz="1800" b="0" u="none" strike="noStrike" noProof="0">
                          <a:solidFill>
                            <a:schemeClr val="accent4">
                              <a:lumMod val="75000"/>
                            </a:schemeClr>
                          </a:solidFill>
                          <a:hlinkClick r:id="rId4">
                            <a:extLst>
                              <a:ext uri="{A12FA001-AC4F-418D-AE19-62706E023703}">
                                <ahyp:hlinkClr xmlns:ahyp="http://schemas.microsoft.com/office/drawing/2018/hyperlinkcolor" val="tx"/>
                              </a:ext>
                            </a:extLst>
                          </a:hlinkClick>
                        </a:rPr>
                        <a:t>https://www.youtube.com/watch?v=Gy_CT-S8-gE</a:t>
                      </a:r>
                      <a:r>
                        <a:rPr lang="en-US" sz="1800" b="0" u="none" strike="noStrike" noProof="0">
                          <a:solidFill>
                            <a:schemeClr val="accent4">
                              <a:lumMod val="75000"/>
                            </a:schemeClr>
                          </a:solidFill>
                        </a:rPr>
                        <a:t> </a:t>
                      </a:r>
                      <a:endParaRPr lang="en-US">
                        <a:solidFill>
                          <a:schemeClr val="accent4">
                            <a:lumMod val="75000"/>
                          </a:schemeClr>
                        </a:solidFill>
                      </a:endParaRPr>
                    </a:p>
                  </a:txBody>
                  <a:tcPr/>
                </a:tc>
                <a:tc>
                  <a:txBody>
                    <a:bodyPr/>
                    <a:lstStyle/>
                    <a:p>
                      <a:r>
                        <a:rPr lang="en-US" u="none"/>
                        <a:t>132</a:t>
                      </a:r>
                    </a:p>
                  </a:txBody>
                  <a:tcPr/>
                </a:tc>
                <a:tc>
                  <a:txBody>
                    <a:bodyPr/>
                    <a:lstStyle/>
                    <a:p>
                      <a:r>
                        <a:rPr lang="en-US" u="none"/>
                        <a:t>154</a:t>
                      </a:r>
                    </a:p>
                  </a:txBody>
                  <a:tcPr/>
                </a:tc>
                <a:extLst>
                  <a:ext uri="{0D108BD9-81ED-4DB2-BD59-A6C34878D82A}">
                    <a16:rowId xmlns:a16="http://schemas.microsoft.com/office/drawing/2014/main" val="3932480105"/>
                  </a:ext>
                </a:extLst>
              </a:tr>
              <a:tr h="915317">
                <a:tc>
                  <a:txBody>
                    <a:bodyPr/>
                    <a:lstStyle/>
                    <a:p>
                      <a:r>
                        <a:rPr lang="en-US" u="none"/>
                        <a:t>Test Taking</a:t>
                      </a:r>
                    </a:p>
                  </a:txBody>
                  <a:tcPr/>
                </a:tc>
                <a:tc>
                  <a:txBody>
                    <a:bodyPr/>
                    <a:lstStyle/>
                    <a:p>
                      <a:r>
                        <a:rPr lang="en-US" u="none"/>
                        <a:t>/students/test</a:t>
                      </a:r>
                    </a:p>
                  </a:txBody>
                  <a:tcPr/>
                </a:tc>
                <a:tc>
                  <a:txBody>
                    <a:bodyPr/>
                    <a:lstStyle/>
                    <a:p>
                      <a:pPr lvl="0">
                        <a:buNone/>
                      </a:pPr>
                      <a:r>
                        <a:rPr lang="en-US" sz="1800" b="0" u="none" strike="noStrike" noProof="0">
                          <a:solidFill>
                            <a:schemeClr val="accent4">
                              <a:lumMod val="75000"/>
                            </a:schemeClr>
                          </a:solidFill>
                          <a:hlinkClick r:id="rId5">
                            <a:extLst>
                              <a:ext uri="{A12FA001-AC4F-418D-AE19-62706E023703}">
                                <ahyp:hlinkClr xmlns:ahyp="http://schemas.microsoft.com/office/drawing/2018/hyperlinkcolor" val="tx"/>
                              </a:ext>
                            </a:extLst>
                          </a:hlinkClick>
                        </a:rPr>
                        <a:t>https://www.youtube.com/watch?v=Nuy9lGnTN3Y</a:t>
                      </a:r>
                      <a:r>
                        <a:rPr lang="en-US" sz="1800" b="0" u="none" strike="noStrike" noProof="0">
                          <a:solidFill>
                            <a:schemeClr val="accent4">
                              <a:lumMod val="75000"/>
                            </a:schemeClr>
                          </a:solidFill>
                        </a:rPr>
                        <a:t> </a:t>
                      </a:r>
                      <a:endParaRPr lang="en-US">
                        <a:solidFill>
                          <a:schemeClr val="accent4">
                            <a:lumMod val="75000"/>
                          </a:schemeClr>
                        </a:solidFill>
                      </a:endParaRPr>
                    </a:p>
                  </a:txBody>
                  <a:tcPr/>
                </a:tc>
                <a:tc>
                  <a:txBody>
                    <a:bodyPr/>
                    <a:lstStyle/>
                    <a:p>
                      <a:r>
                        <a:rPr lang="en-US" u="none"/>
                        <a:t>110</a:t>
                      </a:r>
                    </a:p>
                  </a:txBody>
                  <a:tcPr/>
                </a:tc>
                <a:tc>
                  <a:txBody>
                    <a:bodyPr/>
                    <a:lstStyle/>
                    <a:p>
                      <a:r>
                        <a:rPr lang="en-US" u="none"/>
                        <a:t>130</a:t>
                      </a:r>
                    </a:p>
                  </a:txBody>
                  <a:tcPr/>
                </a:tc>
                <a:extLst>
                  <a:ext uri="{0D108BD9-81ED-4DB2-BD59-A6C34878D82A}">
                    <a16:rowId xmlns:a16="http://schemas.microsoft.com/office/drawing/2014/main" val="2982009381"/>
                  </a:ext>
                </a:extLst>
              </a:tr>
              <a:tr h="915317">
                <a:tc>
                  <a:txBody>
                    <a:bodyPr/>
                    <a:lstStyle/>
                    <a:p>
                      <a:pPr lvl="0">
                        <a:buNone/>
                      </a:pPr>
                      <a:r>
                        <a:rPr lang="en-US" u="none"/>
                        <a:t>Federal Aid</a:t>
                      </a:r>
                    </a:p>
                  </a:txBody>
                  <a:tcPr/>
                </a:tc>
                <a:tc>
                  <a:txBody>
                    <a:bodyPr/>
                    <a:lstStyle/>
                    <a:p>
                      <a:pPr lvl="0">
                        <a:buNone/>
                      </a:pPr>
                      <a:r>
                        <a:rPr lang="en-US" u="none"/>
                        <a:t>/finance/federal-aid</a:t>
                      </a:r>
                    </a:p>
                  </a:txBody>
                  <a:tcPr/>
                </a:tc>
                <a:tc>
                  <a:txBody>
                    <a:bodyPr/>
                    <a:lstStyle/>
                    <a:p>
                      <a:pPr lvl="0">
                        <a:buNone/>
                      </a:pPr>
                      <a:r>
                        <a:rPr lang="en-US" sz="1800" b="0" u="none" strike="noStrike" noProof="0">
                          <a:solidFill>
                            <a:schemeClr val="accent4">
                              <a:lumMod val="75000"/>
                            </a:schemeClr>
                          </a:solidFill>
                          <a:hlinkClick r:id="rId6">
                            <a:extLst>
                              <a:ext uri="{A12FA001-AC4F-418D-AE19-62706E023703}">
                                <ahyp:hlinkClr xmlns:ahyp="http://schemas.microsoft.com/office/drawing/2018/hyperlinkcolor" val="tx"/>
                              </a:ext>
                            </a:extLst>
                          </a:hlinkClick>
                        </a:rPr>
                        <a:t>https://www.youtube.com/watch?v=a-TwgHXzh7s</a:t>
                      </a:r>
                      <a:r>
                        <a:rPr lang="en-US" sz="1800" b="0" u="none" strike="noStrike" noProof="0">
                          <a:solidFill>
                            <a:schemeClr val="accent4">
                              <a:lumMod val="75000"/>
                            </a:schemeClr>
                          </a:solidFill>
                        </a:rPr>
                        <a:t> </a:t>
                      </a:r>
                      <a:endParaRPr lang="en-US">
                        <a:solidFill>
                          <a:schemeClr val="accent4">
                            <a:lumMod val="75000"/>
                          </a:schemeClr>
                        </a:solidFill>
                      </a:endParaRPr>
                    </a:p>
                  </a:txBody>
                  <a:tcPr/>
                </a:tc>
                <a:tc>
                  <a:txBody>
                    <a:bodyPr/>
                    <a:lstStyle/>
                    <a:p>
                      <a:pPr lvl="0">
                        <a:buNone/>
                      </a:pPr>
                      <a:r>
                        <a:rPr lang="en-US" u="none"/>
                        <a:t>86</a:t>
                      </a:r>
                    </a:p>
                  </a:txBody>
                  <a:tcPr/>
                </a:tc>
                <a:tc>
                  <a:txBody>
                    <a:bodyPr/>
                    <a:lstStyle/>
                    <a:p>
                      <a:pPr lvl="0">
                        <a:buNone/>
                      </a:pPr>
                      <a:r>
                        <a:rPr lang="en-US" u="none" dirty="0"/>
                        <a:t>90</a:t>
                      </a:r>
                    </a:p>
                  </a:txBody>
                  <a:tcPr/>
                </a:tc>
                <a:extLst>
                  <a:ext uri="{0D108BD9-81ED-4DB2-BD59-A6C34878D82A}">
                    <a16:rowId xmlns:a16="http://schemas.microsoft.com/office/drawing/2014/main" val="1440496511"/>
                  </a:ext>
                </a:extLst>
              </a:tr>
            </a:tbl>
          </a:graphicData>
        </a:graphic>
      </p:graphicFrame>
    </p:spTree>
    <p:extLst>
      <p:ext uri="{BB962C8B-B14F-4D97-AF65-F5344CB8AC3E}">
        <p14:creationId xmlns:p14="http://schemas.microsoft.com/office/powerpoint/2010/main" val="4231068069"/>
      </p:ext>
    </p:extLst>
  </p:cSld>
  <p:clrMapOvr>
    <a:masterClrMapping/>
  </p:clrMapOvr>
</p:sld>
</file>

<file path=ppt/theme/theme1.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541876496AF44C895A19C92148C4F4" ma:contentTypeVersion="2" ma:contentTypeDescription="Create a new document." ma:contentTypeScope="" ma:versionID="a5e6c6eb6644b0af369b98809a943b00">
  <xsd:schema xmlns:xsd="http://www.w3.org/2001/XMLSchema" xmlns:xs="http://www.w3.org/2001/XMLSchema" xmlns:p="http://schemas.microsoft.com/office/2006/metadata/properties" xmlns:ns3="c178e2e2-504c-4b74-bfbb-034125e51117" targetNamespace="http://schemas.microsoft.com/office/2006/metadata/properties" ma:root="true" ma:fieldsID="a72cacff91cd2a1cec77b1b982aea26f" ns3:_="">
    <xsd:import namespace="c178e2e2-504c-4b74-bfbb-034125e51117"/>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78e2e2-504c-4b74-bfbb-034125e511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FA0D37-B5F2-4012-8969-7A26D5553A71}">
  <ds:schemaRefs>
    <ds:schemaRef ds:uri="c178e2e2-504c-4b74-bfbb-034125e511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EEA3D3-9DD5-4582-B880-D8FF0CC7771F}">
  <ds:schemaRefs>
    <ds:schemaRef ds:uri="c178e2e2-504c-4b74-bfbb-034125e5111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5E722CF-BE72-4597-B213-3BBA53A5C8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811</TotalTime>
  <Words>585</Words>
  <Application>Microsoft Office PowerPoint</Application>
  <PresentationFormat>Widescreen</PresentationFormat>
  <Paragraphs>181</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Franklin Gothic Demi Cond</vt:lpstr>
      <vt:lpstr>Franklin Gothic Medium</vt:lpstr>
      <vt:lpstr>Wingdings</vt:lpstr>
      <vt:lpstr>JuxtaposeVTI</vt:lpstr>
      <vt:lpstr>Captioning Your Content: Creating a Sustainable System</vt:lpstr>
      <vt:lpstr>Where We Started</vt:lpstr>
      <vt:lpstr>Our Story</vt:lpstr>
      <vt:lpstr>Gather Information</vt:lpstr>
      <vt:lpstr>Official Lists</vt:lpstr>
      <vt:lpstr>YouTube Channel Search</vt:lpstr>
      <vt:lpstr>YouTube Channel Search - Filter</vt:lpstr>
      <vt:lpstr>YouTube Channel Search - Results</vt:lpstr>
      <vt:lpstr>Website Information – Analytics</vt:lpstr>
      <vt:lpstr>Website Information – Pope Tech</vt:lpstr>
      <vt:lpstr>Inventory Channel Information</vt:lpstr>
      <vt:lpstr>Jump Start Early Efforts</vt:lpstr>
      <vt:lpstr>Share Helpful Information</vt:lpstr>
      <vt:lpstr>Celebrate Any Progress</vt:lpstr>
      <vt:lpstr>Establish a Standard</vt:lpstr>
      <vt:lpstr>Key Ingredients</vt:lpstr>
      <vt:lpstr>Finding Resources</vt:lpstr>
      <vt:lpstr>Identify Needed Resources</vt:lpstr>
      <vt:lpstr>Funding Model - Who's Paying?</vt:lpstr>
      <vt:lpstr>Implementation of Standard</vt:lpstr>
      <vt:lpstr>Implementation - Resources</vt:lpstr>
      <vt:lpstr>How Are Things Going?</vt:lpstr>
      <vt:lpstr>Lots of Public Video Content! </vt:lpstr>
      <vt:lpstr>Goal: 100% of Videos Captioned</vt:lpstr>
      <vt:lpstr>Implementation – Automations</vt:lpstr>
      <vt:lpstr>Key Information for Each Channel</vt:lpstr>
      <vt:lpstr>Shared Report with Video Details</vt:lpstr>
      <vt:lpstr>Shared College Reports</vt:lpstr>
      <vt:lpstr>Videos on Websites</vt:lpstr>
      <vt:lpstr>Ongoing Challenges/Opportunities</vt:lpstr>
      <vt:lpstr>Canvas Captions Tool</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Spackman</dc:creator>
  <cp:lastModifiedBy>Megan Cox</cp:lastModifiedBy>
  <cp:revision>114</cp:revision>
  <dcterms:created xsi:type="dcterms:W3CDTF">2023-06-12T15:06:04Z</dcterms:created>
  <dcterms:modified xsi:type="dcterms:W3CDTF">2024-10-25T20:04:17Z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0x010100A8541876496AF44C895A19C92148C4F4</vt:lpwstr>
  </property>
</Properties>
</file>