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9" r:id="rId3"/>
    <p:sldId id="266" r:id="rId4"/>
    <p:sldId id="274" r:id="rId5"/>
    <p:sldId id="291" r:id="rId6"/>
    <p:sldId id="290" r:id="rId7"/>
    <p:sldId id="292" r:id="rId8"/>
    <p:sldId id="281" r:id="rId9"/>
    <p:sldId id="282" r:id="rId10"/>
    <p:sldId id="293" r:id="rId11"/>
    <p:sldId id="294" r:id="rId12"/>
    <p:sldId id="261" r:id="rId13"/>
    <p:sldId id="273" r:id="rId14"/>
    <p:sldId id="295" r:id="rId15"/>
    <p:sldId id="296" r:id="rId16"/>
    <p:sldId id="267" r:id="rId17"/>
    <p:sldId id="283" r:id="rId18"/>
    <p:sldId id="271" r:id="rId19"/>
    <p:sldId id="262" r:id="rId20"/>
    <p:sldId id="268" r:id="rId21"/>
    <p:sldId id="284" r:id="rId22"/>
    <p:sldId id="272" r:id="rId23"/>
    <p:sldId id="275" r:id="rId24"/>
    <p:sldId id="269" r:id="rId25"/>
    <p:sldId id="297" r:id="rId26"/>
    <p:sldId id="298" r:id="rId27"/>
    <p:sldId id="276" r:id="rId28"/>
    <p:sldId id="260" r:id="rId29"/>
    <p:sldId id="285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78299-FB02-42B1-BB28-1A4E7BD411FD}" v="2" dt="2024-10-25T15:39:27.562"/>
    <p1510:client id="{BD307E42-A641-19B7-458F-6D1A9EADB8AB}" v="32" dt="2024-10-25T15:11:31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1595" autoAdjust="0"/>
  </p:normalViewPr>
  <p:slideViewPr>
    <p:cSldViewPr snapToGrid="0">
      <p:cViewPr>
        <p:scale>
          <a:sx n="63" d="100"/>
          <a:sy n="63" d="100"/>
        </p:scale>
        <p:origin x="524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son,Stephanie N" userId="S::s.richardson@ufl.edu::8822d8c7-f6b5-46ce-ac44-6502fc3debde" providerId="AD" clId="Web-{502BAB32-DAF6-EAAC-0951-0A3693487264}"/>
    <pc:docChg chg="modSld">
      <pc:chgData name="Richardson,Stephanie N" userId="S::s.richardson@ufl.edu::8822d8c7-f6b5-46ce-ac44-6502fc3debde" providerId="AD" clId="Web-{502BAB32-DAF6-EAAC-0951-0A3693487264}" dt="2024-09-19T18:28:19.925" v="859" actId="20577"/>
      <pc:docMkLst>
        <pc:docMk/>
      </pc:docMkLst>
      <pc:sldChg chg="modSp">
        <pc:chgData name="Richardson,Stephanie N" userId="S::s.richardson@ufl.edu::8822d8c7-f6b5-46ce-ac44-6502fc3debde" providerId="AD" clId="Web-{502BAB32-DAF6-EAAC-0951-0A3693487264}" dt="2024-09-19T17:45:57.989" v="1" actId="20577"/>
        <pc:sldMkLst>
          <pc:docMk/>
          <pc:sldMk cId="2470884710" sldId="256"/>
        </pc:sldMkLst>
        <pc:spChg chg="mod">
          <ac:chgData name="Richardson,Stephanie N" userId="S::s.richardson@ufl.edu::8822d8c7-f6b5-46ce-ac44-6502fc3debde" providerId="AD" clId="Web-{502BAB32-DAF6-EAAC-0951-0A3693487264}" dt="2024-09-19T17:45:57.989" v="1" actId="20577"/>
          <ac:spMkLst>
            <pc:docMk/>
            <pc:sldMk cId="2470884710" sldId="256"/>
            <ac:spMk id="2" creationId="{314D5C9B-BBBB-426D-831F-2AAFB9A4538A}"/>
          </ac:spMkLst>
        </pc:spChg>
      </pc:sldChg>
      <pc:sldChg chg="modSp">
        <pc:chgData name="Richardson,Stephanie N" userId="S::s.richardson@ufl.edu::8822d8c7-f6b5-46ce-ac44-6502fc3debde" providerId="AD" clId="Web-{502BAB32-DAF6-EAAC-0951-0A3693487264}" dt="2024-09-19T18:28:19.925" v="859" actId="20577"/>
        <pc:sldMkLst>
          <pc:docMk/>
          <pc:sldMk cId="641119097" sldId="289"/>
        </pc:sldMkLst>
        <pc:spChg chg="mod">
          <ac:chgData name="Richardson,Stephanie N" userId="S::s.richardson@ufl.edu::8822d8c7-f6b5-46ce-ac44-6502fc3debde" providerId="AD" clId="Web-{502BAB32-DAF6-EAAC-0951-0A3693487264}" dt="2024-09-19T18:28:19.925" v="859" actId="20577"/>
          <ac:spMkLst>
            <pc:docMk/>
            <pc:sldMk cId="641119097" sldId="289"/>
            <ac:spMk id="3" creationId="{3E177C67-A1D6-BF44-8FE9-00E6BB723BA8}"/>
          </ac:spMkLst>
        </pc:spChg>
      </pc:sldChg>
    </pc:docChg>
  </pc:docChgLst>
  <pc:docChgLst>
    <pc:chgData name="Richardson,Stephanie N" userId="S::s.richardson@ufl.edu::8822d8c7-f6b5-46ce-ac44-6502fc3debde" providerId="AD" clId="Web-{B0D678AA-4832-0993-9039-70D89816C11E}"/>
    <pc:docChg chg="delSld modSld sldOrd">
      <pc:chgData name="Richardson,Stephanie N" userId="S::s.richardson@ufl.edu::8822d8c7-f6b5-46ce-ac44-6502fc3debde" providerId="AD" clId="Web-{B0D678AA-4832-0993-9039-70D89816C11E}" dt="2024-10-08T15:58:32.013" v="975"/>
      <pc:docMkLst>
        <pc:docMk/>
      </pc:docMkLst>
      <pc:sldChg chg="modSp">
        <pc:chgData name="Richardson,Stephanie N" userId="S::s.richardson@ufl.edu::8822d8c7-f6b5-46ce-ac44-6502fc3debde" providerId="AD" clId="Web-{B0D678AA-4832-0993-9039-70D89816C11E}" dt="2024-10-08T15:57:53.744" v="971" actId="20577"/>
        <pc:sldMkLst>
          <pc:docMk/>
          <pc:sldMk cId="499638997" sldId="260"/>
        </pc:sldMkLst>
        <pc:spChg chg="mod">
          <ac:chgData name="Richardson,Stephanie N" userId="S::s.richardson@ufl.edu::8822d8c7-f6b5-46ce-ac44-6502fc3debde" providerId="AD" clId="Web-{B0D678AA-4832-0993-9039-70D89816C11E}" dt="2024-10-08T15:57:53.744" v="971" actId="20577"/>
          <ac:spMkLst>
            <pc:docMk/>
            <pc:sldMk cId="499638997" sldId="260"/>
            <ac:spMk id="5" creationId="{9F3AE28C-B270-44AA-800E-4552DEA24F0B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57:34.446" v="957" actId="20577"/>
          <ac:spMkLst>
            <pc:docMk/>
            <pc:sldMk cId="499638997" sldId="260"/>
            <ac:spMk id="8" creationId="{35E059EF-FA8B-4C1B-B5F0-52BD72503898}"/>
          </ac:spMkLst>
        </pc:spChg>
      </pc:sldChg>
      <pc:sldChg chg="modSp">
        <pc:chgData name="Richardson,Stephanie N" userId="S::s.richardson@ufl.edu::8822d8c7-f6b5-46ce-ac44-6502fc3debde" providerId="AD" clId="Web-{B0D678AA-4832-0993-9039-70D89816C11E}" dt="2024-10-08T15:27:07.578" v="436" actId="20577"/>
        <pc:sldMkLst>
          <pc:docMk/>
          <pc:sldMk cId="1169128502" sldId="261"/>
        </pc:sldMkLst>
        <pc:spChg chg="mod">
          <ac:chgData name="Richardson,Stephanie N" userId="S::s.richardson@ufl.edu::8822d8c7-f6b5-46ce-ac44-6502fc3debde" providerId="AD" clId="Web-{B0D678AA-4832-0993-9039-70D89816C11E}" dt="2024-10-08T15:27:07.578" v="436" actId="20577"/>
          <ac:spMkLst>
            <pc:docMk/>
            <pc:sldMk cId="1169128502" sldId="261"/>
            <ac:spMk id="3" creationId="{E4044836-584E-B8F2-FF30-8F4A2C1CA020}"/>
          </ac:spMkLst>
        </pc:spChg>
      </pc:sldChg>
      <pc:sldChg chg="modSp">
        <pc:chgData name="Richardson,Stephanie N" userId="S::s.richardson@ufl.edu::8822d8c7-f6b5-46ce-ac44-6502fc3debde" providerId="AD" clId="Web-{B0D678AA-4832-0993-9039-70D89816C11E}" dt="2024-10-08T15:23:34.344" v="354" actId="20577"/>
        <pc:sldMkLst>
          <pc:docMk/>
          <pc:sldMk cId="1000242195" sldId="262"/>
        </pc:sldMkLst>
        <pc:spChg chg="mod">
          <ac:chgData name="Richardson,Stephanie N" userId="S::s.richardson@ufl.edu::8822d8c7-f6b5-46ce-ac44-6502fc3debde" providerId="AD" clId="Web-{B0D678AA-4832-0993-9039-70D89816C11E}" dt="2024-10-08T15:23:34.344" v="354" actId="20577"/>
          <ac:spMkLst>
            <pc:docMk/>
            <pc:sldMk cId="1000242195" sldId="262"/>
            <ac:spMk id="5" creationId="{9F3AE28C-B270-44AA-800E-4552DEA24F0B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12:32.764" v="203" actId="20577"/>
          <ac:spMkLst>
            <pc:docMk/>
            <pc:sldMk cId="1000242195" sldId="262"/>
            <ac:spMk id="8" creationId="{35E059EF-FA8B-4C1B-B5F0-52BD72503898}"/>
          </ac:spMkLst>
        </pc:spChg>
      </pc:sldChg>
      <pc:sldChg chg="del">
        <pc:chgData name="Richardson,Stephanie N" userId="S::s.richardson@ufl.edu::8822d8c7-f6b5-46ce-ac44-6502fc3debde" providerId="AD" clId="Web-{B0D678AA-4832-0993-9039-70D89816C11E}" dt="2024-10-08T15:58:01.042" v="972"/>
        <pc:sldMkLst>
          <pc:docMk/>
          <pc:sldMk cId="4111775831" sldId="264"/>
        </pc:sldMkLst>
      </pc:sldChg>
      <pc:sldChg chg="modSp">
        <pc:chgData name="Richardson,Stephanie N" userId="S::s.richardson@ufl.edu::8822d8c7-f6b5-46ce-ac44-6502fc3debde" providerId="AD" clId="Web-{B0D678AA-4832-0993-9039-70D89816C11E}" dt="2024-10-08T15:26:48.280" v="424" actId="20577"/>
        <pc:sldMkLst>
          <pc:docMk/>
          <pc:sldMk cId="589361289" sldId="267"/>
        </pc:sldMkLst>
        <pc:spChg chg="mod">
          <ac:chgData name="Richardson,Stephanie N" userId="S::s.richardson@ufl.edu::8822d8c7-f6b5-46ce-ac44-6502fc3debde" providerId="AD" clId="Web-{B0D678AA-4832-0993-9039-70D89816C11E}" dt="2024-10-08T15:26:48.280" v="424" actId="20577"/>
          <ac:spMkLst>
            <pc:docMk/>
            <pc:sldMk cId="589361289" sldId="267"/>
            <ac:spMk id="3" creationId="{CA1CF2A6-76E1-FE77-421B-5294908F13E0}"/>
          </ac:spMkLst>
        </pc:spChg>
      </pc:sldChg>
      <pc:sldChg chg="modSp ord">
        <pc:chgData name="Richardson,Stephanie N" userId="S::s.richardson@ufl.edu::8822d8c7-f6b5-46ce-ac44-6502fc3debde" providerId="AD" clId="Web-{B0D678AA-4832-0993-9039-70D89816C11E}" dt="2024-10-08T15:27:11.078" v="437" actId="20577"/>
        <pc:sldMkLst>
          <pc:docMk/>
          <pc:sldMk cId="1225164045" sldId="268"/>
        </pc:sldMkLst>
        <pc:spChg chg="mod">
          <ac:chgData name="Richardson,Stephanie N" userId="S::s.richardson@ufl.edu::8822d8c7-f6b5-46ce-ac44-6502fc3debde" providerId="AD" clId="Web-{B0D678AA-4832-0993-9039-70D89816C11E}" dt="2024-10-08T15:23:57.689" v="365" actId="20577"/>
          <ac:spMkLst>
            <pc:docMk/>
            <pc:sldMk cId="1225164045" sldId="268"/>
            <ac:spMk id="2" creationId="{D682D773-04DC-8660-47BC-C7FFA2F73C6C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27:11.078" v="437" actId="20577"/>
          <ac:spMkLst>
            <pc:docMk/>
            <pc:sldMk cId="1225164045" sldId="268"/>
            <ac:spMk id="3" creationId="{BFE51A97-556E-AACF-EAA6-C15EEF15E9B3}"/>
          </ac:spMkLst>
        </pc:spChg>
      </pc:sldChg>
      <pc:sldChg chg="modSp ord">
        <pc:chgData name="Richardson,Stephanie N" userId="S::s.richardson@ufl.edu::8822d8c7-f6b5-46ce-ac44-6502fc3debde" providerId="AD" clId="Web-{B0D678AA-4832-0993-9039-70D89816C11E}" dt="2024-10-08T15:56:28.379" v="926" actId="20577"/>
        <pc:sldMkLst>
          <pc:docMk/>
          <pc:sldMk cId="2980590818" sldId="269"/>
        </pc:sldMkLst>
        <pc:spChg chg="mod">
          <ac:chgData name="Richardson,Stephanie N" userId="S::s.richardson@ufl.edu::8822d8c7-f6b5-46ce-ac44-6502fc3debde" providerId="AD" clId="Web-{B0D678AA-4832-0993-9039-70D89816C11E}" dt="2024-10-08T15:56:28.379" v="926" actId="20577"/>
          <ac:spMkLst>
            <pc:docMk/>
            <pc:sldMk cId="2980590818" sldId="269"/>
            <ac:spMk id="2" creationId="{F9CAC457-8721-9081-B985-AEAF38CB6FFF}"/>
          </ac:spMkLst>
        </pc:spChg>
      </pc:sldChg>
      <pc:sldChg chg="modSp">
        <pc:chgData name="Richardson,Stephanie N" userId="S::s.richardson@ufl.edu::8822d8c7-f6b5-46ce-ac44-6502fc3debde" providerId="AD" clId="Web-{B0D678AA-4832-0993-9039-70D89816C11E}" dt="2024-10-08T15:10:37.318" v="195" actId="20577"/>
        <pc:sldMkLst>
          <pc:docMk/>
          <pc:sldMk cId="1262133690" sldId="271"/>
        </pc:sldMkLst>
        <pc:spChg chg="mod">
          <ac:chgData name="Richardson,Stephanie N" userId="S::s.richardson@ufl.edu::8822d8c7-f6b5-46ce-ac44-6502fc3debde" providerId="AD" clId="Web-{B0D678AA-4832-0993-9039-70D89816C11E}" dt="2024-10-08T15:08:07.214" v="138" actId="20577"/>
          <ac:spMkLst>
            <pc:docMk/>
            <pc:sldMk cId="1262133690" sldId="271"/>
            <ac:spMk id="2" creationId="{B68661DB-32CD-34E5-4C47-68D60358707C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10:37.318" v="195" actId="20577"/>
          <ac:spMkLst>
            <pc:docMk/>
            <pc:sldMk cId="1262133690" sldId="271"/>
            <ac:spMk id="3" creationId="{CDD20951-3257-9AB6-78D1-289A6A7ED340}"/>
          </ac:spMkLst>
        </pc:spChg>
      </pc:sldChg>
      <pc:sldChg chg="modSp">
        <pc:chgData name="Richardson,Stephanie N" userId="S::s.richardson@ufl.edu::8822d8c7-f6b5-46ce-ac44-6502fc3debde" providerId="AD" clId="Web-{B0D678AA-4832-0993-9039-70D89816C11E}" dt="2024-10-08T15:37:26.608" v="788" actId="20577"/>
        <pc:sldMkLst>
          <pc:docMk/>
          <pc:sldMk cId="736673528" sldId="272"/>
        </pc:sldMkLst>
        <pc:spChg chg="mod">
          <ac:chgData name="Richardson,Stephanie N" userId="S::s.richardson@ufl.edu::8822d8c7-f6b5-46ce-ac44-6502fc3debde" providerId="AD" clId="Web-{B0D678AA-4832-0993-9039-70D89816C11E}" dt="2024-10-08T15:31:24.909" v="576" actId="20577"/>
          <ac:spMkLst>
            <pc:docMk/>
            <pc:sldMk cId="736673528" sldId="272"/>
            <ac:spMk id="2" creationId="{5D1F9028-1190-1E2A-3535-488271EC7998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37:26.608" v="788" actId="20577"/>
          <ac:spMkLst>
            <pc:docMk/>
            <pc:sldMk cId="736673528" sldId="272"/>
            <ac:spMk id="3" creationId="{86FA3725-D971-E944-F4E9-34F6BFB4194F}"/>
          </ac:spMkLst>
        </pc:spChg>
      </pc:sldChg>
      <pc:sldChg chg="modSp">
        <pc:chgData name="Richardson,Stephanie N" userId="S::s.richardson@ufl.edu::8822d8c7-f6b5-46ce-ac44-6502fc3debde" providerId="AD" clId="Web-{B0D678AA-4832-0993-9039-70D89816C11E}" dt="2024-10-08T15:52:28.064" v="914" actId="20577"/>
        <pc:sldMkLst>
          <pc:docMk/>
          <pc:sldMk cId="1547600392" sldId="275"/>
        </pc:sldMkLst>
        <pc:spChg chg="mod">
          <ac:chgData name="Richardson,Stephanie N" userId="S::s.richardson@ufl.edu::8822d8c7-f6b5-46ce-ac44-6502fc3debde" providerId="AD" clId="Web-{B0D678AA-4832-0993-9039-70D89816C11E}" dt="2024-10-08T15:37:40.515" v="814" actId="20577"/>
          <ac:spMkLst>
            <pc:docMk/>
            <pc:sldMk cId="1547600392" sldId="275"/>
            <ac:spMk id="2" creationId="{A40DBECE-A32E-B70A-6A6A-0DB30E548CB0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52:28.064" v="914" actId="20577"/>
          <ac:spMkLst>
            <pc:docMk/>
            <pc:sldMk cId="1547600392" sldId="275"/>
            <ac:spMk id="3" creationId="{32598C74-CFD8-0B62-83A3-7D491D13B8C0}"/>
          </ac:spMkLst>
        </pc:spChg>
      </pc:sldChg>
      <pc:sldChg chg="modSp mod modClrScheme chgLayout">
        <pc:chgData name="Richardson,Stephanie N" userId="S::s.richardson@ufl.edu::8822d8c7-f6b5-46ce-ac44-6502fc3debde" providerId="AD" clId="Web-{B0D678AA-4832-0993-9039-70D89816C11E}" dt="2024-10-08T15:57:20.945" v="938" actId="20577"/>
        <pc:sldMkLst>
          <pc:docMk/>
          <pc:sldMk cId="3446762752" sldId="276"/>
        </pc:sldMkLst>
        <pc:spChg chg="mod ord">
          <ac:chgData name="Richardson,Stephanie N" userId="S::s.richardson@ufl.edu::8822d8c7-f6b5-46ce-ac44-6502fc3debde" providerId="AD" clId="Web-{B0D678AA-4832-0993-9039-70D89816C11E}" dt="2024-10-08T15:57:20.945" v="938" actId="20577"/>
          <ac:spMkLst>
            <pc:docMk/>
            <pc:sldMk cId="3446762752" sldId="276"/>
            <ac:spMk id="2" creationId="{A85AB0DE-A69F-1760-952E-AA3B3ABB855B}"/>
          </ac:spMkLst>
        </pc:spChg>
        <pc:spChg chg="mod ord">
          <ac:chgData name="Richardson,Stephanie N" userId="S::s.richardson@ufl.edu::8822d8c7-f6b5-46ce-ac44-6502fc3debde" providerId="AD" clId="Web-{B0D678AA-4832-0993-9039-70D89816C11E}" dt="2024-10-08T15:56:47.271" v="929" actId="20577"/>
          <ac:spMkLst>
            <pc:docMk/>
            <pc:sldMk cId="3446762752" sldId="276"/>
            <ac:spMk id="3" creationId="{BD3EB37D-6E24-EA5F-1220-36EFBBE4EE18}"/>
          </ac:spMkLst>
        </pc:spChg>
      </pc:sldChg>
      <pc:sldChg chg="modSp">
        <pc:chgData name="Richardson,Stephanie N" userId="S::s.richardson@ufl.edu::8822d8c7-f6b5-46ce-ac44-6502fc3debde" providerId="AD" clId="Web-{B0D678AA-4832-0993-9039-70D89816C11E}" dt="2024-10-08T15:57:50.244" v="970" actId="20577"/>
        <pc:sldMkLst>
          <pc:docMk/>
          <pc:sldMk cId="2616633928" sldId="277"/>
        </pc:sldMkLst>
        <pc:spChg chg="mod">
          <ac:chgData name="Richardson,Stephanie N" userId="S::s.richardson@ufl.edu::8822d8c7-f6b5-46ce-ac44-6502fc3debde" providerId="AD" clId="Web-{B0D678AA-4832-0993-9039-70D89816C11E}" dt="2024-10-08T15:57:47.650" v="969" actId="20577"/>
          <ac:spMkLst>
            <pc:docMk/>
            <pc:sldMk cId="2616633928" sldId="277"/>
            <ac:spMk id="2" creationId="{734FD008-327B-47E1-0E56-57C14CD788AA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57:50.244" v="970" actId="20577"/>
          <ac:spMkLst>
            <pc:docMk/>
            <pc:sldMk cId="2616633928" sldId="277"/>
            <ac:spMk id="3" creationId="{0F4018D3-4AC0-E178-7803-8DF564E95E86}"/>
          </ac:spMkLst>
        </pc:spChg>
      </pc:sldChg>
      <pc:sldChg chg="modSp">
        <pc:chgData name="Richardson,Stephanie N" userId="S::s.richardson@ufl.edu::8822d8c7-f6b5-46ce-ac44-6502fc3debde" providerId="AD" clId="Web-{B0D678AA-4832-0993-9039-70D89816C11E}" dt="2024-10-08T15:07:53.681" v="132" actId="20577"/>
        <pc:sldMkLst>
          <pc:docMk/>
          <pc:sldMk cId="2781917014" sldId="283"/>
        </pc:sldMkLst>
        <pc:spChg chg="mod">
          <ac:chgData name="Richardson,Stephanie N" userId="S::s.richardson@ufl.edu::8822d8c7-f6b5-46ce-ac44-6502fc3debde" providerId="AD" clId="Web-{B0D678AA-4832-0993-9039-70D89816C11E}" dt="2024-10-08T15:04:24.682" v="19" actId="20577"/>
          <ac:spMkLst>
            <pc:docMk/>
            <pc:sldMk cId="2781917014" sldId="283"/>
            <ac:spMk id="2" creationId="{B68661DB-32CD-34E5-4C47-68D60358707C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07:53.681" v="132" actId="20577"/>
          <ac:spMkLst>
            <pc:docMk/>
            <pc:sldMk cId="2781917014" sldId="283"/>
            <ac:spMk id="3" creationId="{CDD20951-3257-9AB6-78D1-289A6A7ED340}"/>
          </ac:spMkLst>
        </pc:spChg>
      </pc:sldChg>
      <pc:sldChg chg="modSp">
        <pc:chgData name="Richardson,Stephanie N" userId="S::s.richardson@ufl.edu::8822d8c7-f6b5-46ce-ac44-6502fc3debde" providerId="AD" clId="Web-{B0D678AA-4832-0993-9039-70D89816C11E}" dt="2024-10-08T15:31:15.127" v="559" actId="20577"/>
        <pc:sldMkLst>
          <pc:docMk/>
          <pc:sldMk cId="2048382866" sldId="284"/>
        </pc:sldMkLst>
        <pc:spChg chg="mod">
          <ac:chgData name="Richardson,Stephanie N" userId="S::s.richardson@ufl.edu::8822d8c7-f6b5-46ce-ac44-6502fc3debde" providerId="AD" clId="Web-{B0D678AA-4832-0993-9039-70D89816C11E}" dt="2024-10-08T15:24:43.333" v="383" actId="20577"/>
          <ac:spMkLst>
            <pc:docMk/>
            <pc:sldMk cId="2048382866" sldId="284"/>
            <ac:spMk id="2" creationId="{F89317A7-8040-83FC-58F2-495EF38699DD}"/>
          </ac:spMkLst>
        </pc:spChg>
        <pc:spChg chg="mod">
          <ac:chgData name="Richardson,Stephanie N" userId="S::s.richardson@ufl.edu::8822d8c7-f6b5-46ce-ac44-6502fc3debde" providerId="AD" clId="Web-{B0D678AA-4832-0993-9039-70D89816C11E}" dt="2024-10-08T15:31:15.127" v="559" actId="20577"/>
          <ac:spMkLst>
            <pc:docMk/>
            <pc:sldMk cId="2048382866" sldId="284"/>
            <ac:spMk id="3" creationId="{79D08049-6834-C576-3C2F-2AEEECCB81CC}"/>
          </ac:spMkLst>
        </pc:spChg>
      </pc:sldChg>
      <pc:sldChg chg="del">
        <pc:chgData name="Richardson,Stephanie N" userId="S::s.richardson@ufl.edu::8822d8c7-f6b5-46ce-ac44-6502fc3debde" providerId="AD" clId="Web-{B0D678AA-4832-0993-9039-70D89816C11E}" dt="2024-10-08T15:58:32.013" v="975"/>
        <pc:sldMkLst>
          <pc:docMk/>
          <pc:sldMk cId="3234105206" sldId="286"/>
        </pc:sldMkLst>
      </pc:sldChg>
      <pc:sldChg chg="del">
        <pc:chgData name="Richardson,Stephanie N" userId="S::s.richardson@ufl.edu::8822d8c7-f6b5-46ce-ac44-6502fc3debde" providerId="AD" clId="Web-{B0D678AA-4832-0993-9039-70D89816C11E}" dt="2024-10-08T15:58:29.231" v="974"/>
        <pc:sldMkLst>
          <pc:docMk/>
          <pc:sldMk cId="3735557522" sldId="287"/>
        </pc:sldMkLst>
      </pc:sldChg>
      <pc:sldChg chg="del">
        <pc:chgData name="Richardson,Stephanie N" userId="S::s.richardson@ufl.edu::8822d8c7-f6b5-46ce-ac44-6502fc3debde" providerId="AD" clId="Web-{B0D678AA-4832-0993-9039-70D89816C11E}" dt="2024-10-08T15:58:27.090" v="973"/>
        <pc:sldMkLst>
          <pc:docMk/>
          <pc:sldMk cId="2476881243" sldId="288"/>
        </pc:sldMkLst>
      </pc:sldChg>
    </pc:docChg>
  </pc:docChgLst>
  <pc:docChgLst>
    <pc:chgData name="Richardson,Stephanie N" userId="S::s.richardson@ufl.edu::8822d8c7-f6b5-46ce-ac44-6502fc3debde" providerId="AD" clId="Web-{79E54C5A-8510-90FD-2A8E-AEE7BE990017}"/>
    <pc:docChg chg="addSld modSld sldOrd">
      <pc:chgData name="Richardson,Stephanie N" userId="S::s.richardson@ufl.edu::8822d8c7-f6b5-46ce-ac44-6502fc3debde" providerId="AD" clId="Web-{79E54C5A-8510-90FD-2A8E-AEE7BE990017}" dt="2023-08-09T18:52:56.086" v="730" actId="20577"/>
      <pc:docMkLst>
        <pc:docMk/>
      </pc:docMkLst>
      <pc:sldChg chg="modSp">
        <pc:chgData name="Richardson,Stephanie N" userId="S::s.richardson@ufl.edu::8822d8c7-f6b5-46ce-ac44-6502fc3debde" providerId="AD" clId="Web-{79E54C5A-8510-90FD-2A8E-AEE7BE990017}" dt="2023-08-09T18:27:52.290" v="156" actId="20577"/>
        <pc:sldMkLst>
          <pc:docMk/>
          <pc:sldMk cId="775138981" sldId="257"/>
        </pc:sldMkLst>
        <pc:spChg chg="mod">
          <ac:chgData name="Richardson,Stephanie N" userId="S::s.richardson@ufl.edu::8822d8c7-f6b5-46ce-ac44-6502fc3debde" providerId="AD" clId="Web-{79E54C5A-8510-90FD-2A8E-AEE7BE990017}" dt="2023-08-09T18:27:52.290" v="156" actId="20577"/>
          <ac:spMkLst>
            <pc:docMk/>
            <pc:sldMk cId="775138981" sldId="257"/>
            <ac:spMk id="3" creationId="{4150847A-4A13-49C4-AA4A-8B88BF7ECF77}"/>
          </ac:spMkLst>
        </pc:spChg>
      </pc:sldChg>
      <pc:sldChg chg="modSp">
        <pc:chgData name="Richardson,Stephanie N" userId="S::s.richardson@ufl.edu::8822d8c7-f6b5-46ce-ac44-6502fc3debde" providerId="AD" clId="Web-{79E54C5A-8510-90FD-2A8E-AEE7BE990017}" dt="2023-08-09T18:30:19.435" v="230" actId="20577"/>
        <pc:sldMkLst>
          <pc:docMk/>
          <pc:sldMk cId="4155048689" sldId="258"/>
        </pc:sldMkLst>
        <pc:spChg chg="mod">
          <ac:chgData name="Richardson,Stephanie N" userId="S::s.richardson@ufl.edu::8822d8c7-f6b5-46ce-ac44-6502fc3debde" providerId="AD" clId="Web-{79E54C5A-8510-90FD-2A8E-AEE7BE990017}" dt="2023-08-09T18:30:19.435" v="230" actId="20577"/>
          <ac:spMkLst>
            <pc:docMk/>
            <pc:sldMk cId="4155048689" sldId="258"/>
            <ac:spMk id="5" creationId="{9F3AE28C-B270-44AA-800E-4552DEA24F0B}"/>
          </ac:spMkLst>
        </pc:spChg>
      </pc:sldChg>
      <pc:sldChg chg="modSp">
        <pc:chgData name="Richardson,Stephanie N" userId="S::s.richardson@ufl.edu::8822d8c7-f6b5-46ce-ac44-6502fc3debde" providerId="AD" clId="Web-{79E54C5A-8510-90FD-2A8E-AEE7BE990017}" dt="2023-08-09T18:39:00.810" v="323" actId="20577"/>
        <pc:sldMkLst>
          <pc:docMk/>
          <pc:sldMk cId="1092381732" sldId="266"/>
        </pc:sldMkLst>
        <pc:spChg chg="mod">
          <ac:chgData name="Richardson,Stephanie N" userId="S::s.richardson@ufl.edu::8822d8c7-f6b5-46ce-ac44-6502fc3debde" providerId="AD" clId="Web-{79E54C5A-8510-90FD-2A8E-AEE7BE990017}" dt="2023-08-09T18:31:04.140" v="241" actId="20577"/>
          <ac:spMkLst>
            <pc:docMk/>
            <pc:sldMk cId="1092381732" sldId="266"/>
            <ac:spMk id="2" creationId="{EA532AE9-7BB5-BADA-425C-2B95461EEF44}"/>
          </ac:spMkLst>
        </pc:spChg>
        <pc:spChg chg="mod">
          <ac:chgData name="Richardson,Stephanie N" userId="S::s.richardson@ufl.edu::8822d8c7-f6b5-46ce-ac44-6502fc3debde" providerId="AD" clId="Web-{79E54C5A-8510-90FD-2A8E-AEE7BE990017}" dt="2023-08-09T18:39:00.810" v="323" actId="20577"/>
          <ac:spMkLst>
            <pc:docMk/>
            <pc:sldMk cId="1092381732" sldId="266"/>
            <ac:spMk id="3" creationId="{B622CEC9-4CB1-412E-6ADE-3C57F477555E}"/>
          </ac:spMkLst>
        </pc:spChg>
      </pc:sldChg>
      <pc:sldChg chg="modSp">
        <pc:chgData name="Richardson,Stephanie N" userId="S::s.richardson@ufl.edu::8822d8c7-f6b5-46ce-ac44-6502fc3debde" providerId="AD" clId="Web-{79E54C5A-8510-90FD-2A8E-AEE7BE990017}" dt="2023-08-09T18:39:45.343" v="332" actId="20577"/>
        <pc:sldMkLst>
          <pc:docMk/>
          <pc:sldMk cId="589361289" sldId="267"/>
        </pc:sldMkLst>
        <pc:spChg chg="mod">
          <ac:chgData name="Richardson,Stephanie N" userId="S::s.richardson@ufl.edu::8822d8c7-f6b5-46ce-ac44-6502fc3debde" providerId="AD" clId="Web-{79E54C5A-8510-90FD-2A8E-AEE7BE990017}" dt="2023-08-09T18:39:23.139" v="325" actId="20577"/>
          <ac:spMkLst>
            <pc:docMk/>
            <pc:sldMk cId="589361289" sldId="267"/>
            <ac:spMk id="2" creationId="{AB92A750-6392-DEB0-B62E-A3EB26F79EBE}"/>
          </ac:spMkLst>
        </pc:spChg>
        <pc:spChg chg="mod">
          <ac:chgData name="Richardson,Stephanie N" userId="S::s.richardson@ufl.edu::8822d8c7-f6b5-46ce-ac44-6502fc3debde" providerId="AD" clId="Web-{79E54C5A-8510-90FD-2A8E-AEE7BE990017}" dt="2023-08-09T18:39:45.343" v="332" actId="20577"/>
          <ac:spMkLst>
            <pc:docMk/>
            <pc:sldMk cId="589361289" sldId="267"/>
            <ac:spMk id="3" creationId="{CA1CF2A6-76E1-FE77-421B-5294908F13E0}"/>
          </ac:spMkLst>
        </pc:spChg>
      </pc:sldChg>
      <pc:sldChg chg="delSp modSp new ord">
        <pc:chgData name="Richardson,Stephanie N" userId="S::s.richardson@ufl.edu::8822d8c7-f6b5-46ce-ac44-6502fc3debde" providerId="AD" clId="Web-{79E54C5A-8510-90FD-2A8E-AEE7BE990017}" dt="2023-08-09T18:25:18.285" v="97" actId="20577"/>
        <pc:sldMkLst>
          <pc:docMk/>
          <pc:sldMk cId="471231270" sldId="270"/>
        </pc:sldMkLst>
        <pc:spChg chg="mod">
          <ac:chgData name="Richardson,Stephanie N" userId="S::s.richardson@ufl.edu::8822d8c7-f6b5-46ce-ac44-6502fc3debde" providerId="AD" clId="Web-{79E54C5A-8510-90FD-2A8E-AEE7BE990017}" dt="2023-08-09T18:20:19.354" v="25" actId="20577"/>
          <ac:spMkLst>
            <pc:docMk/>
            <pc:sldMk cId="471231270" sldId="270"/>
            <ac:spMk id="2" creationId="{FDA550CC-C575-B900-63B2-40257235C8C2}"/>
          </ac:spMkLst>
        </pc:spChg>
        <pc:spChg chg="mod">
          <ac:chgData name="Richardson,Stephanie N" userId="S::s.richardson@ufl.edu::8822d8c7-f6b5-46ce-ac44-6502fc3debde" providerId="AD" clId="Web-{79E54C5A-8510-90FD-2A8E-AEE7BE990017}" dt="2023-08-09T18:25:18.285" v="97" actId="20577"/>
          <ac:spMkLst>
            <pc:docMk/>
            <pc:sldMk cId="471231270" sldId="270"/>
            <ac:spMk id="3" creationId="{B6D50C41-F401-E616-3D96-D89AC5BC34E3}"/>
          </ac:spMkLst>
        </pc:spChg>
        <pc:spChg chg="del">
          <ac:chgData name="Richardson,Stephanie N" userId="S::s.richardson@ufl.edu::8822d8c7-f6b5-46ce-ac44-6502fc3debde" providerId="AD" clId="Web-{79E54C5A-8510-90FD-2A8E-AEE7BE990017}" dt="2023-08-09T18:19:59.838" v="11"/>
          <ac:spMkLst>
            <pc:docMk/>
            <pc:sldMk cId="471231270" sldId="270"/>
            <ac:spMk id="4" creationId="{7B450240-0237-86FF-9987-B227C0DE8E49}"/>
          </ac:spMkLst>
        </pc:spChg>
      </pc:sldChg>
      <pc:sldChg chg="delSp modSp new ord">
        <pc:chgData name="Richardson,Stephanie N" userId="S::s.richardson@ufl.edu::8822d8c7-f6b5-46ce-ac44-6502fc3debde" providerId="AD" clId="Web-{79E54C5A-8510-90FD-2A8E-AEE7BE990017}" dt="2023-08-09T18:48:34.047" v="508" actId="20577"/>
        <pc:sldMkLst>
          <pc:docMk/>
          <pc:sldMk cId="1262133690" sldId="271"/>
        </pc:sldMkLst>
        <pc:spChg chg="mod">
          <ac:chgData name="Richardson,Stephanie N" userId="S::s.richardson@ufl.edu::8822d8c7-f6b5-46ce-ac44-6502fc3debde" providerId="AD" clId="Web-{79E54C5A-8510-90FD-2A8E-AEE7BE990017}" dt="2023-08-09T18:44:03.288" v="338" actId="20577"/>
          <ac:spMkLst>
            <pc:docMk/>
            <pc:sldMk cId="1262133690" sldId="271"/>
            <ac:spMk id="2" creationId="{B68661DB-32CD-34E5-4C47-68D60358707C}"/>
          </ac:spMkLst>
        </pc:spChg>
        <pc:spChg chg="mod">
          <ac:chgData name="Richardson,Stephanie N" userId="S::s.richardson@ufl.edu::8822d8c7-f6b5-46ce-ac44-6502fc3debde" providerId="AD" clId="Web-{79E54C5A-8510-90FD-2A8E-AEE7BE990017}" dt="2023-08-09T18:48:34.047" v="508" actId="20577"/>
          <ac:spMkLst>
            <pc:docMk/>
            <pc:sldMk cId="1262133690" sldId="271"/>
            <ac:spMk id="3" creationId="{CDD20951-3257-9AB6-78D1-289A6A7ED340}"/>
          </ac:spMkLst>
        </pc:spChg>
        <pc:spChg chg="del">
          <ac:chgData name="Richardson,Stephanie N" userId="S::s.richardson@ufl.edu::8822d8c7-f6b5-46ce-ac44-6502fc3debde" providerId="AD" clId="Web-{79E54C5A-8510-90FD-2A8E-AEE7BE990017}" dt="2023-08-09T18:44:06.695" v="339"/>
          <ac:spMkLst>
            <pc:docMk/>
            <pc:sldMk cId="1262133690" sldId="271"/>
            <ac:spMk id="4" creationId="{D6B8B84A-92A2-CB2E-1984-A99865EB6BD9}"/>
          </ac:spMkLst>
        </pc:spChg>
      </pc:sldChg>
      <pc:sldChg chg="delSp modSp new">
        <pc:chgData name="Richardson,Stephanie N" userId="S::s.richardson@ufl.edu::8822d8c7-f6b5-46ce-ac44-6502fc3debde" providerId="AD" clId="Web-{79E54C5A-8510-90FD-2A8E-AEE7BE990017}" dt="2023-08-09T18:52:56.086" v="730" actId="20577"/>
        <pc:sldMkLst>
          <pc:docMk/>
          <pc:sldMk cId="736673528" sldId="272"/>
        </pc:sldMkLst>
        <pc:spChg chg="mod">
          <ac:chgData name="Richardson,Stephanie N" userId="S::s.richardson@ufl.edu::8822d8c7-f6b5-46ce-ac44-6502fc3debde" providerId="AD" clId="Web-{79E54C5A-8510-90FD-2A8E-AEE7BE990017}" dt="2023-08-09T18:49:01.735" v="518" actId="20577"/>
          <ac:spMkLst>
            <pc:docMk/>
            <pc:sldMk cId="736673528" sldId="272"/>
            <ac:spMk id="2" creationId="{5D1F9028-1190-1E2A-3535-488271EC7998}"/>
          </ac:spMkLst>
        </pc:spChg>
        <pc:spChg chg="mod">
          <ac:chgData name="Richardson,Stephanie N" userId="S::s.richardson@ufl.edu::8822d8c7-f6b5-46ce-ac44-6502fc3debde" providerId="AD" clId="Web-{79E54C5A-8510-90FD-2A8E-AEE7BE990017}" dt="2023-08-09T18:52:56.086" v="730" actId="20577"/>
          <ac:spMkLst>
            <pc:docMk/>
            <pc:sldMk cId="736673528" sldId="272"/>
            <ac:spMk id="3" creationId="{86FA3725-D971-E944-F4E9-34F6BFB4194F}"/>
          </ac:spMkLst>
        </pc:spChg>
        <pc:spChg chg="del mod">
          <ac:chgData name="Richardson,Stephanie N" userId="S::s.richardson@ufl.edu::8822d8c7-f6b5-46ce-ac44-6502fc3debde" providerId="AD" clId="Web-{79E54C5A-8510-90FD-2A8E-AEE7BE990017}" dt="2023-08-09T18:49:07.345" v="520"/>
          <ac:spMkLst>
            <pc:docMk/>
            <pc:sldMk cId="736673528" sldId="272"/>
            <ac:spMk id="4" creationId="{83C6797D-C29C-4980-4B97-A10BF40F94CC}"/>
          </ac:spMkLst>
        </pc:spChg>
      </pc:sldChg>
    </pc:docChg>
  </pc:docChgLst>
  <pc:docChgLst>
    <pc:chgData name="Richardson,Stephanie N" userId="S::s.richardson@ufl.edu::8822d8c7-f6b5-46ce-ac44-6502fc3debde" providerId="AD" clId="Web-{F94EDBE8-7B5C-E1AB-49AF-01B6D65440B9}"/>
    <pc:docChg chg="addSld modSld sldOrd">
      <pc:chgData name="Richardson,Stephanie N" userId="S::s.richardson@ufl.edu::8822d8c7-f6b5-46ce-ac44-6502fc3debde" providerId="AD" clId="Web-{F94EDBE8-7B5C-E1AB-49AF-01B6D65440B9}" dt="2023-08-24T19:33:09.524" v="1275" actId="20577"/>
      <pc:docMkLst>
        <pc:docMk/>
      </pc:docMkLst>
      <pc:sldChg chg="modSp">
        <pc:chgData name="Richardson,Stephanie N" userId="S::s.richardson@ufl.edu::8822d8c7-f6b5-46ce-ac44-6502fc3debde" providerId="AD" clId="Web-{F94EDBE8-7B5C-E1AB-49AF-01B6D65440B9}" dt="2023-08-24T19:29:27.776" v="1198" actId="20577"/>
        <pc:sldMkLst>
          <pc:docMk/>
          <pc:sldMk cId="4155048689" sldId="258"/>
        </pc:sldMkLst>
        <pc:spChg chg="mod">
          <ac:chgData name="Richardson,Stephanie N" userId="S::s.richardson@ufl.edu::8822d8c7-f6b5-46ce-ac44-6502fc3debde" providerId="AD" clId="Web-{F94EDBE8-7B5C-E1AB-49AF-01B6D65440B9}" dt="2023-08-24T19:29:27.776" v="1198" actId="20577"/>
          <ac:spMkLst>
            <pc:docMk/>
            <pc:sldMk cId="4155048689" sldId="258"/>
            <ac:spMk id="5" creationId="{9F3AE28C-B270-44AA-800E-4552DEA24F0B}"/>
          </ac:spMkLst>
        </pc:spChg>
      </pc:sldChg>
      <pc:sldChg chg="ord">
        <pc:chgData name="Richardson,Stephanie N" userId="S::s.richardson@ufl.edu::8822d8c7-f6b5-46ce-ac44-6502fc3debde" providerId="AD" clId="Web-{F94EDBE8-7B5C-E1AB-49AF-01B6D65440B9}" dt="2023-08-24T18:13:59.412" v="184"/>
        <pc:sldMkLst>
          <pc:docMk/>
          <pc:sldMk cId="1169128502" sldId="261"/>
        </pc:sldMkLst>
      </pc:sldChg>
      <pc:sldChg chg="modSp">
        <pc:chgData name="Richardson,Stephanie N" userId="S::s.richardson@ufl.edu::8822d8c7-f6b5-46ce-ac44-6502fc3debde" providerId="AD" clId="Web-{F94EDBE8-7B5C-E1AB-49AF-01B6D65440B9}" dt="2023-08-24T19:28:18.099" v="1133" actId="20577"/>
        <pc:sldMkLst>
          <pc:docMk/>
          <pc:sldMk cId="471231270" sldId="270"/>
        </pc:sldMkLst>
        <pc:spChg chg="mod">
          <ac:chgData name="Richardson,Stephanie N" userId="S::s.richardson@ufl.edu::8822d8c7-f6b5-46ce-ac44-6502fc3debde" providerId="AD" clId="Web-{F94EDBE8-7B5C-E1AB-49AF-01B6D65440B9}" dt="2023-08-24T19:28:18.099" v="1133" actId="20577"/>
          <ac:spMkLst>
            <pc:docMk/>
            <pc:sldMk cId="471231270" sldId="270"/>
            <ac:spMk id="3" creationId="{B6D50C41-F401-E616-3D96-D89AC5BC34E3}"/>
          </ac:spMkLst>
        </pc:spChg>
      </pc:sldChg>
      <pc:sldChg chg="modSp">
        <pc:chgData name="Richardson,Stephanie N" userId="S::s.richardson@ufl.edu::8822d8c7-f6b5-46ce-ac44-6502fc3debde" providerId="AD" clId="Web-{F94EDBE8-7B5C-E1AB-49AF-01B6D65440B9}" dt="2023-08-24T18:20:06.189" v="416" actId="20577"/>
        <pc:sldMkLst>
          <pc:docMk/>
          <pc:sldMk cId="1262133690" sldId="271"/>
        </pc:sldMkLst>
        <pc:spChg chg="mod">
          <ac:chgData name="Richardson,Stephanie N" userId="S::s.richardson@ufl.edu::8822d8c7-f6b5-46ce-ac44-6502fc3debde" providerId="AD" clId="Web-{F94EDBE8-7B5C-E1AB-49AF-01B6D65440B9}" dt="2023-08-24T18:17:16.059" v="255" actId="20577"/>
          <ac:spMkLst>
            <pc:docMk/>
            <pc:sldMk cId="1262133690" sldId="271"/>
            <ac:spMk id="2" creationId="{B68661DB-32CD-34E5-4C47-68D60358707C}"/>
          </ac:spMkLst>
        </pc:spChg>
        <pc:spChg chg="mod">
          <ac:chgData name="Richardson,Stephanie N" userId="S::s.richardson@ufl.edu::8822d8c7-f6b5-46ce-ac44-6502fc3debde" providerId="AD" clId="Web-{F94EDBE8-7B5C-E1AB-49AF-01B6D65440B9}" dt="2023-08-24T18:20:06.189" v="416" actId="20577"/>
          <ac:spMkLst>
            <pc:docMk/>
            <pc:sldMk cId="1262133690" sldId="271"/>
            <ac:spMk id="3" creationId="{CDD20951-3257-9AB6-78D1-289A6A7ED340}"/>
          </ac:spMkLst>
        </pc:spChg>
      </pc:sldChg>
      <pc:sldChg chg="modSp ord">
        <pc:chgData name="Richardson,Stephanie N" userId="S::s.richardson@ufl.edu::8822d8c7-f6b5-46ce-ac44-6502fc3debde" providerId="AD" clId="Web-{F94EDBE8-7B5C-E1AB-49AF-01B6D65440B9}" dt="2023-08-24T19:33:09.524" v="1275" actId="20577"/>
        <pc:sldMkLst>
          <pc:docMk/>
          <pc:sldMk cId="1921813678" sldId="273"/>
        </pc:sldMkLst>
        <pc:spChg chg="mod">
          <ac:chgData name="Richardson,Stephanie N" userId="S::s.richardson@ufl.edu::8822d8c7-f6b5-46ce-ac44-6502fc3debde" providerId="AD" clId="Web-{F94EDBE8-7B5C-E1AB-49AF-01B6D65440B9}" dt="2023-08-24T19:32:14.364" v="1208" actId="20577"/>
          <ac:spMkLst>
            <pc:docMk/>
            <pc:sldMk cId="1921813678" sldId="273"/>
            <ac:spMk id="2" creationId="{F0314EE1-2753-F51F-0000-25C121A126D4}"/>
          </ac:spMkLst>
        </pc:spChg>
        <pc:spChg chg="mod">
          <ac:chgData name="Richardson,Stephanie N" userId="S::s.richardson@ufl.edu::8822d8c7-f6b5-46ce-ac44-6502fc3debde" providerId="AD" clId="Web-{F94EDBE8-7B5C-E1AB-49AF-01B6D65440B9}" dt="2023-08-24T19:33:09.524" v="1275" actId="20577"/>
          <ac:spMkLst>
            <pc:docMk/>
            <pc:sldMk cId="1921813678" sldId="273"/>
            <ac:spMk id="3" creationId="{B62A38B6-24A7-5730-702E-26D2259B4E1D}"/>
          </ac:spMkLst>
        </pc:spChg>
      </pc:sldChg>
      <pc:sldChg chg="modSp">
        <pc:chgData name="Richardson,Stephanie N" userId="S::s.richardson@ufl.edu::8822d8c7-f6b5-46ce-ac44-6502fc3debde" providerId="AD" clId="Web-{F94EDBE8-7B5C-E1AB-49AF-01B6D65440B9}" dt="2023-08-24T18:28:40.485" v="697" actId="20577"/>
        <pc:sldMkLst>
          <pc:docMk/>
          <pc:sldMk cId="1547600392" sldId="275"/>
        </pc:sldMkLst>
        <pc:spChg chg="mod">
          <ac:chgData name="Richardson,Stephanie N" userId="S::s.richardson@ufl.edu::8822d8c7-f6b5-46ce-ac44-6502fc3debde" providerId="AD" clId="Web-{F94EDBE8-7B5C-E1AB-49AF-01B6D65440B9}" dt="2023-08-24T18:28:40.485" v="697" actId="20577"/>
          <ac:spMkLst>
            <pc:docMk/>
            <pc:sldMk cId="1547600392" sldId="275"/>
            <ac:spMk id="3" creationId="{32598C74-CFD8-0B62-83A3-7D491D13B8C0}"/>
          </ac:spMkLst>
        </pc:spChg>
      </pc:sldChg>
      <pc:sldChg chg="modSp">
        <pc:chgData name="Richardson,Stephanie N" userId="S::s.richardson@ufl.edu::8822d8c7-f6b5-46ce-ac44-6502fc3debde" providerId="AD" clId="Web-{F94EDBE8-7B5C-E1AB-49AF-01B6D65440B9}" dt="2023-08-24T19:11:47.161" v="837" actId="20577"/>
        <pc:sldMkLst>
          <pc:docMk/>
          <pc:sldMk cId="3446762752" sldId="276"/>
        </pc:sldMkLst>
        <pc:spChg chg="mod">
          <ac:chgData name="Richardson,Stephanie N" userId="S::s.richardson@ufl.edu::8822d8c7-f6b5-46ce-ac44-6502fc3debde" providerId="AD" clId="Web-{F94EDBE8-7B5C-E1AB-49AF-01B6D65440B9}" dt="2023-08-24T19:11:47.161" v="837" actId="20577"/>
          <ac:spMkLst>
            <pc:docMk/>
            <pc:sldMk cId="3446762752" sldId="276"/>
            <ac:spMk id="2" creationId="{A85AB0DE-A69F-1760-952E-AA3B3ABB855B}"/>
          </ac:spMkLst>
        </pc:spChg>
        <pc:spChg chg="mod">
          <ac:chgData name="Richardson,Stephanie N" userId="S::s.richardson@ufl.edu::8822d8c7-f6b5-46ce-ac44-6502fc3debde" providerId="AD" clId="Web-{F94EDBE8-7B5C-E1AB-49AF-01B6D65440B9}" dt="2023-08-24T19:11:43.567" v="834" actId="20577"/>
          <ac:spMkLst>
            <pc:docMk/>
            <pc:sldMk cId="3446762752" sldId="276"/>
            <ac:spMk id="3" creationId="{BD3EB37D-6E24-EA5F-1220-36EFBBE4EE18}"/>
          </ac:spMkLst>
        </pc:spChg>
      </pc:sldChg>
      <pc:sldChg chg="modSp">
        <pc:chgData name="Richardson,Stephanie N" userId="S::s.richardson@ufl.edu::8822d8c7-f6b5-46ce-ac44-6502fc3debde" providerId="AD" clId="Web-{F94EDBE8-7B5C-E1AB-49AF-01B6D65440B9}" dt="2023-08-24T19:15:27.457" v="1091" actId="14100"/>
        <pc:sldMkLst>
          <pc:docMk/>
          <pc:sldMk cId="2616633928" sldId="277"/>
        </pc:sldMkLst>
        <pc:spChg chg="mod">
          <ac:chgData name="Richardson,Stephanie N" userId="S::s.richardson@ufl.edu::8822d8c7-f6b5-46ce-ac44-6502fc3debde" providerId="AD" clId="Web-{F94EDBE8-7B5C-E1AB-49AF-01B6D65440B9}" dt="2023-08-24T19:15:27.457" v="1091" actId="14100"/>
          <ac:spMkLst>
            <pc:docMk/>
            <pc:sldMk cId="2616633928" sldId="277"/>
            <ac:spMk id="3" creationId="{0F4018D3-4AC0-E178-7803-8DF564E95E86}"/>
          </ac:spMkLst>
        </pc:spChg>
      </pc:sldChg>
      <pc:sldChg chg="modSp add ord replId">
        <pc:chgData name="Richardson,Stephanie N" userId="S::s.richardson@ufl.edu::8822d8c7-f6b5-46ce-ac44-6502fc3debde" providerId="AD" clId="Web-{F94EDBE8-7B5C-E1AB-49AF-01B6D65440B9}" dt="2023-08-24T18:12:22.831" v="118" actId="20577"/>
        <pc:sldMkLst>
          <pc:docMk/>
          <pc:sldMk cId="1608596912" sldId="281"/>
        </pc:sldMkLst>
        <pc:spChg chg="mod">
          <ac:chgData name="Richardson,Stephanie N" userId="S::s.richardson@ufl.edu::8822d8c7-f6b5-46ce-ac44-6502fc3debde" providerId="AD" clId="Web-{F94EDBE8-7B5C-E1AB-49AF-01B6D65440B9}" dt="2023-08-24T18:10:05.811" v="5" actId="20577"/>
          <ac:spMkLst>
            <pc:docMk/>
            <pc:sldMk cId="1608596912" sldId="281"/>
            <ac:spMk id="2" creationId="{F0314EE1-2753-F51F-0000-25C121A126D4}"/>
          </ac:spMkLst>
        </pc:spChg>
        <pc:spChg chg="mod">
          <ac:chgData name="Richardson,Stephanie N" userId="S::s.richardson@ufl.edu::8822d8c7-f6b5-46ce-ac44-6502fc3debde" providerId="AD" clId="Web-{F94EDBE8-7B5C-E1AB-49AF-01B6D65440B9}" dt="2023-08-24T18:12:22.831" v="118" actId="20577"/>
          <ac:spMkLst>
            <pc:docMk/>
            <pc:sldMk cId="1608596912" sldId="281"/>
            <ac:spMk id="3" creationId="{B62A38B6-24A7-5730-702E-26D2259B4E1D}"/>
          </ac:spMkLst>
        </pc:spChg>
      </pc:sldChg>
      <pc:sldChg chg="modSp add replId">
        <pc:chgData name="Richardson,Stephanie N" userId="S::s.richardson@ufl.edu::8822d8c7-f6b5-46ce-ac44-6502fc3debde" providerId="AD" clId="Web-{F94EDBE8-7B5C-E1AB-49AF-01B6D65440B9}" dt="2023-08-24T18:13:55.631" v="183" actId="20577"/>
        <pc:sldMkLst>
          <pc:docMk/>
          <pc:sldMk cId="3268256961" sldId="282"/>
        </pc:sldMkLst>
        <pc:spChg chg="mod">
          <ac:chgData name="Richardson,Stephanie N" userId="S::s.richardson@ufl.edu::8822d8c7-f6b5-46ce-ac44-6502fc3debde" providerId="AD" clId="Web-{F94EDBE8-7B5C-E1AB-49AF-01B6D65440B9}" dt="2023-08-24T18:12:33.003" v="122" actId="20577"/>
          <ac:spMkLst>
            <pc:docMk/>
            <pc:sldMk cId="3268256961" sldId="282"/>
            <ac:spMk id="2" creationId="{F0314EE1-2753-F51F-0000-25C121A126D4}"/>
          </ac:spMkLst>
        </pc:spChg>
        <pc:spChg chg="mod">
          <ac:chgData name="Richardson,Stephanie N" userId="S::s.richardson@ufl.edu::8822d8c7-f6b5-46ce-ac44-6502fc3debde" providerId="AD" clId="Web-{F94EDBE8-7B5C-E1AB-49AF-01B6D65440B9}" dt="2023-08-24T18:13:55.631" v="183" actId="20577"/>
          <ac:spMkLst>
            <pc:docMk/>
            <pc:sldMk cId="3268256961" sldId="282"/>
            <ac:spMk id="3" creationId="{B62A38B6-24A7-5730-702E-26D2259B4E1D}"/>
          </ac:spMkLst>
        </pc:spChg>
      </pc:sldChg>
      <pc:sldChg chg="modSp add ord replId">
        <pc:chgData name="Richardson,Stephanie N" userId="S::s.richardson@ufl.edu::8822d8c7-f6b5-46ce-ac44-6502fc3debde" providerId="AD" clId="Web-{F94EDBE8-7B5C-E1AB-49AF-01B6D65440B9}" dt="2023-08-24T18:21:55.598" v="440" actId="20577"/>
        <pc:sldMkLst>
          <pc:docMk/>
          <pc:sldMk cId="2781917014" sldId="283"/>
        </pc:sldMkLst>
        <pc:spChg chg="mod">
          <ac:chgData name="Richardson,Stephanie N" userId="S::s.richardson@ufl.edu::8822d8c7-f6b5-46ce-ac44-6502fc3debde" providerId="AD" clId="Web-{F94EDBE8-7B5C-E1AB-49AF-01B6D65440B9}" dt="2023-08-24T18:21:55.598" v="440" actId="20577"/>
          <ac:spMkLst>
            <pc:docMk/>
            <pc:sldMk cId="2781917014" sldId="283"/>
            <ac:spMk id="3" creationId="{CDD20951-3257-9AB6-78D1-289A6A7ED340}"/>
          </ac:spMkLst>
        </pc:spChg>
      </pc:sldChg>
      <pc:sldChg chg="delSp modSp new">
        <pc:chgData name="Richardson,Stephanie N" userId="S::s.richardson@ufl.edu::8822d8c7-f6b5-46ce-ac44-6502fc3debde" providerId="AD" clId="Web-{F94EDBE8-7B5C-E1AB-49AF-01B6D65440B9}" dt="2023-08-24T18:23:17.241" v="472" actId="20577"/>
        <pc:sldMkLst>
          <pc:docMk/>
          <pc:sldMk cId="2048382866" sldId="284"/>
        </pc:sldMkLst>
        <pc:spChg chg="mod">
          <ac:chgData name="Richardson,Stephanie N" userId="S::s.richardson@ufl.edu::8822d8c7-f6b5-46ce-ac44-6502fc3debde" providerId="AD" clId="Web-{F94EDBE8-7B5C-E1AB-49AF-01B6D65440B9}" dt="2023-08-24T18:22:44.631" v="455" actId="20577"/>
          <ac:spMkLst>
            <pc:docMk/>
            <pc:sldMk cId="2048382866" sldId="284"/>
            <ac:spMk id="2" creationId="{F89317A7-8040-83FC-58F2-495EF38699DD}"/>
          </ac:spMkLst>
        </pc:spChg>
        <pc:spChg chg="mod">
          <ac:chgData name="Richardson,Stephanie N" userId="S::s.richardson@ufl.edu::8822d8c7-f6b5-46ce-ac44-6502fc3debde" providerId="AD" clId="Web-{F94EDBE8-7B5C-E1AB-49AF-01B6D65440B9}" dt="2023-08-24T18:23:17.241" v="472" actId="20577"/>
          <ac:spMkLst>
            <pc:docMk/>
            <pc:sldMk cId="2048382866" sldId="284"/>
            <ac:spMk id="3" creationId="{79D08049-6834-C576-3C2F-2AEEECCB81CC}"/>
          </ac:spMkLst>
        </pc:spChg>
        <pc:spChg chg="del">
          <ac:chgData name="Richardson,Stephanie N" userId="S::s.richardson@ufl.edu::8822d8c7-f6b5-46ce-ac44-6502fc3debde" providerId="AD" clId="Web-{F94EDBE8-7B5C-E1AB-49AF-01B6D65440B9}" dt="2023-08-24T18:22:47.803" v="456"/>
          <ac:spMkLst>
            <pc:docMk/>
            <pc:sldMk cId="2048382866" sldId="284"/>
            <ac:spMk id="4" creationId="{7933B6DE-D85F-EE99-3487-86683D8407AD}"/>
          </ac:spMkLst>
        </pc:spChg>
      </pc:sldChg>
    </pc:docChg>
  </pc:docChgLst>
  <pc:docChgLst>
    <pc:chgData name="Jervis,Laura" userId="S::lbjervis@ufl.edu::049a9746-cc51-4b3e-b978-176c71ba8c4d" providerId="AD" clId="Web-{93F022F7-EFF0-15E3-2BC6-6F54CA770950}"/>
    <pc:docChg chg="modSld">
      <pc:chgData name="Jervis,Laura" userId="S::lbjervis@ufl.edu::049a9746-cc51-4b3e-b978-176c71ba8c4d" providerId="AD" clId="Web-{93F022F7-EFF0-15E3-2BC6-6F54CA770950}" dt="2023-10-24T17:25:26.629" v="23" actId="20577"/>
      <pc:docMkLst>
        <pc:docMk/>
      </pc:docMkLst>
      <pc:sldChg chg="modSp">
        <pc:chgData name="Jervis,Laura" userId="S::lbjervis@ufl.edu::049a9746-cc51-4b3e-b978-176c71ba8c4d" providerId="AD" clId="Web-{93F022F7-EFF0-15E3-2BC6-6F54CA770950}" dt="2023-10-24T17:23:40.112" v="4" actId="20577"/>
        <pc:sldMkLst>
          <pc:docMk/>
          <pc:sldMk cId="1608596912" sldId="281"/>
        </pc:sldMkLst>
        <pc:spChg chg="mod">
          <ac:chgData name="Jervis,Laura" userId="S::lbjervis@ufl.edu::049a9746-cc51-4b3e-b978-176c71ba8c4d" providerId="AD" clId="Web-{93F022F7-EFF0-15E3-2BC6-6F54CA770950}" dt="2023-10-24T17:23:40.112" v="4" actId="20577"/>
          <ac:spMkLst>
            <pc:docMk/>
            <pc:sldMk cId="1608596912" sldId="281"/>
            <ac:spMk id="3" creationId="{B62A38B6-24A7-5730-702E-26D2259B4E1D}"/>
          </ac:spMkLst>
        </pc:spChg>
      </pc:sldChg>
      <pc:sldChg chg="modSp">
        <pc:chgData name="Jervis,Laura" userId="S::lbjervis@ufl.edu::049a9746-cc51-4b3e-b978-176c71ba8c4d" providerId="AD" clId="Web-{93F022F7-EFF0-15E3-2BC6-6F54CA770950}" dt="2023-10-24T17:25:26.629" v="23" actId="20577"/>
        <pc:sldMkLst>
          <pc:docMk/>
          <pc:sldMk cId="3268256961" sldId="282"/>
        </pc:sldMkLst>
        <pc:spChg chg="mod">
          <ac:chgData name="Jervis,Laura" userId="S::lbjervis@ufl.edu::049a9746-cc51-4b3e-b978-176c71ba8c4d" providerId="AD" clId="Web-{93F022F7-EFF0-15E3-2BC6-6F54CA770950}" dt="2023-10-24T17:25:26.629" v="23" actId="20577"/>
          <ac:spMkLst>
            <pc:docMk/>
            <pc:sldMk cId="3268256961" sldId="282"/>
            <ac:spMk id="3" creationId="{B62A38B6-24A7-5730-702E-26D2259B4E1D}"/>
          </ac:spMkLst>
        </pc:spChg>
      </pc:sldChg>
    </pc:docChg>
  </pc:docChgLst>
  <pc:docChgLst>
    <pc:chgData name="Richardson,Stephanie N" userId="S::s.richardson@ufl.edu::8822d8c7-f6b5-46ce-ac44-6502fc3debde" providerId="AD" clId="Web-{AAAFCF8A-FD6D-F3D5-F644-2BDA6F14BD18}"/>
    <pc:docChg chg="modSld">
      <pc:chgData name="Richardson,Stephanie N" userId="S::s.richardson@ufl.edu::8822d8c7-f6b5-46ce-ac44-6502fc3debde" providerId="AD" clId="Web-{AAAFCF8A-FD6D-F3D5-F644-2BDA6F14BD18}" dt="2023-11-08T00:29:34.377" v="42" actId="20577"/>
      <pc:docMkLst>
        <pc:docMk/>
      </pc:docMkLst>
      <pc:sldChg chg="modSp">
        <pc:chgData name="Richardson,Stephanie N" userId="S::s.richardson@ufl.edu::8822d8c7-f6b5-46ce-ac44-6502fc3debde" providerId="AD" clId="Web-{AAAFCF8A-FD6D-F3D5-F644-2BDA6F14BD18}" dt="2023-11-08T00:29:34.377" v="42" actId="20577"/>
        <pc:sldMkLst>
          <pc:docMk/>
          <pc:sldMk cId="2545783819" sldId="280"/>
        </pc:sldMkLst>
        <pc:spChg chg="mod">
          <ac:chgData name="Richardson,Stephanie N" userId="S::s.richardson@ufl.edu::8822d8c7-f6b5-46ce-ac44-6502fc3debde" providerId="AD" clId="Web-{AAAFCF8A-FD6D-F3D5-F644-2BDA6F14BD18}" dt="2023-11-08T00:29:34.377" v="42" actId="20577"/>
          <ac:spMkLst>
            <pc:docMk/>
            <pc:sldMk cId="2545783819" sldId="280"/>
            <ac:spMk id="2" creationId="{9494983F-1726-2D13-7B38-A7C3924BC5BF}"/>
          </ac:spMkLst>
        </pc:spChg>
      </pc:sldChg>
    </pc:docChg>
  </pc:docChgLst>
  <pc:docChgLst>
    <pc:chgData name="Richardson,Stephanie N" userId="S::s.richardson@ufl.edu::8822d8c7-f6b5-46ce-ac44-6502fc3debde" providerId="AD" clId="Web-{4CBF4164-81BD-6572-28C4-E7EC7064025F}"/>
    <pc:docChg chg="addSld delSld modSld sldOrd">
      <pc:chgData name="Richardson,Stephanie N" userId="S::s.richardson@ufl.edu::8822d8c7-f6b5-46ce-ac44-6502fc3debde" providerId="AD" clId="Web-{4CBF4164-81BD-6572-28C4-E7EC7064025F}" dt="2023-07-25T15:17:55.360" v="351"/>
      <pc:docMkLst>
        <pc:docMk/>
      </pc:docMkLst>
      <pc:sldChg chg="modSp">
        <pc:chgData name="Richardson,Stephanie N" userId="S::s.richardson@ufl.edu::8822d8c7-f6b5-46ce-ac44-6502fc3debde" providerId="AD" clId="Web-{4CBF4164-81BD-6572-28C4-E7EC7064025F}" dt="2023-07-25T15:11:06.361" v="213" actId="20577"/>
        <pc:sldMkLst>
          <pc:docMk/>
          <pc:sldMk cId="775138981" sldId="257"/>
        </pc:sldMkLst>
        <pc:spChg chg="mod">
          <ac:chgData name="Richardson,Stephanie N" userId="S::s.richardson@ufl.edu::8822d8c7-f6b5-46ce-ac44-6502fc3debde" providerId="AD" clId="Web-{4CBF4164-81BD-6572-28C4-E7EC7064025F}" dt="2023-07-25T15:11:06.361" v="213" actId="20577"/>
          <ac:spMkLst>
            <pc:docMk/>
            <pc:sldMk cId="775138981" sldId="257"/>
            <ac:spMk id="3" creationId="{4150847A-4A13-49C4-AA4A-8B88BF7ECF77}"/>
          </ac:spMkLst>
        </pc:spChg>
      </pc:sldChg>
      <pc:sldChg chg="ord">
        <pc:chgData name="Richardson,Stephanie N" userId="S::s.richardson@ufl.edu::8822d8c7-f6b5-46ce-ac44-6502fc3debde" providerId="AD" clId="Web-{4CBF4164-81BD-6572-28C4-E7EC7064025F}" dt="2023-07-25T15:15:43.715" v="334"/>
        <pc:sldMkLst>
          <pc:docMk/>
          <pc:sldMk cId="4155048689" sldId="258"/>
        </pc:sldMkLst>
      </pc:sldChg>
      <pc:sldChg chg="ord modNotes">
        <pc:chgData name="Richardson,Stephanie N" userId="S::s.richardson@ufl.edu::8822d8c7-f6b5-46ce-ac44-6502fc3debde" providerId="AD" clId="Web-{4CBF4164-81BD-6572-28C4-E7EC7064025F}" dt="2023-07-25T15:16:11.340" v="336"/>
        <pc:sldMkLst>
          <pc:docMk/>
          <pc:sldMk cId="499638997" sldId="260"/>
        </pc:sldMkLst>
      </pc:sldChg>
      <pc:sldChg chg="ord">
        <pc:chgData name="Richardson,Stephanie N" userId="S::s.richardson@ufl.edu::8822d8c7-f6b5-46ce-ac44-6502fc3debde" providerId="AD" clId="Web-{4CBF4164-81BD-6572-28C4-E7EC7064025F}" dt="2023-07-25T15:16:02.918" v="335"/>
        <pc:sldMkLst>
          <pc:docMk/>
          <pc:sldMk cId="1169128502" sldId="261"/>
        </pc:sldMkLst>
      </pc:sldChg>
      <pc:sldChg chg="ord">
        <pc:chgData name="Richardson,Stephanie N" userId="S::s.richardson@ufl.edu::8822d8c7-f6b5-46ce-ac44-6502fc3debde" providerId="AD" clId="Web-{4CBF4164-81BD-6572-28C4-E7EC7064025F}" dt="2023-07-25T15:16:29.700" v="337"/>
        <pc:sldMkLst>
          <pc:docMk/>
          <pc:sldMk cId="1000242195" sldId="262"/>
        </pc:sldMkLst>
      </pc:sldChg>
      <pc:sldChg chg="modSp ord">
        <pc:chgData name="Richardson,Stephanie N" userId="S::s.richardson@ufl.edu::8822d8c7-f6b5-46ce-ac44-6502fc3debde" providerId="AD" clId="Web-{4CBF4164-81BD-6572-28C4-E7EC7064025F}" dt="2023-07-25T15:17:31.874" v="350" actId="20577"/>
        <pc:sldMkLst>
          <pc:docMk/>
          <pc:sldMk cId="1654691170" sldId="263"/>
        </pc:sldMkLst>
        <pc:spChg chg="mod">
          <ac:chgData name="Richardson,Stephanie N" userId="S::s.richardson@ufl.edu::8822d8c7-f6b5-46ce-ac44-6502fc3debde" providerId="AD" clId="Web-{4CBF4164-81BD-6572-28C4-E7EC7064025F}" dt="2023-07-25T15:17:31.874" v="350" actId="20577"/>
          <ac:spMkLst>
            <pc:docMk/>
            <pc:sldMk cId="1654691170" sldId="263"/>
            <ac:spMk id="8" creationId="{35E059EF-FA8B-4C1B-B5F0-52BD72503898}"/>
          </ac:spMkLst>
        </pc:spChg>
      </pc:sldChg>
      <pc:sldChg chg="del">
        <pc:chgData name="Richardson,Stephanie N" userId="S::s.richardson@ufl.edu::8822d8c7-f6b5-46ce-ac44-6502fc3debde" providerId="AD" clId="Web-{4CBF4164-81BD-6572-28C4-E7EC7064025F}" dt="2023-07-25T15:17:55.360" v="351"/>
        <pc:sldMkLst>
          <pc:docMk/>
          <pc:sldMk cId="4118169489" sldId="265"/>
        </pc:sldMkLst>
      </pc:sldChg>
      <pc:sldChg chg="modSp new">
        <pc:chgData name="Richardson,Stephanie N" userId="S::s.richardson@ufl.edu::8822d8c7-f6b5-46ce-ac44-6502fc3debde" providerId="AD" clId="Web-{4CBF4164-81BD-6572-28C4-E7EC7064025F}" dt="2023-07-25T15:14:23.837" v="253" actId="20577"/>
        <pc:sldMkLst>
          <pc:docMk/>
          <pc:sldMk cId="1092381732" sldId="266"/>
        </pc:sldMkLst>
        <pc:spChg chg="mod">
          <ac:chgData name="Richardson,Stephanie N" userId="S::s.richardson@ufl.edu::8822d8c7-f6b5-46ce-ac44-6502fc3debde" providerId="AD" clId="Web-{4CBF4164-81BD-6572-28C4-E7EC7064025F}" dt="2023-07-25T15:14:23.837" v="253" actId="20577"/>
          <ac:spMkLst>
            <pc:docMk/>
            <pc:sldMk cId="1092381732" sldId="266"/>
            <ac:spMk id="2" creationId="{EA532AE9-7BB5-BADA-425C-2B95461EEF44}"/>
          </ac:spMkLst>
        </pc:spChg>
      </pc:sldChg>
      <pc:sldChg chg="modSp new">
        <pc:chgData name="Richardson,Stephanie N" userId="S::s.richardson@ufl.edu::8822d8c7-f6b5-46ce-ac44-6502fc3debde" providerId="AD" clId="Web-{4CBF4164-81BD-6572-28C4-E7EC7064025F}" dt="2023-07-25T15:14:38.806" v="265" actId="20577"/>
        <pc:sldMkLst>
          <pc:docMk/>
          <pc:sldMk cId="589361289" sldId="267"/>
        </pc:sldMkLst>
        <pc:spChg chg="mod">
          <ac:chgData name="Richardson,Stephanie N" userId="S::s.richardson@ufl.edu::8822d8c7-f6b5-46ce-ac44-6502fc3debde" providerId="AD" clId="Web-{4CBF4164-81BD-6572-28C4-E7EC7064025F}" dt="2023-07-25T15:14:38.806" v="265" actId="20577"/>
          <ac:spMkLst>
            <pc:docMk/>
            <pc:sldMk cId="589361289" sldId="267"/>
            <ac:spMk id="2" creationId="{AB92A750-6392-DEB0-B62E-A3EB26F79EBE}"/>
          </ac:spMkLst>
        </pc:spChg>
      </pc:sldChg>
      <pc:sldChg chg="modSp new">
        <pc:chgData name="Richardson,Stephanie N" userId="S::s.richardson@ufl.edu::8822d8c7-f6b5-46ce-ac44-6502fc3debde" providerId="AD" clId="Web-{4CBF4164-81BD-6572-28C4-E7EC7064025F}" dt="2023-07-25T15:15:09.041" v="299" actId="20577"/>
        <pc:sldMkLst>
          <pc:docMk/>
          <pc:sldMk cId="1225164045" sldId="268"/>
        </pc:sldMkLst>
        <pc:spChg chg="mod">
          <ac:chgData name="Richardson,Stephanie N" userId="S::s.richardson@ufl.edu::8822d8c7-f6b5-46ce-ac44-6502fc3debde" providerId="AD" clId="Web-{4CBF4164-81BD-6572-28C4-E7EC7064025F}" dt="2023-07-25T15:15:09.041" v="299" actId="20577"/>
          <ac:spMkLst>
            <pc:docMk/>
            <pc:sldMk cId="1225164045" sldId="268"/>
            <ac:spMk id="2" creationId="{D682D773-04DC-8660-47BC-C7FFA2F73C6C}"/>
          </ac:spMkLst>
        </pc:spChg>
      </pc:sldChg>
      <pc:sldChg chg="modSp new">
        <pc:chgData name="Richardson,Stephanie N" userId="S::s.richardson@ufl.edu::8822d8c7-f6b5-46ce-ac44-6502fc3debde" providerId="AD" clId="Web-{4CBF4164-81BD-6572-28C4-E7EC7064025F}" dt="2023-07-25T15:15:38.011" v="333" actId="20577"/>
        <pc:sldMkLst>
          <pc:docMk/>
          <pc:sldMk cId="2980590818" sldId="269"/>
        </pc:sldMkLst>
        <pc:spChg chg="mod">
          <ac:chgData name="Richardson,Stephanie N" userId="S::s.richardson@ufl.edu::8822d8c7-f6b5-46ce-ac44-6502fc3debde" providerId="AD" clId="Web-{4CBF4164-81BD-6572-28C4-E7EC7064025F}" dt="2023-07-25T15:15:38.011" v="333" actId="20577"/>
          <ac:spMkLst>
            <pc:docMk/>
            <pc:sldMk cId="2980590818" sldId="269"/>
            <ac:spMk id="2" creationId="{F9CAC457-8721-9081-B985-AEAF38CB6FFF}"/>
          </ac:spMkLst>
        </pc:spChg>
      </pc:sldChg>
    </pc:docChg>
  </pc:docChgLst>
  <pc:docChgLst>
    <pc:chgData name="Jervis,Laura" userId="S::lbjervis@ufl.edu::049a9746-cc51-4b3e-b978-176c71ba8c4d" providerId="AD" clId="Web-{310DD848-FAAA-DBB2-62E7-E1D29CDA1764}"/>
    <pc:docChg chg="modSld">
      <pc:chgData name="Jervis,Laura" userId="S::lbjervis@ufl.edu::049a9746-cc51-4b3e-b978-176c71ba8c4d" providerId="AD" clId="Web-{310DD848-FAAA-DBB2-62E7-E1D29CDA1764}" dt="2023-10-31T15:00:50.961" v="165" actId="20577"/>
      <pc:docMkLst>
        <pc:docMk/>
      </pc:docMkLst>
      <pc:sldChg chg="modSp">
        <pc:chgData name="Jervis,Laura" userId="S::lbjervis@ufl.edu::049a9746-cc51-4b3e-b978-176c71ba8c4d" providerId="AD" clId="Web-{310DD848-FAAA-DBB2-62E7-E1D29CDA1764}" dt="2023-10-31T14:54:13.937" v="17" actId="20577"/>
        <pc:sldMkLst>
          <pc:docMk/>
          <pc:sldMk cId="4155048689" sldId="258"/>
        </pc:sldMkLst>
        <pc:spChg chg="mod">
          <ac:chgData name="Jervis,Laura" userId="S::lbjervis@ufl.edu::049a9746-cc51-4b3e-b978-176c71ba8c4d" providerId="AD" clId="Web-{310DD848-FAAA-DBB2-62E7-E1D29CDA1764}" dt="2023-10-31T14:54:13.937" v="17" actId="20577"/>
          <ac:spMkLst>
            <pc:docMk/>
            <pc:sldMk cId="4155048689" sldId="258"/>
            <ac:spMk id="5" creationId="{9F3AE28C-B270-44AA-800E-4552DEA24F0B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9:37.397" v="127" actId="20577"/>
        <pc:sldMkLst>
          <pc:docMk/>
          <pc:sldMk cId="499638997" sldId="260"/>
        </pc:sldMkLst>
        <pc:spChg chg="mod">
          <ac:chgData name="Jervis,Laura" userId="S::lbjervis@ufl.edu::049a9746-cc51-4b3e-b978-176c71ba8c4d" providerId="AD" clId="Web-{310DD848-FAAA-DBB2-62E7-E1D29CDA1764}" dt="2023-10-31T14:59:37.397" v="127" actId="20577"/>
          <ac:spMkLst>
            <pc:docMk/>
            <pc:sldMk cId="499638997" sldId="260"/>
            <ac:spMk id="5" creationId="{9F3AE28C-B270-44AA-800E-4552DEA24F0B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5:45.861" v="42" actId="20577"/>
        <pc:sldMkLst>
          <pc:docMk/>
          <pc:sldMk cId="1169128502" sldId="261"/>
        </pc:sldMkLst>
        <pc:spChg chg="mod">
          <ac:chgData name="Jervis,Laura" userId="S::lbjervis@ufl.edu::049a9746-cc51-4b3e-b978-176c71ba8c4d" providerId="AD" clId="Web-{310DD848-FAAA-DBB2-62E7-E1D29CDA1764}" dt="2023-10-31T14:55:45.861" v="42" actId="20577"/>
          <ac:spMkLst>
            <pc:docMk/>
            <pc:sldMk cId="1169128502" sldId="261"/>
            <ac:spMk id="5" creationId="{9F3AE28C-B270-44AA-800E-4552DEA24F0B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7:13.534" v="98" actId="20577"/>
        <pc:sldMkLst>
          <pc:docMk/>
          <pc:sldMk cId="1262133690" sldId="271"/>
        </pc:sldMkLst>
        <pc:spChg chg="mod">
          <ac:chgData name="Jervis,Laura" userId="S::lbjervis@ufl.edu::049a9746-cc51-4b3e-b978-176c71ba8c4d" providerId="AD" clId="Web-{310DD848-FAAA-DBB2-62E7-E1D29CDA1764}" dt="2023-10-31T14:57:13.534" v="98" actId="20577"/>
          <ac:spMkLst>
            <pc:docMk/>
            <pc:sldMk cId="1262133690" sldId="271"/>
            <ac:spMk id="3" creationId="{CDD20951-3257-9AB6-78D1-289A6A7ED340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8:17.177" v="106" actId="20577"/>
        <pc:sldMkLst>
          <pc:docMk/>
          <pc:sldMk cId="736673528" sldId="272"/>
        </pc:sldMkLst>
        <pc:spChg chg="mod">
          <ac:chgData name="Jervis,Laura" userId="S::lbjervis@ufl.edu::049a9746-cc51-4b3e-b978-176c71ba8c4d" providerId="AD" clId="Web-{310DD848-FAAA-DBB2-62E7-E1D29CDA1764}" dt="2023-10-31T14:58:17.177" v="106" actId="20577"/>
          <ac:spMkLst>
            <pc:docMk/>
            <pc:sldMk cId="736673528" sldId="272"/>
            <ac:spMk id="3" creationId="{86FA3725-D971-E944-F4E9-34F6BFB4194F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6:04.845" v="46" actId="20577"/>
        <pc:sldMkLst>
          <pc:docMk/>
          <pc:sldMk cId="1921813678" sldId="273"/>
        </pc:sldMkLst>
        <pc:spChg chg="mod">
          <ac:chgData name="Jervis,Laura" userId="S::lbjervis@ufl.edu::049a9746-cc51-4b3e-b978-176c71ba8c4d" providerId="AD" clId="Web-{310DD848-FAAA-DBB2-62E7-E1D29CDA1764}" dt="2023-10-31T14:56:04.845" v="46" actId="20577"/>
          <ac:spMkLst>
            <pc:docMk/>
            <pc:sldMk cId="1921813678" sldId="273"/>
            <ac:spMk id="3" creationId="{B62A38B6-24A7-5730-702E-26D2259B4E1D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4:37.953" v="22" actId="20577"/>
        <pc:sldMkLst>
          <pc:docMk/>
          <pc:sldMk cId="2470948026" sldId="274"/>
        </pc:sldMkLst>
        <pc:spChg chg="mod">
          <ac:chgData name="Jervis,Laura" userId="S::lbjervis@ufl.edu::049a9746-cc51-4b3e-b978-176c71ba8c4d" providerId="AD" clId="Web-{310DD848-FAAA-DBB2-62E7-E1D29CDA1764}" dt="2023-10-31T14:54:37.953" v="22" actId="20577"/>
          <ac:spMkLst>
            <pc:docMk/>
            <pc:sldMk cId="2470948026" sldId="274"/>
            <ac:spMk id="3" creationId="{5C24A460-AED8-BEE6-FA33-87BED43B1837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33:10.268" v="11" actId="20577"/>
        <pc:sldMkLst>
          <pc:docMk/>
          <pc:sldMk cId="1547600392" sldId="275"/>
        </pc:sldMkLst>
        <pc:spChg chg="mod">
          <ac:chgData name="Jervis,Laura" userId="S::lbjervis@ufl.edu::049a9746-cc51-4b3e-b978-176c71ba8c4d" providerId="AD" clId="Web-{310DD848-FAAA-DBB2-62E7-E1D29CDA1764}" dt="2023-10-31T14:33:10.268" v="11" actId="20577"/>
          <ac:spMkLst>
            <pc:docMk/>
            <pc:sldMk cId="1547600392" sldId="275"/>
            <ac:spMk id="3" creationId="{32598C74-CFD8-0B62-83A3-7D491D13B8C0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9:09.803" v="109" actId="20577"/>
        <pc:sldMkLst>
          <pc:docMk/>
          <pc:sldMk cId="3446762752" sldId="276"/>
        </pc:sldMkLst>
        <pc:spChg chg="mod">
          <ac:chgData name="Jervis,Laura" userId="S::lbjervis@ufl.edu::049a9746-cc51-4b3e-b978-176c71ba8c4d" providerId="AD" clId="Web-{310DD848-FAAA-DBB2-62E7-E1D29CDA1764}" dt="2023-10-31T14:59:09.803" v="109" actId="20577"/>
          <ac:spMkLst>
            <pc:docMk/>
            <pc:sldMk cId="3446762752" sldId="276"/>
            <ac:spMk id="3" creationId="{BD3EB37D-6E24-EA5F-1220-36EFBBE4EE18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5:00:10.117" v="130" actId="20577"/>
        <pc:sldMkLst>
          <pc:docMk/>
          <pc:sldMk cId="2616633928" sldId="277"/>
        </pc:sldMkLst>
        <pc:spChg chg="mod">
          <ac:chgData name="Jervis,Laura" userId="S::lbjervis@ufl.edu::049a9746-cc51-4b3e-b978-176c71ba8c4d" providerId="AD" clId="Web-{310DD848-FAAA-DBB2-62E7-E1D29CDA1764}" dt="2023-10-31T15:00:10.117" v="130" actId="20577"/>
          <ac:spMkLst>
            <pc:docMk/>
            <pc:sldMk cId="2616633928" sldId="277"/>
            <ac:spMk id="3" creationId="{0F4018D3-4AC0-E178-7803-8DF564E95E86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4:56.844" v="31" actId="20577"/>
        <pc:sldMkLst>
          <pc:docMk/>
          <pc:sldMk cId="1608596912" sldId="281"/>
        </pc:sldMkLst>
        <pc:spChg chg="mod">
          <ac:chgData name="Jervis,Laura" userId="S::lbjervis@ufl.edu::049a9746-cc51-4b3e-b978-176c71ba8c4d" providerId="AD" clId="Web-{310DD848-FAAA-DBB2-62E7-E1D29CDA1764}" dt="2023-10-31T14:54:56.844" v="31" actId="20577"/>
          <ac:spMkLst>
            <pc:docMk/>
            <pc:sldMk cId="1608596912" sldId="281"/>
            <ac:spMk id="3" creationId="{B62A38B6-24A7-5730-702E-26D2259B4E1D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5:00:50.961" v="165" actId="20577"/>
        <pc:sldMkLst>
          <pc:docMk/>
          <pc:sldMk cId="3234105206" sldId="286"/>
        </pc:sldMkLst>
        <pc:spChg chg="mod">
          <ac:chgData name="Jervis,Laura" userId="S::lbjervis@ufl.edu::049a9746-cc51-4b3e-b978-176c71ba8c4d" providerId="AD" clId="Web-{310DD848-FAAA-DBB2-62E7-E1D29CDA1764}" dt="2023-10-31T15:00:50.961" v="165" actId="20577"/>
          <ac:spMkLst>
            <pc:docMk/>
            <pc:sldMk cId="3234105206" sldId="286"/>
            <ac:spMk id="3" creationId="{0F4018D3-4AC0-E178-7803-8DF564E95E86}"/>
          </ac:spMkLst>
        </pc:spChg>
      </pc:sldChg>
      <pc:sldChg chg="modSp">
        <pc:chgData name="Jervis,Laura" userId="S::lbjervis@ufl.edu::049a9746-cc51-4b3e-b978-176c71ba8c4d" providerId="AD" clId="Web-{310DD848-FAAA-DBB2-62E7-E1D29CDA1764}" dt="2023-10-31T14:52:59.623" v="13" actId="20577"/>
        <pc:sldMkLst>
          <pc:docMk/>
          <pc:sldMk cId="641119097" sldId="289"/>
        </pc:sldMkLst>
        <pc:spChg chg="mod">
          <ac:chgData name="Jervis,Laura" userId="S::lbjervis@ufl.edu::049a9746-cc51-4b3e-b978-176c71ba8c4d" providerId="AD" clId="Web-{310DD848-FAAA-DBB2-62E7-E1D29CDA1764}" dt="2023-10-31T14:52:59.623" v="13" actId="20577"/>
          <ac:spMkLst>
            <pc:docMk/>
            <pc:sldMk cId="641119097" sldId="289"/>
            <ac:spMk id="3" creationId="{3E177C67-A1D6-BF44-8FE9-00E6BB723BA8}"/>
          </ac:spMkLst>
        </pc:spChg>
      </pc:sldChg>
    </pc:docChg>
  </pc:docChgLst>
  <pc:docChgLst>
    <pc:chgData name="Richardson,Stephanie N" userId="8822d8c7-f6b5-46ce-ac44-6502fc3debde" providerId="ADAL" clId="{70178299-FB02-42B1-BB28-1A4E7BD411FD}"/>
    <pc:docChg chg="undo custSel addSld delSld modSld">
      <pc:chgData name="Richardson,Stephanie N" userId="8822d8c7-f6b5-46ce-ac44-6502fc3debde" providerId="ADAL" clId="{70178299-FB02-42B1-BB28-1A4E7BD411FD}" dt="2024-10-25T15:40:33.084" v="1588" actId="20577"/>
      <pc:docMkLst>
        <pc:docMk/>
      </pc:docMkLst>
      <pc:sldChg chg="modSp mod modNotesTx">
        <pc:chgData name="Richardson,Stephanie N" userId="8822d8c7-f6b5-46ce-ac44-6502fc3debde" providerId="ADAL" clId="{70178299-FB02-42B1-BB28-1A4E7BD411FD}" dt="2024-10-25T15:40:33.084" v="1588" actId="20577"/>
        <pc:sldMkLst>
          <pc:docMk/>
          <pc:sldMk cId="2470884710" sldId="256"/>
        </pc:sldMkLst>
        <pc:picChg chg="mod">
          <ac:chgData name="Richardson,Stephanie N" userId="8822d8c7-f6b5-46ce-ac44-6502fc3debde" providerId="ADAL" clId="{70178299-FB02-42B1-BB28-1A4E7BD411FD}" dt="2024-10-25T15:40:10.033" v="1585" actId="962"/>
          <ac:picMkLst>
            <pc:docMk/>
            <pc:sldMk cId="2470884710" sldId="256"/>
            <ac:picMk id="4" creationId="{5CC517A6-3840-58EA-1622-E3630E8CEF7C}"/>
          </ac:picMkLst>
        </pc:picChg>
      </pc:sldChg>
      <pc:sldChg chg="addSp modSp mod modNotesTx">
        <pc:chgData name="Richardson,Stephanie N" userId="8822d8c7-f6b5-46ce-ac44-6502fc3debde" providerId="ADAL" clId="{70178299-FB02-42B1-BB28-1A4E7BD411FD}" dt="2024-10-25T15:36:59.050" v="1566" actId="20577"/>
        <pc:sldMkLst>
          <pc:docMk/>
          <pc:sldMk cId="499638997" sldId="260"/>
        </pc:sldMkLst>
        <pc:spChg chg="mod">
          <ac:chgData name="Richardson,Stephanie N" userId="8822d8c7-f6b5-46ce-ac44-6502fc3debde" providerId="ADAL" clId="{70178299-FB02-42B1-BB28-1A4E7BD411FD}" dt="2024-10-17T14:40:22.438" v="27" actId="20577"/>
          <ac:spMkLst>
            <pc:docMk/>
            <pc:sldMk cId="499638997" sldId="260"/>
            <ac:spMk id="5" creationId="{9F3AE28C-B270-44AA-800E-4552DEA24F0B}"/>
          </ac:spMkLst>
        </pc:spChg>
        <pc:picChg chg="add mod">
          <ac:chgData name="Richardson,Stephanie N" userId="8822d8c7-f6b5-46ce-ac44-6502fc3debde" providerId="ADAL" clId="{70178299-FB02-42B1-BB28-1A4E7BD411FD}" dt="2024-10-22T18:26:02.328" v="507" actId="962"/>
          <ac:picMkLst>
            <pc:docMk/>
            <pc:sldMk cId="499638997" sldId="260"/>
            <ac:picMk id="3" creationId="{5D86C306-54B7-DAA7-FB37-6F2E931D2B44}"/>
          </ac:picMkLst>
        </pc:picChg>
      </pc:sldChg>
      <pc:sldChg chg="addSp modSp mod modNotesTx">
        <pc:chgData name="Richardson,Stephanie N" userId="8822d8c7-f6b5-46ce-ac44-6502fc3debde" providerId="ADAL" clId="{70178299-FB02-42B1-BB28-1A4E7BD411FD}" dt="2024-10-25T15:38:10.545" v="1572" actId="20577"/>
        <pc:sldMkLst>
          <pc:docMk/>
          <pc:sldMk cId="1169128502" sldId="261"/>
        </pc:sldMkLst>
        <pc:spChg chg="mod">
          <ac:chgData name="Richardson,Stephanie N" userId="8822d8c7-f6b5-46ce-ac44-6502fc3debde" providerId="ADAL" clId="{70178299-FB02-42B1-BB28-1A4E7BD411FD}" dt="2024-10-25T15:18:55.531" v="653" actId="1076"/>
          <ac:spMkLst>
            <pc:docMk/>
            <pc:sldMk cId="1169128502" sldId="261"/>
            <ac:spMk id="3" creationId="{E4044836-584E-B8F2-FF30-8F4A2C1CA020}"/>
          </ac:spMkLst>
        </pc:spChg>
        <pc:spChg chg="mod">
          <ac:chgData name="Richardson,Stephanie N" userId="8822d8c7-f6b5-46ce-ac44-6502fc3debde" providerId="ADAL" clId="{70178299-FB02-42B1-BB28-1A4E7BD411FD}" dt="2024-10-25T15:20:12.610" v="656" actId="2711"/>
          <ac:spMkLst>
            <pc:docMk/>
            <pc:sldMk cId="1169128502" sldId="261"/>
            <ac:spMk id="8" creationId="{35E059EF-FA8B-4C1B-B5F0-52BD72503898}"/>
          </ac:spMkLst>
        </pc:spChg>
        <pc:picChg chg="add mod">
          <ac:chgData name="Richardson,Stephanie N" userId="8822d8c7-f6b5-46ce-ac44-6502fc3debde" providerId="ADAL" clId="{70178299-FB02-42B1-BB28-1A4E7BD411FD}" dt="2024-10-22T18:23:25.249" v="479" actId="962"/>
          <ac:picMkLst>
            <pc:docMk/>
            <pc:sldMk cId="1169128502" sldId="261"/>
            <ac:picMk id="2" creationId="{06CC012C-6562-4F27-00CE-07BE8C25B507}"/>
          </ac:picMkLst>
        </pc:picChg>
      </pc:sldChg>
      <pc:sldChg chg="addSp modSp mod modNotesTx">
        <pc:chgData name="Richardson,Stephanie N" userId="8822d8c7-f6b5-46ce-ac44-6502fc3debde" providerId="ADAL" clId="{70178299-FB02-42B1-BB28-1A4E7BD411FD}" dt="2024-10-25T15:37:43.999" v="1570" actId="20577"/>
        <pc:sldMkLst>
          <pc:docMk/>
          <pc:sldMk cId="1000242195" sldId="262"/>
        </pc:sldMkLst>
        <pc:spChg chg="mod">
          <ac:chgData name="Richardson,Stephanie N" userId="8822d8c7-f6b5-46ce-ac44-6502fc3debde" providerId="ADAL" clId="{70178299-FB02-42B1-BB28-1A4E7BD411FD}" dt="2024-10-25T15:22:40.685" v="664" actId="5793"/>
          <ac:spMkLst>
            <pc:docMk/>
            <pc:sldMk cId="1000242195" sldId="262"/>
            <ac:spMk id="5" creationId="{9F3AE28C-B270-44AA-800E-4552DEA24F0B}"/>
          </ac:spMkLst>
        </pc:spChg>
        <pc:picChg chg="add mod">
          <ac:chgData name="Richardson,Stephanie N" userId="8822d8c7-f6b5-46ce-ac44-6502fc3debde" providerId="ADAL" clId="{70178299-FB02-42B1-BB28-1A4E7BD411FD}" dt="2024-10-22T18:24:43.663" v="493" actId="962"/>
          <ac:picMkLst>
            <pc:docMk/>
            <pc:sldMk cId="1000242195" sldId="262"/>
            <ac:picMk id="2" creationId="{6443EDE8-0B3F-A7DC-708E-4553FA1E2274}"/>
          </ac:picMkLst>
        </pc:picChg>
      </pc:sldChg>
      <pc:sldChg chg="addSp delSp modSp mod modNotesTx">
        <pc:chgData name="Richardson,Stephanie N" userId="8822d8c7-f6b5-46ce-ac44-6502fc3debde" providerId="ADAL" clId="{70178299-FB02-42B1-BB28-1A4E7BD411FD}" dt="2024-10-25T15:40:17.929" v="1587" actId="962"/>
        <pc:sldMkLst>
          <pc:docMk/>
          <pc:sldMk cId="1092381732" sldId="266"/>
        </pc:sldMkLst>
        <pc:spChg chg="mod">
          <ac:chgData name="Richardson,Stephanie N" userId="8822d8c7-f6b5-46ce-ac44-6502fc3debde" providerId="ADAL" clId="{70178299-FB02-42B1-BB28-1A4E7BD411FD}" dt="2024-10-25T15:30:35.392" v="1310" actId="113"/>
          <ac:spMkLst>
            <pc:docMk/>
            <pc:sldMk cId="1092381732" sldId="266"/>
            <ac:spMk id="2" creationId="{EA532AE9-7BB5-BADA-425C-2B95461EEF44}"/>
          </ac:spMkLst>
        </pc:spChg>
        <pc:spChg chg="del">
          <ac:chgData name="Richardson,Stephanie N" userId="8822d8c7-f6b5-46ce-ac44-6502fc3debde" providerId="ADAL" clId="{70178299-FB02-42B1-BB28-1A4E7BD411FD}" dt="2024-10-25T15:30:38.913" v="1311" actId="478"/>
          <ac:spMkLst>
            <pc:docMk/>
            <pc:sldMk cId="1092381732" sldId="266"/>
            <ac:spMk id="5" creationId="{6F8F25AF-8981-35B9-6AA0-01BA77F9714D}"/>
          </ac:spMkLst>
        </pc:spChg>
        <pc:picChg chg="add mod">
          <ac:chgData name="Richardson,Stephanie N" userId="8822d8c7-f6b5-46ce-ac44-6502fc3debde" providerId="ADAL" clId="{70178299-FB02-42B1-BB28-1A4E7BD411FD}" dt="2024-10-25T15:40:17.929" v="1587" actId="962"/>
          <ac:picMkLst>
            <pc:docMk/>
            <pc:sldMk cId="1092381732" sldId="266"/>
            <ac:picMk id="4" creationId="{DED28C9A-67FA-E13F-97D4-42EF4DA87E49}"/>
          </ac:picMkLst>
        </pc:picChg>
      </pc:sldChg>
      <pc:sldChg chg="addSp modSp mod modNotesTx">
        <pc:chgData name="Richardson,Stephanie N" userId="8822d8c7-f6b5-46ce-ac44-6502fc3debde" providerId="ADAL" clId="{70178299-FB02-42B1-BB28-1A4E7BD411FD}" dt="2024-10-25T15:37:58.866" v="1571" actId="20577"/>
        <pc:sldMkLst>
          <pc:docMk/>
          <pc:sldMk cId="589361289" sldId="267"/>
        </pc:sldMkLst>
        <pc:spChg chg="mod">
          <ac:chgData name="Richardson,Stephanie N" userId="8822d8c7-f6b5-46ce-ac44-6502fc3debde" providerId="ADAL" clId="{70178299-FB02-42B1-BB28-1A4E7BD411FD}" dt="2024-10-25T15:18:36.684" v="650" actId="255"/>
          <ac:spMkLst>
            <pc:docMk/>
            <pc:sldMk cId="589361289" sldId="267"/>
            <ac:spMk id="2" creationId="{AB92A750-6392-DEB0-B62E-A3EB26F79EBE}"/>
          </ac:spMkLst>
        </pc:spChg>
        <pc:spChg chg="mod">
          <ac:chgData name="Richardson,Stephanie N" userId="8822d8c7-f6b5-46ce-ac44-6502fc3debde" providerId="ADAL" clId="{70178299-FB02-42B1-BB28-1A4E7BD411FD}" dt="2024-10-25T15:18:22.097" v="648" actId="207"/>
          <ac:spMkLst>
            <pc:docMk/>
            <pc:sldMk cId="589361289" sldId="267"/>
            <ac:spMk id="3" creationId="{CA1CF2A6-76E1-FE77-421B-5294908F13E0}"/>
          </ac:spMkLst>
        </pc:spChg>
        <pc:picChg chg="add mod">
          <ac:chgData name="Richardson,Stephanie N" userId="8822d8c7-f6b5-46ce-ac44-6502fc3debde" providerId="ADAL" clId="{70178299-FB02-42B1-BB28-1A4E7BD411FD}" dt="2024-10-22T18:24:28.117" v="487" actId="962"/>
          <ac:picMkLst>
            <pc:docMk/>
            <pc:sldMk cId="589361289" sldId="267"/>
            <ac:picMk id="5" creationId="{9B566A3B-CD65-F6BC-3840-E5A41D5CE7E7}"/>
          </ac:picMkLst>
        </pc:picChg>
      </pc:sldChg>
      <pc:sldChg chg="addSp modSp mod modNotesTx">
        <pc:chgData name="Richardson,Stephanie N" userId="8822d8c7-f6b5-46ce-ac44-6502fc3debde" providerId="ADAL" clId="{70178299-FB02-42B1-BB28-1A4E7BD411FD}" dt="2024-10-25T15:37:37.665" v="1569" actId="20577"/>
        <pc:sldMkLst>
          <pc:docMk/>
          <pc:sldMk cId="1225164045" sldId="268"/>
        </pc:sldMkLst>
        <pc:spChg chg="mod">
          <ac:chgData name="Richardson,Stephanie N" userId="8822d8c7-f6b5-46ce-ac44-6502fc3debde" providerId="ADAL" clId="{70178299-FB02-42B1-BB28-1A4E7BD411FD}" dt="2024-10-25T15:19:12.049" v="654" actId="113"/>
          <ac:spMkLst>
            <pc:docMk/>
            <pc:sldMk cId="1225164045" sldId="268"/>
            <ac:spMk id="2" creationId="{D682D773-04DC-8660-47BC-C7FFA2F73C6C}"/>
          </ac:spMkLst>
        </pc:spChg>
        <pc:spChg chg="mod">
          <ac:chgData name="Richardson,Stephanie N" userId="8822d8c7-f6b5-46ce-ac44-6502fc3debde" providerId="ADAL" clId="{70178299-FB02-42B1-BB28-1A4E7BD411FD}" dt="2024-10-25T15:19:16.266" v="655" actId="207"/>
          <ac:spMkLst>
            <pc:docMk/>
            <pc:sldMk cId="1225164045" sldId="268"/>
            <ac:spMk id="3" creationId="{BFE51A97-556E-AACF-EAA6-C15EEF15E9B3}"/>
          </ac:spMkLst>
        </pc:spChg>
        <pc:picChg chg="add mod">
          <ac:chgData name="Richardson,Stephanie N" userId="8822d8c7-f6b5-46ce-ac44-6502fc3debde" providerId="ADAL" clId="{70178299-FB02-42B1-BB28-1A4E7BD411FD}" dt="2024-10-22T18:25:07.034" v="495" actId="962"/>
          <ac:picMkLst>
            <pc:docMk/>
            <pc:sldMk cId="1225164045" sldId="268"/>
            <ac:picMk id="4" creationId="{34CF4B7A-2D54-DA6D-9526-46CB2CD031C4}"/>
          </ac:picMkLst>
        </pc:picChg>
      </pc:sldChg>
      <pc:sldChg chg="delSp modSp mod modNotesTx">
        <pc:chgData name="Richardson,Stephanie N" userId="8822d8c7-f6b5-46ce-ac44-6502fc3debde" providerId="ADAL" clId="{70178299-FB02-42B1-BB28-1A4E7BD411FD}" dt="2024-10-25T15:37:16.476" v="1567" actId="20577"/>
        <pc:sldMkLst>
          <pc:docMk/>
          <pc:sldMk cId="2980590818" sldId="269"/>
        </pc:sldMkLst>
        <pc:spChg chg="mod">
          <ac:chgData name="Richardson,Stephanie N" userId="8822d8c7-f6b5-46ce-ac44-6502fc3debde" providerId="ADAL" clId="{70178299-FB02-42B1-BB28-1A4E7BD411FD}" dt="2024-10-25T15:24:23.702" v="674" actId="113"/>
          <ac:spMkLst>
            <pc:docMk/>
            <pc:sldMk cId="2980590818" sldId="269"/>
            <ac:spMk id="2" creationId="{F9CAC457-8721-9081-B985-AEAF38CB6FFF}"/>
          </ac:spMkLst>
        </pc:spChg>
        <pc:spChg chg="del">
          <ac:chgData name="Richardson,Stephanie N" userId="8822d8c7-f6b5-46ce-ac44-6502fc3debde" providerId="ADAL" clId="{70178299-FB02-42B1-BB28-1A4E7BD411FD}" dt="2024-10-22T18:19:57.990" v="469" actId="478"/>
          <ac:spMkLst>
            <pc:docMk/>
            <pc:sldMk cId="2980590818" sldId="269"/>
            <ac:spMk id="3" creationId="{34FEA276-BF20-1323-3B80-72336B1CB3D3}"/>
          </ac:spMkLst>
        </pc:spChg>
        <pc:picChg chg="mod">
          <ac:chgData name="Richardson,Stephanie N" userId="8822d8c7-f6b5-46ce-ac44-6502fc3debde" providerId="ADAL" clId="{70178299-FB02-42B1-BB28-1A4E7BD411FD}" dt="2024-10-25T15:36:10.600" v="1563" actId="962"/>
          <ac:picMkLst>
            <pc:docMk/>
            <pc:sldMk cId="2980590818" sldId="269"/>
            <ac:picMk id="4" creationId="{1F0DB741-3B7D-44CE-3E3D-891F489FF057}"/>
          </ac:picMkLst>
        </pc:picChg>
      </pc:sldChg>
      <pc:sldChg chg="addSp modSp mod">
        <pc:chgData name="Richardson,Stephanie N" userId="8822d8c7-f6b5-46ce-ac44-6502fc3debde" providerId="ADAL" clId="{70178299-FB02-42B1-BB28-1A4E7BD411FD}" dt="2024-10-25T15:22:06.331" v="662" actId="255"/>
        <pc:sldMkLst>
          <pc:docMk/>
          <pc:sldMk cId="1262133690" sldId="271"/>
        </pc:sldMkLst>
        <pc:spChg chg="mod">
          <ac:chgData name="Richardson,Stephanie N" userId="8822d8c7-f6b5-46ce-ac44-6502fc3debde" providerId="ADAL" clId="{70178299-FB02-42B1-BB28-1A4E7BD411FD}" dt="2024-10-25T15:22:06.331" v="662" actId="255"/>
          <ac:spMkLst>
            <pc:docMk/>
            <pc:sldMk cId="1262133690" sldId="271"/>
            <ac:spMk id="3" creationId="{CDD20951-3257-9AB6-78D1-289A6A7ED340}"/>
          </ac:spMkLst>
        </pc:spChg>
        <pc:picChg chg="add mod">
          <ac:chgData name="Richardson,Stephanie N" userId="8822d8c7-f6b5-46ce-ac44-6502fc3debde" providerId="ADAL" clId="{70178299-FB02-42B1-BB28-1A4E7BD411FD}" dt="2024-10-22T18:24:38.716" v="491" actId="962"/>
          <ac:picMkLst>
            <pc:docMk/>
            <pc:sldMk cId="1262133690" sldId="271"/>
            <ac:picMk id="4" creationId="{EE94DD1C-E682-07CB-EAA7-365BB44238CB}"/>
          </ac:picMkLst>
        </pc:picChg>
      </pc:sldChg>
      <pc:sldChg chg="addSp modSp mod">
        <pc:chgData name="Richardson,Stephanie N" userId="8822d8c7-f6b5-46ce-ac44-6502fc3debde" providerId="ADAL" clId="{70178299-FB02-42B1-BB28-1A4E7BD411FD}" dt="2024-10-25T15:23:57.117" v="670" actId="255"/>
        <pc:sldMkLst>
          <pc:docMk/>
          <pc:sldMk cId="736673528" sldId="272"/>
        </pc:sldMkLst>
        <pc:spChg chg="mod">
          <ac:chgData name="Richardson,Stephanie N" userId="8822d8c7-f6b5-46ce-ac44-6502fc3debde" providerId="ADAL" clId="{70178299-FB02-42B1-BB28-1A4E7BD411FD}" dt="2024-10-25T15:23:57.117" v="670" actId="255"/>
          <ac:spMkLst>
            <pc:docMk/>
            <pc:sldMk cId="736673528" sldId="272"/>
            <ac:spMk id="3" creationId="{86FA3725-D971-E944-F4E9-34F6BFB4194F}"/>
          </ac:spMkLst>
        </pc:spChg>
        <pc:picChg chg="add mod">
          <ac:chgData name="Richardson,Stephanie N" userId="8822d8c7-f6b5-46ce-ac44-6502fc3debde" providerId="ADAL" clId="{70178299-FB02-42B1-BB28-1A4E7BD411FD}" dt="2024-10-22T18:25:20.296" v="499" actId="962"/>
          <ac:picMkLst>
            <pc:docMk/>
            <pc:sldMk cId="736673528" sldId="272"/>
            <ac:picMk id="4" creationId="{AD12E378-33F5-3ED1-2137-7970E6E36100}"/>
          </ac:picMkLst>
        </pc:picChg>
      </pc:sldChg>
      <pc:sldChg chg="addSp modSp mod">
        <pc:chgData name="Richardson,Stephanie N" userId="8822d8c7-f6b5-46ce-ac44-6502fc3debde" providerId="ADAL" clId="{70178299-FB02-42B1-BB28-1A4E7BD411FD}" dt="2024-10-25T15:20:26.613" v="657" actId="255"/>
        <pc:sldMkLst>
          <pc:docMk/>
          <pc:sldMk cId="1921813678" sldId="273"/>
        </pc:sldMkLst>
        <pc:spChg chg="mod">
          <ac:chgData name="Richardson,Stephanie N" userId="8822d8c7-f6b5-46ce-ac44-6502fc3debde" providerId="ADAL" clId="{70178299-FB02-42B1-BB28-1A4E7BD411FD}" dt="2024-10-25T15:20:26.613" v="657" actId="255"/>
          <ac:spMkLst>
            <pc:docMk/>
            <pc:sldMk cId="1921813678" sldId="273"/>
            <ac:spMk id="5" creationId="{DB05A6A3-00A2-534C-E82E-691080D19E90}"/>
          </ac:spMkLst>
        </pc:spChg>
        <pc:picChg chg="add mod">
          <ac:chgData name="Richardson,Stephanie N" userId="8822d8c7-f6b5-46ce-ac44-6502fc3debde" providerId="ADAL" clId="{70178299-FB02-42B1-BB28-1A4E7BD411FD}" dt="2024-10-22T18:23:31.209" v="481" actId="962"/>
          <ac:picMkLst>
            <pc:docMk/>
            <pc:sldMk cId="1921813678" sldId="273"/>
            <ac:picMk id="3" creationId="{04BC228F-6964-3E51-0958-786D074DEE2E}"/>
          </ac:picMkLst>
        </pc:picChg>
      </pc:sldChg>
      <pc:sldChg chg="modSp mod modNotesTx">
        <pc:chgData name="Richardson,Stephanie N" userId="8822d8c7-f6b5-46ce-ac44-6502fc3debde" providerId="ADAL" clId="{70178299-FB02-42B1-BB28-1A4E7BD411FD}" dt="2024-10-25T15:38:43.244" v="1577" actId="20577"/>
        <pc:sldMkLst>
          <pc:docMk/>
          <pc:sldMk cId="2470948026" sldId="274"/>
        </pc:sldMkLst>
        <pc:spChg chg="mod">
          <ac:chgData name="Richardson,Stephanie N" userId="8822d8c7-f6b5-46ce-ac44-6502fc3debde" providerId="ADAL" clId="{70178299-FB02-42B1-BB28-1A4E7BD411FD}" dt="2024-10-25T15:17:01.423" v="642" actId="27636"/>
          <ac:spMkLst>
            <pc:docMk/>
            <pc:sldMk cId="2470948026" sldId="274"/>
            <ac:spMk id="3" creationId="{5C24A460-AED8-BEE6-FA33-87BED43B1837}"/>
          </ac:spMkLst>
        </pc:spChg>
      </pc:sldChg>
      <pc:sldChg chg="addSp modSp mod modNotesTx">
        <pc:chgData name="Richardson,Stephanie N" userId="8822d8c7-f6b5-46ce-ac44-6502fc3debde" providerId="ADAL" clId="{70178299-FB02-42B1-BB28-1A4E7BD411FD}" dt="2024-10-25T15:37:25.358" v="1568" actId="20577"/>
        <pc:sldMkLst>
          <pc:docMk/>
          <pc:sldMk cId="1547600392" sldId="275"/>
        </pc:sldMkLst>
        <pc:spChg chg="mod">
          <ac:chgData name="Richardson,Stephanie N" userId="8822d8c7-f6b5-46ce-ac44-6502fc3debde" providerId="ADAL" clId="{70178299-FB02-42B1-BB28-1A4E7BD411FD}" dt="2024-10-25T15:24:13.125" v="673" actId="20577"/>
          <ac:spMkLst>
            <pc:docMk/>
            <pc:sldMk cId="1547600392" sldId="275"/>
            <ac:spMk id="3" creationId="{32598C74-CFD8-0B62-83A3-7D491D13B8C0}"/>
          </ac:spMkLst>
        </pc:spChg>
        <pc:picChg chg="add mod">
          <ac:chgData name="Richardson,Stephanie N" userId="8822d8c7-f6b5-46ce-ac44-6502fc3debde" providerId="ADAL" clId="{70178299-FB02-42B1-BB28-1A4E7BD411FD}" dt="2024-10-22T18:25:26.075" v="501" actId="962"/>
          <ac:picMkLst>
            <pc:docMk/>
            <pc:sldMk cId="1547600392" sldId="275"/>
            <ac:picMk id="4" creationId="{07B48D4C-1188-D988-D12C-77CD6D3674DD}"/>
          </ac:picMkLst>
        </pc:picChg>
      </pc:sldChg>
      <pc:sldChg chg="modSp mod">
        <pc:chgData name="Richardson,Stephanie N" userId="8822d8c7-f6b5-46ce-ac44-6502fc3debde" providerId="ADAL" clId="{70178299-FB02-42B1-BB28-1A4E7BD411FD}" dt="2024-10-25T15:28:10.511" v="1207" actId="113"/>
        <pc:sldMkLst>
          <pc:docMk/>
          <pc:sldMk cId="3446762752" sldId="276"/>
        </pc:sldMkLst>
        <pc:spChg chg="mod">
          <ac:chgData name="Richardson,Stephanie N" userId="8822d8c7-f6b5-46ce-ac44-6502fc3debde" providerId="ADAL" clId="{70178299-FB02-42B1-BB28-1A4E7BD411FD}" dt="2024-10-25T15:28:10.511" v="1207" actId="113"/>
          <ac:spMkLst>
            <pc:docMk/>
            <pc:sldMk cId="3446762752" sldId="276"/>
            <ac:spMk id="2" creationId="{A85AB0DE-A69F-1760-952E-AA3B3ABB855B}"/>
          </ac:spMkLst>
        </pc:spChg>
      </pc:sldChg>
      <pc:sldChg chg="modSp del mod">
        <pc:chgData name="Richardson,Stephanie N" userId="8822d8c7-f6b5-46ce-ac44-6502fc3debde" providerId="ADAL" clId="{70178299-FB02-42B1-BB28-1A4E7BD411FD}" dt="2024-10-25T15:28:44.329" v="1208" actId="2696"/>
        <pc:sldMkLst>
          <pc:docMk/>
          <pc:sldMk cId="2616633928" sldId="277"/>
        </pc:sldMkLst>
        <pc:spChg chg="mod">
          <ac:chgData name="Richardson,Stephanie N" userId="8822d8c7-f6b5-46ce-ac44-6502fc3debde" providerId="ADAL" clId="{70178299-FB02-42B1-BB28-1A4E7BD411FD}" dt="2024-10-17T14:43:42.879" v="80" actId="20577"/>
          <ac:spMkLst>
            <pc:docMk/>
            <pc:sldMk cId="2616633928" sldId="277"/>
            <ac:spMk id="2" creationId="{734FD008-327B-47E1-0E56-57C14CD788AA}"/>
          </ac:spMkLst>
        </pc:spChg>
        <pc:spChg chg="mod">
          <ac:chgData name="Richardson,Stephanie N" userId="8822d8c7-f6b5-46ce-ac44-6502fc3debde" providerId="ADAL" clId="{70178299-FB02-42B1-BB28-1A4E7BD411FD}" dt="2024-10-17T14:42:32.139" v="71" actId="20577"/>
          <ac:spMkLst>
            <pc:docMk/>
            <pc:sldMk cId="2616633928" sldId="277"/>
            <ac:spMk id="3" creationId="{0F4018D3-4AC0-E178-7803-8DF564E95E86}"/>
          </ac:spMkLst>
        </pc:spChg>
      </pc:sldChg>
      <pc:sldChg chg="addSp modSp mod modNotesTx">
        <pc:chgData name="Richardson,Stephanie N" userId="8822d8c7-f6b5-46ce-ac44-6502fc3debde" providerId="ADAL" clId="{70178299-FB02-42B1-BB28-1A4E7BD411FD}" dt="2024-10-25T15:36:46.249" v="1564" actId="20577"/>
        <pc:sldMkLst>
          <pc:docMk/>
          <pc:sldMk cId="797998419" sldId="279"/>
        </pc:sldMkLst>
        <pc:spChg chg="mod">
          <ac:chgData name="Richardson,Stephanie N" userId="8822d8c7-f6b5-46ce-ac44-6502fc3debde" providerId="ADAL" clId="{70178299-FB02-42B1-BB28-1A4E7BD411FD}" dt="2024-10-17T14:46:19.619" v="98" actId="20577"/>
          <ac:spMkLst>
            <pc:docMk/>
            <pc:sldMk cId="797998419" sldId="279"/>
            <ac:spMk id="2" creationId="{CB2C7C78-2E30-8866-BF1D-494823C3E99A}"/>
          </ac:spMkLst>
        </pc:spChg>
        <pc:spChg chg="mod">
          <ac:chgData name="Richardson,Stephanie N" userId="8822d8c7-f6b5-46ce-ac44-6502fc3debde" providerId="ADAL" clId="{70178299-FB02-42B1-BB28-1A4E7BD411FD}" dt="2024-10-25T15:29:09.121" v="1211" actId="255"/>
          <ac:spMkLst>
            <pc:docMk/>
            <pc:sldMk cId="797998419" sldId="279"/>
            <ac:spMk id="3" creationId="{90080878-CD6A-48E9-0044-5C06B616FD36}"/>
          </ac:spMkLst>
        </pc:spChg>
        <pc:picChg chg="add mod">
          <ac:chgData name="Richardson,Stephanie N" userId="8822d8c7-f6b5-46ce-ac44-6502fc3debde" providerId="ADAL" clId="{70178299-FB02-42B1-BB28-1A4E7BD411FD}" dt="2024-10-25T15:30:10.776" v="1308" actId="1037"/>
          <ac:picMkLst>
            <pc:docMk/>
            <pc:sldMk cId="797998419" sldId="279"/>
            <ac:picMk id="5" creationId="{5D8D43D5-854E-245B-F9D7-90022C021F73}"/>
          </ac:picMkLst>
        </pc:picChg>
        <pc:picChg chg="add mod ord">
          <ac:chgData name="Richardson,Stephanie N" userId="8822d8c7-f6b5-46ce-ac44-6502fc3debde" providerId="ADAL" clId="{70178299-FB02-42B1-BB28-1A4E7BD411FD}" dt="2024-10-25T15:29:32.624" v="1261" actId="1035"/>
          <ac:picMkLst>
            <pc:docMk/>
            <pc:sldMk cId="797998419" sldId="279"/>
            <ac:picMk id="7" creationId="{A995D4DB-7711-2AA8-D103-0CD48513AB94}"/>
          </ac:picMkLst>
        </pc:picChg>
        <pc:picChg chg="add mod ord">
          <ac:chgData name="Richardson,Stephanie N" userId="8822d8c7-f6b5-46ce-ac44-6502fc3debde" providerId="ADAL" clId="{70178299-FB02-42B1-BB28-1A4E7BD411FD}" dt="2024-10-25T15:29:55.200" v="1291" actId="1076"/>
          <ac:picMkLst>
            <pc:docMk/>
            <pc:sldMk cId="797998419" sldId="279"/>
            <ac:picMk id="9" creationId="{01E35883-E678-DB92-6C93-4D88B2E6733A}"/>
          </ac:picMkLst>
        </pc:picChg>
      </pc:sldChg>
      <pc:sldChg chg="modSp mod">
        <pc:chgData name="Richardson,Stephanie N" userId="8822d8c7-f6b5-46ce-ac44-6502fc3debde" providerId="ADAL" clId="{70178299-FB02-42B1-BB28-1A4E7BD411FD}" dt="2024-10-25T15:30:19.533" v="1309" actId="113"/>
        <pc:sldMkLst>
          <pc:docMk/>
          <pc:sldMk cId="2545783819" sldId="280"/>
        </pc:sldMkLst>
        <pc:spChg chg="mod">
          <ac:chgData name="Richardson,Stephanie N" userId="8822d8c7-f6b5-46ce-ac44-6502fc3debde" providerId="ADAL" clId="{70178299-FB02-42B1-BB28-1A4E7BD411FD}" dt="2024-10-25T15:30:19.533" v="1309" actId="113"/>
          <ac:spMkLst>
            <pc:docMk/>
            <pc:sldMk cId="2545783819" sldId="280"/>
            <ac:spMk id="2" creationId="{9494983F-1726-2D13-7B38-A7C3924BC5BF}"/>
          </ac:spMkLst>
        </pc:spChg>
        <pc:picChg chg="mod">
          <ac:chgData name="Richardson,Stephanie N" userId="8822d8c7-f6b5-46ce-ac44-6502fc3debde" providerId="ADAL" clId="{70178299-FB02-42B1-BB28-1A4E7BD411FD}" dt="2024-10-22T18:19:38.771" v="452" actId="962"/>
          <ac:picMkLst>
            <pc:docMk/>
            <pc:sldMk cId="2545783819" sldId="280"/>
            <ac:picMk id="3" creationId="{4B3141FF-02E8-B13A-A2F0-08CD9738FB7E}"/>
          </ac:picMkLst>
        </pc:picChg>
        <pc:picChg chg="mod ord">
          <ac:chgData name="Richardson,Stephanie N" userId="8822d8c7-f6b5-46ce-ac44-6502fc3debde" providerId="ADAL" clId="{70178299-FB02-42B1-BB28-1A4E7BD411FD}" dt="2024-10-22T18:19:36.644" v="451" actId="962"/>
          <ac:picMkLst>
            <pc:docMk/>
            <pc:sldMk cId="2545783819" sldId="280"/>
            <ac:picMk id="4" creationId="{BE3891B2-EA76-330D-25A6-0171E22492DF}"/>
          </ac:picMkLst>
        </pc:picChg>
      </pc:sldChg>
      <pc:sldChg chg="addSp delSp modSp mod modNotesTx">
        <pc:chgData name="Richardson,Stephanie N" userId="8822d8c7-f6b5-46ce-ac44-6502fc3debde" providerId="ADAL" clId="{70178299-FB02-42B1-BB28-1A4E7BD411FD}" dt="2024-10-25T15:38:21.157" v="1573" actId="20577"/>
        <pc:sldMkLst>
          <pc:docMk/>
          <pc:sldMk cId="1608596912" sldId="281"/>
        </pc:sldMkLst>
        <pc:spChg chg="mod">
          <ac:chgData name="Richardson,Stephanie N" userId="8822d8c7-f6b5-46ce-ac44-6502fc3debde" providerId="ADAL" clId="{70178299-FB02-42B1-BB28-1A4E7BD411FD}" dt="2024-10-25T15:30:48.265" v="1312" actId="113"/>
          <ac:spMkLst>
            <pc:docMk/>
            <pc:sldMk cId="1608596912" sldId="281"/>
            <ac:spMk id="2" creationId="{F0314EE1-2753-F51F-0000-25C121A126D4}"/>
          </ac:spMkLst>
        </pc:spChg>
        <pc:spChg chg="del">
          <ac:chgData name="Richardson,Stephanie N" userId="8822d8c7-f6b5-46ce-ac44-6502fc3debde" providerId="ADAL" clId="{70178299-FB02-42B1-BB28-1A4E7BD411FD}" dt="2024-10-22T18:16:57.344" v="287" actId="478"/>
          <ac:spMkLst>
            <pc:docMk/>
            <pc:sldMk cId="1608596912" sldId="281"/>
            <ac:spMk id="3" creationId="{B62A38B6-24A7-5730-702E-26D2259B4E1D}"/>
          </ac:spMkLst>
        </pc:spChg>
        <pc:spChg chg="add del mod">
          <ac:chgData name="Richardson,Stephanie N" userId="8822d8c7-f6b5-46ce-ac44-6502fc3debde" providerId="ADAL" clId="{70178299-FB02-42B1-BB28-1A4E7BD411FD}" dt="2024-10-22T18:17:01.278" v="288" actId="478"/>
          <ac:spMkLst>
            <pc:docMk/>
            <pc:sldMk cId="1608596912" sldId="281"/>
            <ac:spMk id="5" creationId="{A5C04021-69C7-F1C3-1F8B-2901FABE5D12}"/>
          </ac:spMkLst>
        </pc:spChg>
      </pc:sldChg>
      <pc:sldChg chg="addSp modSp mod">
        <pc:chgData name="Richardson,Stephanie N" userId="8822d8c7-f6b5-46ce-ac44-6502fc3debde" providerId="ADAL" clId="{70178299-FB02-42B1-BB28-1A4E7BD411FD}" dt="2024-10-25T15:17:16.467" v="643" actId="255"/>
        <pc:sldMkLst>
          <pc:docMk/>
          <pc:sldMk cId="3268256961" sldId="282"/>
        </pc:sldMkLst>
        <pc:spChg chg="mod ord">
          <ac:chgData name="Richardson,Stephanie N" userId="8822d8c7-f6b5-46ce-ac44-6502fc3debde" providerId="ADAL" clId="{70178299-FB02-42B1-BB28-1A4E7BD411FD}" dt="2024-10-25T15:17:16.467" v="643" actId="255"/>
          <ac:spMkLst>
            <pc:docMk/>
            <pc:sldMk cId="3268256961" sldId="282"/>
            <ac:spMk id="5" creationId="{B1E935B5-A26D-7EB3-16CA-C211DD5F485C}"/>
          </ac:spMkLst>
        </pc:spChg>
        <pc:picChg chg="add mod ord">
          <ac:chgData name="Richardson,Stephanie N" userId="8822d8c7-f6b5-46ce-ac44-6502fc3debde" providerId="ADAL" clId="{70178299-FB02-42B1-BB28-1A4E7BD411FD}" dt="2024-10-22T18:22:44.759" v="473" actId="962"/>
          <ac:picMkLst>
            <pc:docMk/>
            <pc:sldMk cId="3268256961" sldId="282"/>
            <ac:picMk id="4" creationId="{A6BB5647-8A3A-CC8D-9646-5B02BE8D1103}"/>
          </ac:picMkLst>
        </pc:picChg>
      </pc:sldChg>
      <pc:sldChg chg="addSp modSp mod">
        <pc:chgData name="Richardson,Stephanie N" userId="8822d8c7-f6b5-46ce-ac44-6502fc3debde" providerId="ADAL" clId="{70178299-FB02-42B1-BB28-1A4E7BD411FD}" dt="2024-10-25T15:21:43.772" v="661" actId="255"/>
        <pc:sldMkLst>
          <pc:docMk/>
          <pc:sldMk cId="2781917014" sldId="283"/>
        </pc:sldMkLst>
        <pc:spChg chg="mod">
          <ac:chgData name="Richardson,Stephanie N" userId="8822d8c7-f6b5-46ce-ac44-6502fc3debde" providerId="ADAL" clId="{70178299-FB02-42B1-BB28-1A4E7BD411FD}" dt="2024-10-25T15:21:43.772" v="661" actId="255"/>
          <ac:spMkLst>
            <pc:docMk/>
            <pc:sldMk cId="2781917014" sldId="283"/>
            <ac:spMk id="3" creationId="{CDD20951-3257-9AB6-78D1-289A6A7ED340}"/>
          </ac:spMkLst>
        </pc:spChg>
        <pc:picChg chg="add mod">
          <ac:chgData name="Richardson,Stephanie N" userId="8822d8c7-f6b5-46ce-ac44-6502fc3debde" providerId="ADAL" clId="{70178299-FB02-42B1-BB28-1A4E7BD411FD}" dt="2024-10-22T18:24:33.470" v="489" actId="962"/>
          <ac:picMkLst>
            <pc:docMk/>
            <pc:sldMk cId="2781917014" sldId="283"/>
            <ac:picMk id="5" creationId="{95B82554-CC74-1E71-FC54-C016FDCCA200}"/>
          </ac:picMkLst>
        </pc:picChg>
      </pc:sldChg>
      <pc:sldChg chg="addSp modSp mod">
        <pc:chgData name="Richardson,Stephanie N" userId="8822d8c7-f6b5-46ce-ac44-6502fc3debde" providerId="ADAL" clId="{70178299-FB02-42B1-BB28-1A4E7BD411FD}" dt="2024-10-25T15:23:00.111" v="665" actId="255"/>
        <pc:sldMkLst>
          <pc:docMk/>
          <pc:sldMk cId="2048382866" sldId="284"/>
        </pc:sldMkLst>
        <pc:spChg chg="mod">
          <ac:chgData name="Richardson,Stephanie N" userId="8822d8c7-f6b5-46ce-ac44-6502fc3debde" providerId="ADAL" clId="{70178299-FB02-42B1-BB28-1A4E7BD411FD}" dt="2024-10-25T15:23:00.111" v="665" actId="255"/>
          <ac:spMkLst>
            <pc:docMk/>
            <pc:sldMk cId="2048382866" sldId="284"/>
            <ac:spMk id="3" creationId="{79D08049-6834-C576-3C2F-2AEEECCB81CC}"/>
          </ac:spMkLst>
        </pc:spChg>
        <pc:picChg chg="add mod">
          <ac:chgData name="Richardson,Stephanie N" userId="8822d8c7-f6b5-46ce-ac44-6502fc3debde" providerId="ADAL" clId="{70178299-FB02-42B1-BB28-1A4E7BD411FD}" dt="2024-10-22T18:25:14.142" v="497" actId="962"/>
          <ac:picMkLst>
            <pc:docMk/>
            <pc:sldMk cId="2048382866" sldId="284"/>
            <ac:picMk id="5" creationId="{F482951D-56B2-D9A6-1F5E-1E2C720C9C7E}"/>
          </ac:picMkLst>
        </pc:picChg>
      </pc:sldChg>
      <pc:sldChg chg="delSp modSp mod modNotesTx">
        <pc:chgData name="Richardson,Stephanie N" userId="8822d8c7-f6b5-46ce-ac44-6502fc3debde" providerId="ADAL" clId="{70178299-FB02-42B1-BB28-1A4E7BD411FD}" dt="2024-10-25T15:36:51.262" v="1565" actId="20577"/>
        <pc:sldMkLst>
          <pc:docMk/>
          <pc:sldMk cId="3322931583" sldId="285"/>
        </pc:sldMkLst>
        <pc:spChg chg="mod">
          <ac:chgData name="Richardson,Stephanie N" userId="8822d8c7-f6b5-46ce-ac44-6502fc3debde" providerId="ADAL" clId="{70178299-FB02-42B1-BB28-1A4E7BD411FD}" dt="2024-10-25T15:28:55.234" v="1209" actId="113"/>
          <ac:spMkLst>
            <pc:docMk/>
            <pc:sldMk cId="3322931583" sldId="285"/>
            <ac:spMk id="2" creationId="{F9CAC457-8721-9081-B985-AEAF38CB6FFF}"/>
          </ac:spMkLst>
        </pc:spChg>
        <pc:spChg chg="del">
          <ac:chgData name="Richardson,Stephanie N" userId="8822d8c7-f6b5-46ce-ac44-6502fc3debde" providerId="ADAL" clId="{70178299-FB02-42B1-BB28-1A4E7BD411FD}" dt="2024-10-25T15:28:59.591" v="1210" actId="478"/>
          <ac:spMkLst>
            <pc:docMk/>
            <pc:sldMk cId="3322931583" sldId="285"/>
            <ac:spMk id="3" creationId="{34FEA276-BF20-1323-3B80-72336B1CB3D3}"/>
          </ac:spMkLst>
        </pc:spChg>
        <pc:picChg chg="mod">
          <ac:chgData name="Richardson,Stephanie N" userId="8822d8c7-f6b5-46ce-ac44-6502fc3debde" providerId="ADAL" clId="{70178299-FB02-42B1-BB28-1A4E7BD411FD}" dt="2024-10-22T18:26:10.789" v="509" actId="962"/>
          <ac:picMkLst>
            <pc:docMk/>
            <pc:sldMk cId="3322931583" sldId="285"/>
            <ac:picMk id="4" creationId="{7584BEC3-1EEB-37D6-E558-169815C850AB}"/>
          </ac:picMkLst>
        </pc:picChg>
      </pc:sldChg>
      <pc:sldChg chg="modSp mod">
        <pc:chgData name="Richardson,Stephanie N" userId="8822d8c7-f6b5-46ce-ac44-6502fc3debde" providerId="ADAL" clId="{70178299-FB02-42B1-BB28-1A4E7BD411FD}" dt="2024-10-25T15:35:40.242" v="1559" actId="20577"/>
        <pc:sldMkLst>
          <pc:docMk/>
          <pc:sldMk cId="641119097" sldId="289"/>
        </pc:sldMkLst>
        <pc:spChg chg="mod">
          <ac:chgData name="Richardson,Stephanie N" userId="8822d8c7-f6b5-46ce-ac44-6502fc3debde" providerId="ADAL" clId="{70178299-FB02-42B1-BB28-1A4E7BD411FD}" dt="2024-10-25T15:35:40.242" v="1559" actId="20577"/>
          <ac:spMkLst>
            <pc:docMk/>
            <pc:sldMk cId="641119097" sldId="289"/>
            <ac:spMk id="3" creationId="{3E177C67-A1D6-BF44-8FE9-00E6BB723BA8}"/>
          </ac:spMkLst>
        </pc:spChg>
      </pc:sldChg>
      <pc:sldChg chg="modSp mod modNotesTx">
        <pc:chgData name="Richardson,Stephanie N" userId="8822d8c7-f6b5-46ce-ac44-6502fc3debde" providerId="ADAL" clId="{70178299-FB02-42B1-BB28-1A4E7BD411FD}" dt="2024-10-25T15:38:31.461" v="1575" actId="20577"/>
        <pc:sldMkLst>
          <pc:docMk/>
          <pc:sldMk cId="216970997" sldId="290"/>
        </pc:sldMkLst>
        <pc:spChg chg="mod">
          <ac:chgData name="Richardson,Stephanie N" userId="8822d8c7-f6b5-46ce-ac44-6502fc3debde" providerId="ADAL" clId="{70178299-FB02-42B1-BB28-1A4E7BD411FD}" dt="2024-10-25T15:16:31.250" v="639" actId="255"/>
          <ac:spMkLst>
            <pc:docMk/>
            <pc:sldMk cId="216970997" sldId="290"/>
            <ac:spMk id="3" creationId="{5C24A460-AED8-BEE6-FA33-87BED43B1837}"/>
          </ac:spMkLst>
        </pc:spChg>
      </pc:sldChg>
      <pc:sldChg chg="modSp mod modNotesTx">
        <pc:chgData name="Richardson,Stephanie N" userId="8822d8c7-f6b5-46ce-ac44-6502fc3debde" providerId="ADAL" clId="{70178299-FB02-42B1-BB28-1A4E7BD411FD}" dt="2024-10-25T15:38:38.627" v="1576" actId="20577"/>
        <pc:sldMkLst>
          <pc:docMk/>
          <pc:sldMk cId="291065208" sldId="291"/>
        </pc:sldMkLst>
        <pc:spChg chg="mod">
          <ac:chgData name="Richardson,Stephanie N" userId="8822d8c7-f6b5-46ce-ac44-6502fc3debde" providerId="ADAL" clId="{70178299-FB02-42B1-BB28-1A4E7BD411FD}" dt="2024-10-25T15:16:47.924" v="640" actId="255"/>
          <ac:spMkLst>
            <pc:docMk/>
            <pc:sldMk cId="291065208" sldId="291"/>
            <ac:spMk id="3" creationId="{5C24A460-AED8-BEE6-FA33-87BED43B1837}"/>
          </ac:spMkLst>
        </pc:spChg>
      </pc:sldChg>
      <pc:sldChg chg="modNotesTx">
        <pc:chgData name="Richardson,Stephanie N" userId="8822d8c7-f6b5-46ce-ac44-6502fc3debde" providerId="ADAL" clId="{70178299-FB02-42B1-BB28-1A4E7BD411FD}" dt="2024-10-25T15:38:25.266" v="1574" actId="20577"/>
        <pc:sldMkLst>
          <pc:docMk/>
          <pc:sldMk cId="2244223854" sldId="292"/>
        </pc:sldMkLst>
      </pc:sldChg>
      <pc:sldChg chg="addSp delSp modSp mod">
        <pc:chgData name="Richardson,Stephanie N" userId="8822d8c7-f6b5-46ce-ac44-6502fc3debde" providerId="ADAL" clId="{70178299-FB02-42B1-BB28-1A4E7BD411FD}" dt="2024-10-25T15:17:27.057" v="644" actId="255"/>
        <pc:sldMkLst>
          <pc:docMk/>
          <pc:sldMk cId="3618046175" sldId="293"/>
        </pc:sldMkLst>
        <pc:spChg chg="mod">
          <ac:chgData name="Richardson,Stephanie N" userId="8822d8c7-f6b5-46ce-ac44-6502fc3debde" providerId="ADAL" clId="{70178299-FB02-42B1-BB28-1A4E7BD411FD}" dt="2024-10-25T15:17:27.057" v="644" actId="255"/>
          <ac:spMkLst>
            <pc:docMk/>
            <pc:sldMk cId="3618046175" sldId="293"/>
            <ac:spMk id="5" creationId="{C12AA90D-E975-FFC1-EC5A-1016D3E1A57A}"/>
          </ac:spMkLst>
        </pc:spChg>
        <pc:picChg chg="add del mod">
          <ac:chgData name="Richardson,Stephanie N" userId="8822d8c7-f6b5-46ce-ac44-6502fc3debde" providerId="ADAL" clId="{70178299-FB02-42B1-BB28-1A4E7BD411FD}" dt="2024-10-17T14:49:02.134" v="109" actId="478"/>
          <ac:picMkLst>
            <pc:docMk/>
            <pc:sldMk cId="3618046175" sldId="293"/>
            <ac:picMk id="3" creationId="{3A95A674-5511-8476-C872-493FC6E9B1BC}"/>
          </ac:picMkLst>
        </pc:picChg>
        <pc:picChg chg="add mod ord">
          <ac:chgData name="Richardson,Stephanie N" userId="8822d8c7-f6b5-46ce-ac44-6502fc3debde" providerId="ADAL" clId="{70178299-FB02-42B1-BB28-1A4E7BD411FD}" dt="2024-10-22T18:22:57.330" v="475" actId="962"/>
          <ac:picMkLst>
            <pc:docMk/>
            <pc:sldMk cId="3618046175" sldId="293"/>
            <ac:picMk id="6" creationId="{A1DDC97B-EE5C-0876-56C6-DFA062B6B1AC}"/>
          </ac:picMkLst>
        </pc:picChg>
      </pc:sldChg>
      <pc:sldChg chg="addSp delSp modSp mod">
        <pc:chgData name="Richardson,Stephanie N" userId="8822d8c7-f6b5-46ce-ac44-6502fc3debde" providerId="ADAL" clId="{70178299-FB02-42B1-BB28-1A4E7BD411FD}" dt="2024-10-25T15:17:33.337" v="645" actId="255"/>
        <pc:sldMkLst>
          <pc:docMk/>
          <pc:sldMk cId="3293946784" sldId="294"/>
        </pc:sldMkLst>
        <pc:spChg chg="mod">
          <ac:chgData name="Richardson,Stephanie N" userId="8822d8c7-f6b5-46ce-ac44-6502fc3debde" providerId="ADAL" clId="{70178299-FB02-42B1-BB28-1A4E7BD411FD}" dt="2024-10-25T15:17:33.337" v="645" actId="255"/>
          <ac:spMkLst>
            <pc:docMk/>
            <pc:sldMk cId="3293946784" sldId="294"/>
            <ac:spMk id="5" creationId="{9EC9EC18-7BB5-E245-980D-C6387C749A25}"/>
          </ac:spMkLst>
        </pc:spChg>
        <pc:picChg chg="add del mod">
          <ac:chgData name="Richardson,Stephanie N" userId="8822d8c7-f6b5-46ce-ac44-6502fc3debde" providerId="ADAL" clId="{70178299-FB02-42B1-BB28-1A4E7BD411FD}" dt="2024-10-17T14:49:00.511" v="108" actId="478"/>
          <ac:picMkLst>
            <pc:docMk/>
            <pc:sldMk cId="3293946784" sldId="294"/>
            <ac:picMk id="3" creationId="{4D10D7CD-A9E8-6A0E-B390-B6AC50334069}"/>
          </ac:picMkLst>
        </pc:picChg>
        <pc:picChg chg="add mod ord">
          <ac:chgData name="Richardson,Stephanie N" userId="8822d8c7-f6b5-46ce-ac44-6502fc3debde" providerId="ADAL" clId="{70178299-FB02-42B1-BB28-1A4E7BD411FD}" dt="2024-10-22T18:23:14.211" v="477" actId="962"/>
          <ac:picMkLst>
            <pc:docMk/>
            <pc:sldMk cId="3293946784" sldId="294"/>
            <ac:picMk id="6" creationId="{CC127CB7-6CAB-64D4-0ABD-4A6FF855CC59}"/>
          </ac:picMkLst>
        </pc:picChg>
      </pc:sldChg>
      <pc:sldChg chg="addSp modSp mod">
        <pc:chgData name="Richardson,Stephanie N" userId="8822d8c7-f6b5-46ce-ac44-6502fc3debde" providerId="ADAL" clId="{70178299-FB02-42B1-BB28-1A4E7BD411FD}" dt="2024-10-25T15:20:37.388" v="658" actId="255"/>
        <pc:sldMkLst>
          <pc:docMk/>
          <pc:sldMk cId="1520476587" sldId="295"/>
        </pc:sldMkLst>
        <pc:spChg chg="mod">
          <ac:chgData name="Richardson,Stephanie N" userId="8822d8c7-f6b5-46ce-ac44-6502fc3debde" providerId="ADAL" clId="{70178299-FB02-42B1-BB28-1A4E7BD411FD}" dt="2024-10-25T15:20:37.388" v="658" actId="255"/>
          <ac:spMkLst>
            <pc:docMk/>
            <pc:sldMk cId="1520476587" sldId="295"/>
            <ac:spMk id="5" creationId="{DB05A6A3-00A2-534C-E82E-691080D19E90}"/>
          </ac:spMkLst>
        </pc:spChg>
        <pc:picChg chg="add mod">
          <ac:chgData name="Richardson,Stephanie N" userId="8822d8c7-f6b5-46ce-ac44-6502fc3debde" providerId="ADAL" clId="{70178299-FB02-42B1-BB28-1A4E7BD411FD}" dt="2024-10-22T18:23:36.763" v="483" actId="962"/>
          <ac:picMkLst>
            <pc:docMk/>
            <pc:sldMk cId="1520476587" sldId="295"/>
            <ac:picMk id="3" creationId="{6A5FBF28-2544-2AE2-0C83-ED6754A30A31}"/>
          </ac:picMkLst>
        </pc:picChg>
      </pc:sldChg>
      <pc:sldChg chg="addSp modSp mod">
        <pc:chgData name="Richardson,Stephanie N" userId="8822d8c7-f6b5-46ce-ac44-6502fc3debde" providerId="ADAL" clId="{70178299-FB02-42B1-BB28-1A4E7BD411FD}" dt="2024-10-25T15:21:16.820" v="660" actId="20577"/>
        <pc:sldMkLst>
          <pc:docMk/>
          <pc:sldMk cId="2216961622" sldId="296"/>
        </pc:sldMkLst>
        <pc:spChg chg="mod">
          <ac:chgData name="Richardson,Stephanie N" userId="8822d8c7-f6b5-46ce-ac44-6502fc3debde" providerId="ADAL" clId="{70178299-FB02-42B1-BB28-1A4E7BD411FD}" dt="2024-10-25T15:21:16.820" v="660" actId="20577"/>
          <ac:spMkLst>
            <pc:docMk/>
            <pc:sldMk cId="2216961622" sldId="296"/>
            <ac:spMk id="5" creationId="{DB05A6A3-00A2-534C-E82E-691080D19E90}"/>
          </ac:spMkLst>
        </pc:spChg>
        <pc:picChg chg="add mod">
          <ac:chgData name="Richardson,Stephanie N" userId="8822d8c7-f6b5-46ce-ac44-6502fc3debde" providerId="ADAL" clId="{70178299-FB02-42B1-BB28-1A4E7BD411FD}" dt="2024-10-22T18:23:44.521" v="485" actId="962"/>
          <ac:picMkLst>
            <pc:docMk/>
            <pc:sldMk cId="2216961622" sldId="296"/>
            <ac:picMk id="3" creationId="{FB6BD91A-FD5A-6D91-3D6C-E8EAE733BCEC}"/>
          </ac:picMkLst>
        </pc:picChg>
      </pc:sldChg>
      <pc:sldChg chg="addSp delSp modSp mod">
        <pc:chgData name="Richardson,Stephanie N" userId="8822d8c7-f6b5-46ce-ac44-6502fc3debde" providerId="ADAL" clId="{70178299-FB02-42B1-BB28-1A4E7BD411FD}" dt="2024-10-25T15:26:59.166" v="861" actId="5793"/>
        <pc:sldMkLst>
          <pc:docMk/>
          <pc:sldMk cId="3271680728" sldId="297"/>
        </pc:sldMkLst>
        <pc:spChg chg="mod">
          <ac:chgData name="Richardson,Stephanie N" userId="8822d8c7-f6b5-46ce-ac44-6502fc3debde" providerId="ADAL" clId="{70178299-FB02-42B1-BB28-1A4E7BD411FD}" dt="2024-10-25T15:26:20.737" v="839" actId="20577"/>
          <ac:spMkLst>
            <pc:docMk/>
            <pc:sldMk cId="3271680728" sldId="297"/>
            <ac:spMk id="2" creationId="{ED82A4DD-05C3-4215-03B2-2D741EA19A64}"/>
          </ac:spMkLst>
        </pc:spChg>
        <pc:spChg chg="mod">
          <ac:chgData name="Richardson,Stephanie N" userId="8822d8c7-f6b5-46ce-ac44-6502fc3debde" providerId="ADAL" clId="{70178299-FB02-42B1-BB28-1A4E7BD411FD}" dt="2024-10-25T15:26:59.166" v="861" actId="5793"/>
          <ac:spMkLst>
            <pc:docMk/>
            <pc:sldMk cId="3271680728" sldId="297"/>
            <ac:spMk id="3" creationId="{A891139B-84F2-87F2-A492-FC4AE44E1214}"/>
          </ac:spMkLst>
        </pc:spChg>
        <pc:spChg chg="del ord">
          <ac:chgData name="Richardson,Stephanie N" userId="8822d8c7-f6b5-46ce-ac44-6502fc3debde" providerId="ADAL" clId="{70178299-FB02-42B1-BB28-1A4E7BD411FD}" dt="2024-10-25T15:25:00.641" v="676" actId="478"/>
          <ac:spMkLst>
            <pc:docMk/>
            <pc:sldMk cId="3271680728" sldId="297"/>
            <ac:spMk id="4" creationId="{A76F1E2D-6182-479D-7625-5E68C63119A9}"/>
          </ac:spMkLst>
        </pc:spChg>
        <pc:spChg chg="add mod ord">
          <ac:chgData name="Richardson,Stephanie N" userId="8822d8c7-f6b5-46ce-ac44-6502fc3debde" providerId="ADAL" clId="{70178299-FB02-42B1-BB28-1A4E7BD411FD}" dt="2024-10-25T15:25:34.864" v="771" actId="1038"/>
          <ac:spMkLst>
            <pc:docMk/>
            <pc:sldMk cId="3271680728" sldId="297"/>
            <ac:spMk id="13" creationId="{9290C0BA-2100-65C5-77E5-310A406254B6}"/>
          </ac:spMkLst>
        </pc:spChg>
        <pc:picChg chg="add mod">
          <ac:chgData name="Richardson,Stephanie N" userId="8822d8c7-f6b5-46ce-ac44-6502fc3debde" providerId="ADAL" clId="{70178299-FB02-42B1-BB28-1A4E7BD411FD}" dt="2024-10-25T15:25:34.864" v="771" actId="1038"/>
          <ac:picMkLst>
            <pc:docMk/>
            <pc:sldMk cId="3271680728" sldId="297"/>
            <ac:picMk id="6" creationId="{14099380-A528-82D5-A03E-D303106C7FA3}"/>
          </ac:picMkLst>
        </pc:picChg>
        <pc:picChg chg="add mod">
          <ac:chgData name="Richardson,Stephanie N" userId="8822d8c7-f6b5-46ce-ac44-6502fc3debde" providerId="ADAL" clId="{70178299-FB02-42B1-BB28-1A4E7BD411FD}" dt="2024-10-25T15:25:34.864" v="771" actId="1038"/>
          <ac:picMkLst>
            <pc:docMk/>
            <pc:sldMk cId="3271680728" sldId="297"/>
            <ac:picMk id="8" creationId="{FD373567-AC0A-5AC3-4BAE-62B5DC1444D9}"/>
          </ac:picMkLst>
        </pc:picChg>
        <pc:cxnChg chg="add del mod">
          <ac:chgData name="Richardson,Stephanie N" userId="8822d8c7-f6b5-46ce-ac44-6502fc3debde" providerId="ADAL" clId="{70178299-FB02-42B1-BB28-1A4E7BD411FD}" dt="2024-10-17T14:56:43.512" v="208" actId="478"/>
          <ac:cxnSpMkLst>
            <pc:docMk/>
            <pc:sldMk cId="3271680728" sldId="297"/>
            <ac:cxnSpMk id="10" creationId="{457E6942-5C01-60DE-B805-180009079955}"/>
          </ac:cxnSpMkLst>
        </pc:cxnChg>
      </pc:sldChg>
      <pc:sldChg chg="addSp delSp modSp add mod">
        <pc:chgData name="Richardson,Stephanie N" userId="8822d8c7-f6b5-46ce-ac44-6502fc3debde" providerId="ADAL" clId="{70178299-FB02-42B1-BB28-1A4E7BD411FD}" dt="2024-10-25T15:28:02.265" v="1206" actId="20577"/>
        <pc:sldMkLst>
          <pc:docMk/>
          <pc:sldMk cId="777829053" sldId="298"/>
        </pc:sldMkLst>
        <pc:spChg chg="del">
          <ac:chgData name="Richardson,Stephanie N" userId="8822d8c7-f6b5-46ce-ac44-6502fc3debde" providerId="ADAL" clId="{70178299-FB02-42B1-BB28-1A4E7BD411FD}" dt="2024-10-25T15:27:06.762" v="862" actId="478"/>
          <ac:spMkLst>
            <pc:docMk/>
            <pc:sldMk cId="777829053" sldId="298"/>
            <ac:spMk id="3" creationId="{A891139B-84F2-87F2-A492-FC4AE44E1214}"/>
          </ac:spMkLst>
        </pc:spChg>
        <pc:spChg chg="mod">
          <ac:chgData name="Richardson,Stephanie N" userId="8822d8c7-f6b5-46ce-ac44-6502fc3debde" providerId="ADAL" clId="{70178299-FB02-42B1-BB28-1A4E7BD411FD}" dt="2024-10-25T15:28:02.265" v="1206" actId="20577"/>
          <ac:spMkLst>
            <pc:docMk/>
            <pc:sldMk cId="777829053" sldId="298"/>
            <ac:spMk id="4" creationId="{A76F1E2D-6182-479D-7625-5E68C63119A9}"/>
          </ac:spMkLst>
        </pc:spChg>
        <pc:spChg chg="add del mod">
          <ac:chgData name="Richardson,Stephanie N" userId="8822d8c7-f6b5-46ce-ac44-6502fc3debde" providerId="ADAL" clId="{70178299-FB02-42B1-BB28-1A4E7BD411FD}" dt="2024-10-25T15:27:15.036" v="863" actId="478"/>
          <ac:spMkLst>
            <pc:docMk/>
            <pc:sldMk cId="777829053" sldId="298"/>
            <ac:spMk id="7" creationId="{B793AEBC-A664-2D36-9492-E448F2B39E63}"/>
          </ac:spMkLst>
        </pc:spChg>
        <pc:spChg chg="mod">
          <ac:chgData name="Richardson,Stephanie N" userId="8822d8c7-f6b5-46ce-ac44-6502fc3debde" providerId="ADAL" clId="{70178299-FB02-42B1-BB28-1A4E7BD411FD}" dt="2024-10-25T15:27:27.850" v="943" actId="1037"/>
          <ac:spMkLst>
            <pc:docMk/>
            <pc:sldMk cId="777829053" sldId="298"/>
            <ac:spMk id="13" creationId="{9290C0BA-2100-65C5-77E5-310A406254B6}"/>
          </ac:spMkLst>
        </pc:spChg>
        <pc:picChg chg="mod">
          <ac:chgData name="Richardson,Stephanie N" userId="8822d8c7-f6b5-46ce-ac44-6502fc3debde" providerId="ADAL" clId="{70178299-FB02-42B1-BB28-1A4E7BD411FD}" dt="2024-10-25T15:27:27.850" v="943" actId="1037"/>
          <ac:picMkLst>
            <pc:docMk/>
            <pc:sldMk cId="777829053" sldId="298"/>
            <ac:picMk id="6" creationId="{14099380-A528-82D5-A03E-D303106C7FA3}"/>
          </ac:picMkLst>
        </pc:picChg>
        <pc:picChg chg="mod">
          <ac:chgData name="Richardson,Stephanie N" userId="8822d8c7-f6b5-46ce-ac44-6502fc3debde" providerId="ADAL" clId="{70178299-FB02-42B1-BB28-1A4E7BD411FD}" dt="2024-10-25T15:27:27.850" v="943" actId="1037"/>
          <ac:picMkLst>
            <pc:docMk/>
            <pc:sldMk cId="777829053" sldId="298"/>
            <ac:picMk id="8" creationId="{FD373567-AC0A-5AC3-4BAE-62B5DC1444D9}"/>
          </ac:picMkLst>
        </pc:picChg>
      </pc:sldChg>
    </pc:docChg>
  </pc:docChgLst>
  <pc:docChgLst>
    <pc:chgData name="Richardson,Stephanie N" userId="S::s.richardson@ufl.edu::8822d8c7-f6b5-46ce-ac44-6502fc3debde" providerId="AD" clId="Web-{0A838835-D16D-4969-29DD-481A0F514EEA}"/>
    <pc:docChg chg="delSld modSld">
      <pc:chgData name="Richardson,Stephanie N" userId="S::s.richardson@ufl.edu::8822d8c7-f6b5-46ce-ac44-6502fc3debde" providerId="AD" clId="Web-{0A838835-D16D-4969-29DD-481A0F514EEA}" dt="2023-09-13T17:59:05.245" v="287"/>
      <pc:docMkLst>
        <pc:docMk/>
      </pc:docMkLst>
      <pc:sldChg chg="del">
        <pc:chgData name="Richardson,Stephanie N" userId="S::s.richardson@ufl.edu::8822d8c7-f6b5-46ce-ac44-6502fc3debde" providerId="AD" clId="Web-{0A838835-D16D-4969-29DD-481A0F514EEA}" dt="2023-09-13T17:59:05.245" v="287"/>
        <pc:sldMkLst>
          <pc:docMk/>
          <pc:sldMk cId="1654691170" sldId="263"/>
        </pc:sldMkLst>
      </pc:sldChg>
      <pc:sldChg chg="modSp">
        <pc:chgData name="Richardson,Stephanie N" userId="S::s.richardson@ufl.edu::8822d8c7-f6b5-46ce-ac44-6502fc3debde" providerId="AD" clId="Web-{0A838835-D16D-4969-29DD-481A0F514EEA}" dt="2023-09-13T17:58:29.150" v="286" actId="20577"/>
        <pc:sldMkLst>
          <pc:docMk/>
          <pc:sldMk cId="1921813678" sldId="273"/>
        </pc:sldMkLst>
        <pc:spChg chg="mod">
          <ac:chgData name="Richardson,Stephanie N" userId="S::s.richardson@ufl.edu::8822d8c7-f6b5-46ce-ac44-6502fc3debde" providerId="AD" clId="Web-{0A838835-D16D-4969-29DD-481A0F514EEA}" dt="2023-09-13T17:58:29.150" v="286" actId="20577"/>
          <ac:spMkLst>
            <pc:docMk/>
            <pc:sldMk cId="1921813678" sldId="273"/>
            <ac:spMk id="3" creationId="{B62A38B6-24A7-5730-702E-26D2259B4E1D}"/>
          </ac:spMkLst>
        </pc:spChg>
      </pc:sldChg>
      <pc:sldChg chg="modSp">
        <pc:chgData name="Richardson,Stephanie N" userId="S::s.richardson@ufl.edu::8822d8c7-f6b5-46ce-ac44-6502fc3debde" providerId="AD" clId="Web-{0A838835-D16D-4969-29DD-481A0F514EEA}" dt="2023-09-13T17:55:04.924" v="249" actId="20577"/>
        <pc:sldMkLst>
          <pc:docMk/>
          <pc:sldMk cId="3234105206" sldId="286"/>
        </pc:sldMkLst>
        <pc:spChg chg="mod">
          <ac:chgData name="Richardson,Stephanie N" userId="S::s.richardson@ufl.edu::8822d8c7-f6b5-46ce-ac44-6502fc3debde" providerId="AD" clId="Web-{0A838835-D16D-4969-29DD-481A0F514EEA}" dt="2023-09-13T17:55:04.924" v="249" actId="20577"/>
          <ac:spMkLst>
            <pc:docMk/>
            <pc:sldMk cId="3234105206" sldId="286"/>
            <ac:spMk id="3" creationId="{0F4018D3-4AC0-E178-7803-8DF564E95E86}"/>
          </ac:spMkLst>
        </pc:spChg>
      </pc:sldChg>
      <pc:sldChg chg="modSp">
        <pc:chgData name="Richardson,Stephanie N" userId="S::s.richardson@ufl.edu::8822d8c7-f6b5-46ce-ac44-6502fc3debde" providerId="AD" clId="Web-{0A838835-D16D-4969-29DD-481A0F514EEA}" dt="2023-09-13T17:48:38.677" v="50" actId="20577"/>
        <pc:sldMkLst>
          <pc:docMk/>
          <pc:sldMk cId="3735557522" sldId="287"/>
        </pc:sldMkLst>
        <pc:spChg chg="mod">
          <ac:chgData name="Richardson,Stephanie N" userId="S::s.richardson@ufl.edu::8822d8c7-f6b5-46ce-ac44-6502fc3debde" providerId="AD" clId="Web-{0A838835-D16D-4969-29DD-481A0F514EEA}" dt="2023-09-13T17:48:38.677" v="50" actId="20577"/>
          <ac:spMkLst>
            <pc:docMk/>
            <pc:sldMk cId="3735557522" sldId="287"/>
            <ac:spMk id="3" creationId="{0F4018D3-4AC0-E178-7803-8DF564E95E86}"/>
          </ac:spMkLst>
        </pc:spChg>
      </pc:sldChg>
      <pc:sldChg chg="modSp">
        <pc:chgData name="Richardson,Stephanie N" userId="S::s.richardson@ufl.edu::8822d8c7-f6b5-46ce-ac44-6502fc3debde" providerId="AD" clId="Web-{0A838835-D16D-4969-29DD-481A0F514EEA}" dt="2023-09-13T17:53:27.187" v="200" actId="20577"/>
        <pc:sldMkLst>
          <pc:docMk/>
          <pc:sldMk cId="2476881243" sldId="288"/>
        </pc:sldMkLst>
        <pc:spChg chg="mod">
          <ac:chgData name="Richardson,Stephanie N" userId="S::s.richardson@ufl.edu::8822d8c7-f6b5-46ce-ac44-6502fc3debde" providerId="AD" clId="Web-{0A838835-D16D-4969-29DD-481A0F514EEA}" dt="2023-09-13T17:53:27.187" v="200" actId="20577"/>
          <ac:spMkLst>
            <pc:docMk/>
            <pc:sldMk cId="2476881243" sldId="288"/>
            <ac:spMk id="3" creationId="{0F4018D3-4AC0-E178-7803-8DF564E95E86}"/>
          </ac:spMkLst>
        </pc:spChg>
      </pc:sldChg>
    </pc:docChg>
  </pc:docChgLst>
  <pc:docChgLst>
    <pc:chgData name="Richardson,Stephanie N" userId="8822d8c7-f6b5-46ce-ac44-6502fc3debde" providerId="ADAL" clId="{8F1B310C-D368-4CA0-A589-ACC21CE12A3E}"/>
    <pc:docChg chg="custSel modSld">
      <pc:chgData name="Richardson,Stephanie N" userId="8822d8c7-f6b5-46ce-ac44-6502fc3debde" providerId="ADAL" clId="{8F1B310C-D368-4CA0-A589-ACC21CE12A3E}" dt="2023-11-03T18:35:28.688" v="0" actId="478"/>
      <pc:docMkLst>
        <pc:docMk/>
      </pc:docMkLst>
      <pc:sldChg chg="addSp delSp modSp mod">
        <pc:chgData name="Richardson,Stephanie N" userId="8822d8c7-f6b5-46ce-ac44-6502fc3debde" providerId="ADAL" clId="{8F1B310C-D368-4CA0-A589-ACC21CE12A3E}" dt="2023-11-03T18:35:28.688" v="0" actId="478"/>
        <pc:sldMkLst>
          <pc:docMk/>
          <pc:sldMk cId="1092381732" sldId="266"/>
        </pc:sldMkLst>
        <pc:spChg chg="del">
          <ac:chgData name="Richardson,Stephanie N" userId="8822d8c7-f6b5-46ce-ac44-6502fc3debde" providerId="ADAL" clId="{8F1B310C-D368-4CA0-A589-ACC21CE12A3E}" dt="2023-11-03T18:35:28.688" v="0" actId="478"/>
          <ac:spMkLst>
            <pc:docMk/>
            <pc:sldMk cId="1092381732" sldId="266"/>
            <ac:spMk id="3" creationId="{B622CEC9-4CB1-412E-6ADE-3C57F477555E}"/>
          </ac:spMkLst>
        </pc:spChg>
        <pc:spChg chg="add mod">
          <ac:chgData name="Richardson,Stephanie N" userId="8822d8c7-f6b5-46ce-ac44-6502fc3debde" providerId="ADAL" clId="{8F1B310C-D368-4CA0-A589-ACC21CE12A3E}" dt="2023-11-03T18:35:28.688" v="0" actId="478"/>
          <ac:spMkLst>
            <pc:docMk/>
            <pc:sldMk cId="1092381732" sldId="266"/>
            <ac:spMk id="5" creationId="{6F8F25AF-8981-35B9-6AA0-01BA77F9714D}"/>
          </ac:spMkLst>
        </pc:spChg>
      </pc:sldChg>
    </pc:docChg>
  </pc:docChgLst>
  <pc:docChgLst>
    <pc:chgData name="Richardson,Stephanie N" userId="S::s.richardson@ufl.edu::8822d8c7-f6b5-46ce-ac44-6502fc3debde" providerId="AD" clId="Web-{EEFBE924-B318-6D9F-2ABB-A61A921544CD}"/>
    <pc:docChg chg="delSld modSld">
      <pc:chgData name="Richardson,Stephanie N" userId="S::s.richardson@ufl.edu::8822d8c7-f6b5-46ce-ac44-6502fc3debde" providerId="AD" clId="Web-{EEFBE924-B318-6D9F-2ABB-A61A921544CD}" dt="2023-09-29T13:43:23.544" v="289"/>
      <pc:docMkLst>
        <pc:docMk/>
      </pc:docMkLst>
      <pc:sldChg chg="modNotes">
        <pc:chgData name="Richardson,Stephanie N" userId="S::s.richardson@ufl.edu::8822d8c7-f6b5-46ce-ac44-6502fc3debde" providerId="AD" clId="Web-{EEFBE924-B318-6D9F-2ABB-A61A921544CD}" dt="2023-09-29T13:19:25.331" v="15"/>
        <pc:sldMkLst>
          <pc:docMk/>
          <pc:sldMk cId="2470884710" sldId="256"/>
        </pc:sldMkLst>
      </pc:sldChg>
      <pc:sldChg chg="del">
        <pc:chgData name="Richardson,Stephanie N" userId="S::s.richardson@ufl.edu::8822d8c7-f6b5-46ce-ac44-6502fc3debde" providerId="AD" clId="Web-{EEFBE924-B318-6D9F-2ABB-A61A921544CD}" dt="2023-09-29T13:43:23.544" v="289"/>
        <pc:sldMkLst>
          <pc:docMk/>
          <pc:sldMk cId="775138981" sldId="257"/>
        </pc:sldMkLst>
      </pc:sldChg>
      <pc:sldChg chg="modNotes">
        <pc:chgData name="Richardson,Stephanie N" userId="S::s.richardson@ufl.edu::8822d8c7-f6b5-46ce-ac44-6502fc3debde" providerId="AD" clId="Web-{EEFBE924-B318-6D9F-2ABB-A61A921544CD}" dt="2023-09-29T13:29:08.160" v="22"/>
        <pc:sldMkLst>
          <pc:docMk/>
          <pc:sldMk cId="1000242195" sldId="262"/>
        </pc:sldMkLst>
      </pc:sldChg>
      <pc:sldChg chg="modSp">
        <pc:chgData name="Richardson,Stephanie N" userId="S::s.richardson@ufl.edu::8822d8c7-f6b5-46ce-ac44-6502fc3debde" providerId="AD" clId="Web-{EEFBE924-B318-6D9F-2ABB-A61A921544CD}" dt="2023-09-29T13:41:47.948" v="271" actId="20577"/>
        <pc:sldMkLst>
          <pc:docMk/>
          <pc:sldMk cId="4111775831" sldId="264"/>
        </pc:sldMkLst>
        <pc:spChg chg="mod">
          <ac:chgData name="Richardson,Stephanie N" userId="S::s.richardson@ufl.edu::8822d8c7-f6b5-46ce-ac44-6502fc3debde" providerId="AD" clId="Web-{EEFBE924-B318-6D9F-2ABB-A61A921544CD}" dt="2023-09-29T13:41:47.948" v="271" actId="20577"/>
          <ac:spMkLst>
            <pc:docMk/>
            <pc:sldMk cId="4111775831" sldId="264"/>
            <ac:spMk id="5" creationId="{9F3AE28C-B270-44AA-800E-4552DEA24F0B}"/>
          </ac:spMkLst>
        </pc:spChg>
      </pc:sldChg>
      <pc:sldChg chg="modNotes">
        <pc:chgData name="Richardson,Stephanie N" userId="S::s.richardson@ufl.edu::8822d8c7-f6b5-46ce-ac44-6502fc3debde" providerId="AD" clId="Web-{EEFBE924-B318-6D9F-2ABB-A61A921544CD}" dt="2023-09-29T13:19:11.081" v="9"/>
        <pc:sldMkLst>
          <pc:docMk/>
          <pc:sldMk cId="1092381732" sldId="266"/>
        </pc:sldMkLst>
      </pc:sldChg>
      <pc:sldChg chg="modNotes">
        <pc:chgData name="Richardson,Stephanie N" userId="S::s.richardson@ufl.edu::8822d8c7-f6b5-46ce-ac44-6502fc3debde" providerId="AD" clId="Web-{EEFBE924-B318-6D9F-2ABB-A61A921544CD}" dt="2023-09-29T13:27:39.908" v="20"/>
        <pc:sldMkLst>
          <pc:docMk/>
          <pc:sldMk cId="589361289" sldId="267"/>
        </pc:sldMkLst>
      </pc:sldChg>
      <pc:sldChg chg="modNotes">
        <pc:chgData name="Richardson,Stephanie N" userId="S::s.richardson@ufl.edu::8822d8c7-f6b5-46ce-ac44-6502fc3debde" providerId="AD" clId="Web-{EEFBE924-B318-6D9F-2ABB-A61A921544CD}" dt="2023-09-29T13:33:45.090" v="158"/>
        <pc:sldMkLst>
          <pc:docMk/>
          <pc:sldMk cId="1225164045" sldId="268"/>
        </pc:sldMkLst>
      </pc:sldChg>
      <pc:sldChg chg="modNotes">
        <pc:chgData name="Richardson,Stephanie N" userId="S::s.richardson@ufl.edu::8822d8c7-f6b5-46ce-ac44-6502fc3debde" providerId="AD" clId="Web-{EEFBE924-B318-6D9F-2ABB-A61A921544CD}" dt="2023-09-29T13:34:47.139" v="162"/>
        <pc:sldMkLst>
          <pc:docMk/>
          <pc:sldMk cId="2980590818" sldId="269"/>
        </pc:sldMkLst>
      </pc:sldChg>
      <pc:sldChg chg="modSp">
        <pc:chgData name="Richardson,Stephanie N" userId="S::s.richardson@ufl.edu::8822d8c7-f6b5-46ce-ac44-6502fc3debde" providerId="AD" clId="Web-{EEFBE924-B318-6D9F-2ABB-A61A921544CD}" dt="2023-09-29T13:19:04.159" v="4" actId="20577"/>
        <pc:sldMkLst>
          <pc:docMk/>
          <pc:sldMk cId="1921813678" sldId="273"/>
        </pc:sldMkLst>
        <pc:spChg chg="mod">
          <ac:chgData name="Richardson,Stephanie N" userId="S::s.richardson@ufl.edu::8822d8c7-f6b5-46ce-ac44-6502fc3debde" providerId="AD" clId="Web-{EEFBE924-B318-6D9F-2ABB-A61A921544CD}" dt="2023-09-29T13:19:04.159" v="4" actId="20577"/>
          <ac:spMkLst>
            <pc:docMk/>
            <pc:sldMk cId="1921813678" sldId="273"/>
            <ac:spMk id="3" creationId="{B62A38B6-24A7-5730-702E-26D2259B4E1D}"/>
          </ac:spMkLst>
        </pc:spChg>
      </pc:sldChg>
      <pc:sldChg chg="modNotes">
        <pc:chgData name="Richardson,Stephanie N" userId="S::s.richardson@ufl.edu::8822d8c7-f6b5-46ce-ac44-6502fc3debde" providerId="AD" clId="Web-{EEFBE924-B318-6D9F-2ABB-A61A921544CD}" dt="2023-09-29T13:02:41.474" v="2"/>
        <pc:sldMkLst>
          <pc:docMk/>
          <pc:sldMk cId="2470948026" sldId="274"/>
        </pc:sldMkLst>
      </pc:sldChg>
      <pc:sldChg chg="modNotes">
        <pc:chgData name="Richardson,Stephanie N" userId="S::s.richardson@ufl.edu::8822d8c7-f6b5-46ce-ac44-6502fc3debde" providerId="AD" clId="Web-{EEFBE924-B318-6D9F-2ABB-A61A921544CD}" dt="2023-09-29T13:39:13.443" v="246"/>
        <pc:sldMkLst>
          <pc:docMk/>
          <pc:sldMk cId="797998419" sldId="279"/>
        </pc:sldMkLst>
      </pc:sldChg>
      <pc:sldChg chg="addSp delSp modSp">
        <pc:chgData name="Richardson,Stephanie N" userId="S::s.richardson@ufl.edu::8822d8c7-f6b5-46ce-ac44-6502fc3debde" providerId="AD" clId="Web-{EEFBE924-B318-6D9F-2ABB-A61A921544CD}" dt="2023-09-29T13:33:06.480" v="152" actId="20577"/>
        <pc:sldMkLst>
          <pc:docMk/>
          <pc:sldMk cId="2048382866" sldId="284"/>
        </pc:sldMkLst>
        <pc:spChg chg="mod">
          <ac:chgData name="Richardson,Stephanie N" userId="S::s.richardson@ufl.edu::8822d8c7-f6b5-46ce-ac44-6502fc3debde" providerId="AD" clId="Web-{EEFBE924-B318-6D9F-2ABB-A61A921544CD}" dt="2023-09-29T13:33:06.480" v="152" actId="20577"/>
          <ac:spMkLst>
            <pc:docMk/>
            <pc:sldMk cId="2048382866" sldId="284"/>
            <ac:spMk id="3" creationId="{79D08049-6834-C576-3C2F-2AEEECCB81CC}"/>
          </ac:spMkLst>
        </pc:spChg>
        <pc:spChg chg="add del mod">
          <ac:chgData name="Richardson,Stephanie N" userId="S::s.richardson@ufl.edu::8822d8c7-f6b5-46ce-ac44-6502fc3debde" providerId="AD" clId="Web-{EEFBE924-B318-6D9F-2ABB-A61A921544CD}" dt="2023-09-29T13:31:35.493" v="77"/>
          <ac:spMkLst>
            <pc:docMk/>
            <pc:sldMk cId="2048382866" sldId="284"/>
            <ac:spMk id="4" creationId="{34FB1C48-A970-47F5-5E37-486F738E2AA4}"/>
          </ac:spMkLst>
        </pc:spChg>
      </pc:sldChg>
      <pc:sldChg chg="modNotes">
        <pc:chgData name="Richardson,Stephanie N" userId="S::s.richardson@ufl.edu::8822d8c7-f6b5-46ce-ac44-6502fc3debde" providerId="AD" clId="Web-{EEFBE924-B318-6D9F-2ABB-A61A921544CD}" dt="2023-09-29T13:38:50.615" v="243"/>
        <pc:sldMkLst>
          <pc:docMk/>
          <pc:sldMk cId="3322931583" sldId="285"/>
        </pc:sldMkLst>
      </pc:sldChg>
      <pc:sldChg chg="modSp">
        <pc:chgData name="Richardson,Stephanie N" userId="S::s.richardson@ufl.edu::8822d8c7-f6b5-46ce-ac44-6502fc3debde" providerId="AD" clId="Web-{EEFBE924-B318-6D9F-2ABB-A61A921544CD}" dt="2023-09-29T13:38:27.801" v="241" actId="20577"/>
        <pc:sldMkLst>
          <pc:docMk/>
          <pc:sldMk cId="3735557522" sldId="287"/>
        </pc:sldMkLst>
        <pc:spChg chg="mod">
          <ac:chgData name="Richardson,Stephanie N" userId="S::s.richardson@ufl.edu::8822d8c7-f6b5-46ce-ac44-6502fc3debde" providerId="AD" clId="Web-{EEFBE924-B318-6D9F-2ABB-A61A921544CD}" dt="2023-09-29T13:38:27.801" v="241" actId="20577"/>
          <ac:spMkLst>
            <pc:docMk/>
            <pc:sldMk cId="3735557522" sldId="287"/>
            <ac:spMk id="3" creationId="{0F4018D3-4AC0-E178-7803-8DF564E95E86}"/>
          </ac:spMkLst>
        </pc:spChg>
      </pc:sldChg>
      <pc:sldChg chg="modNotes">
        <pc:chgData name="Richardson,Stephanie N" userId="S::s.richardson@ufl.edu::8822d8c7-f6b5-46ce-ac44-6502fc3debde" providerId="AD" clId="Web-{EEFBE924-B318-6D9F-2ABB-A61A921544CD}" dt="2023-09-29T13:42:50.778" v="288"/>
        <pc:sldMkLst>
          <pc:docMk/>
          <pc:sldMk cId="2476881243" sldId="288"/>
        </pc:sldMkLst>
      </pc:sldChg>
    </pc:docChg>
  </pc:docChgLst>
  <pc:docChgLst>
    <pc:chgData name="Richardson,Stephanie N" userId="S::s.richardson@ufl.edu::8822d8c7-f6b5-46ce-ac44-6502fc3debde" providerId="AD" clId="Web-{466FD520-7EA2-2C70-EFDB-68AC94BFB117}"/>
    <pc:docChg chg="modSld">
      <pc:chgData name="Richardson,Stephanie N" userId="S::s.richardson@ufl.edu::8822d8c7-f6b5-46ce-ac44-6502fc3debde" providerId="AD" clId="Web-{466FD520-7EA2-2C70-EFDB-68AC94BFB117}" dt="2023-10-31T14:40:58.148" v="65" actId="20577"/>
      <pc:docMkLst>
        <pc:docMk/>
      </pc:docMkLst>
      <pc:sldChg chg="modSp">
        <pc:chgData name="Richardson,Stephanie N" userId="S::s.richardson@ufl.edu::8822d8c7-f6b5-46ce-ac44-6502fc3debde" providerId="AD" clId="Web-{466FD520-7EA2-2C70-EFDB-68AC94BFB117}" dt="2023-10-31T14:30:41.331" v="5" actId="20577"/>
        <pc:sldMkLst>
          <pc:docMk/>
          <pc:sldMk cId="736673528" sldId="272"/>
        </pc:sldMkLst>
        <pc:spChg chg="mod">
          <ac:chgData name="Richardson,Stephanie N" userId="S::s.richardson@ufl.edu::8822d8c7-f6b5-46ce-ac44-6502fc3debde" providerId="AD" clId="Web-{466FD520-7EA2-2C70-EFDB-68AC94BFB117}" dt="2023-10-31T14:30:41.331" v="5" actId="20577"/>
          <ac:spMkLst>
            <pc:docMk/>
            <pc:sldMk cId="736673528" sldId="272"/>
            <ac:spMk id="3" creationId="{86FA3725-D971-E944-F4E9-34F6BFB4194F}"/>
          </ac:spMkLst>
        </pc:spChg>
      </pc:sldChg>
      <pc:sldChg chg="modSp">
        <pc:chgData name="Richardson,Stephanie N" userId="S::s.richardson@ufl.edu::8822d8c7-f6b5-46ce-ac44-6502fc3debde" providerId="AD" clId="Web-{466FD520-7EA2-2C70-EFDB-68AC94BFB117}" dt="2023-10-31T14:40:58.148" v="65" actId="20577"/>
        <pc:sldMkLst>
          <pc:docMk/>
          <pc:sldMk cId="3234105206" sldId="286"/>
        </pc:sldMkLst>
        <pc:spChg chg="mod">
          <ac:chgData name="Richardson,Stephanie N" userId="S::s.richardson@ufl.edu::8822d8c7-f6b5-46ce-ac44-6502fc3debde" providerId="AD" clId="Web-{466FD520-7EA2-2C70-EFDB-68AC94BFB117}" dt="2023-10-31T14:40:58.148" v="65" actId="20577"/>
          <ac:spMkLst>
            <pc:docMk/>
            <pc:sldMk cId="3234105206" sldId="286"/>
            <ac:spMk id="3" creationId="{0F4018D3-4AC0-E178-7803-8DF564E95E86}"/>
          </ac:spMkLst>
        </pc:spChg>
      </pc:sldChg>
    </pc:docChg>
  </pc:docChgLst>
  <pc:docChgLst>
    <pc:chgData name="Jervis,Laura" userId="S::lbjervis@ufl.edu::049a9746-cc51-4b3e-b978-176c71ba8c4d" providerId="AD" clId="Web-{31EDA3AC-26ED-2A9C-D249-CEB6E9CEFF97}"/>
    <pc:docChg chg="addSld modSld sldOrd">
      <pc:chgData name="Jervis,Laura" userId="S::lbjervis@ufl.edu::049a9746-cc51-4b3e-b978-176c71ba8c4d" providerId="AD" clId="Web-{31EDA3AC-26ED-2A9C-D249-CEB6E9CEFF97}" dt="2023-10-30T14:53:32.528" v="318" actId="20577"/>
      <pc:docMkLst>
        <pc:docMk/>
      </pc:docMkLst>
      <pc:sldChg chg="modSp">
        <pc:chgData name="Jervis,Laura" userId="S::lbjervis@ufl.edu::049a9746-cc51-4b3e-b978-176c71ba8c4d" providerId="AD" clId="Web-{31EDA3AC-26ED-2A9C-D249-CEB6E9CEFF97}" dt="2023-10-30T14:31:03.658" v="302" actId="20577"/>
        <pc:sldMkLst>
          <pc:docMk/>
          <pc:sldMk cId="1169128502" sldId="261"/>
        </pc:sldMkLst>
        <pc:spChg chg="mod">
          <ac:chgData name="Jervis,Laura" userId="S::lbjervis@ufl.edu::049a9746-cc51-4b3e-b978-176c71ba8c4d" providerId="AD" clId="Web-{31EDA3AC-26ED-2A9C-D249-CEB6E9CEFF97}" dt="2023-10-30T14:31:03.658" v="302" actId="20577"/>
          <ac:spMkLst>
            <pc:docMk/>
            <pc:sldMk cId="1169128502" sldId="261"/>
            <ac:spMk id="5" creationId="{9F3AE28C-B270-44AA-800E-4552DEA24F0B}"/>
          </ac:spMkLst>
        </pc:spChg>
      </pc:sldChg>
      <pc:sldChg chg="modSp">
        <pc:chgData name="Jervis,Laura" userId="S::lbjervis@ufl.edu::049a9746-cc51-4b3e-b978-176c71ba8c4d" providerId="AD" clId="Web-{31EDA3AC-26ED-2A9C-D249-CEB6E9CEFF97}" dt="2023-10-30T14:02:40.240" v="33" actId="20577"/>
        <pc:sldMkLst>
          <pc:docMk/>
          <pc:sldMk cId="1000242195" sldId="262"/>
        </pc:sldMkLst>
        <pc:spChg chg="mod">
          <ac:chgData name="Jervis,Laura" userId="S::lbjervis@ufl.edu::049a9746-cc51-4b3e-b978-176c71ba8c4d" providerId="AD" clId="Web-{31EDA3AC-26ED-2A9C-D249-CEB6E9CEFF97}" dt="2023-10-30T14:02:40.240" v="33" actId="20577"/>
          <ac:spMkLst>
            <pc:docMk/>
            <pc:sldMk cId="1000242195" sldId="262"/>
            <ac:spMk id="5" creationId="{9F3AE28C-B270-44AA-800E-4552DEA24F0B}"/>
          </ac:spMkLst>
        </pc:spChg>
      </pc:sldChg>
      <pc:sldChg chg="modSp">
        <pc:chgData name="Jervis,Laura" userId="S::lbjervis@ufl.edu::049a9746-cc51-4b3e-b978-176c71ba8c4d" providerId="AD" clId="Web-{31EDA3AC-26ED-2A9C-D249-CEB6E9CEFF97}" dt="2023-10-30T13:56:55.929" v="26" actId="20577"/>
        <pc:sldMkLst>
          <pc:docMk/>
          <pc:sldMk cId="1921813678" sldId="273"/>
        </pc:sldMkLst>
        <pc:spChg chg="mod">
          <ac:chgData name="Jervis,Laura" userId="S::lbjervis@ufl.edu::049a9746-cc51-4b3e-b978-176c71ba8c4d" providerId="AD" clId="Web-{31EDA3AC-26ED-2A9C-D249-CEB6E9CEFF97}" dt="2023-10-30T13:56:55.929" v="26" actId="20577"/>
          <ac:spMkLst>
            <pc:docMk/>
            <pc:sldMk cId="1921813678" sldId="273"/>
            <ac:spMk id="3" creationId="{B62A38B6-24A7-5730-702E-26D2259B4E1D}"/>
          </ac:spMkLst>
        </pc:spChg>
      </pc:sldChg>
      <pc:sldChg chg="modSp modNotes">
        <pc:chgData name="Jervis,Laura" userId="S::lbjervis@ufl.edu::049a9746-cc51-4b3e-b978-176c71ba8c4d" providerId="AD" clId="Web-{31EDA3AC-26ED-2A9C-D249-CEB6E9CEFF97}" dt="2023-10-30T14:18:05.093" v="249"/>
        <pc:sldMkLst>
          <pc:docMk/>
          <pc:sldMk cId="2470948026" sldId="274"/>
        </pc:sldMkLst>
        <pc:spChg chg="mod">
          <ac:chgData name="Jervis,Laura" userId="S::lbjervis@ufl.edu::049a9746-cc51-4b3e-b978-176c71ba8c4d" providerId="AD" clId="Web-{31EDA3AC-26ED-2A9C-D249-CEB6E9CEFF97}" dt="2023-10-30T13:53:39.170" v="24" actId="20577"/>
          <ac:spMkLst>
            <pc:docMk/>
            <pc:sldMk cId="2470948026" sldId="274"/>
            <ac:spMk id="3" creationId="{5C24A460-AED8-BEE6-FA33-87BED43B1837}"/>
          </ac:spMkLst>
        </pc:spChg>
      </pc:sldChg>
      <pc:sldChg chg="modSp modNotes">
        <pc:chgData name="Jervis,Laura" userId="S::lbjervis@ufl.edu::049a9746-cc51-4b3e-b978-176c71ba8c4d" providerId="AD" clId="Web-{31EDA3AC-26ED-2A9C-D249-CEB6E9CEFF97}" dt="2023-10-30T14:03:22.523" v="39"/>
        <pc:sldMkLst>
          <pc:docMk/>
          <pc:sldMk cId="1547600392" sldId="275"/>
        </pc:sldMkLst>
        <pc:spChg chg="mod">
          <ac:chgData name="Jervis,Laura" userId="S::lbjervis@ufl.edu::049a9746-cc51-4b3e-b978-176c71ba8c4d" providerId="AD" clId="Web-{31EDA3AC-26ED-2A9C-D249-CEB6E9CEFF97}" dt="2023-10-30T14:03:00.757" v="37" actId="20577"/>
          <ac:spMkLst>
            <pc:docMk/>
            <pc:sldMk cId="1547600392" sldId="275"/>
            <ac:spMk id="3" creationId="{32598C74-CFD8-0B62-83A3-7D491D13B8C0}"/>
          </ac:spMkLst>
        </pc:spChg>
      </pc:sldChg>
      <pc:sldChg chg="modSp">
        <pc:chgData name="Jervis,Laura" userId="S::lbjervis@ufl.edu::049a9746-cc51-4b3e-b978-176c71ba8c4d" providerId="AD" clId="Web-{31EDA3AC-26ED-2A9C-D249-CEB6E9CEFF97}" dt="2023-10-30T14:49:37.878" v="316" actId="20577"/>
        <pc:sldMkLst>
          <pc:docMk/>
          <pc:sldMk cId="3446762752" sldId="276"/>
        </pc:sldMkLst>
        <pc:spChg chg="mod">
          <ac:chgData name="Jervis,Laura" userId="S::lbjervis@ufl.edu::049a9746-cc51-4b3e-b978-176c71ba8c4d" providerId="AD" clId="Web-{31EDA3AC-26ED-2A9C-D249-CEB6E9CEFF97}" dt="2023-10-30T14:49:37.878" v="316" actId="20577"/>
          <ac:spMkLst>
            <pc:docMk/>
            <pc:sldMk cId="3446762752" sldId="276"/>
            <ac:spMk id="3" creationId="{BD3EB37D-6E24-EA5F-1220-36EFBBE4EE18}"/>
          </ac:spMkLst>
        </pc:spChg>
      </pc:sldChg>
      <pc:sldChg chg="modSp modNotes">
        <pc:chgData name="Jervis,Laura" userId="S::lbjervis@ufl.edu::049a9746-cc51-4b3e-b978-176c71ba8c4d" providerId="AD" clId="Web-{31EDA3AC-26ED-2A9C-D249-CEB6E9CEFF97}" dt="2023-10-30T14:53:32.528" v="318" actId="20577"/>
        <pc:sldMkLst>
          <pc:docMk/>
          <pc:sldMk cId="2616633928" sldId="277"/>
        </pc:sldMkLst>
        <pc:spChg chg="mod">
          <ac:chgData name="Jervis,Laura" userId="S::lbjervis@ufl.edu::049a9746-cc51-4b3e-b978-176c71ba8c4d" providerId="AD" clId="Web-{31EDA3AC-26ED-2A9C-D249-CEB6E9CEFF97}" dt="2023-10-30T14:53:32.528" v="318" actId="20577"/>
          <ac:spMkLst>
            <pc:docMk/>
            <pc:sldMk cId="2616633928" sldId="277"/>
            <ac:spMk id="3" creationId="{0F4018D3-4AC0-E178-7803-8DF564E95E86}"/>
          </ac:spMkLst>
        </pc:spChg>
      </pc:sldChg>
      <pc:sldChg chg="modSp">
        <pc:chgData name="Jervis,Laura" userId="S::lbjervis@ufl.edu::049a9746-cc51-4b3e-b978-176c71ba8c4d" providerId="AD" clId="Web-{31EDA3AC-26ED-2A9C-D249-CEB6E9CEFF97}" dt="2023-10-30T14:19:39.097" v="257" actId="20577"/>
        <pc:sldMkLst>
          <pc:docMk/>
          <pc:sldMk cId="1608596912" sldId="281"/>
        </pc:sldMkLst>
        <pc:spChg chg="mod">
          <ac:chgData name="Jervis,Laura" userId="S::lbjervis@ufl.edu::049a9746-cc51-4b3e-b978-176c71ba8c4d" providerId="AD" clId="Web-{31EDA3AC-26ED-2A9C-D249-CEB6E9CEFF97}" dt="2023-10-30T14:19:39.097" v="257" actId="20577"/>
          <ac:spMkLst>
            <pc:docMk/>
            <pc:sldMk cId="1608596912" sldId="281"/>
            <ac:spMk id="3" creationId="{B62A38B6-24A7-5730-702E-26D2259B4E1D}"/>
          </ac:spMkLst>
        </pc:spChg>
      </pc:sldChg>
      <pc:sldChg chg="modSp">
        <pc:chgData name="Jervis,Laura" userId="S::lbjervis@ufl.edu::049a9746-cc51-4b3e-b978-176c71ba8c4d" providerId="AD" clId="Web-{31EDA3AC-26ED-2A9C-D249-CEB6E9CEFF97}" dt="2023-10-30T13:50:54.444" v="15" actId="20577"/>
        <pc:sldMkLst>
          <pc:docMk/>
          <pc:sldMk cId="3268256961" sldId="282"/>
        </pc:sldMkLst>
        <pc:spChg chg="mod">
          <ac:chgData name="Jervis,Laura" userId="S::lbjervis@ufl.edu::049a9746-cc51-4b3e-b978-176c71ba8c4d" providerId="AD" clId="Web-{31EDA3AC-26ED-2A9C-D249-CEB6E9CEFF97}" dt="2023-10-30T13:50:54.444" v="15" actId="20577"/>
          <ac:spMkLst>
            <pc:docMk/>
            <pc:sldMk cId="3268256961" sldId="282"/>
            <ac:spMk id="3" creationId="{B62A38B6-24A7-5730-702E-26D2259B4E1D}"/>
          </ac:spMkLst>
        </pc:spChg>
      </pc:sldChg>
      <pc:sldChg chg="modSp">
        <pc:chgData name="Jervis,Laura" userId="S::lbjervis@ufl.edu::049a9746-cc51-4b3e-b978-176c71ba8c4d" providerId="AD" clId="Web-{31EDA3AC-26ED-2A9C-D249-CEB6E9CEFF97}" dt="2023-10-30T14:41:11.559" v="304" actId="20577"/>
        <pc:sldMkLst>
          <pc:docMk/>
          <pc:sldMk cId="2048382866" sldId="284"/>
        </pc:sldMkLst>
        <pc:spChg chg="mod">
          <ac:chgData name="Jervis,Laura" userId="S::lbjervis@ufl.edu::049a9746-cc51-4b3e-b978-176c71ba8c4d" providerId="AD" clId="Web-{31EDA3AC-26ED-2A9C-D249-CEB6E9CEFF97}" dt="2023-10-30T14:41:11.559" v="304" actId="20577"/>
          <ac:spMkLst>
            <pc:docMk/>
            <pc:sldMk cId="2048382866" sldId="284"/>
            <ac:spMk id="3" creationId="{79D08049-6834-C576-3C2F-2AEEECCB81CC}"/>
          </ac:spMkLst>
        </pc:spChg>
      </pc:sldChg>
      <pc:sldChg chg="modSp new ord">
        <pc:chgData name="Jervis,Laura" userId="S::lbjervis@ufl.edu::049a9746-cc51-4b3e-b978-176c71ba8c4d" providerId="AD" clId="Web-{31EDA3AC-26ED-2A9C-D249-CEB6E9CEFF97}" dt="2023-10-30T14:06:05.187" v="224" actId="1076"/>
        <pc:sldMkLst>
          <pc:docMk/>
          <pc:sldMk cId="641119097" sldId="289"/>
        </pc:sldMkLst>
        <pc:spChg chg="mod">
          <ac:chgData name="Jervis,Laura" userId="S::lbjervis@ufl.edu::049a9746-cc51-4b3e-b978-176c71ba8c4d" providerId="AD" clId="Web-{31EDA3AC-26ED-2A9C-D249-CEB6E9CEFF97}" dt="2023-10-30T14:06:01.374" v="223" actId="20577"/>
          <ac:spMkLst>
            <pc:docMk/>
            <pc:sldMk cId="641119097" sldId="289"/>
            <ac:spMk id="2" creationId="{1F7D33CB-1D35-9391-041C-485DA7F18B63}"/>
          </ac:spMkLst>
        </pc:spChg>
        <pc:spChg chg="mod">
          <ac:chgData name="Jervis,Laura" userId="S::lbjervis@ufl.edu::049a9746-cc51-4b3e-b978-176c71ba8c4d" providerId="AD" clId="Web-{31EDA3AC-26ED-2A9C-D249-CEB6E9CEFF97}" dt="2023-10-30T14:06:05.187" v="224" actId="1076"/>
          <ac:spMkLst>
            <pc:docMk/>
            <pc:sldMk cId="641119097" sldId="289"/>
            <ac:spMk id="3" creationId="{3E177C67-A1D6-BF44-8FE9-00E6BB723BA8}"/>
          </ac:spMkLst>
        </pc:spChg>
      </pc:sldChg>
    </pc:docChg>
  </pc:docChgLst>
  <pc:docChgLst>
    <pc:chgData name="Richardson,Stephanie N" userId="S::s.richardson@ufl.edu::8822d8c7-f6b5-46ce-ac44-6502fc3debde" providerId="AD" clId="Web-{22D96F33-2425-04A3-37F9-2B95B327D7BF}"/>
    <pc:docChg chg="modSld">
      <pc:chgData name="Richardson,Stephanie N" userId="S::s.richardson@ufl.edu::8822d8c7-f6b5-46ce-ac44-6502fc3debde" providerId="AD" clId="Web-{22D96F33-2425-04A3-37F9-2B95B327D7BF}" dt="2023-10-30T14:50:15.584" v="5" actId="20577"/>
      <pc:docMkLst>
        <pc:docMk/>
      </pc:docMkLst>
      <pc:sldChg chg="modSp">
        <pc:chgData name="Richardson,Stephanie N" userId="S::s.richardson@ufl.edu::8822d8c7-f6b5-46ce-ac44-6502fc3debde" providerId="AD" clId="Web-{22D96F33-2425-04A3-37F9-2B95B327D7BF}" dt="2023-10-30T14:50:15.584" v="5" actId="20577"/>
        <pc:sldMkLst>
          <pc:docMk/>
          <pc:sldMk cId="499638997" sldId="260"/>
        </pc:sldMkLst>
        <pc:spChg chg="mod">
          <ac:chgData name="Richardson,Stephanie N" userId="S::s.richardson@ufl.edu::8822d8c7-f6b5-46ce-ac44-6502fc3debde" providerId="AD" clId="Web-{22D96F33-2425-04A3-37F9-2B95B327D7BF}" dt="2023-10-30T14:50:15.584" v="5" actId="20577"/>
          <ac:spMkLst>
            <pc:docMk/>
            <pc:sldMk cId="499638997" sldId="260"/>
            <ac:spMk id="8" creationId="{35E059EF-FA8B-4C1B-B5F0-52BD72503898}"/>
          </ac:spMkLst>
        </pc:spChg>
      </pc:sldChg>
    </pc:docChg>
  </pc:docChgLst>
  <pc:docChgLst>
    <pc:chgData name="Jervis,Laura" userId="S::lbjervis@ufl.edu::049a9746-cc51-4b3e-b978-176c71ba8c4d" providerId="AD" clId="Web-{4CE16284-F7EE-3F76-1683-2C6955FD5D41}"/>
    <pc:docChg chg="modSld">
      <pc:chgData name="Jervis,Laura" userId="S::lbjervis@ufl.edu::049a9746-cc51-4b3e-b978-176c71ba8c4d" providerId="AD" clId="Web-{4CE16284-F7EE-3F76-1683-2C6955FD5D41}" dt="2023-07-25T15:22:12.618" v="23" actId="20577"/>
      <pc:docMkLst>
        <pc:docMk/>
      </pc:docMkLst>
      <pc:sldChg chg="modSp">
        <pc:chgData name="Jervis,Laura" userId="S::lbjervis@ufl.edu::049a9746-cc51-4b3e-b978-176c71ba8c4d" providerId="AD" clId="Web-{4CE16284-F7EE-3F76-1683-2C6955FD5D41}" dt="2023-07-25T15:22:12.618" v="23" actId="20577"/>
        <pc:sldMkLst>
          <pc:docMk/>
          <pc:sldMk cId="775138981" sldId="257"/>
        </pc:sldMkLst>
        <pc:spChg chg="mod">
          <ac:chgData name="Jervis,Laura" userId="S::lbjervis@ufl.edu::049a9746-cc51-4b3e-b978-176c71ba8c4d" providerId="AD" clId="Web-{4CE16284-F7EE-3F76-1683-2C6955FD5D41}" dt="2023-07-25T15:22:12.618" v="23" actId="20577"/>
          <ac:spMkLst>
            <pc:docMk/>
            <pc:sldMk cId="775138981" sldId="257"/>
            <ac:spMk id="3" creationId="{4150847A-4A13-49C4-AA4A-8B88BF7ECF77}"/>
          </ac:spMkLst>
        </pc:spChg>
      </pc:sldChg>
    </pc:docChg>
  </pc:docChgLst>
  <pc:docChgLst>
    <pc:chgData name="Richardson,Stephanie N" userId="S::s.richardson@ufl.edu::8822d8c7-f6b5-46ce-ac44-6502fc3debde" providerId="AD" clId="Web-{72F0D11A-0FF1-5476-781E-EC841E6D0437}"/>
    <pc:docChg chg="addSld modSld">
      <pc:chgData name="Richardson,Stephanie N" userId="S::s.richardson@ufl.edu::8822d8c7-f6b5-46ce-ac44-6502fc3debde" providerId="AD" clId="Web-{72F0D11A-0FF1-5476-781E-EC841E6D0437}" dt="2024-10-01T15:52:43.170" v="840" actId="20577"/>
      <pc:docMkLst>
        <pc:docMk/>
      </pc:docMkLst>
      <pc:sldChg chg="addSp delSp modSp mod modClrScheme chgLayout">
        <pc:chgData name="Richardson,Stephanie N" userId="S::s.richardson@ufl.edu::8822d8c7-f6b5-46ce-ac44-6502fc3debde" providerId="AD" clId="Web-{72F0D11A-0FF1-5476-781E-EC841E6D0437}" dt="2024-10-01T15:39:12.368" v="536" actId="20577"/>
        <pc:sldMkLst>
          <pc:docMk/>
          <pc:sldMk cId="1169128502" sldId="261"/>
        </pc:sldMkLst>
        <pc:spChg chg="add mod">
          <ac:chgData name="Richardson,Stephanie N" userId="S::s.richardson@ufl.edu::8822d8c7-f6b5-46ce-ac44-6502fc3debde" providerId="AD" clId="Web-{72F0D11A-0FF1-5476-781E-EC841E6D0437}" dt="2024-10-01T15:37:31.082" v="529"/>
          <ac:spMkLst>
            <pc:docMk/>
            <pc:sldMk cId="1169128502" sldId="261"/>
            <ac:spMk id="3" creationId="{E4044836-584E-B8F2-FF30-8F4A2C1CA020}"/>
          </ac:spMkLst>
        </pc:spChg>
        <pc:spChg chg="del mod ord">
          <ac:chgData name="Richardson,Stephanie N" userId="S::s.richardson@ufl.edu::8822d8c7-f6b5-46ce-ac44-6502fc3debde" providerId="AD" clId="Web-{72F0D11A-0FF1-5476-781E-EC841E6D0437}" dt="2024-10-01T15:37:31.082" v="529"/>
          <ac:spMkLst>
            <pc:docMk/>
            <pc:sldMk cId="1169128502" sldId="261"/>
            <ac:spMk id="5" creationId="{9F3AE28C-B270-44AA-800E-4552DEA24F0B}"/>
          </ac:spMkLst>
        </pc:spChg>
        <pc:spChg chg="mod ord">
          <ac:chgData name="Richardson,Stephanie N" userId="S::s.richardson@ufl.edu::8822d8c7-f6b5-46ce-ac44-6502fc3debde" providerId="AD" clId="Web-{72F0D11A-0FF1-5476-781E-EC841E6D0437}" dt="2024-10-01T15:39:12.368" v="536" actId="20577"/>
          <ac:spMkLst>
            <pc:docMk/>
            <pc:sldMk cId="1169128502" sldId="261"/>
            <ac:spMk id="8" creationId="{35E059EF-FA8B-4C1B-B5F0-52BD72503898}"/>
          </ac:spMkLst>
        </pc:spChg>
      </pc:sldChg>
      <pc:sldChg chg="modSp">
        <pc:chgData name="Richardson,Stephanie N" userId="S::s.richardson@ufl.edu::8822d8c7-f6b5-46ce-ac44-6502fc3debde" providerId="AD" clId="Web-{72F0D11A-0FF1-5476-781E-EC841E6D0437}" dt="2024-10-01T15:06:43.077" v="6" actId="20577"/>
        <pc:sldMkLst>
          <pc:docMk/>
          <pc:sldMk cId="1092381732" sldId="266"/>
        </pc:sldMkLst>
        <pc:spChg chg="mod">
          <ac:chgData name="Richardson,Stephanie N" userId="S::s.richardson@ufl.edu::8822d8c7-f6b5-46ce-ac44-6502fc3debde" providerId="AD" clId="Web-{72F0D11A-0FF1-5476-781E-EC841E6D0437}" dt="2024-10-01T15:06:43.077" v="6" actId="20577"/>
          <ac:spMkLst>
            <pc:docMk/>
            <pc:sldMk cId="1092381732" sldId="266"/>
            <ac:spMk id="2" creationId="{EA532AE9-7BB5-BADA-425C-2B95461EEF44}"/>
          </ac:spMkLst>
        </pc:spChg>
      </pc:sldChg>
      <pc:sldChg chg="modSp">
        <pc:chgData name="Richardson,Stephanie N" userId="S::s.richardson@ufl.edu::8822d8c7-f6b5-46ce-ac44-6502fc3debde" providerId="AD" clId="Web-{72F0D11A-0FF1-5476-781E-EC841E6D0437}" dt="2024-10-01T15:52:43.170" v="840" actId="20577"/>
        <pc:sldMkLst>
          <pc:docMk/>
          <pc:sldMk cId="589361289" sldId="267"/>
        </pc:sldMkLst>
        <pc:spChg chg="mod">
          <ac:chgData name="Richardson,Stephanie N" userId="S::s.richardson@ufl.edu::8822d8c7-f6b5-46ce-ac44-6502fc3debde" providerId="AD" clId="Web-{72F0D11A-0FF1-5476-781E-EC841E6D0437}" dt="2024-10-01T15:52:43.170" v="840" actId="20577"/>
          <ac:spMkLst>
            <pc:docMk/>
            <pc:sldMk cId="589361289" sldId="267"/>
            <ac:spMk id="2" creationId="{AB92A750-6392-DEB0-B62E-A3EB26F79EBE}"/>
          </ac:spMkLst>
        </pc:spChg>
      </pc:sldChg>
      <pc:sldChg chg="addSp delSp modSp">
        <pc:chgData name="Richardson,Stephanie N" userId="S::s.richardson@ufl.edu::8822d8c7-f6b5-46ce-ac44-6502fc3debde" providerId="AD" clId="Web-{72F0D11A-0FF1-5476-781E-EC841E6D0437}" dt="2024-10-01T15:42:06.814" v="645" actId="20577"/>
        <pc:sldMkLst>
          <pc:docMk/>
          <pc:sldMk cId="1921813678" sldId="273"/>
        </pc:sldMkLst>
        <pc:spChg chg="mod">
          <ac:chgData name="Richardson,Stephanie N" userId="S::s.richardson@ufl.edu::8822d8c7-f6b5-46ce-ac44-6502fc3debde" providerId="AD" clId="Web-{72F0D11A-0FF1-5476-781E-EC841E6D0437}" dt="2024-10-01T15:40:12.715" v="570" actId="20577"/>
          <ac:spMkLst>
            <pc:docMk/>
            <pc:sldMk cId="1921813678" sldId="273"/>
            <ac:spMk id="2" creationId="{F0314EE1-2753-F51F-0000-25C121A126D4}"/>
          </ac:spMkLst>
        </pc:spChg>
        <pc:spChg chg="del mod">
          <ac:chgData name="Richardson,Stephanie N" userId="S::s.richardson@ufl.edu::8822d8c7-f6b5-46ce-ac44-6502fc3debde" providerId="AD" clId="Web-{72F0D11A-0FF1-5476-781E-EC841E6D0437}" dt="2024-10-01T15:40:23.231" v="572"/>
          <ac:spMkLst>
            <pc:docMk/>
            <pc:sldMk cId="1921813678" sldId="273"/>
            <ac:spMk id="3" creationId="{B62A38B6-24A7-5730-702E-26D2259B4E1D}"/>
          </ac:spMkLst>
        </pc:spChg>
        <pc:spChg chg="add mod">
          <ac:chgData name="Richardson,Stephanie N" userId="S::s.richardson@ufl.edu::8822d8c7-f6b5-46ce-ac44-6502fc3debde" providerId="AD" clId="Web-{72F0D11A-0FF1-5476-781E-EC841E6D0437}" dt="2024-10-01T15:42:06.814" v="645" actId="20577"/>
          <ac:spMkLst>
            <pc:docMk/>
            <pc:sldMk cId="1921813678" sldId="273"/>
            <ac:spMk id="5" creationId="{DB05A6A3-00A2-534C-E82E-691080D19E90}"/>
          </ac:spMkLst>
        </pc:spChg>
      </pc:sldChg>
      <pc:sldChg chg="modSp">
        <pc:chgData name="Richardson,Stephanie N" userId="S::s.richardson@ufl.edu::8822d8c7-f6b5-46ce-ac44-6502fc3debde" providerId="AD" clId="Web-{72F0D11A-0FF1-5476-781E-EC841E6D0437}" dt="2024-10-01T15:15:26.788" v="152" actId="20577"/>
        <pc:sldMkLst>
          <pc:docMk/>
          <pc:sldMk cId="2470948026" sldId="274"/>
        </pc:sldMkLst>
        <pc:spChg chg="mod">
          <ac:chgData name="Richardson,Stephanie N" userId="S::s.richardson@ufl.edu::8822d8c7-f6b5-46ce-ac44-6502fc3debde" providerId="AD" clId="Web-{72F0D11A-0FF1-5476-781E-EC841E6D0437}" dt="2024-10-01T15:10:02.102" v="28" actId="20577"/>
          <ac:spMkLst>
            <pc:docMk/>
            <pc:sldMk cId="2470948026" sldId="274"/>
            <ac:spMk id="2" creationId="{E896A767-A873-58CE-9A35-333BBA2AC094}"/>
          </ac:spMkLst>
        </pc:spChg>
        <pc:spChg chg="mod">
          <ac:chgData name="Richardson,Stephanie N" userId="S::s.richardson@ufl.edu::8822d8c7-f6b5-46ce-ac44-6502fc3debde" providerId="AD" clId="Web-{72F0D11A-0FF1-5476-781E-EC841E6D0437}" dt="2024-10-01T15:15:26.788" v="152" actId="20577"/>
          <ac:spMkLst>
            <pc:docMk/>
            <pc:sldMk cId="2470948026" sldId="274"/>
            <ac:spMk id="3" creationId="{5C24A460-AED8-BEE6-FA33-87BED43B1837}"/>
          </ac:spMkLst>
        </pc:spChg>
      </pc:sldChg>
      <pc:sldChg chg="modSp mod modClrScheme chgLayout modNotes">
        <pc:chgData name="Richardson,Stephanie N" userId="S::s.richardson@ufl.edu::8822d8c7-f6b5-46ce-ac44-6502fc3debde" providerId="AD" clId="Web-{72F0D11A-0FF1-5476-781E-EC841E6D0437}" dt="2024-10-01T15:29:26.842" v="424"/>
        <pc:sldMkLst>
          <pc:docMk/>
          <pc:sldMk cId="1608596912" sldId="281"/>
        </pc:sldMkLst>
        <pc:spChg chg="mod ord">
          <ac:chgData name="Richardson,Stephanie N" userId="S::s.richardson@ufl.edu::8822d8c7-f6b5-46ce-ac44-6502fc3debde" providerId="AD" clId="Web-{72F0D11A-0FF1-5476-781E-EC841E6D0437}" dt="2024-10-01T15:25:39.628" v="393" actId="1076"/>
          <ac:spMkLst>
            <pc:docMk/>
            <pc:sldMk cId="1608596912" sldId="281"/>
            <ac:spMk id="2" creationId="{F0314EE1-2753-F51F-0000-25C121A126D4}"/>
          </ac:spMkLst>
        </pc:spChg>
        <pc:spChg chg="mod ord">
          <ac:chgData name="Richardson,Stephanie N" userId="S::s.richardson@ufl.edu::8822d8c7-f6b5-46ce-ac44-6502fc3debde" providerId="AD" clId="Web-{72F0D11A-0FF1-5476-781E-EC841E6D0437}" dt="2024-10-01T15:24:45.907" v="367"/>
          <ac:spMkLst>
            <pc:docMk/>
            <pc:sldMk cId="1608596912" sldId="281"/>
            <ac:spMk id="3" creationId="{B62A38B6-24A7-5730-702E-26D2259B4E1D}"/>
          </ac:spMkLst>
        </pc:spChg>
      </pc:sldChg>
      <pc:sldChg chg="addSp delSp modSp">
        <pc:chgData name="Richardson,Stephanie N" userId="S::s.richardson@ufl.edu::8822d8c7-f6b5-46ce-ac44-6502fc3debde" providerId="AD" clId="Web-{72F0D11A-0FF1-5476-781E-EC841E6D0437}" dt="2024-10-01T15:32:57.929" v="472" actId="20577"/>
        <pc:sldMkLst>
          <pc:docMk/>
          <pc:sldMk cId="3268256961" sldId="282"/>
        </pc:sldMkLst>
        <pc:spChg chg="mod">
          <ac:chgData name="Richardson,Stephanie N" userId="S::s.richardson@ufl.edu::8822d8c7-f6b5-46ce-ac44-6502fc3debde" providerId="AD" clId="Web-{72F0D11A-0FF1-5476-781E-EC841E6D0437}" dt="2024-10-01T15:29:33.748" v="427" actId="20577"/>
          <ac:spMkLst>
            <pc:docMk/>
            <pc:sldMk cId="3268256961" sldId="282"/>
            <ac:spMk id="2" creationId="{F0314EE1-2753-F51F-0000-25C121A126D4}"/>
          </ac:spMkLst>
        </pc:spChg>
        <pc:spChg chg="del mod">
          <ac:chgData name="Richardson,Stephanie N" userId="S::s.richardson@ufl.edu::8822d8c7-f6b5-46ce-ac44-6502fc3debde" providerId="AD" clId="Web-{72F0D11A-0FF1-5476-781E-EC841E6D0437}" dt="2024-10-01T15:31:22.956" v="436"/>
          <ac:spMkLst>
            <pc:docMk/>
            <pc:sldMk cId="3268256961" sldId="282"/>
            <ac:spMk id="3" creationId="{B62A38B6-24A7-5730-702E-26D2259B4E1D}"/>
          </ac:spMkLst>
        </pc:spChg>
        <pc:spChg chg="add mod">
          <ac:chgData name="Richardson,Stephanie N" userId="S::s.richardson@ufl.edu::8822d8c7-f6b5-46ce-ac44-6502fc3debde" providerId="AD" clId="Web-{72F0D11A-0FF1-5476-781E-EC841E6D0437}" dt="2024-10-01T15:32:57.929" v="472" actId="20577"/>
          <ac:spMkLst>
            <pc:docMk/>
            <pc:sldMk cId="3268256961" sldId="282"/>
            <ac:spMk id="5" creationId="{B1E935B5-A26D-7EB3-16CA-C211DD5F485C}"/>
          </ac:spMkLst>
        </pc:spChg>
      </pc:sldChg>
      <pc:sldChg chg="modSp add replId">
        <pc:chgData name="Richardson,Stephanie N" userId="S::s.richardson@ufl.edu::8822d8c7-f6b5-46ce-ac44-6502fc3debde" providerId="AD" clId="Web-{72F0D11A-0FF1-5476-781E-EC841E6D0437}" dt="2024-10-01T15:22:01.494" v="331" actId="20577"/>
        <pc:sldMkLst>
          <pc:docMk/>
          <pc:sldMk cId="216970997" sldId="290"/>
        </pc:sldMkLst>
        <pc:spChg chg="mod">
          <ac:chgData name="Richardson,Stephanie N" userId="S::s.richardson@ufl.edu::8822d8c7-f6b5-46ce-ac44-6502fc3debde" providerId="AD" clId="Web-{72F0D11A-0FF1-5476-781E-EC841E6D0437}" dt="2024-10-01T15:20:45.881" v="293" actId="20577"/>
          <ac:spMkLst>
            <pc:docMk/>
            <pc:sldMk cId="216970997" sldId="290"/>
            <ac:spMk id="2" creationId="{E896A767-A873-58CE-9A35-333BBA2AC094}"/>
          </ac:spMkLst>
        </pc:spChg>
        <pc:spChg chg="mod">
          <ac:chgData name="Richardson,Stephanie N" userId="S::s.richardson@ufl.edu::8822d8c7-f6b5-46ce-ac44-6502fc3debde" providerId="AD" clId="Web-{72F0D11A-0FF1-5476-781E-EC841E6D0437}" dt="2024-10-01T15:22:01.494" v="331" actId="20577"/>
          <ac:spMkLst>
            <pc:docMk/>
            <pc:sldMk cId="216970997" sldId="290"/>
            <ac:spMk id="3" creationId="{5C24A460-AED8-BEE6-FA33-87BED43B1837}"/>
          </ac:spMkLst>
        </pc:spChg>
      </pc:sldChg>
      <pc:sldChg chg="modSp add replId">
        <pc:chgData name="Richardson,Stephanie N" userId="S::s.richardson@ufl.edu::8822d8c7-f6b5-46ce-ac44-6502fc3debde" providerId="AD" clId="Web-{72F0D11A-0FF1-5476-781E-EC841E6D0437}" dt="2024-10-01T15:19:38.659" v="270" actId="20577"/>
        <pc:sldMkLst>
          <pc:docMk/>
          <pc:sldMk cId="291065208" sldId="291"/>
        </pc:sldMkLst>
        <pc:spChg chg="mod">
          <ac:chgData name="Richardson,Stephanie N" userId="S::s.richardson@ufl.edu::8822d8c7-f6b5-46ce-ac44-6502fc3debde" providerId="AD" clId="Web-{72F0D11A-0FF1-5476-781E-EC841E6D0437}" dt="2024-10-01T15:15:38.304" v="153" actId="20577"/>
          <ac:spMkLst>
            <pc:docMk/>
            <pc:sldMk cId="291065208" sldId="291"/>
            <ac:spMk id="2" creationId="{E896A767-A873-58CE-9A35-333BBA2AC094}"/>
          </ac:spMkLst>
        </pc:spChg>
        <pc:spChg chg="mod">
          <ac:chgData name="Richardson,Stephanie N" userId="S::s.richardson@ufl.edu::8822d8c7-f6b5-46ce-ac44-6502fc3debde" providerId="AD" clId="Web-{72F0D11A-0FF1-5476-781E-EC841E6D0437}" dt="2024-10-01T15:19:38.659" v="270" actId="20577"/>
          <ac:spMkLst>
            <pc:docMk/>
            <pc:sldMk cId="291065208" sldId="291"/>
            <ac:spMk id="3" creationId="{5C24A460-AED8-BEE6-FA33-87BED43B1837}"/>
          </ac:spMkLst>
        </pc:spChg>
      </pc:sldChg>
      <pc:sldChg chg="modSp add replId">
        <pc:chgData name="Richardson,Stephanie N" userId="S::s.richardson@ufl.edu::8822d8c7-f6b5-46ce-ac44-6502fc3debde" providerId="AD" clId="Web-{72F0D11A-0FF1-5476-781E-EC841E6D0437}" dt="2024-10-01T15:24:02.624" v="365" actId="20577"/>
        <pc:sldMkLst>
          <pc:docMk/>
          <pc:sldMk cId="2244223854" sldId="292"/>
        </pc:sldMkLst>
        <pc:spChg chg="mod">
          <ac:chgData name="Richardson,Stephanie N" userId="S::s.richardson@ufl.edu::8822d8c7-f6b5-46ce-ac44-6502fc3debde" providerId="AD" clId="Web-{72F0D11A-0FF1-5476-781E-EC841E6D0437}" dt="2024-10-01T15:22:24.057" v="349" actId="20577"/>
          <ac:spMkLst>
            <pc:docMk/>
            <pc:sldMk cId="2244223854" sldId="292"/>
            <ac:spMk id="2" creationId="{E896A767-A873-58CE-9A35-333BBA2AC094}"/>
          </ac:spMkLst>
        </pc:spChg>
        <pc:spChg chg="mod">
          <ac:chgData name="Richardson,Stephanie N" userId="S::s.richardson@ufl.edu::8822d8c7-f6b5-46ce-ac44-6502fc3debde" providerId="AD" clId="Web-{72F0D11A-0FF1-5476-781E-EC841E6D0437}" dt="2024-10-01T15:24:02.624" v="365" actId="20577"/>
          <ac:spMkLst>
            <pc:docMk/>
            <pc:sldMk cId="2244223854" sldId="292"/>
            <ac:spMk id="3" creationId="{5C24A460-AED8-BEE6-FA33-87BED43B1837}"/>
          </ac:spMkLst>
        </pc:spChg>
      </pc:sldChg>
      <pc:sldChg chg="addSp delSp modSp add replId">
        <pc:chgData name="Richardson,Stephanie N" userId="S::s.richardson@ufl.edu::8822d8c7-f6b5-46ce-ac44-6502fc3debde" providerId="AD" clId="Web-{72F0D11A-0FF1-5476-781E-EC841E6D0437}" dt="2024-10-01T15:35:20.842" v="493" actId="20577"/>
        <pc:sldMkLst>
          <pc:docMk/>
          <pc:sldMk cId="3618046175" sldId="293"/>
        </pc:sldMkLst>
        <pc:spChg chg="mod">
          <ac:chgData name="Richardson,Stephanie N" userId="S::s.richardson@ufl.edu::8822d8c7-f6b5-46ce-ac44-6502fc3debde" providerId="AD" clId="Web-{72F0D11A-0FF1-5476-781E-EC841E6D0437}" dt="2024-10-01T15:29:43.249" v="430" actId="20577"/>
          <ac:spMkLst>
            <pc:docMk/>
            <pc:sldMk cId="3618046175" sldId="293"/>
            <ac:spMk id="2" creationId="{F0314EE1-2753-F51F-0000-25C121A126D4}"/>
          </ac:spMkLst>
        </pc:spChg>
        <pc:spChg chg="del">
          <ac:chgData name="Richardson,Stephanie N" userId="S::s.richardson@ufl.edu::8822d8c7-f6b5-46ce-ac44-6502fc3debde" providerId="AD" clId="Web-{72F0D11A-0FF1-5476-781E-EC841E6D0437}" dt="2024-10-01T15:33:03.883" v="473"/>
          <ac:spMkLst>
            <pc:docMk/>
            <pc:sldMk cId="3618046175" sldId="293"/>
            <ac:spMk id="3" creationId="{B62A38B6-24A7-5730-702E-26D2259B4E1D}"/>
          </ac:spMkLst>
        </pc:spChg>
        <pc:spChg chg="add mod">
          <ac:chgData name="Richardson,Stephanie N" userId="S::s.richardson@ufl.edu::8822d8c7-f6b5-46ce-ac44-6502fc3debde" providerId="AD" clId="Web-{72F0D11A-0FF1-5476-781E-EC841E6D0437}" dt="2024-10-01T15:35:20.842" v="493" actId="20577"/>
          <ac:spMkLst>
            <pc:docMk/>
            <pc:sldMk cId="3618046175" sldId="293"/>
            <ac:spMk id="5" creationId="{C12AA90D-E975-FFC1-EC5A-1016D3E1A57A}"/>
          </ac:spMkLst>
        </pc:spChg>
      </pc:sldChg>
      <pc:sldChg chg="addSp delSp modSp add replId">
        <pc:chgData name="Richardson,Stephanie N" userId="S::s.richardson@ufl.edu::8822d8c7-f6b5-46ce-ac44-6502fc3debde" providerId="AD" clId="Web-{72F0D11A-0FF1-5476-781E-EC841E6D0437}" dt="2024-10-01T15:36:06.141" v="519" actId="20577"/>
        <pc:sldMkLst>
          <pc:docMk/>
          <pc:sldMk cId="3293946784" sldId="294"/>
        </pc:sldMkLst>
        <pc:spChg chg="mod">
          <ac:chgData name="Richardson,Stephanie N" userId="S::s.richardson@ufl.edu::8822d8c7-f6b5-46ce-ac44-6502fc3debde" providerId="AD" clId="Web-{72F0D11A-0FF1-5476-781E-EC841E6D0437}" dt="2024-10-01T15:29:56.874" v="435" actId="20577"/>
          <ac:spMkLst>
            <pc:docMk/>
            <pc:sldMk cId="3293946784" sldId="294"/>
            <ac:spMk id="2" creationId="{F0314EE1-2753-F51F-0000-25C121A126D4}"/>
          </ac:spMkLst>
        </pc:spChg>
        <pc:spChg chg="del">
          <ac:chgData name="Richardson,Stephanie N" userId="S::s.richardson@ufl.edu::8822d8c7-f6b5-46ce-ac44-6502fc3debde" providerId="AD" clId="Web-{72F0D11A-0FF1-5476-781E-EC841E6D0437}" dt="2024-10-01T15:35:25.092" v="494"/>
          <ac:spMkLst>
            <pc:docMk/>
            <pc:sldMk cId="3293946784" sldId="294"/>
            <ac:spMk id="3" creationId="{B62A38B6-24A7-5730-702E-26D2259B4E1D}"/>
          </ac:spMkLst>
        </pc:spChg>
        <pc:spChg chg="add mod">
          <ac:chgData name="Richardson,Stephanie N" userId="S::s.richardson@ufl.edu::8822d8c7-f6b5-46ce-ac44-6502fc3debde" providerId="AD" clId="Web-{72F0D11A-0FF1-5476-781E-EC841E6D0437}" dt="2024-10-01T15:36:06.141" v="519" actId="20577"/>
          <ac:spMkLst>
            <pc:docMk/>
            <pc:sldMk cId="3293946784" sldId="294"/>
            <ac:spMk id="5" creationId="{9EC9EC18-7BB5-E245-980D-C6387C749A25}"/>
          </ac:spMkLst>
        </pc:spChg>
      </pc:sldChg>
      <pc:sldChg chg="modSp add replId">
        <pc:chgData name="Richardson,Stephanie N" userId="S::s.richardson@ufl.edu::8822d8c7-f6b5-46ce-ac44-6502fc3debde" providerId="AD" clId="Web-{72F0D11A-0FF1-5476-781E-EC841E6D0437}" dt="2024-10-01T15:48:26.159" v="710" actId="20577"/>
        <pc:sldMkLst>
          <pc:docMk/>
          <pc:sldMk cId="1520476587" sldId="295"/>
        </pc:sldMkLst>
        <pc:spChg chg="mod">
          <ac:chgData name="Richardson,Stephanie N" userId="S::s.richardson@ufl.edu::8822d8c7-f6b5-46ce-ac44-6502fc3debde" providerId="AD" clId="Web-{72F0D11A-0FF1-5476-781E-EC841E6D0437}" dt="2024-10-01T15:42:56.003" v="652" actId="20577"/>
          <ac:spMkLst>
            <pc:docMk/>
            <pc:sldMk cId="1520476587" sldId="295"/>
            <ac:spMk id="2" creationId="{F0314EE1-2753-F51F-0000-25C121A126D4}"/>
          </ac:spMkLst>
        </pc:spChg>
        <pc:spChg chg="mod">
          <ac:chgData name="Richardson,Stephanie N" userId="S::s.richardson@ufl.edu::8822d8c7-f6b5-46ce-ac44-6502fc3debde" providerId="AD" clId="Web-{72F0D11A-0FF1-5476-781E-EC841E6D0437}" dt="2024-10-01T15:48:26.159" v="710" actId="20577"/>
          <ac:spMkLst>
            <pc:docMk/>
            <pc:sldMk cId="1520476587" sldId="295"/>
            <ac:spMk id="5" creationId="{DB05A6A3-00A2-534C-E82E-691080D19E90}"/>
          </ac:spMkLst>
        </pc:spChg>
      </pc:sldChg>
      <pc:sldChg chg="modSp add replId">
        <pc:chgData name="Richardson,Stephanie N" userId="S::s.richardson@ufl.edu::8822d8c7-f6b5-46ce-ac44-6502fc3debde" providerId="AD" clId="Web-{72F0D11A-0FF1-5476-781E-EC841E6D0437}" dt="2024-10-01T15:52:30.560" v="832" actId="20577"/>
        <pc:sldMkLst>
          <pc:docMk/>
          <pc:sldMk cId="2216961622" sldId="296"/>
        </pc:sldMkLst>
        <pc:spChg chg="mod">
          <ac:chgData name="Richardson,Stephanie N" userId="S::s.richardson@ufl.edu::8822d8c7-f6b5-46ce-ac44-6502fc3debde" providerId="AD" clId="Web-{72F0D11A-0FF1-5476-781E-EC841E6D0437}" dt="2024-10-01T15:43:13.567" v="656" actId="20577"/>
          <ac:spMkLst>
            <pc:docMk/>
            <pc:sldMk cId="2216961622" sldId="296"/>
            <ac:spMk id="2" creationId="{F0314EE1-2753-F51F-0000-25C121A126D4}"/>
          </ac:spMkLst>
        </pc:spChg>
        <pc:spChg chg="mod">
          <ac:chgData name="Richardson,Stephanie N" userId="S::s.richardson@ufl.edu::8822d8c7-f6b5-46ce-ac44-6502fc3debde" providerId="AD" clId="Web-{72F0D11A-0FF1-5476-781E-EC841E6D0437}" dt="2024-10-01T15:52:30.560" v="832" actId="20577"/>
          <ac:spMkLst>
            <pc:docMk/>
            <pc:sldMk cId="2216961622" sldId="296"/>
            <ac:spMk id="5" creationId="{DB05A6A3-00A2-534C-E82E-691080D19E90}"/>
          </ac:spMkLst>
        </pc:spChg>
      </pc:sldChg>
    </pc:docChg>
  </pc:docChgLst>
  <pc:docChgLst>
    <pc:chgData name="Richardson,Stephanie N" userId="S::s.richardson@ufl.edu::8822d8c7-f6b5-46ce-ac44-6502fc3debde" providerId="AD" clId="Web-{D4EED958-6C4A-20E1-F8A9-E3B95DC0F5E7}"/>
    <pc:docChg chg="modSld">
      <pc:chgData name="Richardson,Stephanie N" userId="S::s.richardson@ufl.edu::8822d8c7-f6b5-46ce-ac44-6502fc3debde" providerId="AD" clId="Web-{D4EED958-6C4A-20E1-F8A9-E3B95DC0F5E7}" dt="2023-11-03T18:34:31.613" v="26" actId="1076"/>
      <pc:docMkLst>
        <pc:docMk/>
      </pc:docMkLst>
      <pc:sldChg chg="modSp">
        <pc:chgData name="Richardson,Stephanie N" userId="S::s.richardson@ufl.edu::8822d8c7-f6b5-46ce-ac44-6502fc3debde" providerId="AD" clId="Web-{D4EED958-6C4A-20E1-F8A9-E3B95DC0F5E7}" dt="2023-11-03T18:34:31.613" v="26" actId="1076"/>
        <pc:sldMkLst>
          <pc:docMk/>
          <pc:sldMk cId="2470884710" sldId="256"/>
        </pc:sldMkLst>
        <pc:spChg chg="mod">
          <ac:chgData name="Richardson,Stephanie N" userId="S::s.richardson@ufl.edu::8822d8c7-f6b5-46ce-ac44-6502fc3debde" providerId="AD" clId="Web-{D4EED958-6C4A-20E1-F8A9-E3B95DC0F5E7}" dt="2023-11-03T18:34:31.613" v="26" actId="1076"/>
          <ac:spMkLst>
            <pc:docMk/>
            <pc:sldMk cId="2470884710" sldId="256"/>
            <ac:spMk id="2" creationId="{314D5C9B-BBBB-426D-831F-2AAFB9A4538A}"/>
          </ac:spMkLst>
        </pc:spChg>
      </pc:sldChg>
    </pc:docChg>
  </pc:docChgLst>
  <pc:docChgLst>
    <pc:chgData name="Richardson,Stephanie N" userId="S::s.richardson@ufl.edu::8822d8c7-f6b5-46ce-ac44-6502fc3debde" providerId="AD" clId="Web-{0FAB031D-39E8-EA18-116E-289A56D22E88}"/>
    <pc:docChg chg="addSld delSld modSld sldOrd">
      <pc:chgData name="Richardson,Stephanie N" userId="S::s.richardson@ufl.edu::8822d8c7-f6b5-46ce-ac44-6502fc3debde" providerId="AD" clId="Web-{0FAB031D-39E8-EA18-116E-289A56D22E88}" dt="2023-09-12T19:12:14.415" v="219" actId="20577"/>
      <pc:docMkLst>
        <pc:docMk/>
      </pc:docMkLst>
      <pc:sldChg chg="modNotes">
        <pc:chgData name="Richardson,Stephanie N" userId="S::s.richardson@ufl.edu::8822d8c7-f6b5-46ce-ac44-6502fc3debde" providerId="AD" clId="Web-{0FAB031D-39E8-EA18-116E-289A56D22E88}" dt="2023-09-12T19:10:59.710" v="181"/>
        <pc:sldMkLst>
          <pc:docMk/>
          <pc:sldMk cId="775138981" sldId="257"/>
        </pc:sldMkLst>
      </pc:sldChg>
      <pc:sldChg chg="modNotes">
        <pc:chgData name="Richardson,Stephanie N" userId="S::s.richardson@ufl.edu::8822d8c7-f6b5-46ce-ac44-6502fc3debde" providerId="AD" clId="Web-{0FAB031D-39E8-EA18-116E-289A56D22E88}" dt="2023-09-12T18:52:25.682" v="12"/>
        <pc:sldMkLst>
          <pc:docMk/>
          <pc:sldMk cId="4155048689" sldId="258"/>
        </pc:sldMkLst>
      </pc:sldChg>
      <pc:sldChg chg="modSp">
        <pc:chgData name="Richardson,Stephanie N" userId="S::s.richardson@ufl.edu::8822d8c7-f6b5-46ce-ac44-6502fc3debde" providerId="AD" clId="Web-{0FAB031D-39E8-EA18-116E-289A56D22E88}" dt="2023-09-12T19:11:12.366" v="189" actId="20577"/>
        <pc:sldMkLst>
          <pc:docMk/>
          <pc:sldMk cId="2980590818" sldId="269"/>
        </pc:sldMkLst>
        <pc:spChg chg="mod">
          <ac:chgData name="Richardson,Stephanie N" userId="S::s.richardson@ufl.edu::8822d8c7-f6b5-46ce-ac44-6502fc3debde" providerId="AD" clId="Web-{0FAB031D-39E8-EA18-116E-289A56D22E88}" dt="2023-09-12T19:11:12.366" v="189" actId="20577"/>
          <ac:spMkLst>
            <pc:docMk/>
            <pc:sldMk cId="2980590818" sldId="269"/>
            <ac:spMk id="2" creationId="{F9CAC457-8721-9081-B985-AEAF38CB6FFF}"/>
          </ac:spMkLst>
        </pc:spChg>
      </pc:sldChg>
      <pc:sldChg chg="modSp">
        <pc:chgData name="Richardson,Stephanie N" userId="S::s.richardson@ufl.edu::8822d8c7-f6b5-46ce-ac44-6502fc3debde" providerId="AD" clId="Web-{0FAB031D-39E8-EA18-116E-289A56D22E88}" dt="2023-09-12T19:05:23.576" v="173" actId="20577"/>
        <pc:sldMkLst>
          <pc:docMk/>
          <pc:sldMk cId="736673528" sldId="272"/>
        </pc:sldMkLst>
        <pc:spChg chg="mod">
          <ac:chgData name="Richardson,Stephanie N" userId="S::s.richardson@ufl.edu::8822d8c7-f6b5-46ce-ac44-6502fc3debde" providerId="AD" clId="Web-{0FAB031D-39E8-EA18-116E-289A56D22E88}" dt="2023-09-12T19:05:23.576" v="173" actId="20577"/>
          <ac:spMkLst>
            <pc:docMk/>
            <pc:sldMk cId="736673528" sldId="272"/>
            <ac:spMk id="3" creationId="{86FA3725-D971-E944-F4E9-34F6BFB4194F}"/>
          </ac:spMkLst>
        </pc:spChg>
      </pc:sldChg>
      <pc:sldChg chg="modSp modNotes">
        <pc:chgData name="Richardson,Stephanie N" userId="S::s.richardson@ufl.edu::8822d8c7-f6b5-46ce-ac44-6502fc3debde" providerId="AD" clId="Web-{0FAB031D-39E8-EA18-116E-289A56D22E88}" dt="2023-09-12T18:58:42.192" v="132" actId="20577"/>
        <pc:sldMkLst>
          <pc:docMk/>
          <pc:sldMk cId="2470948026" sldId="274"/>
        </pc:sldMkLst>
        <pc:spChg chg="mod">
          <ac:chgData name="Richardson,Stephanie N" userId="S::s.richardson@ufl.edu::8822d8c7-f6b5-46ce-ac44-6502fc3debde" providerId="AD" clId="Web-{0FAB031D-39E8-EA18-116E-289A56D22E88}" dt="2023-09-12T18:55:53.984" v="117" actId="20577"/>
          <ac:spMkLst>
            <pc:docMk/>
            <pc:sldMk cId="2470948026" sldId="274"/>
            <ac:spMk id="2" creationId="{E896A767-A873-58CE-9A35-333BBA2AC094}"/>
          </ac:spMkLst>
        </pc:spChg>
        <pc:spChg chg="mod">
          <ac:chgData name="Richardson,Stephanie N" userId="S::s.richardson@ufl.edu::8822d8c7-f6b5-46ce-ac44-6502fc3debde" providerId="AD" clId="Web-{0FAB031D-39E8-EA18-116E-289A56D22E88}" dt="2023-09-12T18:58:42.192" v="132" actId="20577"/>
          <ac:spMkLst>
            <pc:docMk/>
            <pc:sldMk cId="2470948026" sldId="274"/>
            <ac:spMk id="3" creationId="{5C24A460-AED8-BEE6-FA33-87BED43B1837}"/>
          </ac:spMkLst>
        </pc:spChg>
      </pc:sldChg>
      <pc:sldChg chg="del">
        <pc:chgData name="Richardson,Stephanie N" userId="S::s.richardson@ufl.edu::8822d8c7-f6b5-46ce-ac44-6502fc3debde" providerId="AD" clId="Web-{0FAB031D-39E8-EA18-116E-289A56D22E88}" dt="2023-09-12T19:07:12.298" v="174"/>
        <pc:sldMkLst>
          <pc:docMk/>
          <pc:sldMk cId="1312928531" sldId="278"/>
        </pc:sldMkLst>
      </pc:sldChg>
      <pc:sldChg chg="modSp">
        <pc:chgData name="Richardson,Stephanie N" userId="S::s.richardson@ufl.edu::8822d8c7-f6b5-46ce-ac44-6502fc3debde" providerId="AD" clId="Web-{0FAB031D-39E8-EA18-116E-289A56D22E88}" dt="2023-09-12T18:59:27.365" v="138" actId="20577"/>
        <pc:sldMkLst>
          <pc:docMk/>
          <pc:sldMk cId="1608596912" sldId="281"/>
        </pc:sldMkLst>
        <pc:spChg chg="mod">
          <ac:chgData name="Richardson,Stephanie N" userId="S::s.richardson@ufl.edu::8822d8c7-f6b5-46ce-ac44-6502fc3debde" providerId="AD" clId="Web-{0FAB031D-39E8-EA18-116E-289A56D22E88}" dt="2023-09-12T18:59:27.365" v="138" actId="20577"/>
          <ac:spMkLst>
            <pc:docMk/>
            <pc:sldMk cId="1608596912" sldId="281"/>
            <ac:spMk id="3" creationId="{B62A38B6-24A7-5730-702E-26D2259B4E1D}"/>
          </ac:spMkLst>
        </pc:spChg>
      </pc:sldChg>
      <pc:sldChg chg="modSp">
        <pc:chgData name="Richardson,Stephanie N" userId="S::s.richardson@ufl.edu::8822d8c7-f6b5-46ce-ac44-6502fc3debde" providerId="AD" clId="Web-{0FAB031D-39E8-EA18-116E-289A56D22E88}" dt="2023-09-12T19:00:45.413" v="160" actId="20577"/>
        <pc:sldMkLst>
          <pc:docMk/>
          <pc:sldMk cId="3268256961" sldId="282"/>
        </pc:sldMkLst>
        <pc:spChg chg="mod">
          <ac:chgData name="Richardson,Stephanie N" userId="S::s.richardson@ufl.edu::8822d8c7-f6b5-46ce-ac44-6502fc3debde" providerId="AD" clId="Web-{0FAB031D-39E8-EA18-116E-289A56D22E88}" dt="2023-09-12T19:00:45.413" v="160" actId="20577"/>
          <ac:spMkLst>
            <pc:docMk/>
            <pc:sldMk cId="3268256961" sldId="282"/>
            <ac:spMk id="3" creationId="{B62A38B6-24A7-5730-702E-26D2259B4E1D}"/>
          </ac:spMkLst>
        </pc:spChg>
      </pc:sldChg>
      <pc:sldChg chg="add replId">
        <pc:chgData name="Richardson,Stephanie N" userId="S::s.richardson@ufl.edu::8822d8c7-f6b5-46ce-ac44-6502fc3debde" providerId="AD" clId="Web-{0FAB031D-39E8-EA18-116E-289A56D22E88}" dt="2023-09-12T19:11:01.600" v="182"/>
        <pc:sldMkLst>
          <pc:docMk/>
          <pc:sldMk cId="3322931583" sldId="285"/>
        </pc:sldMkLst>
      </pc:sldChg>
      <pc:sldChg chg="modSp add ord replId">
        <pc:chgData name="Richardson,Stephanie N" userId="S::s.richardson@ufl.edu::8822d8c7-f6b5-46ce-ac44-6502fc3debde" providerId="AD" clId="Web-{0FAB031D-39E8-EA18-116E-289A56D22E88}" dt="2023-09-12T19:11:34.648" v="200" actId="20577"/>
        <pc:sldMkLst>
          <pc:docMk/>
          <pc:sldMk cId="3234105206" sldId="286"/>
        </pc:sldMkLst>
        <pc:spChg chg="mod">
          <ac:chgData name="Richardson,Stephanie N" userId="S::s.richardson@ufl.edu::8822d8c7-f6b5-46ce-ac44-6502fc3debde" providerId="AD" clId="Web-{0FAB031D-39E8-EA18-116E-289A56D22E88}" dt="2023-09-12T19:11:34.648" v="200" actId="20577"/>
          <ac:spMkLst>
            <pc:docMk/>
            <pc:sldMk cId="3234105206" sldId="286"/>
            <ac:spMk id="2" creationId="{734FD008-327B-47E1-0E56-57C14CD788AA}"/>
          </ac:spMkLst>
        </pc:spChg>
        <pc:spChg chg="mod">
          <ac:chgData name="Richardson,Stephanie N" userId="S::s.richardson@ufl.edu::8822d8c7-f6b5-46ce-ac44-6502fc3debde" providerId="AD" clId="Web-{0FAB031D-39E8-EA18-116E-289A56D22E88}" dt="2023-09-12T19:11:28.429" v="193" actId="20577"/>
          <ac:spMkLst>
            <pc:docMk/>
            <pc:sldMk cId="3234105206" sldId="286"/>
            <ac:spMk id="3" creationId="{0F4018D3-4AC0-E178-7803-8DF564E95E86}"/>
          </ac:spMkLst>
        </pc:spChg>
      </pc:sldChg>
      <pc:sldChg chg="modSp add replId">
        <pc:chgData name="Richardson,Stephanie N" userId="S::s.richardson@ufl.edu::8822d8c7-f6b5-46ce-ac44-6502fc3debde" providerId="AD" clId="Web-{0FAB031D-39E8-EA18-116E-289A56D22E88}" dt="2023-09-12T19:11:47.070" v="210" actId="20577"/>
        <pc:sldMkLst>
          <pc:docMk/>
          <pc:sldMk cId="3735557522" sldId="287"/>
        </pc:sldMkLst>
        <pc:spChg chg="mod">
          <ac:chgData name="Richardson,Stephanie N" userId="S::s.richardson@ufl.edu::8822d8c7-f6b5-46ce-ac44-6502fc3debde" providerId="AD" clId="Web-{0FAB031D-39E8-EA18-116E-289A56D22E88}" dt="2023-09-12T19:11:47.070" v="210" actId="20577"/>
          <ac:spMkLst>
            <pc:docMk/>
            <pc:sldMk cId="3735557522" sldId="287"/>
            <ac:spMk id="2" creationId="{734FD008-327B-47E1-0E56-57C14CD788AA}"/>
          </ac:spMkLst>
        </pc:spChg>
      </pc:sldChg>
      <pc:sldChg chg="modSp add replId">
        <pc:chgData name="Richardson,Stephanie N" userId="S::s.richardson@ufl.edu::8822d8c7-f6b5-46ce-ac44-6502fc3debde" providerId="AD" clId="Web-{0FAB031D-39E8-EA18-116E-289A56D22E88}" dt="2023-09-12T19:12:14.415" v="219" actId="20577"/>
        <pc:sldMkLst>
          <pc:docMk/>
          <pc:sldMk cId="2476881243" sldId="288"/>
        </pc:sldMkLst>
        <pc:spChg chg="mod">
          <ac:chgData name="Richardson,Stephanie N" userId="S::s.richardson@ufl.edu::8822d8c7-f6b5-46ce-ac44-6502fc3debde" providerId="AD" clId="Web-{0FAB031D-39E8-EA18-116E-289A56D22E88}" dt="2023-09-12T19:12:14.415" v="219" actId="20577"/>
          <ac:spMkLst>
            <pc:docMk/>
            <pc:sldMk cId="2476881243" sldId="288"/>
            <ac:spMk id="2" creationId="{734FD008-327B-47E1-0E56-57C14CD788AA}"/>
          </ac:spMkLst>
        </pc:spChg>
      </pc:sldChg>
    </pc:docChg>
  </pc:docChgLst>
  <pc:docChgLst>
    <pc:chgData name="Richardson,Stephanie N" userId="S::s.richardson@ufl.edu::8822d8c7-f6b5-46ce-ac44-6502fc3debde" providerId="AD" clId="Web-{39A969B3-3F5F-6AB1-1B6E-D1C7CD419B9C}"/>
    <pc:docChg chg="modSld">
      <pc:chgData name="Richardson,Stephanie N" userId="S::s.richardson@ufl.edu::8822d8c7-f6b5-46ce-ac44-6502fc3debde" providerId="AD" clId="Web-{39A969B3-3F5F-6AB1-1B6E-D1C7CD419B9C}" dt="2024-10-22T18:15:46.446" v="18" actId="1076"/>
      <pc:docMkLst>
        <pc:docMk/>
      </pc:docMkLst>
      <pc:sldChg chg="addSp modSp">
        <pc:chgData name="Richardson,Stephanie N" userId="S::s.richardson@ufl.edu::8822d8c7-f6b5-46ce-ac44-6502fc3debde" providerId="AD" clId="Web-{39A969B3-3F5F-6AB1-1B6E-D1C7CD419B9C}" dt="2024-10-22T18:12:25.258" v="1" actId="1076"/>
        <pc:sldMkLst>
          <pc:docMk/>
          <pc:sldMk cId="2470884710" sldId="256"/>
        </pc:sldMkLst>
        <pc:picChg chg="add mod">
          <ac:chgData name="Richardson,Stephanie N" userId="S::s.richardson@ufl.edu::8822d8c7-f6b5-46ce-ac44-6502fc3debde" providerId="AD" clId="Web-{39A969B3-3F5F-6AB1-1B6E-D1C7CD419B9C}" dt="2024-10-22T18:12:25.258" v="1" actId="1076"/>
          <ac:picMkLst>
            <pc:docMk/>
            <pc:sldMk cId="2470884710" sldId="256"/>
            <ac:picMk id="4" creationId="{5CC517A6-3840-58EA-1622-E3630E8CEF7C}"/>
          </ac:picMkLst>
        </pc:picChg>
      </pc:sldChg>
      <pc:sldChg chg="addSp modSp">
        <pc:chgData name="Richardson,Stephanie N" userId="S::s.richardson@ufl.edu::8822d8c7-f6b5-46ce-ac44-6502fc3debde" providerId="AD" clId="Web-{39A969B3-3F5F-6AB1-1B6E-D1C7CD419B9C}" dt="2024-10-22T18:13:09.621" v="5" actId="1076"/>
        <pc:sldMkLst>
          <pc:docMk/>
          <pc:sldMk cId="2980590818" sldId="269"/>
        </pc:sldMkLst>
        <pc:spChg chg="mod">
          <ac:chgData name="Richardson,Stephanie N" userId="S::s.richardson@ufl.edu::8822d8c7-f6b5-46ce-ac44-6502fc3debde" providerId="AD" clId="Web-{39A969B3-3F5F-6AB1-1B6E-D1C7CD419B9C}" dt="2024-10-22T18:13:00.183" v="4" actId="1076"/>
          <ac:spMkLst>
            <pc:docMk/>
            <pc:sldMk cId="2980590818" sldId="269"/>
            <ac:spMk id="2" creationId="{F9CAC457-8721-9081-B985-AEAF38CB6FFF}"/>
          </ac:spMkLst>
        </pc:spChg>
        <pc:picChg chg="add mod">
          <ac:chgData name="Richardson,Stephanie N" userId="S::s.richardson@ufl.edu::8822d8c7-f6b5-46ce-ac44-6502fc3debde" providerId="AD" clId="Web-{39A969B3-3F5F-6AB1-1B6E-D1C7CD419B9C}" dt="2024-10-22T18:13:09.621" v="5" actId="1076"/>
          <ac:picMkLst>
            <pc:docMk/>
            <pc:sldMk cId="2980590818" sldId="269"/>
            <ac:picMk id="4" creationId="{1F0DB741-3B7D-44CE-3E3D-891F489FF057}"/>
          </ac:picMkLst>
        </pc:picChg>
      </pc:sldChg>
      <pc:sldChg chg="addSp modSp">
        <pc:chgData name="Richardson,Stephanie N" userId="S::s.richardson@ufl.edu::8822d8c7-f6b5-46ce-ac44-6502fc3debde" providerId="AD" clId="Web-{39A969B3-3F5F-6AB1-1B6E-D1C7CD419B9C}" dt="2024-10-22T18:14:33.846" v="14"/>
        <pc:sldMkLst>
          <pc:docMk/>
          <pc:sldMk cId="2545783819" sldId="280"/>
        </pc:sldMkLst>
        <pc:picChg chg="add mod">
          <ac:chgData name="Richardson,Stephanie N" userId="S::s.richardson@ufl.edu::8822d8c7-f6b5-46ce-ac44-6502fc3debde" providerId="AD" clId="Web-{39A969B3-3F5F-6AB1-1B6E-D1C7CD419B9C}" dt="2024-10-22T18:14:33.846" v="14"/>
          <ac:picMkLst>
            <pc:docMk/>
            <pc:sldMk cId="2545783819" sldId="280"/>
            <ac:picMk id="3" creationId="{4B3141FF-02E8-B13A-A2F0-08CD9738FB7E}"/>
          </ac:picMkLst>
        </pc:picChg>
        <pc:picChg chg="add mod">
          <ac:chgData name="Richardson,Stephanie N" userId="S::s.richardson@ufl.edu::8822d8c7-f6b5-46ce-ac44-6502fc3debde" providerId="AD" clId="Web-{39A969B3-3F5F-6AB1-1B6E-D1C7CD419B9C}" dt="2024-10-22T18:14:23.689" v="12"/>
          <ac:picMkLst>
            <pc:docMk/>
            <pc:sldMk cId="2545783819" sldId="280"/>
            <ac:picMk id="4" creationId="{BE3891B2-EA76-330D-25A6-0171E22492DF}"/>
          </ac:picMkLst>
        </pc:picChg>
      </pc:sldChg>
      <pc:sldChg chg="addSp modSp">
        <pc:chgData name="Richardson,Stephanie N" userId="S::s.richardson@ufl.edu::8822d8c7-f6b5-46ce-ac44-6502fc3debde" providerId="AD" clId="Web-{39A969B3-3F5F-6AB1-1B6E-D1C7CD419B9C}" dt="2024-10-22T18:15:46.446" v="18" actId="1076"/>
        <pc:sldMkLst>
          <pc:docMk/>
          <pc:sldMk cId="3322931583" sldId="285"/>
        </pc:sldMkLst>
        <pc:spChg chg="mod">
          <ac:chgData name="Richardson,Stephanie N" userId="S::s.richardson@ufl.edu::8822d8c7-f6b5-46ce-ac44-6502fc3debde" providerId="AD" clId="Web-{39A969B3-3F5F-6AB1-1B6E-D1C7CD419B9C}" dt="2024-10-22T18:15:43.524" v="17" actId="1076"/>
          <ac:spMkLst>
            <pc:docMk/>
            <pc:sldMk cId="3322931583" sldId="285"/>
            <ac:spMk id="2" creationId="{F9CAC457-8721-9081-B985-AEAF38CB6FFF}"/>
          </ac:spMkLst>
        </pc:spChg>
        <pc:picChg chg="add mod">
          <ac:chgData name="Richardson,Stephanie N" userId="S::s.richardson@ufl.edu::8822d8c7-f6b5-46ce-ac44-6502fc3debde" providerId="AD" clId="Web-{39A969B3-3F5F-6AB1-1B6E-D1C7CD419B9C}" dt="2024-10-22T18:15:46.446" v="18" actId="1076"/>
          <ac:picMkLst>
            <pc:docMk/>
            <pc:sldMk cId="3322931583" sldId="285"/>
            <ac:picMk id="4" creationId="{7584BEC3-1EEB-37D6-E558-169815C850AB}"/>
          </ac:picMkLst>
        </pc:picChg>
      </pc:sldChg>
    </pc:docChg>
  </pc:docChgLst>
  <pc:docChgLst>
    <pc:chgData name="Richardson,Stephanie N" userId="S::s.richardson@ufl.edu::8822d8c7-f6b5-46ce-ac44-6502fc3debde" providerId="AD" clId="Web-{BD307E42-A641-19B7-458F-6D1A9EADB8AB}"/>
    <pc:docChg chg="delSld modSld">
      <pc:chgData name="Richardson,Stephanie N" userId="S::s.richardson@ufl.edu::8822d8c7-f6b5-46ce-ac44-6502fc3debde" providerId="AD" clId="Web-{BD307E42-A641-19B7-458F-6D1A9EADB8AB}" dt="2024-10-25T15:11:31.435" v="32"/>
      <pc:docMkLst>
        <pc:docMk/>
      </pc:docMkLst>
      <pc:sldChg chg="del">
        <pc:chgData name="Richardson,Stephanie N" userId="S::s.richardson@ufl.edu::8822d8c7-f6b5-46ce-ac44-6502fc3debde" providerId="AD" clId="Web-{BD307E42-A641-19B7-458F-6D1A9EADB8AB}" dt="2024-10-25T15:11:26.731" v="31"/>
        <pc:sldMkLst>
          <pc:docMk/>
          <pc:sldMk cId="4155048689" sldId="258"/>
        </pc:sldMkLst>
      </pc:sldChg>
      <pc:sldChg chg="del">
        <pc:chgData name="Richardson,Stephanie N" userId="S::s.richardson@ufl.edu::8822d8c7-f6b5-46ce-ac44-6502fc3debde" providerId="AD" clId="Web-{BD307E42-A641-19B7-458F-6D1A9EADB8AB}" dt="2024-10-25T15:11:31.435" v="32"/>
        <pc:sldMkLst>
          <pc:docMk/>
          <pc:sldMk cId="471231270" sldId="270"/>
        </pc:sldMkLst>
      </pc:sldChg>
      <pc:sldChg chg="modSp">
        <pc:chgData name="Richardson,Stephanie N" userId="S::s.richardson@ufl.edu::8822d8c7-f6b5-46ce-ac44-6502fc3debde" providerId="AD" clId="Web-{BD307E42-A641-19B7-458F-6D1A9EADB8AB}" dt="2024-10-25T15:10:53.745" v="30" actId="1076"/>
        <pc:sldMkLst>
          <pc:docMk/>
          <pc:sldMk cId="641119097" sldId="289"/>
        </pc:sldMkLst>
        <pc:spChg chg="mod">
          <ac:chgData name="Richardson,Stephanie N" userId="S::s.richardson@ufl.edu::8822d8c7-f6b5-46ce-ac44-6502fc3debde" providerId="AD" clId="Web-{BD307E42-A641-19B7-458F-6D1A9EADB8AB}" dt="2024-10-25T15:10:53.745" v="30" actId="1076"/>
          <ac:spMkLst>
            <pc:docMk/>
            <pc:sldMk cId="641119097" sldId="289"/>
            <ac:spMk id="3" creationId="{3E177C67-A1D6-BF44-8FE9-00E6BB723BA8}"/>
          </ac:spMkLst>
        </pc:spChg>
      </pc:sldChg>
      <pc:sldChg chg="modSp">
        <pc:chgData name="Richardson,Stephanie N" userId="S::s.richardson@ufl.edu::8822d8c7-f6b5-46ce-ac44-6502fc3debde" providerId="AD" clId="Web-{BD307E42-A641-19B7-458F-6D1A9EADB8AB}" dt="2024-10-25T15:10:45.541" v="27" actId="20577"/>
        <pc:sldMkLst>
          <pc:docMk/>
          <pc:sldMk cId="291065208" sldId="291"/>
        </pc:sldMkLst>
        <pc:spChg chg="mod">
          <ac:chgData name="Richardson,Stephanie N" userId="S::s.richardson@ufl.edu::8822d8c7-f6b5-46ce-ac44-6502fc3debde" providerId="AD" clId="Web-{BD307E42-A641-19B7-458F-6D1A9EADB8AB}" dt="2024-10-25T15:10:45.541" v="27" actId="20577"/>
          <ac:spMkLst>
            <pc:docMk/>
            <pc:sldMk cId="291065208" sldId="291"/>
            <ac:spMk id="3" creationId="{5C24A460-AED8-BEE6-FA33-87BED43B1837}"/>
          </ac:spMkLst>
        </pc:spChg>
      </pc:sldChg>
    </pc:docChg>
  </pc:docChgLst>
  <pc:docChgLst>
    <pc:chgData name="Richardson,Stephanie N" userId="S::s.richardson@ufl.edu::8822d8c7-f6b5-46ce-ac44-6502fc3debde" providerId="AD" clId="Web-{174A1BAC-EB99-BFC9-D5C8-34A6DDFC13BB}"/>
    <pc:docChg chg="addSld modSld sldOrd">
      <pc:chgData name="Richardson,Stephanie N" userId="S::s.richardson@ufl.edu::8822d8c7-f6b5-46ce-ac44-6502fc3debde" providerId="AD" clId="Web-{174A1BAC-EB99-BFC9-D5C8-34A6DDFC13BB}" dt="2023-08-10T18:41:24.931" v="136"/>
      <pc:docMkLst>
        <pc:docMk/>
      </pc:docMkLst>
      <pc:sldChg chg="ord">
        <pc:chgData name="Richardson,Stephanie N" userId="S::s.richardson@ufl.edu::8822d8c7-f6b5-46ce-ac44-6502fc3debde" providerId="AD" clId="Web-{174A1BAC-EB99-BFC9-D5C8-34A6DDFC13BB}" dt="2023-08-10T18:37:04.534" v="56"/>
        <pc:sldMkLst>
          <pc:docMk/>
          <pc:sldMk cId="499638997" sldId="260"/>
        </pc:sldMkLst>
      </pc:sldChg>
      <pc:sldChg chg="modSp">
        <pc:chgData name="Richardson,Stephanie N" userId="S::s.richardson@ufl.edu::8822d8c7-f6b5-46ce-ac44-6502fc3debde" providerId="AD" clId="Web-{174A1BAC-EB99-BFC9-D5C8-34A6DDFC13BB}" dt="2023-08-10T18:35:38.094" v="43" actId="20577"/>
        <pc:sldMkLst>
          <pc:docMk/>
          <pc:sldMk cId="1000242195" sldId="262"/>
        </pc:sldMkLst>
        <pc:spChg chg="mod">
          <ac:chgData name="Richardson,Stephanie N" userId="S::s.richardson@ufl.edu::8822d8c7-f6b5-46ce-ac44-6502fc3debde" providerId="AD" clId="Web-{174A1BAC-EB99-BFC9-D5C8-34A6DDFC13BB}" dt="2023-08-10T18:35:38.094" v="43" actId="20577"/>
          <ac:spMkLst>
            <pc:docMk/>
            <pc:sldMk cId="1000242195" sldId="262"/>
            <ac:spMk id="8" creationId="{35E059EF-FA8B-4C1B-B5F0-52BD72503898}"/>
          </ac:spMkLst>
        </pc:spChg>
      </pc:sldChg>
      <pc:sldChg chg="modSp mod modClrScheme chgLayout">
        <pc:chgData name="Richardson,Stephanie N" userId="S::s.richardson@ufl.edu::8822d8c7-f6b5-46ce-ac44-6502fc3debde" providerId="AD" clId="Web-{174A1BAC-EB99-BFC9-D5C8-34A6DDFC13BB}" dt="2023-08-10T18:31:42.853" v="27" actId="20577"/>
        <pc:sldMkLst>
          <pc:docMk/>
          <pc:sldMk cId="1092381732" sldId="266"/>
        </pc:sldMkLst>
        <pc:spChg chg="mod ord">
          <ac:chgData name="Richardson,Stephanie N" userId="S::s.richardson@ufl.edu::8822d8c7-f6b5-46ce-ac44-6502fc3debde" providerId="AD" clId="Web-{174A1BAC-EB99-BFC9-D5C8-34A6DDFC13BB}" dt="2023-08-10T18:31:42.853" v="27" actId="20577"/>
          <ac:spMkLst>
            <pc:docMk/>
            <pc:sldMk cId="1092381732" sldId="266"/>
            <ac:spMk id="2" creationId="{EA532AE9-7BB5-BADA-425C-2B95461EEF44}"/>
          </ac:spMkLst>
        </pc:spChg>
        <pc:spChg chg="mod ord">
          <ac:chgData name="Richardson,Stephanie N" userId="S::s.richardson@ufl.edu::8822d8c7-f6b5-46ce-ac44-6502fc3debde" providerId="AD" clId="Web-{174A1BAC-EB99-BFC9-D5C8-34A6DDFC13BB}" dt="2023-08-10T18:31:36.931" v="26"/>
          <ac:spMkLst>
            <pc:docMk/>
            <pc:sldMk cId="1092381732" sldId="266"/>
            <ac:spMk id="3" creationId="{B622CEC9-4CB1-412E-6ADE-3C57F477555E}"/>
          </ac:spMkLst>
        </pc:spChg>
      </pc:sldChg>
      <pc:sldChg chg="modSp mod modClrScheme chgLayout">
        <pc:chgData name="Richardson,Stephanie N" userId="S::s.richardson@ufl.edu::8822d8c7-f6b5-46ce-ac44-6502fc3debde" providerId="AD" clId="Web-{174A1BAC-EB99-BFC9-D5C8-34A6DDFC13BB}" dt="2023-08-10T18:34:27.904" v="39" actId="20577"/>
        <pc:sldMkLst>
          <pc:docMk/>
          <pc:sldMk cId="589361289" sldId="267"/>
        </pc:sldMkLst>
        <pc:spChg chg="mod ord">
          <ac:chgData name="Richardson,Stephanie N" userId="S::s.richardson@ufl.edu::8822d8c7-f6b5-46ce-ac44-6502fc3debde" providerId="AD" clId="Web-{174A1BAC-EB99-BFC9-D5C8-34A6DDFC13BB}" dt="2023-08-10T18:29:46.194" v="1" actId="20577"/>
          <ac:spMkLst>
            <pc:docMk/>
            <pc:sldMk cId="589361289" sldId="267"/>
            <ac:spMk id="2" creationId="{AB92A750-6392-DEB0-B62E-A3EB26F79EBE}"/>
          </ac:spMkLst>
        </pc:spChg>
        <pc:spChg chg="mod ord">
          <ac:chgData name="Richardson,Stephanie N" userId="S::s.richardson@ufl.edu::8822d8c7-f6b5-46ce-ac44-6502fc3debde" providerId="AD" clId="Web-{174A1BAC-EB99-BFC9-D5C8-34A6DDFC13BB}" dt="2023-08-10T18:34:27.904" v="39" actId="20577"/>
          <ac:spMkLst>
            <pc:docMk/>
            <pc:sldMk cId="589361289" sldId="267"/>
            <ac:spMk id="3" creationId="{CA1CF2A6-76E1-FE77-421B-5294908F13E0}"/>
          </ac:spMkLst>
        </pc:spChg>
      </pc:sldChg>
      <pc:sldChg chg="modSp mod modClrScheme chgLayout">
        <pc:chgData name="Richardson,Stephanie N" userId="S::s.richardson@ufl.edu::8822d8c7-f6b5-46ce-ac44-6502fc3debde" providerId="AD" clId="Web-{174A1BAC-EB99-BFC9-D5C8-34A6DDFC13BB}" dt="2023-08-10T18:31:53.791" v="28"/>
        <pc:sldMkLst>
          <pc:docMk/>
          <pc:sldMk cId="1225164045" sldId="268"/>
        </pc:sldMkLst>
        <pc:spChg chg="mod ord">
          <ac:chgData name="Richardson,Stephanie N" userId="S::s.richardson@ufl.edu::8822d8c7-f6b5-46ce-ac44-6502fc3debde" providerId="AD" clId="Web-{174A1BAC-EB99-BFC9-D5C8-34A6DDFC13BB}" dt="2023-08-10T18:31:53.791" v="28"/>
          <ac:spMkLst>
            <pc:docMk/>
            <pc:sldMk cId="1225164045" sldId="268"/>
            <ac:spMk id="2" creationId="{D682D773-04DC-8660-47BC-C7FFA2F73C6C}"/>
          </ac:spMkLst>
        </pc:spChg>
        <pc:spChg chg="mod ord">
          <ac:chgData name="Richardson,Stephanie N" userId="S::s.richardson@ufl.edu::8822d8c7-f6b5-46ce-ac44-6502fc3debde" providerId="AD" clId="Web-{174A1BAC-EB99-BFC9-D5C8-34A6DDFC13BB}" dt="2023-08-10T18:31:53.791" v="28"/>
          <ac:spMkLst>
            <pc:docMk/>
            <pc:sldMk cId="1225164045" sldId="268"/>
            <ac:spMk id="3" creationId="{BFE51A97-556E-AACF-EAA6-C15EEF15E9B3}"/>
          </ac:spMkLst>
        </pc:spChg>
      </pc:sldChg>
      <pc:sldChg chg="modSp mod modClrScheme chgLayout">
        <pc:chgData name="Richardson,Stephanie N" userId="S::s.richardson@ufl.edu::8822d8c7-f6b5-46ce-ac44-6502fc3debde" providerId="AD" clId="Web-{174A1BAC-EB99-BFC9-D5C8-34A6DDFC13BB}" dt="2023-08-10T18:32:04.401" v="29"/>
        <pc:sldMkLst>
          <pc:docMk/>
          <pc:sldMk cId="2980590818" sldId="269"/>
        </pc:sldMkLst>
        <pc:spChg chg="mod ord">
          <ac:chgData name="Richardson,Stephanie N" userId="S::s.richardson@ufl.edu::8822d8c7-f6b5-46ce-ac44-6502fc3debde" providerId="AD" clId="Web-{174A1BAC-EB99-BFC9-D5C8-34A6DDFC13BB}" dt="2023-08-10T18:32:04.401" v="29"/>
          <ac:spMkLst>
            <pc:docMk/>
            <pc:sldMk cId="2980590818" sldId="269"/>
            <ac:spMk id="2" creationId="{F9CAC457-8721-9081-B985-AEAF38CB6FFF}"/>
          </ac:spMkLst>
        </pc:spChg>
        <pc:spChg chg="mod ord">
          <ac:chgData name="Richardson,Stephanie N" userId="S::s.richardson@ufl.edu::8822d8c7-f6b5-46ce-ac44-6502fc3debde" providerId="AD" clId="Web-{174A1BAC-EB99-BFC9-D5C8-34A6DDFC13BB}" dt="2023-08-10T18:32:04.401" v="29"/>
          <ac:spMkLst>
            <pc:docMk/>
            <pc:sldMk cId="2980590818" sldId="269"/>
            <ac:spMk id="3" creationId="{34FEA276-BF20-1323-3B80-72336B1CB3D3}"/>
          </ac:spMkLst>
        </pc:spChg>
      </pc:sldChg>
      <pc:sldChg chg="modSp new">
        <pc:chgData name="Richardson,Stephanie N" userId="S::s.richardson@ufl.edu::8822d8c7-f6b5-46ce-ac44-6502fc3debde" providerId="AD" clId="Web-{174A1BAC-EB99-BFC9-D5C8-34A6DDFC13BB}" dt="2023-08-10T18:31:16.415" v="25" actId="1076"/>
        <pc:sldMkLst>
          <pc:docMk/>
          <pc:sldMk cId="1921813678" sldId="273"/>
        </pc:sldMkLst>
        <pc:spChg chg="mod">
          <ac:chgData name="Richardson,Stephanie N" userId="S::s.richardson@ufl.edu::8822d8c7-f6b5-46ce-ac44-6502fc3debde" providerId="AD" clId="Web-{174A1BAC-EB99-BFC9-D5C8-34A6DDFC13BB}" dt="2023-08-10T18:30:59.930" v="22" actId="20577"/>
          <ac:spMkLst>
            <pc:docMk/>
            <pc:sldMk cId="1921813678" sldId="273"/>
            <ac:spMk id="2" creationId="{F0314EE1-2753-F51F-0000-25C121A126D4}"/>
          </ac:spMkLst>
        </pc:spChg>
        <pc:spChg chg="mod">
          <ac:chgData name="Richardson,Stephanie N" userId="S::s.richardson@ufl.edu::8822d8c7-f6b5-46ce-ac44-6502fc3debde" providerId="AD" clId="Web-{174A1BAC-EB99-BFC9-D5C8-34A6DDFC13BB}" dt="2023-08-10T18:31:16.415" v="25" actId="1076"/>
          <ac:spMkLst>
            <pc:docMk/>
            <pc:sldMk cId="1921813678" sldId="273"/>
            <ac:spMk id="3" creationId="{B62A38B6-24A7-5730-702E-26D2259B4E1D}"/>
          </ac:spMkLst>
        </pc:spChg>
      </pc:sldChg>
      <pc:sldChg chg="modSp new">
        <pc:chgData name="Richardson,Stephanie N" userId="S::s.richardson@ufl.edu::8822d8c7-f6b5-46ce-ac44-6502fc3debde" providerId="AD" clId="Web-{174A1BAC-EB99-BFC9-D5C8-34A6DDFC13BB}" dt="2023-08-10T18:30:41.445" v="15" actId="1076"/>
        <pc:sldMkLst>
          <pc:docMk/>
          <pc:sldMk cId="2470948026" sldId="274"/>
        </pc:sldMkLst>
        <pc:spChg chg="mod">
          <ac:chgData name="Richardson,Stephanie N" userId="S::s.richardson@ufl.edu::8822d8c7-f6b5-46ce-ac44-6502fc3debde" providerId="AD" clId="Web-{174A1BAC-EB99-BFC9-D5C8-34A6DDFC13BB}" dt="2023-08-10T18:30:21.788" v="11" actId="20577"/>
          <ac:spMkLst>
            <pc:docMk/>
            <pc:sldMk cId="2470948026" sldId="274"/>
            <ac:spMk id="2" creationId="{E896A767-A873-58CE-9A35-333BBA2AC094}"/>
          </ac:spMkLst>
        </pc:spChg>
        <pc:spChg chg="mod">
          <ac:chgData name="Richardson,Stephanie N" userId="S::s.richardson@ufl.edu::8822d8c7-f6b5-46ce-ac44-6502fc3debde" providerId="AD" clId="Web-{174A1BAC-EB99-BFC9-D5C8-34A6DDFC13BB}" dt="2023-08-10T18:30:41.445" v="15" actId="1076"/>
          <ac:spMkLst>
            <pc:docMk/>
            <pc:sldMk cId="2470948026" sldId="274"/>
            <ac:spMk id="3" creationId="{5C24A460-AED8-BEE6-FA33-87BED43B1837}"/>
          </ac:spMkLst>
        </pc:spChg>
      </pc:sldChg>
      <pc:sldChg chg="delSp modSp new">
        <pc:chgData name="Richardson,Stephanie N" userId="S::s.richardson@ufl.edu::8822d8c7-f6b5-46ce-ac44-6502fc3debde" providerId="AD" clId="Web-{174A1BAC-EB99-BFC9-D5C8-34A6DDFC13BB}" dt="2023-08-10T18:34:04.998" v="37" actId="14100"/>
        <pc:sldMkLst>
          <pc:docMk/>
          <pc:sldMk cId="1547600392" sldId="275"/>
        </pc:sldMkLst>
        <pc:spChg chg="mod">
          <ac:chgData name="Richardson,Stephanie N" userId="S::s.richardson@ufl.edu::8822d8c7-f6b5-46ce-ac44-6502fc3debde" providerId="AD" clId="Web-{174A1BAC-EB99-BFC9-D5C8-34A6DDFC13BB}" dt="2023-08-10T18:33:53.403" v="34" actId="20577"/>
          <ac:spMkLst>
            <pc:docMk/>
            <pc:sldMk cId="1547600392" sldId="275"/>
            <ac:spMk id="2" creationId="{A40DBECE-A32E-B70A-6A6A-0DB30E548CB0}"/>
          </ac:spMkLst>
        </pc:spChg>
        <pc:spChg chg="mod">
          <ac:chgData name="Richardson,Stephanie N" userId="S::s.richardson@ufl.edu::8822d8c7-f6b5-46ce-ac44-6502fc3debde" providerId="AD" clId="Web-{174A1BAC-EB99-BFC9-D5C8-34A6DDFC13BB}" dt="2023-08-10T18:34:04.998" v="37" actId="14100"/>
          <ac:spMkLst>
            <pc:docMk/>
            <pc:sldMk cId="1547600392" sldId="275"/>
            <ac:spMk id="3" creationId="{32598C74-CFD8-0B62-83A3-7D491D13B8C0}"/>
          </ac:spMkLst>
        </pc:spChg>
        <pc:spChg chg="del">
          <ac:chgData name="Richardson,Stephanie N" userId="S::s.richardson@ufl.edu::8822d8c7-f6b5-46ce-ac44-6502fc3debde" providerId="AD" clId="Web-{174A1BAC-EB99-BFC9-D5C8-34A6DDFC13BB}" dt="2023-08-10T18:33:57.732" v="35"/>
          <ac:spMkLst>
            <pc:docMk/>
            <pc:sldMk cId="1547600392" sldId="275"/>
            <ac:spMk id="4" creationId="{D3C62198-9ECD-A07F-4794-E74135E59AD8}"/>
          </ac:spMkLst>
        </pc:spChg>
      </pc:sldChg>
      <pc:sldChg chg="delSp modSp new mod modClrScheme chgLayout">
        <pc:chgData name="Richardson,Stephanie N" userId="S::s.richardson@ufl.edu::8822d8c7-f6b5-46ce-ac44-6502fc3debde" providerId="AD" clId="Web-{174A1BAC-EB99-BFC9-D5C8-34A6DDFC13BB}" dt="2023-08-10T18:36:41.674" v="55" actId="1076"/>
        <pc:sldMkLst>
          <pc:docMk/>
          <pc:sldMk cId="3446762752" sldId="276"/>
        </pc:sldMkLst>
        <pc:spChg chg="mod ord">
          <ac:chgData name="Richardson,Stephanie N" userId="S::s.richardson@ufl.edu::8822d8c7-f6b5-46ce-ac44-6502fc3debde" providerId="AD" clId="Web-{174A1BAC-EB99-BFC9-D5C8-34A6DDFC13BB}" dt="2023-08-10T18:36:39.330" v="54" actId="1076"/>
          <ac:spMkLst>
            <pc:docMk/>
            <pc:sldMk cId="3446762752" sldId="276"/>
            <ac:spMk id="2" creationId="{A85AB0DE-A69F-1760-952E-AA3B3ABB855B}"/>
          </ac:spMkLst>
        </pc:spChg>
        <pc:spChg chg="mod ord">
          <ac:chgData name="Richardson,Stephanie N" userId="S::s.richardson@ufl.edu::8822d8c7-f6b5-46ce-ac44-6502fc3debde" providerId="AD" clId="Web-{174A1BAC-EB99-BFC9-D5C8-34A6DDFC13BB}" dt="2023-08-10T18:36:41.674" v="55" actId="1076"/>
          <ac:spMkLst>
            <pc:docMk/>
            <pc:sldMk cId="3446762752" sldId="276"/>
            <ac:spMk id="3" creationId="{BD3EB37D-6E24-EA5F-1220-36EFBBE4EE18}"/>
          </ac:spMkLst>
        </pc:spChg>
        <pc:spChg chg="del">
          <ac:chgData name="Richardson,Stephanie N" userId="S::s.richardson@ufl.edu::8822d8c7-f6b5-46ce-ac44-6502fc3debde" providerId="AD" clId="Web-{174A1BAC-EB99-BFC9-D5C8-34A6DDFC13BB}" dt="2023-08-10T18:36:07.063" v="50"/>
          <ac:spMkLst>
            <pc:docMk/>
            <pc:sldMk cId="3446762752" sldId="276"/>
            <ac:spMk id="4" creationId="{B57ED5CD-33A6-E072-C79F-19024EF4A1FF}"/>
          </ac:spMkLst>
        </pc:spChg>
      </pc:sldChg>
      <pc:sldChg chg="delSp modSp new mod modClrScheme chgLayout">
        <pc:chgData name="Richardson,Stephanie N" userId="S::s.richardson@ufl.edu::8822d8c7-f6b5-46ce-ac44-6502fc3debde" providerId="AD" clId="Web-{174A1BAC-EB99-BFC9-D5C8-34A6DDFC13BB}" dt="2023-08-10T18:37:28.409" v="65" actId="1076"/>
        <pc:sldMkLst>
          <pc:docMk/>
          <pc:sldMk cId="2616633928" sldId="277"/>
        </pc:sldMkLst>
        <pc:spChg chg="mod ord">
          <ac:chgData name="Richardson,Stephanie N" userId="S::s.richardson@ufl.edu::8822d8c7-f6b5-46ce-ac44-6502fc3debde" providerId="AD" clId="Web-{174A1BAC-EB99-BFC9-D5C8-34A6DDFC13BB}" dt="2023-08-10T18:37:26.675" v="64" actId="20577"/>
          <ac:spMkLst>
            <pc:docMk/>
            <pc:sldMk cId="2616633928" sldId="277"/>
            <ac:spMk id="2" creationId="{734FD008-327B-47E1-0E56-57C14CD788AA}"/>
          </ac:spMkLst>
        </pc:spChg>
        <pc:spChg chg="mod ord">
          <ac:chgData name="Richardson,Stephanie N" userId="S::s.richardson@ufl.edu::8822d8c7-f6b5-46ce-ac44-6502fc3debde" providerId="AD" clId="Web-{174A1BAC-EB99-BFC9-D5C8-34A6DDFC13BB}" dt="2023-08-10T18:37:28.409" v="65" actId="1076"/>
          <ac:spMkLst>
            <pc:docMk/>
            <pc:sldMk cId="2616633928" sldId="277"/>
            <ac:spMk id="3" creationId="{0F4018D3-4AC0-E178-7803-8DF564E95E86}"/>
          </ac:spMkLst>
        </pc:spChg>
        <pc:spChg chg="del">
          <ac:chgData name="Richardson,Stephanie N" userId="S::s.richardson@ufl.edu::8822d8c7-f6b5-46ce-ac44-6502fc3debde" providerId="AD" clId="Web-{174A1BAC-EB99-BFC9-D5C8-34A6DDFC13BB}" dt="2023-08-10T18:37:16.487" v="58"/>
          <ac:spMkLst>
            <pc:docMk/>
            <pc:sldMk cId="2616633928" sldId="277"/>
            <ac:spMk id="4" creationId="{4BE60BA9-782E-3F1E-DF2F-5024B6EBF3A6}"/>
          </ac:spMkLst>
        </pc:spChg>
      </pc:sldChg>
      <pc:sldChg chg="modSp new ord">
        <pc:chgData name="Richardson,Stephanie N" userId="S::s.richardson@ufl.edu::8822d8c7-f6b5-46ce-ac44-6502fc3debde" providerId="AD" clId="Web-{174A1BAC-EB99-BFC9-D5C8-34A6DDFC13BB}" dt="2023-08-10T18:38:49.318" v="81" actId="1076"/>
        <pc:sldMkLst>
          <pc:docMk/>
          <pc:sldMk cId="1312928531" sldId="278"/>
        </pc:sldMkLst>
        <pc:spChg chg="mod">
          <ac:chgData name="Richardson,Stephanie N" userId="S::s.richardson@ufl.edu::8822d8c7-f6b5-46ce-ac44-6502fc3debde" providerId="AD" clId="Web-{174A1BAC-EB99-BFC9-D5C8-34A6DDFC13BB}" dt="2023-08-10T18:38:44.474" v="80" actId="20577"/>
          <ac:spMkLst>
            <pc:docMk/>
            <pc:sldMk cId="1312928531" sldId="278"/>
            <ac:spMk id="2" creationId="{5B1075DA-4049-F6F6-0ACF-E3197A10E110}"/>
          </ac:spMkLst>
        </pc:spChg>
        <pc:spChg chg="mod">
          <ac:chgData name="Richardson,Stephanie N" userId="S::s.richardson@ufl.edu::8822d8c7-f6b5-46ce-ac44-6502fc3debde" providerId="AD" clId="Web-{174A1BAC-EB99-BFC9-D5C8-34A6DDFC13BB}" dt="2023-08-10T18:38:49.318" v="81" actId="1076"/>
          <ac:spMkLst>
            <pc:docMk/>
            <pc:sldMk cId="1312928531" sldId="278"/>
            <ac:spMk id="3" creationId="{66F53B4A-30C4-D565-C12B-77DCEAC90680}"/>
          </ac:spMkLst>
        </pc:spChg>
      </pc:sldChg>
      <pc:sldChg chg="modSp new mod modClrScheme chgLayout">
        <pc:chgData name="Richardson,Stephanie N" userId="S::s.richardson@ufl.edu::8822d8c7-f6b5-46ce-ac44-6502fc3debde" providerId="AD" clId="Web-{174A1BAC-EB99-BFC9-D5C8-34A6DDFC13BB}" dt="2023-08-10T18:40:30.633" v="126" actId="1076"/>
        <pc:sldMkLst>
          <pc:docMk/>
          <pc:sldMk cId="797998419" sldId="279"/>
        </pc:sldMkLst>
        <pc:spChg chg="mod ord">
          <ac:chgData name="Richardson,Stephanie N" userId="S::s.richardson@ufl.edu::8822d8c7-f6b5-46ce-ac44-6502fc3debde" providerId="AD" clId="Web-{174A1BAC-EB99-BFC9-D5C8-34A6DDFC13BB}" dt="2023-08-10T18:40:26.789" v="125" actId="20577"/>
          <ac:spMkLst>
            <pc:docMk/>
            <pc:sldMk cId="797998419" sldId="279"/>
            <ac:spMk id="2" creationId="{CB2C7C78-2E30-8866-BF1D-494823C3E99A}"/>
          </ac:spMkLst>
        </pc:spChg>
        <pc:spChg chg="mod ord">
          <ac:chgData name="Richardson,Stephanie N" userId="S::s.richardson@ufl.edu::8822d8c7-f6b5-46ce-ac44-6502fc3debde" providerId="AD" clId="Web-{174A1BAC-EB99-BFC9-D5C8-34A6DDFC13BB}" dt="2023-08-10T18:40:30.633" v="126" actId="1076"/>
          <ac:spMkLst>
            <pc:docMk/>
            <pc:sldMk cId="797998419" sldId="279"/>
            <ac:spMk id="3" creationId="{90080878-CD6A-48E9-0044-5C06B616FD36}"/>
          </ac:spMkLst>
        </pc:spChg>
      </pc:sldChg>
      <pc:sldChg chg="delSp modSp new mod modClrScheme chgLayout">
        <pc:chgData name="Richardson,Stephanie N" userId="S::s.richardson@ufl.edu::8822d8c7-f6b5-46ce-ac44-6502fc3debde" providerId="AD" clId="Web-{174A1BAC-EB99-BFC9-D5C8-34A6DDFC13BB}" dt="2023-08-10T18:41:24.931" v="136"/>
        <pc:sldMkLst>
          <pc:docMk/>
          <pc:sldMk cId="2545783819" sldId="280"/>
        </pc:sldMkLst>
        <pc:spChg chg="mod ord">
          <ac:chgData name="Richardson,Stephanie N" userId="S::s.richardson@ufl.edu::8822d8c7-f6b5-46ce-ac44-6502fc3debde" providerId="AD" clId="Web-{174A1BAC-EB99-BFC9-D5C8-34A6DDFC13BB}" dt="2023-08-10T18:41:21.478" v="135" actId="20577"/>
          <ac:spMkLst>
            <pc:docMk/>
            <pc:sldMk cId="2545783819" sldId="280"/>
            <ac:spMk id="2" creationId="{9494983F-1726-2D13-7B38-A7C3924BC5BF}"/>
          </ac:spMkLst>
        </pc:spChg>
        <pc:spChg chg="del mod ord">
          <ac:chgData name="Richardson,Stephanie N" userId="S::s.richardson@ufl.edu::8822d8c7-f6b5-46ce-ac44-6502fc3debde" providerId="AD" clId="Web-{174A1BAC-EB99-BFC9-D5C8-34A6DDFC13BB}" dt="2023-08-10T18:41:24.931" v="136"/>
          <ac:spMkLst>
            <pc:docMk/>
            <pc:sldMk cId="2545783819" sldId="280"/>
            <ac:spMk id="3" creationId="{480E0F46-9ACC-76A5-22F7-4CC24D313E22}"/>
          </ac:spMkLst>
        </pc:spChg>
        <pc:spChg chg="del">
          <ac:chgData name="Richardson,Stephanie N" userId="S::s.richardson@ufl.edu::8822d8c7-f6b5-46ce-ac44-6502fc3debde" providerId="AD" clId="Web-{174A1BAC-EB99-BFC9-D5C8-34A6DDFC13BB}" dt="2023-08-10T18:41:06.587" v="128"/>
          <ac:spMkLst>
            <pc:docMk/>
            <pc:sldMk cId="2545783819" sldId="280"/>
            <ac:spMk id="4" creationId="{C4CB2B9E-8F53-3F76-3310-10BC3D5528F2}"/>
          </ac:spMkLst>
        </pc:spChg>
      </pc:sldChg>
    </pc:docChg>
  </pc:docChgLst>
  <pc:docChgLst>
    <pc:chgData name="Richardson,Stephanie N" userId="S::s.richardson@ufl.edu::8822d8c7-f6b5-46ce-ac44-6502fc3debde" providerId="AD" clId="Web-{C5A94424-4E11-D0A5-CE30-295B0F46EE8A}"/>
    <pc:docChg chg="addSld modSld">
      <pc:chgData name="Richardson,Stephanie N" userId="S::s.richardson@ufl.edu::8822d8c7-f6b5-46ce-ac44-6502fc3debde" providerId="AD" clId="Web-{C5A94424-4E11-D0A5-CE30-295B0F46EE8A}" dt="2024-10-17T14:26:55.570" v="471" actId="20577"/>
      <pc:docMkLst>
        <pc:docMk/>
      </pc:docMkLst>
      <pc:sldChg chg="modSp">
        <pc:chgData name="Richardson,Stephanie N" userId="S::s.richardson@ufl.edu::8822d8c7-f6b5-46ce-ac44-6502fc3debde" providerId="AD" clId="Web-{C5A94424-4E11-D0A5-CE30-295B0F46EE8A}" dt="2024-10-17T14:26:55.570" v="471" actId="20577"/>
        <pc:sldMkLst>
          <pc:docMk/>
          <pc:sldMk cId="499638997" sldId="260"/>
        </pc:sldMkLst>
        <pc:spChg chg="mod">
          <ac:chgData name="Richardson,Stephanie N" userId="S::s.richardson@ufl.edu::8822d8c7-f6b5-46ce-ac44-6502fc3debde" providerId="AD" clId="Web-{C5A94424-4E11-D0A5-CE30-295B0F46EE8A}" dt="2024-10-17T14:26:55.570" v="471" actId="20577"/>
          <ac:spMkLst>
            <pc:docMk/>
            <pc:sldMk cId="499638997" sldId="260"/>
            <ac:spMk id="5" creationId="{9F3AE28C-B270-44AA-800E-4552DEA24F0B}"/>
          </ac:spMkLst>
        </pc:spChg>
      </pc:sldChg>
      <pc:sldChg chg="addSp modSp new mod modClrScheme chgLayout">
        <pc:chgData name="Richardson,Stephanie N" userId="S::s.richardson@ufl.edu::8822d8c7-f6b5-46ce-ac44-6502fc3debde" providerId="AD" clId="Web-{C5A94424-4E11-D0A5-CE30-295B0F46EE8A}" dt="2024-10-17T14:22:03.626" v="367" actId="1076"/>
        <pc:sldMkLst>
          <pc:docMk/>
          <pc:sldMk cId="3271680728" sldId="297"/>
        </pc:sldMkLst>
        <pc:spChg chg="mod ord">
          <ac:chgData name="Richardson,Stephanie N" userId="S::s.richardson@ufl.edu::8822d8c7-f6b5-46ce-ac44-6502fc3debde" providerId="AD" clId="Web-{C5A94424-4E11-D0A5-CE30-295B0F46EE8A}" dt="2024-10-17T14:05:40.915" v="19" actId="20577"/>
          <ac:spMkLst>
            <pc:docMk/>
            <pc:sldMk cId="3271680728" sldId="297"/>
            <ac:spMk id="2" creationId="{ED82A4DD-05C3-4215-03B2-2D741EA19A64}"/>
          </ac:spMkLst>
        </pc:spChg>
        <pc:spChg chg="mod ord">
          <ac:chgData name="Richardson,Stephanie N" userId="S::s.richardson@ufl.edu::8822d8c7-f6b5-46ce-ac44-6502fc3debde" providerId="AD" clId="Web-{C5A94424-4E11-D0A5-CE30-295B0F46EE8A}" dt="2024-10-17T14:22:03.626" v="367" actId="1076"/>
          <ac:spMkLst>
            <pc:docMk/>
            <pc:sldMk cId="3271680728" sldId="297"/>
            <ac:spMk id="3" creationId="{A891139B-84F2-87F2-A492-FC4AE44E1214}"/>
          </ac:spMkLst>
        </pc:spChg>
        <pc:spChg chg="add mod">
          <ac:chgData name="Richardson,Stephanie N" userId="S::s.richardson@ufl.edu::8822d8c7-f6b5-46ce-ac44-6502fc3debde" providerId="AD" clId="Web-{C5A94424-4E11-D0A5-CE30-295B0F46EE8A}" dt="2024-10-17T14:21:59.110" v="366" actId="1076"/>
          <ac:spMkLst>
            <pc:docMk/>
            <pc:sldMk cId="3271680728" sldId="297"/>
            <ac:spMk id="4" creationId="{A76F1E2D-6182-479D-7625-5E68C63119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5C986-BCD3-427E-B9D7-D56B3CCF8A12}" type="datetimeFigureOut"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43B97-230D-48C2-820B-E3C7D94FD0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1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8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0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7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3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8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8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0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1115B714-54F8-4F4E-ABB6-FE7D32201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DB63A-6B18-4325-8BED-566AA42D1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09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Quadon Heavy" panose="00000A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740AD-57BB-4846-8F9D-E51F52A0D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06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ntona Bold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DF9E-60EE-4EA4-A6DE-77105407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1055-00BE-4780-8065-D737B0AD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DA4-CBAF-4C60-8ACB-CB3BBFD2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0EC1FB-F033-49FC-8082-3A8CC95B8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51" y="6306718"/>
            <a:ext cx="2542031" cy="3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6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C885-7F4E-4238-80B6-FD6090B5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14DCD-2CF8-49F6-90F4-3251148AA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EBAF9-70A2-481F-A66D-B20A64D2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7DDD2-E21B-4505-BE3F-F29EC594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21D57-531A-4BDB-94BE-934C3353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AB1FC-E877-4C6A-A37D-07A2E88B4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33855"/>
            <a:ext cx="2628900" cy="5043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B26E5-95D8-412E-BCDB-51EA91355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33855"/>
            <a:ext cx="7734300" cy="5043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9BF3D-234B-4C92-802D-152AFB2F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F2A06-C2C4-459E-9E05-97040C92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A0C0-30CA-423D-AC40-3037E5A4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FD2D-C285-4535-BC99-3A5CA89E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A5A6-8B12-458E-9E89-D64E410A0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BF681-9B54-49EA-84A4-CC4F4281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1E6FB-CCE2-45E1-8F01-CC803326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581C3-917F-4B80-AF95-CAEE1C39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E4B5-E17E-4F48-8036-9744F183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3F69-7374-417E-AD3F-92AF022F8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8E70B-B3FA-4B8B-9E1C-98FE5A5F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3AD0-E891-4F74-8BE0-33A0FF19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97720-25F2-4F44-AD95-30732565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25D4-FEA3-4B00-8C91-75874A8D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77727-DED0-4C0B-8B39-1449D9E2D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948"/>
            <a:ext cx="5181600" cy="412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129FF-C462-4591-9093-AD9B4D1BC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948"/>
            <a:ext cx="5181600" cy="412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1CE30-8354-4324-BB1F-C31104DC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45EFC-9C51-4B2C-8054-37398111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B9D81-FD75-4C81-8AA8-E2C57B0E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49E7-1B70-4EFB-9293-8D6097AD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73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32BE2-EE90-419E-B250-E67CDFC8A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9C0E1-E949-4E0C-BBAF-9213F5D8C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7683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31FFB-0548-4BA3-9AC7-CCD3BD34D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70F68-487D-43C4-B4FE-D7EE788D0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97683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514D1-F852-414D-A138-86A9D278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4424E-1AD5-4396-B669-BD398AF2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96258-0867-47E5-852D-02359FD5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224C-44ED-4978-B316-ABF72285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7D87-41D4-41A9-91AA-133ECD3F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40C92-ABCD-4DD8-A3E1-24A27A35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86D6B-49C9-4B6B-81A2-3C8F1C73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DD577-EFA9-454B-A9B9-07D0F9D8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B9972-77A0-4FD3-B55D-3AEB2DEA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78E2-E493-478B-A6D0-A0749586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E9A4-E3B0-406A-ADE7-0E09AE07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803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4017-EBAB-441C-A422-55D759C2A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482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3D79E-1C83-46AB-BB95-29091992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2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6EC19-DB44-490A-9A32-6CF997E7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B1B50-6945-4855-A07E-A9E0EF4D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E4D2E-22BE-4770-AFBC-2C5E2C26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9573-6796-4729-B06C-52CAD099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89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2FE62-D2EC-4BDF-8EFC-2B4CDE383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92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940C2-C381-4D96-AF6E-B0C032FD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7919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BD221-9595-4A8F-95F7-842C72D9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908E-2516-4349-9C6B-CCC7DD45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69B25-DEAC-40A9-8B54-A41719B5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B6DAA16-BF98-435B-A6FE-9B9D0A4F38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C9B662-60AC-4CAB-A6A6-CA54E49C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0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D5B5-1881-48C1-9A63-0EFE52CBD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20569"/>
            <a:ext cx="10515600" cy="402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78EFD-232A-4539-98AF-2793116F6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BA8D-A6A2-44EB-BC80-387E4EC112B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FBB6-C28D-44E5-ADD3-AC1336175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5464D-1A74-4EB6-9416-1EB752A0F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07BC9-7025-4BBD-8A0E-9AA23975DE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51" y="6318910"/>
            <a:ext cx="2542031" cy="3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suo-ai-labs.streamlit.app/Image_Accessibility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t.ufl.edu/artificial-intelligence/" TargetMode="External"/><Relationship Id="rId3" Type="http://schemas.openxmlformats.org/officeDocument/2006/relationships/hyperlink" Target="https://it.ufl.edu/ai/uf-navigator-ai/" TargetMode="External"/><Relationship Id="rId7" Type="http://schemas.openxmlformats.org/officeDocument/2006/relationships/hyperlink" Target="https://training.it.ufl.edu/training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document/d/1wSfvKfKcG0qto0UJVsVfzLYFCaEc0M5NszzIWO5j-ug/edit?tab=t.0#heading=h.199rx1x58dj3" TargetMode="External"/><Relationship Id="rId11" Type="http://schemas.openxmlformats.org/officeDocument/2006/relationships/hyperlink" Target="https://ai.ufl.edu/about/ai2-center/" TargetMode="External"/><Relationship Id="rId5" Type="http://schemas.openxmlformats.org/officeDocument/2006/relationships/hyperlink" Target="https://citt.ufl.edu/workshops/tech-bytes/" TargetMode="External"/><Relationship Id="rId10" Type="http://schemas.openxmlformats.org/officeDocument/2006/relationships/hyperlink" Target="https://ai.ufl.edu/" TargetMode="External"/><Relationship Id="rId4" Type="http://schemas.openxmlformats.org/officeDocument/2006/relationships/hyperlink" Target="https://it.ufl.edu/ai/microsoft-copilot/" TargetMode="External"/><Relationship Id="rId9" Type="http://schemas.openxmlformats.org/officeDocument/2006/relationships/hyperlink" Target="https://teach.ufl.edu/artificial-intelligence-in-teaching-and-learnin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bjervis@ufl.edu" TargetMode="External"/><Relationship Id="rId2" Type="http://schemas.openxmlformats.org/officeDocument/2006/relationships/hyperlink" Target="mailto:s.richardson@ufl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fl.edu/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5C9B-BBBB-426D-831F-2AAFB9A45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9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Quadon Heavy"/>
              </a:rPr>
              <a:t>Don’t spin your wheels in place: Use AI to accelerate accessibility tasks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E8121-47B8-4D04-949B-A819993C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260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+mn-lt"/>
                <a:ea typeface="Calibri"/>
                <a:cs typeface="Calibri"/>
              </a:rPr>
              <a:t>Laura Jervis, M.Ed.</a:t>
            </a:r>
          </a:p>
          <a:p>
            <a:r>
              <a:rPr lang="en-US">
                <a:latin typeface="+mn-lt"/>
                <a:ea typeface="Calibri"/>
                <a:cs typeface="Calibri"/>
              </a:rPr>
              <a:t>Stephanie Richardson, M.Ed.</a:t>
            </a:r>
          </a:p>
          <a:p>
            <a:r>
              <a:rPr lang="en-US">
                <a:latin typeface="+mn-lt"/>
                <a:ea typeface="Calibri"/>
                <a:cs typeface="Calibri"/>
              </a:rPr>
              <a:t>Center for Instructional Technology and Training</a:t>
            </a:r>
          </a:p>
        </p:txBody>
      </p:sp>
      <p:pic>
        <p:nvPicPr>
          <p:cNvPr id="4" name="Picture 3" descr="A cartoon of a red wheel with smoke coming out of it.&#10;&#10;">
            <a:extLst>
              <a:ext uri="{FF2B5EF4-FFF2-40B4-BE49-F238E27FC236}">
                <a16:creationId xmlns:a16="http://schemas.microsoft.com/office/drawing/2014/main" id="{5CC517A6-3840-58EA-1622-E3630E8CE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" y="326136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Mario Kart: Red Shells</a:t>
            </a:r>
          </a:p>
        </p:txBody>
      </p:sp>
      <p:pic>
        <p:nvPicPr>
          <p:cNvPr id="6" name="Picture 5" descr="A red cartoon turtle shell with the word red written above it.">
            <a:extLst>
              <a:ext uri="{FF2B5EF4-FFF2-40B4-BE49-F238E27FC236}">
                <a16:creationId xmlns:a16="http://schemas.microsoft.com/office/drawing/2014/main" id="{A1DDC97B-EE5C-0876-56C6-DFA062B6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220"/>
            <a:ext cx="5599522" cy="559952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2AA90D-E975-FFC1-EC5A-1016D3E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464" y="2470563"/>
            <a:ext cx="5693569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Targeted</a:t>
            </a:r>
          </a:p>
          <a:p>
            <a:r>
              <a:rPr lang="en-US" sz="3200" dirty="0">
                <a:ea typeface="Calibri"/>
                <a:cs typeface="Calibri"/>
              </a:rPr>
              <a:t>Reactionary response</a:t>
            </a:r>
          </a:p>
          <a:p>
            <a:r>
              <a:rPr lang="en-US" sz="3200" dirty="0">
                <a:ea typeface="Calibri"/>
                <a:cs typeface="Calibri"/>
              </a:rPr>
              <a:t>Limited scope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04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Mario Kart: Blue Shells</a:t>
            </a:r>
          </a:p>
        </p:txBody>
      </p:sp>
      <p:pic>
        <p:nvPicPr>
          <p:cNvPr id="6" name="Picture 5" descr="A blue cartoon turtle shell with the word blue written above it.">
            <a:extLst>
              <a:ext uri="{FF2B5EF4-FFF2-40B4-BE49-F238E27FC236}">
                <a16:creationId xmlns:a16="http://schemas.microsoft.com/office/drawing/2014/main" id="{CC127CB7-6CAB-64D4-0ABD-4A6FF855C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" y="577389"/>
            <a:ext cx="5698332" cy="569833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C9EC18-7BB5-E245-980D-C6387C749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869" y="2693448"/>
            <a:ext cx="521732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Big-picture</a:t>
            </a:r>
          </a:p>
          <a:p>
            <a:r>
              <a:rPr lang="en-US" sz="3200" dirty="0">
                <a:ea typeface="Calibri"/>
                <a:cs typeface="Calibri"/>
              </a:rPr>
              <a:t>Systematic with high impact</a:t>
            </a:r>
          </a:p>
          <a:p>
            <a:r>
              <a:rPr lang="en-US" sz="3200" dirty="0">
                <a:ea typeface="Calibri"/>
                <a:cs typeface="Calibri"/>
              </a:rPr>
              <a:t>Well-structured</a:t>
            </a:r>
          </a:p>
        </p:txBody>
      </p:sp>
    </p:spTree>
    <p:extLst>
      <p:ext uri="{BB962C8B-B14F-4D97-AF65-F5344CB8AC3E}">
        <p14:creationId xmlns:p14="http://schemas.microsoft.com/office/powerpoint/2010/main" val="329394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059EF-FA8B-4C1B-B5F0-52BD725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" y="1675704"/>
            <a:ext cx="10515600" cy="2852737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Green Shells in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44836-584E-B8F2-FF30-8F4A2C1CA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30" y="4528441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"/>
              </a:rPr>
              <a:t>Individual-basis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A green cartoon turtle shell with the word green written above it.">
            <a:extLst>
              <a:ext uri="{FF2B5EF4-FFF2-40B4-BE49-F238E27FC236}">
                <a16:creationId xmlns:a16="http://schemas.microsoft.com/office/drawing/2014/main" id="{06CC012C-6562-4F27-00CE-07BE8C25B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12" y="707328"/>
            <a:ext cx="5443344" cy="54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2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Examples of Haphazard Green-shell 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5A6A3-00A2-534C-E82E-691080D1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7" y="1258506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Reviewing single files</a:t>
            </a:r>
          </a:p>
          <a:p>
            <a:r>
              <a:rPr lang="en-US" sz="3200" dirty="0">
                <a:ea typeface="Calibri"/>
                <a:cs typeface="Calibri"/>
              </a:rPr>
              <a:t>Generating alt text for one presentation</a:t>
            </a:r>
          </a:p>
          <a:p>
            <a:r>
              <a:rPr lang="en-US" sz="3200" dirty="0">
                <a:ea typeface="Calibri"/>
                <a:cs typeface="Calibri"/>
              </a:rPr>
              <a:t>Telling students that they can use AI to chunk and organize content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2" descr="A green cartoon turtle shell with the word green written above it.">
            <a:extLst>
              <a:ext uri="{FF2B5EF4-FFF2-40B4-BE49-F238E27FC236}">
                <a16:creationId xmlns:a16="http://schemas.microsoft.com/office/drawing/2014/main" id="{04BC228F-6964-3E51-0958-786D074DE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8" y="4274263"/>
            <a:ext cx="1870623" cy="18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1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Green Shell: Benefit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5A6A3-00A2-534C-E82E-691080D1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7" y="1258506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For instructors new to AI just testing it out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200" dirty="0">
                <a:ea typeface="Calibri"/>
                <a:cs typeface="Calibri"/>
              </a:rPr>
              <a:t>Bonus: Good way for instructional designers to start demystifying AI and making it less scary</a:t>
            </a:r>
          </a:p>
          <a:p>
            <a:pPr>
              <a:spcBef>
                <a:spcPts val="500"/>
              </a:spcBef>
              <a:buFont typeface="Courier New" panose="020B0604020202020204" pitchFamily="34" charset="0"/>
            </a:pPr>
            <a:r>
              <a:rPr lang="en-US" sz="3200" dirty="0">
                <a:latin typeface="Calibri"/>
                <a:ea typeface="Calibri"/>
                <a:cs typeface="Calibri"/>
              </a:rPr>
              <a:t>Reduces time for instructors to make accessibility adjustments</a:t>
            </a:r>
          </a:p>
          <a:p>
            <a:pPr>
              <a:spcBef>
                <a:spcPts val="500"/>
              </a:spcBef>
              <a:buFont typeface="Courier New" panose="020B0604020202020204" pitchFamily="34" charset="0"/>
            </a:pPr>
            <a:r>
              <a:rPr lang="en-US" sz="3200" dirty="0">
                <a:latin typeface="Calibri"/>
                <a:ea typeface="Calibri"/>
                <a:cs typeface="Calibri"/>
              </a:rPr>
              <a:t>Help with lack of knowledge issues </a:t>
            </a:r>
            <a:endParaRPr lang="en-US" sz="3200" dirty="0"/>
          </a:p>
          <a:p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2" descr="A green cartoon turtle shell with the word green written above it.">
            <a:extLst>
              <a:ext uri="{FF2B5EF4-FFF2-40B4-BE49-F238E27FC236}">
                <a16:creationId xmlns:a16="http://schemas.microsoft.com/office/drawing/2014/main" id="{6A5FBF28-2544-2AE2-0C83-ED6754A30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8" y="4274263"/>
            <a:ext cx="1870623" cy="18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7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Green Shell: Reminders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5A6A3-00A2-534C-E82E-691080D1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7" y="1258506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Often done without ID help so it's important to stress the need to always evaluate output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Need for SOME knowledge on accessibility to evaluate (Ex. What makes good alt text?)</a:t>
            </a:r>
          </a:p>
          <a:p>
            <a:r>
              <a:rPr lang="en-US" sz="3200" dirty="0">
                <a:ea typeface="Calibri"/>
                <a:cs typeface="Calibri"/>
              </a:rPr>
              <a:t>Prompt engineering can be challenging if you don't know what you're aiming for</a:t>
            </a:r>
          </a:p>
        </p:txBody>
      </p:sp>
      <p:pic>
        <p:nvPicPr>
          <p:cNvPr id="3" name="Picture 2" descr="A green cartoon turtle shell with the word green written above it.">
            <a:extLst>
              <a:ext uri="{FF2B5EF4-FFF2-40B4-BE49-F238E27FC236}">
                <a16:creationId xmlns:a16="http://schemas.microsoft.com/office/drawing/2014/main" id="{FB6BD91A-FD5A-6D91-3D6C-E8EAE73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8" y="4274263"/>
            <a:ext cx="1870623" cy="18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A750-6392-DEB0-B62E-A3EB26F7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Calibri Light"/>
                <a:cs typeface="Calibri Light"/>
              </a:rPr>
              <a:t>Red Shells in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F2A6-76E1-FE77-421B-5294908F1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"/>
              </a:rPr>
              <a:t>A team or department-wide approach</a:t>
            </a:r>
          </a:p>
        </p:txBody>
      </p:sp>
      <p:pic>
        <p:nvPicPr>
          <p:cNvPr id="5" name="Picture 4" descr="A red cartoon turtle shell with the word red written above it.">
            <a:extLst>
              <a:ext uri="{FF2B5EF4-FFF2-40B4-BE49-F238E27FC236}">
                <a16:creationId xmlns:a16="http://schemas.microsoft.com/office/drawing/2014/main" id="{9B566A3B-CD65-F6BC-3840-E5A41D5C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1" y="805959"/>
            <a:ext cx="5636719" cy="56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6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1DB-32CD-34E5-4C47-68D60358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-11558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Examples of Targeted Red-shell 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0951-3257-9AB6-78D1-289A6A7ED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134977"/>
            <a:ext cx="11549742" cy="488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Instructors provide multiple versions of resources</a:t>
            </a:r>
          </a:p>
          <a:p>
            <a:r>
              <a:rPr lang="en-US" sz="3200" dirty="0">
                <a:cs typeface="Calibri"/>
              </a:rPr>
              <a:t>Proactively reviewing all files for accessibility in a course</a:t>
            </a:r>
          </a:p>
          <a:p>
            <a:r>
              <a:rPr lang="en-US" sz="3200" dirty="0">
                <a:cs typeface="Calibri"/>
              </a:rPr>
              <a:t>Providing prompt templates for accessibility tasks completed with AI (Ex. Alt text)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4" descr="A red cartoon turtle shell with the word red written above it.">
            <a:extLst>
              <a:ext uri="{FF2B5EF4-FFF2-40B4-BE49-F238E27FC236}">
                <a16:creationId xmlns:a16="http://schemas.microsoft.com/office/drawing/2014/main" id="{95B82554-CC74-1E71-FC54-C016FDCCA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76" y="4251490"/>
            <a:ext cx="1961561" cy="19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1DB-32CD-34E5-4C47-68D60358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-11558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Red Shell: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0951-3257-9AB6-78D1-289A6A7ED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134977"/>
            <a:ext cx="11549742" cy="488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Provide support and improve efficiency when doing outreach related to ADA Title II regulation changes</a:t>
            </a:r>
          </a:p>
          <a:p>
            <a:r>
              <a:rPr lang="en-US" sz="3200" dirty="0">
                <a:cs typeface="Calibri"/>
              </a:rPr>
              <a:t>Helpful tool for lowering barrier for instructors who are resistant or worried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A red cartoon turtle shell with the word red written above it.">
            <a:extLst>
              <a:ext uri="{FF2B5EF4-FFF2-40B4-BE49-F238E27FC236}">
                <a16:creationId xmlns:a16="http://schemas.microsoft.com/office/drawing/2014/main" id="{EE94DD1C-E682-07CB-EAA7-365BB442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76" y="4251490"/>
            <a:ext cx="1961561" cy="19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3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059EF-FA8B-4C1B-B5F0-52BD725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8" y="-130073"/>
            <a:ext cx="939203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Red Shell: Reminders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AE28C-B270-44AA-800E-4552DEA24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644"/>
            <a:ext cx="10586484" cy="470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Build AI resources into instructional design practices and into Title II outreach</a:t>
            </a:r>
          </a:p>
          <a:p>
            <a:pPr lvl="1"/>
            <a:r>
              <a:rPr lang="en-US" sz="3200" dirty="0">
                <a:cs typeface="Calibri"/>
              </a:rPr>
              <a:t>Review process to cover content area and teaching best practices</a:t>
            </a:r>
          </a:p>
          <a:p>
            <a:r>
              <a:rPr lang="en-US" sz="3200" dirty="0">
                <a:cs typeface="Calibri"/>
              </a:rPr>
              <a:t>Increase use of AI for accessibility tasks by creating resources that are easy to use and streamline processes</a:t>
            </a:r>
          </a:p>
          <a:p>
            <a:r>
              <a:rPr lang="en-US" sz="3200" dirty="0">
                <a:cs typeface="Calibri"/>
              </a:rPr>
              <a:t>This shell is more targeted BUT limited in scope, so be strategic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2" name="Picture 1" descr="A red cartoon turtle shell with the word red written above it.">
            <a:extLst>
              <a:ext uri="{FF2B5EF4-FFF2-40B4-BE49-F238E27FC236}">
                <a16:creationId xmlns:a16="http://schemas.microsoft.com/office/drawing/2014/main" id="{6443EDE8-0B3F-A7DC-708E-4553FA1E2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76" y="4251490"/>
            <a:ext cx="1961561" cy="19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4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33CB-1D35-9391-041C-485DA7F1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614" y="-135483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What's on the agenda?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7C67-A1D6-BF44-8FE9-00E6BB723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86" y="1191158"/>
            <a:ext cx="10515600" cy="50951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AI and Accessibility</a:t>
            </a:r>
          </a:p>
          <a:p>
            <a:r>
              <a:rPr lang="en-US" sz="3200" dirty="0">
                <a:cs typeface="Calibri"/>
              </a:rPr>
              <a:t>Our Mario Kart Analogy</a:t>
            </a:r>
          </a:p>
          <a:p>
            <a:r>
              <a:rPr lang="en-US" sz="3200" dirty="0">
                <a:cs typeface="Calibri"/>
              </a:rPr>
              <a:t>Green Shells in Use</a:t>
            </a:r>
          </a:p>
          <a:p>
            <a:r>
              <a:rPr lang="en-US" sz="3200" dirty="0">
                <a:cs typeface="Calibri"/>
              </a:rPr>
              <a:t>Red Shells in Use</a:t>
            </a:r>
          </a:p>
          <a:p>
            <a:r>
              <a:rPr lang="en-US" sz="3200" dirty="0">
                <a:cs typeface="Calibri"/>
              </a:rPr>
              <a:t>Blue Shells in Use</a:t>
            </a:r>
          </a:p>
          <a:p>
            <a:r>
              <a:rPr lang="en-US" sz="3200" dirty="0">
                <a:cs typeface="Calibri"/>
              </a:rPr>
              <a:t>What shell are we using?</a:t>
            </a:r>
          </a:p>
          <a:p>
            <a:r>
              <a:rPr lang="en-US" sz="3200" dirty="0">
                <a:cs typeface="Calibri"/>
              </a:rPr>
              <a:t>Resources</a:t>
            </a:r>
          </a:p>
          <a:p>
            <a:r>
              <a:rPr lang="en-US" sz="3200" dirty="0">
                <a:cs typeface="Calibri"/>
              </a:rPr>
              <a:t>Takeaways and Discussion</a:t>
            </a: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119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D773-04DC-8660-47BC-C7FFA2F7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Blue Shells in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1A97-556E-AACF-EAA6-C15EEF15E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"/>
              </a:rPr>
              <a:t>University-wide initiatives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blue cartoon turtle shell with the word blue written above it.">
            <a:extLst>
              <a:ext uri="{FF2B5EF4-FFF2-40B4-BE49-F238E27FC236}">
                <a16:creationId xmlns:a16="http://schemas.microsoft.com/office/drawing/2014/main" id="{34CF4B7A-2D54-DA6D-9526-46CB2CD03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78" y="579834"/>
            <a:ext cx="5698332" cy="56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17A7-8040-83FC-58F2-495EF386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682" y="-874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Examples of Systematic Blue-shell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08049-6834-C576-3C2F-2AEEECCB8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37" y="1119189"/>
            <a:ext cx="11089341" cy="4779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University-wide provided preset AI tools</a:t>
            </a:r>
          </a:p>
          <a:p>
            <a:pPr lvl="1"/>
            <a:r>
              <a:rPr lang="en-US" sz="3200" dirty="0">
                <a:cs typeface="Calibri"/>
                <a:hlinkClick r:id="rId2"/>
              </a:rPr>
              <a:t>ASU – Alternative Text Generator</a:t>
            </a:r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Interactivity between AI and files to help with accessibility remediation and resource creation</a:t>
            </a:r>
          </a:p>
          <a:p>
            <a:pPr lvl="1"/>
            <a:r>
              <a:rPr lang="en-US" sz="3200" dirty="0">
                <a:cs typeface="Calibri"/>
              </a:rPr>
              <a:t>Not feasible with currently available technology </a:t>
            </a:r>
          </a:p>
        </p:txBody>
      </p:sp>
      <p:pic>
        <p:nvPicPr>
          <p:cNvPr id="5" name="Picture 4" descr="A blue cartoon turtle shell with the word blue written above it.">
            <a:extLst>
              <a:ext uri="{FF2B5EF4-FFF2-40B4-BE49-F238E27FC236}">
                <a16:creationId xmlns:a16="http://schemas.microsoft.com/office/drawing/2014/main" id="{F482951D-56B2-D9A6-1F5E-1E2C720C9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31" y="4194928"/>
            <a:ext cx="1976726" cy="19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9028-1190-1E2A-3535-488271EC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086" y="-1264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Blue Shell: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A3725-D971-E944-F4E9-34F6BFB41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102319"/>
            <a:ext cx="11745685" cy="4775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University-wide assets and guidance for AI tool use make it easier on instructors and content creators</a:t>
            </a:r>
          </a:p>
          <a:p>
            <a:r>
              <a:rPr lang="en-US" sz="3200" dirty="0">
                <a:cs typeface="Calibri"/>
              </a:rPr>
              <a:t>Opportunity for IDs to make AI value added instead of replacement </a:t>
            </a:r>
          </a:p>
          <a:p>
            <a:pPr lvl="1"/>
            <a:r>
              <a:rPr lang="en-US" sz="3200" dirty="0">
                <a:cs typeface="Calibri"/>
              </a:rPr>
              <a:t>Creating assets</a:t>
            </a:r>
          </a:p>
          <a:p>
            <a:pPr lvl="1"/>
            <a:r>
              <a:rPr lang="en-US" sz="3200" dirty="0">
                <a:cs typeface="Calibri"/>
              </a:rPr>
              <a:t>Setting policies</a:t>
            </a:r>
          </a:p>
          <a:p>
            <a:pPr lvl="1"/>
            <a:r>
              <a:rPr lang="en-US" sz="3200" dirty="0">
                <a:cs typeface="Calibri"/>
              </a:rPr>
              <a:t>Providing guidance on oversight of output</a:t>
            </a:r>
          </a:p>
          <a:p>
            <a:r>
              <a:rPr lang="en-US" sz="3200" dirty="0">
                <a:cs typeface="Calibri"/>
              </a:rPr>
              <a:t>AI literacy instruction diffuses beyond early adopters</a:t>
            </a:r>
          </a:p>
        </p:txBody>
      </p:sp>
      <p:pic>
        <p:nvPicPr>
          <p:cNvPr id="4" name="Picture 3" descr="A blue cartoon turtle shell with the word blue written above it.">
            <a:extLst>
              <a:ext uri="{FF2B5EF4-FFF2-40B4-BE49-F238E27FC236}">
                <a16:creationId xmlns:a16="http://schemas.microsoft.com/office/drawing/2014/main" id="{AD12E378-33F5-3ED1-2137-7970E6E3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31" y="4194928"/>
            <a:ext cx="1976726" cy="19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BECE-A32E-B70A-6A6A-0DB30E54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089" y="-1064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Blue Shell: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98C74-CFD8-0B62-83A3-7D491D13B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22" y="1218837"/>
            <a:ext cx="11973748" cy="488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Most of us are not here yet or on the verge of being here!</a:t>
            </a:r>
          </a:p>
          <a:p>
            <a:r>
              <a:rPr lang="en-US" sz="3200" dirty="0">
                <a:cs typeface="Calibri"/>
              </a:rPr>
              <a:t>Requires a lot of outreach to ensure everyone is using the technology appropriately </a:t>
            </a:r>
          </a:p>
          <a:p>
            <a:r>
              <a:rPr lang="en-US" sz="3200" dirty="0">
                <a:cs typeface="Calibri"/>
              </a:rPr>
              <a:t>Cross-institution collaboration and cooperation may be needed</a:t>
            </a:r>
          </a:p>
        </p:txBody>
      </p:sp>
      <p:pic>
        <p:nvPicPr>
          <p:cNvPr id="4" name="Picture 3" descr="A blue cartoon turtle shell with the word blue written above it.">
            <a:extLst>
              <a:ext uri="{FF2B5EF4-FFF2-40B4-BE49-F238E27FC236}">
                <a16:creationId xmlns:a16="http://schemas.microsoft.com/office/drawing/2014/main" id="{07B48D4C-1188-D988-D12C-77CD6D367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31" y="4194928"/>
            <a:ext cx="1976726" cy="19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0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C457-8721-9081-B985-AEAF38CB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08" y="576263"/>
            <a:ext cx="10515600" cy="2852737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What Shell are We Using?</a:t>
            </a:r>
          </a:p>
        </p:txBody>
      </p:sp>
      <p:pic>
        <p:nvPicPr>
          <p:cNvPr id="4" name="Picture 3" descr="A transparent cube with a question mark inside.&#10;&#10;">
            <a:extLst>
              <a:ext uri="{FF2B5EF4-FFF2-40B4-BE49-F238E27FC236}">
                <a16:creationId xmlns:a16="http://schemas.microsoft.com/office/drawing/2014/main" id="{1F0DB741-3B7D-44CE-3E3D-891F489F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085" y="636211"/>
            <a:ext cx="4114800" cy="4114800"/>
          </a:xfrm>
          <a:prstGeom prst="rect">
            <a:avLst/>
          </a:prstGeom>
          <a:effectLst>
            <a:reflection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059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A4DD-05C3-4215-03B2-2D741EA1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547" y="-8531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Current Red Shell Initiatives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1139B-84F2-87F2-A492-FC4AE44E1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92" y="1182423"/>
            <a:ext cx="8484468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Institutional Access to Microsoft Copilot and UF tool to chat with multiple LLMs</a:t>
            </a:r>
          </a:p>
          <a:p>
            <a:r>
              <a:rPr lang="en-US" sz="3200" dirty="0">
                <a:ea typeface="Calibri"/>
                <a:cs typeface="Calibri"/>
              </a:rPr>
              <a:t>AI Prompt Presets</a:t>
            </a:r>
          </a:p>
          <a:p>
            <a:r>
              <a:rPr lang="en-US" sz="3200" dirty="0">
                <a:ea typeface="Calibri"/>
                <a:cs typeface="Calibri"/>
              </a:rPr>
              <a:t>CITT and </a:t>
            </a:r>
            <a:r>
              <a:rPr lang="en-US" sz="3200" dirty="0" err="1">
                <a:ea typeface="Calibri"/>
                <a:cs typeface="Calibri"/>
              </a:rPr>
              <a:t>PLAi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AI Faculty Learning Community (FLC)</a:t>
            </a:r>
          </a:p>
          <a:p>
            <a:r>
              <a:rPr lang="en-US" sz="3200" dirty="0">
                <a:ea typeface="Calibri"/>
                <a:cs typeface="Calibri"/>
              </a:rPr>
              <a:t>AI and Accessibility Communities of Practice</a:t>
            </a:r>
          </a:p>
          <a:p>
            <a:pPr marL="0" indent="0">
              <a:buNone/>
            </a:pPr>
            <a:endParaRPr lang="en-US" sz="3200" dirty="0">
              <a:ea typeface="Calibri"/>
              <a:cs typeface="Calibri"/>
            </a:endParaRPr>
          </a:p>
        </p:txBody>
      </p:sp>
      <p:pic>
        <p:nvPicPr>
          <p:cNvPr id="6" name="Picture 5" descr="A red cartoon turtle shell with the word red written above it.">
            <a:extLst>
              <a:ext uri="{FF2B5EF4-FFF2-40B4-BE49-F238E27FC236}">
                <a16:creationId xmlns:a16="http://schemas.microsoft.com/office/drawing/2014/main" id="{14099380-A528-82D5-A03E-D303106C7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99" y="1240252"/>
            <a:ext cx="2297242" cy="2297242"/>
          </a:xfrm>
          <a:prstGeom prst="rect">
            <a:avLst/>
          </a:prstGeom>
        </p:spPr>
      </p:pic>
      <p:sp>
        <p:nvSpPr>
          <p:cNvPr id="13" name="Arrow: Down 12" descr="An orange arrow pointing downwards from a red shell to a blue shell.">
            <a:extLst>
              <a:ext uri="{FF2B5EF4-FFF2-40B4-BE49-F238E27FC236}">
                <a16:creationId xmlns:a16="http://schemas.microsoft.com/office/drawing/2014/main" id="{9290C0BA-2100-65C5-77E5-310A406254B6}"/>
              </a:ext>
            </a:extLst>
          </p:cNvPr>
          <p:cNvSpPr/>
          <p:nvPr/>
        </p:nvSpPr>
        <p:spPr>
          <a:xfrm>
            <a:off x="10154002" y="3231170"/>
            <a:ext cx="256032" cy="612648"/>
          </a:xfrm>
          <a:prstGeom prst="downArrow">
            <a:avLst/>
          </a:prstGeom>
          <a:solidFill>
            <a:srgbClr val="D163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cartoon turtle shell with the word blue written above it.">
            <a:extLst>
              <a:ext uri="{FF2B5EF4-FFF2-40B4-BE49-F238E27FC236}">
                <a16:creationId xmlns:a16="http://schemas.microsoft.com/office/drawing/2014/main" id="{FD373567-AC0A-5AC3-4BAE-62B5DC144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65" y="3622040"/>
            <a:ext cx="2297242" cy="22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8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A4DD-05C3-4215-03B2-2D741EA1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907" y="-14798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Red Shell Striving into Blue Shell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red cartoon turtle shell with the word red written above it.">
            <a:extLst>
              <a:ext uri="{FF2B5EF4-FFF2-40B4-BE49-F238E27FC236}">
                <a16:creationId xmlns:a16="http://schemas.microsoft.com/office/drawing/2014/main" id="{14099380-A528-82D5-A03E-D303106C7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5" y="1192281"/>
            <a:ext cx="2297242" cy="2297242"/>
          </a:xfrm>
          <a:prstGeom prst="rect">
            <a:avLst/>
          </a:prstGeom>
        </p:spPr>
      </p:pic>
      <p:sp>
        <p:nvSpPr>
          <p:cNvPr id="13" name="Arrow: Down 12" descr="An orange arrow pointing downwards from a red shell to a blue shell.">
            <a:extLst>
              <a:ext uri="{FF2B5EF4-FFF2-40B4-BE49-F238E27FC236}">
                <a16:creationId xmlns:a16="http://schemas.microsoft.com/office/drawing/2014/main" id="{9290C0BA-2100-65C5-77E5-310A406254B6}"/>
              </a:ext>
            </a:extLst>
          </p:cNvPr>
          <p:cNvSpPr/>
          <p:nvPr/>
        </p:nvSpPr>
        <p:spPr>
          <a:xfrm>
            <a:off x="1711042" y="3231170"/>
            <a:ext cx="256032" cy="612648"/>
          </a:xfrm>
          <a:prstGeom prst="downArrow">
            <a:avLst/>
          </a:prstGeom>
          <a:solidFill>
            <a:srgbClr val="D163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cartoon turtle shell with the word blue written above it.">
            <a:extLst>
              <a:ext uri="{FF2B5EF4-FFF2-40B4-BE49-F238E27FC236}">
                <a16:creationId xmlns:a16="http://schemas.microsoft.com/office/drawing/2014/main" id="{FD373567-AC0A-5AC3-4BAE-62B5DC144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5" y="3622040"/>
            <a:ext cx="2297242" cy="2297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F1E2D-6182-479D-7625-5E68C63119A9}"/>
              </a:ext>
            </a:extLst>
          </p:cNvPr>
          <p:cNvSpPr txBox="1"/>
          <p:nvPr/>
        </p:nvSpPr>
        <p:spPr>
          <a:xfrm>
            <a:off x="3342641" y="1140522"/>
            <a:ext cx="8520646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Adding accessibility features to </a:t>
            </a:r>
            <a:r>
              <a:rPr lang="en-US" sz="3200" dirty="0" err="1">
                <a:ea typeface="Calibri"/>
                <a:cs typeface="Calibri"/>
              </a:rPr>
              <a:t>NavigatorAI</a:t>
            </a:r>
            <a:endParaRPr lang="en-US" sz="32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Including AI process recommendations for Title II outreach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UF-wide AI conversations including accessibility messaging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Broadening and institutionalizing current initiatives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Knowledge sharing across the institution</a:t>
            </a:r>
            <a:endParaRPr lang="en-US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82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B0DE-A69F-1760-952E-AA3B3ABB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Resources</a:t>
            </a:r>
            <a:endParaRPr lang="en-US" b="1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B37D-6E24-EA5F-1220-36EFBBE4E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762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059EF-FA8B-4C1B-B5F0-52BD725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8" y="-130073"/>
            <a:ext cx="939203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Our Institutional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AE28C-B270-44AA-800E-4552DEA24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644"/>
            <a:ext cx="10586484" cy="47013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Calibri"/>
                <a:cs typeface="Calibri"/>
                <a:hlinkClick r:id="rId3"/>
              </a:rPr>
              <a:t>NavigatorAI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4"/>
              </a:rPr>
              <a:t>Microsoft Copilot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5"/>
              </a:rPr>
              <a:t>CITT Tech Byte Series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  <a:hlinkClick r:id="rId6"/>
              </a:rPr>
              <a:t>AI Cookbook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7"/>
              </a:rPr>
              <a:t>UFIT Training Series on AI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Prompt Presets (Coming soon)</a:t>
            </a:r>
          </a:p>
          <a:p>
            <a:r>
              <a:rPr lang="en-US" dirty="0">
                <a:ea typeface="Calibri"/>
                <a:cs typeface="Calibri"/>
                <a:hlinkClick r:id="rId8"/>
              </a:rPr>
              <a:t>CITT AI website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9"/>
              </a:rPr>
              <a:t>Center for Teaching Excellence AI resource hub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10"/>
              </a:rPr>
              <a:t>UFIT AI website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11"/>
              </a:rPr>
              <a:t>AI² Center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2" descr="An orange cartoon turtle shell with the word orange written above it.">
            <a:extLst>
              <a:ext uri="{FF2B5EF4-FFF2-40B4-BE49-F238E27FC236}">
                <a16:creationId xmlns:a16="http://schemas.microsoft.com/office/drawing/2014/main" id="{5D86C306-54B7-DAA7-FB37-6F2E931D2B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582">
            <a:off x="8249483" y="1112756"/>
            <a:ext cx="3409119" cy="34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C457-8721-9081-B985-AEAF38CB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1" y="1719031"/>
            <a:ext cx="10515600" cy="2852737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Takeaways and Discussion</a:t>
            </a:r>
            <a:endParaRPr lang="en-US" b="1" dirty="0"/>
          </a:p>
        </p:txBody>
      </p:sp>
      <p:pic>
        <p:nvPicPr>
          <p:cNvPr id="4" name="Picture 3" descr="A cartoon of a red wheel with smoke coming out of it&#10;&#10;">
            <a:extLst>
              <a:ext uri="{FF2B5EF4-FFF2-40B4-BE49-F238E27FC236}">
                <a16:creationId xmlns:a16="http://schemas.microsoft.com/office/drawing/2014/main" id="{7584BEC3-1EEB-37D6-E558-169815C8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917" y="1715429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2AE9-7BB5-BADA-425C-2B95461E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AI and Accessibility</a:t>
            </a:r>
          </a:p>
        </p:txBody>
      </p:sp>
      <p:pic>
        <p:nvPicPr>
          <p:cNvPr id="4" name="Picture 3" descr="A cartoon of a red wheel with smoke coming out of it.">
            <a:extLst>
              <a:ext uri="{FF2B5EF4-FFF2-40B4-BE49-F238E27FC236}">
                <a16:creationId xmlns:a16="http://schemas.microsoft.com/office/drawing/2014/main" id="{DED28C9A-67FA-E13F-97D4-42EF4DA87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08" y="384788"/>
            <a:ext cx="6352583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1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7C78-2E30-8866-BF1D-494823C3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023" y="-5881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Takeaways and Reminders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80878-CD6A-48E9-0044-5C06B616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38" y="1266645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Instructional designers can help set the tone for how instructors approach AI and accessibility.</a:t>
            </a:r>
          </a:p>
          <a:p>
            <a:r>
              <a:rPr lang="en-US" sz="3200" dirty="0">
                <a:ea typeface="Calibri"/>
                <a:cs typeface="Calibri"/>
              </a:rPr>
              <a:t>AI can make accessibility tasks more efficient which can help instructor buy-in.</a:t>
            </a:r>
          </a:p>
          <a:p>
            <a:r>
              <a:rPr lang="en-US" sz="3200" dirty="0">
                <a:ea typeface="Calibri"/>
                <a:cs typeface="Calibri"/>
              </a:rPr>
              <a:t>Instructional designers and instructors must evaluate AI generated output carefully before adopting created content.</a:t>
            </a:r>
          </a:p>
        </p:txBody>
      </p:sp>
      <p:pic>
        <p:nvPicPr>
          <p:cNvPr id="7" name="Picture 6" descr="A green cartoon turtle shell with the word green written above it.">
            <a:extLst>
              <a:ext uri="{FF2B5EF4-FFF2-40B4-BE49-F238E27FC236}">
                <a16:creationId xmlns:a16="http://schemas.microsoft.com/office/drawing/2014/main" id="{A995D4DB-7711-2AA8-D103-0CD48513A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4" y="3952240"/>
            <a:ext cx="2568576" cy="2568576"/>
          </a:xfrm>
          <a:prstGeom prst="rect">
            <a:avLst/>
          </a:prstGeom>
        </p:spPr>
      </p:pic>
      <p:pic>
        <p:nvPicPr>
          <p:cNvPr id="9" name="Picture 8" descr="A red cartoon turtle shell with the word red written above it.">
            <a:extLst>
              <a:ext uri="{FF2B5EF4-FFF2-40B4-BE49-F238E27FC236}">
                <a16:creationId xmlns:a16="http://schemas.microsoft.com/office/drawing/2014/main" id="{01E35883-E678-DB92-6C93-4D88B2E67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9" y="3868043"/>
            <a:ext cx="2714581" cy="2714581"/>
          </a:xfrm>
          <a:prstGeom prst="rect">
            <a:avLst/>
          </a:prstGeom>
        </p:spPr>
      </p:pic>
      <p:pic>
        <p:nvPicPr>
          <p:cNvPr id="5" name="Picture 4" descr="A blue cartoon turtle shell with the word blue written above it.">
            <a:extLst>
              <a:ext uri="{FF2B5EF4-FFF2-40B4-BE49-F238E27FC236}">
                <a16:creationId xmlns:a16="http://schemas.microsoft.com/office/drawing/2014/main" id="{5D8D43D5-854E-245B-F9D7-90022C02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00" y="3785915"/>
            <a:ext cx="2714581" cy="27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98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983F-1726-2D13-7B38-A7C3924B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45" y="1092881"/>
            <a:ext cx="10515600" cy="506616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 Light"/>
              </a:rPr>
              <a:t>Questions?</a:t>
            </a: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r>
              <a:rPr lang="en-US" sz="4000" dirty="0">
                <a:ea typeface="Calibri Light"/>
                <a:cs typeface="Calibri Light"/>
              </a:rPr>
              <a:t>Feel free to contact us!</a:t>
            </a:r>
            <a:br>
              <a:rPr lang="en-US" sz="4000" dirty="0">
                <a:ea typeface="Calibri Light"/>
                <a:cs typeface="Calibri Light"/>
              </a:rPr>
            </a:br>
            <a:r>
              <a:rPr lang="en-US" sz="4000" dirty="0">
                <a:ea typeface="Calibri Light"/>
                <a:cs typeface="Calibri Light"/>
              </a:rPr>
              <a:t>Stephanie – </a:t>
            </a:r>
            <a:r>
              <a:rPr lang="en-US" sz="4000" dirty="0">
                <a:ea typeface="Calibri Light"/>
                <a:cs typeface="Calibri Light"/>
                <a:hlinkClick r:id="rId2"/>
              </a:rPr>
              <a:t>s.richardson@ufl.edu</a:t>
            </a:r>
            <a:br>
              <a:rPr lang="en-US" sz="4000" dirty="0">
                <a:ea typeface="Calibri Light"/>
                <a:cs typeface="Calibri Light"/>
              </a:rPr>
            </a:br>
            <a:r>
              <a:rPr lang="en-US" sz="4000" dirty="0">
                <a:ea typeface="Calibri Light"/>
                <a:cs typeface="Calibri Light"/>
              </a:rPr>
              <a:t>Laura – </a:t>
            </a:r>
            <a:r>
              <a:rPr lang="en-US" sz="4000" dirty="0">
                <a:ea typeface="Calibri Light"/>
                <a:cs typeface="Calibri Light"/>
                <a:hlinkClick r:id="rId3"/>
              </a:rPr>
              <a:t>lbjervis@ufl.edu</a:t>
            </a:r>
            <a:r>
              <a:rPr lang="en-US" sz="4000" dirty="0">
                <a:ea typeface="Calibri Light"/>
                <a:cs typeface="Calibri Light"/>
              </a:rPr>
              <a:t> </a:t>
            </a:r>
            <a:br>
              <a:rPr lang="en-US" dirty="0">
                <a:cs typeface="Calibri Light"/>
              </a:rPr>
            </a:br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91B2-EA76-330D-25A6-0171E224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6742" y="702527"/>
            <a:ext cx="4114800" cy="4114800"/>
          </a:xfrm>
          <a:prstGeom prst="rect">
            <a:avLst/>
          </a:prstGeom>
          <a:effectLst>
            <a:reflection stA="52000" endPos="3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3141FF-02E8-B13A-A2F0-08CD9738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429" y="702527"/>
            <a:ext cx="4114800" cy="4114800"/>
          </a:xfrm>
          <a:prstGeom prst="rect">
            <a:avLst/>
          </a:prstGeom>
          <a:effectLst>
            <a:reflection stA="52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57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A767-A873-58CE-9A35-333BBA2A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74" y="-4059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Artificial Intelligence (AI)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A460-AED8-BEE6-FA33-87BED43B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26" y="1231754"/>
            <a:ext cx="10515600" cy="40265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/>
            <a:r>
              <a:rPr lang="en-US" sz="3200" dirty="0">
                <a:ea typeface="Calibri"/>
                <a:cs typeface="Calibri"/>
              </a:rPr>
              <a:t>For this presentation, we are using AI to stand for Generative AI specifically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3200" dirty="0">
                <a:ea typeface="Calibri"/>
                <a:cs typeface="Calibri"/>
              </a:rPr>
              <a:t>"</a:t>
            </a:r>
            <a:r>
              <a:rPr lang="en-US" sz="3200" dirty="0">
                <a:solidFill>
                  <a:srgbClr val="000000"/>
                </a:solidFill>
                <a:ea typeface="+mn-lt"/>
                <a:cs typeface="+mn-lt"/>
              </a:rPr>
              <a:t>Generative AI is a subfield of artificial intelligence that focuses on synthesizing new content or data from existing ones." - </a:t>
            </a:r>
            <a:r>
              <a:rPr lang="en-US" sz="3200" dirty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UFIT AI Services</a:t>
            </a:r>
            <a:endParaRPr lang="en-US" sz="32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3200" dirty="0">
                <a:ea typeface="Calibri"/>
                <a:cs typeface="Calibri"/>
              </a:rPr>
              <a:t>Examples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3200" dirty="0">
                <a:ea typeface="Calibri"/>
                <a:cs typeface="Calibri"/>
              </a:rPr>
              <a:t>ChatGPT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3200" dirty="0">
                <a:ea typeface="Calibri"/>
                <a:cs typeface="Calibri"/>
              </a:rPr>
              <a:t>Microsoft Copilot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3200" dirty="0">
                <a:ea typeface="Calibri"/>
                <a:cs typeface="Calibri"/>
              </a:rPr>
              <a:t>DALL-E3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94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A767-A873-58CE-9A35-333BBA2A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74" y="-4059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AI and Accessibility Tasks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A460-AED8-BEE6-FA33-87BED43B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26" y="1231754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 dirty="0">
                <a:ea typeface="Calibri"/>
                <a:cs typeface="Calibri"/>
              </a:rPr>
              <a:t>Generating Alternative Text</a:t>
            </a:r>
          </a:p>
          <a:p>
            <a:pPr lvl="1"/>
            <a:r>
              <a:rPr lang="en-US" sz="3200" dirty="0">
                <a:ea typeface="Calibri"/>
                <a:cs typeface="Calibri"/>
              </a:rPr>
              <a:t>Chunking content for cognitive accessibility</a:t>
            </a:r>
          </a:p>
          <a:p>
            <a:pPr lvl="1"/>
            <a:r>
              <a:rPr lang="en-US" sz="3200" dirty="0">
                <a:ea typeface="Calibri"/>
                <a:cs typeface="Calibri"/>
              </a:rPr>
              <a:t>Captions</a:t>
            </a:r>
          </a:p>
          <a:p>
            <a:pPr lvl="1"/>
            <a:r>
              <a:rPr lang="en-US" sz="3200" dirty="0">
                <a:ea typeface="Calibri"/>
                <a:cs typeface="Calibri"/>
              </a:rPr>
              <a:t>Reformatting documents (ex. Cleaning transcripts)</a:t>
            </a:r>
          </a:p>
          <a:p>
            <a:pPr lvl="1"/>
            <a:r>
              <a:rPr lang="en-US" sz="3200" dirty="0">
                <a:ea typeface="Calibri"/>
                <a:cs typeface="Calibri"/>
              </a:rPr>
              <a:t>Audio descriptions</a:t>
            </a:r>
          </a:p>
          <a:p>
            <a:pPr lvl="1"/>
            <a:r>
              <a:rPr lang="en-US" sz="3200" dirty="0">
                <a:ea typeface="Calibri"/>
                <a:cs typeface="Calibri"/>
              </a:rPr>
              <a:t>Transcribing handwritten notes (Ex. Math to </a:t>
            </a:r>
            <a:r>
              <a:rPr lang="en-US" sz="3200" dirty="0" err="1">
                <a:ea typeface="Calibri"/>
                <a:cs typeface="Calibri"/>
              </a:rPr>
              <a:t>LaTex</a:t>
            </a:r>
            <a:r>
              <a:rPr lang="en-US" sz="3200" dirty="0">
                <a:ea typeface="Calibri"/>
                <a:cs typeface="Calibri"/>
              </a:rPr>
              <a:t>)</a:t>
            </a:r>
          </a:p>
          <a:p>
            <a:pPr lvl="1"/>
            <a:r>
              <a:rPr lang="en-US" sz="3200" dirty="0">
                <a:ea typeface="Calibri"/>
                <a:cs typeface="Calibri"/>
              </a:rPr>
              <a:t>What accessibility tasks are you using AI for?</a:t>
            </a:r>
          </a:p>
        </p:txBody>
      </p:sp>
    </p:spTree>
    <p:extLst>
      <p:ext uri="{BB962C8B-B14F-4D97-AF65-F5344CB8AC3E}">
        <p14:creationId xmlns:p14="http://schemas.microsoft.com/office/powerpoint/2010/main" val="29106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A767-A873-58CE-9A35-333BBA2A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74" y="-4059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Why NOT to throw spaghetti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A460-AED8-BEE6-FA33-87BED43B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26" y="1231754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 dirty="0">
                <a:ea typeface="Calibri"/>
                <a:cs typeface="Calibri"/>
              </a:rPr>
              <a:t>Leaves gaps in accessibility coverage</a:t>
            </a:r>
          </a:p>
          <a:p>
            <a:pPr lvl="1"/>
            <a:r>
              <a:rPr lang="en-US" sz="3200" dirty="0">
                <a:ea typeface="Calibri"/>
                <a:cs typeface="Calibri"/>
              </a:rPr>
              <a:t>Lacks quality control</a:t>
            </a:r>
          </a:p>
          <a:p>
            <a:pPr lvl="1"/>
            <a:r>
              <a:rPr lang="en-US" sz="3200" dirty="0">
                <a:ea typeface="Calibri"/>
                <a:cs typeface="Calibri"/>
              </a:rPr>
              <a:t>Less efficient</a:t>
            </a:r>
          </a:p>
        </p:txBody>
      </p:sp>
    </p:spTree>
    <p:extLst>
      <p:ext uri="{BB962C8B-B14F-4D97-AF65-F5344CB8AC3E}">
        <p14:creationId xmlns:p14="http://schemas.microsoft.com/office/powerpoint/2010/main" val="21697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A767-A873-58CE-9A35-333BBA2A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74" y="-4059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Key Points in the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A460-AED8-BEE6-FA33-87BED43B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26" y="1231754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ea typeface="Calibri"/>
                <a:cs typeface="Calibri"/>
              </a:rPr>
              <a:t>Key Point 1:</a:t>
            </a:r>
            <a:r>
              <a:rPr lang="en-US" sz="3200" dirty="0">
                <a:ea typeface="Calibri"/>
                <a:cs typeface="Calibri"/>
              </a:rPr>
              <a:t> Instructional designers can help set the tone for how instructors approach AI and accessibility.</a:t>
            </a:r>
          </a:p>
          <a:p>
            <a:r>
              <a:rPr lang="en-US" sz="3200" b="1" dirty="0">
                <a:ea typeface="Calibri"/>
                <a:cs typeface="Calibri"/>
              </a:rPr>
              <a:t>Key Point 2:</a:t>
            </a:r>
            <a:r>
              <a:rPr lang="en-US" sz="3200" dirty="0">
                <a:ea typeface="Calibri"/>
                <a:cs typeface="Calibri"/>
              </a:rPr>
              <a:t> AI can make accessibility tasks more efficient which can help instructor buy-in.</a:t>
            </a:r>
          </a:p>
          <a:p>
            <a:r>
              <a:rPr lang="en-US" sz="3200" b="1" dirty="0">
                <a:ea typeface="Calibri"/>
                <a:cs typeface="Calibri"/>
              </a:rPr>
              <a:t>Key Point 3:</a:t>
            </a:r>
            <a:r>
              <a:rPr lang="en-US" sz="3200" dirty="0">
                <a:ea typeface="Calibri"/>
                <a:cs typeface="Calibri"/>
              </a:rPr>
              <a:t> Instructional designers and instructors must evaluate AI generated output carefully before adopting created content.</a:t>
            </a:r>
          </a:p>
          <a:p>
            <a:pPr lvl="1"/>
            <a:endParaRPr lang="en-US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22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53" y="1784079"/>
            <a:ext cx="11556379" cy="1161469"/>
          </a:xfrm>
        </p:spPr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Don't throw spaghetti! Throw shells!</a:t>
            </a:r>
          </a:p>
        </p:txBody>
      </p:sp>
    </p:spTree>
    <p:extLst>
      <p:ext uri="{BB962C8B-B14F-4D97-AF65-F5344CB8AC3E}">
        <p14:creationId xmlns:p14="http://schemas.microsoft.com/office/powerpoint/2010/main" val="160859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Mario Kart: Green Shells</a:t>
            </a:r>
          </a:p>
        </p:txBody>
      </p:sp>
      <p:pic>
        <p:nvPicPr>
          <p:cNvPr id="4" name="Picture 3" descr="A green cartoon turtle shell with the word green written above it.">
            <a:extLst>
              <a:ext uri="{FF2B5EF4-FFF2-40B4-BE49-F238E27FC236}">
                <a16:creationId xmlns:a16="http://schemas.microsoft.com/office/drawing/2014/main" id="{A6BB5647-8A3A-CC8D-9646-5B02BE8D1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46" y="707328"/>
            <a:ext cx="5443344" cy="544334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935B5-A26D-7EB3-16CA-C211DD5F4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574" y="2667053"/>
            <a:ext cx="6110288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 panose="020F0502020204030204"/>
                <a:cs typeface="Calibri" panose="020F0502020204030204"/>
              </a:rPr>
              <a:t>Non-specific targeting</a:t>
            </a:r>
          </a:p>
          <a:p>
            <a:r>
              <a:rPr lang="en-US" sz="3200" dirty="0">
                <a:ea typeface="Calibri" panose="020F0502020204030204"/>
                <a:cs typeface="Calibri" panose="020F0502020204030204"/>
              </a:rPr>
              <a:t>Haphazard, spontaneous use</a:t>
            </a:r>
          </a:p>
          <a:p>
            <a:r>
              <a:rPr lang="en-US" sz="3200" dirty="0">
                <a:ea typeface="Calibri" panose="020F0502020204030204"/>
                <a:cs typeface="Calibri" panose="020F0502020204030204"/>
              </a:rPr>
              <a:t>One-off situations</a:t>
            </a:r>
          </a:p>
        </p:txBody>
      </p:sp>
    </p:spTree>
    <p:extLst>
      <p:ext uri="{BB962C8B-B14F-4D97-AF65-F5344CB8AC3E}">
        <p14:creationId xmlns:p14="http://schemas.microsoft.com/office/powerpoint/2010/main" val="326825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871</Words>
  <Application>Microsoft Office PowerPoint</Application>
  <PresentationFormat>Widescreen</PresentationFormat>
  <Paragraphs>145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Gentona Bold</vt:lpstr>
      <vt:lpstr>Quadon Heavy</vt:lpstr>
      <vt:lpstr>Wingdings</vt:lpstr>
      <vt:lpstr>Office Theme</vt:lpstr>
      <vt:lpstr>Don’t spin your wheels in place: Use AI to accelerate accessibility tasks </vt:lpstr>
      <vt:lpstr>What's on the agenda?</vt:lpstr>
      <vt:lpstr>AI and Accessibility</vt:lpstr>
      <vt:lpstr>Artificial Intelligence (AI)</vt:lpstr>
      <vt:lpstr>AI and Accessibility Tasks</vt:lpstr>
      <vt:lpstr>Why NOT to throw spaghetti</vt:lpstr>
      <vt:lpstr>Key Points in the Race</vt:lpstr>
      <vt:lpstr>Don't throw spaghetti! Throw shells!</vt:lpstr>
      <vt:lpstr>Mario Kart: Green Shells</vt:lpstr>
      <vt:lpstr>Mario Kart: Red Shells</vt:lpstr>
      <vt:lpstr>Mario Kart: Blue Shells</vt:lpstr>
      <vt:lpstr>Green Shells in Use</vt:lpstr>
      <vt:lpstr>Examples of Haphazard Green-shell Use</vt:lpstr>
      <vt:lpstr>Green Shell: Benefit</vt:lpstr>
      <vt:lpstr>Green Shell: Reminders</vt:lpstr>
      <vt:lpstr>Red Shells in Use</vt:lpstr>
      <vt:lpstr>Examples of Targeted Red-shell Use</vt:lpstr>
      <vt:lpstr>Red Shell: Benefits</vt:lpstr>
      <vt:lpstr>Red Shell: Reminders</vt:lpstr>
      <vt:lpstr>Blue Shells in Use</vt:lpstr>
      <vt:lpstr>Examples of Systematic Blue-shell Use</vt:lpstr>
      <vt:lpstr>Blue Shell: Benefits</vt:lpstr>
      <vt:lpstr>Blue Shell: Reminders</vt:lpstr>
      <vt:lpstr>What Shell are We Using?</vt:lpstr>
      <vt:lpstr>Current Red Shell Initiatives </vt:lpstr>
      <vt:lpstr>Red Shell Striving into Blue Shell</vt:lpstr>
      <vt:lpstr>Resources</vt:lpstr>
      <vt:lpstr>Our Institutional Resources</vt:lpstr>
      <vt:lpstr>Takeaways and Discussion</vt:lpstr>
      <vt:lpstr>Takeaways and Reminders</vt:lpstr>
      <vt:lpstr>Questions?  Feel free to contact us! Stephanie – s.richardson@ufl.edu Laura – lbjervis@ufl.edu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hough</dc:creator>
  <cp:lastModifiedBy>Richardson,Stephanie N</cp:lastModifiedBy>
  <cp:revision>600</cp:revision>
  <dcterms:created xsi:type="dcterms:W3CDTF">2021-07-26T22:10:32Z</dcterms:created>
  <dcterms:modified xsi:type="dcterms:W3CDTF">2024-10-25T15:40:42Z</dcterms:modified>
</cp:coreProperties>
</file>