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Lst>
  <p:notesMasterIdLst>
    <p:notesMasterId r:id="rId16"/>
  </p:notesMasterIdLst>
  <p:sldIdLst>
    <p:sldId id="257" r:id="rId2"/>
    <p:sldId id="258" r:id="rId3"/>
    <p:sldId id="259" r:id="rId4"/>
    <p:sldId id="269" r:id="rId5"/>
    <p:sldId id="265" r:id="rId6"/>
    <p:sldId id="263" r:id="rId7"/>
    <p:sldId id="270" r:id="rId8"/>
    <p:sldId id="260" r:id="rId9"/>
    <p:sldId id="271" r:id="rId10"/>
    <p:sldId id="268" r:id="rId11"/>
    <p:sldId id="266" r:id="rId12"/>
    <p:sldId id="262" r:id="rId13"/>
    <p:sldId id="267" r:id="rId14"/>
    <p:sldId id="256"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1126"/>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C6B15E-0BCC-4BF3-A828-F927D3BF3BC0}" v="335" dt="2024-10-24T17:59:45.1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4662" autoAdjust="0"/>
  </p:normalViewPr>
  <p:slideViewPr>
    <p:cSldViewPr snapToGrid="0" snapToObjects="1">
      <p:cViewPr varScale="1">
        <p:scale>
          <a:sx n="107" d="100"/>
          <a:sy n="107" d="100"/>
        </p:scale>
        <p:origin x="1734" y="102"/>
      </p:cViewPr>
      <p:guideLst>
        <p:guide orient="horz" pos="2160"/>
        <p:guide pos="2880"/>
      </p:guideLst>
    </p:cSldViewPr>
  </p:slideViewPr>
  <p:outlineViewPr>
    <p:cViewPr>
      <p:scale>
        <a:sx n="33" d="100"/>
        <a:sy n="33" d="100"/>
      </p:scale>
      <p:origin x="0" y="-732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ey, Tammie" userId="S::tikeney@ilstu.edu::3a802cb4-6f8c-4bcf-ba3f-b7a16e7057e6" providerId="AD" clId="Web-{7B83783C-9279-B9AA-6837-0A1BF415EC95}"/>
    <pc:docChg chg="modSld">
      <pc:chgData name="Keney, Tammie" userId="S::tikeney@ilstu.edu::3a802cb4-6f8c-4bcf-ba3f-b7a16e7057e6" providerId="AD" clId="Web-{7B83783C-9279-B9AA-6837-0A1BF415EC95}" dt="2024-10-15T16:57:17.875" v="115" actId="14100"/>
      <pc:docMkLst>
        <pc:docMk/>
      </pc:docMkLst>
      <pc:sldChg chg="modSp">
        <pc:chgData name="Keney, Tammie" userId="S::tikeney@ilstu.edu::3a802cb4-6f8c-4bcf-ba3f-b7a16e7057e6" providerId="AD" clId="Web-{7B83783C-9279-B9AA-6837-0A1BF415EC95}" dt="2024-10-15T16:55:23.965" v="80" actId="1076"/>
        <pc:sldMkLst>
          <pc:docMk/>
          <pc:sldMk cId="3039762548" sldId="262"/>
        </pc:sldMkLst>
        <pc:graphicFrameChg chg="mod">
          <ac:chgData name="Keney, Tammie" userId="S::tikeney@ilstu.edu::3a802cb4-6f8c-4bcf-ba3f-b7a16e7057e6" providerId="AD" clId="Web-{7B83783C-9279-B9AA-6837-0A1BF415EC95}" dt="2024-10-15T16:55:23.965" v="80" actId="1076"/>
          <ac:graphicFrameMkLst>
            <pc:docMk/>
            <pc:sldMk cId="3039762548" sldId="262"/>
            <ac:graphicFrameMk id="5" creationId="{2E9D04EE-7424-3319-0AE0-4800CCE37A0D}"/>
          </ac:graphicFrameMkLst>
        </pc:graphicFrameChg>
      </pc:sldChg>
      <pc:sldChg chg="modSp">
        <pc:chgData name="Keney, Tammie" userId="S::tikeney@ilstu.edu::3a802cb4-6f8c-4bcf-ba3f-b7a16e7057e6" providerId="AD" clId="Web-{7B83783C-9279-B9AA-6837-0A1BF415EC95}" dt="2024-10-15T16:57:17.875" v="115" actId="14100"/>
        <pc:sldMkLst>
          <pc:docMk/>
          <pc:sldMk cId="4016912533" sldId="268"/>
        </pc:sldMkLst>
        <pc:spChg chg="mod">
          <ac:chgData name="Keney, Tammie" userId="S::tikeney@ilstu.edu::3a802cb4-6f8c-4bcf-ba3f-b7a16e7057e6" providerId="AD" clId="Web-{7B83783C-9279-B9AA-6837-0A1BF415EC95}" dt="2024-10-15T16:54:31.166" v="77" actId="20577"/>
          <ac:spMkLst>
            <pc:docMk/>
            <pc:sldMk cId="4016912533" sldId="268"/>
            <ac:spMk id="2" creationId="{B3F598FB-01A2-3115-669E-54744EF73253}"/>
          </ac:spMkLst>
        </pc:spChg>
        <pc:spChg chg="mod">
          <ac:chgData name="Keney, Tammie" userId="S::tikeney@ilstu.edu::3a802cb4-6f8c-4bcf-ba3f-b7a16e7057e6" providerId="AD" clId="Web-{7B83783C-9279-B9AA-6837-0A1BF415EC95}" dt="2024-10-15T16:57:17.875" v="115" actId="14100"/>
          <ac:spMkLst>
            <pc:docMk/>
            <pc:sldMk cId="4016912533" sldId="268"/>
            <ac:spMk id="3" creationId="{756AB727-F3D4-6613-5EE1-BD9D3FEB7267}"/>
          </ac:spMkLst>
        </pc:spChg>
      </pc:sldChg>
    </pc:docChg>
  </pc:docChgLst>
  <pc:docChgLst>
    <pc:chgData name="Bethmann, Jen" userId="a5be3cab-449d-4513-9868-6921d683e904" providerId="ADAL" clId="{6EC6B15E-0BCC-4BF3-A828-F927D3BF3BC0}"/>
    <pc:docChg chg="undo redo custSel addSld delSld modSld sldOrd modMainMaster">
      <pc:chgData name="Bethmann, Jen" userId="a5be3cab-449d-4513-9868-6921d683e904" providerId="ADAL" clId="{6EC6B15E-0BCC-4BF3-A828-F927D3BF3BC0}" dt="2024-10-24T18:00:05.821" v="5659" actId="1076"/>
      <pc:docMkLst>
        <pc:docMk/>
      </pc:docMkLst>
      <pc:sldChg chg="addSp modSp mod modShow">
        <pc:chgData name="Bethmann, Jen" userId="a5be3cab-449d-4513-9868-6921d683e904" providerId="ADAL" clId="{6EC6B15E-0BCC-4BF3-A828-F927D3BF3BC0}" dt="2024-10-22T19:35:31.759" v="4063" actId="20577"/>
        <pc:sldMkLst>
          <pc:docMk/>
          <pc:sldMk cId="0" sldId="256"/>
        </pc:sldMkLst>
        <pc:spChg chg="add mod">
          <ac:chgData name="Bethmann, Jen" userId="a5be3cab-449d-4513-9868-6921d683e904" providerId="ADAL" clId="{6EC6B15E-0BCC-4BF3-A828-F927D3BF3BC0}" dt="2024-10-22T19:35:31.759" v="4063" actId="20577"/>
          <ac:spMkLst>
            <pc:docMk/>
            <pc:sldMk cId="0" sldId="256"/>
            <ac:spMk id="2" creationId="{D47236FA-C4E4-0DB9-39D7-2B33A8C27A15}"/>
          </ac:spMkLst>
        </pc:spChg>
      </pc:sldChg>
      <pc:sldChg chg="addSp delSp modSp mod">
        <pc:chgData name="Bethmann, Jen" userId="a5be3cab-449d-4513-9868-6921d683e904" providerId="ADAL" clId="{6EC6B15E-0BCC-4BF3-A828-F927D3BF3BC0}" dt="2024-10-22T19:32:20.405" v="4034" actId="6549"/>
        <pc:sldMkLst>
          <pc:docMk/>
          <pc:sldMk cId="0" sldId="257"/>
        </pc:sldMkLst>
        <pc:spChg chg="mod">
          <ac:chgData name="Bethmann, Jen" userId="a5be3cab-449d-4513-9868-6921d683e904" providerId="ADAL" clId="{6EC6B15E-0BCC-4BF3-A828-F927D3BF3BC0}" dt="2024-10-04T14:30:58.951" v="1525"/>
          <ac:spMkLst>
            <pc:docMk/>
            <pc:sldMk cId="0" sldId="257"/>
            <ac:spMk id="2" creationId="{00000000-0000-0000-0000-000000000000}"/>
          </ac:spMkLst>
        </pc:spChg>
        <pc:spChg chg="mod">
          <ac:chgData name="Bethmann, Jen" userId="a5be3cab-449d-4513-9868-6921d683e904" providerId="ADAL" clId="{6EC6B15E-0BCC-4BF3-A828-F927D3BF3BC0}" dt="2024-10-22T19:32:20.405" v="4034" actId="6549"/>
          <ac:spMkLst>
            <pc:docMk/>
            <pc:sldMk cId="0" sldId="257"/>
            <ac:spMk id="3" creationId="{00000000-0000-0000-0000-000000000000}"/>
          </ac:spMkLst>
        </pc:spChg>
        <pc:spChg chg="add del mod">
          <ac:chgData name="Bethmann, Jen" userId="a5be3cab-449d-4513-9868-6921d683e904" providerId="ADAL" clId="{6EC6B15E-0BCC-4BF3-A828-F927D3BF3BC0}" dt="2024-09-23T15:08:43.782" v="1293" actId="478"/>
          <ac:spMkLst>
            <pc:docMk/>
            <pc:sldMk cId="0" sldId="257"/>
            <ac:spMk id="4" creationId="{4DDBF3E3-9128-41F8-E4E1-0CAD443956FA}"/>
          </ac:spMkLst>
        </pc:spChg>
      </pc:sldChg>
      <pc:sldChg chg="addSp delSp modSp mod modClrScheme chgLayout">
        <pc:chgData name="Bethmann, Jen" userId="a5be3cab-449d-4513-9868-6921d683e904" providerId="ADAL" clId="{6EC6B15E-0BCC-4BF3-A828-F927D3BF3BC0}" dt="2024-10-15T18:59:41.374" v="3423" actId="962"/>
        <pc:sldMkLst>
          <pc:docMk/>
          <pc:sldMk cId="0" sldId="258"/>
        </pc:sldMkLst>
        <pc:spChg chg="mod ord">
          <ac:chgData name="Bethmann, Jen" userId="a5be3cab-449d-4513-9868-6921d683e904" providerId="ADAL" clId="{6EC6B15E-0BCC-4BF3-A828-F927D3BF3BC0}" dt="2024-10-04T18:22:51.316" v="2220" actId="700"/>
          <ac:spMkLst>
            <pc:docMk/>
            <pc:sldMk cId="0" sldId="258"/>
            <ac:spMk id="2" creationId="{00000000-0000-0000-0000-000000000000}"/>
          </ac:spMkLst>
        </pc:spChg>
        <pc:spChg chg="mod ord">
          <ac:chgData name="Bethmann, Jen" userId="a5be3cab-449d-4513-9868-6921d683e904" providerId="ADAL" clId="{6EC6B15E-0BCC-4BF3-A828-F927D3BF3BC0}" dt="2024-10-04T18:27:24.596" v="2230" actId="27636"/>
          <ac:spMkLst>
            <pc:docMk/>
            <pc:sldMk cId="0" sldId="258"/>
            <ac:spMk id="3" creationId="{00000000-0000-0000-0000-000000000000}"/>
          </ac:spMkLst>
        </pc:spChg>
        <pc:spChg chg="add del mod ord">
          <ac:chgData name="Bethmann, Jen" userId="a5be3cab-449d-4513-9868-6921d683e904" providerId="ADAL" clId="{6EC6B15E-0BCC-4BF3-A828-F927D3BF3BC0}" dt="2024-10-04T18:27:08.560" v="2223" actId="931"/>
          <ac:spMkLst>
            <pc:docMk/>
            <pc:sldMk cId="0" sldId="258"/>
            <ac:spMk id="4" creationId="{69DC962B-DF11-5BB4-47BE-F02DDB48F612}"/>
          </ac:spMkLst>
        </pc:spChg>
        <pc:picChg chg="add mod">
          <ac:chgData name="Bethmann, Jen" userId="a5be3cab-449d-4513-9868-6921d683e904" providerId="ADAL" clId="{6EC6B15E-0BCC-4BF3-A828-F927D3BF3BC0}" dt="2024-10-15T18:59:41.374" v="3423" actId="962"/>
          <ac:picMkLst>
            <pc:docMk/>
            <pc:sldMk cId="0" sldId="258"/>
            <ac:picMk id="6" creationId="{E6CA69C0-943E-0D9E-00EC-E9E18162CDF6}"/>
          </ac:picMkLst>
        </pc:picChg>
      </pc:sldChg>
      <pc:sldChg chg="modSp new mod">
        <pc:chgData name="Bethmann, Jen" userId="a5be3cab-449d-4513-9868-6921d683e904" providerId="ADAL" clId="{6EC6B15E-0BCC-4BF3-A828-F927D3BF3BC0}" dt="2024-10-04T19:17:47.134" v="3351" actId="948"/>
        <pc:sldMkLst>
          <pc:docMk/>
          <pc:sldMk cId="3341778431" sldId="259"/>
        </pc:sldMkLst>
        <pc:spChg chg="mod">
          <ac:chgData name="Bethmann, Jen" userId="a5be3cab-449d-4513-9868-6921d683e904" providerId="ADAL" clId="{6EC6B15E-0BCC-4BF3-A828-F927D3BF3BC0}" dt="2024-10-04T14:31:40.690" v="1526" actId="27636"/>
          <ac:spMkLst>
            <pc:docMk/>
            <pc:sldMk cId="3341778431" sldId="259"/>
            <ac:spMk id="2" creationId="{2B1CA82A-58D4-2ECF-DCD6-747097859C83}"/>
          </ac:spMkLst>
        </pc:spChg>
        <pc:spChg chg="mod">
          <ac:chgData name="Bethmann, Jen" userId="a5be3cab-449d-4513-9868-6921d683e904" providerId="ADAL" clId="{6EC6B15E-0BCC-4BF3-A828-F927D3BF3BC0}" dt="2024-10-04T19:17:47.134" v="3351" actId="948"/>
          <ac:spMkLst>
            <pc:docMk/>
            <pc:sldMk cId="3341778431" sldId="259"/>
            <ac:spMk id="3" creationId="{753E6E54-1BAA-37EB-06E3-87E6944B5A8E}"/>
          </ac:spMkLst>
        </pc:spChg>
      </pc:sldChg>
      <pc:sldChg chg="new del">
        <pc:chgData name="Bethmann, Jen" userId="a5be3cab-449d-4513-9868-6921d683e904" providerId="ADAL" clId="{6EC6B15E-0BCC-4BF3-A828-F927D3BF3BC0}" dt="2024-09-23T14:29:25.334" v="185" actId="680"/>
        <pc:sldMkLst>
          <pc:docMk/>
          <pc:sldMk cId="3785903085" sldId="259"/>
        </pc:sldMkLst>
      </pc:sldChg>
      <pc:sldChg chg="addSp delSp modSp new mod setBg setClrOvrMap modNotesTx">
        <pc:chgData name="Bethmann, Jen" userId="a5be3cab-449d-4513-9868-6921d683e904" providerId="ADAL" clId="{6EC6B15E-0BCC-4BF3-A828-F927D3BF3BC0}" dt="2024-10-23T19:25:11.519" v="5256" actId="20577"/>
        <pc:sldMkLst>
          <pc:docMk/>
          <pc:sldMk cId="796391954" sldId="260"/>
        </pc:sldMkLst>
        <pc:spChg chg="mod">
          <ac:chgData name="Bethmann, Jen" userId="a5be3cab-449d-4513-9868-6921d683e904" providerId="ADAL" clId="{6EC6B15E-0BCC-4BF3-A828-F927D3BF3BC0}" dt="2024-10-22T19:33:47.520" v="4049" actId="26606"/>
          <ac:spMkLst>
            <pc:docMk/>
            <pc:sldMk cId="796391954" sldId="260"/>
            <ac:spMk id="2" creationId="{A08F289B-D8F2-89AD-0D3B-EC4A7C74C646}"/>
          </ac:spMkLst>
        </pc:spChg>
        <pc:spChg chg="del mod">
          <ac:chgData name="Bethmann, Jen" userId="a5be3cab-449d-4513-9868-6921d683e904" providerId="ADAL" clId="{6EC6B15E-0BCC-4BF3-A828-F927D3BF3BC0}" dt="2024-10-22T19:33:47.520" v="4049" actId="26606"/>
          <ac:spMkLst>
            <pc:docMk/>
            <pc:sldMk cId="796391954" sldId="260"/>
            <ac:spMk id="3" creationId="{22E3A974-A2B0-2114-3CCE-92612F954895}"/>
          </ac:spMkLst>
        </pc:spChg>
        <pc:spChg chg="add">
          <ac:chgData name="Bethmann, Jen" userId="a5be3cab-449d-4513-9868-6921d683e904" providerId="ADAL" clId="{6EC6B15E-0BCC-4BF3-A828-F927D3BF3BC0}" dt="2024-10-22T19:33:47.520" v="4049" actId="26606"/>
          <ac:spMkLst>
            <pc:docMk/>
            <pc:sldMk cId="796391954" sldId="260"/>
            <ac:spMk id="9" creationId="{75F28DDD-9641-43BA-944D-79B0687051F1}"/>
          </ac:spMkLst>
        </pc:spChg>
        <pc:spChg chg="add">
          <ac:chgData name="Bethmann, Jen" userId="a5be3cab-449d-4513-9868-6921d683e904" providerId="ADAL" clId="{6EC6B15E-0BCC-4BF3-A828-F927D3BF3BC0}" dt="2024-10-22T19:33:47.520" v="4049" actId="26606"/>
          <ac:spMkLst>
            <pc:docMk/>
            <pc:sldMk cId="796391954" sldId="260"/>
            <ac:spMk id="11" creationId="{32AA2954-062E-4B72-A97B-0B066FB156D8}"/>
          </ac:spMkLst>
        </pc:spChg>
        <pc:spChg chg="add">
          <ac:chgData name="Bethmann, Jen" userId="a5be3cab-449d-4513-9868-6921d683e904" providerId="ADAL" clId="{6EC6B15E-0BCC-4BF3-A828-F927D3BF3BC0}" dt="2024-10-22T19:33:47.520" v="4049" actId="26606"/>
          <ac:spMkLst>
            <pc:docMk/>
            <pc:sldMk cId="796391954" sldId="260"/>
            <ac:spMk id="13" creationId="{10CA29A6-E0B1-40CD-ADF7-7B8E932A3222}"/>
          </ac:spMkLst>
        </pc:spChg>
        <pc:spChg chg="add">
          <ac:chgData name="Bethmann, Jen" userId="a5be3cab-449d-4513-9868-6921d683e904" providerId="ADAL" clId="{6EC6B15E-0BCC-4BF3-A828-F927D3BF3BC0}" dt="2024-10-22T19:33:47.520" v="4049" actId="26606"/>
          <ac:spMkLst>
            <pc:docMk/>
            <pc:sldMk cId="796391954" sldId="260"/>
            <ac:spMk id="15" creationId="{8DD5F866-AD72-475A-B6C6-54E4577D4AAC}"/>
          </ac:spMkLst>
        </pc:spChg>
        <pc:spChg chg="add">
          <ac:chgData name="Bethmann, Jen" userId="a5be3cab-449d-4513-9868-6921d683e904" providerId="ADAL" clId="{6EC6B15E-0BCC-4BF3-A828-F927D3BF3BC0}" dt="2024-10-22T19:33:47.520" v="4049" actId="26606"/>
          <ac:spMkLst>
            <pc:docMk/>
            <pc:sldMk cId="796391954" sldId="260"/>
            <ac:spMk id="17" creationId="{C02BAD4C-6EA9-4F10-92D4-A1C8C53DAEE4}"/>
          </ac:spMkLst>
        </pc:spChg>
        <pc:graphicFrameChg chg="add mod modGraphic">
          <ac:chgData name="Bethmann, Jen" userId="a5be3cab-449d-4513-9868-6921d683e904" providerId="ADAL" clId="{6EC6B15E-0BCC-4BF3-A828-F927D3BF3BC0}" dt="2024-10-22T19:45:24.752" v="4211"/>
          <ac:graphicFrameMkLst>
            <pc:docMk/>
            <pc:sldMk cId="796391954" sldId="260"/>
            <ac:graphicFrameMk id="5" creationId="{B3195C56-2E42-E6B6-E7E2-003A8C275F25}"/>
          </ac:graphicFrameMkLst>
        </pc:graphicFrameChg>
      </pc:sldChg>
      <pc:sldChg chg="addSp modSp new del mod setBg">
        <pc:chgData name="Bethmann, Jen" userId="a5be3cab-449d-4513-9868-6921d683e904" providerId="ADAL" clId="{6EC6B15E-0BCC-4BF3-A828-F927D3BF3BC0}" dt="2024-10-04T15:40:49.775" v="1919" actId="2696"/>
        <pc:sldMkLst>
          <pc:docMk/>
          <pc:sldMk cId="3623239689" sldId="261"/>
        </pc:sldMkLst>
        <pc:spChg chg="mod">
          <ac:chgData name="Bethmann, Jen" userId="a5be3cab-449d-4513-9868-6921d683e904" providerId="ADAL" clId="{6EC6B15E-0BCC-4BF3-A828-F927D3BF3BC0}" dt="2024-10-04T14:37:38.540" v="1550" actId="20577"/>
          <ac:spMkLst>
            <pc:docMk/>
            <pc:sldMk cId="3623239689" sldId="261"/>
            <ac:spMk id="2" creationId="{224BA301-1BBE-A059-9C67-8359CCCA0B9A}"/>
          </ac:spMkLst>
        </pc:spChg>
        <pc:spChg chg="mod">
          <ac:chgData name="Bethmann, Jen" userId="a5be3cab-449d-4513-9868-6921d683e904" providerId="ADAL" clId="{6EC6B15E-0BCC-4BF3-A828-F927D3BF3BC0}" dt="2024-10-04T15:37:42.684" v="1860" actId="27636"/>
          <ac:spMkLst>
            <pc:docMk/>
            <pc:sldMk cId="3623239689" sldId="261"/>
            <ac:spMk id="3" creationId="{E4C9AC76-4C99-C353-1853-596F63B9269E}"/>
          </ac:spMkLst>
        </pc:spChg>
        <pc:spChg chg="add">
          <ac:chgData name="Bethmann, Jen" userId="a5be3cab-449d-4513-9868-6921d683e904" providerId="ADAL" clId="{6EC6B15E-0BCC-4BF3-A828-F927D3BF3BC0}" dt="2024-10-04T14:26:51.532" v="1473" actId="26606"/>
          <ac:spMkLst>
            <pc:docMk/>
            <pc:sldMk cId="3623239689" sldId="261"/>
            <ac:spMk id="8" creationId="{1A59258C-AAC2-41CD-973C-7439B122A3FF}"/>
          </ac:spMkLst>
        </pc:spChg>
        <pc:spChg chg="add">
          <ac:chgData name="Bethmann, Jen" userId="a5be3cab-449d-4513-9868-6921d683e904" providerId="ADAL" clId="{6EC6B15E-0BCC-4BF3-A828-F927D3BF3BC0}" dt="2024-10-04T14:26:51.532" v="1473" actId="26606"/>
          <ac:spMkLst>
            <pc:docMk/>
            <pc:sldMk cId="3623239689" sldId="261"/>
            <ac:spMk id="10" creationId="{54516B72-0116-42B2-82A2-B11218A36636}"/>
          </ac:spMkLst>
        </pc:spChg>
        <pc:spChg chg="add">
          <ac:chgData name="Bethmann, Jen" userId="a5be3cab-449d-4513-9868-6921d683e904" providerId="ADAL" clId="{6EC6B15E-0BCC-4BF3-A828-F927D3BF3BC0}" dt="2024-10-04T14:26:51.532" v="1473" actId="26606"/>
          <ac:spMkLst>
            <pc:docMk/>
            <pc:sldMk cId="3623239689" sldId="261"/>
            <ac:spMk id="12" creationId="{7CDB507F-21B7-4C27-B0FC-D9C465C6DB44}"/>
          </ac:spMkLst>
        </pc:spChg>
        <pc:spChg chg="add">
          <ac:chgData name="Bethmann, Jen" userId="a5be3cab-449d-4513-9868-6921d683e904" providerId="ADAL" clId="{6EC6B15E-0BCC-4BF3-A828-F927D3BF3BC0}" dt="2024-10-04T14:26:51.532" v="1473" actId="26606"/>
          <ac:spMkLst>
            <pc:docMk/>
            <pc:sldMk cId="3623239689" sldId="261"/>
            <ac:spMk id="14" creationId="{7AB1AE17-B7A3-4363-95CD-25441E2FF1F3}"/>
          </ac:spMkLst>
        </pc:spChg>
      </pc:sldChg>
      <pc:sldChg chg="addSp delSp modSp new mod setBg modNotesTx">
        <pc:chgData name="Bethmann, Jen" userId="a5be3cab-449d-4513-9868-6921d683e904" providerId="ADAL" clId="{6EC6B15E-0BCC-4BF3-A828-F927D3BF3BC0}" dt="2024-10-23T19:31:26.771" v="5519" actId="1076"/>
        <pc:sldMkLst>
          <pc:docMk/>
          <pc:sldMk cId="3039762548" sldId="262"/>
        </pc:sldMkLst>
        <pc:spChg chg="mod">
          <ac:chgData name="Bethmann, Jen" userId="a5be3cab-449d-4513-9868-6921d683e904" providerId="ADAL" clId="{6EC6B15E-0BCC-4BF3-A828-F927D3BF3BC0}" dt="2024-10-04T14:25:01.953" v="1469" actId="26606"/>
          <ac:spMkLst>
            <pc:docMk/>
            <pc:sldMk cId="3039762548" sldId="262"/>
            <ac:spMk id="2" creationId="{B0443AAF-95ED-0F66-B85C-2FCF3A2F0C9E}"/>
          </ac:spMkLst>
        </pc:spChg>
        <pc:spChg chg="del mod">
          <ac:chgData name="Bethmann, Jen" userId="a5be3cab-449d-4513-9868-6921d683e904" providerId="ADAL" clId="{6EC6B15E-0BCC-4BF3-A828-F927D3BF3BC0}" dt="2024-10-04T14:25:01.953" v="1469" actId="26606"/>
          <ac:spMkLst>
            <pc:docMk/>
            <pc:sldMk cId="3039762548" sldId="262"/>
            <ac:spMk id="3" creationId="{90989468-5712-75CB-5F42-D6039B2FC3E1}"/>
          </ac:spMkLst>
        </pc:spChg>
        <pc:graphicFrameChg chg="add mod modGraphic">
          <ac:chgData name="Bethmann, Jen" userId="a5be3cab-449d-4513-9868-6921d683e904" providerId="ADAL" clId="{6EC6B15E-0BCC-4BF3-A828-F927D3BF3BC0}" dt="2024-10-23T19:31:26.771" v="5519" actId="1076"/>
          <ac:graphicFrameMkLst>
            <pc:docMk/>
            <pc:sldMk cId="3039762548" sldId="262"/>
            <ac:graphicFrameMk id="5" creationId="{2E9D04EE-7424-3319-0AE0-4800CCE37A0D}"/>
          </ac:graphicFrameMkLst>
        </pc:graphicFrameChg>
      </pc:sldChg>
      <pc:sldChg chg="addSp delSp modSp new mod setBg modClrScheme chgLayout modNotesTx">
        <pc:chgData name="Bethmann, Jen" userId="a5be3cab-449d-4513-9868-6921d683e904" providerId="ADAL" clId="{6EC6B15E-0BCC-4BF3-A828-F927D3BF3BC0}" dt="2024-10-23T18:43:13.175" v="4620" actId="20577"/>
        <pc:sldMkLst>
          <pc:docMk/>
          <pc:sldMk cId="2785900154" sldId="263"/>
        </pc:sldMkLst>
        <pc:spChg chg="del mod ord">
          <ac:chgData name="Bethmann, Jen" userId="a5be3cab-449d-4513-9868-6921d683e904" providerId="ADAL" clId="{6EC6B15E-0BCC-4BF3-A828-F927D3BF3BC0}" dt="2024-09-23T14:36:46.692" v="443" actId="700"/>
          <ac:spMkLst>
            <pc:docMk/>
            <pc:sldMk cId="2785900154" sldId="263"/>
            <ac:spMk id="2" creationId="{E64F399C-B6D6-09A2-D15C-2DBF309E6C91}"/>
          </ac:spMkLst>
        </pc:spChg>
        <pc:spChg chg="del mod ord">
          <ac:chgData name="Bethmann, Jen" userId="a5be3cab-449d-4513-9868-6921d683e904" providerId="ADAL" clId="{6EC6B15E-0BCC-4BF3-A828-F927D3BF3BC0}" dt="2024-09-23T14:36:46.692" v="443" actId="700"/>
          <ac:spMkLst>
            <pc:docMk/>
            <pc:sldMk cId="2785900154" sldId="263"/>
            <ac:spMk id="3" creationId="{4210EE6A-4EB4-E84C-2679-622B71C120EC}"/>
          </ac:spMkLst>
        </pc:spChg>
        <pc:spChg chg="add mod ord">
          <ac:chgData name="Bethmann, Jen" userId="a5be3cab-449d-4513-9868-6921d683e904" providerId="ADAL" clId="{6EC6B15E-0BCC-4BF3-A828-F927D3BF3BC0}" dt="2024-10-15T20:07:13.705" v="3535" actId="1076"/>
          <ac:spMkLst>
            <pc:docMk/>
            <pc:sldMk cId="2785900154" sldId="263"/>
            <ac:spMk id="4" creationId="{BA92C56F-C7A3-BBFE-7FAF-76184DEF04DE}"/>
          </ac:spMkLst>
        </pc:spChg>
        <pc:spChg chg="add del mod ord">
          <ac:chgData name="Bethmann, Jen" userId="a5be3cab-449d-4513-9868-6921d683e904" providerId="ADAL" clId="{6EC6B15E-0BCC-4BF3-A828-F927D3BF3BC0}" dt="2024-09-23T14:39:38.054" v="445" actId="22"/>
          <ac:spMkLst>
            <pc:docMk/>
            <pc:sldMk cId="2785900154" sldId="263"/>
            <ac:spMk id="5" creationId="{F25F10BF-C29F-6638-FB5B-45335BBFE1BC}"/>
          </ac:spMkLst>
        </pc:spChg>
        <pc:spChg chg="add mod ord">
          <ac:chgData name="Bethmann, Jen" userId="a5be3cab-449d-4513-9868-6921d683e904" providerId="ADAL" clId="{6EC6B15E-0BCC-4BF3-A828-F927D3BF3BC0}" dt="2024-10-23T18:43:13.175" v="4620" actId="20577"/>
          <ac:spMkLst>
            <pc:docMk/>
            <pc:sldMk cId="2785900154" sldId="263"/>
            <ac:spMk id="6" creationId="{CD489142-4174-9B59-10CB-D659B85D64AA}"/>
          </ac:spMkLst>
        </pc:spChg>
        <pc:spChg chg="add del mod">
          <ac:chgData name="Bethmann, Jen" userId="a5be3cab-449d-4513-9868-6921d683e904" providerId="ADAL" clId="{6EC6B15E-0BCC-4BF3-A828-F927D3BF3BC0}" dt="2024-10-15T20:09:07.710" v="3555" actId="478"/>
          <ac:spMkLst>
            <pc:docMk/>
            <pc:sldMk cId="2785900154" sldId="263"/>
            <ac:spMk id="7" creationId="{084C43C7-8886-E968-11CF-544828D0B989}"/>
          </ac:spMkLst>
        </pc:spChg>
        <pc:spChg chg="add">
          <ac:chgData name="Bethmann, Jen" userId="a5be3cab-449d-4513-9868-6921d683e904" providerId="ADAL" clId="{6EC6B15E-0BCC-4BF3-A828-F927D3BF3BC0}" dt="2024-10-04T14:16:37.346" v="1392" actId="26606"/>
          <ac:spMkLst>
            <pc:docMk/>
            <pc:sldMk cId="2785900154" sldId="263"/>
            <ac:spMk id="13" creationId="{DB691D59-8F51-4DD8-AD41-D568D29B08F8}"/>
          </ac:spMkLst>
        </pc:spChg>
        <pc:spChg chg="add">
          <ac:chgData name="Bethmann, Jen" userId="a5be3cab-449d-4513-9868-6921d683e904" providerId="ADAL" clId="{6EC6B15E-0BCC-4BF3-A828-F927D3BF3BC0}" dt="2024-10-04T14:16:37.346" v="1392" actId="26606"/>
          <ac:spMkLst>
            <pc:docMk/>
            <pc:sldMk cId="2785900154" sldId="263"/>
            <ac:spMk id="15" creationId="{204AEF18-0627-48F3-9B3D-F7E8F050B1D4}"/>
          </ac:spMkLst>
        </pc:spChg>
        <pc:spChg chg="add">
          <ac:chgData name="Bethmann, Jen" userId="a5be3cab-449d-4513-9868-6921d683e904" providerId="ADAL" clId="{6EC6B15E-0BCC-4BF3-A828-F927D3BF3BC0}" dt="2024-10-04T14:16:37.346" v="1392" actId="26606"/>
          <ac:spMkLst>
            <pc:docMk/>
            <pc:sldMk cId="2785900154" sldId="263"/>
            <ac:spMk id="17" creationId="{CEAEE08A-C572-438F-9753-B0D527A515A7}"/>
          </ac:spMkLst>
        </pc:spChg>
        <pc:spChg chg="add">
          <ac:chgData name="Bethmann, Jen" userId="a5be3cab-449d-4513-9868-6921d683e904" providerId="ADAL" clId="{6EC6B15E-0BCC-4BF3-A828-F927D3BF3BC0}" dt="2024-10-04T14:16:37.346" v="1392" actId="26606"/>
          <ac:spMkLst>
            <pc:docMk/>
            <pc:sldMk cId="2785900154" sldId="263"/>
            <ac:spMk id="19" creationId="{993F09C6-4F57-4B05-9592-E253D8BC6286}"/>
          </ac:spMkLst>
        </pc:spChg>
        <pc:spChg chg="add">
          <ac:chgData name="Bethmann, Jen" userId="a5be3cab-449d-4513-9868-6921d683e904" providerId="ADAL" clId="{6EC6B15E-0BCC-4BF3-A828-F927D3BF3BC0}" dt="2024-10-04T14:16:37.346" v="1392" actId="26606"/>
          <ac:spMkLst>
            <pc:docMk/>
            <pc:sldMk cId="2785900154" sldId="263"/>
            <ac:spMk id="21" creationId="{879A26B8-6C4E-452B-ADD3-ED324A7AB7E8}"/>
          </ac:spMkLst>
        </pc:spChg>
        <pc:spChg chg="add">
          <ac:chgData name="Bethmann, Jen" userId="a5be3cab-449d-4513-9868-6921d683e904" providerId="ADAL" clId="{6EC6B15E-0BCC-4BF3-A828-F927D3BF3BC0}" dt="2024-10-04T14:16:37.346" v="1392" actId="26606"/>
          <ac:spMkLst>
            <pc:docMk/>
            <pc:sldMk cId="2785900154" sldId="263"/>
            <ac:spMk id="23" creationId="{D03E4FEE-2E6A-44AB-B6BA-C1AD0CD6D93B}"/>
          </ac:spMkLst>
        </pc:spChg>
        <pc:spChg chg="add">
          <ac:chgData name="Bethmann, Jen" userId="a5be3cab-449d-4513-9868-6921d683e904" providerId="ADAL" clId="{6EC6B15E-0BCC-4BF3-A828-F927D3BF3BC0}" dt="2024-10-04T14:16:37.346" v="1392" actId="26606"/>
          <ac:spMkLst>
            <pc:docMk/>
            <pc:sldMk cId="2785900154" sldId="263"/>
            <ac:spMk id="25" creationId="{0817EB59-13B3-43DA-9B91-A7CC174A6069}"/>
          </ac:spMkLst>
        </pc:spChg>
        <pc:spChg chg="add">
          <ac:chgData name="Bethmann, Jen" userId="a5be3cab-449d-4513-9868-6921d683e904" providerId="ADAL" clId="{6EC6B15E-0BCC-4BF3-A828-F927D3BF3BC0}" dt="2024-10-04T14:16:37.346" v="1392" actId="26606"/>
          <ac:spMkLst>
            <pc:docMk/>
            <pc:sldMk cId="2785900154" sldId="263"/>
            <ac:spMk id="27" creationId="{9B4167E1-E2B0-4192-8DA2-6967DDFF87A5}"/>
          </ac:spMkLst>
        </pc:spChg>
        <pc:picChg chg="add del mod">
          <ac:chgData name="Bethmann, Jen" userId="a5be3cab-449d-4513-9868-6921d683e904" providerId="ADAL" clId="{6EC6B15E-0BCC-4BF3-A828-F927D3BF3BC0}" dt="2024-10-15T20:09:08.703" v="3556" actId="22"/>
          <ac:picMkLst>
            <pc:docMk/>
            <pc:sldMk cId="2785900154" sldId="263"/>
            <ac:picMk id="3" creationId="{4E02D243-CE0D-EA16-5560-C31D1FEE71F1}"/>
          </ac:picMkLst>
        </pc:picChg>
        <pc:picChg chg="add del mod ord">
          <ac:chgData name="Bethmann, Jen" userId="a5be3cab-449d-4513-9868-6921d683e904" providerId="ADAL" clId="{6EC6B15E-0BCC-4BF3-A828-F927D3BF3BC0}" dt="2024-10-23T18:36:44.278" v="4558" actId="1076"/>
          <ac:picMkLst>
            <pc:docMk/>
            <pc:sldMk cId="2785900154" sldId="263"/>
            <ac:picMk id="8" creationId="{5A48C142-4B6B-F9D7-5657-4C668FDE5526}"/>
          </ac:picMkLst>
        </pc:picChg>
      </pc:sldChg>
      <pc:sldChg chg="addSp delSp modSp new del mod modClrScheme chgLayout modNotesTx">
        <pc:chgData name="Bethmann, Jen" userId="a5be3cab-449d-4513-9868-6921d683e904" providerId="ADAL" clId="{6EC6B15E-0BCC-4BF3-A828-F927D3BF3BC0}" dt="2024-10-04T19:12:11.116" v="3271" actId="2696"/>
        <pc:sldMkLst>
          <pc:docMk/>
          <pc:sldMk cId="646495682" sldId="264"/>
        </pc:sldMkLst>
        <pc:spChg chg="add del mod ord">
          <ac:chgData name="Bethmann, Jen" userId="a5be3cab-449d-4513-9868-6921d683e904" providerId="ADAL" clId="{6EC6B15E-0BCC-4BF3-A828-F927D3BF3BC0}" dt="2024-10-04T19:05:47.494" v="3175" actId="478"/>
          <ac:spMkLst>
            <pc:docMk/>
            <pc:sldMk cId="646495682" sldId="264"/>
            <ac:spMk id="2" creationId="{1788EC17-6F9B-4FB1-360A-D5A9B6246E77}"/>
          </ac:spMkLst>
        </pc:spChg>
        <pc:spChg chg="del mod ord">
          <ac:chgData name="Bethmann, Jen" userId="a5be3cab-449d-4513-9868-6921d683e904" providerId="ADAL" clId="{6EC6B15E-0BCC-4BF3-A828-F927D3BF3BC0}" dt="2024-09-23T15:01:34.171" v="1192" actId="700"/>
          <ac:spMkLst>
            <pc:docMk/>
            <pc:sldMk cId="646495682" sldId="264"/>
            <ac:spMk id="2" creationId="{7E0893F4-E658-F184-46E1-442DB7A4C0A9}"/>
          </ac:spMkLst>
        </pc:spChg>
        <pc:spChg chg="add del mod ord">
          <ac:chgData name="Bethmann, Jen" userId="a5be3cab-449d-4513-9868-6921d683e904" providerId="ADAL" clId="{6EC6B15E-0BCC-4BF3-A828-F927D3BF3BC0}" dt="2024-10-04T19:06:04.861" v="3181" actId="478"/>
          <ac:spMkLst>
            <pc:docMk/>
            <pc:sldMk cId="646495682" sldId="264"/>
            <ac:spMk id="3" creationId="{565BADDC-2B40-69F7-4DE4-298568463E93}"/>
          </ac:spMkLst>
        </pc:spChg>
        <pc:spChg chg="del mod ord">
          <ac:chgData name="Bethmann, Jen" userId="a5be3cab-449d-4513-9868-6921d683e904" providerId="ADAL" clId="{6EC6B15E-0BCC-4BF3-A828-F927D3BF3BC0}" dt="2024-09-23T15:01:34.171" v="1192" actId="700"/>
          <ac:spMkLst>
            <pc:docMk/>
            <pc:sldMk cId="646495682" sldId="264"/>
            <ac:spMk id="3" creationId="{B34F70F3-8AD3-31A9-2BD8-95123406C487}"/>
          </ac:spMkLst>
        </pc:spChg>
        <pc:spChg chg="add mod ord">
          <ac:chgData name="Bethmann, Jen" userId="a5be3cab-449d-4513-9868-6921d683e904" providerId="ADAL" clId="{6EC6B15E-0BCC-4BF3-A828-F927D3BF3BC0}" dt="2024-10-04T19:06:31.875" v="3193" actId="1076"/>
          <ac:spMkLst>
            <pc:docMk/>
            <pc:sldMk cId="646495682" sldId="264"/>
            <ac:spMk id="4" creationId="{2FEB79EF-0E6F-E695-3ADF-2052A13E1710}"/>
          </ac:spMkLst>
        </pc:spChg>
        <pc:spChg chg="del mod ord">
          <ac:chgData name="Bethmann, Jen" userId="a5be3cab-449d-4513-9868-6921d683e904" providerId="ADAL" clId="{6EC6B15E-0BCC-4BF3-A828-F927D3BF3BC0}" dt="2024-09-23T15:01:34.171" v="1192" actId="700"/>
          <ac:spMkLst>
            <pc:docMk/>
            <pc:sldMk cId="646495682" sldId="264"/>
            <ac:spMk id="4" creationId="{B2C8043C-950A-EC98-DC57-F09BE3328B16}"/>
          </ac:spMkLst>
        </pc:spChg>
        <pc:spChg chg="add mod ord">
          <ac:chgData name="Bethmann, Jen" userId="a5be3cab-449d-4513-9868-6921d683e904" providerId="ADAL" clId="{6EC6B15E-0BCC-4BF3-A828-F927D3BF3BC0}" dt="2024-10-04T19:05:56.631" v="3179" actId="700"/>
          <ac:spMkLst>
            <pc:docMk/>
            <pc:sldMk cId="646495682" sldId="264"/>
            <ac:spMk id="5" creationId="{008E9B24-3230-630B-1CA7-97CD789EEB1C}"/>
          </ac:spMkLst>
        </pc:spChg>
        <pc:spChg chg="add del mod ord">
          <ac:chgData name="Bethmann, Jen" userId="a5be3cab-449d-4513-9868-6921d683e904" providerId="ADAL" clId="{6EC6B15E-0BCC-4BF3-A828-F927D3BF3BC0}" dt="2024-10-04T14:24:30.035" v="1466" actId="700"/>
          <ac:spMkLst>
            <pc:docMk/>
            <pc:sldMk cId="646495682" sldId="264"/>
            <ac:spMk id="6" creationId="{C44BD235-6D91-ACC4-E05E-B2DFBDE0DFCF}"/>
          </ac:spMkLst>
        </pc:spChg>
        <pc:spChg chg="add del mod ord">
          <ac:chgData name="Bethmann, Jen" userId="a5be3cab-449d-4513-9868-6921d683e904" providerId="ADAL" clId="{6EC6B15E-0BCC-4BF3-A828-F927D3BF3BC0}" dt="2024-10-04T18:59:30.459" v="2937" actId="478"/>
          <ac:spMkLst>
            <pc:docMk/>
            <pc:sldMk cId="646495682" sldId="264"/>
            <ac:spMk id="7" creationId="{FC018C18-3966-D2A0-5162-CA2470A0B768}"/>
          </ac:spMkLst>
        </pc:spChg>
        <pc:spChg chg="add mod ord">
          <ac:chgData name="Bethmann, Jen" userId="a5be3cab-449d-4513-9868-6921d683e904" providerId="ADAL" clId="{6EC6B15E-0BCC-4BF3-A828-F927D3BF3BC0}" dt="2024-10-04T19:06:24.432" v="3192" actId="27636"/>
          <ac:spMkLst>
            <pc:docMk/>
            <pc:sldMk cId="646495682" sldId="264"/>
            <ac:spMk id="8" creationId="{E4FCCA4D-43C0-9F3E-5B66-81A0FA6F8F9E}"/>
          </ac:spMkLst>
        </pc:spChg>
        <pc:spChg chg="add mod">
          <ac:chgData name="Bethmann, Jen" userId="a5be3cab-449d-4513-9868-6921d683e904" providerId="ADAL" clId="{6EC6B15E-0BCC-4BF3-A828-F927D3BF3BC0}" dt="2024-10-04T19:03:33.788" v="3137" actId="20577"/>
          <ac:spMkLst>
            <pc:docMk/>
            <pc:sldMk cId="646495682" sldId="264"/>
            <ac:spMk id="9" creationId="{C03AFA1C-1AA6-1C9B-BEE0-80B200D1170D}"/>
          </ac:spMkLst>
        </pc:spChg>
        <pc:spChg chg="add del mod">
          <ac:chgData name="Bethmann, Jen" userId="a5be3cab-449d-4513-9868-6921d683e904" providerId="ADAL" clId="{6EC6B15E-0BCC-4BF3-A828-F927D3BF3BC0}" dt="2024-10-04T19:05:59.666" v="3180" actId="478"/>
          <ac:spMkLst>
            <pc:docMk/>
            <pc:sldMk cId="646495682" sldId="264"/>
            <ac:spMk id="11" creationId="{892501DC-C555-0B74-CD75-1DAD3F2C9A12}"/>
          </ac:spMkLst>
        </pc:spChg>
        <pc:spChg chg="add del mod">
          <ac:chgData name="Bethmann, Jen" userId="a5be3cab-449d-4513-9868-6921d683e904" providerId="ADAL" clId="{6EC6B15E-0BCC-4BF3-A828-F927D3BF3BC0}" dt="2024-10-04T19:06:07.416" v="3182" actId="478"/>
          <ac:spMkLst>
            <pc:docMk/>
            <pc:sldMk cId="646495682" sldId="264"/>
            <ac:spMk id="13" creationId="{40FF5162-7410-B101-A65B-23813D0E7E2F}"/>
          </ac:spMkLst>
        </pc:spChg>
      </pc:sldChg>
      <pc:sldChg chg="modSp new mod modNotesTx">
        <pc:chgData name="Bethmann, Jen" userId="a5be3cab-449d-4513-9868-6921d683e904" providerId="ADAL" clId="{6EC6B15E-0BCC-4BF3-A828-F927D3BF3BC0}" dt="2024-10-23T19:18:38.671" v="4952" actId="6549"/>
        <pc:sldMkLst>
          <pc:docMk/>
          <pc:sldMk cId="141178526" sldId="265"/>
        </pc:sldMkLst>
        <pc:spChg chg="mod">
          <ac:chgData name="Bethmann, Jen" userId="a5be3cab-449d-4513-9868-6921d683e904" providerId="ADAL" clId="{6EC6B15E-0BCC-4BF3-A828-F927D3BF3BC0}" dt="2024-10-04T15:22:31.526" v="1675" actId="20577"/>
          <ac:spMkLst>
            <pc:docMk/>
            <pc:sldMk cId="141178526" sldId="265"/>
            <ac:spMk id="2" creationId="{B816D7AE-9FA8-45C0-D69E-7394808F85A9}"/>
          </ac:spMkLst>
        </pc:spChg>
        <pc:spChg chg="mod">
          <ac:chgData name="Bethmann, Jen" userId="a5be3cab-449d-4513-9868-6921d683e904" providerId="ADAL" clId="{6EC6B15E-0BCC-4BF3-A828-F927D3BF3BC0}" dt="2024-10-23T19:18:38.671" v="4952" actId="6549"/>
          <ac:spMkLst>
            <pc:docMk/>
            <pc:sldMk cId="141178526" sldId="265"/>
            <ac:spMk id="3" creationId="{7CEF767D-54D8-0E25-AE56-16F58EB2EFC4}"/>
          </ac:spMkLst>
        </pc:spChg>
      </pc:sldChg>
      <pc:sldChg chg="add del">
        <pc:chgData name="Bethmann, Jen" userId="a5be3cab-449d-4513-9868-6921d683e904" providerId="ADAL" clId="{6EC6B15E-0BCC-4BF3-A828-F927D3BF3BC0}" dt="2024-10-04T14:26:20.902" v="1471" actId="2696"/>
        <pc:sldMkLst>
          <pc:docMk/>
          <pc:sldMk cId="1509743089" sldId="265"/>
        </pc:sldMkLst>
      </pc:sldChg>
      <pc:sldChg chg="addSp delSp modSp new mod modClrScheme chgLayout">
        <pc:chgData name="Bethmann, Jen" userId="a5be3cab-449d-4513-9868-6921d683e904" providerId="ADAL" clId="{6EC6B15E-0BCC-4BF3-A828-F927D3BF3BC0}" dt="2024-10-04T15:39:56.013" v="1918" actId="1076"/>
        <pc:sldMkLst>
          <pc:docMk/>
          <pc:sldMk cId="2947491048" sldId="266"/>
        </pc:sldMkLst>
        <pc:spChg chg="del mod ord">
          <ac:chgData name="Bethmann, Jen" userId="a5be3cab-449d-4513-9868-6921d683e904" providerId="ADAL" clId="{6EC6B15E-0BCC-4BF3-A828-F927D3BF3BC0}" dt="2024-10-04T15:37:36.005" v="1858" actId="700"/>
          <ac:spMkLst>
            <pc:docMk/>
            <pc:sldMk cId="2947491048" sldId="266"/>
            <ac:spMk id="2" creationId="{993B9941-F33B-4229-3CAD-1712611BD99D}"/>
          </ac:spMkLst>
        </pc:spChg>
        <pc:spChg chg="del mod ord">
          <ac:chgData name="Bethmann, Jen" userId="a5be3cab-449d-4513-9868-6921d683e904" providerId="ADAL" clId="{6EC6B15E-0BCC-4BF3-A828-F927D3BF3BC0}" dt="2024-10-04T15:37:36.005" v="1858" actId="700"/>
          <ac:spMkLst>
            <pc:docMk/>
            <pc:sldMk cId="2947491048" sldId="266"/>
            <ac:spMk id="3" creationId="{570C56EA-197C-776F-5ECD-1AFF69F899D9}"/>
          </ac:spMkLst>
        </pc:spChg>
        <pc:spChg chg="add mod ord">
          <ac:chgData name="Bethmann, Jen" userId="a5be3cab-449d-4513-9868-6921d683e904" providerId="ADAL" clId="{6EC6B15E-0BCC-4BF3-A828-F927D3BF3BC0}" dt="2024-10-04T15:38:32.869" v="1896"/>
          <ac:spMkLst>
            <pc:docMk/>
            <pc:sldMk cId="2947491048" sldId="266"/>
            <ac:spMk id="4" creationId="{70DA75EF-79EA-6099-65D5-2A503C8B7976}"/>
          </ac:spMkLst>
        </pc:spChg>
        <pc:spChg chg="add mod ord">
          <ac:chgData name="Bethmann, Jen" userId="a5be3cab-449d-4513-9868-6921d683e904" providerId="ADAL" clId="{6EC6B15E-0BCC-4BF3-A828-F927D3BF3BC0}" dt="2024-10-04T15:39:52.616" v="1917" actId="1076"/>
          <ac:spMkLst>
            <pc:docMk/>
            <pc:sldMk cId="2947491048" sldId="266"/>
            <ac:spMk id="5" creationId="{AA99B3FD-755D-2BD5-1FDE-57396B849856}"/>
          </ac:spMkLst>
        </pc:spChg>
        <pc:spChg chg="add mod ord">
          <ac:chgData name="Bethmann, Jen" userId="a5be3cab-449d-4513-9868-6921d683e904" providerId="ADAL" clId="{6EC6B15E-0BCC-4BF3-A828-F927D3BF3BC0}" dt="2024-10-04T15:39:56.013" v="1918" actId="1076"/>
          <ac:spMkLst>
            <pc:docMk/>
            <pc:sldMk cId="2947491048" sldId="266"/>
            <ac:spMk id="6" creationId="{C7D7C70C-BC22-E62D-5EC3-8CB68BD94657}"/>
          </ac:spMkLst>
        </pc:spChg>
      </pc:sldChg>
      <pc:sldChg chg="addSp delSp modSp new mod setBg modClrScheme setClrOvrMap chgLayout">
        <pc:chgData name="Bethmann, Jen" userId="a5be3cab-449d-4513-9868-6921d683e904" providerId="ADAL" clId="{6EC6B15E-0BCC-4BF3-A828-F927D3BF3BC0}" dt="2024-10-24T18:00:05.821" v="5659" actId="1076"/>
        <pc:sldMkLst>
          <pc:docMk/>
          <pc:sldMk cId="1791217472" sldId="267"/>
        </pc:sldMkLst>
        <pc:spChg chg="mod ord">
          <ac:chgData name="Bethmann, Jen" userId="a5be3cab-449d-4513-9868-6921d683e904" providerId="ADAL" clId="{6EC6B15E-0BCC-4BF3-A828-F927D3BF3BC0}" dt="2024-10-04T15:51:52.862" v="2069" actId="1076"/>
          <ac:spMkLst>
            <pc:docMk/>
            <pc:sldMk cId="1791217472" sldId="267"/>
            <ac:spMk id="2" creationId="{06FA42A4-29F4-EC9B-61C8-8227B206EA3B}"/>
          </ac:spMkLst>
        </pc:spChg>
        <pc:spChg chg="del mod ord">
          <ac:chgData name="Bethmann, Jen" userId="a5be3cab-449d-4513-9868-6921d683e904" providerId="ADAL" clId="{6EC6B15E-0BCC-4BF3-A828-F927D3BF3BC0}" dt="2024-10-04T15:46:00.850" v="1990" actId="700"/>
          <ac:spMkLst>
            <pc:docMk/>
            <pc:sldMk cId="1791217472" sldId="267"/>
            <ac:spMk id="3" creationId="{6EE61FFD-6DB5-63B7-70E1-140890A2D90D}"/>
          </ac:spMkLst>
        </pc:spChg>
        <pc:spChg chg="add del mod ord">
          <ac:chgData name="Bethmann, Jen" userId="a5be3cab-449d-4513-9868-6921d683e904" providerId="ADAL" clId="{6EC6B15E-0BCC-4BF3-A828-F927D3BF3BC0}" dt="2024-10-04T15:46:11.949" v="1991" actId="700"/>
          <ac:spMkLst>
            <pc:docMk/>
            <pc:sldMk cId="1791217472" sldId="267"/>
            <ac:spMk id="4" creationId="{28596031-EF72-7F4D-D8F4-ED761FCF814A}"/>
          </ac:spMkLst>
        </pc:spChg>
        <pc:spChg chg="add mod">
          <ac:chgData name="Bethmann, Jen" userId="a5be3cab-449d-4513-9868-6921d683e904" providerId="ADAL" clId="{6EC6B15E-0BCC-4BF3-A828-F927D3BF3BC0}" dt="2024-10-24T18:00:05.821" v="5659" actId="1076"/>
          <ac:spMkLst>
            <pc:docMk/>
            <pc:sldMk cId="1791217472" sldId="267"/>
            <ac:spMk id="4" creationId="{378B47DD-7433-4894-37B7-93561C6A4ED5}"/>
          </ac:spMkLst>
        </pc:spChg>
        <pc:spChg chg="add del mod ord">
          <ac:chgData name="Bethmann, Jen" userId="a5be3cab-449d-4513-9868-6921d683e904" providerId="ADAL" clId="{6EC6B15E-0BCC-4BF3-A828-F927D3BF3BC0}" dt="2024-10-04T15:46:11.949" v="1991" actId="700"/>
          <ac:spMkLst>
            <pc:docMk/>
            <pc:sldMk cId="1791217472" sldId="267"/>
            <ac:spMk id="5" creationId="{BE207F99-2B80-BFE5-5B0B-D0E13F0CA8BE}"/>
          </ac:spMkLst>
        </pc:spChg>
        <pc:spChg chg="add mod ord">
          <ac:chgData name="Bethmann, Jen" userId="a5be3cab-449d-4513-9868-6921d683e904" providerId="ADAL" clId="{6EC6B15E-0BCC-4BF3-A828-F927D3BF3BC0}" dt="2024-10-24T17:58:58.816" v="5547" actId="14100"/>
          <ac:spMkLst>
            <pc:docMk/>
            <pc:sldMk cId="1791217472" sldId="267"/>
            <ac:spMk id="6" creationId="{B737972C-58EE-8B66-B83A-56660ADCF43D}"/>
          </ac:spMkLst>
        </pc:spChg>
        <pc:spChg chg="add">
          <ac:chgData name="Bethmann, Jen" userId="a5be3cab-449d-4513-9868-6921d683e904" providerId="ADAL" clId="{6EC6B15E-0BCC-4BF3-A828-F927D3BF3BC0}" dt="2024-10-04T15:46:37.656" v="2005" actId="26606"/>
          <ac:spMkLst>
            <pc:docMk/>
            <pc:sldMk cId="1791217472" sldId="267"/>
            <ac:spMk id="11" creationId="{1A59258C-AAC2-41CD-973C-7439B122A3FF}"/>
          </ac:spMkLst>
        </pc:spChg>
        <pc:spChg chg="add del">
          <ac:chgData name="Bethmann, Jen" userId="a5be3cab-449d-4513-9868-6921d683e904" providerId="ADAL" clId="{6EC6B15E-0BCC-4BF3-A828-F927D3BF3BC0}" dt="2024-10-04T15:46:37.642" v="2004" actId="26606"/>
          <ac:spMkLst>
            <pc:docMk/>
            <pc:sldMk cId="1791217472" sldId="267"/>
            <ac:spMk id="12" creationId="{1A8AF9B1-7D64-4564-969F-CB2B27ED9EC7}"/>
          </ac:spMkLst>
        </pc:spChg>
        <pc:spChg chg="add">
          <ac:chgData name="Bethmann, Jen" userId="a5be3cab-449d-4513-9868-6921d683e904" providerId="ADAL" clId="{6EC6B15E-0BCC-4BF3-A828-F927D3BF3BC0}" dt="2024-10-04T15:46:37.656" v="2005" actId="26606"/>
          <ac:spMkLst>
            <pc:docMk/>
            <pc:sldMk cId="1791217472" sldId="267"/>
            <ac:spMk id="13" creationId="{54516B72-0116-42B2-82A2-B11218A36636}"/>
          </ac:spMkLst>
        </pc:spChg>
        <pc:spChg chg="add">
          <ac:chgData name="Bethmann, Jen" userId="a5be3cab-449d-4513-9868-6921d683e904" providerId="ADAL" clId="{6EC6B15E-0BCC-4BF3-A828-F927D3BF3BC0}" dt="2024-10-04T15:46:37.656" v="2005" actId="26606"/>
          <ac:spMkLst>
            <pc:docMk/>
            <pc:sldMk cId="1791217472" sldId="267"/>
            <ac:spMk id="17" creationId="{7AB1AE17-B7A3-4363-95CD-25441E2FF1F3}"/>
          </ac:spMkLst>
        </pc:spChg>
        <pc:spChg chg="add">
          <ac:chgData name="Bethmann, Jen" userId="a5be3cab-449d-4513-9868-6921d683e904" providerId="ADAL" clId="{6EC6B15E-0BCC-4BF3-A828-F927D3BF3BC0}" dt="2024-10-04T15:46:37.656" v="2005" actId="26606"/>
          <ac:spMkLst>
            <pc:docMk/>
            <pc:sldMk cId="1791217472" sldId="267"/>
            <ac:spMk id="18" creationId="{7CDB507F-21B7-4C27-B0FC-D9C465C6DB44}"/>
          </ac:spMkLst>
        </pc:spChg>
        <pc:grpChg chg="add del">
          <ac:chgData name="Bethmann, Jen" userId="a5be3cab-449d-4513-9868-6921d683e904" providerId="ADAL" clId="{6EC6B15E-0BCC-4BF3-A828-F927D3BF3BC0}" dt="2024-10-04T15:46:37.642" v="2004" actId="26606"/>
          <ac:grpSpMkLst>
            <pc:docMk/>
            <pc:sldMk cId="1791217472" sldId="267"/>
            <ac:grpSpMk id="14" creationId="{8D854759-2D3E-4B54-A780-D84D49E80FE3}"/>
          </ac:grpSpMkLst>
        </pc:grpChg>
        <pc:picChg chg="add mod">
          <ac:chgData name="Bethmann, Jen" userId="a5be3cab-449d-4513-9868-6921d683e904" providerId="ADAL" clId="{6EC6B15E-0BCC-4BF3-A828-F927D3BF3BC0}" dt="2024-10-24T17:59:30.288" v="5653" actId="962"/>
          <ac:picMkLst>
            <pc:docMk/>
            <pc:sldMk cId="1791217472" sldId="267"/>
            <ac:picMk id="3" creationId="{5F2C64E9-56F1-9DB6-6F2C-CBDD2B6A8830}"/>
          </ac:picMkLst>
        </pc:picChg>
        <pc:picChg chg="add del">
          <ac:chgData name="Bethmann, Jen" userId="a5be3cab-449d-4513-9868-6921d683e904" providerId="ADAL" clId="{6EC6B15E-0BCC-4BF3-A828-F927D3BF3BC0}" dt="2024-10-04T15:46:37.642" v="2004" actId="26606"/>
          <ac:picMkLst>
            <pc:docMk/>
            <pc:sldMk cId="1791217472" sldId="267"/>
            <ac:picMk id="8" creationId="{3DDFFB2D-FEEC-A1D6-E150-DB7680B0C589}"/>
          </ac:picMkLst>
        </pc:picChg>
      </pc:sldChg>
      <pc:sldChg chg="addSp delSp modSp new mod setBg setClrOvrMap">
        <pc:chgData name="Bethmann, Jen" userId="a5be3cab-449d-4513-9868-6921d683e904" providerId="ADAL" clId="{6EC6B15E-0BCC-4BF3-A828-F927D3BF3BC0}" dt="2024-10-22T20:17:26.685" v="4331" actId="255"/>
        <pc:sldMkLst>
          <pc:docMk/>
          <pc:sldMk cId="4016912533" sldId="268"/>
        </pc:sldMkLst>
        <pc:spChg chg="mod">
          <ac:chgData name="Bethmann, Jen" userId="a5be3cab-449d-4513-9868-6921d683e904" providerId="ADAL" clId="{6EC6B15E-0BCC-4BF3-A828-F927D3BF3BC0}" dt="2024-10-22T20:17:26.685" v="4331" actId="255"/>
          <ac:spMkLst>
            <pc:docMk/>
            <pc:sldMk cId="4016912533" sldId="268"/>
            <ac:spMk id="2" creationId="{B3F598FB-01A2-3115-669E-54744EF73253}"/>
          </ac:spMkLst>
        </pc:spChg>
        <pc:spChg chg="add del mod">
          <ac:chgData name="Bethmann, Jen" userId="a5be3cab-449d-4513-9868-6921d683e904" providerId="ADAL" clId="{6EC6B15E-0BCC-4BF3-A828-F927D3BF3BC0}" dt="2024-10-15T19:06:25.762" v="3431" actId="26606"/>
          <ac:spMkLst>
            <pc:docMk/>
            <pc:sldMk cId="4016912533" sldId="268"/>
            <ac:spMk id="3" creationId="{756AB727-F3D4-6613-5EE1-BD9D3FEB7267}"/>
          </ac:spMkLst>
        </pc:spChg>
        <pc:spChg chg="add del">
          <ac:chgData name="Bethmann, Jen" userId="a5be3cab-449d-4513-9868-6921d683e904" providerId="ADAL" clId="{6EC6B15E-0BCC-4BF3-A828-F927D3BF3BC0}" dt="2024-10-15T19:09:11.050" v="3450" actId="26606"/>
          <ac:spMkLst>
            <pc:docMk/>
            <pc:sldMk cId="4016912533" sldId="268"/>
            <ac:spMk id="12" creationId="{EA97CA5D-BCDD-4F61-B77F-34068368BF47}"/>
          </ac:spMkLst>
        </pc:spChg>
        <pc:spChg chg="add del">
          <ac:chgData name="Bethmann, Jen" userId="a5be3cab-449d-4513-9868-6921d683e904" providerId="ADAL" clId="{6EC6B15E-0BCC-4BF3-A828-F927D3BF3BC0}" dt="2024-10-15T19:09:11.050" v="3450" actId="26606"/>
          <ac:spMkLst>
            <pc:docMk/>
            <pc:sldMk cId="4016912533" sldId="268"/>
            <ac:spMk id="14" creationId="{BB80117C-7F39-43C5-86D0-1B3E99AB5E86}"/>
          </ac:spMkLst>
        </pc:spChg>
        <pc:spChg chg="add del">
          <ac:chgData name="Bethmann, Jen" userId="a5be3cab-449d-4513-9868-6921d683e904" providerId="ADAL" clId="{6EC6B15E-0BCC-4BF3-A828-F927D3BF3BC0}" dt="2024-10-15T19:24:16.290" v="3490" actId="26606"/>
          <ac:spMkLst>
            <pc:docMk/>
            <pc:sldMk cId="4016912533" sldId="268"/>
            <ac:spMk id="21" creationId="{D441E7DC-C148-4A95-AF2B-D613C2820E3F}"/>
          </ac:spMkLst>
        </pc:spChg>
        <pc:spChg chg="add del">
          <ac:chgData name="Bethmann, Jen" userId="a5be3cab-449d-4513-9868-6921d683e904" providerId="ADAL" clId="{6EC6B15E-0BCC-4BF3-A828-F927D3BF3BC0}" dt="2024-10-15T19:24:16.290" v="3490" actId="26606"/>
          <ac:spMkLst>
            <pc:docMk/>
            <pc:sldMk cId="4016912533" sldId="268"/>
            <ac:spMk id="22" creationId="{3FB3E502-7B9D-4CC2-AEF1-61E35D08ED3B}"/>
          </ac:spMkLst>
        </pc:spChg>
        <pc:spChg chg="add del">
          <ac:chgData name="Bethmann, Jen" userId="a5be3cab-449d-4513-9868-6921d683e904" providerId="ADAL" clId="{6EC6B15E-0BCC-4BF3-A828-F927D3BF3BC0}" dt="2024-10-15T19:24:16.290" v="3490" actId="26606"/>
          <ac:spMkLst>
            <pc:docMk/>
            <pc:sldMk cId="4016912533" sldId="268"/>
            <ac:spMk id="23" creationId="{BC3DFB63-5ACC-44EB-A0A9-33D0ADA3ED61}"/>
          </ac:spMkLst>
        </pc:spChg>
        <pc:spChg chg="add del">
          <ac:chgData name="Bethmann, Jen" userId="a5be3cab-449d-4513-9868-6921d683e904" providerId="ADAL" clId="{6EC6B15E-0BCC-4BF3-A828-F927D3BF3BC0}" dt="2024-10-15T19:22:48.967" v="3471" actId="26606"/>
          <ac:spMkLst>
            <pc:docMk/>
            <pc:sldMk cId="4016912533" sldId="268"/>
            <ac:spMk id="28" creationId="{F815D4FD-E5C2-45A8-8053-5909DD459871}"/>
          </ac:spMkLst>
        </pc:spChg>
        <pc:spChg chg="add del">
          <ac:chgData name="Bethmann, Jen" userId="a5be3cab-449d-4513-9868-6921d683e904" providerId="ADAL" clId="{6EC6B15E-0BCC-4BF3-A828-F927D3BF3BC0}" dt="2024-10-15T19:24:16.290" v="3490" actId="26606"/>
          <ac:spMkLst>
            <pc:docMk/>
            <pc:sldMk cId="4016912533" sldId="268"/>
            <ac:spMk id="36" creationId="{A2413CA5-4739-4BC9-8BB3-B0A4928D314F}"/>
          </ac:spMkLst>
        </pc:spChg>
        <pc:spChg chg="add del">
          <ac:chgData name="Bethmann, Jen" userId="a5be3cab-449d-4513-9868-6921d683e904" providerId="ADAL" clId="{6EC6B15E-0BCC-4BF3-A828-F927D3BF3BC0}" dt="2024-10-15T19:24:16.290" v="3490" actId="26606"/>
          <ac:spMkLst>
            <pc:docMk/>
            <pc:sldMk cId="4016912533" sldId="268"/>
            <ac:spMk id="37" creationId="{0DBD4729-DBDF-40A6-9BA4-E4C97EF6DD37}"/>
          </ac:spMkLst>
        </pc:spChg>
        <pc:spChg chg="add del">
          <ac:chgData name="Bethmann, Jen" userId="a5be3cab-449d-4513-9868-6921d683e904" providerId="ADAL" clId="{6EC6B15E-0BCC-4BF3-A828-F927D3BF3BC0}" dt="2024-10-15T19:24:16.290" v="3490" actId="26606"/>
          <ac:spMkLst>
            <pc:docMk/>
            <pc:sldMk cId="4016912533" sldId="268"/>
            <ac:spMk id="38" creationId="{55125130-F4AB-465E-8AE2-E583FCAAB224}"/>
          </ac:spMkLst>
        </pc:spChg>
        <pc:spChg chg="add del">
          <ac:chgData name="Bethmann, Jen" userId="a5be3cab-449d-4513-9868-6921d683e904" providerId="ADAL" clId="{6EC6B15E-0BCC-4BF3-A828-F927D3BF3BC0}" dt="2024-10-15T19:24:16.290" v="3490" actId="26606"/>
          <ac:spMkLst>
            <pc:docMk/>
            <pc:sldMk cId="4016912533" sldId="268"/>
            <ac:spMk id="39" creationId="{E0BA65A2-0302-4468-ADA7-9EC3F9593F51}"/>
          </ac:spMkLst>
        </pc:spChg>
        <pc:spChg chg="add del">
          <ac:chgData name="Bethmann, Jen" userId="a5be3cab-449d-4513-9868-6921d683e904" providerId="ADAL" clId="{6EC6B15E-0BCC-4BF3-A828-F927D3BF3BC0}" dt="2024-10-15T19:24:16.290" v="3490" actId="26606"/>
          <ac:spMkLst>
            <pc:docMk/>
            <pc:sldMk cId="4016912533" sldId="268"/>
            <ac:spMk id="40" creationId="{1259A422-0023-4292-8200-E080556F30F9}"/>
          </ac:spMkLst>
        </pc:spChg>
        <pc:grpChg chg="add del">
          <ac:chgData name="Bethmann, Jen" userId="a5be3cab-449d-4513-9868-6921d683e904" providerId="ADAL" clId="{6EC6B15E-0BCC-4BF3-A828-F927D3BF3BC0}" dt="2024-10-15T19:09:11.050" v="3450" actId="26606"/>
          <ac:grpSpMkLst>
            <pc:docMk/>
            <pc:sldMk cId="4016912533" sldId="268"/>
            <ac:grpSpMk id="16" creationId="{22A9BB93-2DF4-4EFD-94C3-A0CC895CDE64}"/>
          </ac:grpSpMkLst>
        </pc:grpChg>
        <pc:grpChg chg="add del">
          <ac:chgData name="Bethmann, Jen" userId="a5be3cab-449d-4513-9868-6921d683e904" providerId="ADAL" clId="{6EC6B15E-0BCC-4BF3-A828-F927D3BF3BC0}" dt="2024-10-15T19:22:48.967" v="3471" actId="26606"/>
          <ac:grpSpMkLst>
            <pc:docMk/>
            <pc:sldMk cId="4016912533" sldId="268"/>
            <ac:grpSpMk id="30" creationId="{19B52932-B888-43A3-AA6E-C639F80F51C9}"/>
          </ac:grpSpMkLst>
        </pc:grpChg>
        <pc:graphicFrameChg chg="add del">
          <ac:chgData name="Bethmann, Jen" userId="a5be3cab-449d-4513-9868-6921d683e904" providerId="ADAL" clId="{6EC6B15E-0BCC-4BF3-A828-F927D3BF3BC0}" dt="2024-10-15T19:06:25.729" v="3430" actId="26606"/>
          <ac:graphicFrameMkLst>
            <pc:docMk/>
            <pc:sldMk cId="4016912533" sldId="268"/>
            <ac:graphicFrameMk id="5" creationId="{BA0369DA-88C4-2F45-47BF-E3D30B8F5CF8}"/>
          </ac:graphicFrameMkLst>
        </pc:graphicFrameChg>
        <pc:graphicFrameChg chg="add mod modGraphic">
          <ac:chgData name="Bethmann, Jen" userId="a5be3cab-449d-4513-9868-6921d683e904" providerId="ADAL" clId="{6EC6B15E-0BCC-4BF3-A828-F927D3BF3BC0}" dt="2024-10-22T19:35:16.057" v="4052" actId="962"/>
          <ac:graphicFrameMkLst>
            <pc:docMk/>
            <pc:sldMk cId="4016912533" sldId="268"/>
            <ac:graphicFrameMk id="7" creationId="{A7E070EE-7D80-69F6-C16D-CBEF6D141F03}"/>
          </ac:graphicFrameMkLst>
        </pc:graphicFrameChg>
      </pc:sldChg>
      <pc:sldChg chg="addSp modSp new mod setBg">
        <pc:chgData name="Bethmann, Jen" userId="a5be3cab-449d-4513-9868-6921d683e904" providerId="ADAL" clId="{6EC6B15E-0BCC-4BF3-A828-F927D3BF3BC0}" dt="2024-10-23T19:16:55.072" v="4728" actId="20577"/>
        <pc:sldMkLst>
          <pc:docMk/>
          <pc:sldMk cId="30735138" sldId="269"/>
        </pc:sldMkLst>
        <pc:spChg chg="mod">
          <ac:chgData name="Bethmann, Jen" userId="a5be3cab-449d-4513-9868-6921d683e904" providerId="ADAL" clId="{6EC6B15E-0BCC-4BF3-A828-F927D3BF3BC0}" dt="2024-10-04T18:19:56.367" v="2213" actId="26606"/>
          <ac:spMkLst>
            <pc:docMk/>
            <pc:sldMk cId="30735138" sldId="269"/>
            <ac:spMk id="2" creationId="{C4DF6537-6C3E-06DC-6B02-F41C16047896}"/>
          </ac:spMkLst>
        </pc:spChg>
        <pc:spChg chg="mod">
          <ac:chgData name="Bethmann, Jen" userId="a5be3cab-449d-4513-9868-6921d683e904" providerId="ADAL" clId="{6EC6B15E-0BCC-4BF3-A828-F927D3BF3BC0}" dt="2024-10-23T19:16:55.072" v="4728" actId="20577"/>
          <ac:spMkLst>
            <pc:docMk/>
            <pc:sldMk cId="30735138" sldId="269"/>
            <ac:spMk id="3" creationId="{88D3FAB6-EAB9-77C9-A5EB-0EC14A88B97E}"/>
          </ac:spMkLst>
        </pc:spChg>
        <pc:spChg chg="add">
          <ac:chgData name="Bethmann, Jen" userId="a5be3cab-449d-4513-9868-6921d683e904" providerId="ADAL" clId="{6EC6B15E-0BCC-4BF3-A828-F927D3BF3BC0}" dt="2024-10-04T18:19:56.367" v="2213" actId="26606"/>
          <ac:spMkLst>
            <pc:docMk/>
            <pc:sldMk cId="30735138" sldId="269"/>
            <ac:spMk id="8" creationId="{1A59258C-AAC2-41CD-973C-7439B122A3FF}"/>
          </ac:spMkLst>
        </pc:spChg>
        <pc:spChg chg="add">
          <ac:chgData name="Bethmann, Jen" userId="a5be3cab-449d-4513-9868-6921d683e904" providerId="ADAL" clId="{6EC6B15E-0BCC-4BF3-A828-F927D3BF3BC0}" dt="2024-10-04T18:19:56.367" v="2213" actId="26606"/>
          <ac:spMkLst>
            <pc:docMk/>
            <pc:sldMk cId="30735138" sldId="269"/>
            <ac:spMk id="10" creationId="{54516B72-0116-42B2-82A2-B11218A36636}"/>
          </ac:spMkLst>
        </pc:spChg>
        <pc:spChg chg="add">
          <ac:chgData name="Bethmann, Jen" userId="a5be3cab-449d-4513-9868-6921d683e904" providerId="ADAL" clId="{6EC6B15E-0BCC-4BF3-A828-F927D3BF3BC0}" dt="2024-10-04T18:19:56.367" v="2213" actId="26606"/>
          <ac:spMkLst>
            <pc:docMk/>
            <pc:sldMk cId="30735138" sldId="269"/>
            <ac:spMk id="12" creationId="{7CDB507F-21B7-4C27-B0FC-D9C465C6DB44}"/>
          </ac:spMkLst>
        </pc:spChg>
        <pc:spChg chg="add">
          <ac:chgData name="Bethmann, Jen" userId="a5be3cab-449d-4513-9868-6921d683e904" providerId="ADAL" clId="{6EC6B15E-0BCC-4BF3-A828-F927D3BF3BC0}" dt="2024-10-04T18:19:56.367" v="2213" actId="26606"/>
          <ac:spMkLst>
            <pc:docMk/>
            <pc:sldMk cId="30735138" sldId="269"/>
            <ac:spMk id="14" creationId="{7AB1AE17-B7A3-4363-95CD-25441E2FF1F3}"/>
          </ac:spMkLst>
        </pc:spChg>
      </pc:sldChg>
      <pc:sldChg chg="addSp delSp modSp new del mod modClrScheme chgLayout">
        <pc:chgData name="Bethmann, Jen" userId="a5be3cab-449d-4513-9868-6921d683e904" providerId="ADAL" clId="{6EC6B15E-0BCC-4BF3-A828-F927D3BF3BC0}" dt="2024-10-04T19:05:06.795" v="3145" actId="2696"/>
        <pc:sldMkLst>
          <pc:docMk/>
          <pc:sldMk cId="927201085" sldId="270"/>
        </pc:sldMkLst>
        <pc:spChg chg="del mod ord">
          <ac:chgData name="Bethmann, Jen" userId="a5be3cab-449d-4513-9868-6921d683e904" providerId="ADAL" clId="{6EC6B15E-0BCC-4BF3-A828-F927D3BF3BC0}" dt="2024-10-04T19:04:24.158" v="3139" actId="700"/>
          <ac:spMkLst>
            <pc:docMk/>
            <pc:sldMk cId="927201085" sldId="270"/>
            <ac:spMk id="2" creationId="{CEF040F8-753B-42D9-1265-B580CBDFEBF7}"/>
          </ac:spMkLst>
        </pc:spChg>
        <pc:spChg chg="del">
          <ac:chgData name="Bethmann, Jen" userId="a5be3cab-449d-4513-9868-6921d683e904" providerId="ADAL" clId="{6EC6B15E-0BCC-4BF3-A828-F927D3BF3BC0}" dt="2024-10-04T19:04:24.158" v="3139" actId="700"/>
          <ac:spMkLst>
            <pc:docMk/>
            <pc:sldMk cId="927201085" sldId="270"/>
            <ac:spMk id="3" creationId="{CCA74E11-52CF-4AEB-5B6D-7B9403CFFE15}"/>
          </ac:spMkLst>
        </pc:spChg>
        <pc:spChg chg="del mod ord">
          <ac:chgData name="Bethmann, Jen" userId="a5be3cab-449d-4513-9868-6921d683e904" providerId="ADAL" clId="{6EC6B15E-0BCC-4BF3-A828-F927D3BF3BC0}" dt="2024-10-04T19:04:24.158" v="3139" actId="700"/>
          <ac:spMkLst>
            <pc:docMk/>
            <pc:sldMk cId="927201085" sldId="270"/>
            <ac:spMk id="4" creationId="{D1C1A284-F81E-1795-246D-8B7DEF55FB4E}"/>
          </ac:spMkLst>
        </pc:spChg>
        <pc:spChg chg="del">
          <ac:chgData name="Bethmann, Jen" userId="a5be3cab-449d-4513-9868-6921d683e904" providerId="ADAL" clId="{6EC6B15E-0BCC-4BF3-A828-F927D3BF3BC0}" dt="2024-10-04T19:04:24.158" v="3139" actId="700"/>
          <ac:spMkLst>
            <pc:docMk/>
            <pc:sldMk cId="927201085" sldId="270"/>
            <ac:spMk id="5" creationId="{A22B8C1C-B591-6B9E-4DC1-2F806CBD12C3}"/>
          </ac:spMkLst>
        </pc:spChg>
        <pc:spChg chg="del">
          <ac:chgData name="Bethmann, Jen" userId="a5be3cab-449d-4513-9868-6921d683e904" providerId="ADAL" clId="{6EC6B15E-0BCC-4BF3-A828-F927D3BF3BC0}" dt="2024-10-04T19:04:24.158" v="3139" actId="700"/>
          <ac:spMkLst>
            <pc:docMk/>
            <pc:sldMk cId="927201085" sldId="270"/>
            <ac:spMk id="6" creationId="{E24C10F9-2404-4906-D6C6-B62E7F5F71CF}"/>
          </ac:spMkLst>
        </pc:spChg>
        <pc:spChg chg="add mod ord">
          <ac:chgData name="Bethmann, Jen" userId="a5be3cab-449d-4513-9868-6921d683e904" providerId="ADAL" clId="{6EC6B15E-0BCC-4BF3-A828-F927D3BF3BC0}" dt="2024-10-04T19:04:24.158" v="3139" actId="700"/>
          <ac:spMkLst>
            <pc:docMk/>
            <pc:sldMk cId="927201085" sldId="270"/>
            <ac:spMk id="7" creationId="{7923E56F-0DEA-4B5E-758E-C61AEC49910A}"/>
          </ac:spMkLst>
        </pc:spChg>
        <pc:spChg chg="add mod ord">
          <ac:chgData name="Bethmann, Jen" userId="a5be3cab-449d-4513-9868-6921d683e904" providerId="ADAL" clId="{6EC6B15E-0BCC-4BF3-A828-F927D3BF3BC0}" dt="2024-10-04T19:04:28.326" v="3144" actId="27636"/>
          <ac:spMkLst>
            <pc:docMk/>
            <pc:sldMk cId="927201085" sldId="270"/>
            <ac:spMk id="8" creationId="{D2903082-011C-614A-C85E-01D9DD8260F2}"/>
          </ac:spMkLst>
        </pc:spChg>
      </pc:sldChg>
      <pc:sldChg chg="addSp delSp modSp add mod ord modNotesTx">
        <pc:chgData name="Bethmann, Jen" userId="a5be3cab-449d-4513-9868-6921d683e904" providerId="ADAL" clId="{6EC6B15E-0BCC-4BF3-A828-F927D3BF3BC0}" dt="2024-10-22T19:53:42.173" v="4277" actId="20577"/>
        <pc:sldMkLst>
          <pc:docMk/>
          <pc:sldMk cId="1392607629" sldId="270"/>
        </pc:sldMkLst>
        <pc:spChg chg="mod">
          <ac:chgData name="Bethmann, Jen" userId="a5be3cab-449d-4513-9868-6921d683e904" providerId="ADAL" clId="{6EC6B15E-0BCC-4BF3-A828-F927D3BF3BC0}" dt="2024-10-04T19:10:07.726" v="3256" actId="20577"/>
          <ac:spMkLst>
            <pc:docMk/>
            <pc:sldMk cId="1392607629" sldId="270"/>
            <ac:spMk id="2" creationId="{C4DF6537-6C3E-06DC-6B02-F41C16047896}"/>
          </ac:spMkLst>
        </pc:spChg>
        <pc:spChg chg="mod">
          <ac:chgData name="Bethmann, Jen" userId="a5be3cab-449d-4513-9868-6921d683e904" providerId="ADAL" clId="{6EC6B15E-0BCC-4BF3-A828-F927D3BF3BC0}" dt="2024-10-04T19:18:01.898" v="3353" actId="27636"/>
          <ac:spMkLst>
            <pc:docMk/>
            <pc:sldMk cId="1392607629" sldId="270"/>
            <ac:spMk id="3" creationId="{88D3FAB6-EAB9-77C9-A5EB-0EC14A88B97E}"/>
          </ac:spMkLst>
        </pc:spChg>
        <pc:spChg chg="add del mod">
          <ac:chgData name="Bethmann, Jen" userId="a5be3cab-449d-4513-9868-6921d683e904" providerId="ADAL" clId="{6EC6B15E-0BCC-4BF3-A828-F927D3BF3BC0}" dt="2024-10-16T13:37:22.304" v="4030" actId="478"/>
          <ac:spMkLst>
            <pc:docMk/>
            <pc:sldMk cId="1392607629" sldId="270"/>
            <ac:spMk id="4" creationId="{566E310E-44FD-D5EB-0DF2-A04D04A549AA}"/>
          </ac:spMkLst>
        </pc:spChg>
        <pc:spChg chg="add del mod">
          <ac:chgData name="Bethmann, Jen" userId="a5be3cab-449d-4513-9868-6921d683e904" providerId="ADAL" clId="{6EC6B15E-0BCC-4BF3-A828-F927D3BF3BC0}" dt="2024-10-04T19:08:37.056" v="3223"/>
          <ac:spMkLst>
            <pc:docMk/>
            <pc:sldMk cId="1392607629" sldId="270"/>
            <ac:spMk id="5" creationId="{F478FF52-8E35-6BD2-F56F-8EC3C56A3677}"/>
          </ac:spMkLst>
        </pc:spChg>
        <pc:spChg chg="add mod ord">
          <ac:chgData name="Bethmann, Jen" userId="a5be3cab-449d-4513-9868-6921d683e904" providerId="ADAL" clId="{6EC6B15E-0BCC-4BF3-A828-F927D3BF3BC0}" dt="2024-10-04T19:11:22.395" v="3266" actId="1076"/>
          <ac:spMkLst>
            <pc:docMk/>
            <pc:sldMk cId="1392607629" sldId="270"/>
            <ac:spMk id="6" creationId="{A1F4C59C-00D3-CA2C-9B85-90A2EE763825}"/>
          </ac:spMkLst>
        </pc:spChg>
        <pc:spChg chg="add mod ord">
          <ac:chgData name="Bethmann, Jen" userId="a5be3cab-449d-4513-9868-6921d683e904" providerId="ADAL" clId="{6EC6B15E-0BCC-4BF3-A828-F927D3BF3BC0}" dt="2024-10-22T19:34:51.319" v="4050" actId="962"/>
          <ac:spMkLst>
            <pc:docMk/>
            <pc:sldMk cId="1392607629" sldId="270"/>
            <ac:spMk id="7" creationId="{FAB099AC-3D89-3245-E48E-F434FADAA158}"/>
          </ac:spMkLst>
        </pc:spChg>
        <pc:picChg chg="add mod">
          <ac:chgData name="Bethmann, Jen" userId="a5be3cab-449d-4513-9868-6921d683e904" providerId="ADAL" clId="{6EC6B15E-0BCC-4BF3-A828-F927D3BF3BC0}" dt="2024-10-16T13:37:38.118" v="4032"/>
          <ac:picMkLst>
            <pc:docMk/>
            <pc:sldMk cId="1392607629" sldId="270"/>
            <ac:picMk id="9" creationId="{B9D06088-874B-CB6F-3330-A8A7C26C3E07}"/>
          </ac:picMkLst>
        </pc:picChg>
      </pc:sldChg>
      <pc:sldChg chg="addSp delSp modSp new mod setBg modClrScheme setClrOvrMap chgLayout modNotesTx">
        <pc:chgData name="Bethmann, Jen" userId="a5be3cab-449d-4513-9868-6921d683e904" providerId="ADAL" clId="{6EC6B15E-0BCC-4BF3-A828-F927D3BF3BC0}" dt="2024-10-23T19:29:31.333" v="5517" actId="20577"/>
        <pc:sldMkLst>
          <pc:docMk/>
          <pc:sldMk cId="2525308244" sldId="271"/>
        </pc:sldMkLst>
        <pc:spChg chg="mod ord">
          <ac:chgData name="Bethmann, Jen" userId="a5be3cab-449d-4513-9868-6921d683e904" providerId="ADAL" clId="{6EC6B15E-0BCC-4BF3-A828-F927D3BF3BC0}" dt="2024-10-22T20:17:05.897" v="4329" actId="403"/>
          <ac:spMkLst>
            <pc:docMk/>
            <pc:sldMk cId="2525308244" sldId="271"/>
            <ac:spMk id="2" creationId="{270BBA7F-8520-2C82-ACFE-9F23369A8781}"/>
          </ac:spMkLst>
        </pc:spChg>
        <pc:spChg chg="add del mod ord">
          <ac:chgData name="Bethmann, Jen" userId="a5be3cab-449d-4513-9868-6921d683e904" providerId="ADAL" clId="{6EC6B15E-0BCC-4BF3-A828-F927D3BF3BC0}" dt="2024-10-23T19:28:22.176" v="5350" actId="20577"/>
          <ac:spMkLst>
            <pc:docMk/>
            <pc:sldMk cId="2525308244" sldId="271"/>
            <ac:spMk id="3" creationId="{CB0CED14-54B9-3F44-BDDD-F9A31AE653EF}"/>
          </ac:spMkLst>
        </pc:spChg>
        <pc:spChg chg="add del mod ord">
          <ac:chgData name="Bethmann, Jen" userId="a5be3cab-449d-4513-9868-6921d683e904" providerId="ADAL" clId="{6EC6B15E-0BCC-4BF3-A828-F927D3BF3BC0}" dt="2024-10-22T19:58:29.285" v="4278" actId="931"/>
          <ac:spMkLst>
            <pc:docMk/>
            <pc:sldMk cId="2525308244" sldId="271"/>
            <ac:spMk id="4" creationId="{4FE7974C-E6E1-7F0B-B0C5-4530DD32A48E}"/>
          </ac:spMkLst>
        </pc:spChg>
        <pc:spChg chg="add del">
          <ac:chgData name="Bethmann, Jen" userId="a5be3cab-449d-4513-9868-6921d683e904" providerId="ADAL" clId="{6EC6B15E-0BCC-4BF3-A828-F927D3BF3BC0}" dt="2024-10-22T19:48:34.668" v="4238" actId="26606"/>
          <ac:spMkLst>
            <pc:docMk/>
            <pc:sldMk cId="2525308244" sldId="271"/>
            <ac:spMk id="8" creationId="{B373F125-DEF3-41D6-9918-AB21A2ACC37A}"/>
          </ac:spMkLst>
        </pc:spChg>
        <pc:spChg chg="add del">
          <ac:chgData name="Bethmann, Jen" userId="a5be3cab-449d-4513-9868-6921d683e904" providerId="ADAL" clId="{6EC6B15E-0BCC-4BF3-A828-F927D3BF3BC0}" dt="2024-10-22T19:48:34.668" v="4238" actId="26606"/>
          <ac:spMkLst>
            <pc:docMk/>
            <pc:sldMk cId="2525308244" sldId="271"/>
            <ac:spMk id="10" creationId="{71E9F226-EB6E-48C9-ADDA-636DE4BF4EBE}"/>
          </ac:spMkLst>
        </pc:spChg>
        <pc:spChg chg="add del mod">
          <ac:chgData name="Bethmann, Jen" userId="a5be3cab-449d-4513-9868-6921d683e904" providerId="ADAL" clId="{6EC6B15E-0BCC-4BF3-A828-F927D3BF3BC0}" dt="2024-10-22T20:08:39.597" v="4282" actId="931"/>
          <ac:spMkLst>
            <pc:docMk/>
            <pc:sldMk cId="2525308244" sldId="271"/>
            <ac:spMk id="13" creationId="{AF665CCF-162C-5C27-EC1A-6A55C0236229}"/>
          </ac:spMkLst>
        </pc:spChg>
        <pc:spChg chg="add del">
          <ac:chgData name="Bethmann, Jen" userId="a5be3cab-449d-4513-9868-6921d683e904" providerId="ADAL" clId="{6EC6B15E-0BCC-4BF3-A828-F927D3BF3BC0}" dt="2024-10-22T19:48:32.866" v="4235" actId="26606"/>
          <ac:spMkLst>
            <pc:docMk/>
            <pc:sldMk cId="2525308244" sldId="271"/>
            <ac:spMk id="15" creationId="{B373F125-DEF3-41D6-9918-AB21A2ACC37A}"/>
          </ac:spMkLst>
        </pc:spChg>
        <pc:spChg chg="add del">
          <ac:chgData name="Bethmann, Jen" userId="a5be3cab-449d-4513-9868-6921d683e904" providerId="ADAL" clId="{6EC6B15E-0BCC-4BF3-A828-F927D3BF3BC0}" dt="2024-10-22T19:47:15.161" v="4217" actId="26606"/>
          <ac:spMkLst>
            <pc:docMk/>
            <pc:sldMk cId="2525308244" sldId="271"/>
            <ac:spMk id="16" creationId="{75F28DDD-9641-43BA-944D-79B0687051F1}"/>
          </ac:spMkLst>
        </pc:spChg>
        <pc:spChg chg="add del">
          <ac:chgData name="Bethmann, Jen" userId="a5be3cab-449d-4513-9868-6921d683e904" providerId="ADAL" clId="{6EC6B15E-0BCC-4BF3-A828-F927D3BF3BC0}" dt="2024-10-22T19:48:32.866" v="4235" actId="26606"/>
          <ac:spMkLst>
            <pc:docMk/>
            <pc:sldMk cId="2525308244" sldId="271"/>
            <ac:spMk id="17" creationId="{71E9F226-EB6E-48C9-ADDA-636DE4BF4EBE}"/>
          </ac:spMkLst>
        </pc:spChg>
        <pc:spChg chg="add del">
          <ac:chgData name="Bethmann, Jen" userId="a5be3cab-449d-4513-9868-6921d683e904" providerId="ADAL" clId="{6EC6B15E-0BCC-4BF3-A828-F927D3BF3BC0}" dt="2024-10-22T19:47:15.161" v="4217" actId="26606"/>
          <ac:spMkLst>
            <pc:docMk/>
            <pc:sldMk cId="2525308244" sldId="271"/>
            <ac:spMk id="18" creationId="{32AA2954-062E-4B72-A97B-0B066FB156D8}"/>
          </ac:spMkLst>
        </pc:spChg>
        <pc:spChg chg="add del">
          <ac:chgData name="Bethmann, Jen" userId="a5be3cab-449d-4513-9868-6921d683e904" providerId="ADAL" clId="{6EC6B15E-0BCC-4BF3-A828-F927D3BF3BC0}" dt="2024-10-22T19:47:15.161" v="4217" actId="26606"/>
          <ac:spMkLst>
            <pc:docMk/>
            <pc:sldMk cId="2525308244" sldId="271"/>
            <ac:spMk id="20" creationId="{10CA29A6-E0B1-40CD-ADF7-7B8E932A3222}"/>
          </ac:spMkLst>
        </pc:spChg>
        <pc:spChg chg="add">
          <ac:chgData name="Bethmann, Jen" userId="a5be3cab-449d-4513-9868-6921d683e904" providerId="ADAL" clId="{6EC6B15E-0BCC-4BF3-A828-F927D3BF3BC0}" dt="2024-10-22T20:08:48.824" v="4285" actId="26606"/>
          <ac:spMkLst>
            <pc:docMk/>
            <pc:sldMk cId="2525308244" sldId="271"/>
            <ac:spMk id="21" creationId="{2928117C-9446-4E7F-AE62-95E0F6DB5B27}"/>
          </ac:spMkLst>
        </pc:spChg>
        <pc:spChg chg="add del">
          <ac:chgData name="Bethmann, Jen" userId="a5be3cab-449d-4513-9868-6921d683e904" providerId="ADAL" clId="{6EC6B15E-0BCC-4BF3-A828-F927D3BF3BC0}" dt="2024-10-22T19:47:15.161" v="4217" actId="26606"/>
          <ac:spMkLst>
            <pc:docMk/>
            <pc:sldMk cId="2525308244" sldId="271"/>
            <ac:spMk id="22" creationId="{8DD5F866-AD72-475A-B6C6-54E4577D4AAC}"/>
          </ac:spMkLst>
        </pc:spChg>
        <pc:spChg chg="add">
          <ac:chgData name="Bethmann, Jen" userId="a5be3cab-449d-4513-9868-6921d683e904" providerId="ADAL" clId="{6EC6B15E-0BCC-4BF3-A828-F927D3BF3BC0}" dt="2024-10-22T20:08:48.824" v="4285" actId="26606"/>
          <ac:spMkLst>
            <pc:docMk/>
            <pc:sldMk cId="2525308244" sldId="271"/>
            <ac:spMk id="23" creationId="{84D30AFB-4D71-48B0-AA00-28EE92363A5F}"/>
          </ac:spMkLst>
        </pc:spChg>
        <pc:spChg chg="add del">
          <ac:chgData name="Bethmann, Jen" userId="a5be3cab-449d-4513-9868-6921d683e904" providerId="ADAL" clId="{6EC6B15E-0BCC-4BF3-A828-F927D3BF3BC0}" dt="2024-10-22T19:47:15.161" v="4217" actId="26606"/>
          <ac:spMkLst>
            <pc:docMk/>
            <pc:sldMk cId="2525308244" sldId="271"/>
            <ac:spMk id="24" creationId="{C02BAD4C-6EA9-4F10-92D4-A1C8C53DAEE4}"/>
          </ac:spMkLst>
        </pc:spChg>
        <pc:spChg chg="add">
          <ac:chgData name="Bethmann, Jen" userId="a5be3cab-449d-4513-9868-6921d683e904" providerId="ADAL" clId="{6EC6B15E-0BCC-4BF3-A828-F927D3BF3BC0}" dt="2024-10-22T20:08:48.824" v="4285" actId="26606"/>
          <ac:spMkLst>
            <pc:docMk/>
            <pc:sldMk cId="2525308244" sldId="271"/>
            <ac:spMk id="25" creationId="{96A0B76F-8010-4C62-B4B6-C5FC438C059E}"/>
          </ac:spMkLst>
        </pc:spChg>
        <pc:spChg chg="add del">
          <ac:chgData name="Bethmann, Jen" userId="a5be3cab-449d-4513-9868-6921d683e904" providerId="ADAL" clId="{6EC6B15E-0BCC-4BF3-A828-F927D3BF3BC0}" dt="2024-10-22T19:47:23.242" v="4219" actId="26606"/>
          <ac:spMkLst>
            <pc:docMk/>
            <pc:sldMk cId="2525308244" sldId="271"/>
            <ac:spMk id="26" creationId="{75F28DDD-9641-43BA-944D-79B0687051F1}"/>
          </ac:spMkLst>
        </pc:spChg>
        <pc:spChg chg="add del">
          <ac:chgData name="Bethmann, Jen" userId="a5be3cab-449d-4513-9868-6921d683e904" providerId="ADAL" clId="{6EC6B15E-0BCC-4BF3-A828-F927D3BF3BC0}" dt="2024-10-22T19:47:23.242" v="4219" actId="26606"/>
          <ac:spMkLst>
            <pc:docMk/>
            <pc:sldMk cId="2525308244" sldId="271"/>
            <ac:spMk id="27" creationId="{32AA2954-062E-4B72-A97B-0B066FB156D8}"/>
          </ac:spMkLst>
        </pc:spChg>
        <pc:spChg chg="add del">
          <ac:chgData name="Bethmann, Jen" userId="a5be3cab-449d-4513-9868-6921d683e904" providerId="ADAL" clId="{6EC6B15E-0BCC-4BF3-A828-F927D3BF3BC0}" dt="2024-10-22T19:47:23.242" v="4219" actId="26606"/>
          <ac:spMkLst>
            <pc:docMk/>
            <pc:sldMk cId="2525308244" sldId="271"/>
            <ac:spMk id="28" creationId="{10CA29A6-E0B1-40CD-ADF7-7B8E932A3222}"/>
          </ac:spMkLst>
        </pc:spChg>
        <pc:spChg chg="add del">
          <ac:chgData name="Bethmann, Jen" userId="a5be3cab-449d-4513-9868-6921d683e904" providerId="ADAL" clId="{6EC6B15E-0BCC-4BF3-A828-F927D3BF3BC0}" dt="2024-10-22T19:47:23.242" v="4219" actId="26606"/>
          <ac:spMkLst>
            <pc:docMk/>
            <pc:sldMk cId="2525308244" sldId="271"/>
            <ac:spMk id="29" creationId="{8DD5F866-AD72-475A-B6C6-54E4577D4AAC}"/>
          </ac:spMkLst>
        </pc:spChg>
        <pc:spChg chg="add del">
          <ac:chgData name="Bethmann, Jen" userId="a5be3cab-449d-4513-9868-6921d683e904" providerId="ADAL" clId="{6EC6B15E-0BCC-4BF3-A828-F927D3BF3BC0}" dt="2024-10-22T19:47:23.242" v="4219" actId="26606"/>
          <ac:spMkLst>
            <pc:docMk/>
            <pc:sldMk cId="2525308244" sldId="271"/>
            <ac:spMk id="30" creationId="{C02BAD4C-6EA9-4F10-92D4-A1C8C53DAEE4}"/>
          </ac:spMkLst>
        </pc:spChg>
        <pc:spChg chg="add">
          <ac:chgData name="Bethmann, Jen" userId="a5be3cab-449d-4513-9868-6921d683e904" providerId="ADAL" clId="{6EC6B15E-0BCC-4BF3-A828-F927D3BF3BC0}" dt="2024-10-22T20:08:48.824" v="4285" actId="26606"/>
          <ac:spMkLst>
            <pc:docMk/>
            <pc:sldMk cId="2525308244" sldId="271"/>
            <ac:spMk id="32" creationId="{B36BEBD5-A373-4C8C-8C06-CD8007E22F39}"/>
          </ac:spMkLst>
        </pc:spChg>
        <pc:spChg chg="add del mod">
          <ac:chgData name="Bethmann, Jen" userId="a5be3cab-449d-4513-9868-6921d683e904" providerId="ADAL" clId="{6EC6B15E-0BCC-4BF3-A828-F927D3BF3BC0}" dt="2024-10-22T19:48:32.866" v="4235" actId="26606"/>
          <ac:spMkLst>
            <pc:docMk/>
            <pc:sldMk cId="2525308244" sldId="271"/>
            <ac:spMk id="33" creationId="{CB0CED14-54B9-3F44-BDDD-F9A31AE653EF}"/>
          </ac:spMkLst>
        </pc:spChg>
        <pc:graphicFrameChg chg="add del">
          <ac:chgData name="Bethmann, Jen" userId="a5be3cab-449d-4513-9868-6921d683e904" providerId="ADAL" clId="{6EC6B15E-0BCC-4BF3-A828-F927D3BF3BC0}" dt="2024-10-22T19:47:15.161" v="4217" actId="26606"/>
          <ac:graphicFrameMkLst>
            <pc:docMk/>
            <pc:sldMk cId="2525308244" sldId="271"/>
            <ac:graphicFrameMk id="12" creationId="{6A98C813-496E-5F49-159A-6746BC9F5704}"/>
          </ac:graphicFrameMkLst>
        </pc:graphicFrameChg>
        <pc:graphicFrameChg chg="add del">
          <ac:chgData name="Bethmann, Jen" userId="a5be3cab-449d-4513-9868-6921d683e904" providerId="ADAL" clId="{6EC6B15E-0BCC-4BF3-A828-F927D3BF3BC0}" dt="2024-10-22T19:47:23.242" v="4219" actId="26606"/>
          <ac:graphicFrameMkLst>
            <pc:docMk/>
            <pc:sldMk cId="2525308244" sldId="271"/>
            <ac:graphicFrameMk id="31" creationId="{E0E4BA4F-EA97-6E81-247E-971BE1AA9013}"/>
          </ac:graphicFrameMkLst>
        </pc:graphicFrameChg>
        <pc:picChg chg="add del mod">
          <ac:chgData name="Bethmann, Jen" userId="a5be3cab-449d-4513-9868-6921d683e904" providerId="ADAL" clId="{6EC6B15E-0BCC-4BF3-A828-F927D3BF3BC0}" dt="2024-10-22T19:58:33.259" v="4279" actId="478"/>
          <ac:picMkLst>
            <pc:docMk/>
            <pc:sldMk cId="2525308244" sldId="271"/>
            <ac:picMk id="6" creationId="{8F664433-A0BC-1913-D7B9-8D6408AF204C}"/>
          </ac:picMkLst>
        </pc:picChg>
        <pc:picChg chg="add del mod">
          <ac:chgData name="Bethmann, Jen" userId="a5be3cab-449d-4513-9868-6921d683e904" providerId="ADAL" clId="{6EC6B15E-0BCC-4BF3-A828-F927D3BF3BC0}" dt="2024-10-22T19:58:33.259" v="4279" actId="478"/>
          <ac:picMkLst>
            <pc:docMk/>
            <pc:sldMk cId="2525308244" sldId="271"/>
            <ac:picMk id="9" creationId="{FC89A7BC-DA40-3EEA-AFB6-D3A6A191B3F9}"/>
          </ac:picMkLst>
        </pc:picChg>
        <pc:picChg chg="add mod">
          <ac:chgData name="Bethmann, Jen" userId="a5be3cab-449d-4513-9868-6921d683e904" providerId="ADAL" clId="{6EC6B15E-0BCC-4BF3-A828-F927D3BF3BC0}" dt="2024-10-23T18:19:08.691" v="4479" actId="962"/>
          <ac:picMkLst>
            <pc:docMk/>
            <pc:sldMk cId="2525308244" sldId="271"/>
            <ac:picMk id="19" creationId="{87144183-F51D-D647-2F62-CEE73463A51A}"/>
          </ac:picMkLst>
        </pc:picChg>
      </pc:sldChg>
      <pc:sldMasterChg chg="modSp setBg delSldLayout modSldLayout">
        <pc:chgData name="Bethmann, Jen" userId="a5be3cab-449d-4513-9868-6921d683e904" providerId="ADAL" clId="{6EC6B15E-0BCC-4BF3-A828-F927D3BF3BC0}" dt="2024-09-23T14:42:16.070" v="474" actId="478"/>
        <pc:sldMasterMkLst>
          <pc:docMk/>
          <pc:sldMasterMk cId="0" sldId="2147483648"/>
        </pc:sldMasterMkLst>
        <pc:spChg chg="mod">
          <ac:chgData name="Bethmann, Jen" userId="a5be3cab-449d-4513-9868-6921d683e904" providerId="ADAL" clId="{6EC6B15E-0BCC-4BF3-A828-F927D3BF3BC0}" dt="2024-09-23T14:25:17.477" v="77" actId="2711"/>
          <ac:spMkLst>
            <pc:docMk/>
            <pc:sldMasterMk cId="0" sldId="2147483648"/>
            <ac:spMk id="2" creationId="{00000000-0000-0000-0000-000000000000}"/>
          </ac:spMkLst>
        </pc:spChg>
        <pc:spChg chg="mod">
          <ac:chgData name="Bethmann, Jen" userId="a5be3cab-449d-4513-9868-6921d683e904" providerId="ADAL" clId="{6EC6B15E-0BCC-4BF3-A828-F927D3BF3BC0}" dt="2024-09-23T14:25:33.065" v="79" actId="255"/>
          <ac:spMkLst>
            <pc:docMk/>
            <pc:sldMasterMk cId="0" sldId="2147483648"/>
            <ac:spMk id="3" creationId="{00000000-0000-0000-0000-000000000000}"/>
          </ac:spMkLst>
        </pc:spChg>
        <pc:sldLayoutChg chg="delSp modSp mod setBg">
          <pc:chgData name="Bethmann, Jen" userId="a5be3cab-449d-4513-9868-6921d683e904" providerId="ADAL" clId="{6EC6B15E-0BCC-4BF3-A828-F927D3BF3BC0}" dt="2024-09-23T14:29:38.525" v="195" actId="14100"/>
          <pc:sldLayoutMkLst>
            <pc:docMk/>
            <pc:sldMasterMk cId="0" sldId="2147483648"/>
            <pc:sldLayoutMk cId="0" sldId="2147483649"/>
          </pc:sldLayoutMkLst>
          <pc:spChg chg="mod">
            <ac:chgData name="Bethmann, Jen" userId="a5be3cab-449d-4513-9868-6921d683e904" providerId="ADAL" clId="{6EC6B15E-0BCC-4BF3-A828-F927D3BF3BC0}" dt="2024-09-23T14:27:14.650" v="174" actId="14100"/>
            <ac:spMkLst>
              <pc:docMk/>
              <pc:sldMasterMk cId="0" sldId="2147483648"/>
              <pc:sldLayoutMk cId="0" sldId="2147483649"/>
              <ac:spMk id="2" creationId="{00000000-0000-0000-0000-000000000000}"/>
            </ac:spMkLst>
          </pc:spChg>
          <pc:spChg chg="mod">
            <ac:chgData name="Bethmann, Jen" userId="a5be3cab-449d-4513-9868-6921d683e904" providerId="ADAL" clId="{6EC6B15E-0BCC-4BF3-A828-F927D3BF3BC0}" dt="2024-09-23T14:29:38.525" v="195" actId="14100"/>
            <ac:spMkLst>
              <pc:docMk/>
              <pc:sldMasterMk cId="0" sldId="2147483648"/>
              <pc:sldLayoutMk cId="0" sldId="2147483649"/>
              <ac:spMk id="3" creationId="{00000000-0000-0000-0000-000000000000}"/>
            </ac:spMkLst>
          </pc:spChg>
          <pc:spChg chg="del">
            <ac:chgData name="Bethmann, Jen" userId="a5be3cab-449d-4513-9868-6921d683e904" providerId="ADAL" clId="{6EC6B15E-0BCC-4BF3-A828-F927D3BF3BC0}" dt="2024-09-23T14:24:30.055" v="74" actId="478"/>
            <ac:spMkLst>
              <pc:docMk/>
              <pc:sldMasterMk cId="0" sldId="2147483648"/>
              <pc:sldLayoutMk cId="0" sldId="2147483649"/>
              <ac:spMk id="4" creationId="{00000000-0000-0000-0000-000000000000}"/>
            </ac:spMkLst>
          </pc:spChg>
          <pc:spChg chg="del">
            <ac:chgData name="Bethmann, Jen" userId="a5be3cab-449d-4513-9868-6921d683e904" providerId="ADAL" clId="{6EC6B15E-0BCC-4BF3-A828-F927D3BF3BC0}" dt="2024-09-23T14:24:36.701" v="75" actId="478"/>
            <ac:spMkLst>
              <pc:docMk/>
              <pc:sldMasterMk cId="0" sldId="2147483648"/>
              <pc:sldLayoutMk cId="0" sldId="2147483649"/>
              <ac:spMk id="5" creationId="{00000000-0000-0000-0000-000000000000}"/>
            </ac:spMkLst>
          </pc:spChg>
        </pc:sldLayoutChg>
        <pc:sldLayoutChg chg="delSp mod setBg">
          <pc:chgData name="Bethmann, Jen" userId="a5be3cab-449d-4513-9868-6921d683e904" providerId="ADAL" clId="{6EC6B15E-0BCC-4BF3-A828-F927D3BF3BC0}" dt="2024-09-23T14:42:16.070" v="474" actId="478"/>
          <pc:sldLayoutMkLst>
            <pc:docMk/>
            <pc:sldMasterMk cId="0" sldId="2147483648"/>
            <pc:sldLayoutMk cId="0" sldId="2147483650"/>
          </pc:sldLayoutMkLst>
          <pc:spChg chg="del">
            <ac:chgData name="Bethmann, Jen" userId="a5be3cab-449d-4513-9868-6921d683e904" providerId="ADAL" clId="{6EC6B15E-0BCC-4BF3-A828-F927D3BF3BC0}" dt="2024-09-23T14:42:13.213" v="473" actId="478"/>
            <ac:spMkLst>
              <pc:docMk/>
              <pc:sldMasterMk cId="0" sldId="2147483648"/>
              <pc:sldLayoutMk cId="0" sldId="2147483650"/>
              <ac:spMk id="4" creationId="{00000000-0000-0000-0000-000000000000}"/>
            </ac:spMkLst>
          </pc:spChg>
          <pc:spChg chg="del">
            <ac:chgData name="Bethmann, Jen" userId="a5be3cab-449d-4513-9868-6921d683e904" providerId="ADAL" clId="{6EC6B15E-0BCC-4BF3-A828-F927D3BF3BC0}" dt="2024-09-23T14:42:16.070" v="474" actId="478"/>
            <ac:spMkLst>
              <pc:docMk/>
              <pc:sldMasterMk cId="0" sldId="2147483648"/>
              <pc:sldLayoutMk cId="0" sldId="2147483650"/>
              <ac:spMk id="5" creationId="{00000000-0000-0000-0000-000000000000}"/>
            </ac:spMkLst>
          </pc:spChg>
        </pc:sldLayoutChg>
        <pc:sldLayoutChg chg="del">
          <pc:chgData name="Bethmann, Jen" userId="a5be3cab-449d-4513-9868-6921d683e904" providerId="ADAL" clId="{6EC6B15E-0BCC-4BF3-A828-F927D3BF3BC0}" dt="2024-09-23T14:24:54.906" v="76" actId="2696"/>
          <pc:sldLayoutMkLst>
            <pc:docMk/>
            <pc:sldMasterMk cId="0" sldId="2147483648"/>
            <pc:sldLayoutMk cId="0" sldId="2147483651"/>
          </pc:sldLayoutMkLst>
        </pc:sldLayoutChg>
        <pc:sldLayoutChg chg="delSp mod setBg">
          <pc:chgData name="Bethmann, Jen" userId="a5be3cab-449d-4513-9868-6921d683e904" providerId="ADAL" clId="{6EC6B15E-0BCC-4BF3-A828-F927D3BF3BC0}" dt="2024-09-23T14:42:09.448" v="472" actId="478"/>
          <pc:sldLayoutMkLst>
            <pc:docMk/>
            <pc:sldMasterMk cId="0" sldId="2147483648"/>
            <pc:sldLayoutMk cId="0" sldId="2147483652"/>
          </pc:sldLayoutMkLst>
          <pc:spChg chg="del">
            <ac:chgData name="Bethmann, Jen" userId="a5be3cab-449d-4513-9868-6921d683e904" providerId="ADAL" clId="{6EC6B15E-0BCC-4BF3-A828-F927D3BF3BC0}" dt="2024-09-23T14:42:06.623" v="471" actId="478"/>
            <ac:spMkLst>
              <pc:docMk/>
              <pc:sldMasterMk cId="0" sldId="2147483648"/>
              <pc:sldLayoutMk cId="0" sldId="2147483652"/>
              <ac:spMk id="5" creationId="{00000000-0000-0000-0000-000000000000}"/>
            </ac:spMkLst>
          </pc:spChg>
          <pc:spChg chg="del">
            <ac:chgData name="Bethmann, Jen" userId="a5be3cab-449d-4513-9868-6921d683e904" providerId="ADAL" clId="{6EC6B15E-0BCC-4BF3-A828-F927D3BF3BC0}" dt="2024-09-23T14:42:09.448" v="472" actId="478"/>
            <ac:spMkLst>
              <pc:docMk/>
              <pc:sldMasterMk cId="0" sldId="2147483648"/>
              <pc:sldLayoutMk cId="0" sldId="2147483652"/>
              <ac:spMk id="6" creationId="{00000000-0000-0000-0000-000000000000}"/>
            </ac:spMkLst>
          </pc:spChg>
        </pc:sldLayoutChg>
        <pc:sldLayoutChg chg="delSp modSp mod setBg">
          <pc:chgData name="Bethmann, Jen" userId="a5be3cab-449d-4513-9868-6921d683e904" providerId="ADAL" clId="{6EC6B15E-0BCC-4BF3-A828-F927D3BF3BC0}" dt="2024-09-23T14:41:27.564" v="470" actId="478"/>
          <pc:sldLayoutMkLst>
            <pc:docMk/>
            <pc:sldMasterMk cId="0" sldId="2147483648"/>
            <pc:sldLayoutMk cId="0" sldId="2147483653"/>
          </pc:sldLayoutMkLst>
          <pc:spChg chg="del mod">
            <ac:chgData name="Bethmann, Jen" userId="a5be3cab-449d-4513-9868-6921d683e904" providerId="ADAL" clId="{6EC6B15E-0BCC-4BF3-A828-F927D3BF3BC0}" dt="2024-09-23T14:41:24.830" v="469" actId="478"/>
            <ac:spMkLst>
              <pc:docMk/>
              <pc:sldMasterMk cId="0" sldId="2147483648"/>
              <pc:sldLayoutMk cId="0" sldId="2147483653"/>
              <ac:spMk id="7" creationId="{00000000-0000-0000-0000-000000000000}"/>
            </ac:spMkLst>
          </pc:spChg>
          <pc:spChg chg="del">
            <ac:chgData name="Bethmann, Jen" userId="a5be3cab-449d-4513-9868-6921d683e904" providerId="ADAL" clId="{6EC6B15E-0BCC-4BF3-A828-F927D3BF3BC0}" dt="2024-09-23T14:41:27.564" v="470" actId="478"/>
            <ac:spMkLst>
              <pc:docMk/>
              <pc:sldMasterMk cId="0" sldId="2147483648"/>
              <pc:sldLayoutMk cId="0" sldId="2147483653"/>
              <ac:spMk id="8" creationId="{00000000-0000-0000-0000-000000000000}"/>
            </ac:spMkLst>
          </pc:spChg>
        </pc:sldLayoutChg>
        <pc:sldLayoutChg chg="delSp mod setBg">
          <pc:chgData name="Bethmann, Jen" userId="a5be3cab-449d-4513-9868-6921d683e904" providerId="ADAL" clId="{6EC6B15E-0BCC-4BF3-A828-F927D3BF3BC0}" dt="2024-09-23T14:41:18.835" v="467" actId="478"/>
          <pc:sldLayoutMkLst>
            <pc:docMk/>
            <pc:sldMasterMk cId="0" sldId="2147483648"/>
            <pc:sldLayoutMk cId="0" sldId="2147483654"/>
          </pc:sldLayoutMkLst>
          <pc:spChg chg="del">
            <ac:chgData name="Bethmann, Jen" userId="a5be3cab-449d-4513-9868-6921d683e904" providerId="ADAL" clId="{6EC6B15E-0BCC-4BF3-A828-F927D3BF3BC0}" dt="2024-09-23T14:41:16.323" v="466" actId="478"/>
            <ac:spMkLst>
              <pc:docMk/>
              <pc:sldMasterMk cId="0" sldId="2147483648"/>
              <pc:sldLayoutMk cId="0" sldId="2147483654"/>
              <ac:spMk id="3" creationId="{00000000-0000-0000-0000-000000000000}"/>
            </ac:spMkLst>
          </pc:spChg>
          <pc:spChg chg="del">
            <ac:chgData name="Bethmann, Jen" userId="a5be3cab-449d-4513-9868-6921d683e904" providerId="ADAL" clId="{6EC6B15E-0BCC-4BF3-A828-F927D3BF3BC0}" dt="2024-09-23T14:41:18.835" v="467" actId="478"/>
            <ac:spMkLst>
              <pc:docMk/>
              <pc:sldMasterMk cId="0" sldId="2147483648"/>
              <pc:sldLayoutMk cId="0" sldId="2147483654"/>
              <ac:spMk id="4" creationId="{00000000-0000-0000-0000-000000000000}"/>
            </ac:spMkLst>
          </pc:spChg>
        </pc:sldLayoutChg>
        <pc:sldLayoutChg chg="delSp mod setBg">
          <pc:chgData name="Bethmann, Jen" userId="a5be3cab-449d-4513-9868-6921d683e904" providerId="ADAL" clId="{6EC6B15E-0BCC-4BF3-A828-F927D3BF3BC0}" dt="2024-09-23T14:40:34.403" v="455" actId="478"/>
          <pc:sldLayoutMkLst>
            <pc:docMk/>
            <pc:sldMasterMk cId="0" sldId="2147483648"/>
            <pc:sldLayoutMk cId="0" sldId="2147483655"/>
          </pc:sldLayoutMkLst>
          <pc:spChg chg="del">
            <ac:chgData name="Bethmann, Jen" userId="a5be3cab-449d-4513-9868-6921d683e904" providerId="ADAL" clId="{6EC6B15E-0BCC-4BF3-A828-F927D3BF3BC0}" dt="2024-09-23T14:40:31.060" v="454" actId="478"/>
            <ac:spMkLst>
              <pc:docMk/>
              <pc:sldMasterMk cId="0" sldId="2147483648"/>
              <pc:sldLayoutMk cId="0" sldId="2147483655"/>
              <ac:spMk id="2" creationId="{00000000-0000-0000-0000-000000000000}"/>
            </ac:spMkLst>
          </pc:spChg>
          <pc:spChg chg="del">
            <ac:chgData name="Bethmann, Jen" userId="a5be3cab-449d-4513-9868-6921d683e904" providerId="ADAL" clId="{6EC6B15E-0BCC-4BF3-A828-F927D3BF3BC0}" dt="2024-09-23T14:40:34.403" v="455" actId="478"/>
            <ac:spMkLst>
              <pc:docMk/>
              <pc:sldMasterMk cId="0" sldId="2147483648"/>
              <pc:sldLayoutMk cId="0" sldId="2147483655"/>
              <ac:spMk id="3" creationId="{00000000-0000-0000-0000-000000000000}"/>
            </ac:spMkLst>
          </pc:spChg>
        </pc:sldLayoutChg>
        <pc:sldLayoutChg chg="delSp modSp mod setBg">
          <pc:chgData name="Bethmann, Jen" userId="a5be3cab-449d-4513-9868-6921d683e904" providerId="ADAL" clId="{6EC6B15E-0BCC-4BF3-A828-F927D3BF3BC0}" dt="2024-09-23T14:39:59.354" v="449" actId="478"/>
          <pc:sldLayoutMkLst>
            <pc:docMk/>
            <pc:sldMasterMk cId="0" sldId="2147483648"/>
            <pc:sldLayoutMk cId="0" sldId="2147483656"/>
          </pc:sldLayoutMkLst>
          <pc:spChg chg="del mod">
            <ac:chgData name="Bethmann, Jen" userId="a5be3cab-449d-4513-9868-6921d683e904" providerId="ADAL" clId="{6EC6B15E-0BCC-4BF3-A828-F927D3BF3BC0}" dt="2024-09-23T14:39:56.204" v="448" actId="478"/>
            <ac:spMkLst>
              <pc:docMk/>
              <pc:sldMasterMk cId="0" sldId="2147483648"/>
              <pc:sldLayoutMk cId="0" sldId="2147483656"/>
              <ac:spMk id="5" creationId="{00000000-0000-0000-0000-000000000000}"/>
            </ac:spMkLst>
          </pc:spChg>
          <pc:spChg chg="del">
            <ac:chgData name="Bethmann, Jen" userId="a5be3cab-449d-4513-9868-6921d683e904" providerId="ADAL" clId="{6EC6B15E-0BCC-4BF3-A828-F927D3BF3BC0}" dt="2024-09-23T14:39:59.354" v="449" actId="478"/>
            <ac:spMkLst>
              <pc:docMk/>
              <pc:sldMasterMk cId="0" sldId="2147483648"/>
              <pc:sldLayoutMk cId="0" sldId="2147483656"/>
              <ac:spMk id="6" creationId="{00000000-0000-0000-0000-000000000000}"/>
            </ac:spMkLst>
          </pc:spChg>
        </pc:sldLayoutChg>
        <pc:sldLayoutChg chg="delSp mod setBg">
          <pc:chgData name="Bethmann, Jen" userId="a5be3cab-449d-4513-9868-6921d683e904" providerId="ADAL" clId="{6EC6B15E-0BCC-4BF3-A828-F927D3BF3BC0}" dt="2024-09-23T14:40:07.667" v="451" actId="478"/>
          <pc:sldLayoutMkLst>
            <pc:docMk/>
            <pc:sldMasterMk cId="0" sldId="2147483648"/>
            <pc:sldLayoutMk cId="0" sldId="2147483657"/>
          </pc:sldLayoutMkLst>
          <pc:spChg chg="del">
            <ac:chgData name="Bethmann, Jen" userId="a5be3cab-449d-4513-9868-6921d683e904" providerId="ADAL" clId="{6EC6B15E-0BCC-4BF3-A828-F927D3BF3BC0}" dt="2024-09-23T14:40:04.652" v="450" actId="478"/>
            <ac:spMkLst>
              <pc:docMk/>
              <pc:sldMasterMk cId="0" sldId="2147483648"/>
              <pc:sldLayoutMk cId="0" sldId="2147483657"/>
              <ac:spMk id="5" creationId="{00000000-0000-0000-0000-000000000000}"/>
            </ac:spMkLst>
          </pc:spChg>
          <pc:spChg chg="del">
            <ac:chgData name="Bethmann, Jen" userId="a5be3cab-449d-4513-9868-6921d683e904" providerId="ADAL" clId="{6EC6B15E-0BCC-4BF3-A828-F927D3BF3BC0}" dt="2024-09-23T14:40:07.667" v="451" actId="478"/>
            <ac:spMkLst>
              <pc:docMk/>
              <pc:sldMasterMk cId="0" sldId="2147483648"/>
              <pc:sldLayoutMk cId="0" sldId="2147483657"/>
              <ac:spMk id="6" creationId="{00000000-0000-0000-0000-000000000000}"/>
            </ac:spMkLst>
          </pc:spChg>
        </pc:sldLayoutChg>
        <pc:sldLayoutChg chg="del setBg">
          <pc:chgData name="Bethmann, Jen" userId="a5be3cab-449d-4513-9868-6921d683e904" providerId="ADAL" clId="{6EC6B15E-0BCC-4BF3-A828-F927D3BF3BC0}" dt="2024-09-23T14:40:12.474" v="452" actId="2696"/>
          <pc:sldLayoutMkLst>
            <pc:docMk/>
            <pc:sldMasterMk cId="0" sldId="2147483648"/>
            <pc:sldLayoutMk cId="0" sldId="2147483658"/>
          </pc:sldLayoutMkLst>
        </pc:sldLayoutChg>
        <pc:sldLayoutChg chg="del setBg">
          <pc:chgData name="Bethmann, Jen" userId="a5be3cab-449d-4513-9868-6921d683e904" providerId="ADAL" clId="{6EC6B15E-0BCC-4BF3-A828-F927D3BF3BC0}" dt="2024-09-23T14:40:15.168" v="453" actId="2696"/>
          <pc:sldLayoutMkLst>
            <pc:docMk/>
            <pc:sldMasterMk cId="0" sldId="2147483648"/>
            <pc:sldLayoutMk cId="0" sldId="2147483659"/>
          </pc:sldLayoutMkLst>
        </pc:sldLayoutChg>
        <pc:sldLayoutChg chg="setBg">
          <pc:chgData name="Bethmann, Jen" userId="a5be3cab-449d-4513-9868-6921d683e904" providerId="ADAL" clId="{6EC6B15E-0BCC-4BF3-A828-F927D3BF3BC0}" dt="2024-09-23T14:29:31.400" v="193"/>
          <pc:sldLayoutMkLst>
            <pc:docMk/>
            <pc:sldMasterMk cId="0" sldId="2147483648"/>
            <pc:sldLayoutMk cId="0" sldId="2147483660"/>
          </pc:sldLayoutMkLst>
        </pc:sldLayoutChg>
        <pc:sldLayoutChg chg="delSp modSp mod setBg">
          <pc:chgData name="Bethmann, Jen" userId="a5be3cab-449d-4513-9868-6921d683e904" providerId="ADAL" clId="{6EC6B15E-0BCC-4BF3-A828-F927D3BF3BC0}" dt="2024-09-23T14:40:46.580" v="459" actId="478"/>
          <pc:sldLayoutMkLst>
            <pc:docMk/>
            <pc:sldMasterMk cId="0" sldId="2147483648"/>
            <pc:sldLayoutMk cId="0" sldId="2147483661"/>
          </pc:sldLayoutMkLst>
          <pc:spChg chg="del mod">
            <ac:chgData name="Bethmann, Jen" userId="a5be3cab-449d-4513-9868-6921d683e904" providerId="ADAL" clId="{6EC6B15E-0BCC-4BF3-A828-F927D3BF3BC0}" dt="2024-09-23T14:40:43.563" v="458" actId="478"/>
            <ac:spMkLst>
              <pc:docMk/>
              <pc:sldMasterMk cId="0" sldId="2147483648"/>
              <pc:sldLayoutMk cId="0" sldId="2147483661"/>
              <ac:spMk id="5" creationId="{00000000-0000-0000-0000-000000000000}"/>
            </ac:spMkLst>
          </pc:spChg>
          <pc:spChg chg="del">
            <ac:chgData name="Bethmann, Jen" userId="a5be3cab-449d-4513-9868-6921d683e904" providerId="ADAL" clId="{6EC6B15E-0BCC-4BF3-A828-F927D3BF3BC0}" dt="2024-09-23T14:40:46.580" v="459" actId="478"/>
            <ac:spMkLst>
              <pc:docMk/>
              <pc:sldMasterMk cId="0" sldId="2147483648"/>
              <pc:sldLayoutMk cId="0" sldId="2147483661"/>
              <ac:spMk id="7" creationId="{00000000-0000-0000-0000-000000000000}"/>
            </ac:spMkLst>
          </pc:spChg>
        </pc:sldLayoutChg>
        <pc:sldLayoutChg chg="delSp mod setBg">
          <pc:chgData name="Bethmann, Jen" userId="a5be3cab-449d-4513-9868-6921d683e904" providerId="ADAL" clId="{6EC6B15E-0BCC-4BF3-A828-F927D3BF3BC0}" dt="2024-09-23T14:40:55.999" v="461" actId="478"/>
          <pc:sldLayoutMkLst>
            <pc:docMk/>
            <pc:sldMasterMk cId="1028451986" sldId="2147483665"/>
            <pc:sldLayoutMk cId="0" sldId="2147483662"/>
          </pc:sldLayoutMkLst>
          <pc:spChg chg="del">
            <ac:chgData name="Bethmann, Jen" userId="a5be3cab-449d-4513-9868-6921d683e904" providerId="ADAL" clId="{6EC6B15E-0BCC-4BF3-A828-F927D3BF3BC0}" dt="2024-09-23T14:40:52.620" v="460" actId="478"/>
            <ac:spMkLst>
              <pc:docMk/>
              <pc:sldMasterMk cId="1028451986" sldId="2147483665"/>
              <pc:sldLayoutMk cId="0" sldId="2147483662"/>
              <ac:spMk id="7" creationId="{00000000-0000-0000-0000-000000000000}"/>
            </ac:spMkLst>
          </pc:spChg>
          <pc:spChg chg="del">
            <ac:chgData name="Bethmann, Jen" userId="a5be3cab-449d-4513-9868-6921d683e904" providerId="ADAL" clId="{6EC6B15E-0BCC-4BF3-A828-F927D3BF3BC0}" dt="2024-09-23T14:40:55.999" v="461" actId="478"/>
            <ac:spMkLst>
              <pc:docMk/>
              <pc:sldMasterMk cId="1028451986" sldId="2147483665"/>
              <pc:sldLayoutMk cId="0" sldId="2147483662"/>
              <ac:spMk id="9" creationId="{00000000-0000-0000-0000-000000000000}"/>
            </ac:spMkLst>
          </pc:spChg>
        </pc:sldLayoutChg>
        <pc:sldLayoutChg chg="delSp mod setBg">
          <pc:chgData name="Bethmann, Jen" userId="a5be3cab-449d-4513-9868-6921d683e904" providerId="ADAL" clId="{6EC6B15E-0BCC-4BF3-A828-F927D3BF3BC0}" dt="2024-09-23T14:41:03.779" v="463" actId="478"/>
          <pc:sldLayoutMkLst>
            <pc:docMk/>
            <pc:sldMasterMk cId="1028451986" sldId="2147483665"/>
            <pc:sldLayoutMk cId="0" sldId="2147483663"/>
          </pc:sldLayoutMkLst>
          <pc:spChg chg="del">
            <ac:chgData name="Bethmann, Jen" userId="a5be3cab-449d-4513-9868-6921d683e904" providerId="ADAL" clId="{6EC6B15E-0BCC-4BF3-A828-F927D3BF3BC0}" dt="2024-09-23T14:41:01.012" v="462" actId="478"/>
            <ac:spMkLst>
              <pc:docMk/>
              <pc:sldMasterMk cId="1028451986" sldId="2147483665"/>
              <pc:sldLayoutMk cId="0" sldId="2147483663"/>
              <ac:spMk id="5" creationId="{00000000-0000-0000-0000-000000000000}"/>
            </ac:spMkLst>
          </pc:spChg>
          <pc:spChg chg="del">
            <ac:chgData name="Bethmann, Jen" userId="a5be3cab-449d-4513-9868-6921d683e904" providerId="ADAL" clId="{6EC6B15E-0BCC-4BF3-A828-F927D3BF3BC0}" dt="2024-09-23T14:41:03.779" v="463" actId="478"/>
            <ac:spMkLst>
              <pc:docMk/>
              <pc:sldMasterMk cId="1028451986" sldId="2147483665"/>
              <pc:sldLayoutMk cId="0" sldId="2147483663"/>
              <ac:spMk id="7" creationId="{00000000-0000-0000-0000-000000000000}"/>
            </ac:spMkLst>
          </pc:spChg>
        </pc:sldLayoutChg>
        <pc:sldLayoutChg chg="delSp mod setBg">
          <pc:chgData name="Bethmann, Jen" userId="a5be3cab-449d-4513-9868-6921d683e904" providerId="ADAL" clId="{6EC6B15E-0BCC-4BF3-A828-F927D3BF3BC0}" dt="2024-09-23T14:41:10.140" v="465" actId="478"/>
          <pc:sldLayoutMkLst>
            <pc:docMk/>
            <pc:sldMasterMk cId="1028451986" sldId="2147483665"/>
            <pc:sldLayoutMk cId="0" sldId="2147483664"/>
          </pc:sldLayoutMkLst>
          <pc:spChg chg="del">
            <ac:chgData name="Bethmann, Jen" userId="a5be3cab-449d-4513-9868-6921d683e904" providerId="ADAL" clId="{6EC6B15E-0BCC-4BF3-A828-F927D3BF3BC0}" dt="2024-09-23T14:41:07.508" v="464" actId="478"/>
            <ac:spMkLst>
              <pc:docMk/>
              <pc:sldMasterMk cId="1028451986" sldId="2147483665"/>
              <pc:sldLayoutMk cId="0" sldId="2147483664"/>
              <ac:spMk id="5" creationId="{00000000-0000-0000-0000-000000000000}"/>
            </ac:spMkLst>
          </pc:spChg>
          <pc:spChg chg="del">
            <ac:chgData name="Bethmann, Jen" userId="a5be3cab-449d-4513-9868-6921d683e904" providerId="ADAL" clId="{6EC6B15E-0BCC-4BF3-A828-F927D3BF3BC0}" dt="2024-09-23T14:41:10.140" v="465" actId="478"/>
            <ac:spMkLst>
              <pc:docMk/>
              <pc:sldMasterMk cId="1028451986" sldId="2147483665"/>
              <pc:sldLayoutMk cId="0" sldId="2147483664"/>
              <ac:spMk id="6" creationId="{00000000-0000-0000-0000-000000000000}"/>
            </ac:spMkLst>
          </pc:spChg>
        </pc:sldLayoutChg>
      </pc:sldMasterChg>
      <pc:sldMasterChg chg="modSp modSldLayout">
        <pc:chgData name="Bethmann, Jen" userId="a5be3cab-449d-4513-9868-6921d683e904" providerId="ADAL" clId="{6EC6B15E-0BCC-4BF3-A828-F927D3BF3BC0}" dt="2024-10-04T14:59:57.366" v="1551" actId="1076"/>
        <pc:sldMasterMkLst>
          <pc:docMk/>
          <pc:sldMasterMk cId="1028451986" sldId="2147483665"/>
        </pc:sldMasterMkLst>
        <pc:spChg chg="mod">
          <ac:chgData name="Bethmann, Jen" userId="a5be3cab-449d-4513-9868-6921d683e904" providerId="ADAL" clId="{6EC6B15E-0BCC-4BF3-A828-F927D3BF3BC0}" dt="2024-10-04T14:23:18.424" v="1459" actId="403"/>
          <ac:spMkLst>
            <pc:docMk/>
            <pc:sldMasterMk cId="1028451986" sldId="2147483665"/>
            <ac:spMk id="3" creationId="{00000000-0000-0000-0000-000000000000}"/>
          </ac:spMkLst>
        </pc:spChg>
        <pc:sldLayoutChg chg="modSp">
          <pc:chgData name="Bethmann, Jen" userId="a5be3cab-449d-4513-9868-6921d683e904" providerId="ADAL" clId="{6EC6B15E-0BCC-4BF3-A828-F927D3BF3BC0}" dt="2024-10-04T14:22:54.729" v="1451" actId="403"/>
          <pc:sldLayoutMkLst>
            <pc:docMk/>
            <pc:sldMasterMk cId="1028451986" sldId="2147483665"/>
            <pc:sldLayoutMk cId="0" sldId="2147483662"/>
          </pc:sldLayoutMkLst>
          <pc:spChg chg="mod">
            <ac:chgData name="Bethmann, Jen" userId="a5be3cab-449d-4513-9868-6921d683e904" providerId="ADAL" clId="{6EC6B15E-0BCC-4BF3-A828-F927D3BF3BC0}" dt="2024-10-04T14:22:47.424" v="1450" actId="403"/>
            <ac:spMkLst>
              <pc:docMk/>
              <pc:sldMasterMk cId="1028451986" sldId="2147483665"/>
              <pc:sldLayoutMk cId="0" sldId="2147483662"/>
              <ac:spMk id="6" creationId="{00000000-0000-0000-0000-000000000000}"/>
            </ac:spMkLst>
          </pc:spChg>
          <pc:spChg chg="mod">
            <ac:chgData name="Bethmann, Jen" userId="a5be3cab-449d-4513-9868-6921d683e904" providerId="ADAL" clId="{6EC6B15E-0BCC-4BF3-A828-F927D3BF3BC0}" dt="2024-10-04T14:22:54.729" v="1451" actId="403"/>
            <ac:spMkLst>
              <pc:docMk/>
              <pc:sldMasterMk cId="1028451986" sldId="2147483665"/>
              <pc:sldLayoutMk cId="0" sldId="2147483662"/>
              <ac:spMk id="8" creationId="{00000000-0000-0000-0000-000000000000}"/>
            </ac:spMkLst>
          </pc:spChg>
        </pc:sldLayoutChg>
        <pc:sldLayoutChg chg="addSp delSp modSp mod">
          <pc:chgData name="Bethmann, Jen" userId="a5be3cab-449d-4513-9868-6921d683e904" providerId="ADAL" clId="{6EC6B15E-0BCC-4BF3-A828-F927D3BF3BC0}" dt="2024-10-04T14:59:57.366" v="1551" actId="1076"/>
          <pc:sldLayoutMkLst>
            <pc:docMk/>
            <pc:sldMasterMk cId="1028451986" sldId="2147483665"/>
            <pc:sldLayoutMk cId="3640482222" sldId="2147483666"/>
          </pc:sldLayoutMkLst>
          <pc:spChg chg="mod">
            <ac:chgData name="Bethmann, Jen" userId="a5be3cab-449d-4513-9868-6921d683e904" providerId="ADAL" clId="{6EC6B15E-0BCC-4BF3-A828-F927D3BF3BC0}" dt="2024-10-04T14:14:48.011" v="1391" actId="1036"/>
            <ac:spMkLst>
              <pc:docMk/>
              <pc:sldMasterMk cId="1028451986" sldId="2147483665"/>
              <pc:sldLayoutMk cId="3640482222" sldId="2147483666"/>
              <ac:spMk id="2" creationId="{00000000-0000-0000-0000-000000000000}"/>
            </ac:spMkLst>
          </pc:spChg>
          <pc:spChg chg="mod">
            <ac:chgData name="Bethmann, Jen" userId="a5be3cab-449d-4513-9868-6921d683e904" providerId="ADAL" clId="{6EC6B15E-0BCC-4BF3-A828-F927D3BF3BC0}" dt="2024-10-04T14:14:48.011" v="1391" actId="1036"/>
            <ac:spMkLst>
              <pc:docMk/>
              <pc:sldMasterMk cId="1028451986" sldId="2147483665"/>
              <pc:sldLayoutMk cId="3640482222" sldId="2147483666"/>
              <ac:spMk id="3" creationId="{00000000-0000-0000-0000-000000000000}"/>
            </ac:spMkLst>
          </pc:spChg>
          <pc:spChg chg="del">
            <ac:chgData name="Bethmann, Jen" userId="a5be3cab-449d-4513-9868-6921d683e904" providerId="ADAL" clId="{6EC6B15E-0BCC-4BF3-A828-F927D3BF3BC0}" dt="2024-10-04T14:06:01.660" v="1322" actId="478"/>
            <ac:spMkLst>
              <pc:docMk/>
              <pc:sldMasterMk cId="1028451986" sldId="2147483665"/>
              <pc:sldLayoutMk cId="3640482222" sldId="2147483666"/>
              <ac:spMk id="7" creationId="{00000000-0000-0000-0000-000000000000}"/>
            </ac:spMkLst>
          </pc:spChg>
          <pc:picChg chg="add del mod">
            <ac:chgData name="Bethmann, Jen" userId="a5be3cab-449d-4513-9868-6921d683e904" providerId="ADAL" clId="{6EC6B15E-0BCC-4BF3-A828-F927D3BF3BC0}" dt="2024-10-04T14:07:23.263" v="1326" actId="478"/>
            <ac:picMkLst>
              <pc:docMk/>
              <pc:sldMasterMk cId="1028451986" sldId="2147483665"/>
              <pc:sldLayoutMk cId="3640482222" sldId="2147483666"/>
              <ac:picMk id="9" creationId="{CA18A50E-954D-D116-A729-83A7C0000F4D}"/>
            </ac:picMkLst>
          </pc:picChg>
          <pc:picChg chg="add mod">
            <ac:chgData name="Bethmann, Jen" userId="a5be3cab-449d-4513-9868-6921d683e904" providerId="ADAL" clId="{6EC6B15E-0BCC-4BF3-A828-F927D3BF3BC0}" dt="2024-10-04T14:59:57.366" v="1551" actId="1076"/>
            <ac:picMkLst>
              <pc:docMk/>
              <pc:sldMasterMk cId="1028451986" sldId="2147483665"/>
              <pc:sldLayoutMk cId="3640482222" sldId="2147483666"/>
              <ac:picMk id="11" creationId="{02B75FB1-F1F1-105A-BCFA-83D678DC9017}"/>
            </ac:picMkLst>
          </pc:picChg>
        </pc:sldLayoutChg>
        <pc:sldLayoutChg chg="modSp mod">
          <pc:chgData name="Bethmann, Jen" userId="a5be3cab-449d-4513-9868-6921d683e904" providerId="ADAL" clId="{6EC6B15E-0BCC-4BF3-A828-F927D3BF3BC0}" dt="2024-10-04T14:35:48.412" v="1532" actId="404"/>
          <pc:sldLayoutMkLst>
            <pc:docMk/>
            <pc:sldMasterMk cId="1028451986" sldId="2147483665"/>
            <pc:sldLayoutMk cId="3630361379" sldId="2147483667"/>
          </pc:sldLayoutMkLst>
          <pc:spChg chg="mod">
            <ac:chgData name="Bethmann, Jen" userId="a5be3cab-449d-4513-9868-6921d683e904" providerId="ADAL" clId="{6EC6B15E-0BCC-4BF3-A828-F927D3BF3BC0}" dt="2024-10-04T14:35:48.412" v="1532" actId="404"/>
            <ac:spMkLst>
              <pc:docMk/>
              <pc:sldMasterMk cId="1028451986" sldId="2147483665"/>
              <pc:sldLayoutMk cId="3630361379" sldId="2147483667"/>
              <ac:spMk id="2" creationId="{00000000-0000-0000-0000-000000000000}"/>
            </ac:spMkLst>
          </pc:spChg>
          <pc:spChg chg="mod">
            <ac:chgData name="Bethmann, Jen" userId="a5be3cab-449d-4513-9868-6921d683e904" providerId="ADAL" clId="{6EC6B15E-0BCC-4BF3-A828-F927D3BF3BC0}" dt="2024-10-04T14:05:18.378" v="1321" actId="16037"/>
            <ac:spMkLst>
              <pc:docMk/>
              <pc:sldMasterMk cId="1028451986" sldId="2147483665"/>
              <pc:sldLayoutMk cId="3630361379" sldId="2147483667"/>
              <ac:spMk id="7" creationId="{00000000-0000-0000-0000-000000000000}"/>
            </ac:spMkLst>
          </pc:spChg>
        </pc:sldLayoutChg>
        <pc:sldLayoutChg chg="modSp mod">
          <pc:chgData name="Bethmann, Jen" userId="a5be3cab-449d-4513-9868-6921d683e904" providerId="ADAL" clId="{6EC6B15E-0BCC-4BF3-A828-F927D3BF3BC0}" dt="2024-10-04T14:35:44.387" v="1531" actId="404"/>
          <pc:sldLayoutMkLst>
            <pc:docMk/>
            <pc:sldMasterMk cId="1028451986" sldId="2147483665"/>
            <pc:sldLayoutMk cId="2111193261" sldId="2147483669"/>
          </pc:sldLayoutMkLst>
          <pc:spChg chg="mod">
            <ac:chgData name="Bethmann, Jen" userId="a5be3cab-449d-4513-9868-6921d683e904" providerId="ADAL" clId="{6EC6B15E-0BCC-4BF3-A828-F927D3BF3BC0}" dt="2024-10-04T14:35:44.387" v="1531" actId="404"/>
            <ac:spMkLst>
              <pc:docMk/>
              <pc:sldMasterMk cId="1028451986" sldId="2147483665"/>
              <pc:sldLayoutMk cId="2111193261" sldId="2147483669"/>
              <ac:spMk id="2" creationId="{00000000-0000-0000-0000-000000000000}"/>
            </ac:spMkLst>
          </pc:spChg>
          <pc:spChg chg="mod">
            <ac:chgData name="Bethmann, Jen" userId="a5be3cab-449d-4513-9868-6921d683e904" providerId="ADAL" clId="{6EC6B15E-0BCC-4BF3-A828-F927D3BF3BC0}" dt="2024-10-04T14:21:26.763" v="1435" actId="404"/>
            <ac:spMkLst>
              <pc:docMk/>
              <pc:sldMasterMk cId="1028451986" sldId="2147483665"/>
              <pc:sldLayoutMk cId="2111193261" sldId="2147483669"/>
              <ac:spMk id="3" creationId="{00000000-0000-0000-0000-000000000000}"/>
            </ac:spMkLst>
          </pc:spChg>
          <pc:spChg chg="mod">
            <ac:chgData name="Bethmann, Jen" userId="a5be3cab-449d-4513-9868-6921d683e904" providerId="ADAL" clId="{6EC6B15E-0BCC-4BF3-A828-F927D3BF3BC0}" dt="2024-10-04T14:21:30.059" v="1436" actId="404"/>
            <ac:spMkLst>
              <pc:docMk/>
              <pc:sldMasterMk cId="1028451986" sldId="2147483665"/>
              <pc:sldLayoutMk cId="2111193261" sldId="2147483669"/>
              <ac:spMk id="4" creationId="{00000000-0000-0000-0000-000000000000}"/>
            </ac:spMkLst>
          </pc:spChg>
        </pc:sldLayoutChg>
        <pc:sldLayoutChg chg="modSp">
          <pc:chgData name="Bethmann, Jen" userId="a5be3cab-449d-4513-9868-6921d683e904" providerId="ADAL" clId="{6EC6B15E-0BCC-4BF3-A828-F927D3BF3BC0}" dt="2024-10-04T14:35:55.212" v="1533" actId="403"/>
          <pc:sldLayoutMkLst>
            <pc:docMk/>
            <pc:sldMasterMk cId="1028451986" sldId="2147483665"/>
            <pc:sldLayoutMk cId="4059551740" sldId="2147483670"/>
          </pc:sldLayoutMkLst>
          <pc:spChg chg="mod">
            <ac:chgData name="Bethmann, Jen" userId="a5be3cab-449d-4513-9868-6921d683e904" providerId="ADAL" clId="{6EC6B15E-0BCC-4BF3-A828-F927D3BF3BC0}" dt="2024-10-04T14:35:55.212" v="1533" actId="403"/>
            <ac:spMkLst>
              <pc:docMk/>
              <pc:sldMasterMk cId="1028451986" sldId="2147483665"/>
              <pc:sldLayoutMk cId="4059551740" sldId="2147483670"/>
              <ac:spMk id="2" creationId="{00000000-0000-0000-0000-000000000000}"/>
            </ac:spMkLst>
          </pc:spChg>
          <pc:spChg chg="mod">
            <ac:chgData name="Bethmann, Jen" userId="a5be3cab-449d-4513-9868-6921d683e904" providerId="ADAL" clId="{6EC6B15E-0BCC-4BF3-A828-F927D3BF3BC0}" dt="2024-10-04T14:21:04.104" v="1429" actId="403"/>
            <ac:spMkLst>
              <pc:docMk/>
              <pc:sldMasterMk cId="1028451986" sldId="2147483665"/>
              <pc:sldLayoutMk cId="4059551740" sldId="2147483670"/>
              <ac:spMk id="3" creationId="{00000000-0000-0000-0000-000000000000}"/>
            </ac:spMkLst>
          </pc:spChg>
          <pc:spChg chg="mod">
            <ac:chgData name="Bethmann, Jen" userId="a5be3cab-449d-4513-9868-6921d683e904" providerId="ADAL" clId="{6EC6B15E-0BCC-4BF3-A828-F927D3BF3BC0}" dt="2024-10-04T14:21:09.357" v="1431" actId="403"/>
            <ac:spMkLst>
              <pc:docMk/>
              <pc:sldMasterMk cId="1028451986" sldId="2147483665"/>
              <pc:sldLayoutMk cId="4059551740" sldId="2147483670"/>
              <ac:spMk id="4" creationId="{00000000-0000-0000-0000-000000000000}"/>
            </ac:spMkLst>
          </pc:spChg>
          <pc:spChg chg="mod">
            <ac:chgData name="Bethmann, Jen" userId="a5be3cab-449d-4513-9868-6921d683e904" providerId="ADAL" clId="{6EC6B15E-0BCC-4BF3-A828-F927D3BF3BC0}" dt="2024-10-04T14:21:06.716" v="1430" actId="403"/>
            <ac:spMkLst>
              <pc:docMk/>
              <pc:sldMasterMk cId="1028451986" sldId="2147483665"/>
              <pc:sldLayoutMk cId="4059551740" sldId="2147483670"/>
              <ac:spMk id="5" creationId="{00000000-0000-0000-0000-000000000000}"/>
            </ac:spMkLst>
          </pc:spChg>
          <pc:spChg chg="mod">
            <ac:chgData name="Bethmann, Jen" userId="a5be3cab-449d-4513-9868-6921d683e904" providerId="ADAL" clId="{6EC6B15E-0BCC-4BF3-A828-F927D3BF3BC0}" dt="2024-10-04T14:21:12.637" v="1432" actId="403"/>
            <ac:spMkLst>
              <pc:docMk/>
              <pc:sldMasterMk cId="1028451986" sldId="2147483665"/>
              <pc:sldLayoutMk cId="4059551740" sldId="2147483670"/>
              <ac:spMk id="6" creationId="{00000000-0000-0000-0000-000000000000}"/>
            </ac:spMkLst>
          </pc:spChg>
        </pc:sldLayoutChg>
        <pc:sldLayoutChg chg="modSp">
          <pc:chgData name="Bethmann, Jen" userId="a5be3cab-449d-4513-9868-6921d683e904" providerId="ADAL" clId="{6EC6B15E-0BCC-4BF3-A828-F927D3BF3BC0}" dt="2024-10-04T14:36:11.429" v="1534" actId="403"/>
          <pc:sldLayoutMkLst>
            <pc:docMk/>
            <pc:sldMasterMk cId="1028451986" sldId="2147483665"/>
            <pc:sldLayoutMk cId="2393481206" sldId="2147483671"/>
          </pc:sldLayoutMkLst>
          <pc:spChg chg="mod">
            <ac:chgData name="Bethmann, Jen" userId="a5be3cab-449d-4513-9868-6921d683e904" providerId="ADAL" clId="{6EC6B15E-0BCC-4BF3-A828-F927D3BF3BC0}" dt="2024-10-04T14:36:11.429" v="1534" actId="403"/>
            <ac:spMkLst>
              <pc:docMk/>
              <pc:sldMasterMk cId="1028451986" sldId="2147483665"/>
              <pc:sldLayoutMk cId="2393481206" sldId="2147483671"/>
              <ac:spMk id="2" creationId="{00000000-0000-0000-0000-000000000000}"/>
            </ac:spMkLst>
          </pc:spChg>
        </pc:sldLayoutChg>
        <pc:sldLayoutChg chg="modSp">
          <pc:chgData name="Bethmann, Jen" userId="a5be3cab-449d-4513-9868-6921d683e904" providerId="ADAL" clId="{6EC6B15E-0BCC-4BF3-A828-F927D3BF3BC0}" dt="2024-10-04T14:36:27.631" v="1535" actId="403"/>
          <pc:sldLayoutMkLst>
            <pc:docMk/>
            <pc:sldMasterMk cId="1028451986" sldId="2147483665"/>
            <pc:sldLayoutMk cId="2290342261" sldId="2147483673"/>
          </pc:sldLayoutMkLst>
          <pc:spChg chg="mod">
            <ac:chgData name="Bethmann, Jen" userId="a5be3cab-449d-4513-9868-6921d683e904" providerId="ADAL" clId="{6EC6B15E-0BCC-4BF3-A828-F927D3BF3BC0}" dt="2024-10-04T14:36:27.631" v="1535" actId="403"/>
            <ac:spMkLst>
              <pc:docMk/>
              <pc:sldMasterMk cId="1028451986" sldId="2147483665"/>
              <pc:sldLayoutMk cId="2290342261" sldId="2147483673"/>
              <ac:spMk id="2" creationId="{00000000-0000-0000-0000-000000000000}"/>
            </ac:spMkLst>
          </pc:spChg>
          <pc:spChg chg="mod">
            <ac:chgData name="Bethmann, Jen" userId="a5be3cab-449d-4513-9868-6921d683e904" providerId="ADAL" clId="{6EC6B15E-0BCC-4BF3-A828-F927D3BF3BC0}" dt="2024-10-04T14:21:53.976" v="1442" actId="404"/>
            <ac:spMkLst>
              <pc:docMk/>
              <pc:sldMasterMk cId="1028451986" sldId="2147483665"/>
              <pc:sldLayoutMk cId="2290342261" sldId="2147483673"/>
              <ac:spMk id="3" creationId="{00000000-0000-0000-0000-000000000000}"/>
            </ac:spMkLst>
          </pc:spChg>
          <pc:spChg chg="mod">
            <ac:chgData name="Bethmann, Jen" userId="a5be3cab-449d-4513-9868-6921d683e904" providerId="ADAL" clId="{6EC6B15E-0BCC-4BF3-A828-F927D3BF3BC0}" dt="2024-10-04T14:22:12.884" v="1445" actId="207"/>
            <ac:spMkLst>
              <pc:docMk/>
              <pc:sldMasterMk cId="1028451986" sldId="2147483665"/>
              <pc:sldLayoutMk cId="2290342261" sldId="2147483673"/>
              <ac:spMk id="5" creationId="{00000000-0000-0000-0000-000000000000}"/>
            </ac:spMkLst>
          </pc:spChg>
          <pc:spChg chg="mod">
            <ac:chgData name="Bethmann, Jen" userId="a5be3cab-449d-4513-9868-6921d683e904" providerId="ADAL" clId="{6EC6B15E-0BCC-4BF3-A828-F927D3BF3BC0}" dt="2024-10-04T14:22:09.678" v="1444" actId="207"/>
            <ac:spMkLst>
              <pc:docMk/>
              <pc:sldMasterMk cId="1028451986" sldId="2147483665"/>
              <pc:sldLayoutMk cId="2290342261" sldId="2147483673"/>
              <ac:spMk id="6" creationId="{00000000-0000-0000-0000-000000000000}"/>
            </ac:spMkLst>
          </pc:spChg>
          <pc:spChg chg="mod">
            <ac:chgData name="Bethmann, Jen" userId="a5be3cab-449d-4513-9868-6921d683e904" providerId="ADAL" clId="{6EC6B15E-0BCC-4BF3-A828-F927D3BF3BC0}" dt="2024-10-04T14:22:16.298" v="1446" actId="207"/>
            <ac:spMkLst>
              <pc:docMk/>
              <pc:sldMasterMk cId="1028451986" sldId="2147483665"/>
              <pc:sldLayoutMk cId="2290342261" sldId="2147483673"/>
              <ac:spMk id="7" creationId="{00000000-0000-0000-0000-000000000000}"/>
            </ac:spMkLst>
          </pc:spChg>
        </pc:sldLayoutChg>
        <pc:sldLayoutChg chg="modSp">
          <pc:chgData name="Bethmann, Jen" userId="a5be3cab-449d-4513-9868-6921d683e904" providerId="ADAL" clId="{6EC6B15E-0BCC-4BF3-A828-F927D3BF3BC0}" dt="2024-10-04T14:22:28.720" v="1448" actId="207"/>
          <pc:sldLayoutMkLst>
            <pc:docMk/>
            <pc:sldMasterMk cId="1028451986" sldId="2147483665"/>
            <pc:sldLayoutMk cId="2062888084" sldId="2147483676"/>
          </pc:sldLayoutMkLst>
          <pc:spChg chg="mod">
            <ac:chgData name="Bethmann, Jen" userId="a5be3cab-449d-4513-9868-6921d683e904" providerId="ADAL" clId="{6EC6B15E-0BCC-4BF3-A828-F927D3BF3BC0}" dt="2024-10-04T14:22:26.204" v="1447" actId="207"/>
            <ac:spMkLst>
              <pc:docMk/>
              <pc:sldMasterMk cId="1028451986" sldId="2147483665"/>
              <pc:sldLayoutMk cId="2062888084" sldId="2147483676"/>
              <ac:spMk id="4" creationId="{00000000-0000-0000-0000-000000000000}"/>
            </ac:spMkLst>
          </pc:spChg>
          <pc:spChg chg="mod">
            <ac:chgData name="Bethmann, Jen" userId="a5be3cab-449d-4513-9868-6921d683e904" providerId="ADAL" clId="{6EC6B15E-0BCC-4BF3-A828-F927D3BF3BC0}" dt="2024-10-04T14:22:28.720" v="1448" actId="207"/>
            <ac:spMkLst>
              <pc:docMk/>
              <pc:sldMasterMk cId="1028451986" sldId="2147483665"/>
              <pc:sldLayoutMk cId="2062888084" sldId="2147483676"/>
              <ac:spMk id="6" creationId="{00000000-0000-0000-0000-000000000000}"/>
            </ac:spMkLst>
          </pc:spChg>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5DF281-52DA-49AE-AC45-D1F2375F686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2251664-F396-4689-A440-A74910690770}">
      <dgm:prSet/>
      <dgm:spPr/>
      <dgm:t>
        <a:bodyPr/>
        <a:lstStyle/>
        <a:p>
          <a:pPr>
            <a:lnSpc>
              <a:spcPct val="100000"/>
            </a:lnSpc>
          </a:pPr>
          <a:r>
            <a:rPr lang="en-US" dirty="0"/>
            <a:t>ISU utilizes a seven tab specifications workbook for all software RFPs</a:t>
          </a:r>
        </a:p>
      </dgm:t>
    </dgm:pt>
    <dgm:pt modelId="{CCD1057B-19F7-4655-93A0-3E356A749A12}" type="parTrans" cxnId="{030F5E7B-27F1-4BC3-A0DC-CDDDC9357226}">
      <dgm:prSet/>
      <dgm:spPr/>
      <dgm:t>
        <a:bodyPr/>
        <a:lstStyle/>
        <a:p>
          <a:endParaRPr lang="en-US"/>
        </a:p>
      </dgm:t>
    </dgm:pt>
    <dgm:pt modelId="{3C484F80-DA3E-4610-B06B-8216C56977AF}" type="sibTrans" cxnId="{030F5E7B-27F1-4BC3-A0DC-CDDDC9357226}">
      <dgm:prSet/>
      <dgm:spPr/>
      <dgm:t>
        <a:bodyPr/>
        <a:lstStyle/>
        <a:p>
          <a:endParaRPr lang="en-US"/>
        </a:p>
      </dgm:t>
    </dgm:pt>
    <dgm:pt modelId="{7613663A-3858-40FC-89A4-39C475F1D930}">
      <dgm:prSet/>
      <dgm:spPr/>
      <dgm:t>
        <a:bodyPr/>
        <a:lstStyle/>
        <a:p>
          <a:pPr>
            <a:lnSpc>
              <a:spcPct val="100000"/>
            </a:lnSpc>
          </a:pPr>
          <a:r>
            <a:rPr lang="en-US" dirty="0"/>
            <a:t>We added a specific accessibility tab to the template to ask consistent accessibility questions</a:t>
          </a:r>
        </a:p>
      </dgm:t>
    </dgm:pt>
    <dgm:pt modelId="{EAF8BA07-2BC5-4E73-A84C-7DA79C8A197D}" type="parTrans" cxnId="{95BDD492-CB85-4A5F-A9F8-3878AC4A0933}">
      <dgm:prSet/>
      <dgm:spPr/>
      <dgm:t>
        <a:bodyPr/>
        <a:lstStyle/>
        <a:p>
          <a:endParaRPr lang="en-US"/>
        </a:p>
      </dgm:t>
    </dgm:pt>
    <dgm:pt modelId="{F7A7BD26-9483-403D-B618-DDC7B2FD03FF}" type="sibTrans" cxnId="{95BDD492-CB85-4A5F-A9F8-3878AC4A0933}">
      <dgm:prSet/>
      <dgm:spPr/>
      <dgm:t>
        <a:bodyPr/>
        <a:lstStyle/>
        <a:p>
          <a:endParaRPr lang="en-US"/>
        </a:p>
      </dgm:t>
    </dgm:pt>
    <dgm:pt modelId="{38B5F0F2-B1D2-4034-8393-8D3CED9A60A4}">
      <dgm:prSet/>
      <dgm:spPr/>
      <dgm:t>
        <a:bodyPr/>
        <a:lstStyle/>
        <a:p>
          <a:pPr>
            <a:lnSpc>
              <a:spcPct val="100000"/>
            </a:lnSpc>
          </a:pPr>
          <a:r>
            <a:rPr lang="en-US"/>
            <a:t>The template also requires vendor provide a VPAT for review with their proposal</a:t>
          </a:r>
        </a:p>
      </dgm:t>
    </dgm:pt>
    <dgm:pt modelId="{B64A23CF-2AE3-422C-BE99-32BAF9FACA30}" type="parTrans" cxnId="{8B7A1E85-109A-4422-8BCF-F15460376251}">
      <dgm:prSet/>
      <dgm:spPr/>
      <dgm:t>
        <a:bodyPr/>
        <a:lstStyle/>
        <a:p>
          <a:endParaRPr lang="en-US"/>
        </a:p>
      </dgm:t>
    </dgm:pt>
    <dgm:pt modelId="{52C23C48-DE11-40DA-8E85-5145C49BD82F}" type="sibTrans" cxnId="{8B7A1E85-109A-4422-8BCF-F15460376251}">
      <dgm:prSet/>
      <dgm:spPr/>
      <dgm:t>
        <a:bodyPr/>
        <a:lstStyle/>
        <a:p>
          <a:endParaRPr lang="en-US"/>
        </a:p>
      </dgm:t>
    </dgm:pt>
    <dgm:pt modelId="{A666C519-F397-4660-A792-67F7ED06DD89}" type="pres">
      <dgm:prSet presAssocID="{F35DF281-52DA-49AE-AC45-D1F2375F6867}" presName="root" presStyleCnt="0">
        <dgm:presLayoutVars>
          <dgm:dir/>
          <dgm:resizeHandles val="exact"/>
        </dgm:presLayoutVars>
      </dgm:prSet>
      <dgm:spPr/>
    </dgm:pt>
    <dgm:pt modelId="{CE7FFE4E-2BBD-47ED-999D-C45D01B80266}" type="pres">
      <dgm:prSet presAssocID="{12251664-F396-4689-A440-A74910690770}" presName="compNode" presStyleCnt="0"/>
      <dgm:spPr/>
    </dgm:pt>
    <dgm:pt modelId="{A894EDF4-308A-4F10-9DEF-4D8DE11220EF}" type="pres">
      <dgm:prSet presAssocID="{12251664-F396-4689-A440-A74910690770}" presName="bgRect" presStyleLbl="bgShp" presStyleIdx="0" presStyleCnt="3" custLinFactNeighborX="32773" custLinFactNeighborY="-14662"/>
      <dgm:spPr/>
    </dgm:pt>
    <dgm:pt modelId="{B7F801EC-CE86-4EA7-9708-7F25D2625A38}" type="pres">
      <dgm:prSet presAssocID="{12251664-F396-4689-A440-A74910690770}" presName="iconRect" presStyleLbl="node1" presStyleIdx="0" presStyleCnt="3" custLinFactNeighborX="-3184"/>
      <dgm:spPr>
        <a:blipFill>
          <a:blip xmlns:r="http://schemas.openxmlformats.org/officeDocument/2006/relationships" r:embed="rId1">
            <a:lum bright="100000" contrast="-40000"/>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gm:spPr>
      <dgm:extLst>
        <a:ext uri="{E40237B7-FDA0-4F09-8148-C483321AD2D9}">
          <dgm14:cNvPr xmlns:dgm14="http://schemas.microsoft.com/office/drawing/2010/diagram" id="0" name="" descr="Document"/>
        </a:ext>
      </dgm:extLst>
    </dgm:pt>
    <dgm:pt modelId="{CD44505B-DDBF-4F60-89D7-476661580303}" type="pres">
      <dgm:prSet presAssocID="{12251664-F396-4689-A440-A74910690770}" presName="spaceRect" presStyleCnt="0"/>
      <dgm:spPr/>
    </dgm:pt>
    <dgm:pt modelId="{75BC5D3C-2076-44F3-B7A1-530153FD37DF}" type="pres">
      <dgm:prSet presAssocID="{12251664-F396-4689-A440-A74910690770}" presName="parTx" presStyleLbl="revTx" presStyleIdx="0" presStyleCnt="3">
        <dgm:presLayoutVars>
          <dgm:chMax val="0"/>
          <dgm:chPref val="0"/>
        </dgm:presLayoutVars>
      </dgm:prSet>
      <dgm:spPr/>
    </dgm:pt>
    <dgm:pt modelId="{F91318E5-0507-4AC4-8043-513B7E4EFF8B}" type="pres">
      <dgm:prSet presAssocID="{3C484F80-DA3E-4610-B06B-8216C56977AF}" presName="sibTrans" presStyleCnt="0"/>
      <dgm:spPr/>
    </dgm:pt>
    <dgm:pt modelId="{66836EDC-D960-44E7-9C6B-5F7624ED0432}" type="pres">
      <dgm:prSet presAssocID="{7613663A-3858-40FC-89A4-39C475F1D930}" presName="compNode" presStyleCnt="0"/>
      <dgm:spPr/>
    </dgm:pt>
    <dgm:pt modelId="{70B2AF67-3E88-4A39-B599-B60FBAB151AC}" type="pres">
      <dgm:prSet presAssocID="{7613663A-3858-40FC-89A4-39C475F1D930}" presName="bgRect" presStyleLbl="bgShp" presStyleIdx="1" presStyleCnt="3"/>
      <dgm:spPr/>
    </dgm:pt>
    <dgm:pt modelId="{D2250DAA-2449-44F4-9A35-CD3AE942AA4C}" type="pres">
      <dgm:prSet presAssocID="{7613663A-3858-40FC-89A4-39C475F1D93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lp"/>
        </a:ext>
      </dgm:extLst>
    </dgm:pt>
    <dgm:pt modelId="{030B332C-920B-4633-917E-EE7FE89C0180}" type="pres">
      <dgm:prSet presAssocID="{7613663A-3858-40FC-89A4-39C475F1D930}" presName="spaceRect" presStyleCnt="0"/>
      <dgm:spPr/>
    </dgm:pt>
    <dgm:pt modelId="{A6C2BB69-697A-47C8-A225-EBDFF1883C1C}" type="pres">
      <dgm:prSet presAssocID="{7613663A-3858-40FC-89A4-39C475F1D930}" presName="parTx" presStyleLbl="revTx" presStyleIdx="1" presStyleCnt="3">
        <dgm:presLayoutVars>
          <dgm:chMax val="0"/>
          <dgm:chPref val="0"/>
        </dgm:presLayoutVars>
      </dgm:prSet>
      <dgm:spPr/>
    </dgm:pt>
    <dgm:pt modelId="{089D8D2A-7348-4CEE-927F-0823E4E15B3F}" type="pres">
      <dgm:prSet presAssocID="{F7A7BD26-9483-403D-B618-DDC7B2FD03FF}" presName="sibTrans" presStyleCnt="0"/>
      <dgm:spPr/>
    </dgm:pt>
    <dgm:pt modelId="{287AB0F2-08A7-496B-999D-495AE45E2EBC}" type="pres">
      <dgm:prSet presAssocID="{38B5F0F2-B1D2-4034-8393-8D3CED9A60A4}" presName="compNode" presStyleCnt="0"/>
      <dgm:spPr/>
    </dgm:pt>
    <dgm:pt modelId="{03F13A73-1BAE-45F3-83D3-EAE5126E9F30}" type="pres">
      <dgm:prSet presAssocID="{38B5F0F2-B1D2-4034-8393-8D3CED9A60A4}" presName="bgRect" presStyleLbl="bgShp" presStyleIdx="2" presStyleCnt="3"/>
      <dgm:spPr/>
    </dgm:pt>
    <dgm:pt modelId="{6BA425F6-7316-4DDA-9E23-A6ADEB33D06C}" type="pres">
      <dgm:prSet presAssocID="{38B5F0F2-B1D2-4034-8393-8D3CED9A60A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B8237BDD-854A-4F26-A001-2DA952056C75}" type="pres">
      <dgm:prSet presAssocID="{38B5F0F2-B1D2-4034-8393-8D3CED9A60A4}" presName="spaceRect" presStyleCnt="0"/>
      <dgm:spPr/>
    </dgm:pt>
    <dgm:pt modelId="{639B25C4-354B-430C-90A2-3A933050A39B}" type="pres">
      <dgm:prSet presAssocID="{38B5F0F2-B1D2-4034-8393-8D3CED9A60A4}" presName="parTx" presStyleLbl="revTx" presStyleIdx="2" presStyleCnt="3">
        <dgm:presLayoutVars>
          <dgm:chMax val="0"/>
          <dgm:chPref val="0"/>
        </dgm:presLayoutVars>
      </dgm:prSet>
      <dgm:spPr/>
    </dgm:pt>
  </dgm:ptLst>
  <dgm:cxnLst>
    <dgm:cxn modelId="{07B3A468-FAA6-4328-BBBF-1537F10CA1F5}" type="presOf" srcId="{7613663A-3858-40FC-89A4-39C475F1D930}" destId="{A6C2BB69-697A-47C8-A225-EBDFF1883C1C}" srcOrd="0" destOrd="0" presId="urn:microsoft.com/office/officeart/2018/2/layout/IconVerticalSolidList"/>
    <dgm:cxn modelId="{71D6974F-7F09-4C80-80AA-89198208B541}" type="presOf" srcId="{12251664-F396-4689-A440-A74910690770}" destId="{75BC5D3C-2076-44F3-B7A1-530153FD37DF}" srcOrd="0" destOrd="0" presId="urn:microsoft.com/office/officeart/2018/2/layout/IconVerticalSolidList"/>
    <dgm:cxn modelId="{030F5E7B-27F1-4BC3-A0DC-CDDDC9357226}" srcId="{F35DF281-52DA-49AE-AC45-D1F2375F6867}" destId="{12251664-F396-4689-A440-A74910690770}" srcOrd="0" destOrd="0" parTransId="{CCD1057B-19F7-4655-93A0-3E356A749A12}" sibTransId="{3C484F80-DA3E-4610-B06B-8216C56977AF}"/>
    <dgm:cxn modelId="{8B7A1E85-109A-4422-8BCF-F15460376251}" srcId="{F35DF281-52DA-49AE-AC45-D1F2375F6867}" destId="{38B5F0F2-B1D2-4034-8393-8D3CED9A60A4}" srcOrd="2" destOrd="0" parTransId="{B64A23CF-2AE3-422C-BE99-32BAF9FACA30}" sibTransId="{52C23C48-DE11-40DA-8E85-5145C49BD82F}"/>
    <dgm:cxn modelId="{95BDD492-CB85-4A5F-A9F8-3878AC4A0933}" srcId="{F35DF281-52DA-49AE-AC45-D1F2375F6867}" destId="{7613663A-3858-40FC-89A4-39C475F1D930}" srcOrd="1" destOrd="0" parTransId="{EAF8BA07-2BC5-4E73-A84C-7DA79C8A197D}" sibTransId="{F7A7BD26-9483-403D-B618-DDC7B2FD03FF}"/>
    <dgm:cxn modelId="{5297E4A5-B646-4D97-BBC2-539607DAA668}" type="presOf" srcId="{F35DF281-52DA-49AE-AC45-D1F2375F6867}" destId="{A666C519-F397-4660-A792-67F7ED06DD89}" srcOrd="0" destOrd="0" presId="urn:microsoft.com/office/officeart/2018/2/layout/IconVerticalSolidList"/>
    <dgm:cxn modelId="{8B64EDB1-CC11-47DE-8C36-5073EB16E08B}" type="presOf" srcId="{38B5F0F2-B1D2-4034-8393-8D3CED9A60A4}" destId="{639B25C4-354B-430C-90A2-3A933050A39B}" srcOrd="0" destOrd="0" presId="urn:microsoft.com/office/officeart/2018/2/layout/IconVerticalSolidList"/>
    <dgm:cxn modelId="{30AF1DDB-EFFD-401E-AB34-E1869597E914}" type="presParOf" srcId="{A666C519-F397-4660-A792-67F7ED06DD89}" destId="{CE7FFE4E-2BBD-47ED-999D-C45D01B80266}" srcOrd="0" destOrd="0" presId="urn:microsoft.com/office/officeart/2018/2/layout/IconVerticalSolidList"/>
    <dgm:cxn modelId="{6F76810C-3912-4D91-908C-4556595145BD}" type="presParOf" srcId="{CE7FFE4E-2BBD-47ED-999D-C45D01B80266}" destId="{A894EDF4-308A-4F10-9DEF-4D8DE11220EF}" srcOrd="0" destOrd="0" presId="urn:microsoft.com/office/officeart/2018/2/layout/IconVerticalSolidList"/>
    <dgm:cxn modelId="{CB5A9F93-FAC4-4E8B-B734-71AAEE1B1C7E}" type="presParOf" srcId="{CE7FFE4E-2BBD-47ED-999D-C45D01B80266}" destId="{B7F801EC-CE86-4EA7-9708-7F25D2625A38}" srcOrd="1" destOrd="0" presId="urn:microsoft.com/office/officeart/2018/2/layout/IconVerticalSolidList"/>
    <dgm:cxn modelId="{65D942C6-84A0-41F6-8E97-8D157B11A59B}" type="presParOf" srcId="{CE7FFE4E-2BBD-47ED-999D-C45D01B80266}" destId="{CD44505B-DDBF-4F60-89D7-476661580303}" srcOrd="2" destOrd="0" presId="urn:microsoft.com/office/officeart/2018/2/layout/IconVerticalSolidList"/>
    <dgm:cxn modelId="{BC7A5A53-F1FC-4EA0-AE7F-55EFEE7ADEED}" type="presParOf" srcId="{CE7FFE4E-2BBD-47ED-999D-C45D01B80266}" destId="{75BC5D3C-2076-44F3-B7A1-530153FD37DF}" srcOrd="3" destOrd="0" presId="urn:microsoft.com/office/officeart/2018/2/layout/IconVerticalSolidList"/>
    <dgm:cxn modelId="{E8AB7BA1-C901-4F9F-BE35-34E516E08BFC}" type="presParOf" srcId="{A666C519-F397-4660-A792-67F7ED06DD89}" destId="{F91318E5-0507-4AC4-8043-513B7E4EFF8B}" srcOrd="1" destOrd="0" presId="urn:microsoft.com/office/officeart/2018/2/layout/IconVerticalSolidList"/>
    <dgm:cxn modelId="{897D1556-6323-4605-A634-6C2136BD0782}" type="presParOf" srcId="{A666C519-F397-4660-A792-67F7ED06DD89}" destId="{66836EDC-D960-44E7-9C6B-5F7624ED0432}" srcOrd="2" destOrd="0" presId="urn:microsoft.com/office/officeart/2018/2/layout/IconVerticalSolidList"/>
    <dgm:cxn modelId="{6FA0C55A-27B4-428B-A0C2-0F80563342A9}" type="presParOf" srcId="{66836EDC-D960-44E7-9C6B-5F7624ED0432}" destId="{70B2AF67-3E88-4A39-B599-B60FBAB151AC}" srcOrd="0" destOrd="0" presId="urn:microsoft.com/office/officeart/2018/2/layout/IconVerticalSolidList"/>
    <dgm:cxn modelId="{BB81F9CB-5F82-499C-B059-AE8223009BB5}" type="presParOf" srcId="{66836EDC-D960-44E7-9C6B-5F7624ED0432}" destId="{D2250DAA-2449-44F4-9A35-CD3AE942AA4C}" srcOrd="1" destOrd="0" presId="urn:microsoft.com/office/officeart/2018/2/layout/IconVerticalSolidList"/>
    <dgm:cxn modelId="{7629A3CA-F0BA-46B3-90F3-9693B5122911}" type="presParOf" srcId="{66836EDC-D960-44E7-9C6B-5F7624ED0432}" destId="{030B332C-920B-4633-917E-EE7FE89C0180}" srcOrd="2" destOrd="0" presId="urn:microsoft.com/office/officeart/2018/2/layout/IconVerticalSolidList"/>
    <dgm:cxn modelId="{92A2E089-C54C-4659-88FD-A2108D9CF5CC}" type="presParOf" srcId="{66836EDC-D960-44E7-9C6B-5F7624ED0432}" destId="{A6C2BB69-697A-47C8-A225-EBDFF1883C1C}" srcOrd="3" destOrd="0" presId="urn:microsoft.com/office/officeart/2018/2/layout/IconVerticalSolidList"/>
    <dgm:cxn modelId="{2AAC0838-56E0-4F51-88C7-2F23B9B1E76D}" type="presParOf" srcId="{A666C519-F397-4660-A792-67F7ED06DD89}" destId="{089D8D2A-7348-4CEE-927F-0823E4E15B3F}" srcOrd="3" destOrd="0" presId="urn:microsoft.com/office/officeart/2018/2/layout/IconVerticalSolidList"/>
    <dgm:cxn modelId="{39AC9021-2C2E-4797-AB6E-4E9322E96C9C}" type="presParOf" srcId="{A666C519-F397-4660-A792-67F7ED06DD89}" destId="{287AB0F2-08A7-496B-999D-495AE45E2EBC}" srcOrd="4" destOrd="0" presId="urn:microsoft.com/office/officeart/2018/2/layout/IconVerticalSolidList"/>
    <dgm:cxn modelId="{8EA4D370-08E8-4AAD-B19B-243FD6B8DE15}" type="presParOf" srcId="{287AB0F2-08A7-496B-999D-495AE45E2EBC}" destId="{03F13A73-1BAE-45F3-83D3-EAE5126E9F30}" srcOrd="0" destOrd="0" presId="urn:microsoft.com/office/officeart/2018/2/layout/IconVerticalSolidList"/>
    <dgm:cxn modelId="{5057DDA3-034F-48AA-9609-C538C14804AB}" type="presParOf" srcId="{287AB0F2-08A7-496B-999D-495AE45E2EBC}" destId="{6BA425F6-7316-4DDA-9E23-A6ADEB33D06C}" srcOrd="1" destOrd="0" presId="urn:microsoft.com/office/officeart/2018/2/layout/IconVerticalSolidList"/>
    <dgm:cxn modelId="{0FEC848E-D852-499C-BE70-08153163C2F3}" type="presParOf" srcId="{287AB0F2-08A7-496B-999D-495AE45E2EBC}" destId="{B8237BDD-854A-4F26-A001-2DA952056C75}" srcOrd="2" destOrd="0" presId="urn:microsoft.com/office/officeart/2018/2/layout/IconVerticalSolidList"/>
    <dgm:cxn modelId="{CC60A87C-428E-4A02-A0F2-6D2C33F03AC9}" type="presParOf" srcId="{287AB0F2-08A7-496B-999D-495AE45E2EBC}" destId="{639B25C4-354B-430C-90A2-3A933050A39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A66BA0-CCC5-4A1B-80F4-4C4A1C462B03}"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FD57BB71-0F19-4396-8600-A0ADC5D6F9AE}">
      <dgm:prSet custT="1"/>
      <dgm:spPr/>
      <dgm:t>
        <a:bodyPr/>
        <a:lstStyle/>
        <a:p>
          <a:r>
            <a:rPr lang="en-US" sz="2400" dirty="0"/>
            <a:t>Wording taken directly from a resolution agreement. The University will engage in the following activities to ensure its programs, services, and activities communicated or facilitated online are accessible to people with disabilities:</a:t>
          </a:r>
        </a:p>
      </dgm:t>
    </dgm:pt>
    <dgm:pt modelId="{61CD66CF-80FA-4199-BF36-887B619402EF}" type="parTrans" cxnId="{3D3E8389-D547-4D3A-83BF-4C9491B4513C}">
      <dgm:prSet/>
      <dgm:spPr/>
      <dgm:t>
        <a:bodyPr/>
        <a:lstStyle/>
        <a:p>
          <a:endParaRPr lang="en-US"/>
        </a:p>
      </dgm:t>
    </dgm:pt>
    <dgm:pt modelId="{40554FC5-2620-48D4-A2E9-1DA9CAD4DC8B}" type="sibTrans" cxnId="{3D3E8389-D547-4D3A-83BF-4C9491B4513C}">
      <dgm:prSet/>
      <dgm:spPr/>
      <dgm:t>
        <a:bodyPr/>
        <a:lstStyle/>
        <a:p>
          <a:endParaRPr lang="en-US"/>
        </a:p>
      </dgm:t>
    </dgm:pt>
    <dgm:pt modelId="{0C7AC7BC-C0D3-4051-9DFF-D01DC55B6EA3}">
      <dgm:prSet custT="1"/>
      <dgm:spPr/>
      <dgm:t>
        <a:bodyPr/>
        <a:lstStyle/>
        <a:p>
          <a:r>
            <a:rPr lang="en-US" sz="2000" dirty="0"/>
            <a:t>Adopt an accessibility standard within 30 days</a:t>
          </a:r>
        </a:p>
      </dgm:t>
    </dgm:pt>
    <dgm:pt modelId="{10A4E34E-B28E-49F5-88EE-97E874BCFB39}" type="parTrans" cxnId="{7F3DD844-E149-4BB7-A438-071F43526DFF}">
      <dgm:prSet/>
      <dgm:spPr/>
      <dgm:t>
        <a:bodyPr/>
        <a:lstStyle/>
        <a:p>
          <a:endParaRPr lang="en-US"/>
        </a:p>
      </dgm:t>
    </dgm:pt>
    <dgm:pt modelId="{28A69B21-998E-4809-B6FE-480C3766DAAE}" type="sibTrans" cxnId="{7F3DD844-E149-4BB7-A438-071F43526DFF}">
      <dgm:prSet/>
      <dgm:spPr/>
      <dgm:t>
        <a:bodyPr/>
        <a:lstStyle/>
        <a:p>
          <a:endParaRPr lang="en-US"/>
        </a:p>
      </dgm:t>
    </dgm:pt>
    <dgm:pt modelId="{4B0D9F21-C934-4182-998D-03F228BB5309}">
      <dgm:prSet custT="1"/>
      <dgm:spPr/>
      <dgm:t>
        <a:bodyPr/>
        <a:lstStyle/>
        <a:p>
          <a:r>
            <a:rPr lang="en-US" sz="2000" dirty="0"/>
            <a:t>Provide notice of how to report within 30 days</a:t>
          </a:r>
        </a:p>
      </dgm:t>
    </dgm:pt>
    <dgm:pt modelId="{BC216C5C-8280-4463-867A-DF9F7D971DC3}" type="parTrans" cxnId="{60A4AAE6-6A6D-423F-BF65-B50A11537F9F}">
      <dgm:prSet/>
      <dgm:spPr/>
      <dgm:t>
        <a:bodyPr/>
        <a:lstStyle/>
        <a:p>
          <a:endParaRPr lang="en-US"/>
        </a:p>
      </dgm:t>
    </dgm:pt>
    <dgm:pt modelId="{C43A5DD0-CB64-4EA4-8B30-10A955C93462}" type="sibTrans" cxnId="{60A4AAE6-6A6D-423F-BF65-B50A11537F9F}">
      <dgm:prSet/>
      <dgm:spPr/>
      <dgm:t>
        <a:bodyPr/>
        <a:lstStyle/>
        <a:p>
          <a:endParaRPr lang="en-US"/>
        </a:p>
      </dgm:t>
    </dgm:pt>
    <dgm:pt modelId="{932C11CB-2BE1-4D8A-BE10-498730B88B55}">
      <dgm:prSet custT="1"/>
      <dgm:spPr/>
      <dgm:t>
        <a:bodyPr/>
        <a:lstStyle/>
        <a:p>
          <a:r>
            <a:rPr lang="en-US" sz="2000" dirty="0"/>
            <a:t>Conduct an audit within 120 days.</a:t>
          </a:r>
        </a:p>
      </dgm:t>
    </dgm:pt>
    <dgm:pt modelId="{E4448834-9230-4EFB-9522-139387ACEA19}" type="parTrans" cxnId="{280AA2D0-F631-4E83-AA25-F9C91ADB0D5E}">
      <dgm:prSet/>
      <dgm:spPr/>
      <dgm:t>
        <a:bodyPr/>
        <a:lstStyle/>
        <a:p>
          <a:endParaRPr lang="en-US"/>
        </a:p>
      </dgm:t>
    </dgm:pt>
    <dgm:pt modelId="{44E6912D-EF05-4495-A788-CC6C3BCAC95F}" type="sibTrans" cxnId="{280AA2D0-F631-4E83-AA25-F9C91ADB0D5E}">
      <dgm:prSet/>
      <dgm:spPr/>
      <dgm:t>
        <a:bodyPr/>
        <a:lstStyle/>
        <a:p>
          <a:endParaRPr lang="en-US"/>
        </a:p>
      </dgm:t>
    </dgm:pt>
    <dgm:pt modelId="{B5EFDBF2-CC57-4D7A-A4CD-1049BD0745AB}">
      <dgm:prSet custT="1"/>
      <dgm:spPr/>
      <dgm:t>
        <a:bodyPr/>
        <a:lstStyle/>
        <a:p>
          <a:r>
            <a:rPr lang="en-US" sz="2000" dirty="0"/>
            <a:t>Engage in remediation and amend barriers within six months.</a:t>
          </a:r>
        </a:p>
      </dgm:t>
    </dgm:pt>
    <dgm:pt modelId="{1600D556-CE51-4C95-8306-35CCBB3D4B6F}" type="parTrans" cxnId="{A2CA137F-B8A8-4B60-B9FD-89C82161089C}">
      <dgm:prSet/>
      <dgm:spPr/>
      <dgm:t>
        <a:bodyPr/>
        <a:lstStyle/>
        <a:p>
          <a:endParaRPr lang="en-US"/>
        </a:p>
      </dgm:t>
    </dgm:pt>
    <dgm:pt modelId="{5444C730-5250-45D8-8508-C2F3F9FE22A8}" type="sibTrans" cxnId="{A2CA137F-B8A8-4B60-B9FD-89C82161089C}">
      <dgm:prSet/>
      <dgm:spPr/>
      <dgm:t>
        <a:bodyPr/>
        <a:lstStyle/>
        <a:p>
          <a:endParaRPr lang="en-US"/>
        </a:p>
      </dgm:t>
    </dgm:pt>
    <dgm:pt modelId="{11D2EC37-5B8C-4B2B-9F6A-AE8CAB99FCBD}">
      <dgm:prSet custT="1"/>
      <dgm:spPr/>
      <dgm:t>
        <a:bodyPr/>
        <a:lstStyle/>
        <a:p>
          <a:r>
            <a:rPr lang="en-US" sz="2000" dirty="0"/>
            <a:t>Develop a plan to maintain accessible features within one year</a:t>
          </a:r>
        </a:p>
      </dgm:t>
    </dgm:pt>
    <dgm:pt modelId="{284837DF-74B1-4650-95AB-6E2B2E71B574}" type="parTrans" cxnId="{CD8BDE97-C698-4C9F-AF4F-6FE2EEBD4DD8}">
      <dgm:prSet/>
      <dgm:spPr/>
      <dgm:t>
        <a:bodyPr/>
        <a:lstStyle/>
        <a:p>
          <a:endParaRPr lang="en-US"/>
        </a:p>
      </dgm:t>
    </dgm:pt>
    <dgm:pt modelId="{29025B19-C920-48D0-A741-1E297CABBB68}" type="sibTrans" cxnId="{CD8BDE97-C698-4C9F-AF4F-6FE2EEBD4DD8}">
      <dgm:prSet/>
      <dgm:spPr/>
      <dgm:t>
        <a:bodyPr/>
        <a:lstStyle/>
        <a:p>
          <a:endParaRPr lang="en-US"/>
        </a:p>
      </dgm:t>
    </dgm:pt>
    <dgm:pt modelId="{CE006548-5767-4F32-A60F-E80550236CF8}" type="pres">
      <dgm:prSet presAssocID="{60A66BA0-CCC5-4A1B-80F4-4C4A1C462B03}" presName="Name0" presStyleCnt="0">
        <dgm:presLayoutVars>
          <dgm:dir/>
          <dgm:animLvl val="lvl"/>
          <dgm:resizeHandles val="exact"/>
        </dgm:presLayoutVars>
      </dgm:prSet>
      <dgm:spPr/>
    </dgm:pt>
    <dgm:pt modelId="{901E8C15-831F-4C75-8D12-6AAA3C2CDB15}" type="pres">
      <dgm:prSet presAssocID="{FD57BB71-0F19-4396-8600-A0ADC5D6F9AE}" presName="boxAndChildren" presStyleCnt="0"/>
      <dgm:spPr/>
    </dgm:pt>
    <dgm:pt modelId="{62CB8F4F-84BB-4D14-8B75-B92999B85102}" type="pres">
      <dgm:prSet presAssocID="{FD57BB71-0F19-4396-8600-A0ADC5D6F9AE}" presName="parentTextBox" presStyleLbl="node1" presStyleIdx="0" presStyleCnt="1"/>
      <dgm:spPr/>
    </dgm:pt>
    <dgm:pt modelId="{DE892BDD-E248-4559-9D30-FB630DF223FC}" type="pres">
      <dgm:prSet presAssocID="{FD57BB71-0F19-4396-8600-A0ADC5D6F9AE}" presName="entireBox" presStyleLbl="node1" presStyleIdx="0" presStyleCnt="1" custLinFactNeighborY="-340"/>
      <dgm:spPr/>
    </dgm:pt>
    <dgm:pt modelId="{434967D1-D729-4FEB-BAC7-FDA4104629E2}" type="pres">
      <dgm:prSet presAssocID="{FD57BB71-0F19-4396-8600-A0ADC5D6F9AE}" presName="descendantBox" presStyleCnt="0"/>
      <dgm:spPr/>
    </dgm:pt>
    <dgm:pt modelId="{DC124A59-8448-4730-9E79-ED903DED5B7E}" type="pres">
      <dgm:prSet presAssocID="{0C7AC7BC-C0D3-4051-9DFF-D01DC55B6EA3}" presName="childTextBox" presStyleLbl="fgAccFollowNode1" presStyleIdx="0" presStyleCnt="5" custScaleX="135326">
        <dgm:presLayoutVars>
          <dgm:bulletEnabled val="1"/>
        </dgm:presLayoutVars>
      </dgm:prSet>
      <dgm:spPr/>
    </dgm:pt>
    <dgm:pt modelId="{D5405469-9C51-4372-B752-98E548F8950D}" type="pres">
      <dgm:prSet presAssocID="{4B0D9F21-C934-4182-998D-03F228BB5309}" presName="childTextBox" presStyleLbl="fgAccFollowNode1" presStyleIdx="1" presStyleCnt="5" custScaleX="146116">
        <dgm:presLayoutVars>
          <dgm:bulletEnabled val="1"/>
        </dgm:presLayoutVars>
      </dgm:prSet>
      <dgm:spPr/>
    </dgm:pt>
    <dgm:pt modelId="{7D735545-B9F3-45BB-908B-E7F4DA258041}" type="pres">
      <dgm:prSet presAssocID="{932C11CB-2BE1-4D8A-BE10-498730B88B55}" presName="childTextBox" presStyleLbl="fgAccFollowNode1" presStyleIdx="2" presStyleCnt="5" custScaleX="122875">
        <dgm:presLayoutVars>
          <dgm:bulletEnabled val="1"/>
        </dgm:presLayoutVars>
      </dgm:prSet>
      <dgm:spPr/>
    </dgm:pt>
    <dgm:pt modelId="{BD213718-3FFE-42EA-8514-FCB7288A71BD}" type="pres">
      <dgm:prSet presAssocID="{B5EFDBF2-CC57-4D7A-A4CD-1049BD0745AB}" presName="childTextBox" presStyleLbl="fgAccFollowNode1" presStyleIdx="3" presStyleCnt="5" custScaleX="154963">
        <dgm:presLayoutVars>
          <dgm:bulletEnabled val="1"/>
        </dgm:presLayoutVars>
      </dgm:prSet>
      <dgm:spPr/>
    </dgm:pt>
    <dgm:pt modelId="{6A7F94C8-0DB9-4054-9A49-66DD2C92CD26}" type="pres">
      <dgm:prSet presAssocID="{11D2EC37-5B8C-4B2B-9F6A-AE8CAB99FCBD}" presName="childTextBox" presStyleLbl="fgAccFollowNode1" presStyleIdx="4" presStyleCnt="5" custScaleX="154849">
        <dgm:presLayoutVars>
          <dgm:bulletEnabled val="1"/>
        </dgm:presLayoutVars>
      </dgm:prSet>
      <dgm:spPr/>
    </dgm:pt>
  </dgm:ptLst>
  <dgm:cxnLst>
    <dgm:cxn modelId="{EFAEB911-11DF-4883-91C6-AA1FD416A512}" type="presOf" srcId="{11D2EC37-5B8C-4B2B-9F6A-AE8CAB99FCBD}" destId="{6A7F94C8-0DB9-4054-9A49-66DD2C92CD26}" srcOrd="0" destOrd="0" presId="urn:microsoft.com/office/officeart/2005/8/layout/process4"/>
    <dgm:cxn modelId="{BECA9B34-9315-46C8-B792-BCAC34F43FC9}" type="presOf" srcId="{FD57BB71-0F19-4396-8600-A0ADC5D6F9AE}" destId="{DE892BDD-E248-4559-9D30-FB630DF223FC}" srcOrd="1" destOrd="0" presId="urn:microsoft.com/office/officeart/2005/8/layout/process4"/>
    <dgm:cxn modelId="{4FEDC341-50E2-4150-951C-6F7EB81DC9FE}" type="presOf" srcId="{60A66BA0-CCC5-4A1B-80F4-4C4A1C462B03}" destId="{CE006548-5767-4F32-A60F-E80550236CF8}" srcOrd="0" destOrd="0" presId="urn:microsoft.com/office/officeart/2005/8/layout/process4"/>
    <dgm:cxn modelId="{7F3DD844-E149-4BB7-A438-071F43526DFF}" srcId="{FD57BB71-0F19-4396-8600-A0ADC5D6F9AE}" destId="{0C7AC7BC-C0D3-4051-9DFF-D01DC55B6EA3}" srcOrd="0" destOrd="0" parTransId="{10A4E34E-B28E-49F5-88EE-97E874BCFB39}" sibTransId="{28A69B21-998E-4809-B6FE-480C3766DAAE}"/>
    <dgm:cxn modelId="{A2CA137F-B8A8-4B60-B9FD-89C82161089C}" srcId="{FD57BB71-0F19-4396-8600-A0ADC5D6F9AE}" destId="{B5EFDBF2-CC57-4D7A-A4CD-1049BD0745AB}" srcOrd="3" destOrd="0" parTransId="{1600D556-CE51-4C95-8306-35CCBB3D4B6F}" sibTransId="{5444C730-5250-45D8-8508-C2F3F9FE22A8}"/>
    <dgm:cxn modelId="{3D3E8389-D547-4D3A-83BF-4C9491B4513C}" srcId="{60A66BA0-CCC5-4A1B-80F4-4C4A1C462B03}" destId="{FD57BB71-0F19-4396-8600-A0ADC5D6F9AE}" srcOrd="0" destOrd="0" parTransId="{61CD66CF-80FA-4199-BF36-887B619402EF}" sibTransId="{40554FC5-2620-48D4-A2E9-1DA9CAD4DC8B}"/>
    <dgm:cxn modelId="{CD8BDE97-C698-4C9F-AF4F-6FE2EEBD4DD8}" srcId="{FD57BB71-0F19-4396-8600-A0ADC5D6F9AE}" destId="{11D2EC37-5B8C-4B2B-9F6A-AE8CAB99FCBD}" srcOrd="4" destOrd="0" parTransId="{284837DF-74B1-4650-95AB-6E2B2E71B574}" sibTransId="{29025B19-C920-48D0-A741-1E297CABBB68}"/>
    <dgm:cxn modelId="{280AA2D0-F631-4E83-AA25-F9C91ADB0D5E}" srcId="{FD57BB71-0F19-4396-8600-A0ADC5D6F9AE}" destId="{932C11CB-2BE1-4D8A-BE10-498730B88B55}" srcOrd="2" destOrd="0" parTransId="{E4448834-9230-4EFB-9522-139387ACEA19}" sibTransId="{44E6912D-EF05-4495-A788-CC6C3BCAC95F}"/>
    <dgm:cxn modelId="{3495FFD5-F793-44A6-AFE0-B7808D8132BF}" type="presOf" srcId="{B5EFDBF2-CC57-4D7A-A4CD-1049BD0745AB}" destId="{BD213718-3FFE-42EA-8514-FCB7288A71BD}" srcOrd="0" destOrd="0" presId="urn:microsoft.com/office/officeart/2005/8/layout/process4"/>
    <dgm:cxn modelId="{86898FD6-D277-4FDA-9B3E-DFB7F36A35C1}" type="presOf" srcId="{0C7AC7BC-C0D3-4051-9DFF-D01DC55B6EA3}" destId="{DC124A59-8448-4730-9E79-ED903DED5B7E}" srcOrd="0" destOrd="0" presId="urn:microsoft.com/office/officeart/2005/8/layout/process4"/>
    <dgm:cxn modelId="{60A4AAE6-6A6D-423F-BF65-B50A11537F9F}" srcId="{FD57BB71-0F19-4396-8600-A0ADC5D6F9AE}" destId="{4B0D9F21-C934-4182-998D-03F228BB5309}" srcOrd="1" destOrd="0" parTransId="{BC216C5C-8280-4463-867A-DF9F7D971DC3}" sibTransId="{C43A5DD0-CB64-4EA4-8B30-10A955C93462}"/>
    <dgm:cxn modelId="{D14512E8-FBAB-4093-B17F-FD9BB53D6D67}" type="presOf" srcId="{932C11CB-2BE1-4D8A-BE10-498730B88B55}" destId="{7D735545-B9F3-45BB-908B-E7F4DA258041}" srcOrd="0" destOrd="0" presId="urn:microsoft.com/office/officeart/2005/8/layout/process4"/>
    <dgm:cxn modelId="{02909DE8-848D-487C-A94C-0A38AA2E87B7}" type="presOf" srcId="{FD57BB71-0F19-4396-8600-A0ADC5D6F9AE}" destId="{62CB8F4F-84BB-4D14-8B75-B92999B85102}" srcOrd="0" destOrd="0" presId="urn:microsoft.com/office/officeart/2005/8/layout/process4"/>
    <dgm:cxn modelId="{AEF209F7-C1EF-43D1-9D02-75EE06331D1C}" type="presOf" srcId="{4B0D9F21-C934-4182-998D-03F228BB5309}" destId="{D5405469-9C51-4372-B752-98E548F8950D}" srcOrd="0" destOrd="0" presId="urn:microsoft.com/office/officeart/2005/8/layout/process4"/>
    <dgm:cxn modelId="{188C74FF-3440-4EBD-BC35-A12AB0B5A123}" type="presParOf" srcId="{CE006548-5767-4F32-A60F-E80550236CF8}" destId="{901E8C15-831F-4C75-8D12-6AAA3C2CDB15}" srcOrd="0" destOrd="0" presId="urn:microsoft.com/office/officeart/2005/8/layout/process4"/>
    <dgm:cxn modelId="{69B09859-6492-4A2C-B917-E9CAA72ACFA7}" type="presParOf" srcId="{901E8C15-831F-4C75-8D12-6AAA3C2CDB15}" destId="{62CB8F4F-84BB-4D14-8B75-B92999B85102}" srcOrd="0" destOrd="0" presId="urn:microsoft.com/office/officeart/2005/8/layout/process4"/>
    <dgm:cxn modelId="{E25EF6C2-F5D8-485B-B9D2-776F28681119}" type="presParOf" srcId="{901E8C15-831F-4C75-8D12-6AAA3C2CDB15}" destId="{DE892BDD-E248-4559-9D30-FB630DF223FC}" srcOrd="1" destOrd="0" presId="urn:microsoft.com/office/officeart/2005/8/layout/process4"/>
    <dgm:cxn modelId="{A0FFAF0E-BA2B-486A-80A6-DA9FCFB911BD}" type="presParOf" srcId="{901E8C15-831F-4C75-8D12-6AAA3C2CDB15}" destId="{434967D1-D729-4FEB-BAC7-FDA4104629E2}" srcOrd="2" destOrd="0" presId="urn:microsoft.com/office/officeart/2005/8/layout/process4"/>
    <dgm:cxn modelId="{9B5E126A-3CCA-4BEB-A968-B0D4E3F573D1}" type="presParOf" srcId="{434967D1-D729-4FEB-BAC7-FDA4104629E2}" destId="{DC124A59-8448-4730-9E79-ED903DED5B7E}" srcOrd="0" destOrd="0" presId="urn:microsoft.com/office/officeart/2005/8/layout/process4"/>
    <dgm:cxn modelId="{BC52B34D-3BB6-4DB1-A78E-E498DB278DAD}" type="presParOf" srcId="{434967D1-D729-4FEB-BAC7-FDA4104629E2}" destId="{D5405469-9C51-4372-B752-98E548F8950D}" srcOrd="1" destOrd="0" presId="urn:microsoft.com/office/officeart/2005/8/layout/process4"/>
    <dgm:cxn modelId="{52316EBF-0D8E-4057-A22F-77BCC74EE6B3}" type="presParOf" srcId="{434967D1-D729-4FEB-BAC7-FDA4104629E2}" destId="{7D735545-B9F3-45BB-908B-E7F4DA258041}" srcOrd="2" destOrd="0" presId="urn:microsoft.com/office/officeart/2005/8/layout/process4"/>
    <dgm:cxn modelId="{C1BABDBF-4A0E-43AC-BCF6-9F80CA9C402E}" type="presParOf" srcId="{434967D1-D729-4FEB-BAC7-FDA4104629E2}" destId="{BD213718-3FFE-42EA-8514-FCB7288A71BD}" srcOrd="3" destOrd="0" presId="urn:microsoft.com/office/officeart/2005/8/layout/process4"/>
    <dgm:cxn modelId="{81F201C9-1AF9-457B-8DB2-57CB4969584F}" type="presParOf" srcId="{434967D1-D729-4FEB-BAC7-FDA4104629E2}" destId="{6A7F94C8-0DB9-4054-9A49-66DD2C92CD26}" srcOrd="4"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124547-BB6D-46BD-B548-A184AA0B1D2B}" type="doc">
      <dgm:prSet loTypeId="urn:microsoft.com/office/officeart/2018/2/layout/IconLabelDescriptionList" loCatId="icon" qsTypeId="urn:microsoft.com/office/officeart/2005/8/quickstyle/simple1" qsCatId="simple" csTypeId="urn:microsoft.com/office/officeart/2018/5/colors/Iconchunking_neutralbg_accent3_2" csCatId="accent3" phldr="1"/>
      <dgm:spPr/>
      <dgm:t>
        <a:bodyPr/>
        <a:lstStyle/>
        <a:p>
          <a:endParaRPr lang="en-US"/>
        </a:p>
      </dgm:t>
    </dgm:pt>
    <dgm:pt modelId="{CC079AFB-0779-4966-8C91-8F22A87AFF34}">
      <dgm:prSet custT="1"/>
      <dgm:spPr/>
      <dgm:t>
        <a:bodyPr/>
        <a:lstStyle/>
        <a:p>
          <a:pPr>
            <a:lnSpc>
              <a:spcPct val="100000"/>
            </a:lnSpc>
            <a:defRPr b="1"/>
          </a:pPr>
          <a:r>
            <a:rPr lang="en-US" sz="1800" dirty="0"/>
            <a:t>Update Accessibility Policy</a:t>
          </a:r>
        </a:p>
      </dgm:t>
    </dgm:pt>
    <dgm:pt modelId="{BA3DAAFD-8805-4CD4-A633-2728F03DC932}" type="parTrans" cxnId="{CCCCF807-F4A4-40D2-AE86-B0FF6ABAA0D5}">
      <dgm:prSet/>
      <dgm:spPr/>
      <dgm:t>
        <a:bodyPr/>
        <a:lstStyle/>
        <a:p>
          <a:endParaRPr lang="en-US"/>
        </a:p>
      </dgm:t>
    </dgm:pt>
    <dgm:pt modelId="{E2D82F0A-C4C5-4CAC-90EB-33E57FB017D0}" type="sibTrans" cxnId="{CCCCF807-F4A4-40D2-AE86-B0FF6ABAA0D5}">
      <dgm:prSet/>
      <dgm:spPr/>
      <dgm:t>
        <a:bodyPr/>
        <a:lstStyle/>
        <a:p>
          <a:endParaRPr lang="en-US"/>
        </a:p>
      </dgm:t>
    </dgm:pt>
    <dgm:pt modelId="{317AE75D-9274-4E99-BE8D-607101594F8B}">
      <dgm:prSet custT="1"/>
      <dgm:spPr/>
      <dgm:t>
        <a:bodyPr/>
        <a:lstStyle/>
        <a:p>
          <a:pPr>
            <a:lnSpc>
              <a:spcPct val="100000"/>
            </a:lnSpc>
            <a:defRPr b="1"/>
          </a:pPr>
          <a:r>
            <a:rPr lang="en-US" sz="1800" dirty="0"/>
            <a:t>Work to meet </a:t>
          </a:r>
          <a:r>
            <a:rPr lang="en-US" sz="1800"/>
            <a:t>WCAG 2.1</a:t>
          </a:r>
          <a:br>
            <a:rPr lang="en-US" sz="1800" dirty="0"/>
          </a:br>
          <a:r>
            <a:rPr lang="en-US" sz="1400" dirty="0"/>
            <a:t>(per ADA law update)</a:t>
          </a:r>
          <a:endParaRPr lang="en-US" sz="1800" dirty="0"/>
        </a:p>
      </dgm:t>
    </dgm:pt>
    <dgm:pt modelId="{76D462AD-0F1E-49A5-B57E-EF4F62A41A0D}" type="parTrans" cxnId="{90C857EE-9C70-4925-8ECD-31B9596F3752}">
      <dgm:prSet/>
      <dgm:spPr/>
      <dgm:t>
        <a:bodyPr/>
        <a:lstStyle/>
        <a:p>
          <a:endParaRPr lang="en-US"/>
        </a:p>
      </dgm:t>
    </dgm:pt>
    <dgm:pt modelId="{FDCEB268-8F5B-4E14-851D-EBF6A502CE75}" type="sibTrans" cxnId="{90C857EE-9C70-4925-8ECD-31B9596F3752}">
      <dgm:prSet/>
      <dgm:spPr/>
      <dgm:t>
        <a:bodyPr/>
        <a:lstStyle/>
        <a:p>
          <a:endParaRPr lang="en-US"/>
        </a:p>
      </dgm:t>
    </dgm:pt>
    <dgm:pt modelId="{43412C87-6F6E-41E5-8445-AA1ABD9E0CDA}">
      <dgm:prSet/>
      <dgm:spPr/>
      <dgm:t>
        <a:bodyPr/>
        <a:lstStyle/>
        <a:p>
          <a:pPr>
            <a:lnSpc>
              <a:spcPct val="100000"/>
            </a:lnSpc>
            <a:defRPr b="1"/>
          </a:pPr>
          <a:r>
            <a:rPr lang="en-US" dirty="0"/>
            <a:t>Educate the campus community</a:t>
          </a:r>
        </a:p>
      </dgm:t>
    </dgm:pt>
    <dgm:pt modelId="{2030C26A-F80E-4587-9154-6CAF828DAE5B}" type="parTrans" cxnId="{91D0C38E-39AC-4FB9-BDA4-908D00A0107B}">
      <dgm:prSet/>
      <dgm:spPr/>
      <dgm:t>
        <a:bodyPr/>
        <a:lstStyle/>
        <a:p>
          <a:endParaRPr lang="en-US"/>
        </a:p>
      </dgm:t>
    </dgm:pt>
    <dgm:pt modelId="{9DDD1EC1-14BD-4DAA-8EAF-B6E2FAAF19DB}" type="sibTrans" cxnId="{91D0C38E-39AC-4FB9-BDA4-908D00A0107B}">
      <dgm:prSet/>
      <dgm:spPr/>
      <dgm:t>
        <a:bodyPr/>
        <a:lstStyle/>
        <a:p>
          <a:endParaRPr lang="en-US"/>
        </a:p>
      </dgm:t>
    </dgm:pt>
    <dgm:pt modelId="{E2C3F1CB-80BD-4968-AB67-76CB6A2C3CA5}">
      <dgm:prSet/>
      <dgm:spPr/>
      <dgm:t>
        <a:bodyPr/>
        <a:lstStyle/>
        <a:p>
          <a:pPr>
            <a:lnSpc>
              <a:spcPct val="100000"/>
            </a:lnSpc>
          </a:pPr>
          <a:endParaRPr lang="en-US" dirty="0"/>
        </a:p>
      </dgm:t>
    </dgm:pt>
    <dgm:pt modelId="{9AC4EC3B-5569-434C-B4AF-AF8B68DB8478}" type="parTrans" cxnId="{3F7DB5A8-35AF-4722-B274-0FDAE7CEF006}">
      <dgm:prSet/>
      <dgm:spPr/>
      <dgm:t>
        <a:bodyPr/>
        <a:lstStyle/>
        <a:p>
          <a:endParaRPr lang="en-US"/>
        </a:p>
      </dgm:t>
    </dgm:pt>
    <dgm:pt modelId="{D677E665-EF69-49FD-A1A7-797C3D74EB75}" type="sibTrans" cxnId="{3F7DB5A8-35AF-4722-B274-0FDAE7CEF006}">
      <dgm:prSet/>
      <dgm:spPr/>
      <dgm:t>
        <a:bodyPr/>
        <a:lstStyle/>
        <a:p>
          <a:endParaRPr lang="en-US"/>
        </a:p>
      </dgm:t>
    </dgm:pt>
    <dgm:pt modelId="{A18DDB5A-C258-4D66-89E7-70B65198F785}">
      <dgm:prSet/>
      <dgm:spPr/>
      <dgm:t>
        <a:bodyPr/>
        <a:lstStyle/>
        <a:p>
          <a:pPr>
            <a:lnSpc>
              <a:spcPct val="100000"/>
            </a:lnSpc>
            <a:defRPr b="1"/>
          </a:pPr>
          <a:r>
            <a:rPr lang="en-US" dirty="0"/>
            <a:t>Continue to Refine the Process </a:t>
          </a:r>
        </a:p>
      </dgm:t>
    </dgm:pt>
    <dgm:pt modelId="{4457A90E-F7A1-4BCE-85E7-28C4FB6668AA}" type="parTrans" cxnId="{3537FEE8-1340-4992-A27A-4FF2A335095F}">
      <dgm:prSet/>
      <dgm:spPr/>
      <dgm:t>
        <a:bodyPr/>
        <a:lstStyle/>
        <a:p>
          <a:endParaRPr lang="en-US"/>
        </a:p>
      </dgm:t>
    </dgm:pt>
    <dgm:pt modelId="{864BF66C-8B31-4288-9E58-13A7DBC720F6}" type="sibTrans" cxnId="{3537FEE8-1340-4992-A27A-4FF2A335095F}">
      <dgm:prSet/>
      <dgm:spPr/>
      <dgm:t>
        <a:bodyPr/>
        <a:lstStyle/>
        <a:p>
          <a:endParaRPr lang="en-US"/>
        </a:p>
      </dgm:t>
    </dgm:pt>
    <dgm:pt modelId="{9DC524C2-3B77-4BF5-90D6-8EDED04C2053}">
      <dgm:prSet/>
      <dgm:spPr/>
      <dgm:t>
        <a:bodyPr/>
        <a:lstStyle/>
        <a:p>
          <a:pPr>
            <a:lnSpc>
              <a:spcPct val="100000"/>
            </a:lnSpc>
          </a:pPr>
          <a:endParaRPr lang="en-US" dirty="0"/>
        </a:p>
      </dgm:t>
    </dgm:pt>
    <dgm:pt modelId="{8BF1F48C-3F72-45E1-81C9-87048D0361B7}" type="parTrans" cxnId="{0BC8DE9E-79FC-423D-A946-72CC583CE958}">
      <dgm:prSet/>
      <dgm:spPr/>
      <dgm:t>
        <a:bodyPr/>
        <a:lstStyle/>
        <a:p>
          <a:endParaRPr lang="en-US"/>
        </a:p>
      </dgm:t>
    </dgm:pt>
    <dgm:pt modelId="{4EC66F7C-1FAD-4BF5-8BFE-CFF80B503D2B}" type="sibTrans" cxnId="{0BC8DE9E-79FC-423D-A946-72CC583CE958}">
      <dgm:prSet/>
      <dgm:spPr/>
      <dgm:t>
        <a:bodyPr/>
        <a:lstStyle/>
        <a:p>
          <a:endParaRPr lang="en-US"/>
        </a:p>
      </dgm:t>
    </dgm:pt>
    <dgm:pt modelId="{CF69C549-7454-495E-A6EE-F02826C1B61B}" type="pres">
      <dgm:prSet presAssocID="{C7124547-BB6D-46BD-B548-A184AA0B1D2B}" presName="root" presStyleCnt="0">
        <dgm:presLayoutVars>
          <dgm:dir/>
          <dgm:resizeHandles val="exact"/>
        </dgm:presLayoutVars>
      </dgm:prSet>
      <dgm:spPr/>
    </dgm:pt>
    <dgm:pt modelId="{49AFDE0C-333F-4BA0-A587-47EC73506DA8}" type="pres">
      <dgm:prSet presAssocID="{CC079AFB-0779-4966-8C91-8F22A87AFF34}" presName="compNode" presStyleCnt="0"/>
      <dgm:spPr/>
    </dgm:pt>
    <dgm:pt modelId="{E044B56A-B5B8-4EAF-BFF3-EC92C5119463}" type="pres">
      <dgm:prSet presAssocID="{CC079AFB-0779-4966-8C91-8F22A87AFF34}" presName="iconRect" presStyleLbl="node1" presStyleIdx="0" presStyleCnt="4" custLinFactNeighborX="82727" custLinFactNeighborY="280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E6D1A740-9B53-44F1-BBCC-92EBA505C917}" type="pres">
      <dgm:prSet presAssocID="{CC079AFB-0779-4966-8C91-8F22A87AFF34}" presName="iconSpace" presStyleCnt="0"/>
      <dgm:spPr/>
    </dgm:pt>
    <dgm:pt modelId="{8B8FD50D-1507-4438-B8FB-314ABBB093DE}" type="pres">
      <dgm:prSet presAssocID="{CC079AFB-0779-4966-8C91-8F22A87AFF34}" presName="parTx" presStyleLbl="revTx" presStyleIdx="0" presStyleCnt="8" custScaleX="86447" custLinFactNeighborX="14232" custLinFactNeighborY="-4455">
        <dgm:presLayoutVars>
          <dgm:chMax val="0"/>
          <dgm:chPref val="0"/>
        </dgm:presLayoutVars>
      </dgm:prSet>
      <dgm:spPr/>
    </dgm:pt>
    <dgm:pt modelId="{E2DC4332-FFE3-465B-A55B-CDAD9BB3A21E}" type="pres">
      <dgm:prSet presAssocID="{CC079AFB-0779-4966-8C91-8F22A87AFF34}" presName="txSpace" presStyleCnt="0"/>
      <dgm:spPr/>
    </dgm:pt>
    <dgm:pt modelId="{B79989AD-8ADD-471D-8D30-449BD4D0D8DB}" type="pres">
      <dgm:prSet presAssocID="{CC079AFB-0779-4966-8C91-8F22A87AFF34}" presName="desTx" presStyleLbl="revTx" presStyleIdx="1" presStyleCnt="8">
        <dgm:presLayoutVars/>
      </dgm:prSet>
      <dgm:spPr/>
    </dgm:pt>
    <dgm:pt modelId="{45155085-AE70-4A21-9D44-18CC58DE7F11}" type="pres">
      <dgm:prSet presAssocID="{E2D82F0A-C4C5-4CAC-90EB-33E57FB017D0}" presName="sibTrans" presStyleCnt="0"/>
      <dgm:spPr/>
    </dgm:pt>
    <dgm:pt modelId="{81B6BBDA-56D5-445B-A50F-23AC28FA310E}" type="pres">
      <dgm:prSet presAssocID="{317AE75D-9274-4E99-BE8D-607101594F8B}" presName="compNode" presStyleCnt="0"/>
      <dgm:spPr/>
    </dgm:pt>
    <dgm:pt modelId="{A089AC13-70D6-43D2-AB94-A0672C15EC7F}" type="pres">
      <dgm:prSet presAssocID="{317AE75D-9274-4E99-BE8D-607101594F8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567B62C0-7D45-4642-B1A2-AE505DFF8580}" type="pres">
      <dgm:prSet presAssocID="{317AE75D-9274-4E99-BE8D-607101594F8B}" presName="iconSpace" presStyleCnt="0"/>
      <dgm:spPr/>
    </dgm:pt>
    <dgm:pt modelId="{2CF8805F-FEC4-42FF-A282-020AEF001F64}" type="pres">
      <dgm:prSet presAssocID="{317AE75D-9274-4E99-BE8D-607101594F8B}" presName="parTx" presStyleLbl="revTx" presStyleIdx="2" presStyleCnt="8" custScaleX="96555" custLinFactNeighborX="-20612" custLinFactNeighborY="4455">
        <dgm:presLayoutVars>
          <dgm:chMax val="0"/>
          <dgm:chPref val="0"/>
        </dgm:presLayoutVars>
      </dgm:prSet>
      <dgm:spPr/>
    </dgm:pt>
    <dgm:pt modelId="{3695D1C6-F668-4659-9BBB-FBF6778097D6}" type="pres">
      <dgm:prSet presAssocID="{317AE75D-9274-4E99-BE8D-607101594F8B}" presName="txSpace" presStyleCnt="0"/>
      <dgm:spPr/>
    </dgm:pt>
    <dgm:pt modelId="{A571465E-6BB8-4961-B1D2-BA00F413B0AC}" type="pres">
      <dgm:prSet presAssocID="{317AE75D-9274-4E99-BE8D-607101594F8B}" presName="desTx" presStyleLbl="revTx" presStyleIdx="3" presStyleCnt="8">
        <dgm:presLayoutVars/>
      </dgm:prSet>
      <dgm:spPr/>
    </dgm:pt>
    <dgm:pt modelId="{CF472748-13DC-4B16-8C97-76A0E04C6F1B}" type="pres">
      <dgm:prSet presAssocID="{FDCEB268-8F5B-4E14-851D-EBF6A502CE75}" presName="sibTrans" presStyleCnt="0"/>
      <dgm:spPr/>
    </dgm:pt>
    <dgm:pt modelId="{1FC34734-7CAA-4F26-AAEF-2E1CB016B288}" type="pres">
      <dgm:prSet presAssocID="{43412C87-6F6E-41E5-8445-AA1ABD9E0CDA}" presName="compNode" presStyleCnt="0"/>
      <dgm:spPr/>
    </dgm:pt>
    <dgm:pt modelId="{74DC5974-CEED-4186-AF7F-7E0FAC906CEA}" type="pres">
      <dgm:prSet presAssocID="{43412C87-6F6E-41E5-8445-AA1ABD9E0CD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ACD447B9-13A8-478B-837F-E4277E900BCF}" type="pres">
      <dgm:prSet presAssocID="{43412C87-6F6E-41E5-8445-AA1ABD9E0CDA}" presName="iconSpace" presStyleCnt="0"/>
      <dgm:spPr/>
    </dgm:pt>
    <dgm:pt modelId="{2E798134-9D23-4E3F-A412-E9AB8C469C9D}" type="pres">
      <dgm:prSet presAssocID="{43412C87-6F6E-41E5-8445-AA1ABD9E0CDA}" presName="parTx" presStyleLbl="revTx" presStyleIdx="4" presStyleCnt="8" custScaleX="90175" custLinFactNeighborX="-8750" custLinFactNeighborY="-1114">
        <dgm:presLayoutVars>
          <dgm:chMax val="0"/>
          <dgm:chPref val="0"/>
        </dgm:presLayoutVars>
      </dgm:prSet>
      <dgm:spPr/>
    </dgm:pt>
    <dgm:pt modelId="{B6CB1D00-2C11-4211-8089-E6F17B6F2969}" type="pres">
      <dgm:prSet presAssocID="{43412C87-6F6E-41E5-8445-AA1ABD9E0CDA}" presName="txSpace" presStyleCnt="0"/>
      <dgm:spPr/>
    </dgm:pt>
    <dgm:pt modelId="{9E128F85-68D1-4F9D-A3B8-D0D7E8BA7B26}" type="pres">
      <dgm:prSet presAssocID="{43412C87-6F6E-41E5-8445-AA1ABD9E0CDA}" presName="desTx" presStyleLbl="revTx" presStyleIdx="5" presStyleCnt="8">
        <dgm:presLayoutVars/>
      </dgm:prSet>
      <dgm:spPr/>
    </dgm:pt>
    <dgm:pt modelId="{BCB3144B-3F32-4CDD-B139-11B8BAB32997}" type="pres">
      <dgm:prSet presAssocID="{9DDD1EC1-14BD-4DAA-8EAF-B6E2FAAF19DB}" presName="sibTrans" presStyleCnt="0"/>
      <dgm:spPr/>
    </dgm:pt>
    <dgm:pt modelId="{7266A8F0-2FE2-40B8-90F0-3EA63D510ECA}" type="pres">
      <dgm:prSet presAssocID="{A18DDB5A-C258-4D66-89E7-70B65198F785}" presName="compNode" presStyleCnt="0"/>
      <dgm:spPr/>
    </dgm:pt>
    <dgm:pt modelId="{2A88BE37-92BD-4F71-808B-9DE9D06AA8F5}" type="pres">
      <dgm:prSet presAssocID="{A18DDB5A-C258-4D66-89E7-70B65198F78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orkflow"/>
        </a:ext>
      </dgm:extLst>
    </dgm:pt>
    <dgm:pt modelId="{3F6C0908-7326-4F5E-965A-ADE70DC5635E}" type="pres">
      <dgm:prSet presAssocID="{A18DDB5A-C258-4D66-89E7-70B65198F785}" presName="iconSpace" presStyleCnt="0"/>
      <dgm:spPr/>
    </dgm:pt>
    <dgm:pt modelId="{956072E5-7ADA-4A06-8F14-0A1F87D0C430}" type="pres">
      <dgm:prSet presAssocID="{A18DDB5A-C258-4D66-89E7-70B65198F785}" presName="parTx" presStyleLbl="revTx" presStyleIdx="6" presStyleCnt="8" custScaleX="85002" custLinFactNeighborX="-10797" custLinFactNeighborY="-1114">
        <dgm:presLayoutVars>
          <dgm:chMax val="0"/>
          <dgm:chPref val="0"/>
        </dgm:presLayoutVars>
      </dgm:prSet>
      <dgm:spPr/>
    </dgm:pt>
    <dgm:pt modelId="{AF50AEF4-8976-4B1F-B7AB-129E78491535}" type="pres">
      <dgm:prSet presAssocID="{A18DDB5A-C258-4D66-89E7-70B65198F785}" presName="txSpace" presStyleCnt="0"/>
      <dgm:spPr/>
    </dgm:pt>
    <dgm:pt modelId="{B396D438-C8A5-4D33-9C99-091010101581}" type="pres">
      <dgm:prSet presAssocID="{A18DDB5A-C258-4D66-89E7-70B65198F785}" presName="desTx" presStyleLbl="revTx" presStyleIdx="7" presStyleCnt="8">
        <dgm:presLayoutVars/>
      </dgm:prSet>
      <dgm:spPr/>
    </dgm:pt>
  </dgm:ptLst>
  <dgm:cxnLst>
    <dgm:cxn modelId="{CCCCF807-F4A4-40D2-AE86-B0FF6ABAA0D5}" srcId="{C7124547-BB6D-46BD-B548-A184AA0B1D2B}" destId="{CC079AFB-0779-4966-8C91-8F22A87AFF34}" srcOrd="0" destOrd="0" parTransId="{BA3DAAFD-8805-4CD4-A633-2728F03DC932}" sibTransId="{E2D82F0A-C4C5-4CAC-90EB-33E57FB017D0}"/>
    <dgm:cxn modelId="{C1141E0F-F462-4C08-88F0-4FD020A523CE}" type="presOf" srcId="{317AE75D-9274-4E99-BE8D-607101594F8B}" destId="{2CF8805F-FEC4-42FF-A282-020AEF001F64}" srcOrd="0" destOrd="0" presId="urn:microsoft.com/office/officeart/2018/2/layout/IconLabelDescriptionList"/>
    <dgm:cxn modelId="{D4FA8623-7D8E-4BF3-AF0A-CA557CDB3306}" type="presOf" srcId="{CC079AFB-0779-4966-8C91-8F22A87AFF34}" destId="{8B8FD50D-1507-4438-B8FB-314ABBB093DE}" srcOrd="0" destOrd="0" presId="urn:microsoft.com/office/officeart/2018/2/layout/IconLabelDescriptionList"/>
    <dgm:cxn modelId="{6BFEBD50-E468-48A9-B006-2BC59EA7BEDD}" type="presOf" srcId="{43412C87-6F6E-41E5-8445-AA1ABD9E0CDA}" destId="{2E798134-9D23-4E3F-A412-E9AB8C469C9D}" srcOrd="0" destOrd="0" presId="urn:microsoft.com/office/officeart/2018/2/layout/IconLabelDescriptionList"/>
    <dgm:cxn modelId="{EBEFAF74-90B2-4F7D-806F-4B1D0B53B0D7}" type="presOf" srcId="{9DC524C2-3B77-4BF5-90D6-8EDED04C2053}" destId="{B396D438-C8A5-4D33-9C99-091010101581}" srcOrd="0" destOrd="0" presId="urn:microsoft.com/office/officeart/2018/2/layout/IconLabelDescriptionList"/>
    <dgm:cxn modelId="{91D0C38E-39AC-4FB9-BDA4-908D00A0107B}" srcId="{C7124547-BB6D-46BD-B548-A184AA0B1D2B}" destId="{43412C87-6F6E-41E5-8445-AA1ABD9E0CDA}" srcOrd="2" destOrd="0" parTransId="{2030C26A-F80E-4587-9154-6CAF828DAE5B}" sibTransId="{9DDD1EC1-14BD-4DAA-8EAF-B6E2FAAF19DB}"/>
    <dgm:cxn modelId="{0BC8DE9E-79FC-423D-A946-72CC583CE958}" srcId="{A18DDB5A-C258-4D66-89E7-70B65198F785}" destId="{9DC524C2-3B77-4BF5-90D6-8EDED04C2053}" srcOrd="0" destOrd="0" parTransId="{8BF1F48C-3F72-45E1-81C9-87048D0361B7}" sibTransId="{4EC66F7C-1FAD-4BF5-8BFE-CFF80B503D2B}"/>
    <dgm:cxn modelId="{07F2E79F-0781-4412-A73E-FD5C8E1CA3ED}" type="presOf" srcId="{E2C3F1CB-80BD-4968-AB67-76CB6A2C3CA5}" destId="{9E128F85-68D1-4F9D-A3B8-D0D7E8BA7B26}" srcOrd="0" destOrd="0" presId="urn:microsoft.com/office/officeart/2018/2/layout/IconLabelDescriptionList"/>
    <dgm:cxn modelId="{3F7DB5A8-35AF-4722-B274-0FDAE7CEF006}" srcId="{43412C87-6F6E-41E5-8445-AA1ABD9E0CDA}" destId="{E2C3F1CB-80BD-4968-AB67-76CB6A2C3CA5}" srcOrd="0" destOrd="0" parTransId="{9AC4EC3B-5569-434C-B4AF-AF8B68DB8478}" sibTransId="{D677E665-EF69-49FD-A1A7-797C3D74EB75}"/>
    <dgm:cxn modelId="{DF722AC0-183A-453E-95F8-03B3D251AEC9}" type="presOf" srcId="{C7124547-BB6D-46BD-B548-A184AA0B1D2B}" destId="{CF69C549-7454-495E-A6EE-F02826C1B61B}" srcOrd="0" destOrd="0" presId="urn:microsoft.com/office/officeart/2018/2/layout/IconLabelDescriptionList"/>
    <dgm:cxn modelId="{7498D5DA-C623-4675-A563-45B622BA31F1}" type="presOf" srcId="{A18DDB5A-C258-4D66-89E7-70B65198F785}" destId="{956072E5-7ADA-4A06-8F14-0A1F87D0C430}" srcOrd="0" destOrd="0" presId="urn:microsoft.com/office/officeart/2018/2/layout/IconLabelDescriptionList"/>
    <dgm:cxn modelId="{3537FEE8-1340-4992-A27A-4FF2A335095F}" srcId="{C7124547-BB6D-46BD-B548-A184AA0B1D2B}" destId="{A18DDB5A-C258-4D66-89E7-70B65198F785}" srcOrd="3" destOrd="0" parTransId="{4457A90E-F7A1-4BCE-85E7-28C4FB6668AA}" sibTransId="{864BF66C-8B31-4288-9E58-13A7DBC720F6}"/>
    <dgm:cxn modelId="{90C857EE-9C70-4925-8ECD-31B9596F3752}" srcId="{C7124547-BB6D-46BD-B548-A184AA0B1D2B}" destId="{317AE75D-9274-4E99-BE8D-607101594F8B}" srcOrd="1" destOrd="0" parTransId="{76D462AD-0F1E-49A5-B57E-EF4F62A41A0D}" sibTransId="{FDCEB268-8F5B-4E14-851D-EBF6A502CE75}"/>
    <dgm:cxn modelId="{3EF6E623-3422-46EE-8398-05E270F2CA44}" type="presParOf" srcId="{CF69C549-7454-495E-A6EE-F02826C1B61B}" destId="{49AFDE0C-333F-4BA0-A587-47EC73506DA8}" srcOrd="0" destOrd="0" presId="urn:microsoft.com/office/officeart/2018/2/layout/IconLabelDescriptionList"/>
    <dgm:cxn modelId="{540DE390-B55B-4893-857E-700439094494}" type="presParOf" srcId="{49AFDE0C-333F-4BA0-A587-47EC73506DA8}" destId="{E044B56A-B5B8-4EAF-BFF3-EC92C5119463}" srcOrd="0" destOrd="0" presId="urn:microsoft.com/office/officeart/2018/2/layout/IconLabelDescriptionList"/>
    <dgm:cxn modelId="{6210EC9C-2B07-4F7E-B943-E96F592498E2}" type="presParOf" srcId="{49AFDE0C-333F-4BA0-A587-47EC73506DA8}" destId="{E6D1A740-9B53-44F1-BBCC-92EBA505C917}" srcOrd="1" destOrd="0" presId="urn:microsoft.com/office/officeart/2018/2/layout/IconLabelDescriptionList"/>
    <dgm:cxn modelId="{CE7698E7-9A7E-4E44-B49D-AB5052A0162B}" type="presParOf" srcId="{49AFDE0C-333F-4BA0-A587-47EC73506DA8}" destId="{8B8FD50D-1507-4438-B8FB-314ABBB093DE}" srcOrd="2" destOrd="0" presId="urn:microsoft.com/office/officeart/2018/2/layout/IconLabelDescriptionList"/>
    <dgm:cxn modelId="{2C3143F1-29BE-4664-A502-95818C61015F}" type="presParOf" srcId="{49AFDE0C-333F-4BA0-A587-47EC73506DA8}" destId="{E2DC4332-FFE3-465B-A55B-CDAD9BB3A21E}" srcOrd="3" destOrd="0" presId="urn:microsoft.com/office/officeart/2018/2/layout/IconLabelDescriptionList"/>
    <dgm:cxn modelId="{4512C506-641C-4F98-B2FB-5D13E20B04DE}" type="presParOf" srcId="{49AFDE0C-333F-4BA0-A587-47EC73506DA8}" destId="{B79989AD-8ADD-471D-8D30-449BD4D0D8DB}" srcOrd="4" destOrd="0" presId="urn:microsoft.com/office/officeart/2018/2/layout/IconLabelDescriptionList"/>
    <dgm:cxn modelId="{FC6D2BA2-3AFD-4965-93E4-059C50A28938}" type="presParOf" srcId="{CF69C549-7454-495E-A6EE-F02826C1B61B}" destId="{45155085-AE70-4A21-9D44-18CC58DE7F11}" srcOrd="1" destOrd="0" presId="urn:microsoft.com/office/officeart/2018/2/layout/IconLabelDescriptionList"/>
    <dgm:cxn modelId="{6BBDDFB1-7258-4181-99E5-1552CC7F8BA1}" type="presParOf" srcId="{CF69C549-7454-495E-A6EE-F02826C1B61B}" destId="{81B6BBDA-56D5-445B-A50F-23AC28FA310E}" srcOrd="2" destOrd="0" presId="urn:microsoft.com/office/officeart/2018/2/layout/IconLabelDescriptionList"/>
    <dgm:cxn modelId="{EDE9B3AD-D413-4359-A3F3-93F2C5B2DB00}" type="presParOf" srcId="{81B6BBDA-56D5-445B-A50F-23AC28FA310E}" destId="{A089AC13-70D6-43D2-AB94-A0672C15EC7F}" srcOrd="0" destOrd="0" presId="urn:microsoft.com/office/officeart/2018/2/layout/IconLabelDescriptionList"/>
    <dgm:cxn modelId="{018C31C3-E62B-456D-82D3-B4A63A313E01}" type="presParOf" srcId="{81B6BBDA-56D5-445B-A50F-23AC28FA310E}" destId="{567B62C0-7D45-4642-B1A2-AE505DFF8580}" srcOrd="1" destOrd="0" presId="urn:microsoft.com/office/officeart/2018/2/layout/IconLabelDescriptionList"/>
    <dgm:cxn modelId="{0C2619D0-099B-4DC1-9421-B531C611C6E1}" type="presParOf" srcId="{81B6BBDA-56D5-445B-A50F-23AC28FA310E}" destId="{2CF8805F-FEC4-42FF-A282-020AEF001F64}" srcOrd="2" destOrd="0" presId="urn:microsoft.com/office/officeart/2018/2/layout/IconLabelDescriptionList"/>
    <dgm:cxn modelId="{6F821ABB-4950-4AB4-AFC9-A29033636B11}" type="presParOf" srcId="{81B6BBDA-56D5-445B-A50F-23AC28FA310E}" destId="{3695D1C6-F668-4659-9BBB-FBF6778097D6}" srcOrd="3" destOrd="0" presId="urn:microsoft.com/office/officeart/2018/2/layout/IconLabelDescriptionList"/>
    <dgm:cxn modelId="{D8D718DD-9D86-45A9-BDD4-0AF1E415EB2F}" type="presParOf" srcId="{81B6BBDA-56D5-445B-A50F-23AC28FA310E}" destId="{A571465E-6BB8-4961-B1D2-BA00F413B0AC}" srcOrd="4" destOrd="0" presId="urn:microsoft.com/office/officeart/2018/2/layout/IconLabelDescriptionList"/>
    <dgm:cxn modelId="{F244D7A6-A860-4120-A1D7-5D15B0583814}" type="presParOf" srcId="{CF69C549-7454-495E-A6EE-F02826C1B61B}" destId="{CF472748-13DC-4B16-8C97-76A0E04C6F1B}" srcOrd="3" destOrd="0" presId="urn:microsoft.com/office/officeart/2018/2/layout/IconLabelDescriptionList"/>
    <dgm:cxn modelId="{3894B50F-93E6-47FD-9F2D-C17003796903}" type="presParOf" srcId="{CF69C549-7454-495E-A6EE-F02826C1B61B}" destId="{1FC34734-7CAA-4F26-AAEF-2E1CB016B288}" srcOrd="4" destOrd="0" presId="urn:microsoft.com/office/officeart/2018/2/layout/IconLabelDescriptionList"/>
    <dgm:cxn modelId="{7D944D34-0AB7-49F5-8F02-D69A8073CF8A}" type="presParOf" srcId="{1FC34734-7CAA-4F26-AAEF-2E1CB016B288}" destId="{74DC5974-CEED-4186-AF7F-7E0FAC906CEA}" srcOrd="0" destOrd="0" presId="urn:microsoft.com/office/officeart/2018/2/layout/IconLabelDescriptionList"/>
    <dgm:cxn modelId="{E2C3010F-33BE-43E8-838A-DE315175CCFA}" type="presParOf" srcId="{1FC34734-7CAA-4F26-AAEF-2E1CB016B288}" destId="{ACD447B9-13A8-478B-837F-E4277E900BCF}" srcOrd="1" destOrd="0" presId="urn:microsoft.com/office/officeart/2018/2/layout/IconLabelDescriptionList"/>
    <dgm:cxn modelId="{4195E1E4-7432-4154-AE89-0F3A2AE461B1}" type="presParOf" srcId="{1FC34734-7CAA-4F26-AAEF-2E1CB016B288}" destId="{2E798134-9D23-4E3F-A412-E9AB8C469C9D}" srcOrd="2" destOrd="0" presId="urn:microsoft.com/office/officeart/2018/2/layout/IconLabelDescriptionList"/>
    <dgm:cxn modelId="{44ADD050-06C6-41FD-B6BC-37B308DDC0A5}" type="presParOf" srcId="{1FC34734-7CAA-4F26-AAEF-2E1CB016B288}" destId="{B6CB1D00-2C11-4211-8089-E6F17B6F2969}" srcOrd="3" destOrd="0" presId="urn:microsoft.com/office/officeart/2018/2/layout/IconLabelDescriptionList"/>
    <dgm:cxn modelId="{E6D99D92-F8B9-4017-B5E0-AF00DEC86E7D}" type="presParOf" srcId="{1FC34734-7CAA-4F26-AAEF-2E1CB016B288}" destId="{9E128F85-68D1-4F9D-A3B8-D0D7E8BA7B26}" srcOrd="4" destOrd="0" presId="urn:microsoft.com/office/officeart/2018/2/layout/IconLabelDescriptionList"/>
    <dgm:cxn modelId="{9C845375-FC12-4753-B158-0F1645CDDB68}" type="presParOf" srcId="{CF69C549-7454-495E-A6EE-F02826C1B61B}" destId="{BCB3144B-3F32-4CDD-B139-11B8BAB32997}" srcOrd="5" destOrd="0" presId="urn:microsoft.com/office/officeart/2018/2/layout/IconLabelDescriptionList"/>
    <dgm:cxn modelId="{4DF22BFB-84A0-486E-AC1A-59DA3D701325}" type="presParOf" srcId="{CF69C549-7454-495E-A6EE-F02826C1B61B}" destId="{7266A8F0-2FE2-40B8-90F0-3EA63D510ECA}" srcOrd="6" destOrd="0" presId="urn:microsoft.com/office/officeart/2018/2/layout/IconLabelDescriptionList"/>
    <dgm:cxn modelId="{69F1C192-E4AB-4A1B-A22D-38830846ADA8}" type="presParOf" srcId="{7266A8F0-2FE2-40B8-90F0-3EA63D510ECA}" destId="{2A88BE37-92BD-4F71-808B-9DE9D06AA8F5}" srcOrd="0" destOrd="0" presId="urn:microsoft.com/office/officeart/2018/2/layout/IconLabelDescriptionList"/>
    <dgm:cxn modelId="{7E97C5F3-3E5F-4FBF-9EA1-38BAF9FAF579}" type="presParOf" srcId="{7266A8F0-2FE2-40B8-90F0-3EA63D510ECA}" destId="{3F6C0908-7326-4F5E-965A-ADE70DC5635E}" srcOrd="1" destOrd="0" presId="urn:microsoft.com/office/officeart/2018/2/layout/IconLabelDescriptionList"/>
    <dgm:cxn modelId="{67111E81-C927-49CC-8C28-EAA1EFF06F8F}" type="presParOf" srcId="{7266A8F0-2FE2-40B8-90F0-3EA63D510ECA}" destId="{956072E5-7ADA-4A06-8F14-0A1F87D0C430}" srcOrd="2" destOrd="0" presId="urn:microsoft.com/office/officeart/2018/2/layout/IconLabelDescriptionList"/>
    <dgm:cxn modelId="{0BA2E2D3-D666-4B69-8278-BD1526C01573}" type="presParOf" srcId="{7266A8F0-2FE2-40B8-90F0-3EA63D510ECA}" destId="{AF50AEF4-8976-4B1F-B7AB-129E78491535}" srcOrd="3" destOrd="0" presId="urn:microsoft.com/office/officeart/2018/2/layout/IconLabelDescriptionList"/>
    <dgm:cxn modelId="{3A72FC2E-6CF7-4FC6-A8F6-9A8C5EB0C047}" type="presParOf" srcId="{7266A8F0-2FE2-40B8-90F0-3EA63D510ECA}" destId="{B396D438-C8A5-4D33-9C99-091010101581}"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94EDF4-308A-4F10-9DEF-4D8DE11220EF}">
      <dsp:nvSpPr>
        <dsp:cNvPr id="0" name=""/>
        <dsp:cNvSpPr/>
      </dsp:nvSpPr>
      <dsp:spPr>
        <a:xfrm>
          <a:off x="0" y="0"/>
          <a:ext cx="5259278" cy="13451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F801EC-CE86-4EA7-9708-7F25D2625A38}">
      <dsp:nvSpPr>
        <dsp:cNvPr id="0" name=""/>
        <dsp:cNvSpPr/>
      </dsp:nvSpPr>
      <dsp:spPr>
        <a:xfrm>
          <a:off x="383348" y="303230"/>
          <a:ext cx="739825" cy="739825"/>
        </a:xfrm>
        <a:prstGeom prst="rect">
          <a:avLst/>
        </a:prstGeom>
        <a:blipFill>
          <a:blip xmlns:r="http://schemas.openxmlformats.org/officeDocument/2006/relationships" r:embed="rId1">
            <a:lum bright="100000" contrast="-40000"/>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5BC5D3C-2076-44F3-B7A1-530153FD37DF}">
      <dsp:nvSpPr>
        <dsp:cNvPr id="0" name=""/>
        <dsp:cNvSpPr/>
      </dsp:nvSpPr>
      <dsp:spPr>
        <a:xfrm>
          <a:off x="1553633" y="574"/>
          <a:ext cx="3705644"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844550">
            <a:lnSpc>
              <a:spcPct val="100000"/>
            </a:lnSpc>
            <a:spcBef>
              <a:spcPct val="0"/>
            </a:spcBef>
            <a:spcAft>
              <a:spcPct val="35000"/>
            </a:spcAft>
            <a:buNone/>
          </a:pPr>
          <a:r>
            <a:rPr lang="en-US" sz="1900" kern="1200" dirty="0"/>
            <a:t>ISU utilizes a seven tab specifications workbook for all software RFPs</a:t>
          </a:r>
        </a:p>
      </dsp:txBody>
      <dsp:txXfrm>
        <a:off x="1553633" y="574"/>
        <a:ext cx="3705644" cy="1345137"/>
      </dsp:txXfrm>
    </dsp:sp>
    <dsp:sp modelId="{70B2AF67-3E88-4A39-B599-B60FBAB151AC}">
      <dsp:nvSpPr>
        <dsp:cNvPr id="0" name=""/>
        <dsp:cNvSpPr/>
      </dsp:nvSpPr>
      <dsp:spPr>
        <a:xfrm>
          <a:off x="0" y="1681996"/>
          <a:ext cx="5259278" cy="13451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250DAA-2449-44F4-9A35-CD3AE942AA4C}">
      <dsp:nvSpPr>
        <dsp:cNvPr id="0" name=""/>
        <dsp:cNvSpPr/>
      </dsp:nvSpPr>
      <dsp:spPr>
        <a:xfrm>
          <a:off x="406904" y="1984652"/>
          <a:ext cx="739825" cy="7398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6C2BB69-697A-47C8-A225-EBDFF1883C1C}">
      <dsp:nvSpPr>
        <dsp:cNvPr id="0" name=""/>
        <dsp:cNvSpPr/>
      </dsp:nvSpPr>
      <dsp:spPr>
        <a:xfrm>
          <a:off x="1553633" y="1681996"/>
          <a:ext cx="3705644"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844550">
            <a:lnSpc>
              <a:spcPct val="100000"/>
            </a:lnSpc>
            <a:spcBef>
              <a:spcPct val="0"/>
            </a:spcBef>
            <a:spcAft>
              <a:spcPct val="35000"/>
            </a:spcAft>
            <a:buNone/>
          </a:pPr>
          <a:r>
            <a:rPr lang="en-US" sz="1900" kern="1200" dirty="0"/>
            <a:t>We added a specific accessibility tab to the template to ask consistent accessibility questions</a:t>
          </a:r>
        </a:p>
      </dsp:txBody>
      <dsp:txXfrm>
        <a:off x="1553633" y="1681996"/>
        <a:ext cx="3705644" cy="1345137"/>
      </dsp:txXfrm>
    </dsp:sp>
    <dsp:sp modelId="{03F13A73-1BAE-45F3-83D3-EAE5126E9F30}">
      <dsp:nvSpPr>
        <dsp:cNvPr id="0" name=""/>
        <dsp:cNvSpPr/>
      </dsp:nvSpPr>
      <dsp:spPr>
        <a:xfrm>
          <a:off x="0" y="3363418"/>
          <a:ext cx="5259278" cy="13451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A425F6-7316-4DDA-9E23-A6ADEB33D06C}">
      <dsp:nvSpPr>
        <dsp:cNvPr id="0" name=""/>
        <dsp:cNvSpPr/>
      </dsp:nvSpPr>
      <dsp:spPr>
        <a:xfrm>
          <a:off x="406904" y="3666074"/>
          <a:ext cx="739825" cy="7398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39B25C4-354B-430C-90A2-3A933050A39B}">
      <dsp:nvSpPr>
        <dsp:cNvPr id="0" name=""/>
        <dsp:cNvSpPr/>
      </dsp:nvSpPr>
      <dsp:spPr>
        <a:xfrm>
          <a:off x="1553633" y="3363418"/>
          <a:ext cx="3705644"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844550">
            <a:lnSpc>
              <a:spcPct val="100000"/>
            </a:lnSpc>
            <a:spcBef>
              <a:spcPct val="0"/>
            </a:spcBef>
            <a:spcAft>
              <a:spcPct val="35000"/>
            </a:spcAft>
            <a:buNone/>
          </a:pPr>
          <a:r>
            <a:rPr lang="en-US" sz="1900" kern="1200"/>
            <a:t>The template also requires vendor provide a VPAT for review with their proposal</a:t>
          </a:r>
        </a:p>
      </dsp:txBody>
      <dsp:txXfrm>
        <a:off x="1553633" y="3363418"/>
        <a:ext cx="3705644" cy="13451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92BDD-E248-4559-9D30-FB630DF223FC}">
      <dsp:nvSpPr>
        <dsp:cNvPr id="0" name=""/>
        <dsp:cNvSpPr/>
      </dsp:nvSpPr>
      <dsp:spPr>
        <a:xfrm>
          <a:off x="0" y="0"/>
          <a:ext cx="8704728" cy="4724401"/>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Wording taken directly from a resolution agreement. The University will engage in the following activities to ensure its programs, services, and activities communicated or facilitated online are accessible to people with disabilities:</a:t>
          </a:r>
        </a:p>
      </dsp:txBody>
      <dsp:txXfrm>
        <a:off x="0" y="0"/>
        <a:ext cx="8704728" cy="2551176"/>
      </dsp:txXfrm>
    </dsp:sp>
    <dsp:sp modelId="{DC124A59-8448-4730-9E79-ED903DED5B7E}">
      <dsp:nvSpPr>
        <dsp:cNvPr id="0" name=""/>
        <dsp:cNvSpPr/>
      </dsp:nvSpPr>
      <dsp:spPr>
        <a:xfrm>
          <a:off x="4293" y="2456688"/>
          <a:ext cx="1647901" cy="217322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Adopt an accessibility standard within 30 days</a:t>
          </a:r>
        </a:p>
      </dsp:txBody>
      <dsp:txXfrm>
        <a:off x="4293" y="2456688"/>
        <a:ext cx="1647901" cy="2173224"/>
      </dsp:txXfrm>
    </dsp:sp>
    <dsp:sp modelId="{D5405469-9C51-4372-B752-98E548F8950D}">
      <dsp:nvSpPr>
        <dsp:cNvPr id="0" name=""/>
        <dsp:cNvSpPr/>
      </dsp:nvSpPr>
      <dsp:spPr>
        <a:xfrm>
          <a:off x="1652194" y="2456688"/>
          <a:ext cx="1779293" cy="217322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Provide notice of how to report within 30 days</a:t>
          </a:r>
        </a:p>
      </dsp:txBody>
      <dsp:txXfrm>
        <a:off x="1652194" y="2456688"/>
        <a:ext cx="1779293" cy="2173224"/>
      </dsp:txXfrm>
    </dsp:sp>
    <dsp:sp modelId="{7D735545-B9F3-45BB-908B-E7F4DA258041}">
      <dsp:nvSpPr>
        <dsp:cNvPr id="0" name=""/>
        <dsp:cNvSpPr/>
      </dsp:nvSpPr>
      <dsp:spPr>
        <a:xfrm>
          <a:off x="3431488" y="2456688"/>
          <a:ext cx="1496281" cy="217322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Conduct an audit within 120 days.</a:t>
          </a:r>
        </a:p>
      </dsp:txBody>
      <dsp:txXfrm>
        <a:off x="3431488" y="2456688"/>
        <a:ext cx="1496281" cy="2173224"/>
      </dsp:txXfrm>
    </dsp:sp>
    <dsp:sp modelId="{BD213718-3FFE-42EA-8514-FCB7288A71BD}">
      <dsp:nvSpPr>
        <dsp:cNvPr id="0" name=""/>
        <dsp:cNvSpPr/>
      </dsp:nvSpPr>
      <dsp:spPr>
        <a:xfrm>
          <a:off x="4927770" y="2456688"/>
          <a:ext cx="1887026" cy="217322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Engage in remediation and amend barriers within six months.</a:t>
          </a:r>
        </a:p>
      </dsp:txBody>
      <dsp:txXfrm>
        <a:off x="4927770" y="2456688"/>
        <a:ext cx="1887026" cy="2173224"/>
      </dsp:txXfrm>
    </dsp:sp>
    <dsp:sp modelId="{6A7F94C8-0DB9-4054-9A49-66DD2C92CD26}">
      <dsp:nvSpPr>
        <dsp:cNvPr id="0" name=""/>
        <dsp:cNvSpPr/>
      </dsp:nvSpPr>
      <dsp:spPr>
        <a:xfrm>
          <a:off x="6814796" y="2456688"/>
          <a:ext cx="1885637" cy="217322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Develop a plan to maintain accessible features within one year</a:t>
          </a:r>
        </a:p>
      </dsp:txBody>
      <dsp:txXfrm>
        <a:off x="6814796" y="2456688"/>
        <a:ext cx="1885637" cy="21732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44B56A-B5B8-4EAF-BFF3-EC92C5119463}">
      <dsp:nvSpPr>
        <dsp:cNvPr id="0" name=""/>
        <dsp:cNvSpPr/>
      </dsp:nvSpPr>
      <dsp:spPr>
        <a:xfrm>
          <a:off x="559605" y="1030457"/>
          <a:ext cx="675527" cy="6755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B8FD50D-1507-4438-B8FB-314ABBB093DE}">
      <dsp:nvSpPr>
        <dsp:cNvPr id="0" name=""/>
        <dsp:cNvSpPr/>
      </dsp:nvSpPr>
      <dsp:spPr>
        <a:xfrm>
          <a:off x="275450" y="1722747"/>
          <a:ext cx="1668494" cy="796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kern="1200" dirty="0"/>
            <a:t>Update Accessibility Policy</a:t>
          </a:r>
        </a:p>
      </dsp:txBody>
      <dsp:txXfrm>
        <a:off x="275450" y="1722747"/>
        <a:ext cx="1668494" cy="796157"/>
      </dsp:txXfrm>
    </dsp:sp>
    <dsp:sp modelId="{B79989AD-8ADD-471D-8D30-449BD4D0D8DB}">
      <dsp:nvSpPr>
        <dsp:cNvPr id="0" name=""/>
        <dsp:cNvSpPr/>
      </dsp:nvSpPr>
      <dsp:spPr>
        <a:xfrm>
          <a:off x="761" y="2587478"/>
          <a:ext cx="1930078" cy="79244"/>
        </a:xfrm>
        <a:prstGeom prst="rect">
          <a:avLst/>
        </a:prstGeom>
        <a:noFill/>
        <a:ln>
          <a:noFill/>
        </a:ln>
        <a:effectLst/>
      </dsp:spPr>
      <dsp:style>
        <a:lnRef idx="0">
          <a:scrgbClr r="0" g="0" b="0"/>
        </a:lnRef>
        <a:fillRef idx="0">
          <a:scrgbClr r="0" g="0" b="0"/>
        </a:fillRef>
        <a:effectRef idx="0">
          <a:scrgbClr r="0" g="0" b="0"/>
        </a:effectRef>
        <a:fontRef idx="minor"/>
      </dsp:style>
    </dsp:sp>
    <dsp:sp modelId="{A089AC13-70D6-43D2-AB94-A0672C15EC7F}">
      <dsp:nvSpPr>
        <dsp:cNvPr id="0" name=""/>
        <dsp:cNvSpPr/>
      </dsp:nvSpPr>
      <dsp:spPr>
        <a:xfrm>
          <a:off x="2268603" y="1011515"/>
          <a:ext cx="675527" cy="6755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CF8805F-FEC4-42FF-A282-020AEF001F64}">
      <dsp:nvSpPr>
        <dsp:cNvPr id="0" name=""/>
        <dsp:cNvSpPr/>
      </dsp:nvSpPr>
      <dsp:spPr>
        <a:xfrm>
          <a:off x="1904021" y="1793685"/>
          <a:ext cx="1863586" cy="796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kern="1200" dirty="0"/>
            <a:t>Work to meet </a:t>
          </a:r>
          <a:r>
            <a:rPr lang="en-US" sz="1800" kern="1200"/>
            <a:t>WCAG 2.1</a:t>
          </a:r>
          <a:br>
            <a:rPr lang="en-US" sz="1800" kern="1200" dirty="0"/>
          </a:br>
          <a:r>
            <a:rPr lang="en-US" sz="1400" kern="1200" dirty="0"/>
            <a:t>(per ADA law update)</a:t>
          </a:r>
          <a:endParaRPr lang="en-US" sz="1800" kern="1200" dirty="0"/>
        </a:p>
      </dsp:txBody>
      <dsp:txXfrm>
        <a:off x="1904021" y="1793685"/>
        <a:ext cx="1863586" cy="796157"/>
      </dsp:txXfrm>
    </dsp:sp>
    <dsp:sp modelId="{A571465E-6BB8-4961-B1D2-BA00F413B0AC}">
      <dsp:nvSpPr>
        <dsp:cNvPr id="0" name=""/>
        <dsp:cNvSpPr/>
      </dsp:nvSpPr>
      <dsp:spPr>
        <a:xfrm>
          <a:off x="2268603" y="2587478"/>
          <a:ext cx="1930078" cy="79244"/>
        </a:xfrm>
        <a:prstGeom prst="rect">
          <a:avLst/>
        </a:prstGeom>
        <a:noFill/>
        <a:ln>
          <a:noFill/>
        </a:ln>
        <a:effectLst/>
      </dsp:spPr>
      <dsp:style>
        <a:lnRef idx="0">
          <a:scrgbClr r="0" g="0" b="0"/>
        </a:lnRef>
        <a:fillRef idx="0">
          <a:scrgbClr r="0" g="0" b="0"/>
        </a:fillRef>
        <a:effectRef idx="0">
          <a:scrgbClr r="0" g="0" b="0"/>
        </a:effectRef>
        <a:fontRef idx="minor"/>
      </dsp:style>
    </dsp:sp>
    <dsp:sp modelId="{74DC5974-CEED-4186-AF7F-7E0FAC906CEA}">
      <dsp:nvSpPr>
        <dsp:cNvPr id="0" name=""/>
        <dsp:cNvSpPr/>
      </dsp:nvSpPr>
      <dsp:spPr>
        <a:xfrm>
          <a:off x="4536445" y="1011515"/>
          <a:ext cx="675527" cy="6755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E798134-9D23-4E3F-A412-E9AB8C469C9D}">
      <dsp:nvSpPr>
        <dsp:cNvPr id="0" name=""/>
        <dsp:cNvSpPr/>
      </dsp:nvSpPr>
      <dsp:spPr>
        <a:xfrm>
          <a:off x="4462378" y="1749347"/>
          <a:ext cx="1740447" cy="796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kern="1200" dirty="0"/>
            <a:t>Educate the campus community</a:t>
          </a:r>
        </a:p>
      </dsp:txBody>
      <dsp:txXfrm>
        <a:off x="4462378" y="1749347"/>
        <a:ext cx="1740447" cy="796157"/>
      </dsp:txXfrm>
    </dsp:sp>
    <dsp:sp modelId="{9E128F85-68D1-4F9D-A3B8-D0D7E8BA7B26}">
      <dsp:nvSpPr>
        <dsp:cNvPr id="0" name=""/>
        <dsp:cNvSpPr/>
      </dsp:nvSpPr>
      <dsp:spPr>
        <a:xfrm>
          <a:off x="4536445" y="2587478"/>
          <a:ext cx="1930078" cy="79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endParaRPr lang="en-US" sz="1400" kern="1200" dirty="0"/>
        </a:p>
      </dsp:txBody>
      <dsp:txXfrm>
        <a:off x="4536445" y="2587478"/>
        <a:ext cx="1930078" cy="79244"/>
      </dsp:txXfrm>
    </dsp:sp>
    <dsp:sp modelId="{2A88BE37-92BD-4F71-808B-9DE9D06AA8F5}">
      <dsp:nvSpPr>
        <dsp:cNvPr id="0" name=""/>
        <dsp:cNvSpPr/>
      </dsp:nvSpPr>
      <dsp:spPr>
        <a:xfrm>
          <a:off x="6804287" y="1011515"/>
          <a:ext cx="675527" cy="67552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56072E5-7ADA-4A06-8F14-0A1F87D0C430}">
      <dsp:nvSpPr>
        <dsp:cNvPr id="0" name=""/>
        <dsp:cNvSpPr/>
      </dsp:nvSpPr>
      <dsp:spPr>
        <a:xfrm>
          <a:off x="6740633" y="1749347"/>
          <a:ext cx="1640605" cy="796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kern="1200" dirty="0"/>
            <a:t>Continue to Refine the Process </a:t>
          </a:r>
        </a:p>
      </dsp:txBody>
      <dsp:txXfrm>
        <a:off x="6740633" y="1749347"/>
        <a:ext cx="1640605" cy="796157"/>
      </dsp:txXfrm>
    </dsp:sp>
    <dsp:sp modelId="{B396D438-C8A5-4D33-9C99-091010101581}">
      <dsp:nvSpPr>
        <dsp:cNvPr id="0" name=""/>
        <dsp:cNvSpPr/>
      </dsp:nvSpPr>
      <dsp:spPr>
        <a:xfrm>
          <a:off x="6804287" y="2587478"/>
          <a:ext cx="1930078" cy="79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endParaRPr lang="en-US" sz="1400" kern="1200" dirty="0"/>
        </a:p>
      </dsp:txBody>
      <dsp:txXfrm>
        <a:off x="6804287" y="2587478"/>
        <a:ext cx="1930078" cy="7924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635962-5D99-4BD0-A742-4FF9F5DF3F52}" type="datetimeFigureOut">
              <a:rPr lang="en-US" smtClean="0"/>
              <a:t>10/23/2024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BDB629-A60D-4685-A167-0C91E29BD50F}" type="slidenum">
              <a:rPr lang="en-US" smtClean="0"/>
              <a:t>‹#›</a:t>
            </a:fld>
            <a:endParaRPr lang="en-US"/>
          </a:p>
        </p:txBody>
      </p:sp>
    </p:spTree>
    <p:extLst>
      <p:ext uri="{BB962C8B-B14F-4D97-AF65-F5344CB8AC3E}">
        <p14:creationId xmlns:p14="http://schemas.microsoft.com/office/powerpoint/2010/main" val="2794622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 requires that technology contracts include this language, but recent law changes made it no longer required for small dollar contracts, so we incorporated it elsewhere.</a:t>
            </a:r>
          </a:p>
        </p:txBody>
      </p:sp>
      <p:sp>
        <p:nvSpPr>
          <p:cNvPr id="4" name="Slide Number Placeholder 3"/>
          <p:cNvSpPr>
            <a:spLocks noGrp="1"/>
          </p:cNvSpPr>
          <p:nvPr>
            <p:ph type="sldNum" sz="quarter" idx="5"/>
          </p:nvPr>
        </p:nvSpPr>
        <p:spPr/>
        <p:txBody>
          <a:bodyPr/>
          <a:lstStyle/>
          <a:p>
            <a:fld id="{8BBDB629-A60D-4685-A167-0C91E29BD50F}" type="slidenum">
              <a:rPr lang="en-US" smtClean="0"/>
              <a:t>5</a:t>
            </a:fld>
            <a:endParaRPr lang="en-US"/>
          </a:p>
        </p:txBody>
      </p:sp>
    </p:spTree>
    <p:extLst>
      <p:ext uri="{BB962C8B-B14F-4D97-AF65-F5344CB8AC3E}">
        <p14:creationId xmlns:p14="http://schemas.microsoft.com/office/powerpoint/2010/main" val="661672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1200"/>
              </a:spcBef>
              <a:spcAft>
                <a:spcPts val="1800"/>
              </a:spcAft>
            </a:pPr>
            <a:r>
              <a:rPr lang="en-US" sz="1800" b="1" kern="0" dirty="0">
                <a:effectLst/>
                <a:latin typeface="Calibri Light" panose="020F0302020204030204" pitchFamily="34" charset="0"/>
                <a:ea typeface="Times New Roman" panose="02020603050405020304" pitchFamily="18" charset="0"/>
                <a:cs typeface="Times New Roman" panose="02020603050405020304" pitchFamily="18" charset="0"/>
              </a:rPr>
              <a:t>Content of Accessibility Notes: </a:t>
            </a:r>
            <a:br>
              <a:rPr lang="en-US" sz="1800" b="1" kern="0" dirty="0">
                <a:effectLst/>
                <a:latin typeface="Calibri Light" panose="020F0302020204030204" pitchFamily="34" charset="0"/>
                <a:ea typeface="Times New Roman" panose="02020603050405020304" pitchFamily="18" charset="0"/>
                <a:cs typeface="Times New Roman" panose="02020603050405020304" pitchFamily="18" charset="0"/>
              </a:rPr>
            </a:br>
            <a:r>
              <a:rPr lang="en-US" sz="1800" b="1" kern="0" dirty="0">
                <a:effectLst/>
                <a:latin typeface="Calibri Light" panose="020F0302020204030204" pitchFamily="34" charset="0"/>
                <a:ea typeface="Times New Roman" panose="02020603050405020304" pitchFamily="18" charset="0"/>
                <a:cs typeface="Times New Roman" panose="02020603050405020304" pitchFamily="18" charset="0"/>
              </a:rPr>
              <a:t>Accessibility Notes – [Product Name]</a:t>
            </a:r>
          </a:p>
          <a:p>
            <a:pPr marL="228600" marR="0">
              <a:lnSpc>
                <a:spcPct val="107000"/>
              </a:lnSpc>
              <a:spcBef>
                <a:spcPts val="0"/>
              </a:spcBef>
              <a:spcAft>
                <a:spcPts val="800"/>
              </a:spcAft>
            </a:pPr>
            <a:br>
              <a:rPr lang="en-US" sz="1800" b="1" dirty="0">
                <a:effectLst/>
                <a:latin typeface="Calibri" panose="020F0502020204030204" pitchFamily="34" charset="0"/>
                <a:ea typeface="Calibri" panose="020F0502020204030204" pitchFamily="34" charset="0"/>
                <a:cs typeface="Times New Roman" panose="02020603050405020304" pitchFamily="18" charset="0"/>
              </a:rPr>
            </a:br>
            <a:r>
              <a:rPr lang="en-US" sz="1800" b="1" dirty="0">
                <a:effectLst/>
                <a:latin typeface="Calibri" panose="020F0502020204030204" pitchFamily="34" charset="0"/>
                <a:ea typeface="Calibri" panose="020F0502020204030204" pitchFamily="34" charset="0"/>
                <a:cs typeface="Times New Roman" panose="02020603050405020304" pitchFamily="18" charset="0"/>
              </a:rPr>
              <a:t>Review Date(s):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Requested by (First Last, email):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Department: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Reviewer(s):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Jen Bethmann (jbbeth1@ilstu.edu)</a:t>
            </a:r>
          </a:p>
          <a:p>
            <a:pPr marL="228600" marR="0">
              <a:lnSpc>
                <a:spcPct val="107000"/>
              </a:lnSpc>
              <a:spcBef>
                <a:spcPts val="0"/>
              </a:spcBef>
              <a:spcAft>
                <a:spcPts val="800"/>
              </a:spcAft>
            </a:pPr>
            <a:br>
              <a:rPr lang="en-US" sz="1800" b="1" dirty="0">
                <a:effectLst/>
                <a:latin typeface="Calibri" panose="020F0502020204030204" pitchFamily="34" charset="0"/>
                <a:ea typeface="Calibri" panose="020F0502020204030204" pitchFamily="34" charset="0"/>
                <a:cs typeface="Times New Roman" panose="02020603050405020304" pitchFamily="18" charset="0"/>
              </a:rPr>
            </a:br>
            <a:r>
              <a:rPr lang="en-US" sz="1800" b="1" dirty="0">
                <a:effectLst/>
                <a:latin typeface="Calibri" panose="020F0502020204030204" pitchFamily="34" charset="0"/>
                <a:ea typeface="Calibri" panose="020F0502020204030204" pitchFamily="34" charset="0"/>
                <a:cs typeface="Times New Roman" panose="02020603050405020304" pitchFamily="18" charset="0"/>
              </a:rPr>
              <a:t>Vendor: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URL:</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1800"/>
              </a:spcBef>
              <a:spcAft>
                <a:spcPts val="600"/>
              </a:spcAft>
            </a:pPr>
            <a:br>
              <a:rPr lang="en-US" sz="1800" b="1" dirty="0">
                <a:effectLst/>
                <a:latin typeface="Calibri" panose="020F0502020204030204" pitchFamily="34" charset="0"/>
                <a:ea typeface="Calibri" panose="020F0502020204030204" pitchFamily="34" charset="0"/>
                <a:cs typeface="Times New Roman" panose="02020603050405020304" pitchFamily="18" charset="0"/>
              </a:rPr>
            </a:br>
            <a:r>
              <a:rPr lang="en-US" sz="1800" b="1" dirty="0">
                <a:effectLst/>
                <a:latin typeface="Calibri Light" panose="020F0302020204030204" pitchFamily="34" charset="0"/>
                <a:ea typeface="Times New Roman" panose="02020603050405020304" pitchFamily="18" charset="0"/>
                <a:cs typeface="Times New Roman" panose="02020603050405020304" pitchFamily="18" charset="0"/>
              </a:rPr>
              <a:t>Previous Reviews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Previous Review Date(s):</a:t>
            </a:r>
          </a:p>
          <a:p>
            <a:pPr marL="0" marR="0">
              <a:lnSpc>
                <a:spcPct val="107000"/>
              </a:lnSpc>
              <a:spcBef>
                <a:spcPts val="1200"/>
              </a:spcBef>
              <a:spcAft>
                <a:spcPts val="600"/>
              </a:spcAft>
            </a:pPr>
            <a:r>
              <a:rPr lang="en-US" sz="1800" b="1" dirty="0">
                <a:effectLst/>
                <a:latin typeface="Calibri Light" panose="020F0302020204030204" pitchFamily="34" charset="0"/>
                <a:ea typeface="Times New Roman" panose="02020603050405020304" pitchFamily="18" charset="0"/>
                <a:cs typeface="Times New Roman" panose="02020603050405020304" pitchFamily="18" charset="0"/>
              </a:rPr>
              <a:t>Initial Questions </a:t>
            </a:r>
          </a:p>
          <a:p>
            <a:pPr marL="228600" marR="0">
              <a:lnSpc>
                <a:spcPct val="107000"/>
              </a:lnSpc>
              <a:spcBef>
                <a:spcPts val="0"/>
              </a:spcBef>
              <a:spcAft>
                <a:spcPts val="12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Product Description: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12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Who will use this product?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1200"/>
              </a:spcAft>
            </a:pPr>
            <a:r>
              <a:rPr lang="en-US" sz="1800" b="1" dirty="0">
                <a:effectLst/>
                <a:latin typeface="MS Gothic" panose="020B0609070205080204" pitchFamily="49" charset="-128"/>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Students 	</a:t>
            </a:r>
            <a:r>
              <a:rPr lang="en-US" sz="1800" b="1" dirty="0">
                <a:effectLst/>
                <a:latin typeface="MS Gothic" panose="020B0609070205080204" pitchFamily="49" charset="-128"/>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Faculty	</a:t>
            </a:r>
            <a:r>
              <a:rPr lang="en-US" sz="1800" b="1" dirty="0">
                <a:effectLst/>
                <a:latin typeface="MS Gothic" panose="020B0609070205080204" pitchFamily="49" charset="-128"/>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Staff 	</a:t>
            </a:r>
            <a:r>
              <a:rPr lang="en-US" sz="1800" b="1" dirty="0">
                <a:effectLst/>
                <a:latin typeface="MS Gothic" panose="020B0609070205080204" pitchFamily="49" charset="-128"/>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Campus-wide/public	</a:t>
            </a:r>
            <a:r>
              <a:rPr lang="en-US" sz="1800" b="1" dirty="0">
                <a:effectLst/>
                <a:latin typeface="MS Gothic" panose="020B0609070205080204" pitchFamily="49" charset="-128"/>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Lab School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12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This software request for: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1200"/>
              </a:spcAft>
            </a:pPr>
            <a:r>
              <a:rPr lang="en-US" sz="1800" b="1" dirty="0">
                <a:effectLst/>
                <a:latin typeface="MS Gothic" panose="020B0609070205080204" pitchFamily="49" charset="-128"/>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Course/Instructional	</a:t>
            </a:r>
            <a:r>
              <a:rPr lang="en-US" sz="1800" b="1" dirty="0">
                <a:effectLst/>
                <a:latin typeface="MS Gothic" panose="020B0609070205080204" pitchFamily="49" charset="-128"/>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Research	</a:t>
            </a:r>
            <a:r>
              <a:rPr lang="en-US" sz="1800" b="1" dirty="0">
                <a:effectLst/>
                <a:latin typeface="MS Gothic" panose="020B0609070205080204" pitchFamily="49" charset="-128"/>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Something Else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12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How many people will see/use this product?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5000"/>
              </a:lnSpc>
              <a:spcBef>
                <a:spcPts val="0"/>
              </a:spcBef>
              <a:spcAft>
                <a:spcPts val="120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Is this product used primarily 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600"/>
              </a:spcAft>
            </a:pPr>
            <a:r>
              <a:rPr lang="en-US" sz="1800" b="1" dirty="0">
                <a:effectLst/>
                <a:latin typeface="MS Gothic" panose="020B0609070205080204" pitchFamily="49" charset="-128"/>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Desktop	 	</a:t>
            </a:r>
            <a:r>
              <a:rPr lang="en-US" sz="1800" b="1" dirty="0">
                <a:effectLst/>
                <a:latin typeface="MS Gothic" panose="020B0609070205080204" pitchFamily="49" charset="-128"/>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Mobile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5000"/>
              </a:lnSpc>
              <a:spcBef>
                <a:spcPts val="0"/>
              </a:spcBef>
              <a:spcAft>
                <a:spcPts val="120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Particular features used? Major tasks required for use?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6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This technology is: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600"/>
              </a:spcAft>
            </a:pPr>
            <a:r>
              <a:rPr lang="en-US" sz="1800" b="1" dirty="0">
                <a:effectLst/>
                <a:latin typeface="MS Gothic" panose="020B0609070205080204" pitchFamily="49" charset="-128"/>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Required 	</a:t>
            </a:r>
            <a:r>
              <a:rPr lang="en-US" sz="1800" b="1" dirty="0">
                <a:effectLst/>
                <a:latin typeface="MS Gothic" panose="020B0609070205080204" pitchFamily="49" charset="-128"/>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Optional	</a:t>
            </a:r>
            <a:r>
              <a:rPr lang="en-US" sz="1800" b="1" dirty="0">
                <a:effectLst/>
                <a:latin typeface="MS Gothic" panose="020B0609070205080204" pitchFamily="49" charset="-128"/>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Unknown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1200"/>
              </a:spcBef>
              <a:spcAft>
                <a:spcPts val="600"/>
              </a:spcAft>
            </a:pPr>
            <a:r>
              <a:rPr lang="en-US" sz="1800" b="1" i="1" dirty="0">
                <a:effectLst/>
                <a:latin typeface="Calibri Light" panose="020F0302020204030204" pitchFamily="34" charset="0"/>
                <a:ea typeface="Times New Roman" panose="02020603050405020304" pitchFamily="18" charset="0"/>
                <a:cs typeface="Times New Roman" panose="02020603050405020304" pitchFamily="18" charset="0"/>
              </a:rPr>
              <a:t>Special Instructions</a:t>
            </a:r>
          </a:p>
          <a:p>
            <a:pPr marL="0" marR="0">
              <a:lnSpc>
                <a:spcPct val="107000"/>
              </a:lnSpc>
              <a:spcBef>
                <a:spcPts val="1800"/>
              </a:spcBef>
              <a:spcAft>
                <a:spcPts val="600"/>
              </a:spcAft>
            </a:pPr>
            <a:r>
              <a:rPr lang="en-US" sz="1800" b="1" dirty="0">
                <a:effectLst/>
                <a:latin typeface="Calibri Light" panose="020F0302020204030204" pitchFamily="34" charset="0"/>
                <a:ea typeface="Times New Roman" panose="02020603050405020304" pitchFamily="18" charset="0"/>
                <a:cs typeface="Times New Roman" panose="02020603050405020304" pitchFamily="18" charset="0"/>
              </a:rPr>
              <a:t>Internet Search</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Searched terms “Product Name” + “accessibility.”</a:t>
            </a:r>
          </a:p>
        </p:txBody>
      </p:sp>
      <p:sp>
        <p:nvSpPr>
          <p:cNvPr id="4" name="Slide Number Placeholder 3"/>
          <p:cNvSpPr>
            <a:spLocks noGrp="1"/>
          </p:cNvSpPr>
          <p:nvPr>
            <p:ph type="sldNum" sz="quarter" idx="5"/>
          </p:nvPr>
        </p:nvSpPr>
        <p:spPr/>
        <p:txBody>
          <a:bodyPr/>
          <a:lstStyle/>
          <a:p>
            <a:fld id="{8BBDB629-A60D-4685-A167-0C91E29BD50F}" type="slidenum">
              <a:rPr lang="en-US" smtClean="0"/>
              <a:t>6</a:t>
            </a:fld>
            <a:endParaRPr lang="en-US"/>
          </a:p>
        </p:txBody>
      </p:sp>
    </p:spTree>
    <p:extLst>
      <p:ext uri="{BB962C8B-B14F-4D97-AF65-F5344CB8AC3E}">
        <p14:creationId xmlns:p14="http://schemas.microsoft.com/office/powerpoint/2010/main" val="3632267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by Jen Bethmann</a:t>
            </a:r>
          </a:p>
        </p:txBody>
      </p:sp>
      <p:sp>
        <p:nvSpPr>
          <p:cNvPr id="4" name="Slide Number Placeholder 3"/>
          <p:cNvSpPr>
            <a:spLocks noGrp="1"/>
          </p:cNvSpPr>
          <p:nvPr>
            <p:ph type="sldNum" sz="quarter" idx="5"/>
          </p:nvPr>
        </p:nvSpPr>
        <p:spPr/>
        <p:txBody>
          <a:bodyPr/>
          <a:lstStyle/>
          <a:p>
            <a:fld id="{8BBDB629-A60D-4685-A167-0C91E29BD50F}" type="slidenum">
              <a:rPr lang="en-US" smtClean="0"/>
              <a:t>7</a:t>
            </a:fld>
            <a:endParaRPr lang="en-US"/>
          </a:p>
        </p:txBody>
      </p:sp>
    </p:spTree>
    <p:extLst>
      <p:ext uri="{BB962C8B-B14F-4D97-AF65-F5344CB8AC3E}">
        <p14:creationId xmlns:p14="http://schemas.microsoft.com/office/powerpoint/2010/main" val="382150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Had an existing process addressing functional, technical, data security, business continuity, service level agreement, and implementation/training. This used an excel workbook which we then added an accessibility component to.</a:t>
            </a:r>
          </a:p>
        </p:txBody>
      </p:sp>
      <p:sp>
        <p:nvSpPr>
          <p:cNvPr id="4" name="Slide Number Placeholder 3"/>
          <p:cNvSpPr>
            <a:spLocks noGrp="1"/>
          </p:cNvSpPr>
          <p:nvPr>
            <p:ph type="sldNum" sz="quarter" idx="5"/>
          </p:nvPr>
        </p:nvSpPr>
        <p:spPr/>
        <p:txBody>
          <a:bodyPr/>
          <a:lstStyle/>
          <a:p>
            <a:fld id="{8BBDB629-A60D-4685-A167-0C91E29BD50F}" type="slidenum">
              <a:rPr lang="en-US" smtClean="0"/>
              <a:t>8</a:t>
            </a:fld>
            <a:endParaRPr lang="en-US"/>
          </a:p>
        </p:txBody>
      </p:sp>
    </p:spTree>
    <p:extLst>
      <p:ext uri="{BB962C8B-B14F-4D97-AF65-F5344CB8AC3E}">
        <p14:creationId xmlns:p14="http://schemas.microsoft.com/office/powerpoint/2010/main" val="3165859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Identify risks and encourage work with vendor to mitigate.</a:t>
            </a:r>
          </a:p>
        </p:txBody>
      </p:sp>
      <p:sp>
        <p:nvSpPr>
          <p:cNvPr id="4" name="Slide Number Placeholder 3"/>
          <p:cNvSpPr>
            <a:spLocks noGrp="1"/>
          </p:cNvSpPr>
          <p:nvPr>
            <p:ph type="sldNum" sz="quarter" idx="5"/>
          </p:nvPr>
        </p:nvSpPr>
        <p:spPr/>
        <p:txBody>
          <a:bodyPr/>
          <a:lstStyle/>
          <a:p>
            <a:fld id="{8BBDB629-A60D-4685-A167-0C91E29BD50F}" type="slidenum">
              <a:rPr lang="en-US" smtClean="0"/>
              <a:t>9</a:t>
            </a:fld>
            <a:endParaRPr lang="en-US"/>
          </a:p>
        </p:txBody>
      </p:sp>
    </p:spTree>
    <p:extLst>
      <p:ext uri="{BB962C8B-B14F-4D97-AF65-F5344CB8AC3E}">
        <p14:creationId xmlns:p14="http://schemas.microsoft.com/office/powerpoint/2010/main" val="635335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Help.ilstu.edu/accessibility</a:t>
            </a:r>
          </a:p>
          <a:p>
            <a:pPr lvl="0"/>
            <a:r>
              <a:rPr lang="en-US" dirty="0"/>
              <a:t>Making sure people understand why</a:t>
            </a:r>
          </a:p>
          <a:p>
            <a:pPr lvl="0">
              <a:lnSpc>
                <a:spcPct val="100000"/>
              </a:lnSpc>
            </a:pPr>
            <a:r>
              <a:rPr lang="en-US" dirty="0"/>
              <a:t>A live process constantly evolving.</a:t>
            </a:r>
          </a:p>
          <a:p>
            <a:pPr lvl="0">
              <a:lnSpc>
                <a:spcPct val="100000"/>
              </a:lnSpc>
            </a:pPr>
            <a:r>
              <a:rPr lang="en-US" dirty="0"/>
              <a:t>Open communication</a:t>
            </a:r>
          </a:p>
          <a:p>
            <a:pPr lvl="0"/>
            <a:endParaRPr lang="en-US" dirty="0"/>
          </a:p>
          <a:p>
            <a:endParaRPr lang="en-US" dirty="0"/>
          </a:p>
        </p:txBody>
      </p:sp>
      <p:sp>
        <p:nvSpPr>
          <p:cNvPr id="4" name="Slide Number Placeholder 3"/>
          <p:cNvSpPr>
            <a:spLocks noGrp="1"/>
          </p:cNvSpPr>
          <p:nvPr>
            <p:ph type="sldNum" sz="quarter" idx="5"/>
          </p:nvPr>
        </p:nvSpPr>
        <p:spPr/>
        <p:txBody>
          <a:bodyPr/>
          <a:lstStyle/>
          <a:p>
            <a:fld id="{8BBDB629-A60D-4685-A167-0C91E29BD50F}" type="slidenum">
              <a:rPr lang="en-US" smtClean="0"/>
              <a:t>12</a:t>
            </a:fld>
            <a:endParaRPr lang="en-US"/>
          </a:p>
        </p:txBody>
      </p:sp>
    </p:spTree>
    <p:extLst>
      <p:ext uri="{BB962C8B-B14F-4D97-AF65-F5344CB8AC3E}">
        <p14:creationId xmlns:p14="http://schemas.microsoft.com/office/powerpoint/2010/main" val="3301574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BDB629-A60D-4685-A167-0C91E29BD50F}" type="slidenum">
              <a:rPr lang="en-US" smtClean="0"/>
              <a:t>14</a:t>
            </a:fld>
            <a:endParaRPr lang="en-US"/>
          </a:p>
        </p:txBody>
      </p:sp>
    </p:spTree>
    <p:extLst>
      <p:ext uri="{BB962C8B-B14F-4D97-AF65-F5344CB8AC3E}">
        <p14:creationId xmlns:p14="http://schemas.microsoft.com/office/powerpoint/2010/main" val="437410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1192" y="2223783"/>
            <a:ext cx="7989752" cy="1504844"/>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2" y="3728627"/>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10/23/2024</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pic>
        <p:nvPicPr>
          <p:cNvPr id="11" name="Picture 10" descr="A black and white ISUlogo">
            <a:extLst>
              <a:ext uri="{FF2B5EF4-FFF2-40B4-BE49-F238E27FC236}">
                <a16:creationId xmlns:a16="http://schemas.microsoft.com/office/drawing/2014/main" id="{02B75FB1-F1F1-105A-BCFA-83D678DC9017}"/>
              </a:ext>
            </a:extLst>
          </p:cNvPr>
          <p:cNvPicPr>
            <a:picLocks noChangeAspect="1"/>
          </p:cNvPicPr>
          <p:nvPr userDrawn="1"/>
        </p:nvPicPr>
        <p:blipFill>
          <a:blip r:embed="rId2"/>
          <a:stretch>
            <a:fillRect/>
          </a:stretch>
        </p:blipFill>
        <p:spPr>
          <a:xfrm>
            <a:off x="6872928" y="4384463"/>
            <a:ext cx="1698016" cy="1698016"/>
          </a:xfrm>
          <a:prstGeom prst="rect">
            <a:avLst/>
          </a:prstGeom>
        </p:spPr>
      </p:pic>
    </p:spTree>
    <p:extLst>
      <p:ext uri="{BB962C8B-B14F-4D97-AF65-F5344CB8AC3E}">
        <p14:creationId xmlns:p14="http://schemas.microsoft.com/office/powerpoint/2010/main" val="3640482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86475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bg1"/>
                </a:solidFill>
              </a:defRPr>
            </a:lvl1pPr>
          </a:lstStyle>
          <a:p>
            <a:fld id="{B61BEF0D-F0BB-DE4B-95CE-6DB70DBA9567}" type="datetimeFigureOut">
              <a:rPr lang="en-US" smtClean="0"/>
              <a:pPr/>
              <a:t>10/23/2024</a:t>
            </a:fld>
            <a:endParaRPr lang="en-US" dirty="0"/>
          </a:p>
        </p:txBody>
      </p:sp>
      <p:sp>
        <p:nvSpPr>
          <p:cNvPr id="5" name="Footer Placeholder 4"/>
          <p:cNvSpPr>
            <a:spLocks noGrp="1"/>
          </p:cNvSpPr>
          <p:nvPr>
            <p:ph type="ftr" sz="quarter" idx="11"/>
          </p:nvPr>
        </p:nvSpPr>
        <p:spPr>
          <a:xfrm>
            <a:off x="581192" y="5951810"/>
            <a:ext cx="5922209" cy="365125"/>
          </a:xfrm>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62888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57400" y="381000"/>
            <a:ext cx="6629400" cy="908620"/>
          </a:xfrm>
        </p:spPr>
        <p:txBody>
          <a:bodyPr/>
          <a:lstStyle/>
          <a:p>
            <a:r>
              <a:rPr lang="en-US" dirty="0"/>
              <a:t>Click to edit Master title style</a:t>
            </a:r>
          </a:p>
        </p:txBody>
      </p:sp>
      <p:sp>
        <p:nvSpPr>
          <p:cNvPr id="6" name="Text Placeholder 5"/>
          <p:cNvSpPr>
            <a:spLocks noGrp="1"/>
          </p:cNvSpPr>
          <p:nvPr>
            <p:ph type="body" sz="quarter" idx="11"/>
          </p:nvPr>
        </p:nvSpPr>
        <p:spPr>
          <a:xfrm>
            <a:off x="2057400" y="1524000"/>
            <a:ext cx="66294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lipArt Placeholder 3"/>
          <p:cNvSpPr>
            <a:spLocks noGrp="1"/>
          </p:cNvSpPr>
          <p:nvPr>
            <p:ph type="clipArt" sz="quarter" idx="10"/>
          </p:nvPr>
        </p:nvSpPr>
        <p:spPr>
          <a:xfrm>
            <a:off x="6245665" y="3200400"/>
            <a:ext cx="2279904" cy="2279904"/>
          </a:xfrm>
        </p:spPr>
        <p:txBody>
          <a:bodyPr/>
          <a:lstStyle/>
          <a:p>
            <a:endParaRPr lang="en-US"/>
          </a:p>
        </p:txBody>
      </p:sp>
    </p:spTree>
    <p:extLst>
      <p:ext uri="{BB962C8B-B14F-4D97-AF65-F5344CB8AC3E}">
        <p14:creationId xmlns:p14="http://schemas.microsoft.com/office/powerpoint/2010/main" val="3845444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2786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57400" y="381000"/>
            <a:ext cx="6629400" cy="914400"/>
          </a:xfrm>
        </p:spPr>
        <p:txBody>
          <a:bodyPr/>
          <a:lstStyle/>
          <a:p>
            <a:r>
              <a:rPr lang="en-US" dirty="0"/>
              <a:t>Click to edit Master title style</a:t>
            </a:r>
          </a:p>
        </p:txBody>
      </p:sp>
      <p:sp>
        <p:nvSpPr>
          <p:cNvPr id="4" name="Picture Placeholder 3"/>
          <p:cNvSpPr>
            <a:spLocks noGrp="1"/>
          </p:cNvSpPr>
          <p:nvPr>
            <p:ph type="pic" sz="quarter" idx="10"/>
          </p:nvPr>
        </p:nvSpPr>
        <p:spPr>
          <a:xfrm>
            <a:off x="2057400" y="1524000"/>
            <a:ext cx="3200400" cy="4114800"/>
          </a:xfrm>
        </p:spPr>
        <p:txBody>
          <a:bodyPr/>
          <a:lstStyle/>
          <a:p>
            <a:endParaRPr lang="en-US" dirty="0"/>
          </a:p>
        </p:txBody>
      </p:sp>
      <p:sp>
        <p:nvSpPr>
          <p:cNvPr id="6" name="Text Placeholder 5"/>
          <p:cNvSpPr>
            <a:spLocks noGrp="1"/>
          </p:cNvSpPr>
          <p:nvPr>
            <p:ph type="body" sz="quarter" idx="11"/>
          </p:nvPr>
        </p:nvSpPr>
        <p:spPr>
          <a:xfrm>
            <a:off x="5486400" y="2514600"/>
            <a:ext cx="3200400" cy="3124200"/>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2"/>
          </p:nvPr>
        </p:nvSpPr>
        <p:spPr>
          <a:xfrm>
            <a:off x="5486400" y="1524000"/>
            <a:ext cx="3200400" cy="914400"/>
          </a:xfrm>
        </p:spPr>
        <p:txBody>
          <a:bodyPr vert="horz" lIns="91440" tIns="45720" rIns="91440" bIns="45720" rtlCol="0" anchor="ctr">
            <a:noAutofit/>
          </a:bodyPr>
          <a:lstStyle>
            <a:lvl1pPr algn="l" defTabSz="457200" rtl="0" eaLnBrk="1" latinLnBrk="0" hangingPunct="1">
              <a:spcBef>
                <a:spcPct val="0"/>
              </a:spcBef>
              <a:buNone/>
              <a:defRPr lang="en-US" sz="2800" b="1" i="0" kern="1200" cap="small" dirty="0" smtClean="0">
                <a:solidFill>
                  <a:schemeClr val="tx1">
                    <a:lumMod val="95000"/>
                    <a:lumOff val="5000"/>
                  </a:schemeClr>
                </a:solidFill>
                <a:latin typeface="Times New Roman"/>
                <a:ea typeface="+mj-ea"/>
                <a:cs typeface="Times New Roman"/>
              </a:defRPr>
            </a:lvl1pPr>
          </a:lstStyle>
          <a:p>
            <a:pPr lvl="0"/>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57400" y="381000"/>
            <a:ext cx="6629400" cy="1036638"/>
          </a:xfrm>
        </p:spPr>
        <p:txBody>
          <a:bodyPr/>
          <a:lstStyle/>
          <a:p>
            <a:r>
              <a:rPr lang="en-US" dirty="0"/>
              <a:t>Click to edit Master title style</a:t>
            </a:r>
          </a:p>
        </p:txBody>
      </p:sp>
      <p:sp>
        <p:nvSpPr>
          <p:cNvPr id="4" name="Media Placeholder 3"/>
          <p:cNvSpPr>
            <a:spLocks noGrp="1"/>
          </p:cNvSpPr>
          <p:nvPr>
            <p:ph type="media" sz="quarter" idx="10"/>
          </p:nvPr>
        </p:nvSpPr>
        <p:spPr>
          <a:xfrm>
            <a:off x="2245986" y="1524000"/>
            <a:ext cx="6172200" cy="3429000"/>
          </a:xfrm>
        </p:spPr>
        <p:txBody>
          <a:bodyPr/>
          <a:lstStyle/>
          <a:p>
            <a:endParaRPr lang="en-US"/>
          </a:p>
        </p:txBody>
      </p:sp>
      <p:sp>
        <p:nvSpPr>
          <p:cNvPr id="6" name="Text Placeholder 5"/>
          <p:cNvSpPr>
            <a:spLocks noGrp="1"/>
          </p:cNvSpPr>
          <p:nvPr>
            <p:ph type="body" sz="quarter" idx="11" hasCustomPrompt="1"/>
          </p:nvPr>
        </p:nvSpPr>
        <p:spPr>
          <a:xfrm>
            <a:off x="2245986" y="5029200"/>
            <a:ext cx="6172200" cy="457200"/>
          </a:xfrm>
        </p:spPr>
        <p:txBody>
          <a:bodyPr>
            <a:normAutofit/>
          </a:bodyPr>
          <a:lstStyle>
            <a:lvl1pPr>
              <a:buNone/>
              <a:defRPr sz="1400">
                <a:latin typeface="Times New Roman"/>
                <a:cs typeface="Times New Roman"/>
              </a:defRPr>
            </a:lvl1pPr>
          </a:lstStyle>
          <a:p>
            <a:pPr lvl="0"/>
            <a:r>
              <a:rPr lang="en-US" dirty="0"/>
              <a:t>Caption</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57400" y="381000"/>
            <a:ext cx="6629400" cy="1036638"/>
          </a:xfrm>
        </p:spPr>
        <p:txBody>
          <a:bodyPr/>
          <a:lstStyle/>
          <a:p>
            <a:r>
              <a:rPr lang="en-US" dirty="0"/>
              <a:t>Click to edit Master title style</a:t>
            </a:r>
          </a:p>
        </p:txBody>
      </p:sp>
      <p:sp>
        <p:nvSpPr>
          <p:cNvPr id="4" name="Chart Placeholder 3"/>
          <p:cNvSpPr>
            <a:spLocks noGrp="1"/>
          </p:cNvSpPr>
          <p:nvPr>
            <p:ph type="chart" sz="quarter" idx="10"/>
          </p:nvPr>
        </p:nvSpPr>
        <p:spPr>
          <a:xfrm>
            <a:off x="2057400" y="1524000"/>
            <a:ext cx="6629400" cy="4114800"/>
          </a:xfrm>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ormAutofit/>
          </a:bodyPr>
          <a:lstStyle>
            <a:lvl1pPr>
              <a:defRPr sz="3200" cap="none" baseline="0"/>
            </a:lvl1pPr>
          </a:lstStyle>
          <a:p>
            <a:r>
              <a:rPr lang="en-US" dirty="0"/>
              <a:t>Click to edit Master title style</a:t>
            </a:r>
          </a:p>
        </p:txBody>
      </p:sp>
      <p:sp>
        <p:nvSpPr>
          <p:cNvPr id="3" name="Content Placeholder 2"/>
          <p:cNvSpPr>
            <a:spLocks noGrp="1"/>
          </p:cNvSpPr>
          <p:nvPr>
            <p:ph idx="1"/>
          </p:nvPr>
        </p:nvSpPr>
        <p:spPr>
          <a:xfrm>
            <a:off x="581192" y="2228003"/>
            <a:ext cx="7989752" cy="36307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30361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none" baseline="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10/23/2024</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98183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ormAutofit/>
          </a:bodyPr>
          <a:lstStyle>
            <a:lvl1pPr>
              <a:defRPr sz="3200" cap="none" baseline="0"/>
            </a:lvl1pPr>
          </a:lstStyle>
          <a:p>
            <a:r>
              <a:rPr lang="en-US" dirty="0"/>
              <a:t>Click to edit Master title style</a:t>
            </a:r>
          </a:p>
        </p:txBody>
      </p:sp>
      <p:sp>
        <p:nvSpPr>
          <p:cNvPr id="3" name="Content Placeholder 2"/>
          <p:cNvSpPr>
            <a:spLocks noGrp="1"/>
          </p:cNvSpPr>
          <p:nvPr>
            <p:ph sz="half" idx="1"/>
          </p:nvPr>
        </p:nvSpPr>
        <p:spPr>
          <a:xfrm>
            <a:off x="581192" y="2228002"/>
            <a:ext cx="3899527" cy="3633047"/>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3282" y="2228003"/>
            <a:ext cx="3907662" cy="3633047"/>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10/23/2024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11193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ormAutofit/>
          </a:bodyPr>
          <a:lstStyle>
            <a:lvl1pPr>
              <a:defRPr sz="3200" cap="none" baseline="0"/>
            </a:lvl1pPr>
          </a:lstStyle>
          <a:p>
            <a:r>
              <a:rPr lang="en-US" dirty="0"/>
              <a:t>Click to edit Master title style</a:t>
            </a:r>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63282" y="2926051"/>
            <a:ext cx="3907662" cy="2934999"/>
          </a:xfrm>
        </p:spPr>
        <p:txBody>
          <a:bodyPr anchor="t">
            <a:no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10/23/2024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59551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ormAutofit/>
          </a:bodyPr>
          <a:lstStyle>
            <a:lvl1pPr>
              <a:defRPr sz="3200" cap="none" baseline="0"/>
            </a:lvl1p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10/23/2024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93481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79467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noAutofit/>
          </a:bodyPr>
          <a:lstStyle>
            <a:lvl1pPr algn="l">
              <a:defRPr sz="2400" b="0" cap="none" baseline="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46399" y="601200"/>
            <a:ext cx="8240400" cy="4204800"/>
          </a:xfrm>
        </p:spPr>
        <p:txBody>
          <a:bodyPr anchor="ctr">
            <a:normAutofit/>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B61BEF0D-F0BB-DE4B-95CE-6DB70DBA9567}" type="datetimeFigureOut">
              <a:rPr lang="en-US" smtClean="0"/>
              <a:pPr/>
              <a:t>10/23/2024</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0342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92421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10/23/2024</a:t>
            </a:fld>
            <a:endParaRPr lang="en-US" dirty="0"/>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2845198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62" r:id="rId14"/>
    <p:sldLayoutId id="2147483663" r:id="rId15"/>
    <p:sldLayoutId id="2147483664" r:id="rId16"/>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4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help.illinoisstate.edu/accessibility/website-and-digital/additional-accessibility-resource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hyperlink" Target="https://help.illinoisstate.edu/accessibility/website-and-digital/accessibility-review-procedur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6141" y="1255057"/>
            <a:ext cx="7333130" cy="1555377"/>
          </a:xfrm>
        </p:spPr>
        <p:txBody>
          <a:bodyPr>
            <a:normAutofit fontScale="90000"/>
          </a:bodyPr>
          <a:lstStyle/>
          <a:p>
            <a:pPr>
              <a:spcAft>
                <a:spcPts val="3600"/>
              </a:spcAft>
            </a:pPr>
            <a:r>
              <a:rPr lang="en-US" sz="4000" b="1" i="0" cap="none" dirty="0">
                <a:solidFill>
                  <a:srgbClr val="CE1126"/>
                </a:solidFill>
                <a:latin typeface="+mj-lt"/>
              </a:rPr>
              <a:t>Our Journey to Creating an Accessible Procurement Process</a:t>
            </a:r>
            <a:endParaRPr lang="en-US" sz="4000" cap="none" dirty="0">
              <a:solidFill>
                <a:srgbClr val="CE1126"/>
              </a:solidFill>
              <a:latin typeface="+mj-lt"/>
            </a:endParaRPr>
          </a:p>
        </p:txBody>
      </p:sp>
      <p:sp>
        <p:nvSpPr>
          <p:cNvPr id="3" name="Subtitle 2"/>
          <p:cNvSpPr>
            <a:spLocks noGrp="1"/>
          </p:cNvSpPr>
          <p:nvPr>
            <p:ph type="subTitle" idx="1"/>
          </p:nvPr>
        </p:nvSpPr>
        <p:spPr>
          <a:xfrm>
            <a:off x="726141" y="3124200"/>
            <a:ext cx="7691717" cy="1555376"/>
          </a:xfrm>
          <a:noFill/>
        </p:spPr>
        <p:txBody>
          <a:bodyPr>
            <a:normAutofit fontScale="47500" lnSpcReduction="20000"/>
          </a:bodyPr>
          <a:lstStyle/>
          <a:p>
            <a:r>
              <a:rPr lang="en-US" sz="4300" b="1" i="0" cap="none" dirty="0">
                <a:solidFill>
                  <a:srgbClr val="333333"/>
                </a:solidFill>
                <a:effectLst/>
                <a:latin typeface="+mn-lt"/>
              </a:rPr>
              <a:t>Jen Bethmann</a:t>
            </a:r>
            <a:r>
              <a:rPr lang="en-US" sz="4300" b="0" i="0" cap="none" dirty="0">
                <a:solidFill>
                  <a:srgbClr val="333333"/>
                </a:solidFill>
                <a:effectLst/>
                <a:latin typeface="+mn-lt"/>
              </a:rPr>
              <a:t>, Web Accessibility Coordinator, Technology Solutions</a:t>
            </a:r>
          </a:p>
          <a:p>
            <a:r>
              <a:rPr lang="en-US" sz="4300" b="1" i="0" cap="none" dirty="0">
                <a:solidFill>
                  <a:srgbClr val="242424"/>
                </a:solidFill>
                <a:effectLst/>
                <a:latin typeface="+mn-lt"/>
              </a:rPr>
              <a:t>Tammie Keney</a:t>
            </a:r>
            <a:r>
              <a:rPr lang="en-US" sz="4300" b="0" i="0" cap="none" dirty="0">
                <a:solidFill>
                  <a:srgbClr val="242424"/>
                </a:solidFill>
                <a:effectLst/>
                <a:latin typeface="+mn-lt"/>
              </a:rPr>
              <a:t>, Director of Student Access and Accommodation Services </a:t>
            </a:r>
          </a:p>
          <a:p>
            <a:r>
              <a:rPr lang="en-US" sz="4300" b="1" i="0" cap="none" dirty="0">
                <a:solidFill>
                  <a:srgbClr val="242424"/>
                </a:solidFill>
                <a:effectLst/>
                <a:latin typeface="+mn-lt"/>
              </a:rPr>
              <a:t>Stacy Brown</a:t>
            </a:r>
            <a:r>
              <a:rPr lang="en-US" sz="4300" b="0" i="0" cap="none" dirty="0">
                <a:solidFill>
                  <a:srgbClr val="242424"/>
                </a:solidFill>
                <a:effectLst/>
                <a:latin typeface="+mn-lt"/>
              </a:rPr>
              <a:t>, Associate Director of Purchases</a:t>
            </a:r>
          </a:p>
          <a:p>
            <a:endParaRPr lang="en-US" b="0" i="0" dirty="0">
              <a:solidFill>
                <a:srgbClr val="333333"/>
              </a:solidFill>
              <a:effectLst/>
              <a:latin typeface="Arial" panose="020B0604020202020204" pitchFamily="34" charset="0"/>
            </a:endParaRP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441E7DC-C148-4A95-AF2B-D613C2820E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3FB3E502-7B9D-4CC2-AEF1-61E35D08E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BC3DFB63-5ACC-44EB-A0A9-33D0ADA3E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3F598FB-01A2-3115-669E-54744EF73253}"/>
              </a:ext>
            </a:extLst>
          </p:cNvPr>
          <p:cNvSpPr>
            <a:spLocks noGrp="1"/>
          </p:cNvSpPr>
          <p:nvPr>
            <p:ph type="title"/>
          </p:nvPr>
        </p:nvSpPr>
        <p:spPr/>
        <p:txBody>
          <a:bodyPr>
            <a:normAutofit/>
          </a:bodyPr>
          <a:lstStyle/>
          <a:p>
            <a:r>
              <a:rPr lang="en-US" dirty="0"/>
              <a:t>OCR Resolution Example</a:t>
            </a:r>
          </a:p>
        </p:txBody>
      </p:sp>
      <p:graphicFrame>
        <p:nvGraphicFramePr>
          <p:cNvPr id="7" name="Content Placeholder 2">
            <a:extLst>
              <a:ext uri="{FF2B5EF4-FFF2-40B4-BE49-F238E27FC236}">
                <a16:creationId xmlns:a16="http://schemas.microsoft.com/office/drawing/2014/main" id="{A7E070EE-7D80-69F6-C16D-CBEF6D141F03}"/>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4099080345"/>
              </p:ext>
            </p:extLst>
          </p:nvPr>
        </p:nvGraphicFramePr>
        <p:xfrm>
          <a:off x="188260" y="1846728"/>
          <a:ext cx="8704728" cy="4724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6912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DA75EF-79EA-6099-65D5-2A503C8B7976}"/>
              </a:ext>
            </a:extLst>
          </p:cNvPr>
          <p:cNvSpPr>
            <a:spLocks noGrp="1"/>
          </p:cNvSpPr>
          <p:nvPr>
            <p:ph type="title"/>
          </p:nvPr>
        </p:nvSpPr>
        <p:spPr/>
        <p:txBody>
          <a:bodyPr/>
          <a:lstStyle/>
          <a:p>
            <a:r>
              <a:rPr lang="en-US" sz="3200" dirty="0">
                <a:solidFill>
                  <a:srgbClr val="FFFFFF"/>
                </a:solidFill>
              </a:rPr>
              <a:t>Lessons Learned</a:t>
            </a:r>
            <a:endParaRPr lang="en-US" dirty="0"/>
          </a:p>
        </p:txBody>
      </p:sp>
      <p:sp>
        <p:nvSpPr>
          <p:cNvPr id="5" name="Content Placeholder 4">
            <a:extLst>
              <a:ext uri="{FF2B5EF4-FFF2-40B4-BE49-F238E27FC236}">
                <a16:creationId xmlns:a16="http://schemas.microsoft.com/office/drawing/2014/main" id="{AA99B3FD-755D-2BD5-1FDE-57396B849856}"/>
              </a:ext>
            </a:extLst>
          </p:cNvPr>
          <p:cNvSpPr>
            <a:spLocks noGrp="1"/>
          </p:cNvSpPr>
          <p:nvPr>
            <p:ph sz="half" idx="1"/>
          </p:nvPr>
        </p:nvSpPr>
        <p:spPr>
          <a:xfrm>
            <a:off x="573056" y="2115671"/>
            <a:ext cx="3899527" cy="3772273"/>
          </a:xfrm>
        </p:spPr>
        <p:txBody>
          <a:bodyPr>
            <a:normAutofit fontScale="92500"/>
          </a:bodyPr>
          <a:lstStyle/>
          <a:p>
            <a:r>
              <a:rPr lang="en-US" dirty="0">
                <a:solidFill>
                  <a:schemeClr val="accent2">
                    <a:lumMod val="50000"/>
                  </a:schemeClr>
                </a:solidFill>
              </a:rPr>
              <a:t>Procurement is difficult!</a:t>
            </a:r>
          </a:p>
          <a:p>
            <a:r>
              <a:rPr lang="en-US" dirty="0">
                <a:solidFill>
                  <a:schemeClr val="accent2">
                    <a:lumMod val="50000"/>
                  </a:schemeClr>
                </a:solidFill>
              </a:rPr>
              <a:t>Frustration of faculty/staff with changes</a:t>
            </a:r>
          </a:p>
          <a:p>
            <a:pPr lvl="1"/>
            <a:r>
              <a:rPr lang="en-US" sz="2400" dirty="0">
                <a:solidFill>
                  <a:schemeClr val="accent2">
                    <a:lumMod val="50000"/>
                  </a:schemeClr>
                </a:solidFill>
              </a:rPr>
              <a:t>Lack of transparency</a:t>
            </a:r>
          </a:p>
          <a:p>
            <a:pPr lvl="1"/>
            <a:r>
              <a:rPr lang="en-US" sz="2400" dirty="0">
                <a:solidFill>
                  <a:schemeClr val="accent2">
                    <a:lumMod val="50000"/>
                  </a:schemeClr>
                </a:solidFill>
              </a:rPr>
              <a:t>Lack of understanding</a:t>
            </a:r>
          </a:p>
          <a:p>
            <a:r>
              <a:rPr lang="en-US" dirty="0">
                <a:solidFill>
                  <a:schemeClr val="accent2">
                    <a:lumMod val="50000"/>
                  </a:schemeClr>
                </a:solidFill>
              </a:rPr>
              <a:t>Audience is important.</a:t>
            </a:r>
          </a:p>
          <a:p>
            <a:pPr lvl="1"/>
            <a:r>
              <a:rPr lang="en-US" sz="2400" dirty="0">
                <a:solidFill>
                  <a:schemeClr val="accent2">
                    <a:lumMod val="50000"/>
                  </a:schemeClr>
                </a:solidFill>
              </a:rPr>
              <a:t>Universal design in a non-universal world. </a:t>
            </a:r>
          </a:p>
        </p:txBody>
      </p:sp>
      <p:sp>
        <p:nvSpPr>
          <p:cNvPr id="6" name="Content Placeholder 5">
            <a:extLst>
              <a:ext uri="{FF2B5EF4-FFF2-40B4-BE49-F238E27FC236}">
                <a16:creationId xmlns:a16="http://schemas.microsoft.com/office/drawing/2014/main" id="{C7D7C70C-BC22-E62D-5EC3-8CB68BD94657}"/>
              </a:ext>
            </a:extLst>
          </p:cNvPr>
          <p:cNvSpPr>
            <a:spLocks noGrp="1"/>
          </p:cNvSpPr>
          <p:nvPr>
            <p:ph sz="half" idx="2"/>
          </p:nvPr>
        </p:nvSpPr>
        <p:spPr>
          <a:xfrm>
            <a:off x="4663282" y="2185283"/>
            <a:ext cx="3907662" cy="3633048"/>
          </a:xfrm>
        </p:spPr>
        <p:txBody>
          <a:bodyPr>
            <a:normAutofit fontScale="92500"/>
          </a:bodyPr>
          <a:lstStyle/>
          <a:p>
            <a:r>
              <a:rPr lang="en-US" dirty="0">
                <a:solidFill>
                  <a:schemeClr val="accent2">
                    <a:lumMod val="50000"/>
                  </a:schemeClr>
                </a:solidFill>
              </a:rPr>
              <a:t>Risk management.</a:t>
            </a:r>
          </a:p>
          <a:p>
            <a:r>
              <a:rPr lang="en-US" sz="2400" dirty="0">
                <a:solidFill>
                  <a:schemeClr val="accent2">
                    <a:lumMod val="50000"/>
                  </a:schemeClr>
                </a:solidFill>
              </a:rPr>
              <a:t>Some software cannot be accommodated</a:t>
            </a:r>
          </a:p>
          <a:p>
            <a:r>
              <a:rPr lang="en-US" sz="2400" dirty="0">
                <a:solidFill>
                  <a:schemeClr val="accent2">
                    <a:lumMod val="50000"/>
                  </a:schemeClr>
                </a:solidFill>
              </a:rPr>
              <a:t>Improve the human experience while using technology for everyone.</a:t>
            </a:r>
          </a:p>
          <a:p>
            <a:r>
              <a:rPr lang="en-US" sz="2400" dirty="0">
                <a:solidFill>
                  <a:schemeClr val="accent2">
                    <a:lumMod val="50000"/>
                  </a:schemeClr>
                </a:solidFill>
              </a:rPr>
              <a:t>Best technology in industry, shouldn’t it be accessible too. Keep asking the question.</a:t>
            </a:r>
            <a:endParaRPr lang="en-US" dirty="0"/>
          </a:p>
        </p:txBody>
      </p:sp>
    </p:spTree>
    <p:extLst>
      <p:ext uri="{BB962C8B-B14F-4D97-AF65-F5344CB8AC3E}">
        <p14:creationId xmlns:p14="http://schemas.microsoft.com/office/powerpoint/2010/main" val="2947491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43AAF-95ED-0F66-B85C-2FCF3A2F0C9E}"/>
              </a:ext>
            </a:extLst>
          </p:cNvPr>
          <p:cNvSpPr>
            <a:spLocks noGrp="1"/>
          </p:cNvSpPr>
          <p:nvPr>
            <p:ph type="title"/>
          </p:nvPr>
        </p:nvSpPr>
        <p:spPr>
          <a:xfrm>
            <a:off x="435894" y="702156"/>
            <a:ext cx="8272212" cy="1013800"/>
          </a:xfrm>
        </p:spPr>
        <p:txBody>
          <a:bodyPr>
            <a:normAutofit/>
          </a:bodyPr>
          <a:lstStyle/>
          <a:p>
            <a:r>
              <a:rPr lang="en-US" dirty="0">
                <a:solidFill>
                  <a:srgbClr val="FFFEFF"/>
                </a:solidFill>
              </a:rPr>
              <a:t>Planning for the Future</a:t>
            </a:r>
          </a:p>
        </p:txBody>
      </p:sp>
      <p:graphicFrame>
        <p:nvGraphicFramePr>
          <p:cNvPr id="5" name="Content Placeholder 2">
            <a:extLst>
              <a:ext uri="{FF2B5EF4-FFF2-40B4-BE49-F238E27FC236}">
                <a16:creationId xmlns:a16="http://schemas.microsoft.com/office/drawing/2014/main" id="{2E9D04EE-7424-3319-0AE0-4800CCE37A0D}"/>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172700334"/>
              </p:ext>
            </p:extLst>
          </p:nvPr>
        </p:nvGraphicFramePr>
        <p:xfrm>
          <a:off x="435894" y="2167286"/>
          <a:ext cx="8735127"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9762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3" name="Rectangle 12">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8489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FA42A4-29F4-EC9B-61C8-8227B206EA3B}"/>
              </a:ext>
            </a:extLst>
          </p:cNvPr>
          <p:cNvSpPr>
            <a:spLocks noGrp="1"/>
          </p:cNvSpPr>
          <p:nvPr>
            <p:ph type="title"/>
          </p:nvPr>
        </p:nvSpPr>
        <p:spPr>
          <a:xfrm>
            <a:off x="481934" y="2714270"/>
            <a:ext cx="3619692" cy="1198823"/>
          </a:xfrm>
        </p:spPr>
        <p:txBody>
          <a:bodyPr anchor="ctr">
            <a:normAutofit/>
          </a:bodyPr>
          <a:lstStyle/>
          <a:p>
            <a:r>
              <a:rPr lang="en-US" sz="4700" dirty="0">
                <a:solidFill>
                  <a:srgbClr val="FFFFFF"/>
                </a:solidFill>
              </a:rPr>
              <a:t>Questions?</a:t>
            </a:r>
          </a:p>
        </p:txBody>
      </p:sp>
      <p:sp>
        <p:nvSpPr>
          <p:cNvPr id="18" name="Rectangle 17">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934" y="460868"/>
            <a:ext cx="3621024"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7080" y="460868"/>
            <a:ext cx="3621024"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Content Placeholder 5">
            <a:extLst>
              <a:ext uri="{FF2B5EF4-FFF2-40B4-BE49-F238E27FC236}">
                <a16:creationId xmlns:a16="http://schemas.microsoft.com/office/drawing/2014/main" id="{B737972C-58EE-8B66-B83A-56660ADCF43D}"/>
              </a:ext>
            </a:extLst>
          </p:cNvPr>
          <p:cNvSpPr>
            <a:spLocks noGrp="1"/>
          </p:cNvSpPr>
          <p:nvPr>
            <p:ph idx="1"/>
          </p:nvPr>
        </p:nvSpPr>
        <p:spPr>
          <a:xfrm>
            <a:off x="5174599" y="768929"/>
            <a:ext cx="3379694" cy="979189"/>
          </a:xfrm>
          <a:ln w="57150">
            <a:noFill/>
          </a:ln>
        </p:spPr>
        <p:txBody>
          <a:bodyPr anchor="ctr">
            <a:normAutofit/>
          </a:bodyPr>
          <a:lstStyle/>
          <a:p>
            <a:pPr marL="0" indent="0">
              <a:buNone/>
            </a:pPr>
            <a:r>
              <a:rPr lang="en-US" dirty="0">
                <a:solidFill>
                  <a:schemeClr val="accent2">
                    <a:lumMod val="50000"/>
                  </a:schemeClr>
                </a:solidFill>
              </a:rPr>
              <a:t>Additional Resources</a:t>
            </a:r>
            <a:endParaRPr lang="en-US" sz="1400" dirty="0">
              <a:solidFill>
                <a:schemeClr val="accent2">
                  <a:lumMod val="50000"/>
                </a:schemeClr>
              </a:solidFill>
            </a:endParaRPr>
          </a:p>
        </p:txBody>
      </p:sp>
      <p:pic>
        <p:nvPicPr>
          <p:cNvPr id="3" name="Picture 2" descr="QR Code for additional Resources. Text link below.">
            <a:hlinkClick r:id="rId2"/>
            <a:extLst>
              <a:ext uri="{FF2B5EF4-FFF2-40B4-BE49-F238E27FC236}">
                <a16:creationId xmlns:a16="http://schemas.microsoft.com/office/drawing/2014/main" id="{5F2C64E9-56F1-9DB6-6F2C-CBDD2B6A8830}"/>
              </a:ext>
            </a:extLst>
          </p:cNvPr>
          <p:cNvPicPr>
            <a:picLocks noChangeAspect="1"/>
          </p:cNvPicPr>
          <p:nvPr/>
        </p:nvPicPr>
        <p:blipFill>
          <a:blip r:embed="rId3"/>
          <a:stretch>
            <a:fillRect/>
          </a:stretch>
        </p:blipFill>
        <p:spPr>
          <a:xfrm>
            <a:off x="5316456" y="1748118"/>
            <a:ext cx="3095980" cy="3095980"/>
          </a:xfrm>
          <a:prstGeom prst="rect">
            <a:avLst/>
          </a:prstGeom>
        </p:spPr>
      </p:pic>
      <p:sp>
        <p:nvSpPr>
          <p:cNvPr id="4" name="TextBox 3">
            <a:extLst>
              <a:ext uri="{FF2B5EF4-FFF2-40B4-BE49-F238E27FC236}">
                <a16:creationId xmlns:a16="http://schemas.microsoft.com/office/drawing/2014/main" id="{378B47DD-7433-4894-37B7-93561C6A4ED5}"/>
              </a:ext>
            </a:extLst>
          </p:cNvPr>
          <p:cNvSpPr txBox="1"/>
          <p:nvPr/>
        </p:nvSpPr>
        <p:spPr>
          <a:xfrm>
            <a:off x="4935676" y="4899778"/>
            <a:ext cx="3923831" cy="1200329"/>
          </a:xfrm>
          <a:prstGeom prst="rect">
            <a:avLst/>
          </a:prstGeom>
          <a:noFill/>
        </p:spPr>
        <p:txBody>
          <a:bodyPr wrap="none" rtlCol="0">
            <a:spAutoFit/>
          </a:bodyPr>
          <a:lstStyle/>
          <a:p>
            <a:r>
              <a:rPr lang="en-US" sz="1800" dirty="0">
                <a:hlinkClick r:id="rId2"/>
              </a:rPr>
              <a:t>https://help.illinoisstate.edu/accessibility/</a:t>
            </a:r>
            <a:br>
              <a:rPr lang="en-US" sz="1800" dirty="0">
                <a:hlinkClick r:id="rId2"/>
              </a:rPr>
            </a:br>
            <a:r>
              <a:rPr lang="en-US" sz="1800" dirty="0">
                <a:hlinkClick r:id="rId2"/>
              </a:rPr>
              <a:t>website-and-digital/additional-</a:t>
            </a:r>
            <a:br>
              <a:rPr lang="en-US" sz="1800" dirty="0">
                <a:hlinkClick r:id="rId2"/>
              </a:rPr>
            </a:br>
            <a:r>
              <a:rPr lang="en-US" sz="1800" dirty="0">
                <a:hlinkClick r:id="rId2"/>
              </a:rPr>
              <a:t>accessibility-resources</a:t>
            </a:r>
            <a:r>
              <a:rPr lang="en-US" sz="1800" dirty="0"/>
              <a:t> </a:t>
            </a:r>
          </a:p>
          <a:p>
            <a:endParaRPr lang="en-US" dirty="0"/>
          </a:p>
        </p:txBody>
      </p:sp>
    </p:spTree>
    <p:extLst>
      <p:ext uri="{BB962C8B-B14F-4D97-AF65-F5344CB8AC3E}">
        <p14:creationId xmlns:p14="http://schemas.microsoft.com/office/powerpoint/2010/main" val="1791217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236FA-C4E4-0DB9-39D7-2B33A8C27A15}"/>
              </a:ext>
            </a:extLst>
          </p:cNvPr>
          <p:cNvSpPr>
            <a:spLocks noGrp="1"/>
          </p:cNvSpPr>
          <p:nvPr>
            <p:ph type="title" idx="4294967295"/>
          </p:nvPr>
        </p:nvSpPr>
        <p:spPr/>
        <p:txBody>
          <a:bodyPr/>
          <a:lstStyle/>
          <a:p>
            <a:r>
              <a:rPr lang="en-US" dirty="0"/>
              <a:t>End Slide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How We Started</a:t>
            </a:r>
          </a:p>
        </p:txBody>
      </p:sp>
      <p:sp>
        <p:nvSpPr>
          <p:cNvPr id="3" name="Content Placeholder 2"/>
          <p:cNvSpPr>
            <a:spLocks noGrp="1"/>
          </p:cNvSpPr>
          <p:nvPr>
            <p:ph sz="half" idx="1"/>
          </p:nvPr>
        </p:nvSpPr>
        <p:spPr>
          <a:xfrm>
            <a:off x="581192" y="2228002"/>
            <a:ext cx="4907249" cy="3942524"/>
          </a:xfrm>
        </p:spPr>
        <p:txBody>
          <a:bodyPr>
            <a:normAutofit fontScale="92500"/>
          </a:bodyPr>
          <a:lstStyle/>
          <a:p>
            <a:r>
              <a:rPr lang="en-US" dirty="0"/>
              <a:t>Connects made between departments</a:t>
            </a:r>
          </a:p>
          <a:p>
            <a:pPr lvl="1"/>
            <a:r>
              <a:rPr lang="en-US" dirty="0"/>
              <a:t>WEB/Technology Solutions</a:t>
            </a:r>
          </a:p>
          <a:p>
            <a:pPr lvl="1"/>
            <a:r>
              <a:rPr lang="en-US" dirty="0"/>
              <a:t>Purchasing</a:t>
            </a:r>
          </a:p>
          <a:p>
            <a:pPr lvl="1"/>
            <a:r>
              <a:rPr lang="en-US" dirty="0"/>
              <a:t>Student Access Accommodation Services (SAAS)</a:t>
            </a:r>
          </a:p>
          <a:p>
            <a:pPr lvl="1"/>
            <a:r>
              <a:rPr lang="en-US" dirty="0"/>
              <a:t>General Council </a:t>
            </a:r>
          </a:p>
          <a:p>
            <a:pPr lvl="1"/>
            <a:r>
              <a:rPr lang="en-US" dirty="0"/>
              <a:t>ADA coordinator/ Office of Equal Opportunity and Access (OEOA)</a:t>
            </a:r>
          </a:p>
          <a:p>
            <a:r>
              <a:rPr lang="en-US" dirty="0"/>
              <a:t>Getting buy in from direct leadership</a:t>
            </a:r>
          </a:p>
          <a:p>
            <a:endParaRPr lang="en-US" dirty="0"/>
          </a:p>
        </p:txBody>
      </p:sp>
      <p:pic>
        <p:nvPicPr>
          <p:cNvPr id="6" name="Content Placeholder 5" descr="The word &quot;Start&quot; written along with three white arrows (pointing right, straight, left), painted on the ground.&#10;">
            <a:extLst>
              <a:ext uri="{FF2B5EF4-FFF2-40B4-BE49-F238E27FC236}">
                <a16:creationId xmlns:a16="http://schemas.microsoft.com/office/drawing/2014/main" id="{E6CA69C0-943E-0D9E-00EC-E9E18162CDF6}"/>
              </a:ext>
            </a:extLst>
          </p:cNvPr>
          <p:cNvPicPr>
            <a:picLocks noGrp="1" noChangeAspect="1"/>
          </p:cNvPicPr>
          <p:nvPr>
            <p:ph sz="half" idx="2"/>
          </p:nvPr>
        </p:nvPicPr>
        <p:blipFill>
          <a:blip r:embed="rId2"/>
          <a:stretch>
            <a:fillRect/>
          </a:stretch>
        </p:blipFill>
        <p:spPr>
          <a:xfrm>
            <a:off x="5488441" y="2373542"/>
            <a:ext cx="3234872" cy="2155739"/>
          </a:xfrm>
          <a:effectLst>
            <a:softEdge rad="381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CA82A-58D4-2ECF-DCD6-747097859C83}"/>
              </a:ext>
            </a:extLst>
          </p:cNvPr>
          <p:cNvSpPr>
            <a:spLocks noGrp="1"/>
          </p:cNvSpPr>
          <p:nvPr>
            <p:ph type="title"/>
          </p:nvPr>
        </p:nvSpPr>
        <p:spPr/>
        <p:txBody>
          <a:bodyPr>
            <a:normAutofit/>
          </a:bodyPr>
          <a:lstStyle/>
          <a:p>
            <a:r>
              <a:rPr lang="en-US" sz="4000" dirty="0"/>
              <a:t>Current Procurement Process</a:t>
            </a:r>
          </a:p>
        </p:txBody>
      </p:sp>
      <p:sp>
        <p:nvSpPr>
          <p:cNvPr id="3" name="Content Placeholder 2">
            <a:extLst>
              <a:ext uri="{FF2B5EF4-FFF2-40B4-BE49-F238E27FC236}">
                <a16:creationId xmlns:a16="http://schemas.microsoft.com/office/drawing/2014/main" id="{753E6E54-1BAA-37EB-06E3-87E6944B5A8E}"/>
              </a:ext>
            </a:extLst>
          </p:cNvPr>
          <p:cNvSpPr>
            <a:spLocks noGrp="1"/>
          </p:cNvSpPr>
          <p:nvPr>
            <p:ph idx="1"/>
          </p:nvPr>
        </p:nvSpPr>
        <p:spPr>
          <a:xfrm>
            <a:off x="581192" y="2088777"/>
            <a:ext cx="7989752" cy="4437530"/>
          </a:xfrm>
        </p:spPr>
        <p:txBody>
          <a:bodyPr>
            <a:normAutofit fontScale="92500" lnSpcReduction="20000"/>
          </a:bodyPr>
          <a:lstStyle/>
          <a:p>
            <a:r>
              <a:rPr lang="en-US" sz="2900" dirty="0"/>
              <a:t>Multiple laws in the state of Illinois</a:t>
            </a:r>
          </a:p>
          <a:p>
            <a:r>
              <a:rPr lang="en-US" sz="2900" dirty="0"/>
              <a:t>Note the accessibility statement in contracts</a:t>
            </a:r>
          </a:p>
          <a:p>
            <a:pPr lvl="1"/>
            <a:r>
              <a:rPr lang="en-US" sz="2500" dirty="0"/>
              <a:t>Historically  certification state law “any tech has to comply with IITAA” but in 2022 procurement relief law regulated the procurement process under 50,0000. Changed law, no longer applicable for smaller contracts, rewrote</a:t>
            </a:r>
          </a:p>
          <a:p>
            <a:r>
              <a:rPr lang="en-US" sz="2900" dirty="0"/>
              <a:t>Accessibility Review Process</a:t>
            </a:r>
          </a:p>
          <a:p>
            <a:r>
              <a:rPr lang="en-US" sz="2900" dirty="0"/>
              <a:t>Ultimately who takes on the risk?</a:t>
            </a:r>
          </a:p>
          <a:p>
            <a:pPr lvl="1">
              <a:spcBef>
                <a:spcPts val="0"/>
              </a:spcBef>
            </a:pPr>
            <a:r>
              <a:rPr lang="en-US" sz="2500" dirty="0"/>
              <a:t>Requesting Department – acknowledge/accept risk, accommodation plan</a:t>
            </a:r>
          </a:p>
          <a:p>
            <a:pPr lvl="1">
              <a:spcBef>
                <a:spcPts val="0"/>
              </a:spcBef>
            </a:pPr>
            <a:r>
              <a:rPr lang="en-US" sz="2500" dirty="0"/>
              <a:t>Campus-wide – Accessibility Review Committee, Provost</a:t>
            </a:r>
          </a:p>
        </p:txBody>
      </p:sp>
    </p:spTree>
    <p:extLst>
      <p:ext uri="{BB962C8B-B14F-4D97-AF65-F5344CB8AC3E}">
        <p14:creationId xmlns:p14="http://schemas.microsoft.com/office/powerpoint/2010/main" val="3341778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0"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8489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DF6537-6C3E-06DC-6B02-F41C16047896}"/>
              </a:ext>
            </a:extLst>
          </p:cNvPr>
          <p:cNvSpPr>
            <a:spLocks noGrp="1"/>
          </p:cNvSpPr>
          <p:nvPr>
            <p:ph type="title"/>
          </p:nvPr>
        </p:nvSpPr>
        <p:spPr>
          <a:xfrm>
            <a:off x="482601" y="1033389"/>
            <a:ext cx="3619692" cy="4825409"/>
          </a:xfrm>
        </p:spPr>
        <p:txBody>
          <a:bodyPr anchor="ctr">
            <a:normAutofit/>
          </a:bodyPr>
          <a:lstStyle/>
          <a:p>
            <a:r>
              <a:rPr lang="en-US" sz="4700">
                <a:solidFill>
                  <a:srgbClr val="FFFFFF"/>
                </a:solidFill>
              </a:rPr>
              <a:t>Who is on the review committee?</a:t>
            </a:r>
          </a:p>
        </p:txBody>
      </p:sp>
      <p:sp>
        <p:nvSpPr>
          <p:cNvPr id="12"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934" y="460868"/>
            <a:ext cx="3621024"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7080" y="460868"/>
            <a:ext cx="3621024"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88D3FAB6-EAB9-77C9-A5EB-0EC14A88B97E}"/>
              </a:ext>
            </a:extLst>
          </p:cNvPr>
          <p:cNvSpPr>
            <a:spLocks noGrp="1"/>
          </p:cNvSpPr>
          <p:nvPr>
            <p:ph idx="1"/>
          </p:nvPr>
        </p:nvSpPr>
        <p:spPr>
          <a:xfrm>
            <a:off x="4760258" y="708213"/>
            <a:ext cx="4383741" cy="5387788"/>
          </a:xfrm>
          <a:ln w="57150">
            <a:noFill/>
          </a:ln>
        </p:spPr>
        <p:txBody>
          <a:bodyPr anchor="ctr">
            <a:normAutofit/>
          </a:bodyPr>
          <a:lstStyle/>
          <a:p>
            <a:pPr rtl="0">
              <a:buFont typeface="Arial" panose="020B0604020202020204" pitchFamily="34" charset="0"/>
              <a:buChar char="•"/>
            </a:pPr>
            <a:r>
              <a:rPr lang="en-US" sz="2000" dirty="0">
                <a:solidFill>
                  <a:schemeClr val="accent2">
                    <a:lumMod val="50000"/>
                  </a:schemeClr>
                </a:solidFill>
              </a:rPr>
              <a:t>Technology Solutions </a:t>
            </a:r>
          </a:p>
          <a:p>
            <a:pPr lvl="1">
              <a:spcBef>
                <a:spcPts val="0"/>
              </a:spcBef>
              <a:spcAft>
                <a:spcPts val="0"/>
              </a:spcAft>
              <a:buFont typeface="Arial" panose="020B0604020202020204" pitchFamily="34" charset="0"/>
              <a:buChar char="•"/>
            </a:pPr>
            <a:r>
              <a:rPr lang="en-US" sz="2000" dirty="0">
                <a:solidFill>
                  <a:schemeClr val="accent2">
                    <a:lumMod val="50000"/>
                  </a:schemeClr>
                </a:solidFill>
              </a:rPr>
              <a:t>Chief Information Officer</a:t>
            </a:r>
          </a:p>
          <a:p>
            <a:pPr lvl="1">
              <a:spcBef>
                <a:spcPts val="0"/>
              </a:spcBef>
              <a:spcAft>
                <a:spcPts val="0"/>
              </a:spcAft>
              <a:buFont typeface="Arial" panose="020B0604020202020204" pitchFamily="34" charset="0"/>
              <a:buChar char="•"/>
            </a:pPr>
            <a:r>
              <a:rPr lang="en-US" sz="2000" dirty="0">
                <a:solidFill>
                  <a:schemeClr val="accent2">
                    <a:lumMod val="50000"/>
                  </a:schemeClr>
                </a:solidFill>
              </a:rPr>
              <a:t>IT Business office</a:t>
            </a:r>
          </a:p>
          <a:p>
            <a:pPr lvl="1">
              <a:spcBef>
                <a:spcPts val="0"/>
              </a:spcBef>
              <a:spcAft>
                <a:spcPts val="0"/>
              </a:spcAft>
              <a:buFont typeface="Arial" panose="020B0604020202020204" pitchFamily="34" charset="0"/>
              <a:buChar char="•"/>
            </a:pPr>
            <a:r>
              <a:rPr lang="en-US" sz="2000" dirty="0">
                <a:solidFill>
                  <a:schemeClr val="accent2">
                    <a:lumMod val="50000"/>
                  </a:schemeClr>
                </a:solidFill>
              </a:rPr>
              <a:t>Web Accessibility Coordinator</a:t>
            </a:r>
          </a:p>
          <a:p>
            <a:pPr rtl="0">
              <a:buFont typeface="Arial" panose="020B0604020202020204" pitchFamily="34" charset="0"/>
              <a:buChar char="•"/>
            </a:pPr>
            <a:r>
              <a:rPr lang="en-US" sz="2000" dirty="0">
                <a:solidFill>
                  <a:schemeClr val="accent2">
                    <a:lumMod val="50000"/>
                  </a:schemeClr>
                </a:solidFill>
              </a:rPr>
              <a:t>Student Access and Accommodation Services</a:t>
            </a:r>
          </a:p>
          <a:p>
            <a:pPr rtl="0">
              <a:buFont typeface="Arial" panose="020B0604020202020204" pitchFamily="34" charset="0"/>
              <a:buChar char="•"/>
            </a:pPr>
            <a:r>
              <a:rPr lang="en-US" sz="2000" dirty="0">
                <a:solidFill>
                  <a:schemeClr val="accent2">
                    <a:lumMod val="50000"/>
                  </a:schemeClr>
                </a:solidFill>
              </a:rPr>
              <a:t>Office of Equal Opportunity and Access</a:t>
            </a:r>
          </a:p>
          <a:p>
            <a:pPr rtl="0">
              <a:buFont typeface="Arial" panose="020B0604020202020204" pitchFamily="34" charset="0"/>
              <a:buChar char="•"/>
            </a:pPr>
            <a:r>
              <a:rPr lang="en-US" sz="2000" dirty="0">
                <a:solidFill>
                  <a:schemeClr val="accent2">
                    <a:lumMod val="50000"/>
                  </a:schemeClr>
                </a:solidFill>
              </a:rPr>
              <a:t>Legal/General Counsel</a:t>
            </a:r>
          </a:p>
          <a:p>
            <a:pPr rtl="0">
              <a:buFont typeface="Arial" panose="020B0604020202020204" pitchFamily="34" charset="0"/>
              <a:buChar char="•"/>
            </a:pPr>
            <a:r>
              <a:rPr lang="en-US" sz="2000" dirty="0">
                <a:solidFill>
                  <a:schemeClr val="accent2">
                    <a:lumMod val="50000"/>
                  </a:schemeClr>
                </a:solidFill>
              </a:rPr>
              <a:t>Purchasing</a:t>
            </a:r>
          </a:p>
          <a:p>
            <a:pPr>
              <a:buFont typeface="Arial" panose="020B0604020202020204" pitchFamily="34" charset="0"/>
              <a:buChar char="•"/>
            </a:pPr>
            <a:r>
              <a:rPr lang="en-US" sz="2000" dirty="0">
                <a:solidFill>
                  <a:schemeClr val="accent2">
                    <a:lumMod val="50000"/>
                  </a:schemeClr>
                </a:solidFill>
              </a:rPr>
              <a:t>Faculty Research</a:t>
            </a:r>
          </a:p>
          <a:p>
            <a:pPr rtl="0">
              <a:buFont typeface="Arial" panose="020B0604020202020204" pitchFamily="34" charset="0"/>
              <a:buChar char="•"/>
            </a:pPr>
            <a:r>
              <a:rPr lang="en-US" sz="2000" dirty="0">
                <a:solidFill>
                  <a:schemeClr val="accent2">
                    <a:lumMod val="50000"/>
                  </a:schemeClr>
                </a:solidFill>
                <a:effectLst/>
              </a:rPr>
              <a:t>Academic Affairs and Provost</a:t>
            </a:r>
          </a:p>
          <a:p>
            <a:pPr rtl="0">
              <a:buFont typeface="Arial" panose="020B0604020202020204" pitchFamily="34" charset="0"/>
              <a:buChar char="•"/>
            </a:pPr>
            <a:r>
              <a:rPr lang="en-US" sz="2000" dirty="0">
                <a:solidFill>
                  <a:schemeClr val="accent2">
                    <a:lumMod val="50000"/>
                  </a:schemeClr>
                </a:solidFill>
              </a:rPr>
              <a:t>President’s</a:t>
            </a:r>
            <a:r>
              <a:rPr lang="en-US" sz="1800" dirty="0">
                <a:solidFill>
                  <a:schemeClr val="accent2">
                    <a:lumMod val="50000"/>
                  </a:schemeClr>
                </a:solidFill>
              </a:rPr>
              <a:t> </a:t>
            </a:r>
            <a:r>
              <a:rPr lang="en-US" sz="2000" dirty="0">
                <a:solidFill>
                  <a:schemeClr val="accent2">
                    <a:lumMod val="50000"/>
                  </a:schemeClr>
                </a:solidFill>
              </a:rPr>
              <a:t>Cabinet</a:t>
            </a:r>
            <a:endParaRPr lang="en-US" sz="1800" dirty="0">
              <a:solidFill>
                <a:schemeClr val="accent2">
                  <a:lumMod val="50000"/>
                </a:schemeClr>
              </a:solidFill>
            </a:endParaRPr>
          </a:p>
        </p:txBody>
      </p:sp>
    </p:spTree>
    <p:extLst>
      <p:ext uri="{BB962C8B-B14F-4D97-AF65-F5344CB8AC3E}">
        <p14:creationId xmlns:p14="http://schemas.microsoft.com/office/powerpoint/2010/main" val="30735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6D7AE-9FA8-45C0-D69E-7394808F85A9}"/>
              </a:ext>
            </a:extLst>
          </p:cNvPr>
          <p:cNvSpPr>
            <a:spLocks noGrp="1"/>
          </p:cNvSpPr>
          <p:nvPr>
            <p:ph type="title"/>
          </p:nvPr>
        </p:nvSpPr>
        <p:spPr/>
        <p:txBody>
          <a:bodyPr/>
          <a:lstStyle/>
          <a:p>
            <a:r>
              <a:rPr lang="en-US" dirty="0"/>
              <a:t>Addendum Language</a:t>
            </a:r>
          </a:p>
        </p:txBody>
      </p:sp>
      <p:sp>
        <p:nvSpPr>
          <p:cNvPr id="3" name="Content Placeholder 2">
            <a:extLst>
              <a:ext uri="{FF2B5EF4-FFF2-40B4-BE49-F238E27FC236}">
                <a16:creationId xmlns:a16="http://schemas.microsoft.com/office/drawing/2014/main" id="{7CEF767D-54D8-0E25-AE56-16F58EB2EFC4}"/>
              </a:ext>
            </a:extLst>
          </p:cNvPr>
          <p:cNvSpPr>
            <a:spLocks noGrp="1"/>
          </p:cNvSpPr>
          <p:nvPr>
            <p:ph idx="1"/>
          </p:nvPr>
        </p:nvSpPr>
        <p:spPr/>
        <p:txBody>
          <a:bodyPr>
            <a:normAutofit fontScale="77500" lnSpcReduction="20000"/>
          </a:bodyPr>
          <a:lstStyle/>
          <a:p>
            <a:pPr marL="0" indent="0">
              <a:buNone/>
            </a:pPr>
            <a:r>
              <a:rPr lang="en-US" dirty="0"/>
              <a:t>Technology Accessibility: This applies to information technology contracts and is otherwise not applicable. Vendor certifies that information technology, including electronic information, software, systems and equipment (including websites and mobile applications), developed or provided under this contract comply with the applicable requirements of the Illinois Information Technology Accessibility Act Standards as published at (www.dhs.state.il.us/iitaa) 30 ILCS 587. Illinois' IITAA accessibility standards exactly match the United States' Section 508 Standards and the World Wide Web Consortium's Web Content Accessibility Guidelines (WCAG) 2.0 Level AA. In the event that an accessibility assessment conducted or obtained by Vendor reveals an issue of non-compliance, Vendor will endeavor to correct the issue.</a:t>
            </a:r>
          </a:p>
        </p:txBody>
      </p:sp>
    </p:spTree>
    <p:extLst>
      <p:ext uri="{BB962C8B-B14F-4D97-AF65-F5344CB8AC3E}">
        <p14:creationId xmlns:p14="http://schemas.microsoft.com/office/powerpoint/2010/main" val="141178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993F09C6-4F57-4B05-9592-E253D8BC6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1" name="Rectangle 20">
            <a:extLst>
              <a:ext uri="{FF2B5EF4-FFF2-40B4-BE49-F238E27FC236}">
                <a16:creationId xmlns:a16="http://schemas.microsoft.com/office/drawing/2014/main" id="{879A26B8-6C4E-452B-ADD3-ED324A7AB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A92C56F-C7A3-BBFE-7FAF-76184DEF04DE}"/>
              </a:ext>
            </a:extLst>
          </p:cNvPr>
          <p:cNvSpPr>
            <a:spLocks noGrp="1"/>
          </p:cNvSpPr>
          <p:nvPr>
            <p:ph type="title"/>
          </p:nvPr>
        </p:nvSpPr>
        <p:spPr>
          <a:xfrm>
            <a:off x="4754070" y="591196"/>
            <a:ext cx="4021948" cy="608101"/>
          </a:xfrm>
        </p:spPr>
        <p:txBody>
          <a:bodyPr vert="horz" lIns="91440" tIns="45720" rIns="91440" bIns="45720" rtlCol="0" anchor="b">
            <a:normAutofit/>
          </a:bodyPr>
          <a:lstStyle/>
          <a:p>
            <a:r>
              <a:rPr lang="en-US" sz="3200" dirty="0">
                <a:solidFill>
                  <a:schemeClr val="tx2"/>
                </a:solidFill>
              </a:rPr>
              <a:t>Accessibility Review</a:t>
            </a:r>
          </a:p>
        </p:txBody>
      </p:sp>
      <p:sp>
        <p:nvSpPr>
          <p:cNvPr id="23" name="Rectangle 22">
            <a:extLst>
              <a:ext uri="{FF2B5EF4-FFF2-40B4-BE49-F238E27FC236}">
                <a16:creationId xmlns:a16="http://schemas.microsoft.com/office/drawing/2014/main" id="{D03E4FEE-2E6A-44AB-B6BA-C1AD0CD6D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4204358"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4">
            <a:extLst>
              <a:ext uri="{FF2B5EF4-FFF2-40B4-BE49-F238E27FC236}">
                <a16:creationId xmlns:a16="http://schemas.microsoft.com/office/drawing/2014/main" id="{0817EB59-13B3-43DA-9B91-A7CC174A6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8238" y="457200"/>
            <a:ext cx="4200005"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6">
            <a:extLst>
              <a:ext uri="{FF2B5EF4-FFF2-40B4-BE49-F238E27FC236}">
                <a16:creationId xmlns:a16="http://schemas.microsoft.com/office/drawing/2014/main" id="{9B4167E1-E2B0-4192-8DA2-6967DDFF8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1782" y="614407"/>
            <a:ext cx="4207476"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8" name="Content Placeholder 7" descr="Screenshot of the first page of the Accessibility Notes template. Need PowerPoint Slide Notes: For long description.">
            <a:extLst>
              <a:ext uri="{FF2B5EF4-FFF2-40B4-BE49-F238E27FC236}">
                <a16:creationId xmlns:a16="http://schemas.microsoft.com/office/drawing/2014/main" id="{5A48C142-4B6B-F9D7-5657-4C668FDE5526}"/>
              </a:ext>
            </a:extLst>
          </p:cNvPr>
          <p:cNvPicPr>
            <a:picLocks noGrp="1" noChangeAspect="1"/>
          </p:cNvPicPr>
          <p:nvPr>
            <p:ph idx="1"/>
          </p:nvPr>
        </p:nvPicPr>
        <p:blipFill>
          <a:blip r:embed="rId3"/>
          <a:srcRect/>
          <a:stretch/>
        </p:blipFill>
        <p:spPr>
          <a:xfrm>
            <a:off x="463280" y="766032"/>
            <a:ext cx="4094078" cy="5746076"/>
          </a:xfrm>
          <a:prstGeom prst="rect">
            <a:avLst/>
          </a:prstGeom>
          <a:effectLst>
            <a:outerShdw blurRad="50800" dist="38100" dir="2700000" algn="tl" rotWithShape="0">
              <a:prstClr val="black">
                <a:alpha val="40000"/>
              </a:prstClr>
            </a:outerShdw>
          </a:effectLst>
        </p:spPr>
      </p:pic>
      <p:sp>
        <p:nvSpPr>
          <p:cNvPr id="6" name="Text Placeholder 5">
            <a:extLst>
              <a:ext uri="{FF2B5EF4-FFF2-40B4-BE49-F238E27FC236}">
                <a16:creationId xmlns:a16="http://schemas.microsoft.com/office/drawing/2014/main" id="{CD489142-4174-9B59-10CB-D659B85D64AA}"/>
              </a:ext>
            </a:extLst>
          </p:cNvPr>
          <p:cNvSpPr>
            <a:spLocks noGrp="1"/>
          </p:cNvSpPr>
          <p:nvPr>
            <p:ph type="body" sz="half" idx="2"/>
          </p:nvPr>
        </p:nvSpPr>
        <p:spPr>
          <a:xfrm>
            <a:off x="4754070" y="1192928"/>
            <a:ext cx="4021948" cy="5461479"/>
          </a:xfrm>
        </p:spPr>
        <p:txBody>
          <a:bodyPr vert="horz" lIns="91440" tIns="45720" rIns="91440" bIns="45720" rtlCol="0" anchor="ctr">
            <a:normAutofit lnSpcReduction="10000"/>
          </a:bodyPr>
          <a:lstStyle/>
          <a:p>
            <a:pPr marL="228600" indent="-228600" algn="l">
              <a:buFont typeface="Wingdings 2" panose="05020102010507070707" pitchFamily="18" charset="2"/>
              <a:buChar char=""/>
            </a:pPr>
            <a:r>
              <a:rPr lang="en-US" sz="2000" dirty="0">
                <a:solidFill>
                  <a:schemeClr val="tx2"/>
                </a:solidFill>
                <a:effectLst/>
              </a:rPr>
              <a:t>Internet Search</a:t>
            </a:r>
          </a:p>
          <a:p>
            <a:pPr marL="685800" lvl="1" indent="-228600">
              <a:buFont typeface="Wingdings 2" panose="05020102010507070707" pitchFamily="18" charset="2"/>
              <a:buChar char=""/>
            </a:pPr>
            <a:r>
              <a:rPr lang="en-US" sz="2000" dirty="0"/>
              <a:t>Find </a:t>
            </a:r>
            <a:r>
              <a:rPr lang="en-US" sz="2000" dirty="0">
                <a:solidFill>
                  <a:schemeClr val="tx2"/>
                </a:solidFill>
              </a:rPr>
              <a:t>Voluntary Product Accessibility Template (</a:t>
            </a:r>
            <a:r>
              <a:rPr lang="en-US" sz="2000" dirty="0"/>
              <a:t>VPAT), if not provided</a:t>
            </a:r>
          </a:p>
          <a:p>
            <a:pPr marL="685800" lvl="1" indent="-228600">
              <a:buFont typeface="Wingdings 2" panose="05020102010507070707" pitchFamily="18" charset="2"/>
              <a:buChar char=""/>
            </a:pPr>
            <a:r>
              <a:rPr lang="en-US" sz="2000" dirty="0">
                <a:effectLst/>
              </a:rPr>
              <a:t>Vendor’s </a:t>
            </a:r>
            <a:r>
              <a:rPr lang="en-US" sz="2000" dirty="0"/>
              <a:t>i</a:t>
            </a:r>
            <a:r>
              <a:rPr lang="en-US" sz="2000" dirty="0">
                <a:effectLst/>
              </a:rPr>
              <a:t>nformation</a:t>
            </a:r>
          </a:p>
          <a:p>
            <a:pPr marL="1143000" lvl="2" indent="-228600">
              <a:spcBef>
                <a:spcPts val="0"/>
              </a:spcBef>
              <a:spcAft>
                <a:spcPts val="0"/>
              </a:spcAft>
              <a:buFont typeface="Wingdings 2" panose="05020102010507070707" pitchFamily="18" charset="2"/>
              <a:buChar char=""/>
            </a:pPr>
            <a:r>
              <a:rPr lang="en-US" sz="1600" dirty="0">
                <a:effectLst/>
              </a:rPr>
              <a:t>Accessibility related</a:t>
            </a:r>
          </a:p>
          <a:p>
            <a:pPr marL="1143000" lvl="2" indent="-228600">
              <a:spcBef>
                <a:spcPts val="0"/>
              </a:spcBef>
              <a:spcAft>
                <a:spcPts val="0"/>
              </a:spcAft>
              <a:buFont typeface="Wingdings 2" panose="05020102010507070707" pitchFamily="18" charset="2"/>
              <a:buChar char=""/>
            </a:pPr>
            <a:r>
              <a:rPr lang="en-US" sz="1600" dirty="0"/>
              <a:t>Keyboard shortcuts</a:t>
            </a:r>
          </a:p>
          <a:p>
            <a:pPr marL="685800" lvl="1" indent="-228600">
              <a:buFont typeface="Wingdings 2" panose="05020102010507070707" pitchFamily="18" charset="2"/>
              <a:buChar char=""/>
            </a:pPr>
            <a:r>
              <a:rPr lang="en-US" sz="2000" dirty="0"/>
              <a:t>Public information</a:t>
            </a:r>
          </a:p>
          <a:p>
            <a:pPr marL="1143000" lvl="2" indent="-228600">
              <a:spcBef>
                <a:spcPts val="0"/>
              </a:spcBef>
              <a:spcAft>
                <a:spcPts val="0"/>
              </a:spcAft>
              <a:buFont typeface="Wingdings 2" panose="05020102010507070707" pitchFamily="18" charset="2"/>
              <a:buChar char=""/>
            </a:pPr>
            <a:r>
              <a:rPr lang="en-US" sz="1600" dirty="0">
                <a:effectLst/>
              </a:rPr>
              <a:t>Other universities</a:t>
            </a:r>
          </a:p>
          <a:p>
            <a:pPr marL="1143000" lvl="2" indent="-228600">
              <a:spcBef>
                <a:spcPts val="0"/>
              </a:spcBef>
              <a:spcAft>
                <a:spcPts val="0"/>
              </a:spcAft>
              <a:buFont typeface="Wingdings 2" panose="05020102010507070707" pitchFamily="18" charset="2"/>
              <a:buChar char=""/>
            </a:pPr>
            <a:r>
              <a:rPr lang="en-US" sz="1600" dirty="0"/>
              <a:t>Customer reviews</a:t>
            </a:r>
            <a:endParaRPr lang="en-US" sz="1600" dirty="0">
              <a:effectLst/>
            </a:endParaRPr>
          </a:p>
          <a:p>
            <a:pPr marL="228600" indent="-228600" algn="l">
              <a:buFont typeface="Wingdings 2" panose="05020102010507070707" pitchFamily="18" charset="2"/>
              <a:buChar char=""/>
            </a:pPr>
            <a:r>
              <a:rPr lang="en-US" sz="2000" dirty="0">
                <a:solidFill>
                  <a:schemeClr val="tx2"/>
                </a:solidFill>
              </a:rPr>
              <a:t>VPAT</a:t>
            </a:r>
            <a:endParaRPr lang="en-US" sz="2000" dirty="0">
              <a:solidFill>
                <a:schemeClr val="tx2"/>
              </a:solidFill>
              <a:effectLst/>
            </a:endParaRPr>
          </a:p>
          <a:p>
            <a:pPr marL="685800" lvl="1" indent="-228600">
              <a:spcBef>
                <a:spcPts val="0"/>
              </a:spcBef>
              <a:buFont typeface="Wingdings 2" panose="05020102010507070707" pitchFamily="18" charset="2"/>
              <a:buChar char=""/>
            </a:pPr>
            <a:r>
              <a:rPr lang="en-US" sz="2000" dirty="0"/>
              <a:t>Who wrote the VPAT?</a:t>
            </a:r>
          </a:p>
          <a:p>
            <a:pPr marL="685800" lvl="1" indent="-228600">
              <a:spcBef>
                <a:spcPts val="0"/>
              </a:spcBef>
              <a:buFont typeface="Wingdings 2" panose="05020102010507070707" pitchFamily="18" charset="2"/>
              <a:buChar char=""/>
            </a:pPr>
            <a:r>
              <a:rPr lang="en-US" sz="2000" dirty="0">
                <a:effectLst/>
              </a:rPr>
              <a:t>How detailed is the report?</a:t>
            </a:r>
          </a:p>
          <a:p>
            <a:pPr marL="228600" indent="-228600" algn="l">
              <a:buFont typeface="Wingdings 2" panose="05020102010507070707" pitchFamily="18" charset="2"/>
              <a:buChar char=""/>
            </a:pPr>
            <a:r>
              <a:rPr lang="en-US" sz="2000" dirty="0">
                <a:solidFill>
                  <a:schemeClr val="tx2"/>
                </a:solidFill>
                <a:hlinkClick r:id="rId4"/>
              </a:rPr>
              <a:t>M</a:t>
            </a:r>
            <a:r>
              <a:rPr lang="en-US" sz="2000" dirty="0">
                <a:solidFill>
                  <a:schemeClr val="tx2"/>
                </a:solidFill>
                <a:effectLst/>
                <a:hlinkClick r:id="rId4"/>
              </a:rPr>
              <a:t>anual Reviews</a:t>
            </a:r>
            <a:endParaRPr lang="en-US" sz="2200" dirty="0"/>
          </a:p>
          <a:p>
            <a:pPr marL="685800" lvl="1" indent="-228600">
              <a:buFont typeface="Wingdings 2" panose="05020102010507070707" pitchFamily="18" charset="2"/>
              <a:buChar char=""/>
            </a:pPr>
            <a:r>
              <a:rPr lang="en-US" sz="2000" dirty="0"/>
              <a:t>Who is using product?</a:t>
            </a:r>
          </a:p>
          <a:p>
            <a:pPr marL="685800" lvl="1" indent="-228600">
              <a:buFont typeface="Wingdings 2" panose="05020102010507070707" pitchFamily="18" charset="2"/>
              <a:buChar char=""/>
            </a:pPr>
            <a:r>
              <a:rPr lang="en-US" sz="2000" dirty="0"/>
              <a:t>How many people are using it?</a:t>
            </a:r>
            <a:endParaRPr lang="en-US" sz="2000" dirty="0">
              <a:solidFill>
                <a:schemeClr val="tx2"/>
              </a:solidFill>
              <a:effectLst/>
            </a:endParaRPr>
          </a:p>
        </p:txBody>
      </p:sp>
    </p:spTree>
    <p:extLst>
      <p:ext uri="{BB962C8B-B14F-4D97-AF65-F5344CB8AC3E}">
        <p14:creationId xmlns:p14="http://schemas.microsoft.com/office/powerpoint/2010/main" val="2785900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0"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8489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DF6537-6C3E-06DC-6B02-F41C16047896}"/>
              </a:ext>
            </a:extLst>
          </p:cNvPr>
          <p:cNvSpPr>
            <a:spLocks noGrp="1"/>
          </p:cNvSpPr>
          <p:nvPr>
            <p:ph type="title"/>
          </p:nvPr>
        </p:nvSpPr>
        <p:spPr>
          <a:xfrm>
            <a:off x="360186" y="974526"/>
            <a:ext cx="4089399" cy="1487693"/>
          </a:xfrm>
        </p:spPr>
        <p:txBody>
          <a:bodyPr anchor="ctr">
            <a:normAutofit/>
          </a:bodyPr>
          <a:lstStyle/>
          <a:p>
            <a:r>
              <a:rPr lang="en-US" sz="4400" dirty="0">
                <a:solidFill>
                  <a:srgbClr val="FFFFFF"/>
                </a:solidFill>
              </a:rPr>
              <a:t>Manual </a:t>
            </a:r>
            <a:br>
              <a:rPr lang="en-US" sz="4400" dirty="0">
                <a:solidFill>
                  <a:srgbClr val="FFFFFF"/>
                </a:solidFill>
              </a:rPr>
            </a:br>
            <a:r>
              <a:rPr lang="en-US" sz="4400" dirty="0">
                <a:solidFill>
                  <a:srgbClr val="FFFFFF"/>
                </a:solidFill>
              </a:rPr>
              <a:t>Reviews</a:t>
            </a:r>
          </a:p>
        </p:txBody>
      </p:sp>
      <p:sp>
        <p:nvSpPr>
          <p:cNvPr id="12"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934" y="460868"/>
            <a:ext cx="3621024"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7080" y="460868"/>
            <a:ext cx="3621024"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88D3FAB6-EAB9-77C9-A5EB-0EC14A88B97E}"/>
              </a:ext>
            </a:extLst>
          </p:cNvPr>
          <p:cNvSpPr>
            <a:spLocks noGrp="1"/>
          </p:cNvSpPr>
          <p:nvPr>
            <p:ph idx="1"/>
          </p:nvPr>
        </p:nvSpPr>
        <p:spPr>
          <a:xfrm>
            <a:off x="4878566" y="654424"/>
            <a:ext cx="4077174" cy="5934635"/>
          </a:xfrm>
          <a:ln w="57150">
            <a:noFill/>
          </a:ln>
        </p:spPr>
        <p:txBody>
          <a:bodyPr anchor="ctr">
            <a:normAutofit fontScale="92500" lnSpcReduction="10000"/>
          </a:bodyPr>
          <a:lstStyle/>
          <a:p>
            <a:pPr marL="324000" lvl="1" indent="0">
              <a:buNone/>
            </a:pPr>
            <a:r>
              <a:rPr lang="en-US" dirty="0"/>
              <a:t>What?</a:t>
            </a:r>
          </a:p>
          <a:p>
            <a:pPr lvl="1"/>
            <a:r>
              <a:rPr lang="en-US" sz="2200" dirty="0"/>
              <a:t>Page structure </a:t>
            </a:r>
          </a:p>
          <a:p>
            <a:pPr lvl="2">
              <a:spcBef>
                <a:spcPts val="0"/>
              </a:spcBef>
              <a:spcAft>
                <a:spcPts val="0"/>
              </a:spcAft>
            </a:pPr>
            <a:r>
              <a:rPr lang="en-US" sz="1900" dirty="0"/>
              <a:t>Headings</a:t>
            </a:r>
          </a:p>
          <a:p>
            <a:pPr lvl="2">
              <a:spcBef>
                <a:spcPts val="0"/>
              </a:spcBef>
              <a:spcAft>
                <a:spcPts val="0"/>
              </a:spcAft>
            </a:pPr>
            <a:r>
              <a:rPr lang="en-US" sz="1900" dirty="0"/>
              <a:t>Lists</a:t>
            </a:r>
          </a:p>
          <a:p>
            <a:pPr lvl="2">
              <a:spcBef>
                <a:spcPts val="0"/>
              </a:spcBef>
              <a:spcAft>
                <a:spcPts val="0"/>
              </a:spcAft>
            </a:pPr>
            <a:r>
              <a:rPr lang="en-US" sz="1900" dirty="0"/>
              <a:t>Tables</a:t>
            </a:r>
          </a:p>
          <a:p>
            <a:pPr lvl="2">
              <a:spcBef>
                <a:spcPts val="0"/>
              </a:spcBef>
              <a:spcAft>
                <a:spcPts val="0"/>
              </a:spcAft>
            </a:pPr>
            <a:r>
              <a:rPr lang="en-US" sz="1900" dirty="0"/>
              <a:t>Forms</a:t>
            </a:r>
          </a:p>
          <a:p>
            <a:pPr lvl="1"/>
            <a:r>
              <a:rPr lang="en-US" sz="2200" dirty="0"/>
              <a:t>Color contrast 	</a:t>
            </a:r>
          </a:p>
          <a:p>
            <a:pPr lvl="1"/>
            <a:r>
              <a:rPr lang="en-US" sz="2200" dirty="0"/>
              <a:t>Navigating the product using only a keyboard (no mouse)</a:t>
            </a:r>
          </a:p>
          <a:p>
            <a:pPr lvl="1"/>
            <a:r>
              <a:rPr lang="en-US" sz="2200" dirty="0"/>
              <a:t>Using common assistive technologies, like screen readers</a:t>
            </a:r>
          </a:p>
          <a:p>
            <a:pPr lvl="1"/>
            <a:r>
              <a:rPr lang="en-US" sz="2200" dirty="0"/>
              <a:t>Screen magnification </a:t>
            </a:r>
          </a:p>
          <a:p>
            <a:pPr lvl="1"/>
            <a:r>
              <a:rPr lang="en-US" sz="2200" dirty="0"/>
              <a:t>Alt text for images</a:t>
            </a:r>
          </a:p>
          <a:p>
            <a:pPr lvl="1"/>
            <a:r>
              <a:rPr lang="en-US" sz="2200" dirty="0"/>
              <a:t>Captioning and transcripts for videos, podcasts, and audio content</a:t>
            </a:r>
            <a:endParaRPr lang="en-US" sz="3500" dirty="0"/>
          </a:p>
        </p:txBody>
      </p:sp>
      <p:sp>
        <p:nvSpPr>
          <p:cNvPr id="7" name="Cloud 6">
            <a:extLst>
              <a:ext uri="{FF2B5EF4-FFF2-40B4-BE49-F238E27FC236}">
                <a16:creationId xmlns:a16="http://schemas.microsoft.com/office/drawing/2014/main" id="{FAB099AC-3D89-3245-E48E-F434FADAA158}"/>
              </a:ext>
              <a:ext uri="{C183D7F6-B498-43B3-948B-1728B52AA6E4}">
                <adec:decorative xmlns:adec="http://schemas.microsoft.com/office/drawing/2017/decorative" val="1"/>
              </a:ext>
            </a:extLst>
          </p:cNvPr>
          <p:cNvSpPr/>
          <p:nvPr/>
        </p:nvSpPr>
        <p:spPr>
          <a:xfrm>
            <a:off x="188260" y="2462219"/>
            <a:ext cx="4261325" cy="1339947"/>
          </a:xfrm>
          <a:prstGeom prst="cloud">
            <a:avLst/>
          </a:prstGeom>
          <a:solidFill>
            <a:srgbClr val="F2F2F2"/>
          </a:solidFill>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1F4C59C-00D3-CA2C-9B85-90A2EE763825}"/>
              </a:ext>
            </a:extLst>
          </p:cNvPr>
          <p:cNvSpPr txBox="1"/>
          <p:nvPr/>
        </p:nvSpPr>
        <p:spPr>
          <a:xfrm>
            <a:off x="481934" y="2694170"/>
            <a:ext cx="3907662" cy="1107996"/>
          </a:xfrm>
          <a:prstGeom prst="rect">
            <a:avLst/>
          </a:prstGeom>
          <a:noFill/>
        </p:spPr>
        <p:txBody>
          <a:bodyPr wrap="square" rtlCol="0">
            <a:spAutoFit/>
          </a:bodyPr>
          <a:lstStyle/>
          <a:p>
            <a:pPr algn="ctr"/>
            <a:r>
              <a:rPr lang="en-US" sz="2400" dirty="0"/>
              <a:t>Can main tasks be done independently?</a:t>
            </a:r>
          </a:p>
          <a:p>
            <a:endParaRPr lang="en-US" dirty="0"/>
          </a:p>
        </p:txBody>
      </p:sp>
      <p:pic>
        <p:nvPicPr>
          <p:cNvPr id="9" name="Picture 8" descr="A person sitting at a table using a screen reader on a computer.">
            <a:extLst>
              <a:ext uri="{FF2B5EF4-FFF2-40B4-BE49-F238E27FC236}">
                <a16:creationId xmlns:a16="http://schemas.microsoft.com/office/drawing/2014/main" id="{B9D06088-874B-CB6F-3330-A8A7C26C3E07}"/>
              </a:ext>
            </a:extLst>
          </p:cNvPr>
          <p:cNvPicPr>
            <a:picLocks noChangeAspect="1"/>
          </p:cNvPicPr>
          <p:nvPr/>
        </p:nvPicPr>
        <p:blipFill>
          <a:blip r:embed="rId3"/>
          <a:stretch>
            <a:fillRect/>
          </a:stretch>
        </p:blipFill>
        <p:spPr>
          <a:xfrm>
            <a:off x="589627" y="4011622"/>
            <a:ext cx="3408632" cy="2556474"/>
          </a:xfrm>
          <a:custGeom>
            <a:avLst/>
            <a:gdLst>
              <a:gd name="connsiteX0" fmla="*/ 0 w 3408632"/>
              <a:gd name="connsiteY0" fmla="*/ 0 h 2556474"/>
              <a:gd name="connsiteX1" fmla="*/ 715813 w 3408632"/>
              <a:gd name="connsiteY1" fmla="*/ 0 h 2556474"/>
              <a:gd name="connsiteX2" fmla="*/ 1465712 w 3408632"/>
              <a:gd name="connsiteY2" fmla="*/ 0 h 2556474"/>
              <a:gd name="connsiteX3" fmla="*/ 2147438 w 3408632"/>
              <a:gd name="connsiteY3" fmla="*/ 0 h 2556474"/>
              <a:gd name="connsiteX4" fmla="*/ 2795078 w 3408632"/>
              <a:gd name="connsiteY4" fmla="*/ 0 h 2556474"/>
              <a:gd name="connsiteX5" fmla="*/ 3408632 w 3408632"/>
              <a:gd name="connsiteY5" fmla="*/ 0 h 2556474"/>
              <a:gd name="connsiteX6" fmla="*/ 3408632 w 3408632"/>
              <a:gd name="connsiteY6" fmla="*/ 664683 h 2556474"/>
              <a:gd name="connsiteX7" fmla="*/ 3408632 w 3408632"/>
              <a:gd name="connsiteY7" fmla="*/ 1227108 h 2556474"/>
              <a:gd name="connsiteX8" fmla="*/ 3408632 w 3408632"/>
              <a:gd name="connsiteY8" fmla="*/ 1789532 h 2556474"/>
              <a:gd name="connsiteX9" fmla="*/ 3408632 w 3408632"/>
              <a:gd name="connsiteY9" fmla="*/ 2556474 h 2556474"/>
              <a:gd name="connsiteX10" fmla="*/ 2760992 w 3408632"/>
              <a:gd name="connsiteY10" fmla="*/ 2556474 h 2556474"/>
              <a:gd name="connsiteX11" fmla="*/ 2079266 w 3408632"/>
              <a:gd name="connsiteY11" fmla="*/ 2556474 h 2556474"/>
              <a:gd name="connsiteX12" fmla="*/ 1329366 w 3408632"/>
              <a:gd name="connsiteY12" fmla="*/ 2556474 h 2556474"/>
              <a:gd name="connsiteX13" fmla="*/ 681726 w 3408632"/>
              <a:gd name="connsiteY13" fmla="*/ 2556474 h 2556474"/>
              <a:gd name="connsiteX14" fmla="*/ 0 w 3408632"/>
              <a:gd name="connsiteY14" fmla="*/ 2556474 h 2556474"/>
              <a:gd name="connsiteX15" fmla="*/ 0 w 3408632"/>
              <a:gd name="connsiteY15" fmla="*/ 1891791 h 2556474"/>
              <a:gd name="connsiteX16" fmla="*/ 0 w 3408632"/>
              <a:gd name="connsiteY16" fmla="*/ 1303802 h 2556474"/>
              <a:gd name="connsiteX17" fmla="*/ 0 w 3408632"/>
              <a:gd name="connsiteY17" fmla="*/ 664683 h 2556474"/>
              <a:gd name="connsiteX18" fmla="*/ 0 w 3408632"/>
              <a:gd name="connsiteY18" fmla="*/ 0 h 255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08632" h="2556474" fill="none" extrusionOk="0">
                <a:moveTo>
                  <a:pt x="0" y="0"/>
                </a:moveTo>
                <a:cubicBezTo>
                  <a:pt x="175799" y="34886"/>
                  <a:pt x="477368" y="-32977"/>
                  <a:pt x="715813" y="0"/>
                </a:cubicBezTo>
                <a:cubicBezTo>
                  <a:pt x="954258" y="32977"/>
                  <a:pt x="1237212" y="2749"/>
                  <a:pt x="1465712" y="0"/>
                </a:cubicBezTo>
                <a:cubicBezTo>
                  <a:pt x="1694212" y="-2749"/>
                  <a:pt x="1951899" y="-18651"/>
                  <a:pt x="2147438" y="0"/>
                </a:cubicBezTo>
                <a:cubicBezTo>
                  <a:pt x="2342977" y="18651"/>
                  <a:pt x="2647898" y="6122"/>
                  <a:pt x="2795078" y="0"/>
                </a:cubicBezTo>
                <a:cubicBezTo>
                  <a:pt x="2942258" y="-6122"/>
                  <a:pt x="3188049" y="14334"/>
                  <a:pt x="3408632" y="0"/>
                </a:cubicBezTo>
                <a:cubicBezTo>
                  <a:pt x="3397765" y="269434"/>
                  <a:pt x="3421468" y="371420"/>
                  <a:pt x="3408632" y="664683"/>
                </a:cubicBezTo>
                <a:cubicBezTo>
                  <a:pt x="3395796" y="957946"/>
                  <a:pt x="3430677" y="990073"/>
                  <a:pt x="3408632" y="1227108"/>
                </a:cubicBezTo>
                <a:cubicBezTo>
                  <a:pt x="3386587" y="1464143"/>
                  <a:pt x="3431798" y="1656448"/>
                  <a:pt x="3408632" y="1789532"/>
                </a:cubicBezTo>
                <a:cubicBezTo>
                  <a:pt x="3385466" y="1922616"/>
                  <a:pt x="3441217" y="2327809"/>
                  <a:pt x="3408632" y="2556474"/>
                </a:cubicBezTo>
                <a:cubicBezTo>
                  <a:pt x="3156959" y="2538264"/>
                  <a:pt x="2961914" y="2526493"/>
                  <a:pt x="2760992" y="2556474"/>
                </a:cubicBezTo>
                <a:cubicBezTo>
                  <a:pt x="2560070" y="2586455"/>
                  <a:pt x="2255274" y="2538521"/>
                  <a:pt x="2079266" y="2556474"/>
                </a:cubicBezTo>
                <a:cubicBezTo>
                  <a:pt x="1903258" y="2574427"/>
                  <a:pt x="1595024" y="2565495"/>
                  <a:pt x="1329366" y="2556474"/>
                </a:cubicBezTo>
                <a:cubicBezTo>
                  <a:pt x="1063708" y="2547453"/>
                  <a:pt x="909461" y="2560883"/>
                  <a:pt x="681726" y="2556474"/>
                </a:cubicBezTo>
                <a:cubicBezTo>
                  <a:pt x="453991" y="2552065"/>
                  <a:pt x="154405" y="2583088"/>
                  <a:pt x="0" y="2556474"/>
                </a:cubicBezTo>
                <a:cubicBezTo>
                  <a:pt x="25303" y="2236056"/>
                  <a:pt x="-2856" y="2144894"/>
                  <a:pt x="0" y="1891791"/>
                </a:cubicBezTo>
                <a:cubicBezTo>
                  <a:pt x="2856" y="1638688"/>
                  <a:pt x="-27154" y="1532870"/>
                  <a:pt x="0" y="1303802"/>
                </a:cubicBezTo>
                <a:cubicBezTo>
                  <a:pt x="27154" y="1074734"/>
                  <a:pt x="13721" y="894129"/>
                  <a:pt x="0" y="664683"/>
                </a:cubicBezTo>
                <a:cubicBezTo>
                  <a:pt x="-13721" y="435237"/>
                  <a:pt x="9257" y="219423"/>
                  <a:pt x="0" y="0"/>
                </a:cubicBezTo>
                <a:close/>
              </a:path>
              <a:path w="3408632" h="2556474" stroke="0" extrusionOk="0">
                <a:moveTo>
                  <a:pt x="0" y="0"/>
                </a:moveTo>
                <a:cubicBezTo>
                  <a:pt x="265054" y="12165"/>
                  <a:pt x="371145" y="-31221"/>
                  <a:pt x="647640" y="0"/>
                </a:cubicBezTo>
                <a:cubicBezTo>
                  <a:pt x="924135" y="31221"/>
                  <a:pt x="1121369" y="-33440"/>
                  <a:pt x="1363453" y="0"/>
                </a:cubicBezTo>
                <a:cubicBezTo>
                  <a:pt x="1605537" y="33440"/>
                  <a:pt x="1749932" y="-6724"/>
                  <a:pt x="1977007" y="0"/>
                </a:cubicBezTo>
                <a:cubicBezTo>
                  <a:pt x="2204082" y="6724"/>
                  <a:pt x="2413898" y="9242"/>
                  <a:pt x="2726906" y="0"/>
                </a:cubicBezTo>
                <a:cubicBezTo>
                  <a:pt x="3039914" y="-9242"/>
                  <a:pt x="3123185" y="-8828"/>
                  <a:pt x="3408632" y="0"/>
                </a:cubicBezTo>
                <a:cubicBezTo>
                  <a:pt x="3401877" y="272508"/>
                  <a:pt x="3381352" y="422963"/>
                  <a:pt x="3408632" y="613554"/>
                </a:cubicBezTo>
                <a:cubicBezTo>
                  <a:pt x="3435912" y="804145"/>
                  <a:pt x="3380413" y="1101414"/>
                  <a:pt x="3408632" y="1278237"/>
                </a:cubicBezTo>
                <a:cubicBezTo>
                  <a:pt x="3436851" y="1455060"/>
                  <a:pt x="3418121" y="1668145"/>
                  <a:pt x="3408632" y="1917356"/>
                </a:cubicBezTo>
                <a:cubicBezTo>
                  <a:pt x="3399143" y="2166567"/>
                  <a:pt x="3382079" y="2268144"/>
                  <a:pt x="3408632" y="2556474"/>
                </a:cubicBezTo>
                <a:cubicBezTo>
                  <a:pt x="3162725" y="2542587"/>
                  <a:pt x="3014352" y="2588262"/>
                  <a:pt x="2658733" y="2556474"/>
                </a:cubicBezTo>
                <a:cubicBezTo>
                  <a:pt x="2303114" y="2524686"/>
                  <a:pt x="2124995" y="2549666"/>
                  <a:pt x="1942920" y="2556474"/>
                </a:cubicBezTo>
                <a:cubicBezTo>
                  <a:pt x="1760845" y="2563282"/>
                  <a:pt x="1396479" y="2576166"/>
                  <a:pt x="1193021" y="2556474"/>
                </a:cubicBezTo>
                <a:cubicBezTo>
                  <a:pt x="989563" y="2536782"/>
                  <a:pt x="529503" y="2529484"/>
                  <a:pt x="0" y="2556474"/>
                </a:cubicBezTo>
                <a:cubicBezTo>
                  <a:pt x="16887" y="2338706"/>
                  <a:pt x="-369" y="2187276"/>
                  <a:pt x="0" y="1942920"/>
                </a:cubicBezTo>
                <a:cubicBezTo>
                  <a:pt x="369" y="1698564"/>
                  <a:pt x="-6862" y="1542674"/>
                  <a:pt x="0" y="1354931"/>
                </a:cubicBezTo>
                <a:cubicBezTo>
                  <a:pt x="6862" y="1167188"/>
                  <a:pt x="24879" y="969421"/>
                  <a:pt x="0" y="664683"/>
                </a:cubicBezTo>
                <a:cubicBezTo>
                  <a:pt x="-24879" y="359945"/>
                  <a:pt x="5291" y="331150"/>
                  <a:pt x="0" y="0"/>
                </a:cubicBezTo>
                <a:close/>
              </a:path>
            </a:pathLst>
          </a:custGeom>
          <a:ln>
            <a:solidFill>
              <a:schemeClr val="tx1"/>
            </a:solidFill>
            <a:extLst>
              <a:ext uri="{C807C97D-BFC1-408E-A445-0C87EB9F89A2}">
                <ask:lineSketchStyleProps xmlns:ask="http://schemas.microsoft.com/office/drawing/2018/sketchyshapes" sd="2689837242">
                  <a:prstGeom prst="rect">
                    <a:avLst/>
                  </a:prstGeom>
                  <ask:type>
                    <ask:lineSketchFreehand/>
                  </ask:type>
                </ask:lineSketchStyleProps>
              </a:ext>
            </a:extLst>
          </a:ln>
        </p:spPr>
      </p:pic>
    </p:spTree>
    <p:extLst>
      <p:ext uri="{BB962C8B-B14F-4D97-AF65-F5344CB8AC3E}">
        <p14:creationId xmlns:p14="http://schemas.microsoft.com/office/powerpoint/2010/main" val="1392607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F28DDD-9641-43BA-944D-79B068705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8F289B-D8F2-89AD-0D3B-EC4A7C74C646}"/>
              </a:ext>
            </a:extLst>
          </p:cNvPr>
          <p:cNvSpPr>
            <a:spLocks noGrp="1"/>
          </p:cNvSpPr>
          <p:nvPr>
            <p:ph type="title"/>
          </p:nvPr>
        </p:nvSpPr>
        <p:spPr>
          <a:xfrm>
            <a:off x="559671" y="1037967"/>
            <a:ext cx="2290568" cy="4709131"/>
          </a:xfrm>
        </p:spPr>
        <p:txBody>
          <a:bodyPr anchor="ctr">
            <a:normAutofit/>
          </a:bodyPr>
          <a:lstStyle/>
          <a:p>
            <a:r>
              <a:rPr lang="en-US">
                <a:solidFill>
                  <a:schemeClr val="accent1"/>
                </a:solidFill>
              </a:rPr>
              <a:t>Changes to the RPF Process </a:t>
            </a:r>
          </a:p>
        </p:txBody>
      </p:sp>
      <p:sp>
        <p:nvSpPr>
          <p:cNvPr id="11" name="Rectangle 10">
            <a:extLst>
              <a:ext uri="{FF2B5EF4-FFF2-40B4-BE49-F238E27FC236}">
                <a16:creationId xmlns:a16="http://schemas.microsoft.com/office/drawing/2014/main" id="{32AA2954-062E-4B72-A97B-0B066FB15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10CA29A6-E0B1-40CD-ADF7-7B8E932A3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8DD5F866-AD72-475A-B6C6-54E4577D4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C02BAD4C-6EA9-4F10-92D4-A1C8C53DA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5138" y="723898"/>
            <a:ext cx="5623962"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B3195C56-2E42-E6B6-E7E2-003A8C275F25}"/>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262435589"/>
              </p:ext>
            </p:extLst>
          </p:nvPr>
        </p:nvGraphicFramePr>
        <p:xfrm>
          <a:off x="3448828" y="1037967"/>
          <a:ext cx="5259278"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639195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4">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31">
            <a:extLst>
              <a:ext uri="{FF2B5EF4-FFF2-40B4-BE49-F238E27FC236}">
                <a16:creationId xmlns:a16="http://schemas.microsoft.com/office/drawing/2014/main" id="{B36BEBD5-A373-4C8C-8C06-CD8007E22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70BBA7F-8520-2C82-ACFE-9F23369A8781}"/>
              </a:ext>
            </a:extLst>
          </p:cNvPr>
          <p:cNvSpPr>
            <a:spLocks noGrp="1"/>
          </p:cNvSpPr>
          <p:nvPr>
            <p:ph type="title"/>
          </p:nvPr>
        </p:nvSpPr>
        <p:spPr>
          <a:xfrm>
            <a:off x="330214" y="605987"/>
            <a:ext cx="8482004" cy="1313717"/>
          </a:xfrm>
          <a:solidFill>
            <a:srgbClr val="C00000"/>
          </a:solidFill>
        </p:spPr>
        <p:txBody>
          <a:bodyPr vert="horz" lIns="91440" tIns="45720" rIns="91440" bIns="45720" rtlCol="0" anchor="b">
            <a:normAutofit/>
          </a:bodyPr>
          <a:lstStyle/>
          <a:p>
            <a:pPr>
              <a:spcAft>
                <a:spcPts val="600"/>
              </a:spcAft>
            </a:pPr>
            <a:r>
              <a:rPr lang="en-US" sz="3600" dirty="0">
                <a:solidFill>
                  <a:srgbClr val="FFFFFF"/>
                </a:solidFill>
              </a:rPr>
              <a:t>Improvements</a:t>
            </a:r>
            <a:endParaRPr lang="en-US" dirty="0">
              <a:solidFill>
                <a:srgbClr val="FFFFFF"/>
              </a:solidFill>
            </a:endParaRPr>
          </a:p>
        </p:txBody>
      </p:sp>
      <p:sp>
        <p:nvSpPr>
          <p:cNvPr id="3" name="Content Placeholder 2">
            <a:extLst>
              <a:ext uri="{FF2B5EF4-FFF2-40B4-BE49-F238E27FC236}">
                <a16:creationId xmlns:a16="http://schemas.microsoft.com/office/drawing/2014/main" id="{CB0CED14-54B9-3F44-BDDD-F9A31AE653EF}"/>
              </a:ext>
            </a:extLst>
          </p:cNvPr>
          <p:cNvSpPr>
            <a:spLocks noGrp="1"/>
          </p:cNvSpPr>
          <p:nvPr>
            <p:ph sz="half" idx="1"/>
          </p:nvPr>
        </p:nvSpPr>
        <p:spPr>
          <a:xfrm>
            <a:off x="435894" y="2279925"/>
            <a:ext cx="4969824" cy="3678303"/>
          </a:xfrm>
        </p:spPr>
        <p:txBody>
          <a:bodyPr vert="horz" lIns="91440" tIns="45720" rIns="91440" bIns="45720" rtlCol="0" anchor="ctr">
            <a:normAutofit/>
          </a:bodyPr>
          <a:lstStyle/>
          <a:p>
            <a:pPr marL="0" marR="0"/>
            <a:r>
              <a:rPr lang="en-US" dirty="0"/>
              <a:t>Allows us to request specific tasks in the demo to see them in action</a:t>
            </a:r>
          </a:p>
          <a:p>
            <a:pPr marL="0" marR="0"/>
            <a:r>
              <a:rPr lang="en-US" dirty="0"/>
              <a:t>Allows us to request potential corrections in the Best and Final Offer</a:t>
            </a:r>
          </a:p>
          <a:p>
            <a:pPr marL="0" marR="0"/>
            <a:r>
              <a:rPr lang="en-US" dirty="0"/>
              <a:t>Helps address accessibility issues early for large-scale procurements</a:t>
            </a:r>
          </a:p>
        </p:txBody>
      </p:sp>
      <p:pic>
        <p:nvPicPr>
          <p:cNvPr id="19" name="Content Placeholder 18" descr="A person giving a presentation to an audience.">
            <a:extLst>
              <a:ext uri="{FF2B5EF4-FFF2-40B4-BE49-F238E27FC236}">
                <a16:creationId xmlns:a16="http://schemas.microsoft.com/office/drawing/2014/main" id="{87144183-F51D-D647-2F62-CEE73463A51A}"/>
              </a:ext>
            </a:extLst>
          </p:cNvPr>
          <p:cNvPicPr>
            <a:picLocks noGrp="1" noChangeAspect="1"/>
          </p:cNvPicPr>
          <p:nvPr>
            <p:ph sz="half" idx="2"/>
          </p:nvPr>
        </p:nvPicPr>
        <p:blipFill>
          <a:blip r:embed="rId3"/>
          <a:srcRect t="4111" b="4111"/>
          <a:stretch/>
        </p:blipFill>
        <p:spPr>
          <a:xfrm>
            <a:off x="5473321" y="2082311"/>
            <a:ext cx="3234785" cy="407353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25308244"/>
      </p:ext>
    </p:extLst>
  </p:cSld>
  <p:clrMapOvr>
    <a:masterClrMapping/>
  </p:clrMapOvr>
</p:sld>
</file>

<file path=ppt/theme/theme1.xml><?xml version="1.0" encoding="utf-8"?>
<a:theme xmlns:a="http://schemas.openxmlformats.org/drawingml/2006/main" name="Dividend">
  <a:themeElements>
    <a:clrScheme name="Custom 6">
      <a:dk1>
        <a:sysClr val="windowText" lastClr="000000"/>
      </a:dk1>
      <a:lt1>
        <a:sysClr val="window" lastClr="FFFFFF"/>
      </a:lt1>
      <a:dk2>
        <a:srgbClr val="3D3D3D"/>
      </a:dk2>
      <a:lt2>
        <a:srgbClr val="EBEBEB"/>
      </a:lt2>
      <a:accent1>
        <a:srgbClr val="C00000"/>
      </a:accent1>
      <a:accent2>
        <a:srgbClr val="262626"/>
      </a:accent2>
      <a:accent3>
        <a:srgbClr val="7F7F7F"/>
      </a:accent3>
      <a:accent4>
        <a:srgbClr val="FFC000"/>
      </a:accent4>
      <a:accent5>
        <a:srgbClr val="7F7F7F"/>
      </a:accent5>
      <a:accent6>
        <a:srgbClr val="000000"/>
      </a:accent6>
      <a:hlink>
        <a:srgbClr val="C00000"/>
      </a:hlink>
      <a:folHlink>
        <a:srgbClr val="FF7F7F"/>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2861</TotalTime>
  <Words>984</Words>
  <Application>Microsoft Office PowerPoint</Application>
  <PresentationFormat>On-screen Show (4:3)</PresentationFormat>
  <Paragraphs>138</Paragraphs>
  <Slides>14</Slides>
  <Notes>7</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MS Gothic</vt:lpstr>
      <vt:lpstr>Arial</vt:lpstr>
      <vt:lpstr>Calibri</vt:lpstr>
      <vt:lpstr>Calibri Light</vt:lpstr>
      <vt:lpstr>Gill Sans MT</vt:lpstr>
      <vt:lpstr>Symbol</vt:lpstr>
      <vt:lpstr>Times New Roman</vt:lpstr>
      <vt:lpstr>Wingdings 2</vt:lpstr>
      <vt:lpstr>Dividend</vt:lpstr>
      <vt:lpstr>Our Journey to Creating an Accessible Procurement Process</vt:lpstr>
      <vt:lpstr>How We Started</vt:lpstr>
      <vt:lpstr>Current Procurement Process</vt:lpstr>
      <vt:lpstr>Who is on the review committee?</vt:lpstr>
      <vt:lpstr>Addendum Language</vt:lpstr>
      <vt:lpstr>Accessibility Review</vt:lpstr>
      <vt:lpstr>Manual  Reviews</vt:lpstr>
      <vt:lpstr>Changes to the RPF Process </vt:lpstr>
      <vt:lpstr>Improvements</vt:lpstr>
      <vt:lpstr>OCR Resolution Example</vt:lpstr>
      <vt:lpstr>Lessons Learned</vt:lpstr>
      <vt:lpstr>Planning for the Future</vt:lpstr>
      <vt:lpstr>Questions?</vt:lpstr>
      <vt:lpstr>End Slide</vt:lpstr>
    </vt:vector>
  </TitlesOfParts>
  <Company>Illinois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Mary Macin</dc:creator>
  <cp:lastModifiedBy>Bethmann, Jen</cp:lastModifiedBy>
  <cp:revision>46</cp:revision>
  <dcterms:created xsi:type="dcterms:W3CDTF">2010-07-20T15:39:14Z</dcterms:created>
  <dcterms:modified xsi:type="dcterms:W3CDTF">2024-10-24T18:00:14Z</dcterms:modified>
</cp:coreProperties>
</file>