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421" r:id="rId3"/>
    <p:sldId id="306" r:id="rId4"/>
    <p:sldId id="401" r:id="rId5"/>
    <p:sldId id="402" r:id="rId6"/>
    <p:sldId id="436" r:id="rId7"/>
    <p:sldId id="417" r:id="rId8"/>
    <p:sldId id="425" r:id="rId9"/>
    <p:sldId id="437" r:id="rId10"/>
    <p:sldId id="307" r:id="rId11"/>
    <p:sldId id="413" r:id="rId12"/>
    <p:sldId id="434" r:id="rId13"/>
    <p:sldId id="438" r:id="rId14"/>
    <p:sldId id="429" r:id="rId15"/>
    <p:sldId id="404" r:id="rId16"/>
    <p:sldId id="405" r:id="rId17"/>
    <p:sldId id="407" r:id="rId18"/>
    <p:sldId id="411" r:id="rId19"/>
    <p:sldId id="435" r:id="rId20"/>
    <p:sldId id="440" r:id="rId21"/>
    <p:sldId id="266" r:id="rId22"/>
    <p:sldId id="441" r:id="rId23"/>
    <p:sldId id="442" r:id="rId24"/>
    <p:sldId id="443" r:id="rId25"/>
    <p:sldId id="444" r:id="rId26"/>
    <p:sldId id="445" r:id="rId27"/>
    <p:sldId id="428" r:id="rId28"/>
    <p:sldId id="446" r:id="rId29"/>
    <p:sldId id="450" r:id="rId30"/>
    <p:sldId id="451" r:id="rId31"/>
    <p:sldId id="449" r:id="rId32"/>
    <p:sldId id="412" r:id="rId33"/>
    <p:sldId id="430" r:id="rId34"/>
    <p:sldId id="453" r:id="rId35"/>
    <p:sldId id="431" r:id="rId36"/>
    <p:sldId id="452" r:id="rId37"/>
    <p:sldId id="456" r:id="rId38"/>
    <p:sldId id="448" r:id="rId39"/>
    <p:sldId id="433" r:id="rId40"/>
    <p:sldId id="454" r:id="rId41"/>
    <p:sldId id="455" r:id="rId42"/>
    <p:sldId id="432" r:id="rId43"/>
    <p:sldId id="416" r:id="rId44"/>
    <p:sldId id="305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4E2A82"/>
    <a:srgbClr val="488D43"/>
    <a:srgbClr val="927FB6"/>
    <a:srgbClr val="CDC6D7"/>
    <a:srgbClr val="2968A6"/>
    <a:srgbClr val="EEF1F9"/>
    <a:srgbClr val="F1F4EE"/>
    <a:srgbClr val="902976"/>
    <a:srgbClr val="F4E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46866-7E1E-BA4A-9556-2BE848131738}" v="519" dt="2024-10-22T21:26:43.1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5" autoAdjust="0"/>
    <p:restoredTop sz="96110" autoAdjust="0"/>
  </p:normalViewPr>
  <p:slideViewPr>
    <p:cSldViewPr snapToGrid="0" snapToObjects="1">
      <p:cViewPr varScale="1">
        <p:scale>
          <a:sx n="116" d="100"/>
          <a:sy n="116" d="100"/>
        </p:scale>
        <p:origin x="320" y="17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R Stachowiak" userId="b3a15624-acf5-4ef4-94f1-7855e72d5381" providerId="ADAL" clId="{4F846866-7E1E-BA4A-9556-2BE848131738}"/>
    <pc:docChg chg="undo redo custSel addSld delSld modSld sldOrd">
      <pc:chgData name="James R Stachowiak" userId="b3a15624-acf5-4ef4-94f1-7855e72d5381" providerId="ADAL" clId="{4F846866-7E1E-BA4A-9556-2BE848131738}" dt="2024-10-25T16:13:42.788" v="8873" actId="962"/>
      <pc:docMkLst>
        <pc:docMk/>
      </pc:docMkLst>
      <pc:sldChg chg="modSp mod ord">
        <pc:chgData name="James R Stachowiak" userId="b3a15624-acf5-4ef4-94f1-7855e72d5381" providerId="ADAL" clId="{4F846866-7E1E-BA4A-9556-2BE848131738}" dt="2024-10-18T21:05:04.909" v="3579" actId="20577"/>
        <pc:sldMkLst>
          <pc:docMk/>
          <pc:sldMk cId="253898007" sldId="266"/>
        </pc:sldMkLst>
        <pc:spChg chg="mod">
          <ac:chgData name="James R Stachowiak" userId="b3a15624-acf5-4ef4-94f1-7855e72d5381" providerId="ADAL" clId="{4F846866-7E1E-BA4A-9556-2BE848131738}" dt="2024-10-18T20:12:24.763" v="2100" actId="20577"/>
          <ac:spMkLst>
            <pc:docMk/>
            <pc:sldMk cId="253898007" sldId="266"/>
            <ac:spMk id="6" creationId="{1D5392FA-985D-A53D-58E9-6BF18DB97F9A}"/>
          </ac:spMkLst>
        </pc:spChg>
        <pc:spChg chg="mod">
          <ac:chgData name="James R Stachowiak" userId="b3a15624-acf5-4ef4-94f1-7855e72d5381" providerId="ADAL" clId="{4F846866-7E1E-BA4A-9556-2BE848131738}" dt="2024-10-18T20:19:08.711" v="2657" actId="20577"/>
          <ac:spMkLst>
            <pc:docMk/>
            <pc:sldMk cId="253898007" sldId="266"/>
            <ac:spMk id="7" creationId="{61452CE1-0303-23A9-E507-A6349EF8D215}"/>
          </ac:spMkLst>
        </pc:spChg>
        <pc:spChg chg="mod">
          <ac:chgData name="James R Stachowiak" userId="b3a15624-acf5-4ef4-94f1-7855e72d5381" providerId="ADAL" clId="{4F846866-7E1E-BA4A-9556-2BE848131738}" dt="2024-10-18T20:14:49.578" v="2206" actId="20577"/>
          <ac:spMkLst>
            <pc:docMk/>
            <pc:sldMk cId="253898007" sldId="266"/>
            <ac:spMk id="10" creationId="{ED1C02F4-05BF-9A79-1F7F-9857FA8F5EFF}"/>
          </ac:spMkLst>
        </pc:spChg>
        <pc:spChg chg="mod">
          <ac:chgData name="James R Stachowiak" userId="b3a15624-acf5-4ef4-94f1-7855e72d5381" providerId="ADAL" clId="{4F846866-7E1E-BA4A-9556-2BE848131738}" dt="2024-10-18T21:05:04.909" v="3579" actId="20577"/>
          <ac:spMkLst>
            <pc:docMk/>
            <pc:sldMk cId="253898007" sldId="266"/>
            <ac:spMk id="11" creationId="{B590BEF9-4A4B-67FA-343C-D259C5BF4BEF}"/>
          </ac:spMkLst>
        </pc:spChg>
        <pc:spChg chg="mod">
          <ac:chgData name="James R Stachowiak" userId="b3a15624-acf5-4ef4-94f1-7855e72d5381" providerId="ADAL" clId="{4F846866-7E1E-BA4A-9556-2BE848131738}" dt="2024-10-18T20:07:53.370" v="1913" actId="20577"/>
          <ac:spMkLst>
            <pc:docMk/>
            <pc:sldMk cId="253898007" sldId="266"/>
            <ac:spMk id="12" creationId="{A066185E-E3E4-9366-BF5C-6479186E8187}"/>
          </ac:spMkLst>
        </pc:spChg>
        <pc:spChg chg="mod">
          <ac:chgData name="James R Stachowiak" userId="b3a15624-acf5-4ef4-94f1-7855e72d5381" providerId="ADAL" clId="{4F846866-7E1E-BA4A-9556-2BE848131738}" dt="2024-10-18T20:23:51.505" v="3448" actId="20577"/>
          <ac:spMkLst>
            <pc:docMk/>
            <pc:sldMk cId="253898007" sldId="266"/>
            <ac:spMk id="13" creationId="{9C9DE288-57C2-0ED5-C7F7-1E4A5D2209C3}"/>
          </ac:spMkLst>
        </pc:spChg>
      </pc:sldChg>
      <pc:sldChg chg="del">
        <pc:chgData name="James R Stachowiak" userId="b3a15624-acf5-4ef4-94f1-7855e72d5381" providerId="ADAL" clId="{4F846866-7E1E-BA4A-9556-2BE848131738}" dt="2024-10-18T21:38:31.028" v="4750" actId="2696"/>
        <pc:sldMkLst>
          <pc:docMk/>
          <pc:sldMk cId="3842408880" sldId="267"/>
        </pc:sldMkLst>
      </pc:sldChg>
      <pc:sldChg chg="del">
        <pc:chgData name="James R Stachowiak" userId="b3a15624-acf5-4ef4-94f1-7855e72d5381" providerId="ADAL" clId="{4F846866-7E1E-BA4A-9556-2BE848131738}" dt="2024-10-18T18:41:13.727" v="1247" actId="2696"/>
        <pc:sldMkLst>
          <pc:docMk/>
          <pc:sldMk cId="2634530948" sldId="268"/>
        </pc:sldMkLst>
      </pc:sldChg>
      <pc:sldChg chg="del">
        <pc:chgData name="James R Stachowiak" userId="b3a15624-acf5-4ef4-94f1-7855e72d5381" providerId="ADAL" clId="{4F846866-7E1E-BA4A-9556-2BE848131738}" dt="2024-10-22T20:01:47.578" v="6881" actId="2696"/>
        <pc:sldMkLst>
          <pc:docMk/>
          <pc:sldMk cId="980551821" sldId="304"/>
        </pc:sldMkLst>
      </pc:sldChg>
      <pc:sldChg chg="modSp mod ord">
        <pc:chgData name="James R Stachowiak" userId="b3a15624-acf5-4ef4-94f1-7855e72d5381" providerId="ADAL" clId="{4F846866-7E1E-BA4A-9556-2BE848131738}" dt="2024-10-18T16:35:22.775" v="72" actId="20577"/>
        <pc:sldMkLst>
          <pc:docMk/>
          <pc:sldMk cId="4196857796" sldId="306"/>
        </pc:sldMkLst>
        <pc:spChg chg="mod">
          <ac:chgData name="James R Stachowiak" userId="b3a15624-acf5-4ef4-94f1-7855e72d5381" providerId="ADAL" clId="{4F846866-7E1E-BA4A-9556-2BE848131738}" dt="2024-10-18T16:35:22.775" v="72" actId="20577"/>
          <ac:spMkLst>
            <pc:docMk/>
            <pc:sldMk cId="4196857796" sldId="306"/>
            <ac:spMk id="11" creationId="{8D4ADA15-9C31-82E0-3726-B920A6A2067D}"/>
          </ac:spMkLst>
        </pc:spChg>
      </pc:sldChg>
      <pc:sldChg chg="add del ord">
        <pc:chgData name="James R Stachowiak" userId="b3a15624-acf5-4ef4-94f1-7855e72d5381" providerId="ADAL" clId="{4F846866-7E1E-BA4A-9556-2BE848131738}" dt="2024-10-18T19:27:03.450" v="1749" actId="20578"/>
        <pc:sldMkLst>
          <pc:docMk/>
          <pc:sldMk cId="3267791064" sldId="307"/>
        </pc:sldMkLst>
      </pc:sldChg>
      <pc:sldChg chg="ord">
        <pc:chgData name="James R Stachowiak" userId="b3a15624-acf5-4ef4-94f1-7855e72d5381" providerId="ADAL" clId="{4F846866-7E1E-BA4A-9556-2BE848131738}" dt="2024-10-18T14:21:05.952" v="3" actId="20578"/>
        <pc:sldMkLst>
          <pc:docMk/>
          <pc:sldMk cId="2844098521" sldId="401"/>
        </pc:sldMkLst>
      </pc:sldChg>
      <pc:sldChg chg="ord">
        <pc:chgData name="James R Stachowiak" userId="b3a15624-acf5-4ef4-94f1-7855e72d5381" providerId="ADAL" clId="{4F846866-7E1E-BA4A-9556-2BE848131738}" dt="2024-10-18T14:21:22.198" v="5" actId="20578"/>
        <pc:sldMkLst>
          <pc:docMk/>
          <pc:sldMk cId="3665728857" sldId="402"/>
        </pc:sldMkLst>
      </pc:sldChg>
      <pc:sldChg chg="del ord">
        <pc:chgData name="James R Stachowiak" userId="b3a15624-acf5-4ef4-94f1-7855e72d5381" providerId="ADAL" clId="{4F846866-7E1E-BA4A-9556-2BE848131738}" dt="2024-10-18T16:43:16.446" v="166" actId="2696"/>
        <pc:sldMkLst>
          <pc:docMk/>
          <pc:sldMk cId="2627463754" sldId="403"/>
        </pc:sldMkLst>
      </pc:sldChg>
      <pc:sldChg chg="delSp mod ord">
        <pc:chgData name="James R Stachowiak" userId="b3a15624-acf5-4ef4-94f1-7855e72d5381" providerId="ADAL" clId="{4F846866-7E1E-BA4A-9556-2BE848131738}" dt="2024-10-18T18:41:46.307" v="1251" actId="478"/>
        <pc:sldMkLst>
          <pc:docMk/>
          <pc:sldMk cId="912202575" sldId="404"/>
        </pc:sldMkLst>
        <pc:spChg chg="del">
          <ac:chgData name="James R Stachowiak" userId="b3a15624-acf5-4ef4-94f1-7855e72d5381" providerId="ADAL" clId="{4F846866-7E1E-BA4A-9556-2BE848131738}" dt="2024-10-18T18:41:46.307" v="1251" actId="478"/>
          <ac:spMkLst>
            <pc:docMk/>
            <pc:sldMk cId="912202575" sldId="404"/>
            <ac:spMk id="8" creationId="{3262A844-FA37-1F61-081E-CE999D297C9E}"/>
          </ac:spMkLst>
        </pc:spChg>
      </pc:sldChg>
      <pc:sldChg chg="modSp mod ord">
        <pc:chgData name="James R Stachowiak" userId="b3a15624-acf5-4ef4-94f1-7855e72d5381" providerId="ADAL" clId="{4F846866-7E1E-BA4A-9556-2BE848131738}" dt="2024-10-18T19:24:43.843" v="1742" actId="20577"/>
        <pc:sldMkLst>
          <pc:docMk/>
          <pc:sldMk cId="579682130" sldId="405"/>
        </pc:sldMkLst>
        <pc:spChg chg="mod">
          <ac:chgData name="James R Stachowiak" userId="b3a15624-acf5-4ef4-94f1-7855e72d5381" providerId="ADAL" clId="{4F846866-7E1E-BA4A-9556-2BE848131738}" dt="2024-10-18T19:24:43.843" v="1742" actId="20577"/>
          <ac:spMkLst>
            <pc:docMk/>
            <pc:sldMk cId="579682130" sldId="405"/>
            <ac:spMk id="9" creationId="{0A5FF2A4-5EB8-59D3-A63E-37B9FBC4E050}"/>
          </ac:spMkLst>
        </pc:spChg>
        <pc:spChg chg="mod">
          <ac:chgData name="James R Stachowiak" userId="b3a15624-acf5-4ef4-94f1-7855e72d5381" providerId="ADAL" clId="{4F846866-7E1E-BA4A-9556-2BE848131738}" dt="2024-10-18T19:24:42.801" v="1735" actId="27636"/>
          <ac:spMkLst>
            <pc:docMk/>
            <pc:sldMk cId="579682130" sldId="405"/>
            <ac:spMk id="10" creationId="{CE6687E8-00DC-106C-FACD-2B8DB9B1F6D6}"/>
          </ac:spMkLst>
        </pc:spChg>
      </pc:sldChg>
      <pc:sldChg chg="del">
        <pc:chgData name="James R Stachowiak" userId="b3a15624-acf5-4ef4-94f1-7855e72d5381" providerId="ADAL" clId="{4F846866-7E1E-BA4A-9556-2BE848131738}" dt="2024-10-18T19:27:20.887" v="1751" actId="2696"/>
        <pc:sldMkLst>
          <pc:docMk/>
          <pc:sldMk cId="2836095983" sldId="406"/>
        </pc:sldMkLst>
      </pc:sldChg>
      <pc:sldChg chg="ord">
        <pc:chgData name="James R Stachowiak" userId="b3a15624-acf5-4ef4-94f1-7855e72d5381" providerId="ADAL" clId="{4F846866-7E1E-BA4A-9556-2BE848131738}" dt="2024-10-18T18:43:15.749" v="1293" actId="20578"/>
        <pc:sldMkLst>
          <pc:docMk/>
          <pc:sldMk cId="4087854915" sldId="407"/>
        </pc:sldMkLst>
      </pc:sldChg>
      <pc:sldChg chg="del">
        <pc:chgData name="James R Stachowiak" userId="b3a15624-acf5-4ef4-94f1-7855e72d5381" providerId="ADAL" clId="{4F846866-7E1E-BA4A-9556-2BE848131738}" dt="2024-10-18T19:20:06.883" v="1469" actId="2696"/>
        <pc:sldMkLst>
          <pc:docMk/>
          <pc:sldMk cId="1207488411" sldId="408"/>
        </pc:sldMkLst>
      </pc:sldChg>
      <pc:sldChg chg="del">
        <pc:chgData name="James R Stachowiak" userId="b3a15624-acf5-4ef4-94f1-7855e72d5381" providerId="ADAL" clId="{4F846866-7E1E-BA4A-9556-2BE848131738}" dt="2024-10-18T19:20:18.467" v="1473" actId="2696"/>
        <pc:sldMkLst>
          <pc:docMk/>
          <pc:sldMk cId="1320127515" sldId="409"/>
        </pc:sldMkLst>
      </pc:sldChg>
      <pc:sldChg chg="modSp mod ord">
        <pc:chgData name="James R Stachowiak" userId="b3a15624-acf5-4ef4-94f1-7855e72d5381" providerId="ADAL" clId="{4F846866-7E1E-BA4A-9556-2BE848131738}" dt="2024-10-22T20:01:30.653" v="6880" actId="20577"/>
        <pc:sldMkLst>
          <pc:docMk/>
          <pc:sldMk cId="107124006" sldId="411"/>
        </pc:sldMkLst>
        <pc:spChg chg="mod">
          <ac:chgData name="James R Stachowiak" userId="b3a15624-acf5-4ef4-94f1-7855e72d5381" providerId="ADAL" clId="{4F846866-7E1E-BA4A-9556-2BE848131738}" dt="2024-10-22T20:01:30.653" v="6880" actId="20577"/>
          <ac:spMkLst>
            <pc:docMk/>
            <pc:sldMk cId="107124006" sldId="411"/>
            <ac:spMk id="2" creationId="{42930E4E-61B7-ECD0-2227-2D9ABF6BACD1}"/>
          </ac:spMkLst>
        </pc:spChg>
        <pc:spChg chg="mod">
          <ac:chgData name="James R Stachowiak" userId="b3a15624-acf5-4ef4-94f1-7855e72d5381" providerId="ADAL" clId="{4F846866-7E1E-BA4A-9556-2BE848131738}" dt="2024-10-22T19:11:40.953" v="5537" actId="20577"/>
          <ac:spMkLst>
            <pc:docMk/>
            <pc:sldMk cId="107124006" sldId="411"/>
            <ac:spMk id="12" creationId="{D69C63FF-7D20-9114-1B47-6131FB95F7DA}"/>
          </ac:spMkLst>
        </pc:spChg>
        <pc:spChg chg="mod">
          <ac:chgData name="James R Stachowiak" userId="b3a15624-acf5-4ef4-94f1-7855e72d5381" providerId="ADAL" clId="{4F846866-7E1E-BA4A-9556-2BE848131738}" dt="2024-10-18T21:52:04.724" v="4981" actId="20577"/>
          <ac:spMkLst>
            <pc:docMk/>
            <pc:sldMk cId="107124006" sldId="411"/>
            <ac:spMk id="13" creationId="{CF1F8FDC-E64F-C7C1-CD99-612C5BC05F1D}"/>
          </ac:spMkLst>
        </pc:spChg>
        <pc:spChg chg="mod">
          <ac:chgData name="James R Stachowiak" userId="b3a15624-acf5-4ef4-94f1-7855e72d5381" providerId="ADAL" clId="{4F846866-7E1E-BA4A-9556-2BE848131738}" dt="2024-10-22T19:12:27.008" v="5541" actId="20577"/>
          <ac:spMkLst>
            <pc:docMk/>
            <pc:sldMk cId="107124006" sldId="411"/>
            <ac:spMk id="14" creationId="{86422514-0F85-141D-C657-8CE5A053E1FC}"/>
          </ac:spMkLst>
        </pc:spChg>
      </pc:sldChg>
      <pc:sldChg chg="modSp mod ord">
        <pc:chgData name="James R Stachowiak" userId="b3a15624-acf5-4ef4-94f1-7855e72d5381" providerId="ADAL" clId="{4F846866-7E1E-BA4A-9556-2BE848131738}" dt="2024-10-22T20:00:28.549" v="6836" actId="20578"/>
        <pc:sldMkLst>
          <pc:docMk/>
          <pc:sldMk cId="3854859213" sldId="412"/>
        </pc:sldMkLst>
        <pc:spChg chg="mod">
          <ac:chgData name="James R Stachowiak" userId="b3a15624-acf5-4ef4-94f1-7855e72d5381" providerId="ADAL" clId="{4F846866-7E1E-BA4A-9556-2BE848131738}" dt="2024-10-22T18:44:08.738" v="4999" actId="20577"/>
          <ac:spMkLst>
            <pc:docMk/>
            <pc:sldMk cId="3854859213" sldId="412"/>
            <ac:spMk id="2" creationId="{6ED49C1E-517D-F49C-4ACE-0237B93FD0D3}"/>
          </ac:spMkLst>
        </pc:spChg>
        <pc:graphicFrameChg chg="modGraphic">
          <ac:chgData name="James R Stachowiak" userId="b3a15624-acf5-4ef4-94f1-7855e72d5381" providerId="ADAL" clId="{4F846866-7E1E-BA4A-9556-2BE848131738}" dt="2024-10-22T18:58:48.478" v="5501" actId="20577"/>
          <ac:graphicFrameMkLst>
            <pc:docMk/>
            <pc:sldMk cId="3854859213" sldId="412"/>
            <ac:graphicFrameMk id="5" creationId="{53CD0929-C6C1-5727-E3F2-4FAA1F966101}"/>
          </ac:graphicFrameMkLst>
        </pc:graphicFrameChg>
      </pc:sldChg>
      <pc:sldChg chg="modSp mod ord">
        <pc:chgData name="James R Stachowiak" userId="b3a15624-acf5-4ef4-94f1-7855e72d5381" providerId="ADAL" clId="{4F846866-7E1E-BA4A-9556-2BE848131738}" dt="2024-10-18T18:42:39.379" v="1287" actId="20578"/>
        <pc:sldMkLst>
          <pc:docMk/>
          <pc:sldMk cId="2097784251" sldId="413"/>
        </pc:sldMkLst>
        <pc:spChg chg="mod">
          <ac:chgData name="James R Stachowiak" userId="b3a15624-acf5-4ef4-94f1-7855e72d5381" providerId="ADAL" clId="{4F846866-7E1E-BA4A-9556-2BE848131738}" dt="2024-10-18T18:42:15.637" v="1281" actId="20577"/>
          <ac:spMkLst>
            <pc:docMk/>
            <pc:sldMk cId="2097784251" sldId="413"/>
            <ac:spMk id="3" creationId="{2B0A3AFA-F25C-52C9-28B0-426C4A8203FE}"/>
          </ac:spMkLst>
        </pc:spChg>
      </pc:sldChg>
      <pc:sldChg chg="del">
        <pc:chgData name="James R Stachowiak" userId="b3a15624-acf5-4ef4-94f1-7855e72d5381" providerId="ADAL" clId="{4F846866-7E1E-BA4A-9556-2BE848131738}" dt="2024-10-18T18:42:53.493" v="1288" actId="2696"/>
        <pc:sldMkLst>
          <pc:docMk/>
          <pc:sldMk cId="3712045645" sldId="414"/>
        </pc:sldMkLst>
      </pc:sldChg>
      <pc:sldChg chg="modSp del mod ord">
        <pc:chgData name="James R Stachowiak" userId="b3a15624-acf5-4ef4-94f1-7855e72d5381" providerId="ADAL" clId="{4F846866-7E1E-BA4A-9556-2BE848131738}" dt="2024-10-22T21:18:59.271" v="7487" actId="2696"/>
        <pc:sldMkLst>
          <pc:docMk/>
          <pc:sldMk cId="3226000026" sldId="415"/>
        </pc:sldMkLst>
        <pc:spChg chg="mod">
          <ac:chgData name="James R Stachowiak" userId="b3a15624-acf5-4ef4-94f1-7855e72d5381" providerId="ADAL" clId="{4F846866-7E1E-BA4A-9556-2BE848131738}" dt="2024-10-22T20:03:49.206" v="6969" actId="20577"/>
          <ac:spMkLst>
            <pc:docMk/>
            <pc:sldMk cId="3226000026" sldId="415"/>
            <ac:spMk id="2" creationId="{30934376-4FBE-E33F-4678-A64A3DA12530}"/>
          </ac:spMkLst>
        </pc:spChg>
        <pc:spChg chg="mod">
          <ac:chgData name="James R Stachowiak" userId="b3a15624-acf5-4ef4-94f1-7855e72d5381" providerId="ADAL" clId="{4F846866-7E1E-BA4A-9556-2BE848131738}" dt="2024-10-22T20:03:22.830" v="6921" actId="20577"/>
          <ac:spMkLst>
            <pc:docMk/>
            <pc:sldMk cId="3226000026" sldId="415"/>
            <ac:spMk id="6" creationId="{1D394379-CA44-6359-0983-F10706DD0361}"/>
          </ac:spMkLst>
        </pc:spChg>
        <pc:spChg chg="mod">
          <ac:chgData name="James R Stachowiak" userId="b3a15624-acf5-4ef4-94f1-7855e72d5381" providerId="ADAL" clId="{4F846866-7E1E-BA4A-9556-2BE848131738}" dt="2024-10-22T20:03:31.712" v="6936" actId="20577"/>
          <ac:spMkLst>
            <pc:docMk/>
            <pc:sldMk cId="3226000026" sldId="415"/>
            <ac:spMk id="7" creationId="{B21EE6AF-1255-F35B-1D01-ADB6B1B4DEB3}"/>
          </ac:spMkLst>
        </pc:spChg>
        <pc:spChg chg="mod">
          <ac:chgData name="James R Stachowiak" userId="b3a15624-acf5-4ef4-94f1-7855e72d5381" providerId="ADAL" clId="{4F846866-7E1E-BA4A-9556-2BE848131738}" dt="2024-10-22T20:03:43.125" v="6954" actId="20577"/>
          <ac:spMkLst>
            <pc:docMk/>
            <pc:sldMk cId="3226000026" sldId="415"/>
            <ac:spMk id="8" creationId="{055A780A-1C17-28F9-5AF8-FA1DE0F545FD}"/>
          </ac:spMkLst>
        </pc:spChg>
        <pc:spChg chg="mod">
          <ac:chgData name="James R Stachowiak" userId="b3a15624-acf5-4ef4-94f1-7855e72d5381" providerId="ADAL" clId="{4F846866-7E1E-BA4A-9556-2BE848131738}" dt="2024-10-22T20:04:01.639" v="6994" actId="20577"/>
          <ac:spMkLst>
            <pc:docMk/>
            <pc:sldMk cId="3226000026" sldId="415"/>
            <ac:spMk id="9" creationId="{AAD6CF28-1E44-0044-21B9-43A7F4975225}"/>
          </ac:spMkLst>
        </pc:spChg>
        <pc:spChg chg="mod">
          <ac:chgData name="James R Stachowiak" userId="b3a15624-acf5-4ef4-94f1-7855e72d5381" providerId="ADAL" clId="{4F846866-7E1E-BA4A-9556-2BE848131738}" dt="2024-10-22T20:03:57.065" v="6980" actId="20577"/>
          <ac:spMkLst>
            <pc:docMk/>
            <pc:sldMk cId="3226000026" sldId="415"/>
            <ac:spMk id="10" creationId="{715C4CFE-6962-B783-7986-7789EC6C15CB}"/>
          </ac:spMkLst>
        </pc:spChg>
      </pc:sldChg>
      <pc:sldChg chg="addSp delSp modSp mod ord">
        <pc:chgData name="James R Stachowiak" userId="b3a15624-acf5-4ef4-94f1-7855e72d5381" providerId="ADAL" clId="{4F846866-7E1E-BA4A-9556-2BE848131738}" dt="2024-10-22T21:27:32.622" v="7802" actId="20577"/>
        <pc:sldMkLst>
          <pc:docMk/>
          <pc:sldMk cId="446257886" sldId="416"/>
        </pc:sldMkLst>
        <pc:spChg chg="mod">
          <ac:chgData name="James R Stachowiak" userId="b3a15624-acf5-4ef4-94f1-7855e72d5381" providerId="ADAL" clId="{4F846866-7E1E-BA4A-9556-2BE848131738}" dt="2024-10-22T20:46:36.883" v="7122" actId="20577"/>
          <ac:spMkLst>
            <pc:docMk/>
            <pc:sldMk cId="446257886" sldId="416"/>
            <ac:spMk id="2" creationId="{30934376-4FBE-E33F-4678-A64A3DA12530}"/>
          </ac:spMkLst>
        </pc:spChg>
        <pc:spChg chg="del mod">
          <ac:chgData name="James R Stachowiak" userId="b3a15624-acf5-4ef4-94f1-7855e72d5381" providerId="ADAL" clId="{4F846866-7E1E-BA4A-9556-2BE848131738}" dt="2024-10-22T20:58:08.064" v="7126" actId="478"/>
          <ac:spMkLst>
            <pc:docMk/>
            <pc:sldMk cId="446257886" sldId="416"/>
            <ac:spMk id="3" creationId="{31B4B863-A026-5AFC-92AF-82E3886992C5}"/>
          </ac:spMkLst>
        </pc:spChg>
        <pc:spChg chg="mod">
          <ac:chgData name="James R Stachowiak" userId="b3a15624-acf5-4ef4-94f1-7855e72d5381" providerId="ADAL" clId="{4F846866-7E1E-BA4A-9556-2BE848131738}" dt="2024-10-22T21:27:04.860" v="7741" actId="1035"/>
          <ac:spMkLst>
            <pc:docMk/>
            <pc:sldMk cId="446257886" sldId="416"/>
            <ac:spMk id="5" creationId="{16683B99-FAAD-B68D-990C-5CB3F58189AE}"/>
          </ac:spMkLst>
        </pc:spChg>
        <pc:spChg chg="del">
          <ac:chgData name="James R Stachowiak" userId="b3a15624-acf5-4ef4-94f1-7855e72d5381" providerId="ADAL" clId="{4F846866-7E1E-BA4A-9556-2BE848131738}" dt="2024-10-22T20:58:02.345" v="7123" actId="478"/>
          <ac:spMkLst>
            <pc:docMk/>
            <pc:sldMk cId="446257886" sldId="416"/>
            <ac:spMk id="6" creationId="{1D394379-CA44-6359-0983-F10706DD0361}"/>
          </ac:spMkLst>
        </pc:spChg>
        <pc:spChg chg="del">
          <ac:chgData name="James R Stachowiak" userId="b3a15624-acf5-4ef4-94f1-7855e72d5381" providerId="ADAL" clId="{4F846866-7E1E-BA4A-9556-2BE848131738}" dt="2024-10-22T20:58:09.635" v="7127" actId="478"/>
          <ac:spMkLst>
            <pc:docMk/>
            <pc:sldMk cId="446257886" sldId="416"/>
            <ac:spMk id="7" creationId="{B21EE6AF-1255-F35B-1D01-ADB6B1B4DEB3}"/>
          </ac:spMkLst>
        </pc:spChg>
        <pc:spChg chg="del">
          <ac:chgData name="James R Stachowiak" userId="b3a15624-acf5-4ef4-94f1-7855e72d5381" providerId="ADAL" clId="{4F846866-7E1E-BA4A-9556-2BE848131738}" dt="2024-10-22T20:58:06.155" v="7125" actId="478"/>
          <ac:spMkLst>
            <pc:docMk/>
            <pc:sldMk cId="446257886" sldId="416"/>
            <ac:spMk id="8" creationId="{85E2512F-3F02-5F96-6E4D-B3FAF568487E}"/>
          </ac:spMkLst>
        </pc:spChg>
        <pc:spChg chg="del">
          <ac:chgData name="James R Stachowiak" userId="b3a15624-acf5-4ef4-94f1-7855e72d5381" providerId="ADAL" clId="{4F846866-7E1E-BA4A-9556-2BE848131738}" dt="2024-10-22T20:58:04.715" v="7124" actId="478"/>
          <ac:spMkLst>
            <pc:docMk/>
            <pc:sldMk cId="446257886" sldId="416"/>
            <ac:spMk id="9" creationId="{5FE83C93-D6B3-3373-ED89-5F9DC4BBC796}"/>
          </ac:spMkLst>
        </pc:spChg>
        <pc:spChg chg="add mod">
          <ac:chgData name="James R Stachowiak" userId="b3a15624-acf5-4ef4-94f1-7855e72d5381" providerId="ADAL" clId="{4F846866-7E1E-BA4A-9556-2BE848131738}" dt="2024-10-22T21:27:04.860" v="7741" actId="1035"/>
          <ac:spMkLst>
            <pc:docMk/>
            <pc:sldMk cId="446257886" sldId="416"/>
            <ac:spMk id="10" creationId="{1274B85C-1E58-533D-7DED-BE1B0175A87B}"/>
          </ac:spMkLst>
        </pc:spChg>
        <pc:spChg chg="add mod">
          <ac:chgData name="James R Stachowiak" userId="b3a15624-acf5-4ef4-94f1-7855e72d5381" providerId="ADAL" clId="{4F846866-7E1E-BA4A-9556-2BE848131738}" dt="2024-10-22T21:27:04.860" v="7741" actId="1035"/>
          <ac:spMkLst>
            <pc:docMk/>
            <pc:sldMk cId="446257886" sldId="416"/>
            <ac:spMk id="11" creationId="{1A11EED8-3DDD-512C-BAA7-A13F076BBA50}"/>
          </ac:spMkLst>
        </pc:spChg>
        <pc:spChg chg="add mod">
          <ac:chgData name="James R Stachowiak" userId="b3a15624-acf5-4ef4-94f1-7855e72d5381" providerId="ADAL" clId="{4F846866-7E1E-BA4A-9556-2BE848131738}" dt="2024-10-22T21:27:04.860" v="7741" actId="1035"/>
          <ac:spMkLst>
            <pc:docMk/>
            <pc:sldMk cId="446257886" sldId="416"/>
            <ac:spMk id="12" creationId="{50830204-E8BB-41B5-D36D-3D2A92C5FD56}"/>
          </ac:spMkLst>
        </pc:spChg>
        <pc:spChg chg="add mod">
          <ac:chgData name="James R Stachowiak" userId="b3a15624-acf5-4ef4-94f1-7855e72d5381" providerId="ADAL" clId="{4F846866-7E1E-BA4A-9556-2BE848131738}" dt="2024-10-22T21:27:32.622" v="7802" actId="20577"/>
          <ac:spMkLst>
            <pc:docMk/>
            <pc:sldMk cId="446257886" sldId="416"/>
            <ac:spMk id="13" creationId="{2DFC5011-5182-3DA3-F80D-3F63A79373BF}"/>
          </ac:spMkLst>
        </pc:spChg>
        <pc:spChg chg="add mod">
          <ac:chgData name="James R Stachowiak" userId="b3a15624-acf5-4ef4-94f1-7855e72d5381" providerId="ADAL" clId="{4F846866-7E1E-BA4A-9556-2BE848131738}" dt="2024-10-22T21:27:04.860" v="7741" actId="1035"/>
          <ac:spMkLst>
            <pc:docMk/>
            <pc:sldMk cId="446257886" sldId="416"/>
            <ac:spMk id="14" creationId="{A7378E7F-4751-D97E-B307-4B4E09DE9F4B}"/>
          </ac:spMkLst>
        </pc:spChg>
      </pc:sldChg>
      <pc:sldChg chg="addSp delSp modSp mod ord">
        <pc:chgData name="James R Stachowiak" userId="b3a15624-acf5-4ef4-94f1-7855e72d5381" providerId="ADAL" clId="{4F846866-7E1E-BA4A-9556-2BE848131738}" dt="2024-10-18T16:48:09.076" v="752" actId="20577"/>
        <pc:sldMkLst>
          <pc:docMk/>
          <pc:sldMk cId="1520732282" sldId="417"/>
        </pc:sldMkLst>
        <pc:spChg chg="del">
          <ac:chgData name="James R Stachowiak" userId="b3a15624-acf5-4ef4-94f1-7855e72d5381" providerId="ADAL" clId="{4F846866-7E1E-BA4A-9556-2BE848131738}" dt="2024-10-18T16:44:11.325" v="207" actId="478"/>
          <ac:spMkLst>
            <pc:docMk/>
            <pc:sldMk cId="1520732282" sldId="417"/>
            <ac:spMk id="2" creationId="{18D0F4BE-D3E2-9951-2B05-D4591DF2D309}"/>
          </ac:spMkLst>
        </pc:spChg>
        <pc:spChg chg="del">
          <ac:chgData name="James R Stachowiak" userId="b3a15624-acf5-4ef4-94f1-7855e72d5381" providerId="ADAL" clId="{4F846866-7E1E-BA4A-9556-2BE848131738}" dt="2024-10-18T16:44:11.325" v="207" actId="478"/>
          <ac:spMkLst>
            <pc:docMk/>
            <pc:sldMk cId="1520732282" sldId="417"/>
            <ac:spMk id="3" creationId="{68E493F8-C001-B975-8E70-0EB161EBCB09}"/>
          </ac:spMkLst>
        </pc:spChg>
        <pc:spChg chg="mod">
          <ac:chgData name="James R Stachowiak" userId="b3a15624-acf5-4ef4-94f1-7855e72d5381" providerId="ADAL" clId="{4F846866-7E1E-BA4A-9556-2BE848131738}" dt="2024-10-18T16:43:55.052" v="205" actId="20577"/>
          <ac:spMkLst>
            <pc:docMk/>
            <pc:sldMk cId="1520732282" sldId="417"/>
            <ac:spMk id="5" creationId="{8D519EFC-0495-6A25-0623-ED27A177463C}"/>
          </ac:spMkLst>
        </pc:spChg>
        <pc:spChg chg="del">
          <ac:chgData name="James R Stachowiak" userId="b3a15624-acf5-4ef4-94f1-7855e72d5381" providerId="ADAL" clId="{4F846866-7E1E-BA4A-9556-2BE848131738}" dt="2024-10-18T16:44:11.325" v="207" actId="478"/>
          <ac:spMkLst>
            <pc:docMk/>
            <pc:sldMk cId="1520732282" sldId="417"/>
            <ac:spMk id="6" creationId="{FC5977D5-BA1E-984A-C6AC-6BC1733C9EBE}"/>
          </ac:spMkLst>
        </pc:spChg>
        <pc:spChg chg="del mod">
          <ac:chgData name="James R Stachowiak" userId="b3a15624-acf5-4ef4-94f1-7855e72d5381" providerId="ADAL" clId="{4F846866-7E1E-BA4A-9556-2BE848131738}" dt="2024-10-18T16:44:11.325" v="207" actId="478"/>
          <ac:spMkLst>
            <pc:docMk/>
            <pc:sldMk cId="1520732282" sldId="417"/>
            <ac:spMk id="7" creationId="{19D4644B-C2AF-6E60-35F6-57FE09889F11}"/>
          </ac:spMkLst>
        </pc:spChg>
        <pc:spChg chg="add mod">
          <ac:chgData name="James R Stachowiak" userId="b3a15624-acf5-4ef4-94f1-7855e72d5381" providerId="ADAL" clId="{4F846866-7E1E-BA4A-9556-2BE848131738}" dt="2024-10-18T16:46:37.486" v="435" actId="1076"/>
          <ac:spMkLst>
            <pc:docMk/>
            <pc:sldMk cId="1520732282" sldId="417"/>
            <ac:spMk id="8" creationId="{A6A9EFDA-B522-B6C5-C1F4-134E35C16A55}"/>
          </ac:spMkLst>
        </pc:spChg>
        <pc:spChg chg="add mod">
          <ac:chgData name="James R Stachowiak" userId="b3a15624-acf5-4ef4-94f1-7855e72d5381" providerId="ADAL" clId="{4F846866-7E1E-BA4A-9556-2BE848131738}" dt="2024-10-18T16:48:09.076" v="752" actId="20577"/>
          <ac:spMkLst>
            <pc:docMk/>
            <pc:sldMk cId="1520732282" sldId="417"/>
            <ac:spMk id="9" creationId="{E5C3A332-1B6F-AD0B-7606-8E95AB0787A1}"/>
          </ac:spMkLst>
        </pc:spChg>
        <pc:spChg chg="del">
          <ac:chgData name="James R Stachowiak" userId="b3a15624-acf5-4ef4-94f1-7855e72d5381" providerId="ADAL" clId="{4F846866-7E1E-BA4A-9556-2BE848131738}" dt="2024-10-18T16:44:11.325" v="207" actId="478"/>
          <ac:spMkLst>
            <pc:docMk/>
            <pc:sldMk cId="1520732282" sldId="417"/>
            <ac:spMk id="12" creationId="{8961AF24-44DB-E6B7-B293-2F1BE440DC5D}"/>
          </ac:spMkLst>
        </pc:spChg>
        <pc:spChg chg="del">
          <ac:chgData name="James R Stachowiak" userId="b3a15624-acf5-4ef4-94f1-7855e72d5381" providerId="ADAL" clId="{4F846866-7E1E-BA4A-9556-2BE848131738}" dt="2024-10-18T16:44:11.325" v="207" actId="478"/>
          <ac:spMkLst>
            <pc:docMk/>
            <pc:sldMk cId="1520732282" sldId="417"/>
            <ac:spMk id="13" creationId="{B353B6DF-5CFF-A433-0C12-A4E2005038BD}"/>
          </ac:spMkLst>
        </pc:spChg>
        <pc:spChg chg="del">
          <ac:chgData name="James R Stachowiak" userId="b3a15624-acf5-4ef4-94f1-7855e72d5381" providerId="ADAL" clId="{4F846866-7E1E-BA4A-9556-2BE848131738}" dt="2024-10-18T16:44:11.325" v="207" actId="478"/>
          <ac:spMkLst>
            <pc:docMk/>
            <pc:sldMk cId="1520732282" sldId="417"/>
            <ac:spMk id="14" creationId="{57E67163-437A-DEA7-6F0C-9D6210652796}"/>
          </ac:spMkLst>
        </pc:spChg>
        <pc:spChg chg="del">
          <ac:chgData name="James R Stachowiak" userId="b3a15624-acf5-4ef4-94f1-7855e72d5381" providerId="ADAL" clId="{4F846866-7E1E-BA4A-9556-2BE848131738}" dt="2024-10-18T16:44:11.325" v="207" actId="478"/>
          <ac:spMkLst>
            <pc:docMk/>
            <pc:sldMk cId="1520732282" sldId="417"/>
            <ac:spMk id="15" creationId="{A9853535-F341-552E-F9C2-929C1F6FBD63}"/>
          </ac:spMkLst>
        </pc:spChg>
        <pc:spChg chg="del">
          <ac:chgData name="James R Stachowiak" userId="b3a15624-acf5-4ef4-94f1-7855e72d5381" providerId="ADAL" clId="{4F846866-7E1E-BA4A-9556-2BE848131738}" dt="2024-10-18T16:44:11.325" v="207" actId="478"/>
          <ac:spMkLst>
            <pc:docMk/>
            <pc:sldMk cId="1520732282" sldId="417"/>
            <ac:spMk id="16" creationId="{08AE0E66-4A74-7AEA-AA59-E5962205C6C8}"/>
          </ac:spMkLst>
        </pc:spChg>
        <pc:spChg chg="del">
          <ac:chgData name="James R Stachowiak" userId="b3a15624-acf5-4ef4-94f1-7855e72d5381" providerId="ADAL" clId="{4F846866-7E1E-BA4A-9556-2BE848131738}" dt="2024-10-18T16:44:11.325" v="207" actId="478"/>
          <ac:spMkLst>
            <pc:docMk/>
            <pc:sldMk cId="1520732282" sldId="417"/>
            <ac:spMk id="17" creationId="{774F3F8F-55B8-17A7-3823-5E8CDEFD7ECC}"/>
          </ac:spMkLst>
        </pc:spChg>
        <pc:spChg chg="del">
          <ac:chgData name="James R Stachowiak" userId="b3a15624-acf5-4ef4-94f1-7855e72d5381" providerId="ADAL" clId="{4F846866-7E1E-BA4A-9556-2BE848131738}" dt="2024-10-18T16:44:11.325" v="207" actId="478"/>
          <ac:spMkLst>
            <pc:docMk/>
            <pc:sldMk cId="1520732282" sldId="417"/>
            <ac:spMk id="18" creationId="{AB31351C-BC66-4AA6-D97C-6A4DBD6D2F0C}"/>
          </ac:spMkLst>
        </pc:spChg>
        <pc:spChg chg="del">
          <ac:chgData name="James R Stachowiak" userId="b3a15624-acf5-4ef4-94f1-7855e72d5381" providerId="ADAL" clId="{4F846866-7E1E-BA4A-9556-2BE848131738}" dt="2024-10-18T16:44:11.325" v="207" actId="478"/>
          <ac:spMkLst>
            <pc:docMk/>
            <pc:sldMk cId="1520732282" sldId="417"/>
            <ac:spMk id="19" creationId="{B1D1B06E-1FC1-341A-6162-6C2BCEF30A5A}"/>
          </ac:spMkLst>
        </pc:spChg>
        <pc:spChg chg="del">
          <ac:chgData name="James R Stachowiak" userId="b3a15624-acf5-4ef4-94f1-7855e72d5381" providerId="ADAL" clId="{4F846866-7E1E-BA4A-9556-2BE848131738}" dt="2024-10-18T16:44:11.325" v="207" actId="478"/>
          <ac:spMkLst>
            <pc:docMk/>
            <pc:sldMk cId="1520732282" sldId="417"/>
            <ac:spMk id="20" creationId="{050E0493-6FC2-ACAE-C964-8F982E06DFDD}"/>
          </ac:spMkLst>
        </pc:spChg>
        <pc:spChg chg="del">
          <ac:chgData name="James R Stachowiak" userId="b3a15624-acf5-4ef4-94f1-7855e72d5381" providerId="ADAL" clId="{4F846866-7E1E-BA4A-9556-2BE848131738}" dt="2024-10-18T16:44:11.325" v="207" actId="478"/>
          <ac:spMkLst>
            <pc:docMk/>
            <pc:sldMk cId="1520732282" sldId="417"/>
            <ac:spMk id="21" creationId="{C4109340-70D5-7D04-D376-E421DABEEAD6}"/>
          </ac:spMkLst>
        </pc:spChg>
        <pc:spChg chg="del">
          <ac:chgData name="James R Stachowiak" userId="b3a15624-acf5-4ef4-94f1-7855e72d5381" providerId="ADAL" clId="{4F846866-7E1E-BA4A-9556-2BE848131738}" dt="2024-10-18T16:44:11.325" v="207" actId="478"/>
          <ac:spMkLst>
            <pc:docMk/>
            <pc:sldMk cId="1520732282" sldId="417"/>
            <ac:spMk id="22" creationId="{EABEEDB2-6CF3-8595-467B-CE146370FF1F}"/>
          </ac:spMkLst>
        </pc:spChg>
      </pc:sldChg>
      <pc:sldChg chg="del">
        <pc:chgData name="James R Stachowiak" userId="b3a15624-acf5-4ef4-94f1-7855e72d5381" providerId="ADAL" clId="{4F846866-7E1E-BA4A-9556-2BE848131738}" dt="2024-10-18T19:20:14.548" v="1472" actId="2696"/>
        <pc:sldMkLst>
          <pc:docMk/>
          <pc:sldMk cId="619202586" sldId="418"/>
        </pc:sldMkLst>
      </pc:sldChg>
      <pc:sldChg chg="del ord">
        <pc:chgData name="James R Stachowiak" userId="b3a15624-acf5-4ef4-94f1-7855e72d5381" providerId="ADAL" clId="{4F846866-7E1E-BA4A-9556-2BE848131738}" dt="2024-10-18T16:52:53.033" v="788" actId="2696"/>
        <pc:sldMkLst>
          <pc:docMk/>
          <pc:sldMk cId="2728400987" sldId="419"/>
        </pc:sldMkLst>
      </pc:sldChg>
      <pc:sldChg chg="ord">
        <pc:chgData name="James R Stachowiak" userId="b3a15624-acf5-4ef4-94f1-7855e72d5381" providerId="ADAL" clId="{4F846866-7E1E-BA4A-9556-2BE848131738}" dt="2024-10-18T14:20:44.632" v="1" actId="20578"/>
        <pc:sldMkLst>
          <pc:docMk/>
          <pc:sldMk cId="871431558" sldId="421"/>
        </pc:sldMkLst>
      </pc:sldChg>
      <pc:sldChg chg="del">
        <pc:chgData name="James R Stachowiak" userId="b3a15624-acf5-4ef4-94f1-7855e72d5381" providerId="ADAL" clId="{4F846866-7E1E-BA4A-9556-2BE848131738}" dt="2024-10-18T21:38:34.978" v="4751" actId="2696"/>
        <pc:sldMkLst>
          <pc:docMk/>
          <pc:sldMk cId="3856495676" sldId="422"/>
        </pc:sldMkLst>
      </pc:sldChg>
      <pc:sldChg chg="del">
        <pc:chgData name="James R Stachowiak" userId="b3a15624-acf5-4ef4-94f1-7855e72d5381" providerId="ADAL" clId="{4F846866-7E1E-BA4A-9556-2BE848131738}" dt="2024-10-18T19:20:09.482" v="1470" actId="2696"/>
        <pc:sldMkLst>
          <pc:docMk/>
          <pc:sldMk cId="1666565167" sldId="423"/>
        </pc:sldMkLst>
      </pc:sldChg>
      <pc:sldChg chg="del">
        <pc:chgData name="James R Stachowiak" userId="b3a15624-acf5-4ef4-94f1-7855e72d5381" providerId="ADAL" clId="{4F846866-7E1E-BA4A-9556-2BE848131738}" dt="2024-10-18T19:20:11.518" v="1471" actId="2696"/>
        <pc:sldMkLst>
          <pc:docMk/>
          <pc:sldMk cId="3501697815" sldId="424"/>
        </pc:sldMkLst>
      </pc:sldChg>
      <pc:sldChg chg="addSp delSp modSp mod ord">
        <pc:chgData name="James R Stachowiak" userId="b3a15624-acf5-4ef4-94f1-7855e72d5381" providerId="ADAL" clId="{4F846866-7E1E-BA4A-9556-2BE848131738}" dt="2024-10-25T16:12:50.899" v="8627" actId="962"/>
        <pc:sldMkLst>
          <pc:docMk/>
          <pc:sldMk cId="543553302" sldId="425"/>
        </pc:sldMkLst>
        <pc:picChg chg="add del mod">
          <ac:chgData name="James R Stachowiak" userId="b3a15624-acf5-4ef4-94f1-7855e72d5381" providerId="ADAL" clId="{4F846866-7E1E-BA4A-9556-2BE848131738}" dt="2024-10-18T16:50:42.881" v="780" actId="478"/>
          <ac:picMkLst>
            <pc:docMk/>
            <pc:sldMk cId="543553302" sldId="425"/>
            <ac:picMk id="3" creationId="{1DFEA397-F7D7-EEF0-5434-5B8C0148D75A}"/>
          </ac:picMkLst>
        </pc:picChg>
        <pc:picChg chg="mod">
          <ac:chgData name="James R Stachowiak" userId="b3a15624-acf5-4ef4-94f1-7855e72d5381" providerId="ADAL" clId="{4F846866-7E1E-BA4A-9556-2BE848131738}" dt="2024-10-18T16:52:47.884" v="787" actId="1076"/>
          <ac:picMkLst>
            <pc:docMk/>
            <pc:sldMk cId="543553302" sldId="425"/>
            <ac:picMk id="5" creationId="{1D5BFDEA-D36A-53C5-E29B-D12C2F06C0A0}"/>
          </ac:picMkLst>
        </pc:picChg>
        <pc:picChg chg="add mod">
          <ac:chgData name="James R Stachowiak" userId="b3a15624-acf5-4ef4-94f1-7855e72d5381" providerId="ADAL" clId="{4F846866-7E1E-BA4A-9556-2BE848131738}" dt="2024-10-25T16:11:26.470" v="8149" actId="962"/>
          <ac:picMkLst>
            <pc:docMk/>
            <pc:sldMk cId="543553302" sldId="425"/>
            <ac:picMk id="6" creationId="{7F20B827-7805-198F-33BC-322A64E69C18}"/>
          </ac:picMkLst>
        </pc:picChg>
        <pc:picChg chg="del">
          <ac:chgData name="James R Stachowiak" userId="b3a15624-acf5-4ef4-94f1-7855e72d5381" providerId="ADAL" clId="{4F846866-7E1E-BA4A-9556-2BE848131738}" dt="2024-10-18T16:49:20.198" v="762" actId="478"/>
          <ac:picMkLst>
            <pc:docMk/>
            <pc:sldMk cId="543553302" sldId="425"/>
            <ac:picMk id="7" creationId="{8BB4EEB8-CCC6-DF0A-0FD5-60BE525CB5DF}"/>
          </ac:picMkLst>
        </pc:picChg>
        <pc:picChg chg="add mod">
          <ac:chgData name="James R Stachowiak" userId="b3a15624-acf5-4ef4-94f1-7855e72d5381" providerId="ADAL" clId="{4F846866-7E1E-BA4A-9556-2BE848131738}" dt="2024-10-25T16:12:50.899" v="8627" actId="962"/>
          <ac:picMkLst>
            <pc:docMk/>
            <pc:sldMk cId="543553302" sldId="425"/>
            <ac:picMk id="8" creationId="{3AACB7F3-BFDA-3F0B-5A7B-45AB3C0DB04E}"/>
          </ac:picMkLst>
        </pc:picChg>
        <pc:picChg chg="del">
          <ac:chgData name="James R Stachowiak" userId="b3a15624-acf5-4ef4-94f1-7855e72d5381" providerId="ADAL" clId="{4F846866-7E1E-BA4A-9556-2BE848131738}" dt="2024-10-18T16:49:21.613" v="763" actId="478"/>
          <ac:picMkLst>
            <pc:docMk/>
            <pc:sldMk cId="543553302" sldId="425"/>
            <ac:picMk id="9" creationId="{1A2FF1A5-3320-5D74-63BA-578855D69D02}"/>
          </ac:picMkLst>
        </pc:picChg>
      </pc:sldChg>
      <pc:sldChg chg="del">
        <pc:chgData name="James R Stachowiak" userId="b3a15624-acf5-4ef4-94f1-7855e72d5381" providerId="ADAL" clId="{4F846866-7E1E-BA4A-9556-2BE848131738}" dt="2024-10-18T19:27:16.422" v="1750" actId="2696"/>
        <pc:sldMkLst>
          <pc:docMk/>
          <pc:sldMk cId="1408502730" sldId="426"/>
        </pc:sldMkLst>
      </pc:sldChg>
      <pc:sldChg chg="del">
        <pc:chgData name="James R Stachowiak" userId="b3a15624-acf5-4ef4-94f1-7855e72d5381" providerId="ADAL" clId="{4F846866-7E1E-BA4A-9556-2BE848131738}" dt="2024-10-18T19:26:23.175" v="1743" actId="2696"/>
        <pc:sldMkLst>
          <pc:docMk/>
          <pc:sldMk cId="605143546" sldId="427"/>
        </pc:sldMkLst>
      </pc:sldChg>
      <pc:sldChg chg="modSp mod">
        <pc:chgData name="James R Stachowiak" userId="b3a15624-acf5-4ef4-94f1-7855e72d5381" providerId="ADAL" clId="{4F846866-7E1E-BA4A-9556-2BE848131738}" dt="2024-10-18T21:38:12.601" v="4749" actId="5793"/>
        <pc:sldMkLst>
          <pc:docMk/>
          <pc:sldMk cId="480205535" sldId="428"/>
        </pc:sldMkLst>
        <pc:spChg chg="mod">
          <ac:chgData name="James R Stachowiak" userId="b3a15624-acf5-4ef4-94f1-7855e72d5381" providerId="ADAL" clId="{4F846866-7E1E-BA4A-9556-2BE848131738}" dt="2024-10-18T21:38:12.601" v="4749" actId="5793"/>
          <ac:spMkLst>
            <pc:docMk/>
            <pc:sldMk cId="480205535" sldId="428"/>
            <ac:spMk id="2" creationId="{DE12504A-2A55-E6C8-9312-57DDD326C4D9}"/>
          </ac:spMkLst>
        </pc:spChg>
      </pc:sldChg>
      <pc:sldChg chg="modSp mod ord">
        <pc:chgData name="James R Stachowiak" userId="b3a15624-acf5-4ef4-94f1-7855e72d5381" providerId="ADAL" clId="{4F846866-7E1E-BA4A-9556-2BE848131738}" dt="2024-10-25T16:13:42.788" v="8873" actId="962"/>
        <pc:sldMkLst>
          <pc:docMk/>
          <pc:sldMk cId="1503097284" sldId="429"/>
        </pc:sldMkLst>
        <pc:picChg chg="mod">
          <ac:chgData name="James R Stachowiak" userId="b3a15624-acf5-4ef4-94f1-7855e72d5381" providerId="ADAL" clId="{4F846866-7E1E-BA4A-9556-2BE848131738}" dt="2024-10-25T16:13:24.151" v="8765" actId="962"/>
          <ac:picMkLst>
            <pc:docMk/>
            <pc:sldMk cId="1503097284" sldId="429"/>
            <ac:picMk id="7" creationId="{8F009D8E-BCDF-B9C2-32FF-4AE165C74DCC}"/>
          </ac:picMkLst>
        </pc:picChg>
        <pc:picChg chg="mod">
          <ac:chgData name="James R Stachowiak" userId="b3a15624-acf5-4ef4-94f1-7855e72d5381" providerId="ADAL" clId="{4F846866-7E1E-BA4A-9556-2BE848131738}" dt="2024-10-25T16:13:42.788" v="8873" actId="962"/>
          <ac:picMkLst>
            <pc:docMk/>
            <pc:sldMk cId="1503097284" sldId="429"/>
            <ac:picMk id="9" creationId="{FBA125BA-C53E-0CEA-67BB-5C79300D0E2B}"/>
          </ac:picMkLst>
        </pc:picChg>
      </pc:sldChg>
      <pc:sldChg chg="mod">
        <pc:chgData name="James R Stachowiak" userId="b3a15624-acf5-4ef4-94f1-7855e72d5381" providerId="ADAL" clId="{4F846866-7E1E-BA4A-9556-2BE848131738}" dt="2024-10-22T20:07:12.442" v="7028" actId="27918"/>
        <pc:sldMkLst>
          <pc:docMk/>
          <pc:sldMk cId="854033411" sldId="431"/>
        </pc:sldMkLst>
      </pc:sldChg>
      <pc:sldChg chg="mod modShow">
        <pc:chgData name="James R Stachowiak" userId="b3a15624-acf5-4ef4-94f1-7855e72d5381" providerId="ADAL" clId="{4F846866-7E1E-BA4A-9556-2BE848131738}" dt="2024-10-22T20:31:45.240" v="7070" actId="729"/>
        <pc:sldMkLst>
          <pc:docMk/>
          <pc:sldMk cId="2125921346" sldId="432"/>
        </pc:sldMkLst>
      </pc:sldChg>
      <pc:sldChg chg="modSp mod ord">
        <pc:chgData name="James R Stachowiak" userId="b3a15624-acf5-4ef4-94f1-7855e72d5381" providerId="ADAL" clId="{4F846866-7E1E-BA4A-9556-2BE848131738}" dt="2024-10-22T20:30:47.565" v="7069" actId="20578"/>
        <pc:sldMkLst>
          <pc:docMk/>
          <pc:sldMk cId="1841724080" sldId="433"/>
        </pc:sldMkLst>
        <pc:graphicFrameChg chg="mod">
          <ac:chgData name="James R Stachowiak" userId="b3a15624-acf5-4ef4-94f1-7855e72d5381" providerId="ADAL" clId="{4F846866-7E1E-BA4A-9556-2BE848131738}" dt="2024-10-22T19:05:56.741" v="5525"/>
          <ac:graphicFrameMkLst>
            <pc:docMk/>
            <pc:sldMk cId="1841724080" sldId="433"/>
            <ac:graphicFrameMk id="4" creationId="{B7E1DEF3-8EE3-276F-EA09-D8D35626CE34}"/>
          </ac:graphicFrameMkLst>
        </pc:graphicFrameChg>
      </pc:sldChg>
      <pc:sldChg chg="modSp mod">
        <pc:chgData name="James R Stachowiak" userId="b3a15624-acf5-4ef4-94f1-7855e72d5381" providerId="ADAL" clId="{4F846866-7E1E-BA4A-9556-2BE848131738}" dt="2024-10-18T20:22:09.394" v="3252" actId="20577"/>
        <pc:sldMkLst>
          <pc:docMk/>
          <pc:sldMk cId="4239579742" sldId="434"/>
        </pc:sldMkLst>
        <pc:spChg chg="mod">
          <ac:chgData name="James R Stachowiak" userId="b3a15624-acf5-4ef4-94f1-7855e72d5381" providerId="ADAL" clId="{4F846866-7E1E-BA4A-9556-2BE848131738}" dt="2024-10-18T20:22:09.394" v="3252" actId="20577"/>
          <ac:spMkLst>
            <pc:docMk/>
            <pc:sldMk cId="4239579742" sldId="434"/>
            <ac:spMk id="2" creationId="{F70FF1C5-B832-7C50-0823-181803022901}"/>
          </ac:spMkLst>
        </pc:spChg>
      </pc:sldChg>
      <pc:sldChg chg="modSp new mod">
        <pc:chgData name="James R Stachowiak" userId="b3a15624-acf5-4ef4-94f1-7855e72d5381" providerId="ADAL" clId="{4F846866-7E1E-BA4A-9556-2BE848131738}" dt="2024-10-18T20:22:25.466" v="3281" actId="5793"/>
        <pc:sldMkLst>
          <pc:docMk/>
          <pc:sldMk cId="3625237373" sldId="435"/>
        </pc:sldMkLst>
        <pc:spChg chg="mod">
          <ac:chgData name="James R Stachowiak" userId="b3a15624-acf5-4ef4-94f1-7855e72d5381" providerId="ADAL" clId="{4F846866-7E1E-BA4A-9556-2BE848131738}" dt="2024-10-18T20:22:25.466" v="3281" actId="5793"/>
          <ac:spMkLst>
            <pc:docMk/>
            <pc:sldMk cId="3625237373" sldId="435"/>
            <ac:spMk id="2" creationId="{7F7CC9BE-7F05-BEAA-21AF-E23128A1E812}"/>
          </ac:spMkLst>
        </pc:spChg>
      </pc:sldChg>
      <pc:sldChg chg="addSp delSp modSp new mod">
        <pc:chgData name="James R Stachowiak" userId="b3a15624-acf5-4ef4-94f1-7855e72d5381" providerId="ADAL" clId="{4F846866-7E1E-BA4A-9556-2BE848131738}" dt="2024-10-25T16:10:55.756" v="7991" actId="962"/>
        <pc:sldMkLst>
          <pc:docMk/>
          <pc:sldMk cId="950651075" sldId="436"/>
        </pc:sldMkLst>
        <pc:spChg chg="mod">
          <ac:chgData name="James R Stachowiak" userId="b3a15624-acf5-4ef4-94f1-7855e72d5381" providerId="ADAL" clId="{4F846866-7E1E-BA4A-9556-2BE848131738}" dt="2024-10-18T16:35:59.974" v="141" actId="20577"/>
          <ac:spMkLst>
            <pc:docMk/>
            <pc:sldMk cId="950651075" sldId="436"/>
            <ac:spMk id="2" creationId="{275F0ECD-92E1-EDCF-AE75-46B974661532}"/>
          </ac:spMkLst>
        </pc:spChg>
        <pc:spChg chg="del">
          <ac:chgData name="James R Stachowiak" userId="b3a15624-acf5-4ef4-94f1-7855e72d5381" providerId="ADAL" clId="{4F846866-7E1E-BA4A-9556-2BE848131738}" dt="2024-10-18T16:36:03.094" v="142" actId="478"/>
          <ac:spMkLst>
            <pc:docMk/>
            <pc:sldMk cId="950651075" sldId="436"/>
            <ac:spMk id="3" creationId="{B080AC31-6B5E-7E38-FD02-89E6FE728E32}"/>
          </ac:spMkLst>
        </pc:spChg>
        <pc:spChg chg="del">
          <ac:chgData name="James R Stachowiak" userId="b3a15624-acf5-4ef4-94f1-7855e72d5381" providerId="ADAL" clId="{4F846866-7E1E-BA4A-9556-2BE848131738}" dt="2024-10-18T16:42:13.011" v="156" actId="478"/>
          <ac:spMkLst>
            <pc:docMk/>
            <pc:sldMk cId="950651075" sldId="436"/>
            <ac:spMk id="4" creationId="{B0DE694E-E7DA-777D-42F5-B668F6045251}"/>
          </ac:spMkLst>
        </pc:spChg>
        <pc:picChg chg="add mod">
          <ac:chgData name="James R Stachowiak" userId="b3a15624-acf5-4ef4-94f1-7855e72d5381" providerId="ADAL" clId="{4F846866-7E1E-BA4A-9556-2BE848131738}" dt="2024-10-25T16:10:39.354" v="7863" actId="962"/>
          <ac:picMkLst>
            <pc:docMk/>
            <pc:sldMk cId="950651075" sldId="436"/>
            <ac:picMk id="6" creationId="{BDA1345F-C630-DB31-A732-120333D62B01}"/>
          </ac:picMkLst>
        </pc:picChg>
        <pc:picChg chg="add mod modCrop">
          <ac:chgData name="James R Stachowiak" userId="b3a15624-acf5-4ef4-94f1-7855e72d5381" providerId="ADAL" clId="{4F846866-7E1E-BA4A-9556-2BE848131738}" dt="2024-10-25T16:10:55.756" v="7991" actId="962"/>
          <ac:picMkLst>
            <pc:docMk/>
            <pc:sldMk cId="950651075" sldId="436"/>
            <ac:picMk id="7" creationId="{6EE7B9E9-A667-012C-5BF0-EABF22721E28}"/>
          </ac:picMkLst>
        </pc:picChg>
        <pc:picChg chg="add mod">
          <ac:chgData name="James R Stachowiak" userId="b3a15624-acf5-4ef4-94f1-7855e72d5381" providerId="ADAL" clId="{4F846866-7E1E-BA4A-9556-2BE848131738}" dt="2024-10-18T16:42:29.500" v="159" actId="1076"/>
          <ac:picMkLst>
            <pc:docMk/>
            <pc:sldMk cId="950651075" sldId="436"/>
            <ac:picMk id="1026" creationId="{265EA70D-AAA4-0DB9-3758-F6BFDB814E46}"/>
          </ac:picMkLst>
        </pc:picChg>
      </pc:sldChg>
      <pc:sldChg chg="addSp delSp modSp new mod">
        <pc:chgData name="James R Stachowiak" userId="b3a15624-acf5-4ef4-94f1-7855e72d5381" providerId="ADAL" clId="{4F846866-7E1E-BA4A-9556-2BE848131738}" dt="2024-10-18T18:40:39.449" v="1246" actId="20577"/>
        <pc:sldMkLst>
          <pc:docMk/>
          <pc:sldMk cId="2159982747" sldId="437"/>
        </pc:sldMkLst>
        <pc:spChg chg="mod">
          <ac:chgData name="James R Stachowiak" userId="b3a15624-acf5-4ef4-94f1-7855e72d5381" providerId="ADAL" clId="{4F846866-7E1E-BA4A-9556-2BE848131738}" dt="2024-10-18T18:35:45.375" v="796" actId="20577"/>
          <ac:spMkLst>
            <pc:docMk/>
            <pc:sldMk cId="2159982747" sldId="437"/>
            <ac:spMk id="2" creationId="{EFF32447-D8F2-AFD9-C6D6-501A2AEAC214}"/>
          </ac:spMkLst>
        </pc:spChg>
        <pc:spChg chg="del">
          <ac:chgData name="James R Stachowiak" userId="b3a15624-acf5-4ef4-94f1-7855e72d5381" providerId="ADAL" clId="{4F846866-7E1E-BA4A-9556-2BE848131738}" dt="2024-10-18T18:36:17.888" v="799" actId="478"/>
          <ac:spMkLst>
            <pc:docMk/>
            <pc:sldMk cId="2159982747" sldId="437"/>
            <ac:spMk id="3" creationId="{55958A07-B2B6-AA55-A9AD-D4476DE144B0}"/>
          </ac:spMkLst>
        </pc:spChg>
        <pc:spChg chg="add del">
          <ac:chgData name="James R Stachowiak" userId="b3a15624-acf5-4ef4-94f1-7855e72d5381" providerId="ADAL" clId="{4F846866-7E1E-BA4A-9556-2BE848131738}" dt="2024-10-18T18:36:14.794" v="798" actId="22"/>
          <ac:spMkLst>
            <pc:docMk/>
            <pc:sldMk cId="2159982747" sldId="437"/>
            <ac:spMk id="6" creationId="{986E8D32-12C2-E915-5867-15E6054DCAD0}"/>
          </ac:spMkLst>
        </pc:spChg>
        <pc:spChg chg="add mod">
          <ac:chgData name="James R Stachowiak" userId="b3a15624-acf5-4ef4-94f1-7855e72d5381" providerId="ADAL" clId="{4F846866-7E1E-BA4A-9556-2BE848131738}" dt="2024-10-18T18:40:39.449" v="1246" actId="20577"/>
          <ac:spMkLst>
            <pc:docMk/>
            <pc:sldMk cId="2159982747" sldId="437"/>
            <ac:spMk id="7" creationId="{3FAB09C6-BF9F-3290-FC72-0FC9E858F35F}"/>
          </ac:spMkLst>
        </pc:spChg>
        <pc:spChg chg="add mod">
          <ac:chgData name="James R Stachowiak" userId="b3a15624-acf5-4ef4-94f1-7855e72d5381" providerId="ADAL" clId="{4F846866-7E1E-BA4A-9556-2BE848131738}" dt="2024-10-18T18:40:05.890" v="1161" actId="207"/>
          <ac:spMkLst>
            <pc:docMk/>
            <pc:sldMk cId="2159982747" sldId="437"/>
            <ac:spMk id="8" creationId="{9778E2D9-71AD-1828-1A7C-E671DD4920ED}"/>
          </ac:spMkLst>
        </pc:spChg>
      </pc:sldChg>
      <pc:sldChg chg="addSp delSp modSp new del mod">
        <pc:chgData name="James R Stachowiak" userId="b3a15624-acf5-4ef4-94f1-7855e72d5381" providerId="ADAL" clId="{4F846866-7E1E-BA4A-9556-2BE848131738}" dt="2024-10-18T18:46:08.951" v="1298" actId="2696"/>
        <pc:sldMkLst>
          <pc:docMk/>
          <pc:sldMk cId="348625071" sldId="438"/>
        </pc:sldMkLst>
        <pc:spChg chg="del">
          <ac:chgData name="James R Stachowiak" userId="b3a15624-acf5-4ef4-94f1-7855e72d5381" providerId="ADAL" clId="{4F846866-7E1E-BA4A-9556-2BE848131738}" dt="2024-10-18T18:44:09.451" v="1295" actId="478"/>
          <ac:spMkLst>
            <pc:docMk/>
            <pc:sldMk cId="348625071" sldId="438"/>
            <ac:spMk id="3" creationId="{A4006D25-9D30-713B-CC11-7776C2106893}"/>
          </ac:spMkLst>
        </pc:spChg>
        <pc:spChg chg="del">
          <ac:chgData name="James R Stachowiak" userId="b3a15624-acf5-4ef4-94f1-7855e72d5381" providerId="ADAL" clId="{4F846866-7E1E-BA4A-9556-2BE848131738}" dt="2024-10-18T18:44:21.994" v="1296" actId="1032"/>
          <ac:spMkLst>
            <pc:docMk/>
            <pc:sldMk cId="348625071" sldId="438"/>
            <ac:spMk id="4" creationId="{53686770-2F1C-7C9E-3867-5E22BC60F3CC}"/>
          </ac:spMkLst>
        </pc:spChg>
        <pc:graphicFrameChg chg="add mod modGraphic">
          <ac:chgData name="James R Stachowiak" userId="b3a15624-acf5-4ef4-94f1-7855e72d5381" providerId="ADAL" clId="{4F846866-7E1E-BA4A-9556-2BE848131738}" dt="2024-10-18T18:44:32.098" v="1297" actId="12093"/>
          <ac:graphicFrameMkLst>
            <pc:docMk/>
            <pc:sldMk cId="348625071" sldId="438"/>
            <ac:graphicFrameMk id="6" creationId="{C2653879-B276-71E4-487D-C9CF4B177946}"/>
          </ac:graphicFrameMkLst>
        </pc:graphicFrameChg>
      </pc:sldChg>
      <pc:sldChg chg="addSp delSp modSp new mod modClrScheme chgLayout">
        <pc:chgData name="James R Stachowiak" userId="b3a15624-acf5-4ef4-94f1-7855e72d5381" providerId="ADAL" clId="{4F846866-7E1E-BA4A-9556-2BE848131738}" dt="2024-10-18T19:19:40.821" v="1468" actId="692"/>
        <pc:sldMkLst>
          <pc:docMk/>
          <pc:sldMk cId="4187919043" sldId="438"/>
        </pc:sldMkLst>
        <pc:spChg chg="mod ord">
          <ac:chgData name="James R Stachowiak" userId="b3a15624-acf5-4ef4-94f1-7855e72d5381" providerId="ADAL" clId="{4F846866-7E1E-BA4A-9556-2BE848131738}" dt="2024-10-18T18:46:43.276" v="1300" actId="700"/>
          <ac:spMkLst>
            <pc:docMk/>
            <pc:sldMk cId="4187919043" sldId="438"/>
            <ac:spMk id="2" creationId="{8BA0B08E-8FA5-F50A-BD7C-BEF1F9B65299}"/>
          </ac:spMkLst>
        </pc:spChg>
        <pc:spChg chg="add mod ord">
          <ac:chgData name="James R Stachowiak" userId="b3a15624-acf5-4ef4-94f1-7855e72d5381" providerId="ADAL" clId="{4F846866-7E1E-BA4A-9556-2BE848131738}" dt="2024-10-18T18:46:55.684" v="1327" actId="20577"/>
          <ac:spMkLst>
            <pc:docMk/>
            <pc:sldMk cId="4187919043" sldId="438"/>
            <ac:spMk id="3" creationId="{6E502322-4DCD-077D-4D98-3A967D6AE552}"/>
          </ac:spMkLst>
        </pc:spChg>
        <pc:spChg chg="add del mod ord">
          <ac:chgData name="James R Stachowiak" userId="b3a15624-acf5-4ef4-94f1-7855e72d5381" providerId="ADAL" clId="{4F846866-7E1E-BA4A-9556-2BE848131738}" dt="2024-10-18T18:47:49.171" v="1330" actId="478"/>
          <ac:spMkLst>
            <pc:docMk/>
            <pc:sldMk cId="4187919043" sldId="438"/>
            <ac:spMk id="4" creationId="{E5B3E49A-8A12-FEE6-963E-C610FBBC2991}"/>
          </ac:spMkLst>
        </pc:spChg>
        <pc:spChg chg="add del mod ord">
          <ac:chgData name="James R Stachowiak" userId="b3a15624-acf5-4ef4-94f1-7855e72d5381" providerId="ADAL" clId="{4F846866-7E1E-BA4A-9556-2BE848131738}" dt="2024-10-18T18:47:52.195" v="1331" actId="478"/>
          <ac:spMkLst>
            <pc:docMk/>
            <pc:sldMk cId="4187919043" sldId="438"/>
            <ac:spMk id="5" creationId="{93AB84D3-0DE0-7355-33A5-32D5C3CFE4BB}"/>
          </ac:spMkLst>
        </pc:spChg>
        <pc:spChg chg="add mod">
          <ac:chgData name="James R Stachowiak" userId="b3a15624-acf5-4ef4-94f1-7855e72d5381" providerId="ADAL" clId="{4F846866-7E1E-BA4A-9556-2BE848131738}" dt="2024-10-18T19:19:17.572" v="1464" actId="692"/>
          <ac:spMkLst>
            <pc:docMk/>
            <pc:sldMk cId="4187919043" sldId="438"/>
            <ac:spMk id="6" creationId="{8F9578AC-4EF8-003D-83C5-D118EF2CC1E4}"/>
          </ac:spMkLst>
        </pc:spChg>
        <pc:spChg chg="add mod">
          <ac:chgData name="James R Stachowiak" userId="b3a15624-acf5-4ef4-94f1-7855e72d5381" providerId="ADAL" clId="{4F846866-7E1E-BA4A-9556-2BE848131738}" dt="2024-10-18T19:19:30.155" v="1466" actId="692"/>
          <ac:spMkLst>
            <pc:docMk/>
            <pc:sldMk cId="4187919043" sldId="438"/>
            <ac:spMk id="7" creationId="{5530CFB3-031E-DD6E-BEBC-5400C46B2E75}"/>
          </ac:spMkLst>
        </pc:spChg>
        <pc:spChg chg="add mod">
          <ac:chgData name="James R Stachowiak" userId="b3a15624-acf5-4ef4-94f1-7855e72d5381" providerId="ADAL" clId="{4F846866-7E1E-BA4A-9556-2BE848131738}" dt="2024-10-18T19:19:40.821" v="1468" actId="692"/>
          <ac:spMkLst>
            <pc:docMk/>
            <pc:sldMk cId="4187919043" sldId="438"/>
            <ac:spMk id="8" creationId="{267A5319-8D8B-82CF-DBBD-58A960EAE413}"/>
          </ac:spMkLst>
        </pc:spChg>
      </pc:sldChg>
      <pc:sldChg chg="modSp new del mod">
        <pc:chgData name="James R Stachowiak" userId="b3a15624-acf5-4ef4-94f1-7855e72d5381" providerId="ADAL" clId="{4F846866-7E1E-BA4A-9556-2BE848131738}" dt="2024-10-22T20:01:07.623" v="6848" actId="2696"/>
        <pc:sldMkLst>
          <pc:docMk/>
          <pc:sldMk cId="3970339444" sldId="439"/>
        </pc:sldMkLst>
        <pc:spChg chg="mod">
          <ac:chgData name="James R Stachowiak" userId="b3a15624-acf5-4ef4-94f1-7855e72d5381" providerId="ADAL" clId="{4F846866-7E1E-BA4A-9556-2BE848131738}" dt="2024-10-18T19:46:38.671" v="1775" actId="20577"/>
          <ac:spMkLst>
            <pc:docMk/>
            <pc:sldMk cId="3970339444" sldId="439"/>
            <ac:spMk id="2" creationId="{F30CBEC4-F90D-9CFD-24EB-270175B29963}"/>
          </ac:spMkLst>
        </pc:spChg>
      </pc:sldChg>
      <pc:sldChg chg="addSp modSp add mod">
        <pc:chgData name="James R Stachowiak" userId="b3a15624-acf5-4ef4-94f1-7855e72d5381" providerId="ADAL" clId="{4F846866-7E1E-BA4A-9556-2BE848131738}" dt="2024-10-18T21:23:50.304" v="4010" actId="1035"/>
        <pc:sldMkLst>
          <pc:docMk/>
          <pc:sldMk cId="3889514768" sldId="440"/>
        </pc:sldMkLst>
        <pc:spChg chg="mod">
          <ac:chgData name="James R Stachowiak" userId="b3a15624-acf5-4ef4-94f1-7855e72d5381" providerId="ADAL" clId="{4F846866-7E1E-BA4A-9556-2BE848131738}" dt="2024-10-18T19:47:17.118" v="1780" actId="20577"/>
          <ac:spMkLst>
            <pc:docMk/>
            <pc:sldMk cId="3889514768" sldId="440"/>
            <ac:spMk id="3" creationId="{226DC392-B018-377D-E217-13DC9BF6DB0E}"/>
          </ac:spMkLst>
        </pc:spChg>
        <pc:spChg chg="add mod">
          <ac:chgData name="James R Stachowiak" userId="b3a15624-acf5-4ef4-94f1-7855e72d5381" providerId="ADAL" clId="{4F846866-7E1E-BA4A-9556-2BE848131738}" dt="2024-10-18T21:23:50.304" v="4010" actId="1035"/>
          <ac:spMkLst>
            <pc:docMk/>
            <pc:sldMk cId="3889514768" sldId="440"/>
            <ac:spMk id="4" creationId="{E43221C5-5C29-0D8D-2BAD-11845E790C05}"/>
          </ac:spMkLst>
        </pc:spChg>
        <pc:spChg chg="mod">
          <ac:chgData name="James R Stachowiak" userId="b3a15624-acf5-4ef4-94f1-7855e72d5381" providerId="ADAL" clId="{4F846866-7E1E-BA4A-9556-2BE848131738}" dt="2024-10-18T21:23:29.108" v="3977" actId="1035"/>
          <ac:spMkLst>
            <pc:docMk/>
            <pc:sldMk cId="3889514768" sldId="440"/>
            <ac:spMk id="6" creationId="{82718BC0-9451-AEE9-2260-6067893C6665}"/>
          </ac:spMkLst>
        </pc:spChg>
        <pc:spChg chg="mod">
          <ac:chgData name="James R Stachowiak" userId="b3a15624-acf5-4ef4-94f1-7855e72d5381" providerId="ADAL" clId="{4F846866-7E1E-BA4A-9556-2BE848131738}" dt="2024-10-18T21:23:29.108" v="3977" actId="1035"/>
          <ac:spMkLst>
            <pc:docMk/>
            <pc:sldMk cId="3889514768" sldId="440"/>
            <ac:spMk id="7" creationId="{46C609F5-9BD0-EE4F-B07C-8764D54A7097}"/>
          </ac:spMkLst>
        </pc:spChg>
        <pc:spChg chg="mod">
          <ac:chgData name="James R Stachowiak" userId="b3a15624-acf5-4ef4-94f1-7855e72d5381" providerId="ADAL" clId="{4F846866-7E1E-BA4A-9556-2BE848131738}" dt="2024-10-18T21:23:29.108" v="3977" actId="1035"/>
          <ac:spMkLst>
            <pc:docMk/>
            <pc:sldMk cId="3889514768" sldId="440"/>
            <ac:spMk id="8" creationId="{9ABCF061-CD96-EDE8-6372-981B49015282}"/>
          </ac:spMkLst>
        </pc:spChg>
      </pc:sldChg>
      <pc:sldChg chg="addSp modSp new mod">
        <pc:chgData name="James R Stachowiak" userId="b3a15624-acf5-4ef4-94f1-7855e72d5381" providerId="ADAL" clId="{4F846866-7E1E-BA4A-9556-2BE848131738}" dt="2024-10-18T20:28:58.473" v="3479"/>
        <pc:sldMkLst>
          <pc:docMk/>
          <pc:sldMk cId="572379163" sldId="441"/>
        </pc:sldMkLst>
        <pc:spChg chg="mod">
          <ac:chgData name="James R Stachowiak" userId="b3a15624-acf5-4ef4-94f1-7855e72d5381" providerId="ADAL" clId="{4F846866-7E1E-BA4A-9556-2BE848131738}" dt="2024-10-18T20:28:55.956" v="3478" actId="20577"/>
          <ac:spMkLst>
            <pc:docMk/>
            <pc:sldMk cId="572379163" sldId="441"/>
            <ac:spMk id="2" creationId="{B66D22F4-CCF4-92EC-7276-C0188B09D71A}"/>
          </ac:spMkLst>
        </pc:spChg>
        <pc:picChg chg="add mod">
          <ac:chgData name="James R Stachowiak" userId="b3a15624-acf5-4ef4-94f1-7855e72d5381" providerId="ADAL" clId="{4F846866-7E1E-BA4A-9556-2BE848131738}" dt="2024-10-18T20:28:58.473" v="3479"/>
          <ac:picMkLst>
            <pc:docMk/>
            <pc:sldMk cId="572379163" sldId="441"/>
            <ac:picMk id="4" creationId="{B9AB0369-7C0B-FB1A-9AF6-39AAB465D1F4}"/>
          </ac:picMkLst>
        </pc:picChg>
      </pc:sldChg>
      <pc:sldChg chg="addSp delSp modSp new mod modClrScheme chgLayout">
        <pc:chgData name="James R Stachowiak" userId="b3a15624-acf5-4ef4-94f1-7855e72d5381" providerId="ADAL" clId="{4F846866-7E1E-BA4A-9556-2BE848131738}" dt="2024-10-18T21:11:12.816" v="3649" actId="20577"/>
        <pc:sldMkLst>
          <pc:docMk/>
          <pc:sldMk cId="128284057" sldId="442"/>
        </pc:sldMkLst>
        <pc:spChg chg="del">
          <ac:chgData name="James R Stachowiak" userId="b3a15624-acf5-4ef4-94f1-7855e72d5381" providerId="ADAL" clId="{4F846866-7E1E-BA4A-9556-2BE848131738}" dt="2024-10-18T21:05:49.832" v="3581" actId="478"/>
          <ac:spMkLst>
            <pc:docMk/>
            <pc:sldMk cId="128284057" sldId="442"/>
            <ac:spMk id="2" creationId="{717370CE-CD90-9FE0-9167-AB575481B06C}"/>
          </ac:spMkLst>
        </pc:spChg>
        <pc:spChg chg="mod ord">
          <ac:chgData name="James R Stachowiak" userId="b3a15624-acf5-4ef4-94f1-7855e72d5381" providerId="ADAL" clId="{4F846866-7E1E-BA4A-9556-2BE848131738}" dt="2024-10-18T21:06:54.436" v="3585" actId="26606"/>
          <ac:spMkLst>
            <pc:docMk/>
            <pc:sldMk cId="128284057" sldId="442"/>
            <ac:spMk id="3" creationId="{54BCBF0B-04A0-0F06-0A98-9F26B241897F}"/>
          </ac:spMkLst>
        </pc:spChg>
        <pc:spChg chg="add mod">
          <ac:chgData name="James R Stachowiak" userId="b3a15624-acf5-4ef4-94f1-7855e72d5381" providerId="ADAL" clId="{4F846866-7E1E-BA4A-9556-2BE848131738}" dt="2024-10-18T21:09:08.700" v="3620" actId="1076"/>
          <ac:spMkLst>
            <pc:docMk/>
            <pc:sldMk cId="128284057" sldId="442"/>
            <ac:spMk id="8" creationId="{8F9E2ABD-F69F-5A69-C232-C3008359FD84}"/>
          </ac:spMkLst>
        </pc:spChg>
        <pc:spChg chg="add mod">
          <ac:chgData name="James R Stachowiak" userId="b3a15624-acf5-4ef4-94f1-7855e72d5381" providerId="ADAL" clId="{4F846866-7E1E-BA4A-9556-2BE848131738}" dt="2024-10-18T21:08:29.461" v="3617" actId="20577"/>
          <ac:spMkLst>
            <pc:docMk/>
            <pc:sldMk cId="128284057" sldId="442"/>
            <ac:spMk id="9" creationId="{2E626C6E-039D-F2AC-382D-E733D698DB6E}"/>
          </ac:spMkLst>
        </pc:spChg>
        <pc:spChg chg="add mod">
          <ac:chgData name="James R Stachowiak" userId="b3a15624-acf5-4ef4-94f1-7855e72d5381" providerId="ADAL" clId="{4F846866-7E1E-BA4A-9556-2BE848131738}" dt="2024-10-18T21:11:12.816" v="3649" actId="20577"/>
          <ac:spMkLst>
            <pc:docMk/>
            <pc:sldMk cId="128284057" sldId="442"/>
            <ac:spMk id="12" creationId="{636B1E7A-C718-5888-B8DC-B60C754EA6A7}"/>
          </ac:spMkLst>
        </pc:spChg>
        <pc:spChg chg="add mod">
          <ac:chgData name="James R Stachowiak" userId="b3a15624-acf5-4ef4-94f1-7855e72d5381" providerId="ADAL" clId="{4F846866-7E1E-BA4A-9556-2BE848131738}" dt="2024-10-18T21:10:50.283" v="3628" actId="692"/>
          <ac:spMkLst>
            <pc:docMk/>
            <pc:sldMk cId="128284057" sldId="442"/>
            <ac:spMk id="13" creationId="{AF496AAC-66A1-19B2-9186-1BE343B844D6}"/>
          </ac:spMkLst>
        </pc:spChg>
        <pc:spChg chg="add del mod">
          <ac:chgData name="James R Stachowiak" userId="b3a15624-acf5-4ef4-94f1-7855e72d5381" providerId="ADAL" clId="{4F846866-7E1E-BA4A-9556-2BE848131738}" dt="2024-10-18T21:06:58.091" v="3586" actId="478"/>
          <ac:spMkLst>
            <pc:docMk/>
            <pc:sldMk cId="128284057" sldId="442"/>
            <ac:spMk id="14" creationId="{35163B2A-92B5-CC36-59E2-6015D48EAEB9}"/>
          </ac:spMkLst>
        </pc:spChg>
        <pc:picChg chg="add del mod">
          <ac:chgData name="James R Stachowiak" userId="b3a15624-acf5-4ef4-94f1-7855e72d5381" providerId="ADAL" clId="{4F846866-7E1E-BA4A-9556-2BE848131738}" dt="2024-10-18T21:06:24.688" v="3583" actId="478"/>
          <ac:picMkLst>
            <pc:docMk/>
            <pc:sldMk cId="128284057" sldId="442"/>
            <ac:picMk id="5" creationId="{9CDC5E4E-EDDC-4408-0478-6195E77379D5}"/>
          </ac:picMkLst>
        </pc:picChg>
        <pc:picChg chg="add mod">
          <ac:chgData name="James R Stachowiak" userId="b3a15624-acf5-4ef4-94f1-7855e72d5381" providerId="ADAL" clId="{4F846866-7E1E-BA4A-9556-2BE848131738}" dt="2024-10-18T21:06:54.436" v="3585" actId="26606"/>
          <ac:picMkLst>
            <pc:docMk/>
            <pc:sldMk cId="128284057" sldId="442"/>
            <ac:picMk id="7" creationId="{55D2D709-93A9-926A-93C9-A1BDBC88D46D}"/>
          </ac:picMkLst>
        </pc:picChg>
        <pc:picChg chg="add mod">
          <ac:chgData name="James R Stachowiak" userId="b3a15624-acf5-4ef4-94f1-7855e72d5381" providerId="ADAL" clId="{4F846866-7E1E-BA4A-9556-2BE848131738}" dt="2024-10-18T21:09:11.735" v="3623" actId="1035"/>
          <ac:picMkLst>
            <pc:docMk/>
            <pc:sldMk cId="128284057" sldId="442"/>
            <ac:picMk id="11" creationId="{1717FD02-DC8A-4703-87AB-4CC9444A4BCA}"/>
          </ac:picMkLst>
        </pc:picChg>
      </pc:sldChg>
      <pc:sldChg chg="addSp delSp modSp new mod">
        <pc:chgData name="James R Stachowiak" userId="b3a15624-acf5-4ef4-94f1-7855e72d5381" providerId="ADAL" clId="{4F846866-7E1E-BA4A-9556-2BE848131738}" dt="2024-10-18T21:20:50.157" v="3908" actId="20577"/>
        <pc:sldMkLst>
          <pc:docMk/>
          <pc:sldMk cId="3961435096" sldId="443"/>
        </pc:sldMkLst>
        <pc:spChg chg="mod">
          <ac:chgData name="James R Stachowiak" userId="b3a15624-acf5-4ef4-94f1-7855e72d5381" providerId="ADAL" clId="{4F846866-7E1E-BA4A-9556-2BE848131738}" dt="2024-10-18T21:16:16.208" v="3663" actId="20577"/>
          <ac:spMkLst>
            <pc:docMk/>
            <pc:sldMk cId="3961435096" sldId="443"/>
            <ac:spMk id="2" creationId="{98E01061-D04E-9621-1876-0E159C83C012}"/>
          </ac:spMkLst>
        </pc:spChg>
        <pc:spChg chg="del">
          <ac:chgData name="James R Stachowiak" userId="b3a15624-acf5-4ef4-94f1-7855e72d5381" providerId="ADAL" clId="{4F846866-7E1E-BA4A-9556-2BE848131738}" dt="2024-10-18T21:16:19.503" v="3664" actId="478"/>
          <ac:spMkLst>
            <pc:docMk/>
            <pc:sldMk cId="3961435096" sldId="443"/>
            <ac:spMk id="3" creationId="{160539BE-1F99-8184-67A5-E817C815EF58}"/>
          </ac:spMkLst>
        </pc:spChg>
        <pc:spChg chg="del">
          <ac:chgData name="James R Stachowiak" userId="b3a15624-acf5-4ef4-94f1-7855e72d5381" providerId="ADAL" clId="{4F846866-7E1E-BA4A-9556-2BE848131738}" dt="2024-10-18T21:16:23.032" v="3665" actId="478"/>
          <ac:spMkLst>
            <pc:docMk/>
            <pc:sldMk cId="3961435096" sldId="443"/>
            <ac:spMk id="4" creationId="{A7CCE184-E3D1-B66E-4FE0-5C9011F45AE9}"/>
          </ac:spMkLst>
        </pc:spChg>
        <pc:spChg chg="add mod">
          <ac:chgData name="James R Stachowiak" userId="b3a15624-acf5-4ef4-94f1-7855e72d5381" providerId="ADAL" clId="{4F846866-7E1E-BA4A-9556-2BE848131738}" dt="2024-10-18T21:17:05.321" v="3720" actId="1037"/>
          <ac:spMkLst>
            <pc:docMk/>
            <pc:sldMk cId="3961435096" sldId="443"/>
            <ac:spMk id="6" creationId="{2A60CB66-1643-8956-3DF7-2700B3FD7A42}"/>
          </ac:spMkLst>
        </pc:spChg>
        <pc:spChg chg="add mod">
          <ac:chgData name="James R Stachowiak" userId="b3a15624-acf5-4ef4-94f1-7855e72d5381" providerId="ADAL" clId="{4F846866-7E1E-BA4A-9556-2BE848131738}" dt="2024-10-18T21:17:22.470" v="3737" actId="20577"/>
          <ac:spMkLst>
            <pc:docMk/>
            <pc:sldMk cId="3961435096" sldId="443"/>
            <ac:spMk id="7" creationId="{0E684336-25F9-7B25-FBB4-5B197AAEB02D}"/>
          </ac:spMkLst>
        </pc:spChg>
        <pc:spChg chg="add mod">
          <ac:chgData name="James R Stachowiak" userId="b3a15624-acf5-4ef4-94f1-7855e72d5381" providerId="ADAL" clId="{4F846866-7E1E-BA4A-9556-2BE848131738}" dt="2024-10-18T21:17:34.535" v="3748" actId="1076"/>
          <ac:spMkLst>
            <pc:docMk/>
            <pc:sldMk cId="3961435096" sldId="443"/>
            <ac:spMk id="8" creationId="{1C46E34F-83ED-C343-0CD6-4D38B3BF7877}"/>
          </ac:spMkLst>
        </pc:spChg>
        <pc:spChg chg="add mod">
          <ac:chgData name="James R Stachowiak" userId="b3a15624-acf5-4ef4-94f1-7855e72d5381" providerId="ADAL" clId="{4F846866-7E1E-BA4A-9556-2BE848131738}" dt="2024-10-18T21:17:50.697" v="3767" actId="20577"/>
          <ac:spMkLst>
            <pc:docMk/>
            <pc:sldMk cId="3961435096" sldId="443"/>
            <ac:spMk id="9" creationId="{7AEBD42C-A01F-0534-008F-DE5B1AAE66CB}"/>
          </ac:spMkLst>
        </pc:spChg>
        <pc:spChg chg="add mod">
          <ac:chgData name="James R Stachowiak" userId="b3a15624-acf5-4ef4-94f1-7855e72d5381" providerId="ADAL" clId="{4F846866-7E1E-BA4A-9556-2BE848131738}" dt="2024-10-18T21:17:57.583" v="3774" actId="20577"/>
          <ac:spMkLst>
            <pc:docMk/>
            <pc:sldMk cId="3961435096" sldId="443"/>
            <ac:spMk id="10" creationId="{76D4260D-9199-52D0-5F5E-99056C9F9DE8}"/>
          </ac:spMkLst>
        </pc:spChg>
        <pc:spChg chg="add mod">
          <ac:chgData name="James R Stachowiak" userId="b3a15624-acf5-4ef4-94f1-7855e72d5381" providerId="ADAL" clId="{4F846866-7E1E-BA4A-9556-2BE848131738}" dt="2024-10-18T21:18:03.840" v="3778" actId="20577"/>
          <ac:spMkLst>
            <pc:docMk/>
            <pc:sldMk cId="3961435096" sldId="443"/>
            <ac:spMk id="11" creationId="{B428E1B1-E473-D2C6-89A1-3A6BEF105676}"/>
          </ac:spMkLst>
        </pc:spChg>
        <pc:spChg chg="add mod">
          <ac:chgData name="James R Stachowiak" userId="b3a15624-acf5-4ef4-94f1-7855e72d5381" providerId="ADAL" clId="{4F846866-7E1E-BA4A-9556-2BE848131738}" dt="2024-10-18T21:18:23.311" v="3797" actId="20577"/>
          <ac:spMkLst>
            <pc:docMk/>
            <pc:sldMk cId="3961435096" sldId="443"/>
            <ac:spMk id="12" creationId="{90EACF53-F5B4-4287-64ED-5DA2B1FAD9F6}"/>
          </ac:spMkLst>
        </pc:spChg>
        <pc:spChg chg="add mod">
          <ac:chgData name="James R Stachowiak" userId="b3a15624-acf5-4ef4-94f1-7855e72d5381" providerId="ADAL" clId="{4F846866-7E1E-BA4A-9556-2BE848131738}" dt="2024-10-18T21:18:46.811" v="3822" actId="20577"/>
          <ac:spMkLst>
            <pc:docMk/>
            <pc:sldMk cId="3961435096" sldId="443"/>
            <ac:spMk id="13" creationId="{92567895-8770-004A-25B0-6BB78BF05F63}"/>
          </ac:spMkLst>
        </pc:spChg>
        <pc:spChg chg="add mod">
          <ac:chgData name="James R Stachowiak" userId="b3a15624-acf5-4ef4-94f1-7855e72d5381" providerId="ADAL" clId="{4F846866-7E1E-BA4A-9556-2BE848131738}" dt="2024-10-18T21:20:50.157" v="3908" actId="20577"/>
          <ac:spMkLst>
            <pc:docMk/>
            <pc:sldMk cId="3961435096" sldId="443"/>
            <ac:spMk id="14" creationId="{CD9E8320-6323-1CBF-A6D2-3366715D203F}"/>
          </ac:spMkLst>
        </pc:spChg>
      </pc:sldChg>
      <pc:sldChg chg="delSp modSp add mod">
        <pc:chgData name="James R Stachowiak" userId="b3a15624-acf5-4ef4-94f1-7855e72d5381" providerId="ADAL" clId="{4F846866-7E1E-BA4A-9556-2BE848131738}" dt="2024-10-18T21:22:40.561" v="3962" actId="692"/>
        <pc:sldMkLst>
          <pc:docMk/>
          <pc:sldMk cId="2178816573" sldId="444"/>
        </pc:sldMkLst>
        <pc:spChg chg="mod">
          <ac:chgData name="James R Stachowiak" userId="b3a15624-acf5-4ef4-94f1-7855e72d5381" providerId="ADAL" clId="{4F846866-7E1E-BA4A-9556-2BE848131738}" dt="2024-10-18T21:19:52.352" v="3842" actId="20577"/>
          <ac:spMkLst>
            <pc:docMk/>
            <pc:sldMk cId="2178816573" sldId="444"/>
            <ac:spMk id="2" creationId="{BCEC1E8A-5F1D-A626-F00D-0F0C9B6E8AB0}"/>
          </ac:spMkLst>
        </pc:spChg>
        <pc:spChg chg="mod">
          <ac:chgData name="James R Stachowiak" userId="b3a15624-acf5-4ef4-94f1-7855e72d5381" providerId="ADAL" clId="{4F846866-7E1E-BA4A-9556-2BE848131738}" dt="2024-10-18T21:22:40.561" v="3962" actId="692"/>
          <ac:spMkLst>
            <pc:docMk/>
            <pc:sldMk cId="2178816573" sldId="444"/>
            <ac:spMk id="6" creationId="{ED8B2823-FF96-0BF1-4DC2-383C1C627AE3}"/>
          </ac:spMkLst>
        </pc:spChg>
        <pc:spChg chg="mod">
          <ac:chgData name="James R Stachowiak" userId="b3a15624-acf5-4ef4-94f1-7855e72d5381" providerId="ADAL" clId="{4F846866-7E1E-BA4A-9556-2BE848131738}" dt="2024-10-18T21:22:40.561" v="3962" actId="692"/>
          <ac:spMkLst>
            <pc:docMk/>
            <pc:sldMk cId="2178816573" sldId="444"/>
            <ac:spMk id="7" creationId="{F862DD27-1C07-3F93-0C2F-C4BB3CFCB2D1}"/>
          </ac:spMkLst>
        </pc:spChg>
        <pc:spChg chg="mod">
          <ac:chgData name="James R Stachowiak" userId="b3a15624-acf5-4ef4-94f1-7855e72d5381" providerId="ADAL" clId="{4F846866-7E1E-BA4A-9556-2BE848131738}" dt="2024-10-18T21:22:40.561" v="3962" actId="692"/>
          <ac:spMkLst>
            <pc:docMk/>
            <pc:sldMk cId="2178816573" sldId="444"/>
            <ac:spMk id="8" creationId="{E8515E47-41A2-225C-E053-4D03D9316C9E}"/>
          </ac:spMkLst>
        </pc:spChg>
        <pc:spChg chg="mod">
          <ac:chgData name="James R Stachowiak" userId="b3a15624-acf5-4ef4-94f1-7855e72d5381" providerId="ADAL" clId="{4F846866-7E1E-BA4A-9556-2BE848131738}" dt="2024-10-18T21:22:40.561" v="3962" actId="692"/>
          <ac:spMkLst>
            <pc:docMk/>
            <pc:sldMk cId="2178816573" sldId="444"/>
            <ac:spMk id="9" creationId="{266EE04F-9D9A-F81A-E941-2F144432AFD1}"/>
          </ac:spMkLst>
        </pc:spChg>
        <pc:spChg chg="mod">
          <ac:chgData name="James R Stachowiak" userId="b3a15624-acf5-4ef4-94f1-7855e72d5381" providerId="ADAL" clId="{4F846866-7E1E-BA4A-9556-2BE848131738}" dt="2024-10-18T21:22:40.561" v="3962" actId="692"/>
          <ac:spMkLst>
            <pc:docMk/>
            <pc:sldMk cId="2178816573" sldId="444"/>
            <ac:spMk id="10" creationId="{8E60DB6E-D6FA-BBA4-6D7B-0EFD97919A30}"/>
          </ac:spMkLst>
        </pc:spChg>
        <pc:spChg chg="mod">
          <ac:chgData name="James R Stachowiak" userId="b3a15624-acf5-4ef4-94f1-7855e72d5381" providerId="ADAL" clId="{4F846866-7E1E-BA4A-9556-2BE848131738}" dt="2024-10-18T21:22:40.561" v="3962" actId="692"/>
          <ac:spMkLst>
            <pc:docMk/>
            <pc:sldMk cId="2178816573" sldId="444"/>
            <ac:spMk id="11" creationId="{FAC96EDE-B774-98C5-22D7-B5F382E15971}"/>
          </ac:spMkLst>
        </pc:spChg>
        <pc:spChg chg="del mod">
          <ac:chgData name="James R Stachowiak" userId="b3a15624-acf5-4ef4-94f1-7855e72d5381" providerId="ADAL" clId="{4F846866-7E1E-BA4A-9556-2BE848131738}" dt="2024-10-18T21:21:59.118" v="3959" actId="478"/>
          <ac:spMkLst>
            <pc:docMk/>
            <pc:sldMk cId="2178816573" sldId="444"/>
            <ac:spMk id="12" creationId="{F702859A-ACE9-454F-6724-B145365E8953}"/>
          </ac:spMkLst>
        </pc:spChg>
        <pc:spChg chg="mod">
          <ac:chgData name="James R Stachowiak" userId="b3a15624-acf5-4ef4-94f1-7855e72d5381" providerId="ADAL" clId="{4F846866-7E1E-BA4A-9556-2BE848131738}" dt="2024-10-18T21:22:40.561" v="3962" actId="692"/>
          <ac:spMkLst>
            <pc:docMk/>
            <pc:sldMk cId="2178816573" sldId="444"/>
            <ac:spMk id="13" creationId="{B6BF3063-6853-1EFF-6145-A358A25367E6}"/>
          </ac:spMkLst>
        </pc:spChg>
        <pc:spChg chg="del mod">
          <ac:chgData name="James R Stachowiak" userId="b3a15624-acf5-4ef4-94f1-7855e72d5381" providerId="ADAL" clId="{4F846866-7E1E-BA4A-9556-2BE848131738}" dt="2024-10-18T21:22:01.303" v="3960" actId="478"/>
          <ac:spMkLst>
            <pc:docMk/>
            <pc:sldMk cId="2178816573" sldId="444"/>
            <ac:spMk id="14" creationId="{960C35E7-7902-8C9C-AD50-5F8A38104774}"/>
          </ac:spMkLst>
        </pc:spChg>
      </pc:sldChg>
      <pc:sldChg chg="addSp delSp modSp new mod modClrScheme chgLayout">
        <pc:chgData name="James R Stachowiak" userId="b3a15624-acf5-4ef4-94f1-7855e72d5381" providerId="ADAL" clId="{4F846866-7E1E-BA4A-9556-2BE848131738}" dt="2024-10-22T19:07:59.362" v="5531" actId="20577"/>
        <pc:sldMkLst>
          <pc:docMk/>
          <pc:sldMk cId="2259917669" sldId="445"/>
        </pc:sldMkLst>
        <pc:spChg chg="mod ord">
          <ac:chgData name="James R Stachowiak" userId="b3a15624-acf5-4ef4-94f1-7855e72d5381" providerId="ADAL" clId="{4F846866-7E1E-BA4A-9556-2BE848131738}" dt="2024-10-18T21:26:38.249" v="4128" actId="700"/>
          <ac:spMkLst>
            <pc:docMk/>
            <pc:sldMk cId="2259917669" sldId="445"/>
            <ac:spMk id="2" creationId="{28EDF8EA-EDAE-0CCD-457B-BBD1B22A5C99}"/>
          </ac:spMkLst>
        </pc:spChg>
        <pc:spChg chg="del mod ord">
          <ac:chgData name="James R Stachowiak" userId="b3a15624-acf5-4ef4-94f1-7855e72d5381" providerId="ADAL" clId="{4F846866-7E1E-BA4A-9556-2BE848131738}" dt="2024-10-18T21:26:38.249" v="4128" actId="700"/>
          <ac:spMkLst>
            <pc:docMk/>
            <pc:sldMk cId="2259917669" sldId="445"/>
            <ac:spMk id="3" creationId="{0008833C-46D8-3C75-8E4F-52CC1E35AE9B}"/>
          </ac:spMkLst>
        </pc:spChg>
        <pc:spChg chg="del">
          <ac:chgData name="James R Stachowiak" userId="b3a15624-acf5-4ef4-94f1-7855e72d5381" providerId="ADAL" clId="{4F846866-7E1E-BA4A-9556-2BE848131738}" dt="2024-10-18T21:26:38.249" v="4128" actId="700"/>
          <ac:spMkLst>
            <pc:docMk/>
            <pc:sldMk cId="2259917669" sldId="445"/>
            <ac:spMk id="4" creationId="{836CA965-00EF-8933-2B2E-1361FB93F0B5}"/>
          </ac:spMkLst>
        </pc:spChg>
        <pc:spChg chg="mod ord">
          <ac:chgData name="James R Stachowiak" userId="b3a15624-acf5-4ef4-94f1-7855e72d5381" providerId="ADAL" clId="{4F846866-7E1E-BA4A-9556-2BE848131738}" dt="2024-10-18T21:26:38.249" v="4128" actId="700"/>
          <ac:spMkLst>
            <pc:docMk/>
            <pc:sldMk cId="2259917669" sldId="445"/>
            <ac:spMk id="5" creationId="{5D6B55D4-D716-E927-0612-11691C513458}"/>
          </ac:spMkLst>
        </pc:spChg>
        <pc:spChg chg="add del mod ord">
          <ac:chgData name="James R Stachowiak" userId="b3a15624-acf5-4ef4-94f1-7855e72d5381" providerId="ADAL" clId="{4F846866-7E1E-BA4A-9556-2BE848131738}" dt="2024-10-18T21:27:03.311" v="4129" actId="1032"/>
          <ac:spMkLst>
            <pc:docMk/>
            <pc:sldMk cId="2259917669" sldId="445"/>
            <ac:spMk id="6" creationId="{09D97EB3-0C9E-E353-9EE1-A39FC9D115A1}"/>
          </ac:spMkLst>
        </pc:spChg>
        <pc:spChg chg="add mod">
          <ac:chgData name="James R Stachowiak" userId="b3a15624-acf5-4ef4-94f1-7855e72d5381" providerId="ADAL" clId="{4F846866-7E1E-BA4A-9556-2BE848131738}" dt="2024-10-18T21:36:29.396" v="4604" actId="1076"/>
          <ac:spMkLst>
            <pc:docMk/>
            <pc:sldMk cId="2259917669" sldId="445"/>
            <ac:spMk id="8" creationId="{EFA933F7-B5BF-AB7C-5D27-C97D9BC40D1C}"/>
          </ac:spMkLst>
        </pc:spChg>
        <pc:spChg chg="add mod">
          <ac:chgData name="James R Stachowiak" userId="b3a15624-acf5-4ef4-94f1-7855e72d5381" providerId="ADAL" clId="{4F846866-7E1E-BA4A-9556-2BE848131738}" dt="2024-10-22T19:07:59.362" v="5531" actId="20577"/>
          <ac:spMkLst>
            <pc:docMk/>
            <pc:sldMk cId="2259917669" sldId="445"/>
            <ac:spMk id="9" creationId="{1564CEBA-BEE1-BBF6-70A5-167C0BED82DA}"/>
          </ac:spMkLst>
        </pc:spChg>
        <pc:graphicFrameChg chg="add mod modGraphic">
          <ac:chgData name="James R Stachowiak" userId="b3a15624-acf5-4ef4-94f1-7855e72d5381" providerId="ADAL" clId="{4F846866-7E1E-BA4A-9556-2BE848131738}" dt="2024-10-18T21:35:39.557" v="4545"/>
          <ac:graphicFrameMkLst>
            <pc:docMk/>
            <pc:sldMk cId="2259917669" sldId="445"/>
            <ac:graphicFrameMk id="7" creationId="{D3A34BA1-E514-F00B-F6C3-D71B2D01DFA7}"/>
          </ac:graphicFrameMkLst>
        </pc:graphicFrameChg>
      </pc:sldChg>
      <pc:sldChg chg="modSp add mod">
        <pc:chgData name="James R Stachowiak" userId="b3a15624-acf5-4ef4-94f1-7855e72d5381" providerId="ADAL" clId="{4F846866-7E1E-BA4A-9556-2BE848131738}" dt="2024-10-22T18:43:52.320" v="4987" actId="20577"/>
        <pc:sldMkLst>
          <pc:docMk/>
          <pc:sldMk cId="220680037" sldId="446"/>
        </pc:sldMkLst>
        <pc:spChg chg="mod">
          <ac:chgData name="James R Stachowiak" userId="b3a15624-acf5-4ef4-94f1-7855e72d5381" providerId="ADAL" clId="{4F846866-7E1E-BA4A-9556-2BE848131738}" dt="2024-10-22T18:43:52.320" v="4987" actId="20577"/>
          <ac:spMkLst>
            <pc:docMk/>
            <pc:sldMk cId="220680037" sldId="446"/>
            <ac:spMk id="3" creationId="{46F9CEB2-B45C-2423-0CAC-1B5BFEB4E909}"/>
          </ac:spMkLst>
        </pc:spChg>
        <pc:spChg chg="mod">
          <ac:chgData name="James R Stachowiak" userId="b3a15624-acf5-4ef4-94f1-7855e72d5381" providerId="ADAL" clId="{4F846866-7E1E-BA4A-9556-2BE848131738}" dt="2024-10-18T21:47:45.734" v="4813" actId="20577"/>
          <ac:spMkLst>
            <pc:docMk/>
            <pc:sldMk cId="220680037" sldId="446"/>
            <ac:spMk id="6" creationId="{7544C869-711C-ECF4-75ED-5D0C7E2F14FE}"/>
          </ac:spMkLst>
        </pc:spChg>
        <pc:spChg chg="mod">
          <ac:chgData name="James R Stachowiak" userId="b3a15624-acf5-4ef4-94f1-7855e72d5381" providerId="ADAL" clId="{4F846866-7E1E-BA4A-9556-2BE848131738}" dt="2024-10-18T21:48:18.245" v="4940" actId="20577"/>
          <ac:spMkLst>
            <pc:docMk/>
            <pc:sldMk cId="220680037" sldId="446"/>
            <ac:spMk id="7" creationId="{E79444C8-5B87-95DE-649D-4AA912A17C19}"/>
          </ac:spMkLst>
        </pc:spChg>
      </pc:sldChg>
      <pc:sldChg chg="modSp new del mod">
        <pc:chgData name="James R Stachowiak" userId="b3a15624-acf5-4ef4-94f1-7855e72d5381" providerId="ADAL" clId="{4F846866-7E1E-BA4A-9556-2BE848131738}" dt="2024-10-22T20:01:53.064" v="6882" actId="2696"/>
        <pc:sldMkLst>
          <pc:docMk/>
          <pc:sldMk cId="3605416854" sldId="447"/>
        </pc:sldMkLst>
        <pc:spChg chg="mod">
          <ac:chgData name="James R Stachowiak" userId="b3a15624-acf5-4ef4-94f1-7855e72d5381" providerId="ADAL" clId="{4F846866-7E1E-BA4A-9556-2BE848131738}" dt="2024-10-18T21:48:59.884" v="4954" actId="20577"/>
          <ac:spMkLst>
            <pc:docMk/>
            <pc:sldMk cId="3605416854" sldId="447"/>
            <ac:spMk id="2" creationId="{E3B60D23-D4E5-3D6A-28CA-CB66CF1242EC}"/>
          </ac:spMkLst>
        </pc:spChg>
      </pc:sldChg>
      <pc:sldChg chg="add mod ord">
        <pc:chgData name="James R Stachowiak" userId="b3a15624-acf5-4ef4-94f1-7855e72d5381" providerId="ADAL" clId="{4F846866-7E1E-BA4A-9556-2BE848131738}" dt="2024-10-22T20:30:47.565" v="7069" actId="20578"/>
        <pc:sldMkLst>
          <pc:docMk/>
          <pc:sldMk cId="2569737805" sldId="448"/>
        </pc:sldMkLst>
      </pc:sldChg>
      <pc:sldChg chg="modSp new mod">
        <pc:chgData name="James R Stachowiak" userId="b3a15624-acf5-4ef4-94f1-7855e72d5381" providerId="ADAL" clId="{4F846866-7E1E-BA4A-9556-2BE848131738}" dt="2024-10-22T19:13:02.081" v="5549" actId="20577"/>
        <pc:sldMkLst>
          <pc:docMk/>
          <pc:sldMk cId="2523863228" sldId="449"/>
        </pc:sldMkLst>
        <pc:spChg chg="mod">
          <ac:chgData name="James R Stachowiak" userId="b3a15624-acf5-4ef4-94f1-7855e72d5381" providerId="ADAL" clId="{4F846866-7E1E-BA4A-9556-2BE848131738}" dt="2024-10-22T19:13:02.081" v="5549" actId="20577"/>
          <ac:spMkLst>
            <pc:docMk/>
            <pc:sldMk cId="2523863228" sldId="449"/>
            <ac:spMk id="2" creationId="{8CE35D0E-83C7-860D-4FFD-317496602A60}"/>
          </ac:spMkLst>
        </pc:spChg>
      </pc:sldChg>
      <pc:sldChg chg="addSp delSp modSp new mod">
        <pc:chgData name="James R Stachowiak" userId="b3a15624-acf5-4ef4-94f1-7855e72d5381" providerId="ADAL" clId="{4F846866-7E1E-BA4A-9556-2BE848131738}" dt="2024-10-22T19:17:42.215" v="6047" actId="20577"/>
        <pc:sldMkLst>
          <pc:docMk/>
          <pc:sldMk cId="3311603772" sldId="450"/>
        </pc:sldMkLst>
        <pc:spChg chg="mod">
          <ac:chgData name="James R Stachowiak" userId="b3a15624-acf5-4ef4-94f1-7855e72d5381" providerId="ADAL" clId="{4F846866-7E1E-BA4A-9556-2BE848131738}" dt="2024-10-22T19:13:26.662" v="5571" actId="20577"/>
          <ac:spMkLst>
            <pc:docMk/>
            <pc:sldMk cId="3311603772" sldId="450"/>
            <ac:spMk id="2" creationId="{66767BF4-1AEF-2472-25D6-41D756D73D01}"/>
          </ac:spMkLst>
        </pc:spChg>
        <pc:spChg chg="del mod">
          <ac:chgData name="James R Stachowiak" userId="b3a15624-acf5-4ef4-94f1-7855e72d5381" providerId="ADAL" clId="{4F846866-7E1E-BA4A-9556-2BE848131738}" dt="2024-10-22T19:14:10.372" v="5622" actId="478"/>
          <ac:spMkLst>
            <pc:docMk/>
            <pc:sldMk cId="3311603772" sldId="450"/>
            <ac:spMk id="3" creationId="{8AAFC083-5B57-35CC-1A90-A70D4E7A648D}"/>
          </ac:spMkLst>
        </pc:spChg>
        <pc:spChg chg="del">
          <ac:chgData name="James R Stachowiak" userId="b3a15624-acf5-4ef4-94f1-7855e72d5381" providerId="ADAL" clId="{4F846866-7E1E-BA4A-9556-2BE848131738}" dt="2024-10-22T19:14:15.697" v="5624" actId="478"/>
          <ac:spMkLst>
            <pc:docMk/>
            <pc:sldMk cId="3311603772" sldId="450"/>
            <ac:spMk id="4" creationId="{AFF185C8-7355-980A-8FA8-717363A4EC83}"/>
          </ac:spMkLst>
        </pc:spChg>
        <pc:spChg chg="add del mod">
          <ac:chgData name="James R Stachowiak" userId="b3a15624-acf5-4ef4-94f1-7855e72d5381" providerId="ADAL" clId="{4F846866-7E1E-BA4A-9556-2BE848131738}" dt="2024-10-22T19:14:12.944" v="5623" actId="478"/>
          <ac:spMkLst>
            <pc:docMk/>
            <pc:sldMk cId="3311603772" sldId="450"/>
            <ac:spMk id="7" creationId="{AB356D9B-8BA8-6150-69F7-83481E09DE2D}"/>
          </ac:spMkLst>
        </pc:spChg>
        <pc:spChg chg="add mod">
          <ac:chgData name="James R Stachowiak" userId="b3a15624-acf5-4ef4-94f1-7855e72d5381" providerId="ADAL" clId="{4F846866-7E1E-BA4A-9556-2BE848131738}" dt="2024-10-22T19:16:01.961" v="5812" actId="20577"/>
          <ac:spMkLst>
            <pc:docMk/>
            <pc:sldMk cId="3311603772" sldId="450"/>
            <ac:spMk id="8" creationId="{1411E39A-E670-BFA9-A71A-C4AE0A7E44D5}"/>
          </ac:spMkLst>
        </pc:spChg>
        <pc:spChg chg="add mod">
          <ac:chgData name="James R Stachowiak" userId="b3a15624-acf5-4ef4-94f1-7855e72d5381" providerId="ADAL" clId="{4F846866-7E1E-BA4A-9556-2BE848131738}" dt="2024-10-22T19:17:42.215" v="6047" actId="20577"/>
          <ac:spMkLst>
            <pc:docMk/>
            <pc:sldMk cId="3311603772" sldId="450"/>
            <ac:spMk id="9" creationId="{085A86F9-3C1B-3530-AC45-0F6BB8454ABB}"/>
          </ac:spMkLst>
        </pc:spChg>
      </pc:sldChg>
      <pc:sldChg chg="addSp delSp modSp new mod">
        <pc:chgData name="James R Stachowiak" userId="b3a15624-acf5-4ef4-94f1-7855e72d5381" providerId="ADAL" clId="{4F846866-7E1E-BA4A-9556-2BE848131738}" dt="2024-10-22T19:55:34.687" v="6832" actId="692"/>
        <pc:sldMkLst>
          <pc:docMk/>
          <pc:sldMk cId="1592580020" sldId="451"/>
        </pc:sldMkLst>
        <pc:spChg chg="mod">
          <ac:chgData name="James R Stachowiak" userId="b3a15624-acf5-4ef4-94f1-7855e72d5381" providerId="ADAL" clId="{4F846866-7E1E-BA4A-9556-2BE848131738}" dt="2024-10-22T19:42:21.048" v="6058" actId="20577"/>
          <ac:spMkLst>
            <pc:docMk/>
            <pc:sldMk cId="1592580020" sldId="451"/>
            <ac:spMk id="2" creationId="{F757DCAE-066F-0333-2CCC-51264D82FB70}"/>
          </ac:spMkLst>
        </pc:spChg>
        <pc:spChg chg="del">
          <ac:chgData name="James R Stachowiak" userId="b3a15624-acf5-4ef4-94f1-7855e72d5381" providerId="ADAL" clId="{4F846866-7E1E-BA4A-9556-2BE848131738}" dt="2024-10-22T19:42:30.596" v="6059" actId="478"/>
          <ac:spMkLst>
            <pc:docMk/>
            <pc:sldMk cId="1592580020" sldId="451"/>
            <ac:spMk id="3" creationId="{3236F03B-FA65-4A1A-F801-876141700304}"/>
          </ac:spMkLst>
        </pc:spChg>
        <pc:spChg chg="del">
          <ac:chgData name="James R Stachowiak" userId="b3a15624-acf5-4ef4-94f1-7855e72d5381" providerId="ADAL" clId="{4F846866-7E1E-BA4A-9556-2BE848131738}" dt="2024-10-22T19:42:32.858" v="6060" actId="478"/>
          <ac:spMkLst>
            <pc:docMk/>
            <pc:sldMk cId="1592580020" sldId="451"/>
            <ac:spMk id="4" creationId="{D8CF01AE-5675-2BFA-8FDE-09D7055AB4F9}"/>
          </ac:spMkLst>
        </pc:spChg>
        <pc:spChg chg="add del">
          <ac:chgData name="James R Stachowiak" userId="b3a15624-acf5-4ef4-94f1-7855e72d5381" providerId="ADAL" clId="{4F846866-7E1E-BA4A-9556-2BE848131738}" dt="2024-10-22T19:42:37.257" v="6062" actId="22"/>
          <ac:spMkLst>
            <pc:docMk/>
            <pc:sldMk cId="1592580020" sldId="451"/>
            <ac:spMk id="7" creationId="{C59F5368-465F-C4C6-A7D0-41B675D57C01}"/>
          </ac:spMkLst>
        </pc:spChg>
        <pc:spChg chg="add mod">
          <ac:chgData name="James R Stachowiak" userId="b3a15624-acf5-4ef4-94f1-7855e72d5381" providerId="ADAL" clId="{4F846866-7E1E-BA4A-9556-2BE848131738}" dt="2024-10-22T19:55:25.211" v="6830" actId="692"/>
          <ac:spMkLst>
            <pc:docMk/>
            <pc:sldMk cId="1592580020" sldId="451"/>
            <ac:spMk id="8" creationId="{55AAF97B-0FB5-5E9A-0495-D2E576CB66BB}"/>
          </ac:spMkLst>
        </pc:spChg>
        <pc:spChg chg="add del mod">
          <ac:chgData name="James R Stachowiak" userId="b3a15624-acf5-4ef4-94f1-7855e72d5381" providerId="ADAL" clId="{4F846866-7E1E-BA4A-9556-2BE848131738}" dt="2024-10-22T19:51:12.561" v="6312" actId="478"/>
          <ac:spMkLst>
            <pc:docMk/>
            <pc:sldMk cId="1592580020" sldId="451"/>
            <ac:spMk id="9" creationId="{4922BDBD-04B0-908A-8283-44F513B2CA9D}"/>
          </ac:spMkLst>
        </pc:spChg>
        <pc:spChg chg="add del mod">
          <ac:chgData name="James R Stachowiak" userId="b3a15624-acf5-4ef4-94f1-7855e72d5381" providerId="ADAL" clId="{4F846866-7E1E-BA4A-9556-2BE848131738}" dt="2024-10-22T19:51:10.092" v="6311" actId="478"/>
          <ac:spMkLst>
            <pc:docMk/>
            <pc:sldMk cId="1592580020" sldId="451"/>
            <ac:spMk id="10" creationId="{16AEA82B-F5B7-3CCF-4271-DC8315636F53}"/>
          </ac:spMkLst>
        </pc:spChg>
        <pc:spChg chg="add mod">
          <ac:chgData name="James R Stachowiak" userId="b3a15624-acf5-4ef4-94f1-7855e72d5381" providerId="ADAL" clId="{4F846866-7E1E-BA4A-9556-2BE848131738}" dt="2024-10-22T19:55:05.759" v="6828" actId="692"/>
          <ac:spMkLst>
            <pc:docMk/>
            <pc:sldMk cId="1592580020" sldId="451"/>
            <ac:spMk id="11" creationId="{46969C58-B470-D083-6067-17369225A1D4}"/>
          </ac:spMkLst>
        </pc:spChg>
        <pc:spChg chg="add mod">
          <ac:chgData name="James R Stachowiak" userId="b3a15624-acf5-4ef4-94f1-7855e72d5381" providerId="ADAL" clId="{4F846866-7E1E-BA4A-9556-2BE848131738}" dt="2024-10-22T19:55:34.687" v="6832" actId="692"/>
          <ac:spMkLst>
            <pc:docMk/>
            <pc:sldMk cId="1592580020" sldId="451"/>
            <ac:spMk id="12" creationId="{DE7C540E-A3A0-CDCC-A82A-50FFBB05CCB0}"/>
          </ac:spMkLst>
        </pc:spChg>
      </pc:sldChg>
      <pc:sldChg chg="addSp modSp new mod ord">
        <pc:chgData name="James R Stachowiak" userId="b3a15624-acf5-4ef4-94f1-7855e72d5381" providerId="ADAL" clId="{4F846866-7E1E-BA4A-9556-2BE848131738}" dt="2024-10-22T20:29:47.354" v="7066" actId="20578"/>
        <pc:sldMkLst>
          <pc:docMk/>
          <pc:sldMk cId="1423102034" sldId="452"/>
        </pc:sldMkLst>
        <pc:spChg chg="mod">
          <ac:chgData name="James R Stachowiak" userId="b3a15624-acf5-4ef4-94f1-7855e72d5381" providerId="ADAL" clId="{4F846866-7E1E-BA4A-9556-2BE848131738}" dt="2024-10-22T20:05:44.020" v="7018" actId="20577"/>
          <ac:spMkLst>
            <pc:docMk/>
            <pc:sldMk cId="1423102034" sldId="452"/>
            <ac:spMk id="2" creationId="{B2EFE3EA-1E46-43DE-AE2C-B6737E3DDF0C}"/>
          </ac:spMkLst>
        </pc:spChg>
        <pc:graphicFrameChg chg="add mod">
          <ac:chgData name="James R Stachowiak" userId="b3a15624-acf5-4ef4-94f1-7855e72d5381" providerId="ADAL" clId="{4F846866-7E1E-BA4A-9556-2BE848131738}" dt="2024-10-22T20:27:05.822" v="7054" actId="14100"/>
          <ac:graphicFrameMkLst>
            <pc:docMk/>
            <pc:sldMk cId="1423102034" sldId="452"/>
            <ac:graphicFrameMk id="4" creationId="{1E74FC9E-385D-2B6E-4574-AB1EE5780EAF}"/>
          </ac:graphicFrameMkLst>
        </pc:graphicFrameChg>
      </pc:sldChg>
      <pc:sldChg chg="add mod ord">
        <pc:chgData name="James R Stachowiak" userId="b3a15624-acf5-4ef4-94f1-7855e72d5381" providerId="ADAL" clId="{4F846866-7E1E-BA4A-9556-2BE848131738}" dt="2024-10-22T20:08:34.055" v="7030" actId="20578"/>
        <pc:sldMkLst>
          <pc:docMk/>
          <pc:sldMk cId="3631390039" sldId="453"/>
        </pc:sldMkLst>
      </pc:sldChg>
      <pc:sldChg chg="add mod">
        <pc:chgData name="James R Stachowiak" userId="b3a15624-acf5-4ef4-94f1-7855e72d5381" providerId="ADAL" clId="{4F846866-7E1E-BA4A-9556-2BE848131738}" dt="2024-10-22T20:09:32.394" v="7037" actId="27918"/>
        <pc:sldMkLst>
          <pc:docMk/>
          <pc:sldMk cId="1441951395" sldId="454"/>
        </pc:sldMkLst>
      </pc:sldChg>
      <pc:sldChg chg="add mod">
        <pc:chgData name="James R Stachowiak" userId="b3a15624-acf5-4ef4-94f1-7855e72d5381" providerId="ADAL" clId="{4F846866-7E1E-BA4A-9556-2BE848131738}" dt="2024-10-22T20:12:02.786" v="7047" actId="27918"/>
        <pc:sldMkLst>
          <pc:docMk/>
          <pc:sldMk cId="257951567" sldId="455"/>
        </pc:sldMkLst>
      </pc:sldChg>
      <pc:sldChg chg="add del mod">
        <pc:chgData name="James R Stachowiak" userId="b3a15624-acf5-4ef4-94f1-7855e72d5381" providerId="ADAL" clId="{4F846866-7E1E-BA4A-9556-2BE848131738}" dt="2024-10-22T20:28:02.295" v="7058" actId="2696"/>
        <pc:sldMkLst>
          <pc:docMk/>
          <pc:sldMk cId="358190309" sldId="456"/>
        </pc:sldMkLst>
      </pc:sldChg>
      <pc:sldChg chg="add mod ord">
        <pc:chgData name="James R Stachowiak" userId="b3a15624-acf5-4ef4-94f1-7855e72d5381" providerId="ADAL" clId="{4F846866-7E1E-BA4A-9556-2BE848131738}" dt="2024-10-22T20:29:47.354" v="7066" actId="20578"/>
        <pc:sldMkLst>
          <pc:docMk/>
          <pc:sldMk cId="3367405249" sldId="456"/>
        </pc:sldMkLst>
      </pc:sldChg>
      <pc:sldChg chg="modSp add del mod">
        <pc:chgData name="James R Stachowiak" userId="b3a15624-acf5-4ef4-94f1-7855e72d5381" providerId="ADAL" clId="{4F846866-7E1E-BA4A-9556-2BE848131738}" dt="2024-10-22T21:27:39.352" v="7803" actId="2696"/>
        <pc:sldMkLst>
          <pc:docMk/>
          <pc:sldMk cId="401109868" sldId="457"/>
        </pc:sldMkLst>
        <pc:spChg chg="mod">
          <ac:chgData name="James R Stachowiak" userId="b3a15624-acf5-4ef4-94f1-7855e72d5381" providerId="ADAL" clId="{4F846866-7E1E-BA4A-9556-2BE848131738}" dt="2024-10-22T21:22:13.101" v="7557" actId="20577"/>
          <ac:spMkLst>
            <pc:docMk/>
            <pc:sldMk cId="401109868" sldId="457"/>
            <ac:spMk id="5" creationId="{5A948E73-4944-9530-329E-287F6E37593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Beginning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Fall 2023</c:v>
                </c:pt>
                <c:pt idx="1">
                  <c:v>Winter 2024</c:v>
                </c:pt>
                <c:pt idx="2">
                  <c:v>Spring 2024</c:v>
                </c:pt>
                <c:pt idx="3">
                  <c:v>Fall 2024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8.8000000000000007</c:v>
                </c:pt>
                <c:pt idx="1">
                  <c:v>5.8</c:v>
                </c:pt>
                <c:pt idx="2">
                  <c:v>4.9000000000000004</c:v>
                </c:pt>
                <c:pt idx="3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3B-424E-A20C-F6AB7D81A4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Fall 2023</c:v>
                </c:pt>
                <c:pt idx="1">
                  <c:v>Winter 2024</c:v>
                </c:pt>
                <c:pt idx="2">
                  <c:v>Spring 2024</c:v>
                </c:pt>
                <c:pt idx="3">
                  <c:v>Fall 2024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6.6</c:v>
                </c:pt>
                <c:pt idx="1">
                  <c:v>5.4</c:v>
                </c:pt>
                <c:pt idx="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3B-424E-A20C-F6AB7D81A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1676160"/>
        <c:axId val="1401614912"/>
      </c:barChart>
      <c:catAx>
        <c:axId val="140167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1614912"/>
        <c:crosses val="autoZero"/>
        <c:auto val="1"/>
        <c:lblAlgn val="ctr"/>
        <c:lblOffset val="100"/>
        <c:noMultiLvlLbl val="0"/>
      </c:catAx>
      <c:valAx>
        <c:axId val="140161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167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Beinen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1.7</c:v>
                </c:pt>
                <c:pt idx="1">
                  <c:v>2.4</c:v>
                </c:pt>
                <c:pt idx="2">
                  <c:v>1.7</c:v>
                </c:pt>
                <c:pt idx="3">
                  <c:v>2</c:v>
                </c:pt>
                <c:pt idx="4">
                  <c:v>1.3</c:v>
                </c:pt>
                <c:pt idx="5">
                  <c:v>1.3</c:v>
                </c:pt>
                <c:pt idx="6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F1-9B4A-88E3-EE012B0B47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Feinberg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20.399999999999999</c:v>
                </c:pt>
                <c:pt idx="1">
                  <c:v>7.8</c:v>
                </c:pt>
                <c:pt idx="2">
                  <c:v>17.899999999999999</c:v>
                </c:pt>
                <c:pt idx="3">
                  <c:v>10.8</c:v>
                </c:pt>
                <c:pt idx="4">
                  <c:v>7</c:v>
                </c:pt>
                <c:pt idx="5">
                  <c:v>4.3</c:v>
                </c:pt>
                <c:pt idx="6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F1-9B4A-88E3-EE012B0B47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Kellogg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4.4000000000000004</c:v>
                </c:pt>
                <c:pt idx="1">
                  <c:v>5.4</c:v>
                </c:pt>
                <c:pt idx="2">
                  <c:v>3.9</c:v>
                </c:pt>
                <c:pt idx="3">
                  <c:v>3.4</c:v>
                </c:pt>
                <c:pt idx="4">
                  <c:v>4.0999999999999996</c:v>
                </c:pt>
                <c:pt idx="5">
                  <c:v>5.3</c:v>
                </c:pt>
                <c:pt idx="6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F1-9B4A-88E3-EE012B0B479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McCormick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5.4</c:v>
                </c:pt>
                <c:pt idx="1">
                  <c:v>4.3</c:v>
                </c:pt>
                <c:pt idx="2">
                  <c:v>3.1</c:v>
                </c:pt>
                <c:pt idx="3">
                  <c:v>3.5</c:v>
                </c:pt>
                <c:pt idx="4">
                  <c:v>3.3</c:v>
                </c:pt>
                <c:pt idx="5">
                  <c:v>3.2</c:v>
                </c:pt>
                <c:pt idx="6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F1-9B4A-88E3-EE012B0B479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Medill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20</c:v>
                </c:pt>
                <c:pt idx="1">
                  <c:v>4.2</c:v>
                </c:pt>
                <c:pt idx="2">
                  <c:v>2.5</c:v>
                </c:pt>
                <c:pt idx="3">
                  <c:v>1.4</c:v>
                </c:pt>
                <c:pt idx="4">
                  <c:v>1.8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FF1-9B4A-88E3-EE012B0B479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NUQ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5.0999999999999996</c:v>
                </c:pt>
                <c:pt idx="1">
                  <c:v>6.6</c:v>
                </c:pt>
                <c:pt idx="2">
                  <c:v>4.9000000000000004</c:v>
                </c:pt>
                <c:pt idx="3">
                  <c:v>6.6</c:v>
                </c:pt>
                <c:pt idx="4">
                  <c:v>7.5</c:v>
                </c:pt>
                <c:pt idx="5">
                  <c:v>5.4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FF1-9B4A-88E3-EE012B0B479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Comm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7.2</c:v>
                </c:pt>
                <c:pt idx="1">
                  <c:v>2.8</c:v>
                </c:pt>
                <c:pt idx="2">
                  <c:v>2.8</c:v>
                </c:pt>
                <c:pt idx="3">
                  <c:v>2.4</c:v>
                </c:pt>
                <c:pt idx="4">
                  <c:v>1.8</c:v>
                </c:pt>
                <c:pt idx="5">
                  <c:v>1</c:v>
                </c:pt>
                <c:pt idx="6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FF1-9B4A-88E3-EE012B0B479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SESP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Sheet1!$I$2:$I$8</c:f>
              <c:numCache>
                <c:formatCode>General</c:formatCode>
                <c:ptCount val="7"/>
                <c:pt idx="0">
                  <c:v>5.0999999999999996</c:v>
                </c:pt>
                <c:pt idx="1">
                  <c:v>3.2</c:v>
                </c:pt>
                <c:pt idx="2">
                  <c:v>1.7</c:v>
                </c:pt>
                <c:pt idx="3">
                  <c:v>2.1</c:v>
                </c:pt>
                <c:pt idx="4">
                  <c:v>4.8</c:v>
                </c:pt>
                <c:pt idx="5">
                  <c:v>3.8</c:v>
                </c:pt>
                <c:pt idx="6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FF1-9B4A-88E3-EE012B0B479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Law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Sheet1!$J$2:$J$8</c:f>
              <c:numCache>
                <c:formatCode>General</c:formatCode>
                <c:ptCount val="7"/>
                <c:pt idx="0">
                  <c:v>2.7</c:v>
                </c:pt>
                <c:pt idx="1">
                  <c:v>2.6</c:v>
                </c:pt>
                <c:pt idx="2">
                  <c:v>1.6</c:v>
                </c:pt>
                <c:pt idx="3">
                  <c:v>1.8</c:v>
                </c:pt>
                <c:pt idx="4">
                  <c:v>1.7</c:v>
                </c:pt>
                <c:pt idx="5">
                  <c:v>1.5</c:v>
                </c:pt>
                <c:pt idx="6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FF1-9B4A-88E3-EE012B0B4794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SPS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Sheet1!$K$2:$K$8</c:f>
              <c:numCache>
                <c:formatCode>General</c:formatCode>
                <c:ptCount val="7"/>
                <c:pt idx="0">
                  <c:v>10.9</c:v>
                </c:pt>
                <c:pt idx="1">
                  <c:v>12.1</c:v>
                </c:pt>
                <c:pt idx="2">
                  <c:v>14.9</c:v>
                </c:pt>
                <c:pt idx="3">
                  <c:v>13.4</c:v>
                </c:pt>
                <c:pt idx="4">
                  <c:v>11</c:v>
                </c:pt>
                <c:pt idx="5">
                  <c:v>11.1</c:v>
                </c:pt>
                <c:pt idx="6">
                  <c:v>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FF1-9B4A-88E3-EE012B0B4794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Weinberg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Sheet1!$L$2:$L$8</c:f>
              <c:numCache>
                <c:formatCode>General</c:formatCode>
                <c:ptCount val="7"/>
                <c:pt idx="0">
                  <c:v>8.8000000000000007</c:v>
                </c:pt>
                <c:pt idx="1">
                  <c:v>9.3000000000000007</c:v>
                </c:pt>
                <c:pt idx="2">
                  <c:v>6.6</c:v>
                </c:pt>
                <c:pt idx="3">
                  <c:v>6.4</c:v>
                </c:pt>
                <c:pt idx="4">
                  <c:v>6.6</c:v>
                </c:pt>
                <c:pt idx="5">
                  <c:v>6.4</c:v>
                </c:pt>
                <c:pt idx="6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FF1-9B4A-88E3-EE012B0B4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716623"/>
        <c:axId val="418718335"/>
      </c:lineChart>
      <c:catAx>
        <c:axId val="41871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718335"/>
        <c:crosses val="autoZero"/>
        <c:auto val="1"/>
        <c:lblAlgn val="ctr"/>
        <c:lblOffset val="100"/>
        <c:noMultiLvlLbl val="0"/>
      </c:catAx>
      <c:valAx>
        <c:axId val="418718335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716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Low Contrast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16869</c:v>
                </c:pt>
                <c:pt idx="1">
                  <c:v>11603</c:v>
                </c:pt>
                <c:pt idx="2">
                  <c:v>8739</c:v>
                </c:pt>
                <c:pt idx="3">
                  <c:v>8475</c:v>
                </c:pt>
                <c:pt idx="4">
                  <c:v>8479</c:v>
                </c:pt>
                <c:pt idx="5">
                  <c:v>8641</c:v>
                </c:pt>
                <c:pt idx="6">
                  <c:v>3981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AE-B14E-8D61-7EFF25BC2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4560528"/>
        <c:axId val="1575307776"/>
      </c:lineChart>
      <c:catAx>
        <c:axId val="178456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307776"/>
        <c:crosses val="autoZero"/>
        <c:auto val="1"/>
        <c:lblAlgn val="ctr"/>
        <c:lblOffset val="100"/>
        <c:noMultiLvlLbl val="0"/>
      </c:catAx>
      <c:valAx>
        <c:axId val="1575307776"/>
        <c:scaling>
          <c:orientation val="minMax"/>
          <c:max val="17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560528"/>
        <c:crosses val="autoZero"/>
        <c:crossBetween val="between"/>
        <c:majorUnit val="15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Empty Link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5318</c:v>
                </c:pt>
                <c:pt idx="1">
                  <c:v>2584</c:v>
                </c:pt>
                <c:pt idx="2">
                  <c:v>1070</c:v>
                </c:pt>
                <c:pt idx="3">
                  <c:v>1662</c:v>
                </c:pt>
                <c:pt idx="4">
                  <c:v>1867</c:v>
                </c:pt>
                <c:pt idx="5">
                  <c:v>1708</c:v>
                </c:pt>
                <c:pt idx="6">
                  <c:v>1329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AE-B14E-8D61-7EFF25BC2B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Missing Alt Text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3710</c:v>
                </c:pt>
                <c:pt idx="1">
                  <c:v>766</c:v>
                </c:pt>
                <c:pt idx="2">
                  <c:v>868</c:v>
                </c:pt>
                <c:pt idx="3">
                  <c:v>762</c:v>
                </c:pt>
                <c:pt idx="4">
                  <c:v>673</c:v>
                </c:pt>
                <c:pt idx="5">
                  <c:v>742</c:v>
                </c:pt>
                <c:pt idx="6">
                  <c:v>553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AE-B14E-8D61-7EFF25BC2B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Empty Heading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2430</c:v>
                </c:pt>
                <c:pt idx="1">
                  <c:v>982</c:v>
                </c:pt>
                <c:pt idx="2">
                  <c:v>807</c:v>
                </c:pt>
                <c:pt idx="3">
                  <c:v>743</c:v>
                </c:pt>
                <c:pt idx="4">
                  <c:v>843</c:v>
                </c:pt>
                <c:pt idx="5">
                  <c:v>723</c:v>
                </c:pt>
                <c:pt idx="6">
                  <c:v>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AE-B14E-8D61-7EFF25BC2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4560528"/>
        <c:axId val="1575307776"/>
      </c:lineChart>
      <c:catAx>
        <c:axId val="178456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307776"/>
        <c:crosses val="autoZero"/>
        <c:auto val="1"/>
        <c:lblAlgn val="ctr"/>
        <c:lblOffset val="100"/>
        <c:noMultiLvlLbl val="0"/>
      </c:catAx>
      <c:valAx>
        <c:axId val="1575307776"/>
        <c:scaling>
          <c:orientation val="minMax"/>
          <c:max val="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560528"/>
        <c:crosses val="autoZero"/>
        <c:crossBetween val="between"/>
        <c:majorUnit val="15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Missing Headings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84270</c:v>
                </c:pt>
                <c:pt idx="1">
                  <c:v>73801</c:v>
                </c:pt>
                <c:pt idx="2">
                  <c:v>50662</c:v>
                </c:pt>
                <c:pt idx="3">
                  <c:v>71383</c:v>
                </c:pt>
                <c:pt idx="4">
                  <c:v>57197</c:v>
                </c:pt>
                <c:pt idx="5">
                  <c:v>80589</c:v>
                </c:pt>
                <c:pt idx="6">
                  <c:v>51540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0E-5C47-A512-3B633DEE2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9407615"/>
        <c:axId val="571349407"/>
      </c:lineChart>
      <c:catAx>
        <c:axId val="549407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349407"/>
        <c:crosses val="autoZero"/>
        <c:auto val="1"/>
        <c:lblAlgn val="ctr"/>
        <c:lblOffset val="100"/>
        <c:noMultiLvlLbl val="0"/>
      </c:catAx>
      <c:valAx>
        <c:axId val="571349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407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Suspicious Alt Text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21900</c:v>
                </c:pt>
                <c:pt idx="1">
                  <c:v>10632</c:v>
                </c:pt>
                <c:pt idx="2">
                  <c:v>6977</c:v>
                </c:pt>
                <c:pt idx="3">
                  <c:v>7959</c:v>
                </c:pt>
                <c:pt idx="4">
                  <c:v>9176</c:v>
                </c:pt>
                <c:pt idx="5">
                  <c:v>10735</c:v>
                </c:pt>
                <c:pt idx="6">
                  <c:v>9387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0E-5C47-A512-3B633DEE2A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Layout Table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18573</c:v>
                </c:pt>
                <c:pt idx="1">
                  <c:v>6101</c:v>
                </c:pt>
                <c:pt idx="2">
                  <c:v>4402</c:v>
                </c:pt>
                <c:pt idx="3">
                  <c:v>5165</c:v>
                </c:pt>
                <c:pt idx="4">
                  <c:v>4918</c:v>
                </c:pt>
                <c:pt idx="5">
                  <c:v>5293</c:v>
                </c:pt>
                <c:pt idx="6">
                  <c:v>5351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0E-5C47-A512-3B633DEE2A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Suspicious Link Text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6491</c:v>
                </c:pt>
                <c:pt idx="1">
                  <c:v>3749</c:v>
                </c:pt>
                <c:pt idx="2">
                  <c:v>2975</c:v>
                </c:pt>
                <c:pt idx="3">
                  <c:v>3739</c:v>
                </c:pt>
                <c:pt idx="4">
                  <c:v>2545</c:v>
                </c:pt>
                <c:pt idx="5">
                  <c:v>3492</c:v>
                </c:pt>
                <c:pt idx="6">
                  <c:v>3162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0E-5C47-A512-3B633DEE2AC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Possible Lists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5490</c:v>
                </c:pt>
                <c:pt idx="1">
                  <c:v>5525</c:v>
                </c:pt>
                <c:pt idx="2">
                  <c:v>3783</c:v>
                </c:pt>
                <c:pt idx="3">
                  <c:v>5121</c:v>
                </c:pt>
                <c:pt idx="4">
                  <c:v>4297</c:v>
                </c:pt>
                <c:pt idx="5">
                  <c:v>5687</c:v>
                </c:pt>
                <c:pt idx="6">
                  <c:v>3397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C0E-5C47-A512-3B633DEE2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9407615"/>
        <c:axId val="571349407"/>
      </c:lineChart>
      <c:catAx>
        <c:axId val="549407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349407"/>
        <c:crosses val="autoZero"/>
        <c:auto val="1"/>
        <c:lblAlgn val="ctr"/>
        <c:lblOffset val="100"/>
        <c:noMultiLvlLbl val="0"/>
      </c:catAx>
      <c:valAx>
        <c:axId val="571349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407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1">
                  <c:v>Feinberg</c:v>
                </c:pt>
                <c:pt idx="2">
                  <c:v>Medill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1">
                  <c:v>20.399999999999999</c:v>
                </c:pt>
                <c:pt idx="2">
                  <c:v>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07-6844-BDC1-E9849CFDF9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Fall 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1">
                  <c:v>Feinberg</c:v>
                </c:pt>
                <c:pt idx="2">
                  <c:v>Medill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1">
                  <c:v>4.5999999999999996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07-6844-BDC1-E9849CFDF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5574352"/>
        <c:axId val="1906302944"/>
      </c:barChart>
      <c:catAx>
        <c:axId val="177557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6302944"/>
        <c:crosses val="autoZero"/>
        <c:auto val="1"/>
        <c:lblAlgn val="ctr"/>
        <c:lblOffset val="100"/>
        <c:noMultiLvlLbl val="0"/>
      </c:catAx>
      <c:valAx>
        <c:axId val="190630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557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Bienen</c:v>
                </c:pt>
                <c:pt idx="1">
                  <c:v>Kellogg</c:v>
                </c:pt>
                <c:pt idx="2">
                  <c:v>McCormick</c:v>
                </c:pt>
                <c:pt idx="3">
                  <c:v>NUQ </c:v>
                </c:pt>
                <c:pt idx="4">
                  <c:v>School of Comm</c:v>
                </c:pt>
                <c:pt idx="5">
                  <c:v>SESP</c:v>
                </c:pt>
                <c:pt idx="6">
                  <c:v>Law</c:v>
                </c:pt>
                <c:pt idx="7">
                  <c:v>SPS</c:v>
                </c:pt>
                <c:pt idx="8">
                  <c:v>Weinberg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1.7</c:v>
                </c:pt>
                <c:pt idx="1">
                  <c:v>4.4000000000000004</c:v>
                </c:pt>
                <c:pt idx="2">
                  <c:v>5.4</c:v>
                </c:pt>
                <c:pt idx="3">
                  <c:v>5.0999999999999996</c:v>
                </c:pt>
                <c:pt idx="4">
                  <c:v>7.2</c:v>
                </c:pt>
                <c:pt idx="5">
                  <c:v>5.0999999999999996</c:v>
                </c:pt>
                <c:pt idx="6">
                  <c:v>2.7</c:v>
                </c:pt>
                <c:pt idx="7">
                  <c:v>10.9</c:v>
                </c:pt>
                <c:pt idx="8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07-6844-BDC1-E9849CFDF9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Fall 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Bienen</c:v>
                </c:pt>
                <c:pt idx="1">
                  <c:v>Kellogg</c:v>
                </c:pt>
                <c:pt idx="2">
                  <c:v>McCormick</c:v>
                </c:pt>
                <c:pt idx="3">
                  <c:v>NUQ </c:v>
                </c:pt>
                <c:pt idx="4">
                  <c:v>School of Comm</c:v>
                </c:pt>
                <c:pt idx="5">
                  <c:v>SESP</c:v>
                </c:pt>
                <c:pt idx="6">
                  <c:v>Law</c:v>
                </c:pt>
                <c:pt idx="7">
                  <c:v>SPS</c:v>
                </c:pt>
                <c:pt idx="8">
                  <c:v>Weinberg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1.2</c:v>
                </c:pt>
                <c:pt idx="1">
                  <c:v>2.2000000000000002</c:v>
                </c:pt>
                <c:pt idx="2">
                  <c:v>2.1</c:v>
                </c:pt>
                <c:pt idx="3">
                  <c:v>0.9</c:v>
                </c:pt>
                <c:pt idx="4">
                  <c:v>2.2999999999999998</c:v>
                </c:pt>
                <c:pt idx="5">
                  <c:v>3.2</c:v>
                </c:pt>
                <c:pt idx="6">
                  <c:v>1.8</c:v>
                </c:pt>
                <c:pt idx="7">
                  <c:v>7.8</c:v>
                </c:pt>
                <c:pt idx="8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07-6844-BDC1-E9849CFDF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5574352"/>
        <c:axId val="1906302944"/>
      </c:barChart>
      <c:catAx>
        <c:axId val="177557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6302944"/>
        <c:crosses val="autoZero"/>
        <c:auto val="1"/>
        <c:lblAlgn val="ctr"/>
        <c:lblOffset val="100"/>
        <c:noMultiLvlLbl val="0"/>
      </c:catAx>
      <c:valAx>
        <c:axId val="190630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557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Feinberg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20.399999999999999</c:v>
                </c:pt>
                <c:pt idx="1">
                  <c:v>7.8</c:v>
                </c:pt>
                <c:pt idx="2">
                  <c:v>17.899999999999999</c:v>
                </c:pt>
                <c:pt idx="3">
                  <c:v>10.8</c:v>
                </c:pt>
                <c:pt idx="4">
                  <c:v>7</c:v>
                </c:pt>
                <c:pt idx="5">
                  <c:v>4.3</c:v>
                </c:pt>
                <c:pt idx="6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F1-9B4A-88E3-EE012B0B47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Medill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40</c:v>
                </c:pt>
                <c:pt idx="1">
                  <c:v>4.2</c:v>
                </c:pt>
                <c:pt idx="2">
                  <c:v>2.5</c:v>
                </c:pt>
                <c:pt idx="3">
                  <c:v>1.4</c:v>
                </c:pt>
                <c:pt idx="4">
                  <c:v>1.8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F1-9B4A-88E3-EE012B0B4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716623"/>
        <c:axId val="418718335"/>
      </c:lineChart>
      <c:catAx>
        <c:axId val="41871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718335"/>
        <c:crosses val="autoZero"/>
        <c:auto val="1"/>
        <c:lblAlgn val="ctr"/>
        <c:lblOffset val="100"/>
        <c:noMultiLvlLbl val="0"/>
      </c:catAx>
      <c:valAx>
        <c:axId val="418718335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716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Beinen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1.7</c:v>
                </c:pt>
                <c:pt idx="1">
                  <c:v>2.4</c:v>
                </c:pt>
                <c:pt idx="2">
                  <c:v>1.7</c:v>
                </c:pt>
                <c:pt idx="3">
                  <c:v>2</c:v>
                </c:pt>
                <c:pt idx="4">
                  <c:v>1.3</c:v>
                </c:pt>
                <c:pt idx="5">
                  <c:v>1.3</c:v>
                </c:pt>
                <c:pt idx="6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F1-9B4A-88E3-EE012B0B47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Kellogg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4.4000000000000004</c:v>
                </c:pt>
                <c:pt idx="1">
                  <c:v>5.4</c:v>
                </c:pt>
                <c:pt idx="2">
                  <c:v>3.9</c:v>
                </c:pt>
                <c:pt idx="3">
                  <c:v>3.4</c:v>
                </c:pt>
                <c:pt idx="4">
                  <c:v>4.0999999999999996</c:v>
                </c:pt>
                <c:pt idx="5">
                  <c:v>5.3</c:v>
                </c:pt>
                <c:pt idx="6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F1-9B4A-88E3-EE012B0B47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McCormick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5.4</c:v>
                </c:pt>
                <c:pt idx="1">
                  <c:v>4.3</c:v>
                </c:pt>
                <c:pt idx="2">
                  <c:v>3.1</c:v>
                </c:pt>
                <c:pt idx="3">
                  <c:v>3.5</c:v>
                </c:pt>
                <c:pt idx="4">
                  <c:v>3.3</c:v>
                </c:pt>
                <c:pt idx="5">
                  <c:v>3.2</c:v>
                </c:pt>
                <c:pt idx="6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F1-9B4A-88E3-EE012B0B479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NUQ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5.0999999999999996</c:v>
                </c:pt>
                <c:pt idx="1">
                  <c:v>6.6</c:v>
                </c:pt>
                <c:pt idx="2">
                  <c:v>4.9000000000000004</c:v>
                </c:pt>
                <c:pt idx="3">
                  <c:v>6.6</c:v>
                </c:pt>
                <c:pt idx="4">
                  <c:v>7.5</c:v>
                </c:pt>
                <c:pt idx="5">
                  <c:v>5.4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F1-9B4A-88E3-EE012B0B479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Comm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7.2</c:v>
                </c:pt>
                <c:pt idx="1">
                  <c:v>2.8</c:v>
                </c:pt>
                <c:pt idx="2">
                  <c:v>2.8</c:v>
                </c:pt>
                <c:pt idx="3">
                  <c:v>2.4</c:v>
                </c:pt>
                <c:pt idx="4">
                  <c:v>1.8</c:v>
                </c:pt>
                <c:pt idx="5">
                  <c:v>1</c:v>
                </c:pt>
                <c:pt idx="6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FF1-9B4A-88E3-EE012B0B479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SESP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5.0999999999999996</c:v>
                </c:pt>
                <c:pt idx="1">
                  <c:v>3.2</c:v>
                </c:pt>
                <c:pt idx="2">
                  <c:v>1.7</c:v>
                </c:pt>
                <c:pt idx="3">
                  <c:v>2.1</c:v>
                </c:pt>
                <c:pt idx="4">
                  <c:v>4.8</c:v>
                </c:pt>
                <c:pt idx="5">
                  <c:v>3.8</c:v>
                </c:pt>
                <c:pt idx="6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FF1-9B4A-88E3-EE012B0B479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Law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2.7</c:v>
                </c:pt>
                <c:pt idx="1">
                  <c:v>2.6</c:v>
                </c:pt>
                <c:pt idx="2">
                  <c:v>1.6</c:v>
                </c:pt>
                <c:pt idx="3">
                  <c:v>1.8</c:v>
                </c:pt>
                <c:pt idx="4">
                  <c:v>1.7</c:v>
                </c:pt>
                <c:pt idx="5">
                  <c:v>1.5</c:v>
                </c:pt>
                <c:pt idx="6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FF1-9B4A-88E3-EE012B0B479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SPS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Sheet1!$I$2:$I$8</c:f>
              <c:numCache>
                <c:formatCode>General</c:formatCode>
                <c:ptCount val="7"/>
                <c:pt idx="0">
                  <c:v>10.9</c:v>
                </c:pt>
                <c:pt idx="1">
                  <c:v>12.1</c:v>
                </c:pt>
                <c:pt idx="2">
                  <c:v>14.9</c:v>
                </c:pt>
                <c:pt idx="3">
                  <c:v>13.4</c:v>
                </c:pt>
                <c:pt idx="4">
                  <c:v>11</c:v>
                </c:pt>
                <c:pt idx="5">
                  <c:v>11.1</c:v>
                </c:pt>
                <c:pt idx="6">
                  <c:v>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FF1-9B4A-88E3-EE012B0B479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Weinberg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Start Fall 23</c:v>
                </c:pt>
                <c:pt idx="1">
                  <c:v>End Fall 23</c:v>
                </c:pt>
                <c:pt idx="2">
                  <c:v>Start Winter 24</c:v>
                </c:pt>
                <c:pt idx="3">
                  <c:v>End Winter 24</c:v>
                </c:pt>
                <c:pt idx="4">
                  <c:v>Start Spring 24</c:v>
                </c:pt>
                <c:pt idx="5">
                  <c:v>End Spring 24</c:v>
                </c:pt>
                <c:pt idx="6">
                  <c:v>Start Fall 24</c:v>
                </c:pt>
              </c:strCache>
            </c:strRef>
          </c:cat>
          <c:val>
            <c:numRef>
              <c:f>Sheet1!$J$2:$J$8</c:f>
              <c:numCache>
                <c:formatCode>General</c:formatCode>
                <c:ptCount val="7"/>
                <c:pt idx="0">
                  <c:v>8.8000000000000007</c:v>
                </c:pt>
                <c:pt idx="1">
                  <c:v>9.3000000000000007</c:v>
                </c:pt>
                <c:pt idx="2">
                  <c:v>6.6</c:v>
                </c:pt>
                <c:pt idx="3">
                  <c:v>6.4</c:v>
                </c:pt>
                <c:pt idx="4">
                  <c:v>6.6</c:v>
                </c:pt>
                <c:pt idx="5">
                  <c:v>6.4</c:v>
                </c:pt>
                <c:pt idx="6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FF1-9B4A-88E3-EE012B0B4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716623"/>
        <c:axId val="418718335"/>
      </c:lineChart>
      <c:catAx>
        <c:axId val="41871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718335"/>
        <c:crosses val="autoZero"/>
        <c:auto val="1"/>
        <c:lblAlgn val="ctr"/>
        <c:lblOffset val="100"/>
        <c:noMultiLvlLbl val="0"/>
      </c:catAx>
      <c:valAx>
        <c:axId val="418718335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716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7A1CAF-099E-4A27-ABEC-B588BF1AB403}" type="doc">
      <dgm:prSet loTypeId="urn:microsoft.com/office/officeart/2005/8/layout/hProcess9" loCatId="process" qsTypeId="urn:microsoft.com/office/officeart/2005/8/quickstyle/simple1" qsCatId="simple" csTypeId="urn:microsoft.com/office/officeart/2005/8/colors/accent4_2" csCatId="accent4" phldr="1"/>
      <dgm:spPr/>
    </dgm:pt>
    <dgm:pt modelId="{C2F3D5E7-6923-4EE4-9D6E-0214ADFEFD66}">
      <dgm:prSet phldrT="[Text]"/>
      <dgm:spPr/>
      <dgm:t>
        <a:bodyPr/>
        <a:lstStyle/>
        <a:p>
          <a:r>
            <a:rPr lang="en-US" dirty="0"/>
            <a:t>Instructor signs up their class for the challenge</a:t>
          </a:r>
        </a:p>
      </dgm:t>
    </dgm:pt>
    <dgm:pt modelId="{392B754F-F8BA-435B-921B-62B8E15E31CD}" type="parTrans" cxnId="{913CE0AC-2E57-4FED-8D36-0537260737AD}">
      <dgm:prSet/>
      <dgm:spPr/>
      <dgm:t>
        <a:bodyPr/>
        <a:lstStyle/>
        <a:p>
          <a:endParaRPr lang="en-US"/>
        </a:p>
      </dgm:t>
    </dgm:pt>
    <dgm:pt modelId="{954FE442-377F-4E54-A462-E578DA283AF0}" type="sibTrans" cxnId="{913CE0AC-2E57-4FED-8D36-0537260737AD}">
      <dgm:prSet/>
      <dgm:spPr/>
      <dgm:t>
        <a:bodyPr/>
        <a:lstStyle/>
        <a:p>
          <a:endParaRPr lang="en-US"/>
        </a:p>
      </dgm:t>
    </dgm:pt>
    <dgm:pt modelId="{9A2ACB59-6870-4D8A-9D0C-9EC2167D1CD2}">
      <dgm:prSet phldrT="[Text]"/>
      <dgm:spPr/>
      <dgm:t>
        <a:bodyPr/>
        <a:lstStyle/>
        <a:p>
          <a:r>
            <a:rPr lang="en-US" dirty="0"/>
            <a:t>Every two weeks they receive an email with a link asking them to update their progress</a:t>
          </a:r>
        </a:p>
      </dgm:t>
    </dgm:pt>
    <dgm:pt modelId="{CB5D00DE-930D-42F8-91FD-9819C6A78555}" type="parTrans" cxnId="{7CC718EE-F721-404C-B802-FAB1F6F1C852}">
      <dgm:prSet/>
      <dgm:spPr/>
      <dgm:t>
        <a:bodyPr/>
        <a:lstStyle/>
        <a:p>
          <a:endParaRPr lang="en-US"/>
        </a:p>
      </dgm:t>
    </dgm:pt>
    <dgm:pt modelId="{68E801CD-6C6E-4446-829A-24C14CB830BA}" type="sibTrans" cxnId="{7CC718EE-F721-404C-B802-FAB1F6F1C852}">
      <dgm:prSet/>
      <dgm:spPr/>
      <dgm:t>
        <a:bodyPr/>
        <a:lstStyle/>
        <a:p>
          <a:endParaRPr lang="en-US"/>
        </a:p>
      </dgm:t>
    </dgm:pt>
    <dgm:pt modelId="{DCB5A38A-78C6-4227-AF17-E74330D8CEFB}">
      <dgm:prSet phldrT="[Text]"/>
      <dgm:spPr/>
      <dgm:t>
        <a:bodyPr/>
        <a:lstStyle/>
        <a:p>
          <a:r>
            <a:rPr lang="en-US" dirty="0"/>
            <a:t>When all seven skills are addressed, their site is reviewed and approved or sent back to fix errors</a:t>
          </a:r>
        </a:p>
      </dgm:t>
    </dgm:pt>
    <dgm:pt modelId="{46C02D9C-2AB5-4113-951A-3E1B4C84CB29}" type="parTrans" cxnId="{2672B492-CE46-4368-8328-9622CA220BD6}">
      <dgm:prSet/>
      <dgm:spPr/>
      <dgm:t>
        <a:bodyPr/>
        <a:lstStyle/>
        <a:p>
          <a:endParaRPr lang="en-US"/>
        </a:p>
      </dgm:t>
    </dgm:pt>
    <dgm:pt modelId="{111304A2-6A75-4276-AA0F-1AA6238F96B3}" type="sibTrans" cxnId="{2672B492-CE46-4368-8328-9622CA220BD6}">
      <dgm:prSet/>
      <dgm:spPr/>
      <dgm:t>
        <a:bodyPr/>
        <a:lstStyle/>
        <a:p>
          <a:endParaRPr lang="en-US"/>
        </a:p>
      </dgm:t>
    </dgm:pt>
    <dgm:pt modelId="{E9F75D63-417B-42B5-B66A-2C78625FD212}" type="pres">
      <dgm:prSet presAssocID="{847A1CAF-099E-4A27-ABEC-B588BF1AB403}" presName="CompostProcess" presStyleCnt="0">
        <dgm:presLayoutVars>
          <dgm:dir/>
          <dgm:resizeHandles val="exact"/>
        </dgm:presLayoutVars>
      </dgm:prSet>
      <dgm:spPr/>
    </dgm:pt>
    <dgm:pt modelId="{8BB39206-D20E-4F9C-BBAD-729D0CAF48CC}" type="pres">
      <dgm:prSet presAssocID="{847A1CAF-099E-4A27-ABEC-B588BF1AB403}" presName="arrow" presStyleLbl="bgShp" presStyleIdx="0" presStyleCnt="1"/>
      <dgm:spPr/>
    </dgm:pt>
    <dgm:pt modelId="{6015D1BA-D484-4166-8656-65D910A8943B}" type="pres">
      <dgm:prSet presAssocID="{847A1CAF-099E-4A27-ABEC-B588BF1AB403}" presName="linearProcess" presStyleCnt="0"/>
      <dgm:spPr/>
    </dgm:pt>
    <dgm:pt modelId="{FACAE8BA-D747-4027-B5F4-D21B8AD4C2A2}" type="pres">
      <dgm:prSet presAssocID="{C2F3D5E7-6923-4EE4-9D6E-0214ADFEFD66}" presName="textNode" presStyleLbl="node1" presStyleIdx="0" presStyleCnt="3">
        <dgm:presLayoutVars>
          <dgm:bulletEnabled val="1"/>
        </dgm:presLayoutVars>
      </dgm:prSet>
      <dgm:spPr/>
    </dgm:pt>
    <dgm:pt modelId="{EC333AE1-5F80-401D-BF5E-6DA352C5BAE1}" type="pres">
      <dgm:prSet presAssocID="{954FE442-377F-4E54-A462-E578DA283AF0}" presName="sibTrans" presStyleCnt="0"/>
      <dgm:spPr/>
    </dgm:pt>
    <dgm:pt modelId="{891FDEF5-3FF0-485C-989C-7581A29C1841}" type="pres">
      <dgm:prSet presAssocID="{9A2ACB59-6870-4D8A-9D0C-9EC2167D1CD2}" presName="textNode" presStyleLbl="node1" presStyleIdx="1" presStyleCnt="3">
        <dgm:presLayoutVars>
          <dgm:bulletEnabled val="1"/>
        </dgm:presLayoutVars>
      </dgm:prSet>
      <dgm:spPr/>
    </dgm:pt>
    <dgm:pt modelId="{A77707A5-C300-40F6-9B85-56F73761D4C3}" type="pres">
      <dgm:prSet presAssocID="{68E801CD-6C6E-4446-829A-24C14CB830BA}" presName="sibTrans" presStyleCnt="0"/>
      <dgm:spPr/>
    </dgm:pt>
    <dgm:pt modelId="{79EDCD0F-2F72-4AE3-93A6-1308D12EE6FA}" type="pres">
      <dgm:prSet presAssocID="{DCB5A38A-78C6-4227-AF17-E74330D8CEF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0FBA80F-A276-4AF5-A422-FDD4C976E4AF}" type="presOf" srcId="{847A1CAF-099E-4A27-ABEC-B588BF1AB403}" destId="{E9F75D63-417B-42B5-B66A-2C78625FD212}" srcOrd="0" destOrd="0" presId="urn:microsoft.com/office/officeart/2005/8/layout/hProcess9"/>
    <dgm:cxn modelId="{CB37271F-54B5-4753-9773-8EE196B00C2F}" type="presOf" srcId="{C2F3D5E7-6923-4EE4-9D6E-0214ADFEFD66}" destId="{FACAE8BA-D747-4027-B5F4-D21B8AD4C2A2}" srcOrd="0" destOrd="0" presId="urn:microsoft.com/office/officeart/2005/8/layout/hProcess9"/>
    <dgm:cxn modelId="{2672B492-CE46-4368-8328-9622CA220BD6}" srcId="{847A1CAF-099E-4A27-ABEC-B588BF1AB403}" destId="{DCB5A38A-78C6-4227-AF17-E74330D8CEFB}" srcOrd="2" destOrd="0" parTransId="{46C02D9C-2AB5-4113-951A-3E1B4C84CB29}" sibTransId="{111304A2-6A75-4276-AA0F-1AA6238F96B3}"/>
    <dgm:cxn modelId="{913CE0AC-2E57-4FED-8D36-0537260737AD}" srcId="{847A1CAF-099E-4A27-ABEC-B588BF1AB403}" destId="{C2F3D5E7-6923-4EE4-9D6E-0214ADFEFD66}" srcOrd="0" destOrd="0" parTransId="{392B754F-F8BA-435B-921B-62B8E15E31CD}" sibTransId="{954FE442-377F-4E54-A462-E578DA283AF0}"/>
    <dgm:cxn modelId="{69A4FDD1-0DFA-43AD-90F8-3DDCFDC28F8C}" type="presOf" srcId="{9A2ACB59-6870-4D8A-9D0C-9EC2167D1CD2}" destId="{891FDEF5-3FF0-485C-989C-7581A29C1841}" srcOrd="0" destOrd="0" presId="urn:microsoft.com/office/officeart/2005/8/layout/hProcess9"/>
    <dgm:cxn modelId="{31BCE9D9-DAA6-4D84-9152-C7E82D4B4346}" type="presOf" srcId="{DCB5A38A-78C6-4227-AF17-E74330D8CEFB}" destId="{79EDCD0F-2F72-4AE3-93A6-1308D12EE6FA}" srcOrd="0" destOrd="0" presId="urn:microsoft.com/office/officeart/2005/8/layout/hProcess9"/>
    <dgm:cxn modelId="{7CC718EE-F721-404C-B802-FAB1F6F1C852}" srcId="{847A1CAF-099E-4A27-ABEC-B588BF1AB403}" destId="{9A2ACB59-6870-4D8A-9D0C-9EC2167D1CD2}" srcOrd="1" destOrd="0" parTransId="{CB5D00DE-930D-42F8-91FD-9819C6A78555}" sibTransId="{68E801CD-6C6E-4446-829A-24C14CB830BA}"/>
    <dgm:cxn modelId="{EB9F4B07-5A85-451D-AAD6-F707C77E1B5D}" type="presParOf" srcId="{E9F75D63-417B-42B5-B66A-2C78625FD212}" destId="{8BB39206-D20E-4F9C-BBAD-729D0CAF48CC}" srcOrd="0" destOrd="0" presId="urn:microsoft.com/office/officeart/2005/8/layout/hProcess9"/>
    <dgm:cxn modelId="{588AB7F9-7F68-43AD-A924-0221FD4DE987}" type="presParOf" srcId="{E9F75D63-417B-42B5-B66A-2C78625FD212}" destId="{6015D1BA-D484-4166-8656-65D910A8943B}" srcOrd="1" destOrd="0" presId="urn:microsoft.com/office/officeart/2005/8/layout/hProcess9"/>
    <dgm:cxn modelId="{178288A3-7A91-45FF-B2DA-9980EBDA5771}" type="presParOf" srcId="{6015D1BA-D484-4166-8656-65D910A8943B}" destId="{FACAE8BA-D747-4027-B5F4-D21B8AD4C2A2}" srcOrd="0" destOrd="0" presId="urn:microsoft.com/office/officeart/2005/8/layout/hProcess9"/>
    <dgm:cxn modelId="{13C659A1-0BBC-4A5C-B514-C7705B42D680}" type="presParOf" srcId="{6015D1BA-D484-4166-8656-65D910A8943B}" destId="{EC333AE1-5F80-401D-BF5E-6DA352C5BAE1}" srcOrd="1" destOrd="0" presId="urn:microsoft.com/office/officeart/2005/8/layout/hProcess9"/>
    <dgm:cxn modelId="{C62D3834-87DB-4EAE-94A9-E7AEF6185816}" type="presParOf" srcId="{6015D1BA-D484-4166-8656-65D910A8943B}" destId="{891FDEF5-3FF0-485C-989C-7581A29C1841}" srcOrd="2" destOrd="0" presId="urn:microsoft.com/office/officeart/2005/8/layout/hProcess9"/>
    <dgm:cxn modelId="{AC48C5E5-B6D2-4CBD-968B-8677247CBD18}" type="presParOf" srcId="{6015D1BA-D484-4166-8656-65D910A8943B}" destId="{A77707A5-C300-40F6-9B85-56F73761D4C3}" srcOrd="3" destOrd="0" presId="urn:microsoft.com/office/officeart/2005/8/layout/hProcess9"/>
    <dgm:cxn modelId="{3198836C-5A7A-4513-B352-A45DEBF83CC5}" type="presParOf" srcId="{6015D1BA-D484-4166-8656-65D910A8943B}" destId="{79EDCD0F-2F72-4AE3-93A6-1308D12EE6F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C4CEC6-A27C-824B-9B34-E5AA329E5C53}" type="doc">
      <dgm:prSet loTypeId="urn:microsoft.com/office/officeart/2005/8/layout/hProcess9" loCatId="" qsTypeId="urn:microsoft.com/office/officeart/2005/8/quickstyle/simple1" qsCatId="simple" csTypeId="urn:microsoft.com/office/officeart/2005/8/colors/accent4_2" csCatId="accent4" phldr="1"/>
      <dgm:spPr/>
    </dgm:pt>
    <dgm:pt modelId="{AD5582C6-F29B-424C-BDE6-24DA238AE738}">
      <dgm:prSet phldrT="[Text]"/>
      <dgm:spPr/>
      <dgm:t>
        <a:bodyPr/>
        <a:lstStyle/>
        <a:p>
          <a:r>
            <a:rPr lang="en-US" dirty="0"/>
            <a:t>Complete the work on your Canvas course</a:t>
          </a:r>
        </a:p>
      </dgm:t>
    </dgm:pt>
    <dgm:pt modelId="{A28CC24E-F77A-AE47-85DF-AFB4109D7007}" type="parTrans" cxnId="{2C196CA5-BBB8-9646-89FB-B2E695DA0B2B}">
      <dgm:prSet/>
      <dgm:spPr/>
      <dgm:t>
        <a:bodyPr/>
        <a:lstStyle/>
        <a:p>
          <a:endParaRPr lang="en-US"/>
        </a:p>
      </dgm:t>
    </dgm:pt>
    <dgm:pt modelId="{A4854596-BB8B-C442-9DBB-72303388C3E9}" type="sibTrans" cxnId="{2C196CA5-BBB8-9646-89FB-B2E695DA0B2B}">
      <dgm:prSet/>
      <dgm:spPr/>
      <dgm:t>
        <a:bodyPr/>
        <a:lstStyle/>
        <a:p>
          <a:endParaRPr lang="en-US"/>
        </a:p>
      </dgm:t>
    </dgm:pt>
    <dgm:pt modelId="{0828E8DF-F0CF-0F4C-AA20-C11BC6C60824}">
      <dgm:prSet phldrT="[Text]"/>
      <dgm:spPr/>
      <dgm:t>
        <a:bodyPr/>
        <a:lstStyle/>
        <a:p>
          <a:r>
            <a:rPr lang="en-US" dirty="0"/>
            <a:t>Remove unused documents from your course</a:t>
          </a:r>
        </a:p>
      </dgm:t>
    </dgm:pt>
    <dgm:pt modelId="{74698478-70CA-0B47-B429-21D9CF96E0E5}" type="parTrans" cxnId="{5869D0DB-A1C4-C749-81A0-E3997850BB7B}">
      <dgm:prSet/>
      <dgm:spPr/>
      <dgm:t>
        <a:bodyPr/>
        <a:lstStyle/>
        <a:p>
          <a:endParaRPr lang="en-US"/>
        </a:p>
      </dgm:t>
    </dgm:pt>
    <dgm:pt modelId="{B33EB4BE-1F4A-2040-BC1D-6B62FAEB24F5}" type="sibTrans" cxnId="{5869D0DB-A1C4-C749-81A0-E3997850BB7B}">
      <dgm:prSet/>
      <dgm:spPr/>
      <dgm:t>
        <a:bodyPr/>
        <a:lstStyle/>
        <a:p>
          <a:endParaRPr lang="en-US"/>
        </a:p>
      </dgm:t>
    </dgm:pt>
    <dgm:pt modelId="{FD019BCD-9141-C742-9C4E-8A8FA58BFB24}">
      <dgm:prSet phldrT="[Text]"/>
      <dgm:spPr/>
      <dgm:t>
        <a:bodyPr/>
        <a:lstStyle/>
        <a:p>
          <a:r>
            <a:rPr lang="en-US" dirty="0"/>
            <a:t>Work with your librarian to find links through NU Library database when possible</a:t>
          </a:r>
        </a:p>
      </dgm:t>
    </dgm:pt>
    <dgm:pt modelId="{BFDE6826-969D-694B-B6CE-FBB82A806F4D}" type="parTrans" cxnId="{9F87E965-59CC-7F4B-B6F7-2265BD83BEB9}">
      <dgm:prSet/>
      <dgm:spPr/>
      <dgm:t>
        <a:bodyPr/>
        <a:lstStyle/>
        <a:p>
          <a:endParaRPr lang="en-US"/>
        </a:p>
      </dgm:t>
    </dgm:pt>
    <dgm:pt modelId="{93380BA4-5679-2448-895C-D8BAD9B3BD65}" type="sibTrans" cxnId="{9F87E965-59CC-7F4B-B6F7-2265BD83BEB9}">
      <dgm:prSet/>
      <dgm:spPr/>
      <dgm:t>
        <a:bodyPr/>
        <a:lstStyle/>
        <a:p>
          <a:endParaRPr lang="en-US"/>
        </a:p>
      </dgm:t>
    </dgm:pt>
    <dgm:pt modelId="{EF7A70B2-169A-C346-B7E8-A1BEF4205163}">
      <dgm:prSet/>
      <dgm:spPr/>
      <dgm:t>
        <a:bodyPr/>
        <a:lstStyle/>
        <a:p>
          <a:r>
            <a:rPr lang="en-US" dirty="0"/>
            <a:t>Document Accessibility Specialists take docs from course and remediate</a:t>
          </a:r>
        </a:p>
      </dgm:t>
    </dgm:pt>
    <dgm:pt modelId="{971B3AC5-3A08-5F40-80F2-C0CD594348F5}" type="parTrans" cxnId="{E9C7315F-16B7-AA49-A4BC-9260FA1E5137}">
      <dgm:prSet/>
      <dgm:spPr/>
      <dgm:t>
        <a:bodyPr/>
        <a:lstStyle/>
        <a:p>
          <a:endParaRPr lang="en-US"/>
        </a:p>
      </dgm:t>
    </dgm:pt>
    <dgm:pt modelId="{8465D4A1-CAB0-E845-B5B7-260EFC056126}" type="sibTrans" cxnId="{E9C7315F-16B7-AA49-A4BC-9260FA1E5137}">
      <dgm:prSet/>
      <dgm:spPr/>
      <dgm:t>
        <a:bodyPr/>
        <a:lstStyle/>
        <a:p>
          <a:endParaRPr lang="en-US"/>
        </a:p>
      </dgm:t>
    </dgm:pt>
    <dgm:pt modelId="{D6ACB664-9D4B-9C40-B42A-994CC8361039}">
      <dgm:prSet/>
      <dgm:spPr/>
      <dgm:t>
        <a:bodyPr/>
        <a:lstStyle/>
        <a:p>
          <a:r>
            <a:rPr lang="en-US" dirty="0"/>
            <a:t>Docs are replaced under same name</a:t>
          </a:r>
        </a:p>
      </dgm:t>
    </dgm:pt>
    <dgm:pt modelId="{09EE109C-EDF2-A745-B67F-6F4F2713A8F7}" type="parTrans" cxnId="{2E4FCB59-C7FE-1C4B-B287-BB95901B68BF}">
      <dgm:prSet/>
      <dgm:spPr/>
      <dgm:t>
        <a:bodyPr/>
        <a:lstStyle/>
        <a:p>
          <a:endParaRPr lang="en-US"/>
        </a:p>
      </dgm:t>
    </dgm:pt>
    <dgm:pt modelId="{A54284F5-3BD3-3947-AC8A-6661367BED7B}" type="sibTrans" cxnId="{2E4FCB59-C7FE-1C4B-B287-BB95901B68BF}">
      <dgm:prSet/>
      <dgm:spPr/>
      <dgm:t>
        <a:bodyPr/>
        <a:lstStyle/>
        <a:p>
          <a:endParaRPr lang="en-US"/>
        </a:p>
      </dgm:t>
    </dgm:pt>
    <dgm:pt modelId="{0290CE87-D252-B542-A8E0-7567BA0B182C}">
      <dgm:prSet/>
      <dgm:spPr/>
      <dgm:t>
        <a:bodyPr/>
        <a:lstStyle/>
        <a:p>
          <a:r>
            <a:rPr lang="en-US" dirty="0"/>
            <a:t>Instructors are given folder with remediated docs</a:t>
          </a:r>
        </a:p>
      </dgm:t>
    </dgm:pt>
    <dgm:pt modelId="{8618F6EF-1A4A-BC48-8C17-97A2832F36CB}" type="parTrans" cxnId="{D97F2E77-20F8-9447-A51C-DADD36695562}">
      <dgm:prSet/>
      <dgm:spPr/>
      <dgm:t>
        <a:bodyPr/>
        <a:lstStyle/>
        <a:p>
          <a:endParaRPr lang="en-US"/>
        </a:p>
      </dgm:t>
    </dgm:pt>
    <dgm:pt modelId="{5311D811-B2F6-044D-81AD-054D2C619C53}" type="sibTrans" cxnId="{D97F2E77-20F8-9447-A51C-DADD36695562}">
      <dgm:prSet/>
      <dgm:spPr/>
      <dgm:t>
        <a:bodyPr/>
        <a:lstStyle/>
        <a:p>
          <a:endParaRPr lang="en-US"/>
        </a:p>
      </dgm:t>
    </dgm:pt>
    <dgm:pt modelId="{F94DB6CA-2762-1C4D-B386-10B5721C5BA1}" type="pres">
      <dgm:prSet presAssocID="{58C4CEC6-A27C-824B-9B34-E5AA329E5C53}" presName="CompostProcess" presStyleCnt="0">
        <dgm:presLayoutVars>
          <dgm:dir/>
          <dgm:resizeHandles val="exact"/>
        </dgm:presLayoutVars>
      </dgm:prSet>
      <dgm:spPr/>
    </dgm:pt>
    <dgm:pt modelId="{58F49C1D-F106-534A-A007-31016397EB3C}" type="pres">
      <dgm:prSet presAssocID="{58C4CEC6-A27C-824B-9B34-E5AA329E5C53}" presName="arrow" presStyleLbl="bgShp" presStyleIdx="0" presStyleCnt="1" custScaleX="117647"/>
      <dgm:spPr/>
    </dgm:pt>
    <dgm:pt modelId="{8515440B-AFF7-F54A-8E02-86C8192B8E08}" type="pres">
      <dgm:prSet presAssocID="{58C4CEC6-A27C-824B-9B34-E5AA329E5C53}" presName="linearProcess" presStyleCnt="0"/>
      <dgm:spPr/>
    </dgm:pt>
    <dgm:pt modelId="{D9BA5167-DFEC-9745-954E-0A11EEBB99AF}" type="pres">
      <dgm:prSet presAssocID="{AD5582C6-F29B-424C-BDE6-24DA238AE738}" presName="textNode" presStyleLbl="node1" presStyleIdx="0" presStyleCnt="6">
        <dgm:presLayoutVars>
          <dgm:bulletEnabled val="1"/>
        </dgm:presLayoutVars>
      </dgm:prSet>
      <dgm:spPr/>
    </dgm:pt>
    <dgm:pt modelId="{BD2678C5-8569-714A-86FF-B9546B1C1562}" type="pres">
      <dgm:prSet presAssocID="{A4854596-BB8B-C442-9DBB-72303388C3E9}" presName="sibTrans" presStyleCnt="0"/>
      <dgm:spPr/>
    </dgm:pt>
    <dgm:pt modelId="{12E2500D-053C-634F-B8B8-134ABB5670BA}" type="pres">
      <dgm:prSet presAssocID="{0828E8DF-F0CF-0F4C-AA20-C11BC6C60824}" presName="textNode" presStyleLbl="node1" presStyleIdx="1" presStyleCnt="6">
        <dgm:presLayoutVars>
          <dgm:bulletEnabled val="1"/>
        </dgm:presLayoutVars>
      </dgm:prSet>
      <dgm:spPr/>
    </dgm:pt>
    <dgm:pt modelId="{E6331421-8C38-9B4D-9669-571A69AD4B78}" type="pres">
      <dgm:prSet presAssocID="{B33EB4BE-1F4A-2040-BC1D-6B62FAEB24F5}" presName="sibTrans" presStyleCnt="0"/>
      <dgm:spPr/>
    </dgm:pt>
    <dgm:pt modelId="{97257AFC-BC02-7B48-80E7-979C03DBE80D}" type="pres">
      <dgm:prSet presAssocID="{FD019BCD-9141-C742-9C4E-8A8FA58BFB24}" presName="textNode" presStyleLbl="node1" presStyleIdx="2" presStyleCnt="6">
        <dgm:presLayoutVars>
          <dgm:bulletEnabled val="1"/>
        </dgm:presLayoutVars>
      </dgm:prSet>
      <dgm:spPr/>
    </dgm:pt>
    <dgm:pt modelId="{AA141DFA-DBA7-E545-BD81-57E87AEC1676}" type="pres">
      <dgm:prSet presAssocID="{93380BA4-5679-2448-895C-D8BAD9B3BD65}" presName="sibTrans" presStyleCnt="0"/>
      <dgm:spPr/>
    </dgm:pt>
    <dgm:pt modelId="{9517ED6E-2739-D945-AD36-95CC68C4DDB9}" type="pres">
      <dgm:prSet presAssocID="{EF7A70B2-169A-C346-B7E8-A1BEF4205163}" presName="textNode" presStyleLbl="node1" presStyleIdx="3" presStyleCnt="6">
        <dgm:presLayoutVars>
          <dgm:bulletEnabled val="1"/>
        </dgm:presLayoutVars>
      </dgm:prSet>
      <dgm:spPr/>
    </dgm:pt>
    <dgm:pt modelId="{40C0B8F0-361E-8E46-BF45-4A311C83929D}" type="pres">
      <dgm:prSet presAssocID="{8465D4A1-CAB0-E845-B5B7-260EFC056126}" presName="sibTrans" presStyleCnt="0"/>
      <dgm:spPr/>
    </dgm:pt>
    <dgm:pt modelId="{6787FEF6-275A-B444-BA25-5C6F82AE0B4F}" type="pres">
      <dgm:prSet presAssocID="{D6ACB664-9D4B-9C40-B42A-994CC8361039}" presName="textNode" presStyleLbl="node1" presStyleIdx="4" presStyleCnt="6">
        <dgm:presLayoutVars>
          <dgm:bulletEnabled val="1"/>
        </dgm:presLayoutVars>
      </dgm:prSet>
      <dgm:spPr/>
    </dgm:pt>
    <dgm:pt modelId="{27FCD79F-48A4-EC4A-985A-BC3B481CB7A2}" type="pres">
      <dgm:prSet presAssocID="{A54284F5-3BD3-3947-AC8A-6661367BED7B}" presName="sibTrans" presStyleCnt="0"/>
      <dgm:spPr/>
    </dgm:pt>
    <dgm:pt modelId="{017E9A67-7B1C-B64E-9918-4634860BE567}" type="pres">
      <dgm:prSet presAssocID="{0290CE87-D252-B542-A8E0-7567BA0B182C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2E4FCB59-C7FE-1C4B-B287-BB95901B68BF}" srcId="{58C4CEC6-A27C-824B-9B34-E5AA329E5C53}" destId="{D6ACB664-9D4B-9C40-B42A-994CC8361039}" srcOrd="4" destOrd="0" parTransId="{09EE109C-EDF2-A745-B67F-6F4F2713A8F7}" sibTransId="{A54284F5-3BD3-3947-AC8A-6661367BED7B}"/>
    <dgm:cxn modelId="{E9C7315F-16B7-AA49-A4BC-9260FA1E5137}" srcId="{58C4CEC6-A27C-824B-9B34-E5AA329E5C53}" destId="{EF7A70B2-169A-C346-B7E8-A1BEF4205163}" srcOrd="3" destOrd="0" parTransId="{971B3AC5-3A08-5F40-80F2-C0CD594348F5}" sibTransId="{8465D4A1-CAB0-E845-B5B7-260EFC056126}"/>
    <dgm:cxn modelId="{9F87E965-59CC-7F4B-B6F7-2265BD83BEB9}" srcId="{58C4CEC6-A27C-824B-9B34-E5AA329E5C53}" destId="{FD019BCD-9141-C742-9C4E-8A8FA58BFB24}" srcOrd="2" destOrd="0" parTransId="{BFDE6826-969D-694B-B6CE-FBB82A806F4D}" sibTransId="{93380BA4-5679-2448-895C-D8BAD9B3BD65}"/>
    <dgm:cxn modelId="{D97F2E77-20F8-9447-A51C-DADD36695562}" srcId="{58C4CEC6-A27C-824B-9B34-E5AA329E5C53}" destId="{0290CE87-D252-B542-A8E0-7567BA0B182C}" srcOrd="5" destOrd="0" parTransId="{8618F6EF-1A4A-BC48-8C17-97A2832F36CB}" sibTransId="{5311D811-B2F6-044D-81AD-054D2C619C53}"/>
    <dgm:cxn modelId="{1D853A7A-2227-6849-AEB8-AA70B2AB8CD7}" type="presOf" srcId="{D6ACB664-9D4B-9C40-B42A-994CC8361039}" destId="{6787FEF6-275A-B444-BA25-5C6F82AE0B4F}" srcOrd="0" destOrd="0" presId="urn:microsoft.com/office/officeart/2005/8/layout/hProcess9"/>
    <dgm:cxn modelId="{D2F79983-B5F8-9647-B231-B79FC501C7F6}" type="presOf" srcId="{58C4CEC6-A27C-824B-9B34-E5AA329E5C53}" destId="{F94DB6CA-2762-1C4D-B386-10B5721C5BA1}" srcOrd="0" destOrd="0" presId="urn:microsoft.com/office/officeart/2005/8/layout/hProcess9"/>
    <dgm:cxn modelId="{1DA40C8B-8567-7E4F-A137-20B168215E34}" type="presOf" srcId="{0290CE87-D252-B542-A8E0-7567BA0B182C}" destId="{017E9A67-7B1C-B64E-9918-4634860BE567}" srcOrd="0" destOrd="0" presId="urn:microsoft.com/office/officeart/2005/8/layout/hProcess9"/>
    <dgm:cxn modelId="{2756BD93-666E-474F-914E-77786B53ECC5}" type="presOf" srcId="{FD019BCD-9141-C742-9C4E-8A8FA58BFB24}" destId="{97257AFC-BC02-7B48-80E7-979C03DBE80D}" srcOrd="0" destOrd="0" presId="urn:microsoft.com/office/officeart/2005/8/layout/hProcess9"/>
    <dgm:cxn modelId="{2C196CA5-BBB8-9646-89FB-B2E695DA0B2B}" srcId="{58C4CEC6-A27C-824B-9B34-E5AA329E5C53}" destId="{AD5582C6-F29B-424C-BDE6-24DA238AE738}" srcOrd="0" destOrd="0" parTransId="{A28CC24E-F77A-AE47-85DF-AFB4109D7007}" sibTransId="{A4854596-BB8B-C442-9DBB-72303388C3E9}"/>
    <dgm:cxn modelId="{135926B3-9029-B241-84FE-0852BEECA21A}" type="presOf" srcId="{0828E8DF-F0CF-0F4C-AA20-C11BC6C60824}" destId="{12E2500D-053C-634F-B8B8-134ABB5670BA}" srcOrd="0" destOrd="0" presId="urn:microsoft.com/office/officeart/2005/8/layout/hProcess9"/>
    <dgm:cxn modelId="{55E2DDC1-A430-B348-89E4-AED90713CF86}" type="presOf" srcId="{AD5582C6-F29B-424C-BDE6-24DA238AE738}" destId="{D9BA5167-DFEC-9745-954E-0A11EEBB99AF}" srcOrd="0" destOrd="0" presId="urn:microsoft.com/office/officeart/2005/8/layout/hProcess9"/>
    <dgm:cxn modelId="{5869D0DB-A1C4-C749-81A0-E3997850BB7B}" srcId="{58C4CEC6-A27C-824B-9B34-E5AA329E5C53}" destId="{0828E8DF-F0CF-0F4C-AA20-C11BC6C60824}" srcOrd="1" destOrd="0" parTransId="{74698478-70CA-0B47-B429-21D9CF96E0E5}" sibTransId="{B33EB4BE-1F4A-2040-BC1D-6B62FAEB24F5}"/>
    <dgm:cxn modelId="{339E80FE-D4E9-6A4A-A2E3-2A50BB5BAB70}" type="presOf" srcId="{EF7A70B2-169A-C346-B7E8-A1BEF4205163}" destId="{9517ED6E-2739-D945-AD36-95CC68C4DDB9}" srcOrd="0" destOrd="0" presId="urn:microsoft.com/office/officeart/2005/8/layout/hProcess9"/>
    <dgm:cxn modelId="{E677B5B2-F79C-774B-8815-0B518BF52383}" type="presParOf" srcId="{F94DB6CA-2762-1C4D-B386-10B5721C5BA1}" destId="{58F49C1D-F106-534A-A007-31016397EB3C}" srcOrd="0" destOrd="0" presId="urn:microsoft.com/office/officeart/2005/8/layout/hProcess9"/>
    <dgm:cxn modelId="{FD5B49B4-CDB3-0546-BD9E-BD0E7871C3D1}" type="presParOf" srcId="{F94DB6CA-2762-1C4D-B386-10B5721C5BA1}" destId="{8515440B-AFF7-F54A-8E02-86C8192B8E08}" srcOrd="1" destOrd="0" presId="urn:microsoft.com/office/officeart/2005/8/layout/hProcess9"/>
    <dgm:cxn modelId="{DBA3BC5D-1925-9248-8824-57FE10EEC95D}" type="presParOf" srcId="{8515440B-AFF7-F54A-8E02-86C8192B8E08}" destId="{D9BA5167-DFEC-9745-954E-0A11EEBB99AF}" srcOrd="0" destOrd="0" presId="urn:microsoft.com/office/officeart/2005/8/layout/hProcess9"/>
    <dgm:cxn modelId="{B04052D9-A745-E845-B4F8-0111C169415E}" type="presParOf" srcId="{8515440B-AFF7-F54A-8E02-86C8192B8E08}" destId="{BD2678C5-8569-714A-86FF-B9546B1C1562}" srcOrd="1" destOrd="0" presId="urn:microsoft.com/office/officeart/2005/8/layout/hProcess9"/>
    <dgm:cxn modelId="{AF8CB194-E8D4-FE48-87AA-8BC528BCF303}" type="presParOf" srcId="{8515440B-AFF7-F54A-8E02-86C8192B8E08}" destId="{12E2500D-053C-634F-B8B8-134ABB5670BA}" srcOrd="2" destOrd="0" presId="urn:microsoft.com/office/officeart/2005/8/layout/hProcess9"/>
    <dgm:cxn modelId="{65157D75-BC02-8C44-AEC0-A9DC471722AD}" type="presParOf" srcId="{8515440B-AFF7-F54A-8E02-86C8192B8E08}" destId="{E6331421-8C38-9B4D-9669-571A69AD4B78}" srcOrd="3" destOrd="0" presId="urn:microsoft.com/office/officeart/2005/8/layout/hProcess9"/>
    <dgm:cxn modelId="{5F94E965-87DA-0544-89C2-30DDE1029625}" type="presParOf" srcId="{8515440B-AFF7-F54A-8E02-86C8192B8E08}" destId="{97257AFC-BC02-7B48-80E7-979C03DBE80D}" srcOrd="4" destOrd="0" presId="urn:microsoft.com/office/officeart/2005/8/layout/hProcess9"/>
    <dgm:cxn modelId="{6F48F6BD-81FA-464B-B8AE-6C7109583BA0}" type="presParOf" srcId="{8515440B-AFF7-F54A-8E02-86C8192B8E08}" destId="{AA141DFA-DBA7-E545-BD81-57E87AEC1676}" srcOrd="5" destOrd="0" presId="urn:microsoft.com/office/officeart/2005/8/layout/hProcess9"/>
    <dgm:cxn modelId="{CBC0BC91-C9D5-D94F-8B0F-7B1F185E7CD5}" type="presParOf" srcId="{8515440B-AFF7-F54A-8E02-86C8192B8E08}" destId="{9517ED6E-2739-D945-AD36-95CC68C4DDB9}" srcOrd="6" destOrd="0" presId="urn:microsoft.com/office/officeart/2005/8/layout/hProcess9"/>
    <dgm:cxn modelId="{E7B3AA5D-8164-5A41-BE22-0A04FD43592C}" type="presParOf" srcId="{8515440B-AFF7-F54A-8E02-86C8192B8E08}" destId="{40C0B8F0-361E-8E46-BF45-4A311C83929D}" srcOrd="7" destOrd="0" presId="urn:microsoft.com/office/officeart/2005/8/layout/hProcess9"/>
    <dgm:cxn modelId="{A2CFDE57-7F21-5445-B5FC-9E1BDC1E0229}" type="presParOf" srcId="{8515440B-AFF7-F54A-8E02-86C8192B8E08}" destId="{6787FEF6-275A-B444-BA25-5C6F82AE0B4F}" srcOrd="8" destOrd="0" presId="urn:microsoft.com/office/officeart/2005/8/layout/hProcess9"/>
    <dgm:cxn modelId="{FA67BF90-125C-584D-88E4-5C726EF41294}" type="presParOf" srcId="{8515440B-AFF7-F54A-8E02-86C8192B8E08}" destId="{27FCD79F-48A4-EC4A-985A-BC3B481CB7A2}" srcOrd="9" destOrd="0" presId="urn:microsoft.com/office/officeart/2005/8/layout/hProcess9"/>
    <dgm:cxn modelId="{7F209AE5-3C0E-CA46-8F52-C45783F0524B}" type="presParOf" srcId="{8515440B-AFF7-F54A-8E02-86C8192B8E08}" destId="{017E9A67-7B1C-B64E-9918-4634860BE56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39206-D20E-4F9C-BBAD-729D0CAF48CC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AE8BA-D747-4027-B5F4-D21B8AD4C2A2}">
      <dsp:nvSpPr>
        <dsp:cNvPr id="0" name=""/>
        <dsp:cNvSpPr/>
      </dsp:nvSpPr>
      <dsp:spPr>
        <a:xfrm>
          <a:off x="8840" y="1357788"/>
          <a:ext cx="2648902" cy="1810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Instructor signs up their class for the challenge</a:t>
          </a:r>
        </a:p>
      </dsp:txBody>
      <dsp:txXfrm>
        <a:off x="97216" y="1446164"/>
        <a:ext cx="2472150" cy="1633633"/>
      </dsp:txXfrm>
    </dsp:sp>
    <dsp:sp modelId="{891FDEF5-3FF0-485C-989C-7581A29C1841}">
      <dsp:nvSpPr>
        <dsp:cNvPr id="0" name=""/>
        <dsp:cNvSpPr/>
      </dsp:nvSpPr>
      <dsp:spPr>
        <a:xfrm>
          <a:off x="2790348" y="1357788"/>
          <a:ext cx="2648902" cy="1810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Every two weeks they receive an email with a link asking them to update their progress</a:t>
          </a:r>
        </a:p>
      </dsp:txBody>
      <dsp:txXfrm>
        <a:off x="2878724" y="1446164"/>
        <a:ext cx="2472150" cy="1633633"/>
      </dsp:txXfrm>
    </dsp:sp>
    <dsp:sp modelId="{79EDCD0F-2F72-4AE3-93A6-1308D12EE6FA}">
      <dsp:nvSpPr>
        <dsp:cNvPr id="0" name=""/>
        <dsp:cNvSpPr/>
      </dsp:nvSpPr>
      <dsp:spPr>
        <a:xfrm>
          <a:off x="5571857" y="1357788"/>
          <a:ext cx="2648902" cy="1810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When all seven skills are addressed, their site is reviewed and approved or sent back to fix errors</a:t>
          </a:r>
        </a:p>
      </dsp:txBody>
      <dsp:txXfrm>
        <a:off x="5660233" y="1446164"/>
        <a:ext cx="2472150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49C1D-F106-534A-A007-31016397EB3C}">
      <dsp:nvSpPr>
        <dsp:cNvPr id="0" name=""/>
        <dsp:cNvSpPr/>
      </dsp:nvSpPr>
      <dsp:spPr>
        <a:xfrm>
          <a:off x="2" y="0"/>
          <a:ext cx="8229595" cy="4525963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A5167-DFEC-9745-954E-0A11EEBB99AF}">
      <dsp:nvSpPr>
        <dsp:cNvPr id="0" name=""/>
        <dsp:cNvSpPr/>
      </dsp:nvSpPr>
      <dsp:spPr>
        <a:xfrm>
          <a:off x="2260" y="1357788"/>
          <a:ext cx="1316012" cy="1810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Complete the work on your Canvas course</a:t>
          </a:r>
        </a:p>
      </dsp:txBody>
      <dsp:txXfrm>
        <a:off x="66502" y="1422030"/>
        <a:ext cx="1187528" cy="1681901"/>
      </dsp:txXfrm>
    </dsp:sp>
    <dsp:sp modelId="{12E2500D-053C-634F-B8B8-134ABB5670BA}">
      <dsp:nvSpPr>
        <dsp:cNvPr id="0" name=""/>
        <dsp:cNvSpPr/>
      </dsp:nvSpPr>
      <dsp:spPr>
        <a:xfrm>
          <a:off x="1384073" y="1357788"/>
          <a:ext cx="1316012" cy="1810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Remove unused documents from your course</a:t>
          </a:r>
        </a:p>
      </dsp:txBody>
      <dsp:txXfrm>
        <a:off x="1448315" y="1422030"/>
        <a:ext cx="1187528" cy="1681901"/>
      </dsp:txXfrm>
    </dsp:sp>
    <dsp:sp modelId="{97257AFC-BC02-7B48-80E7-979C03DBE80D}">
      <dsp:nvSpPr>
        <dsp:cNvPr id="0" name=""/>
        <dsp:cNvSpPr/>
      </dsp:nvSpPr>
      <dsp:spPr>
        <a:xfrm>
          <a:off x="2765886" y="1357788"/>
          <a:ext cx="1316012" cy="1810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Work with your librarian to find links through NU Library database when possible</a:t>
          </a:r>
        </a:p>
      </dsp:txBody>
      <dsp:txXfrm>
        <a:off x="2830128" y="1422030"/>
        <a:ext cx="1187528" cy="1681901"/>
      </dsp:txXfrm>
    </dsp:sp>
    <dsp:sp modelId="{9517ED6E-2739-D945-AD36-95CC68C4DDB9}">
      <dsp:nvSpPr>
        <dsp:cNvPr id="0" name=""/>
        <dsp:cNvSpPr/>
      </dsp:nvSpPr>
      <dsp:spPr>
        <a:xfrm>
          <a:off x="4147700" y="1357788"/>
          <a:ext cx="1316012" cy="1810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Document Accessibility Specialists take docs from course and remediate</a:t>
          </a:r>
        </a:p>
      </dsp:txBody>
      <dsp:txXfrm>
        <a:off x="4211942" y="1422030"/>
        <a:ext cx="1187528" cy="1681901"/>
      </dsp:txXfrm>
    </dsp:sp>
    <dsp:sp modelId="{6787FEF6-275A-B444-BA25-5C6F82AE0B4F}">
      <dsp:nvSpPr>
        <dsp:cNvPr id="0" name=""/>
        <dsp:cNvSpPr/>
      </dsp:nvSpPr>
      <dsp:spPr>
        <a:xfrm>
          <a:off x="5529513" y="1357788"/>
          <a:ext cx="1316012" cy="1810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Docs are replaced under same name</a:t>
          </a:r>
        </a:p>
      </dsp:txBody>
      <dsp:txXfrm>
        <a:off x="5593755" y="1422030"/>
        <a:ext cx="1187528" cy="1681901"/>
      </dsp:txXfrm>
    </dsp:sp>
    <dsp:sp modelId="{017E9A67-7B1C-B64E-9918-4634860BE567}">
      <dsp:nvSpPr>
        <dsp:cNvPr id="0" name=""/>
        <dsp:cNvSpPr/>
      </dsp:nvSpPr>
      <dsp:spPr>
        <a:xfrm>
          <a:off x="6911326" y="1357788"/>
          <a:ext cx="1316012" cy="1810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Instructors are given folder with remediated docs</a:t>
          </a:r>
        </a:p>
      </dsp:txBody>
      <dsp:txXfrm>
        <a:off x="6975568" y="1422030"/>
        <a:ext cx="1187528" cy="1681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D1952-4C8C-594A-8D47-CC3EBD31CD69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2E9FD-FA40-FC48-8917-175ED0BC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04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82BA9-193E-D440-8A2C-9653656F2AE3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C63D-0C1A-0E4C-A0BD-8D65A954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05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056080"/>
            <a:ext cx="9144000" cy="27388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Separator</a:t>
            </a:r>
          </a:p>
        </p:txBody>
      </p:sp>
    </p:spTree>
    <p:extLst>
      <p:ext uri="{BB962C8B-B14F-4D97-AF65-F5344CB8AC3E}">
        <p14:creationId xmlns:p14="http://schemas.microsoft.com/office/powerpoint/2010/main" val="61177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B362BA78-8688-C546-A03A-2A39F84C0B58}" type="datetime1">
              <a:rPr lang="en-US" smtClean="0"/>
              <a:pPr/>
              <a:t>10/25/24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7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EF5B9135-15EF-DE46-84CC-16626B0FAF7F}" type="datetime1">
              <a:rPr lang="en-US" smtClean="0"/>
              <a:pPr/>
              <a:t>10/25/24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136197" y="-4060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2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7ADD-011F-3541-9724-9C7FC92455D5}" type="datetime1">
              <a:rPr lang="en-US" smtClean="0"/>
              <a:t>10/25/24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3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D3421027-4EC0-9C48-8CFB-B8A3104CB056}" type="datetime1">
              <a:rPr lang="en-US" smtClean="0"/>
              <a:pPr/>
              <a:t>10/25/24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0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FA5DAB8B-8178-D047-869E-5A62AF236443}" type="datetime1">
              <a:rPr lang="en-US" smtClean="0"/>
              <a:t>10/25/24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0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B9AB8213-A564-3C44-8CA0-968996562138}" type="datetime1">
              <a:rPr lang="en-US" smtClean="0"/>
              <a:pPr/>
              <a:t>10/25/24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0A83DA12-03A5-114A-ABAE-78CD6BB6AC19}" type="datetime1">
              <a:rPr lang="en-US" smtClean="0"/>
              <a:pPr/>
              <a:t>10/25/24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FFF386F-14E4-954A-9EC2-E277FFD66D49}" type="datetime1">
              <a:rPr lang="en-US" smtClean="0"/>
              <a:pPr/>
              <a:t>10/25/24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D8FFCF06-3344-8345-BEA6-DDAEFCC6ECCE}" type="datetime1">
              <a:rPr lang="en-US" smtClean="0"/>
              <a:pPr/>
              <a:t>10/25/24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7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84C6D879-35D4-554E-9D6D-93E8130AA922}" type="datetime1">
              <a:rPr lang="en-US" smtClean="0"/>
              <a:pPr/>
              <a:t>10/25/24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AB182AE3-760A-8E44-AB65-03A533386DFC}" type="datetime1">
              <a:rPr lang="en-US" smtClean="0"/>
              <a:pPr/>
              <a:t>10/25/24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4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C176C-065F-124D-AAA4-94F2B7A2EC7C}" type="datetime1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9168" y="6356350"/>
            <a:ext cx="5975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6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5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northwestern.edu/accessibility/digital-accessibility/seven-core-skills/mission-accessible-wall-of-fame.html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421" y="970672"/>
            <a:ext cx="6478419" cy="1931848"/>
          </a:xfrm>
        </p:spPr>
        <p:txBody>
          <a:bodyPr>
            <a:noAutofit/>
          </a:bodyPr>
          <a:lstStyle/>
          <a:p>
            <a:pPr algn="l"/>
            <a:r>
              <a:rPr lang="en-US" sz="3200" i="1" dirty="0"/>
              <a:t>Developing and Sustaining an Effective Campus-Wide Accessible Course Development Program – The Northwestern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1169" y="2804043"/>
            <a:ext cx="6822830" cy="1752600"/>
          </a:xfrm>
        </p:spPr>
        <p:txBody>
          <a:bodyPr>
            <a:normAutofit lnSpcReduction="10000"/>
          </a:bodyPr>
          <a:lstStyle/>
          <a:p>
            <a:pPr algn="l"/>
            <a:endParaRPr lang="en-US" sz="2000" dirty="0"/>
          </a:p>
          <a:p>
            <a:pPr algn="l"/>
            <a:r>
              <a:rPr lang="en-US" sz="2000" dirty="0"/>
              <a:t>Jim Stachowiak</a:t>
            </a:r>
          </a:p>
          <a:p>
            <a:pPr algn="l"/>
            <a:r>
              <a:rPr lang="en-US" sz="2000" dirty="0"/>
              <a:t>Accessible Technology </a:t>
            </a:r>
          </a:p>
          <a:p>
            <a:pPr algn="l"/>
            <a:r>
              <a:rPr lang="en-US" sz="2000" dirty="0"/>
              <a:t>Strategy and Operations Lead</a:t>
            </a:r>
          </a:p>
          <a:p>
            <a:pPr algn="l"/>
            <a:r>
              <a:rPr lang="en-US" sz="2000" dirty="0"/>
              <a:t>Northwestern University</a:t>
            </a:r>
          </a:p>
        </p:txBody>
      </p:sp>
      <p:pic>
        <p:nvPicPr>
          <p:cNvPr id="4" name="Picture 3" descr="Mission: Accessible logo">
            <a:extLst>
              <a:ext uri="{FF2B5EF4-FFF2-40B4-BE49-F238E27FC236}">
                <a16:creationId xmlns:a16="http://schemas.microsoft.com/office/drawing/2014/main" id="{B3E5B913-9D31-FA65-A139-18C1BB9FE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021" y="3626508"/>
            <a:ext cx="3099279" cy="3083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433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281D-DAD2-C179-416B-B907AA19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Seven Core Skills Website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35B208-FCD9-0C53-B383-34D99902D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buClr>
                <a:srgbClr val="4E2A82"/>
              </a:buClr>
              <a:buFont typeface="Wingdings" panose="05000000000000000000" pitchFamily="2" charset="2"/>
              <a:buChar char="§"/>
            </a:pPr>
            <a:r>
              <a:rPr lang="en-US" dirty="0"/>
              <a:t>Impact</a:t>
            </a:r>
          </a:p>
          <a:p>
            <a:pPr>
              <a:buClr>
                <a:srgbClr val="4E2A82"/>
              </a:buClr>
              <a:buFont typeface="Wingdings" panose="05000000000000000000" pitchFamily="2" charset="2"/>
              <a:buChar char="§"/>
            </a:pPr>
            <a:r>
              <a:rPr lang="en-US" dirty="0"/>
              <a:t>How To</a:t>
            </a:r>
          </a:p>
          <a:p>
            <a:pPr>
              <a:buClr>
                <a:srgbClr val="4E2A82"/>
              </a:buClr>
              <a:buFont typeface="Wingdings" panose="05000000000000000000" pitchFamily="2" charset="2"/>
              <a:buChar char="§"/>
            </a:pPr>
            <a:r>
              <a:rPr lang="en-US" dirty="0"/>
              <a:t>Things to Avoid</a:t>
            </a:r>
          </a:p>
          <a:p>
            <a:pPr>
              <a:buClr>
                <a:srgbClr val="4E2A82"/>
              </a:buClr>
              <a:buFont typeface="Wingdings" panose="05000000000000000000" pitchFamily="2" charset="2"/>
              <a:buChar char="§"/>
            </a:pPr>
            <a:r>
              <a:rPr lang="en-US" dirty="0"/>
              <a:t>Going Forward</a:t>
            </a:r>
          </a:p>
          <a:p>
            <a:pPr>
              <a:buClr>
                <a:srgbClr val="4E2A82"/>
              </a:buClr>
              <a:buFont typeface="Wingdings" panose="05000000000000000000" pitchFamily="2" charset="2"/>
              <a:buChar char="§"/>
            </a:pPr>
            <a:r>
              <a:rPr lang="en-US" dirty="0"/>
              <a:t>Make an Impact in Five Minutes</a:t>
            </a:r>
          </a:p>
        </p:txBody>
      </p:sp>
      <p:pic>
        <p:nvPicPr>
          <p:cNvPr id="6" name="Picture 5" descr="Headings example from seven core skills site showing impact and how to">
            <a:extLst>
              <a:ext uri="{FF2B5EF4-FFF2-40B4-BE49-F238E27FC236}">
                <a16:creationId xmlns:a16="http://schemas.microsoft.com/office/drawing/2014/main" id="{F9CFAA89-6D7D-0FBE-3F8B-6E4CDB536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481913"/>
            <a:ext cx="4480560" cy="433494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D6B40-CA78-0BF0-1C7A-C03ED98C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68" y="6356350"/>
            <a:ext cx="5975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79CEC-16F1-8557-76A2-1D4B4DFBC541}"/>
              </a:ext>
            </a:extLst>
          </p:cNvPr>
          <p:cNvSpPr txBox="1"/>
          <p:nvPr/>
        </p:nvSpPr>
        <p:spPr>
          <a:xfrm>
            <a:off x="425547" y="5888024"/>
            <a:ext cx="851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www.northwestern.edu/accessibility/digital-accessibility/seven-core-skills/</a:t>
            </a:r>
          </a:p>
        </p:txBody>
      </p:sp>
    </p:spTree>
    <p:extLst>
      <p:ext uri="{BB962C8B-B14F-4D97-AF65-F5344CB8AC3E}">
        <p14:creationId xmlns:p14="http://schemas.microsoft.com/office/powerpoint/2010/main" val="326779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A265-DC55-1BEC-3A32-EDA65D80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A3AFA-F25C-52C9-28B0-426C4A820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4E2A82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Developed several accessible course templates</a:t>
            </a:r>
          </a:p>
          <a:p>
            <a:pPr lvl="1">
              <a:lnSpc>
                <a:spcPct val="90000"/>
              </a:lnSpc>
              <a:buClr>
                <a:srgbClr val="4E2A8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Full course</a:t>
            </a:r>
          </a:p>
          <a:p>
            <a:pPr lvl="1">
              <a:lnSpc>
                <a:spcPct val="90000"/>
              </a:lnSpc>
              <a:buClr>
                <a:srgbClr val="4E2A8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Syllabus page</a:t>
            </a:r>
          </a:p>
          <a:p>
            <a:pPr lvl="1">
              <a:lnSpc>
                <a:spcPct val="90000"/>
              </a:lnSpc>
              <a:buClr>
                <a:srgbClr val="4E2A8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Assignment</a:t>
            </a:r>
          </a:p>
          <a:p>
            <a:pPr lvl="1">
              <a:lnSpc>
                <a:spcPct val="90000"/>
              </a:lnSpc>
              <a:buClr>
                <a:srgbClr val="4E2A8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Template with explanations</a:t>
            </a:r>
          </a:p>
          <a:p>
            <a:pPr>
              <a:lnSpc>
                <a:spcPct val="90000"/>
              </a:lnSpc>
              <a:buClr>
                <a:srgbClr val="4E2A82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Made available via Canvas Commons</a:t>
            </a:r>
          </a:p>
          <a:p>
            <a:pPr>
              <a:lnSpc>
                <a:spcPct val="90000"/>
              </a:lnSpc>
              <a:buClr>
                <a:srgbClr val="4E2A82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Created school specific templates</a:t>
            </a:r>
          </a:p>
        </p:txBody>
      </p:sp>
      <p:pic>
        <p:nvPicPr>
          <p:cNvPr id="7" name="Picture 6" descr="screenshot of templates within Canvas commons">
            <a:extLst>
              <a:ext uri="{FF2B5EF4-FFF2-40B4-BE49-F238E27FC236}">
                <a16:creationId xmlns:a16="http://schemas.microsoft.com/office/drawing/2014/main" id="{1FC6D9E0-7FBC-0882-707A-349047589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299" y="2152357"/>
            <a:ext cx="4975293" cy="3221501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4BE24-E7A7-8BFE-26A7-712233A09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68" y="6356350"/>
            <a:ext cx="5975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84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FF1C5-B832-7C50-0823-1818030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I: Self Identification</a:t>
            </a:r>
            <a:br>
              <a:rPr lang="en-US" dirty="0"/>
            </a:br>
            <a:r>
              <a:rPr lang="en-US" dirty="0"/>
              <a:t>(April 2023 – April 2024)</a:t>
            </a:r>
          </a:p>
        </p:txBody>
      </p:sp>
    </p:spTree>
    <p:extLst>
      <p:ext uri="{BB962C8B-B14F-4D97-AF65-F5344CB8AC3E}">
        <p14:creationId xmlns:p14="http://schemas.microsoft.com/office/powerpoint/2010/main" val="423957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502322-4DCD-077D-4D98-3A967D6AE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I: Key Strategies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A0B08E-8FA5-F50A-BD7C-BEF1F9B6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8F9578AC-4EF8-003D-83C5-D118EF2CC1E4}"/>
              </a:ext>
            </a:extLst>
          </p:cNvPr>
          <p:cNvSpPr/>
          <p:nvPr/>
        </p:nvSpPr>
        <p:spPr>
          <a:xfrm>
            <a:off x="336013" y="2157844"/>
            <a:ext cx="2560320" cy="25423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Mass Communication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30CFB3-031E-DD6E-BEBC-5400C46B2E75}"/>
              </a:ext>
            </a:extLst>
          </p:cNvPr>
          <p:cNvSpPr/>
          <p:nvPr/>
        </p:nvSpPr>
        <p:spPr>
          <a:xfrm>
            <a:off x="3297714" y="2157844"/>
            <a:ext cx="2560320" cy="254231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488D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Individual Tracking and Follow Up</a:t>
            </a: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267A5319-8D8B-82CF-DBBD-58A960EAE413}"/>
              </a:ext>
            </a:extLst>
          </p:cNvPr>
          <p:cNvSpPr/>
          <p:nvPr/>
        </p:nvSpPr>
        <p:spPr>
          <a:xfrm>
            <a:off x="6259415" y="2157844"/>
            <a:ext cx="2560320" cy="254231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Recognition</a:t>
            </a:r>
          </a:p>
        </p:txBody>
      </p:sp>
    </p:spTree>
    <p:extLst>
      <p:ext uri="{BB962C8B-B14F-4D97-AF65-F5344CB8AC3E}">
        <p14:creationId xmlns:p14="http://schemas.microsoft.com/office/powerpoint/2010/main" val="4187919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EB17A-A065-92BF-BC8C-ECF1D906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Mission accessible email example with mission accessible logo">
            <a:extLst>
              <a:ext uri="{FF2B5EF4-FFF2-40B4-BE49-F238E27FC236}">
                <a16:creationId xmlns:a16="http://schemas.microsoft.com/office/drawing/2014/main" id="{8F009D8E-BCDF-B9C2-32FF-4AE165C74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45" y="337979"/>
            <a:ext cx="4078014" cy="4572000"/>
          </a:xfrm>
          <a:prstGeom prst="rect">
            <a:avLst/>
          </a:prstGeom>
        </p:spPr>
      </p:pic>
      <p:pic>
        <p:nvPicPr>
          <p:cNvPr id="9" name="Picture 8" descr="Alt text description in Mission accessible email">
            <a:extLst>
              <a:ext uri="{FF2B5EF4-FFF2-40B4-BE49-F238E27FC236}">
                <a16:creationId xmlns:a16="http://schemas.microsoft.com/office/drawing/2014/main" id="{FBA125BA-C53E-0CEA-67BB-5C79300D0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433" y="1521189"/>
            <a:ext cx="459556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97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61C8-61D9-8659-35E6-DEA8C73A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</a:t>
            </a:r>
          </a:p>
        </p:txBody>
      </p:sp>
      <p:graphicFrame>
        <p:nvGraphicFramePr>
          <p:cNvPr id="7" name="Content Placeholder 6" descr="The Mission: Accessible tracking process. Sign up for the challenge, update progress via an email every two weeks, have course checked when all seven skills are complete">
            <a:extLst>
              <a:ext uri="{FF2B5EF4-FFF2-40B4-BE49-F238E27FC236}">
                <a16:creationId xmlns:a16="http://schemas.microsoft.com/office/drawing/2014/main" id="{723322C7-1829-9C9B-BA3A-CA754FBEB3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462405"/>
              </p:ext>
            </p:extLst>
          </p:nvPr>
        </p:nvGraphicFramePr>
        <p:xfrm>
          <a:off x="457200" y="14176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EA3DB-16AC-929C-A8F6-C8270118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0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17C28-5C13-F0F1-1143-FE30FF16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- </a:t>
            </a:r>
            <a:r>
              <a:rPr lang="en-US" dirty="0" err="1"/>
              <a:t>PowerApp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5FF2A4-5EB8-59D3-A63E-37B9FBC4E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2694091" cy="4525963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4E2A82"/>
              </a:buClr>
              <a:buFont typeface="Wingdings" panose="05000000000000000000" pitchFamily="2" charset="2"/>
              <a:buChar char="§"/>
            </a:pPr>
            <a:r>
              <a:rPr lang="en-US" dirty="0"/>
              <a:t>Instructor enters courses they are working on</a:t>
            </a:r>
          </a:p>
          <a:p>
            <a:pPr>
              <a:buClr>
                <a:srgbClr val="4E2A82"/>
              </a:buClr>
              <a:buFont typeface="Wingdings" panose="05000000000000000000" pitchFamily="2" charset="2"/>
              <a:buChar char="§"/>
            </a:pPr>
            <a:r>
              <a:rPr lang="en-US" dirty="0"/>
              <a:t>Instructor enters progress</a:t>
            </a:r>
          </a:p>
          <a:p>
            <a:pPr>
              <a:buClr>
                <a:srgbClr val="4E2A82"/>
              </a:buClr>
              <a:buFont typeface="Wingdings" panose="05000000000000000000" pitchFamily="2" charset="2"/>
              <a:buChar char="§"/>
            </a:pPr>
            <a:r>
              <a:rPr lang="en-US" dirty="0"/>
              <a:t>Reminder emails are automatically sent</a:t>
            </a:r>
          </a:p>
          <a:p>
            <a:pPr>
              <a:buClr>
                <a:srgbClr val="4E2A82"/>
              </a:buClr>
              <a:buFont typeface="Wingdings" panose="05000000000000000000" pitchFamily="2" charset="2"/>
              <a:buChar char="§"/>
            </a:pPr>
            <a:r>
              <a:rPr lang="en-US" dirty="0"/>
              <a:t>Project staff supports and verifies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E6687E8-00DC-106C-FACD-2B8DB9B1F6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AB151-ACC0-182D-A47C-9B3230815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Mission: Accessible Power App showing course registration">
            <a:extLst>
              <a:ext uri="{FF2B5EF4-FFF2-40B4-BE49-F238E27FC236}">
                <a16:creationId xmlns:a16="http://schemas.microsoft.com/office/drawing/2014/main" id="{2E6DC620-D771-5AD3-BC3D-21A01B16D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954" y="1417638"/>
            <a:ext cx="2694091" cy="4885299"/>
          </a:xfrm>
          <a:prstGeom prst="rect">
            <a:avLst/>
          </a:prstGeom>
        </p:spPr>
      </p:pic>
      <p:pic>
        <p:nvPicPr>
          <p:cNvPr id="8" name="Picture 7" descr="Mission: Accessible Power App showing tracking of seven core skills via complete, in progress, or needs help">
            <a:extLst>
              <a:ext uri="{FF2B5EF4-FFF2-40B4-BE49-F238E27FC236}">
                <a16:creationId xmlns:a16="http://schemas.microsoft.com/office/drawing/2014/main" id="{307F9E8B-1C6F-8172-2F6E-560AE1CB9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046" y="1417638"/>
            <a:ext cx="3073966" cy="50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82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5E7E4-4406-5D29-196E-6F7CAD1A7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 of Fame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B8BC2-EFF4-64B7-CEB7-1B58FAF8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Examples of the Mission: Accessible Wall of Fame page showing the classes and instructors who have completed the challenge">
            <a:hlinkClick r:id="rId2"/>
            <a:extLst>
              <a:ext uri="{FF2B5EF4-FFF2-40B4-BE49-F238E27FC236}">
                <a16:creationId xmlns:a16="http://schemas.microsoft.com/office/drawing/2014/main" id="{570C11AC-7099-5ACC-C9D6-4FC8D941D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115" y="341129"/>
            <a:ext cx="5833769" cy="587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54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0E4E-61B7-ECD0-2227-2D9ABF6BA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Mission: Accessible Stats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80A86-1230-F03E-3A85-B37A2431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Graphic 4" descr="Classroom with solid fill">
            <a:extLst>
              <a:ext uri="{FF2B5EF4-FFF2-40B4-BE49-F238E27FC236}">
                <a16:creationId xmlns:a16="http://schemas.microsoft.com/office/drawing/2014/main" id="{7835BF20-5AFD-A41A-0DE2-52FCD9585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129" y="1417638"/>
            <a:ext cx="1371600" cy="1371600"/>
          </a:xfrm>
          <a:prstGeom prst="rect">
            <a:avLst/>
          </a:prstGeom>
        </p:spPr>
      </p:pic>
      <p:pic>
        <p:nvPicPr>
          <p:cNvPr id="9" name="Graphic 8" descr="Social network with solid fill">
            <a:extLst>
              <a:ext uri="{FF2B5EF4-FFF2-40B4-BE49-F238E27FC236}">
                <a16:creationId xmlns:a16="http://schemas.microsoft.com/office/drawing/2014/main" id="{ABB58A13-0B86-C25F-02D6-F1896A367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7568" y="3028950"/>
            <a:ext cx="1371600" cy="1371600"/>
          </a:xfrm>
          <a:prstGeom prst="rect">
            <a:avLst/>
          </a:prstGeom>
        </p:spPr>
      </p:pic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274FCC4A-D9EC-2FD8-1578-8873D7933F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8129" y="4617719"/>
            <a:ext cx="1371600" cy="13716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69C63FF-7D20-9114-1B47-6131FB95F7DA}"/>
              </a:ext>
            </a:extLst>
          </p:cNvPr>
          <p:cNvSpPr/>
          <p:nvPr/>
        </p:nvSpPr>
        <p:spPr>
          <a:xfrm>
            <a:off x="2310075" y="1500920"/>
            <a:ext cx="5975796" cy="1143000"/>
          </a:xfrm>
          <a:prstGeom prst="roundRect">
            <a:avLst/>
          </a:prstGeom>
          <a:solidFill>
            <a:srgbClr val="927FB6"/>
          </a:solidFill>
          <a:ln w="50800">
            <a:solidFill>
              <a:srgbClr val="4E2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112</a:t>
            </a:r>
            <a:r>
              <a:rPr lang="en-US" sz="2400" dirty="0"/>
              <a:t> instructors completed the challenge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1F8FDC-E64F-C7C1-CD99-612C5BC05F1D}"/>
              </a:ext>
            </a:extLst>
          </p:cNvPr>
          <p:cNvSpPr/>
          <p:nvPr/>
        </p:nvSpPr>
        <p:spPr>
          <a:xfrm>
            <a:off x="991772" y="3174268"/>
            <a:ext cx="5975796" cy="1143000"/>
          </a:xfrm>
          <a:prstGeom prst="roundRect">
            <a:avLst/>
          </a:prstGeom>
          <a:solidFill>
            <a:srgbClr val="927FB6"/>
          </a:solidFill>
          <a:ln w="50800">
            <a:solidFill>
              <a:srgbClr val="4E2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12 of 12 </a:t>
            </a:r>
            <a:r>
              <a:rPr lang="en-US" sz="2400" dirty="0"/>
              <a:t>Northwestern schools were represented in the challenge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6422514-0F85-141D-C657-8CE5A053E1FC}"/>
              </a:ext>
            </a:extLst>
          </p:cNvPr>
          <p:cNvSpPr/>
          <p:nvPr/>
        </p:nvSpPr>
        <p:spPr>
          <a:xfrm>
            <a:off x="2310075" y="4785580"/>
            <a:ext cx="5975796" cy="1143000"/>
          </a:xfrm>
          <a:prstGeom prst="roundRect">
            <a:avLst/>
          </a:prstGeom>
          <a:solidFill>
            <a:srgbClr val="927FB6"/>
          </a:solidFill>
          <a:ln w="50800">
            <a:solidFill>
              <a:srgbClr val="4E2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205</a:t>
            </a:r>
            <a:r>
              <a:rPr lang="en-US" sz="2400" dirty="0"/>
              <a:t> classes successfully completed the challenge</a:t>
            </a:r>
          </a:p>
        </p:txBody>
      </p:sp>
    </p:spTree>
    <p:extLst>
      <p:ext uri="{BB962C8B-B14F-4D97-AF65-F5344CB8AC3E}">
        <p14:creationId xmlns:p14="http://schemas.microsoft.com/office/powerpoint/2010/main" val="107124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C9BE-7F05-BEAA-21AF-E23128A1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II: Working with Units</a:t>
            </a:r>
            <a:br>
              <a:rPr lang="en-US" dirty="0"/>
            </a:br>
            <a:r>
              <a:rPr lang="en-US" dirty="0"/>
              <a:t>(December 2023 – Present)</a:t>
            </a:r>
          </a:p>
        </p:txBody>
      </p:sp>
    </p:spTree>
    <p:extLst>
      <p:ext uri="{BB962C8B-B14F-4D97-AF65-F5344CB8AC3E}">
        <p14:creationId xmlns:p14="http://schemas.microsoft.com/office/powerpoint/2010/main" val="3625237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B843D5-CCAA-446A-3A0B-CA9CD86841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39138" y="6356350"/>
            <a:ext cx="5969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E12CD-FCB1-464E-A775-0B83FDDACE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Canvas Accessibility Project and Mission: Accessible Logo">
            <a:extLst>
              <a:ext uri="{FF2B5EF4-FFF2-40B4-BE49-F238E27FC236}">
                <a16:creationId xmlns:a16="http://schemas.microsoft.com/office/drawing/2014/main" id="{782B547D-F303-0E58-CD58-5D2686192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76" y="1345541"/>
            <a:ext cx="730304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31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E7A26-2023-9710-B9DF-01C14824E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6DC392-B018-377D-E217-13DC9BF6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II: Key Strategies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DE4B45-1697-6514-FFBB-A263C71E3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82718BC0-9451-AEE9-2260-6067893C6665}"/>
              </a:ext>
            </a:extLst>
          </p:cNvPr>
          <p:cNvSpPr/>
          <p:nvPr/>
        </p:nvSpPr>
        <p:spPr>
          <a:xfrm>
            <a:off x="336013" y="1948521"/>
            <a:ext cx="2560320" cy="25423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Outreach Directly Associate Dean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C609F5-9BD0-EE4F-B07C-8764D54A7097}"/>
              </a:ext>
            </a:extLst>
          </p:cNvPr>
          <p:cNvSpPr/>
          <p:nvPr/>
        </p:nvSpPr>
        <p:spPr>
          <a:xfrm>
            <a:off x="3297714" y="1948521"/>
            <a:ext cx="2560320" cy="254231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488D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Individual Unit Workshop and Support</a:t>
            </a: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9ABCF061-CD96-EDE8-6372-981B49015282}"/>
              </a:ext>
            </a:extLst>
          </p:cNvPr>
          <p:cNvSpPr/>
          <p:nvPr/>
        </p:nvSpPr>
        <p:spPr>
          <a:xfrm>
            <a:off x="6259415" y="1948521"/>
            <a:ext cx="2560320" cy="254231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Data Tracking and Usage</a:t>
            </a:r>
          </a:p>
        </p:txBody>
      </p:sp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E43221C5-5C29-0D8D-2BAD-11845E790C05}"/>
              </a:ext>
            </a:extLst>
          </p:cNvPr>
          <p:cNvSpPr/>
          <p:nvPr/>
        </p:nvSpPr>
        <p:spPr>
          <a:xfrm>
            <a:off x="473173" y="4810832"/>
            <a:ext cx="8346562" cy="1336579"/>
          </a:xfrm>
          <a:prstGeom prst="roundRect">
            <a:avLst/>
          </a:prstGeom>
          <a:solidFill>
            <a:srgbClr val="8064A2"/>
          </a:solidFill>
          <a:ln w="57150">
            <a:solidFill>
              <a:srgbClr val="4E2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Document Remediation</a:t>
            </a:r>
          </a:p>
        </p:txBody>
      </p:sp>
    </p:spTree>
    <p:extLst>
      <p:ext uri="{BB962C8B-B14F-4D97-AF65-F5344CB8AC3E}">
        <p14:creationId xmlns:p14="http://schemas.microsoft.com/office/powerpoint/2010/main" val="3889514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352CA-9A7C-C427-58D4-C0847EEAF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Medill School of Journalism Partnership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A3A5-D410-6CA9-FB28-CE6E862C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E4ECF1-3C6C-00EC-3BE0-C21388884916}"/>
              </a:ext>
            </a:extLst>
          </p:cNvPr>
          <p:cNvSpPr/>
          <p:nvPr/>
        </p:nvSpPr>
        <p:spPr>
          <a:xfrm>
            <a:off x="343990" y="1643652"/>
            <a:ext cx="1632857" cy="923330"/>
          </a:xfrm>
          <a:prstGeom prst="rect">
            <a:avLst/>
          </a:prstGeom>
          <a:solidFill>
            <a:srgbClr val="411E84"/>
          </a:solidFill>
          <a:ln w="57150">
            <a:solidFill>
              <a:srgbClr val="927F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EC845-007C-78D6-5EF1-802272A466F8}"/>
              </a:ext>
            </a:extLst>
          </p:cNvPr>
          <p:cNvSpPr txBox="1"/>
          <p:nvPr/>
        </p:nvSpPr>
        <p:spPr>
          <a:xfrm>
            <a:off x="1976846" y="1643651"/>
            <a:ext cx="6792687" cy="923330"/>
          </a:xfrm>
          <a:prstGeom prst="rect">
            <a:avLst/>
          </a:prstGeom>
          <a:noFill/>
          <a:ln w="57150">
            <a:solidFill>
              <a:srgbClr val="927FB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Work with Medill associate deans, instructors, and librarians to make Medill a model school for digital accessibility in the learning environment.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5392FA-985D-A53D-58E9-6BF18DB97F9A}"/>
              </a:ext>
            </a:extLst>
          </p:cNvPr>
          <p:cNvSpPr/>
          <p:nvPr/>
        </p:nvSpPr>
        <p:spPr>
          <a:xfrm>
            <a:off x="343991" y="2772221"/>
            <a:ext cx="2677886" cy="609600"/>
          </a:xfrm>
          <a:prstGeom prst="rect">
            <a:avLst/>
          </a:prstGeom>
          <a:solidFill>
            <a:srgbClr val="411E84"/>
          </a:solidFill>
          <a:ln w="57150">
            <a:solidFill>
              <a:srgbClr val="927F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Winter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52CE1-0303-23A9-E507-A6349EF8D215}"/>
              </a:ext>
            </a:extLst>
          </p:cNvPr>
          <p:cNvSpPr txBox="1"/>
          <p:nvPr/>
        </p:nvSpPr>
        <p:spPr>
          <a:xfrm>
            <a:off x="343990" y="3381821"/>
            <a:ext cx="2677886" cy="2800767"/>
          </a:xfrm>
          <a:prstGeom prst="rect">
            <a:avLst/>
          </a:prstGeom>
          <a:noFill/>
          <a:ln w="57150">
            <a:solidFill>
              <a:srgbClr val="927FB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92384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Identify 10 classes with most issues</a:t>
            </a:r>
          </a:p>
          <a:p>
            <a:pPr marL="285750" indent="-285750">
              <a:buClr>
                <a:srgbClr val="492384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Invite instructors to in-person workshop (with food) to learn and address issues</a:t>
            </a:r>
          </a:p>
          <a:p>
            <a:pPr marL="285750" indent="-285750">
              <a:buClr>
                <a:srgbClr val="492384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Follow up with individual consultations</a:t>
            </a:r>
          </a:p>
          <a:p>
            <a:pPr marL="285750" indent="-285750">
              <a:buClr>
                <a:srgbClr val="492384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Present project at Medill faculty meetings</a:t>
            </a:r>
          </a:p>
          <a:p>
            <a:pPr marL="285750" indent="-285750">
              <a:buClr>
                <a:srgbClr val="492384"/>
              </a:buClr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1C02F4-05BF-9A79-1F7F-9857FA8F5EFF}"/>
              </a:ext>
            </a:extLst>
          </p:cNvPr>
          <p:cNvSpPr/>
          <p:nvPr/>
        </p:nvSpPr>
        <p:spPr>
          <a:xfrm>
            <a:off x="3217818" y="2772221"/>
            <a:ext cx="2677886" cy="609600"/>
          </a:xfrm>
          <a:prstGeom prst="rect">
            <a:avLst/>
          </a:prstGeom>
          <a:solidFill>
            <a:srgbClr val="411E84"/>
          </a:solidFill>
          <a:ln w="57150">
            <a:solidFill>
              <a:srgbClr val="927F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Spring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90BEF9-4A4B-67FA-343C-D259C5BF4BEF}"/>
              </a:ext>
            </a:extLst>
          </p:cNvPr>
          <p:cNvSpPr txBox="1"/>
          <p:nvPr/>
        </p:nvSpPr>
        <p:spPr>
          <a:xfrm>
            <a:off x="3217818" y="3381821"/>
            <a:ext cx="2677886" cy="2800767"/>
          </a:xfrm>
          <a:prstGeom prst="rect">
            <a:avLst/>
          </a:prstGeom>
          <a:noFill/>
          <a:ln w="57150">
            <a:solidFill>
              <a:srgbClr val="927FB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92384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Identify instructors who did not teach in the Winter and invite to Medill specific workshop</a:t>
            </a:r>
          </a:p>
          <a:p>
            <a:pPr marL="285750" indent="-285750">
              <a:buClr>
                <a:srgbClr val="492384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Follow up with Winter instructors</a:t>
            </a:r>
          </a:p>
          <a:p>
            <a:pPr marL="285750" indent="-285750">
              <a:buClr>
                <a:srgbClr val="492384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Begin remediating documents for courses that passed M:A</a:t>
            </a:r>
          </a:p>
          <a:p>
            <a:pPr marL="285750" indent="-285750">
              <a:buClr>
                <a:srgbClr val="492384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Hosted a celebration for removing errors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6185E-E3E4-9366-BF5C-6479186E8187}"/>
              </a:ext>
            </a:extLst>
          </p:cNvPr>
          <p:cNvSpPr/>
          <p:nvPr/>
        </p:nvSpPr>
        <p:spPr>
          <a:xfrm>
            <a:off x="6091646" y="2772221"/>
            <a:ext cx="2677886" cy="609600"/>
          </a:xfrm>
          <a:prstGeom prst="rect">
            <a:avLst/>
          </a:prstGeom>
          <a:solidFill>
            <a:srgbClr val="411E84"/>
          </a:solidFill>
          <a:ln w="57150">
            <a:solidFill>
              <a:srgbClr val="927F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9DE288-57C2-0ED5-C7F7-1E4A5D2209C3}"/>
              </a:ext>
            </a:extLst>
          </p:cNvPr>
          <p:cNvSpPr txBox="1"/>
          <p:nvPr/>
        </p:nvSpPr>
        <p:spPr>
          <a:xfrm>
            <a:off x="6091646" y="3381821"/>
            <a:ext cx="2677886" cy="2800767"/>
          </a:xfrm>
          <a:prstGeom prst="rect">
            <a:avLst/>
          </a:prstGeom>
          <a:noFill/>
          <a:ln w="57150">
            <a:solidFill>
              <a:srgbClr val="927FB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92384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There were 0 accessibility errors in Medill classes in Spring 2024 (alerts were also reduced)</a:t>
            </a:r>
          </a:p>
          <a:p>
            <a:pPr marL="285750" indent="-285750">
              <a:buClr>
                <a:srgbClr val="492384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There were 0 accessibility errors in Medill classes in Fall 2024</a:t>
            </a:r>
          </a:p>
          <a:p>
            <a:pPr marL="285750" indent="-285750">
              <a:buClr>
                <a:srgbClr val="492384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Significant sustainable learning occurred</a:t>
            </a:r>
          </a:p>
          <a:p>
            <a:pPr marL="285750" indent="-285750">
              <a:buClr>
                <a:srgbClr val="492384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New accessibility evangelists developed</a:t>
            </a:r>
          </a:p>
        </p:txBody>
      </p:sp>
    </p:spTree>
    <p:extLst>
      <p:ext uri="{BB962C8B-B14F-4D97-AF65-F5344CB8AC3E}">
        <p14:creationId xmlns:p14="http://schemas.microsoft.com/office/powerpoint/2010/main" val="253898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22F4-CCF4-92EC-7276-C0188B09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Medill Spring 2024 Scan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5DFA99-3495-FBFE-56CC-4F81A71F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AB0369-7C0B-FB1A-9AF6-39AAB465D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51394"/>
            <a:ext cx="7772400" cy="25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79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36B1E7A-C718-5888-B8DC-B60C754E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Spring 2024 - Present</a:t>
            </a:r>
          </a:p>
        </p:txBody>
      </p:sp>
      <p:pic>
        <p:nvPicPr>
          <p:cNvPr id="7" name="Graphic 6" descr="Door Open outline">
            <a:extLst>
              <a:ext uri="{FF2B5EF4-FFF2-40B4-BE49-F238E27FC236}">
                <a16:creationId xmlns:a16="http://schemas.microsoft.com/office/drawing/2014/main" id="{55D2D709-93A9-926A-93C9-A1BDBC88D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BCBF0B-04A0-0F06-0A98-9F26B2418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68" y="6356350"/>
            <a:ext cx="5975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8F9E2ABD-F69F-5A69-C232-C3008359FD84}"/>
              </a:ext>
            </a:extLst>
          </p:cNvPr>
          <p:cNvSpPr/>
          <p:nvPr/>
        </p:nvSpPr>
        <p:spPr>
          <a:xfrm>
            <a:off x="1195328" y="1530326"/>
            <a:ext cx="2560320" cy="18836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Data</a:t>
            </a: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2E626C6E-039D-F2AC-382D-E733D698DB6E}"/>
              </a:ext>
            </a:extLst>
          </p:cNvPr>
          <p:cNvSpPr/>
          <p:nvPr/>
        </p:nvSpPr>
        <p:spPr>
          <a:xfrm>
            <a:off x="1195328" y="4384712"/>
            <a:ext cx="2560320" cy="1887423"/>
          </a:xfrm>
          <a:prstGeom prst="roundRect">
            <a:avLst/>
          </a:prstGeom>
          <a:solidFill>
            <a:srgbClr val="8064A2"/>
          </a:solidFill>
          <a:ln w="57150">
            <a:solidFill>
              <a:srgbClr val="4E2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Medill Success</a:t>
            </a:r>
          </a:p>
        </p:txBody>
      </p:sp>
      <p:pic>
        <p:nvPicPr>
          <p:cNvPr id="11" name="Graphic 10" descr="Add with solid fill">
            <a:extLst>
              <a:ext uri="{FF2B5EF4-FFF2-40B4-BE49-F238E27FC236}">
                <a16:creationId xmlns:a16="http://schemas.microsoft.com/office/drawing/2014/main" id="{1717FD02-DC8A-4703-87AB-4CC9444A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18288" y="3474980"/>
            <a:ext cx="914400" cy="914400"/>
          </a:xfrm>
          <a:prstGeom prst="rect">
            <a:avLst/>
          </a:prstGeom>
        </p:spPr>
      </p:pic>
      <p:sp>
        <p:nvSpPr>
          <p:cNvPr id="13" name="Equal 12">
            <a:extLst>
              <a:ext uri="{FF2B5EF4-FFF2-40B4-BE49-F238E27FC236}">
                <a16:creationId xmlns:a16="http://schemas.microsoft.com/office/drawing/2014/main" id="{AF496AAC-66A1-19B2-9186-1BE343B844D6}"/>
              </a:ext>
            </a:extLst>
          </p:cNvPr>
          <p:cNvSpPr/>
          <p:nvPr/>
        </p:nvSpPr>
        <p:spPr>
          <a:xfrm>
            <a:off x="4114800" y="3474980"/>
            <a:ext cx="914400" cy="91440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4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1061-D04E-9621-1876-0E159C83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Units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57B68-27CC-44B8-CDB4-C000B665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2A60CB66-1643-8956-3DF7-2700B3FD7A42}"/>
              </a:ext>
            </a:extLst>
          </p:cNvPr>
          <p:cNvSpPr/>
          <p:nvPr/>
        </p:nvSpPr>
        <p:spPr>
          <a:xfrm>
            <a:off x="655506" y="1417638"/>
            <a:ext cx="2286000" cy="1336579"/>
          </a:xfrm>
          <a:prstGeom prst="roundRect">
            <a:avLst/>
          </a:prstGeom>
          <a:solidFill>
            <a:srgbClr val="8064A2"/>
          </a:solidFill>
          <a:ln w="57150">
            <a:solidFill>
              <a:srgbClr val="4E2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Communication Sciences and Disorders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E684336-25F9-7B25-FBB4-5B197AAEB02D}"/>
              </a:ext>
            </a:extLst>
          </p:cNvPr>
          <p:cNvSpPr/>
          <p:nvPr/>
        </p:nvSpPr>
        <p:spPr>
          <a:xfrm>
            <a:off x="3429000" y="1417638"/>
            <a:ext cx="2286000" cy="1336579"/>
          </a:xfrm>
          <a:prstGeom prst="roundRect">
            <a:avLst/>
          </a:prstGeom>
          <a:solidFill>
            <a:srgbClr val="8064A2"/>
          </a:solidFill>
          <a:ln w="57150">
            <a:solidFill>
              <a:srgbClr val="4E2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Legal Reasoning</a:t>
            </a: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1C46E34F-83ED-C343-0CD6-4D38B3BF7877}"/>
              </a:ext>
            </a:extLst>
          </p:cNvPr>
          <p:cNvSpPr/>
          <p:nvPr/>
        </p:nvSpPr>
        <p:spPr>
          <a:xfrm>
            <a:off x="6202494" y="1417638"/>
            <a:ext cx="2286000" cy="1336579"/>
          </a:xfrm>
          <a:prstGeom prst="roundRect">
            <a:avLst/>
          </a:prstGeom>
          <a:solidFill>
            <a:srgbClr val="8064A2"/>
          </a:solidFill>
          <a:ln w="57150">
            <a:solidFill>
              <a:srgbClr val="4E2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Law School</a:t>
            </a: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7AEBD42C-A01F-0534-008F-DE5B1AAE66CB}"/>
              </a:ext>
            </a:extLst>
          </p:cNvPr>
          <p:cNvSpPr/>
          <p:nvPr/>
        </p:nvSpPr>
        <p:spPr>
          <a:xfrm>
            <a:off x="655506" y="2958163"/>
            <a:ext cx="2286000" cy="1336579"/>
          </a:xfrm>
          <a:prstGeom prst="roundRect">
            <a:avLst/>
          </a:prstGeom>
          <a:solidFill>
            <a:srgbClr val="8064A2"/>
          </a:solidFill>
          <a:ln w="57150">
            <a:solidFill>
              <a:srgbClr val="4E2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Foreign Languages</a:t>
            </a:r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76D4260D-9199-52D0-5F5E-99056C9F9DE8}"/>
              </a:ext>
            </a:extLst>
          </p:cNvPr>
          <p:cNvSpPr/>
          <p:nvPr/>
        </p:nvSpPr>
        <p:spPr>
          <a:xfrm>
            <a:off x="3429000" y="2958163"/>
            <a:ext cx="2286000" cy="1336579"/>
          </a:xfrm>
          <a:prstGeom prst="roundRect">
            <a:avLst/>
          </a:prstGeom>
          <a:solidFill>
            <a:srgbClr val="8064A2"/>
          </a:solidFill>
          <a:ln w="57150">
            <a:solidFill>
              <a:srgbClr val="4E2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Spanish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B428E1B1-E473-D2C6-89A1-3A6BEF105676}"/>
              </a:ext>
            </a:extLst>
          </p:cNvPr>
          <p:cNvSpPr/>
          <p:nvPr/>
        </p:nvSpPr>
        <p:spPr>
          <a:xfrm>
            <a:off x="6202494" y="2958163"/>
            <a:ext cx="2286000" cy="1336579"/>
          </a:xfrm>
          <a:prstGeom prst="roundRect">
            <a:avLst/>
          </a:prstGeom>
          <a:solidFill>
            <a:srgbClr val="8064A2"/>
          </a:solidFill>
          <a:ln w="57150">
            <a:solidFill>
              <a:srgbClr val="4E2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IEMS</a:t>
            </a:r>
          </a:p>
        </p:txBody>
      </p:sp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90EACF53-F5B4-4287-64ED-5DA2B1FAD9F6}"/>
              </a:ext>
            </a:extLst>
          </p:cNvPr>
          <p:cNvSpPr/>
          <p:nvPr/>
        </p:nvSpPr>
        <p:spPr>
          <a:xfrm>
            <a:off x="655506" y="4498688"/>
            <a:ext cx="2286000" cy="1336579"/>
          </a:xfrm>
          <a:prstGeom prst="roundRect">
            <a:avLst/>
          </a:prstGeom>
          <a:solidFill>
            <a:srgbClr val="8064A2"/>
          </a:solidFill>
          <a:ln w="57150">
            <a:solidFill>
              <a:srgbClr val="4E2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Engineering</a:t>
            </a:r>
          </a:p>
        </p:txBody>
      </p:sp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92567895-8770-004A-25B0-6BB78BF05F63}"/>
              </a:ext>
            </a:extLst>
          </p:cNvPr>
          <p:cNvSpPr/>
          <p:nvPr/>
        </p:nvSpPr>
        <p:spPr>
          <a:xfrm>
            <a:off x="3429000" y="4498688"/>
            <a:ext cx="2286000" cy="1336579"/>
          </a:xfrm>
          <a:prstGeom prst="roundRect">
            <a:avLst/>
          </a:prstGeom>
          <a:solidFill>
            <a:srgbClr val="8064A2"/>
          </a:solidFill>
          <a:ln w="57150">
            <a:solidFill>
              <a:srgbClr val="4E2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Orthotics and Prosthetics</a:t>
            </a:r>
          </a:p>
        </p:txBody>
      </p:sp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id="{CD9E8320-6323-1CBF-A6D2-3366715D203F}"/>
              </a:ext>
            </a:extLst>
          </p:cNvPr>
          <p:cNvSpPr/>
          <p:nvPr/>
        </p:nvSpPr>
        <p:spPr>
          <a:xfrm>
            <a:off x="6202494" y="4498688"/>
            <a:ext cx="2286000" cy="1336579"/>
          </a:xfrm>
          <a:prstGeom prst="roundRect">
            <a:avLst/>
          </a:prstGeom>
          <a:solidFill>
            <a:srgbClr val="8064A2"/>
          </a:solidFill>
          <a:ln w="57150">
            <a:solidFill>
              <a:srgbClr val="4E2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Global Health</a:t>
            </a:r>
          </a:p>
        </p:txBody>
      </p:sp>
    </p:spTree>
    <p:extLst>
      <p:ext uri="{BB962C8B-B14F-4D97-AF65-F5344CB8AC3E}">
        <p14:creationId xmlns:p14="http://schemas.microsoft.com/office/powerpoint/2010/main" val="3961435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D2ECA-7718-EF9B-C8CD-E0420C786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1E8A-5F1D-A626-F00D-0F0C9B6E8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Partners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DC14D-5CD2-56D8-D28D-D01184EE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ED8B2823-FF96-0BF1-4DC2-383C1C627AE3}"/>
              </a:ext>
            </a:extLst>
          </p:cNvPr>
          <p:cNvSpPr/>
          <p:nvPr/>
        </p:nvSpPr>
        <p:spPr>
          <a:xfrm>
            <a:off x="655506" y="1516791"/>
            <a:ext cx="2286000" cy="1336579"/>
          </a:xfrm>
          <a:prstGeom prst="roundRect">
            <a:avLst/>
          </a:prstGeom>
          <a:solidFill>
            <a:srgbClr val="4E2A82"/>
          </a:solidFill>
          <a:ln w="57150"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History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62DD27-1C07-3F93-0C2F-C4BB3CFCB2D1}"/>
              </a:ext>
            </a:extLst>
          </p:cNvPr>
          <p:cNvSpPr/>
          <p:nvPr/>
        </p:nvSpPr>
        <p:spPr>
          <a:xfrm>
            <a:off x="3429000" y="1516791"/>
            <a:ext cx="2286000" cy="1336579"/>
          </a:xfrm>
          <a:prstGeom prst="roundRect">
            <a:avLst/>
          </a:prstGeom>
          <a:solidFill>
            <a:srgbClr val="4E2A82"/>
          </a:solidFill>
          <a:ln w="57150"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Theatre</a:t>
            </a: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E8515E47-41A2-225C-E053-4D03D9316C9E}"/>
              </a:ext>
            </a:extLst>
          </p:cNvPr>
          <p:cNvSpPr/>
          <p:nvPr/>
        </p:nvSpPr>
        <p:spPr>
          <a:xfrm>
            <a:off x="6202494" y="1516791"/>
            <a:ext cx="2286000" cy="1336579"/>
          </a:xfrm>
          <a:prstGeom prst="roundRect">
            <a:avLst/>
          </a:prstGeom>
          <a:solidFill>
            <a:srgbClr val="4E2A82"/>
          </a:solidFill>
          <a:ln w="57150"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Weinberg Deans Office</a:t>
            </a: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266EE04F-9D9A-F81A-E941-2F144432AFD1}"/>
              </a:ext>
            </a:extLst>
          </p:cNvPr>
          <p:cNvSpPr/>
          <p:nvPr/>
        </p:nvSpPr>
        <p:spPr>
          <a:xfrm>
            <a:off x="655506" y="3057316"/>
            <a:ext cx="2286000" cy="1336579"/>
          </a:xfrm>
          <a:prstGeom prst="roundRect">
            <a:avLst/>
          </a:prstGeom>
          <a:solidFill>
            <a:srgbClr val="4E2A82"/>
          </a:solidFill>
          <a:ln w="57150"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Computer Science</a:t>
            </a:r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8E60DB6E-D6FA-BBA4-6D7B-0EFD97919A30}"/>
              </a:ext>
            </a:extLst>
          </p:cNvPr>
          <p:cNvSpPr/>
          <p:nvPr/>
        </p:nvSpPr>
        <p:spPr>
          <a:xfrm>
            <a:off x="3429000" y="3057316"/>
            <a:ext cx="2286000" cy="1336579"/>
          </a:xfrm>
          <a:prstGeom prst="roundRect">
            <a:avLst/>
          </a:prstGeom>
          <a:solidFill>
            <a:srgbClr val="4E2A82"/>
          </a:solidFill>
          <a:ln w="57150"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Math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FAC96EDE-B774-98C5-22D7-B5F382E15971}"/>
              </a:ext>
            </a:extLst>
          </p:cNvPr>
          <p:cNvSpPr/>
          <p:nvPr/>
        </p:nvSpPr>
        <p:spPr>
          <a:xfrm>
            <a:off x="6202494" y="3057316"/>
            <a:ext cx="2286000" cy="1336579"/>
          </a:xfrm>
          <a:prstGeom prst="roundRect">
            <a:avLst/>
          </a:prstGeom>
          <a:solidFill>
            <a:srgbClr val="4E2A82"/>
          </a:solidFill>
          <a:ln w="57150"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Chemistry</a:t>
            </a:r>
          </a:p>
        </p:txBody>
      </p:sp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B6BF3063-6853-1EFF-6145-A358A25367E6}"/>
              </a:ext>
            </a:extLst>
          </p:cNvPr>
          <p:cNvSpPr/>
          <p:nvPr/>
        </p:nvSpPr>
        <p:spPr>
          <a:xfrm>
            <a:off x="3429000" y="4597841"/>
            <a:ext cx="2286000" cy="1336579"/>
          </a:xfrm>
          <a:prstGeom prst="roundRect">
            <a:avLst/>
          </a:prstGeom>
          <a:solidFill>
            <a:srgbClr val="4E2A82"/>
          </a:solidFill>
          <a:ln w="57150"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Radio, Television, and Film</a:t>
            </a:r>
          </a:p>
        </p:txBody>
      </p:sp>
    </p:spTree>
    <p:extLst>
      <p:ext uri="{BB962C8B-B14F-4D97-AF65-F5344CB8AC3E}">
        <p14:creationId xmlns:p14="http://schemas.microsoft.com/office/powerpoint/2010/main" val="2178816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DF8EA-EDAE-0CCD-457B-BBD1B22A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Remediation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3A34BA1-E514-F00B-F6C3-D71B2D01DF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3336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B55D4-D716-E927-0612-11691C51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A933F7-B5BF-AB7C-5D27-C97D9BC40D1C}"/>
              </a:ext>
            </a:extLst>
          </p:cNvPr>
          <p:cNvSpPr txBox="1"/>
          <p:nvPr/>
        </p:nvSpPr>
        <p:spPr>
          <a:xfrm>
            <a:off x="605928" y="1710368"/>
            <a:ext cx="4160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Hired 2 Document Accessibility Specialists </a:t>
            </a:r>
          </a:p>
          <a:p>
            <a:r>
              <a:rPr lang="en-US" dirty="0"/>
              <a:t>in March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4CEBA-BEE1-BBF6-70A5-167C0BED82DA}"/>
              </a:ext>
            </a:extLst>
          </p:cNvPr>
          <p:cNvSpPr txBox="1"/>
          <p:nvPr/>
        </p:nvSpPr>
        <p:spPr>
          <a:xfrm>
            <a:off x="605928" y="5427503"/>
            <a:ext cx="3465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 40 classes have had </a:t>
            </a:r>
          </a:p>
          <a:p>
            <a:r>
              <a:rPr lang="en-US" dirty="0"/>
              <a:t>documents completely remediated</a:t>
            </a:r>
          </a:p>
        </p:txBody>
      </p:sp>
    </p:spTree>
    <p:extLst>
      <p:ext uri="{BB962C8B-B14F-4D97-AF65-F5344CB8AC3E}">
        <p14:creationId xmlns:p14="http://schemas.microsoft.com/office/powerpoint/2010/main" val="2259917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2504A-2A55-E6C8-9312-57DDD326C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III: Main Offenders</a:t>
            </a:r>
            <a:br>
              <a:rPr lang="en-US" dirty="0"/>
            </a:br>
            <a:r>
              <a:rPr lang="en-US" dirty="0"/>
              <a:t>(September 2024 – Present)</a:t>
            </a:r>
          </a:p>
        </p:txBody>
      </p:sp>
    </p:spTree>
    <p:extLst>
      <p:ext uri="{BB962C8B-B14F-4D97-AF65-F5344CB8AC3E}">
        <p14:creationId xmlns:p14="http://schemas.microsoft.com/office/powerpoint/2010/main" val="480205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39DE-82E9-EDE7-5E77-062667BE2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F9CEB2-B45C-2423-0CAC-1B5BFEB4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III: Key Strategies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9D194E-2A24-A877-BFDF-A1163635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7544C869-711C-ECF4-75ED-5D0C7E2F14FE}"/>
              </a:ext>
            </a:extLst>
          </p:cNvPr>
          <p:cNvSpPr/>
          <p:nvPr/>
        </p:nvSpPr>
        <p:spPr>
          <a:xfrm>
            <a:off x="336013" y="1948521"/>
            <a:ext cx="2560320" cy="25423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Outreach Directly to Classes with High Numbers of Specific Issues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79444C8-5B87-95DE-649D-4AA912A17C19}"/>
              </a:ext>
            </a:extLst>
          </p:cNvPr>
          <p:cNvSpPr/>
          <p:nvPr/>
        </p:nvSpPr>
        <p:spPr>
          <a:xfrm>
            <a:off x="3297714" y="1948521"/>
            <a:ext cx="2560320" cy="254231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488D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Work with High Enrollment Classes</a:t>
            </a: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87F75381-5C72-AC9C-92A3-3A0FC2844AD8}"/>
              </a:ext>
            </a:extLst>
          </p:cNvPr>
          <p:cNvSpPr/>
          <p:nvPr/>
        </p:nvSpPr>
        <p:spPr>
          <a:xfrm>
            <a:off x="6259415" y="1948521"/>
            <a:ext cx="2560320" cy="254231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Data Tracking and Usage</a:t>
            </a:r>
          </a:p>
        </p:txBody>
      </p:sp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98B809BD-5416-F041-2F4E-5AC4DF9F6EAF}"/>
              </a:ext>
            </a:extLst>
          </p:cNvPr>
          <p:cNvSpPr/>
          <p:nvPr/>
        </p:nvSpPr>
        <p:spPr>
          <a:xfrm>
            <a:off x="473173" y="4810832"/>
            <a:ext cx="8346562" cy="1336579"/>
          </a:xfrm>
          <a:prstGeom prst="roundRect">
            <a:avLst/>
          </a:prstGeom>
          <a:solidFill>
            <a:srgbClr val="8064A2"/>
          </a:solidFill>
          <a:ln w="57150">
            <a:solidFill>
              <a:srgbClr val="4E2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Document Remediation</a:t>
            </a:r>
          </a:p>
        </p:txBody>
      </p:sp>
    </p:spTree>
    <p:extLst>
      <p:ext uri="{BB962C8B-B14F-4D97-AF65-F5344CB8AC3E}">
        <p14:creationId xmlns:p14="http://schemas.microsoft.com/office/powerpoint/2010/main" val="220680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67BF4-1AEF-2472-25D6-41D756D7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Offenders Emails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51A0B-BF6C-FF6C-796F-5ECF77C2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1411E39A-E670-BFA9-A71A-C4AE0A7E44D5}"/>
              </a:ext>
            </a:extLst>
          </p:cNvPr>
          <p:cNvSpPr/>
          <p:nvPr/>
        </p:nvSpPr>
        <p:spPr>
          <a:xfrm>
            <a:off x="611268" y="1417638"/>
            <a:ext cx="3643532" cy="4324643"/>
          </a:xfrm>
          <a:prstGeom prst="roundRect">
            <a:avLst/>
          </a:prstGeom>
          <a:solidFill>
            <a:srgbClr val="4E2A82"/>
          </a:solidFill>
          <a:ln w="57150">
            <a:solidFill>
              <a:srgbClr val="927F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Process</a:t>
            </a:r>
          </a:p>
          <a:p>
            <a:pPr algn="ctr"/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Identified top 10 courses with specific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Emailed instructors directly with brief video on how to address the identified issue</a:t>
            </a: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085A86F9-3C1B-3530-AC45-0F6BB8454ABB}"/>
              </a:ext>
            </a:extLst>
          </p:cNvPr>
          <p:cNvSpPr/>
          <p:nvPr/>
        </p:nvSpPr>
        <p:spPr>
          <a:xfrm>
            <a:off x="4889200" y="1417638"/>
            <a:ext cx="3643532" cy="4324643"/>
          </a:xfrm>
          <a:prstGeom prst="roundRect">
            <a:avLst/>
          </a:prstGeom>
          <a:solidFill>
            <a:srgbClr val="8064A2"/>
          </a:solidFill>
          <a:ln w="57150">
            <a:solidFill>
              <a:srgbClr val="4E2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Results</a:t>
            </a:r>
          </a:p>
          <a:p>
            <a:pPr algn="ctr"/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50% ignored the email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25% got better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Staff typically made the corrections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25% got worse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Only a few confrontational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Some positive responses, but no action</a:t>
            </a:r>
          </a:p>
        </p:txBody>
      </p:sp>
    </p:spTree>
    <p:extLst>
      <p:ext uri="{BB962C8B-B14F-4D97-AF65-F5344CB8AC3E}">
        <p14:creationId xmlns:p14="http://schemas.microsoft.com/office/powerpoint/2010/main" val="331160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519EFC-0495-6A25-0623-ED27A177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C8B22-2BF3-4F81-14D8-4FA8A2E9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D4644B-C2AF-6E60-35F6-57FE09889F11}"/>
              </a:ext>
            </a:extLst>
          </p:cNvPr>
          <p:cNvSpPr/>
          <p:nvPr/>
        </p:nvSpPr>
        <p:spPr>
          <a:xfrm>
            <a:off x="710419" y="1442257"/>
            <a:ext cx="3643532" cy="1322363"/>
          </a:xfrm>
          <a:prstGeom prst="roundRect">
            <a:avLst/>
          </a:prstGeom>
          <a:solidFill>
            <a:srgbClr val="4E2A82"/>
          </a:solidFill>
          <a:ln w="57150">
            <a:solidFill>
              <a:srgbClr val="927F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Start with Canvas content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2C220D-A381-3CDB-2E2E-EB660B02CF86}"/>
              </a:ext>
            </a:extLst>
          </p:cNvPr>
          <p:cNvSpPr/>
          <p:nvPr/>
        </p:nvSpPr>
        <p:spPr>
          <a:xfrm>
            <a:off x="4790051" y="1442257"/>
            <a:ext cx="3643532" cy="1322363"/>
          </a:xfrm>
          <a:prstGeom prst="roundRect">
            <a:avLst/>
          </a:prstGeom>
          <a:solidFill>
            <a:srgbClr val="4E2A82"/>
          </a:solidFill>
          <a:ln w="57150">
            <a:solidFill>
              <a:srgbClr val="927F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Focus on easy, high impact issues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3D8BE56-D334-0EC3-55EE-24EDB2DD469C}"/>
              </a:ext>
            </a:extLst>
          </p:cNvPr>
          <p:cNvSpPr/>
          <p:nvPr/>
        </p:nvSpPr>
        <p:spPr>
          <a:xfrm>
            <a:off x="710419" y="3085832"/>
            <a:ext cx="3643532" cy="1322363"/>
          </a:xfrm>
          <a:prstGeom prst="roundRect">
            <a:avLst/>
          </a:prstGeom>
          <a:solidFill>
            <a:srgbClr val="4E2A82"/>
          </a:solidFill>
          <a:ln w="57150">
            <a:solidFill>
              <a:srgbClr val="927F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Don’t overwhelm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46AB93-49C5-14B1-EA37-9E01C562F9A5}"/>
              </a:ext>
            </a:extLst>
          </p:cNvPr>
          <p:cNvSpPr/>
          <p:nvPr/>
        </p:nvSpPr>
        <p:spPr>
          <a:xfrm>
            <a:off x="4790049" y="3085832"/>
            <a:ext cx="3643532" cy="1322363"/>
          </a:xfrm>
          <a:prstGeom prst="roundRect">
            <a:avLst/>
          </a:prstGeom>
          <a:solidFill>
            <a:srgbClr val="4E2A82"/>
          </a:solidFill>
          <a:ln w="57150">
            <a:solidFill>
              <a:srgbClr val="927F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Educate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4ADA15-9C31-82E0-3726-B920A6A2067D}"/>
              </a:ext>
            </a:extLst>
          </p:cNvPr>
          <p:cNvSpPr/>
          <p:nvPr/>
        </p:nvSpPr>
        <p:spPr>
          <a:xfrm>
            <a:off x="2750234" y="4729407"/>
            <a:ext cx="3643532" cy="1322363"/>
          </a:xfrm>
          <a:prstGeom prst="roundRect">
            <a:avLst/>
          </a:prstGeom>
          <a:solidFill>
            <a:srgbClr val="4E2A82"/>
          </a:solidFill>
          <a:ln w="57150">
            <a:solidFill>
              <a:srgbClr val="927F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Make it easy</a:t>
            </a:r>
          </a:p>
        </p:txBody>
      </p:sp>
    </p:spTree>
    <p:extLst>
      <p:ext uri="{BB962C8B-B14F-4D97-AF65-F5344CB8AC3E}">
        <p14:creationId xmlns:p14="http://schemas.microsoft.com/office/powerpoint/2010/main" val="4196857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7DCAE-066F-0333-2CCC-51264D82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302F1-27E8-FD2E-8953-ED3FC91A1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55AAF97B-0FB5-5E9A-0495-D2E576CB66BB}"/>
              </a:ext>
            </a:extLst>
          </p:cNvPr>
          <p:cNvSpPr/>
          <p:nvPr/>
        </p:nvSpPr>
        <p:spPr>
          <a:xfrm>
            <a:off x="258894" y="1818768"/>
            <a:ext cx="2737694" cy="393203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High Enrollment Classes</a:t>
            </a:r>
          </a:p>
          <a:p>
            <a:pPr algn="ctr"/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Identified top 100 enrollment classes for Winter and Spring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Direct outreach on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Offer to address documents</a:t>
            </a:r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id="{46969C58-B470-D083-6067-17369225A1D4}"/>
              </a:ext>
            </a:extLst>
          </p:cNvPr>
          <p:cNvSpPr/>
          <p:nvPr/>
        </p:nvSpPr>
        <p:spPr>
          <a:xfrm>
            <a:off x="3203153" y="1818768"/>
            <a:ext cx="2737694" cy="3932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Pope Tech Reminder</a:t>
            </a:r>
          </a:p>
          <a:p>
            <a:pPr algn="ctr"/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Working on a message to pop up to use Pope Tech every time a page is saved</a:t>
            </a:r>
          </a:p>
        </p:txBody>
      </p:sp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DE7C540E-A3A0-CDCC-A82A-50FFBB05CCB0}"/>
              </a:ext>
            </a:extLst>
          </p:cNvPr>
          <p:cNvSpPr/>
          <p:nvPr/>
        </p:nvSpPr>
        <p:spPr>
          <a:xfrm>
            <a:off x="6147412" y="1818768"/>
            <a:ext cx="2737694" cy="39320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Day of Action</a:t>
            </a:r>
          </a:p>
          <a:p>
            <a:pPr algn="ctr"/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Considering a group effort to reduce Canvas issues around Global Accessibility Awareness Day</a:t>
            </a:r>
          </a:p>
        </p:txBody>
      </p:sp>
    </p:spTree>
    <p:extLst>
      <p:ext uri="{BB962C8B-B14F-4D97-AF65-F5344CB8AC3E}">
        <p14:creationId xmlns:p14="http://schemas.microsoft.com/office/powerpoint/2010/main" val="1592580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5D0E-83C7-860D-4FFD-317496602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523863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49C1E-517D-F49C-4ACE-0237B93FD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Mission: </a:t>
            </a:r>
            <a:r>
              <a:rPr lang="en-US" dirty="0" err="1"/>
              <a:t>Accessible’s</a:t>
            </a:r>
            <a:r>
              <a:rPr lang="en-US" dirty="0"/>
              <a:t> Impact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3CD0929-C6C1-5727-E3F2-4FAA1F9661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75706"/>
              </p:ext>
            </p:extLst>
          </p:nvPr>
        </p:nvGraphicFramePr>
        <p:xfrm>
          <a:off x="457200" y="1600199"/>
          <a:ext cx="8229600" cy="46295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428180462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5774911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89461070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069607134"/>
                    </a:ext>
                  </a:extLst>
                </a:gridCol>
              </a:tblGrid>
              <a:tr h="648097">
                <a:tc>
                  <a:txBody>
                    <a:bodyPr/>
                    <a:lstStyle/>
                    <a:p>
                      <a:r>
                        <a:rPr lang="en-US" sz="2400" dirty="0"/>
                        <a:t>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Fall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Fall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Percent Improvement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816548"/>
                  </a:ext>
                </a:extLst>
              </a:tr>
              <a:tr h="648097">
                <a:tc>
                  <a:txBody>
                    <a:bodyPr/>
                    <a:lstStyle/>
                    <a:p>
                      <a:r>
                        <a:rPr lang="en-US" sz="2000" dirty="0"/>
                        <a:t>Color Contrast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16869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3981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76.5%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840245"/>
                  </a:ext>
                </a:extLst>
              </a:tr>
              <a:tr h="648097">
                <a:tc>
                  <a:txBody>
                    <a:bodyPr/>
                    <a:lstStyle/>
                    <a:p>
                      <a:r>
                        <a:rPr lang="en-US" sz="2000" dirty="0"/>
                        <a:t>Suspicious Link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6491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844396"/>
                  </a:ext>
                </a:extLst>
              </a:tr>
              <a:tr h="648097">
                <a:tc>
                  <a:txBody>
                    <a:bodyPr/>
                    <a:lstStyle/>
                    <a:p>
                      <a:r>
                        <a:rPr lang="en-US" sz="2000" dirty="0"/>
                        <a:t>No or suspicious alt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25610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28027"/>
                  </a:ext>
                </a:extLst>
              </a:tr>
              <a:tr h="648097">
                <a:tc>
                  <a:txBody>
                    <a:bodyPr/>
                    <a:lstStyle/>
                    <a:p>
                      <a:r>
                        <a:rPr lang="en-US" sz="2000" dirty="0"/>
                        <a:t>Possible Lists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3397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39.2%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438255"/>
                  </a:ext>
                </a:extLst>
              </a:tr>
              <a:tr h="407263">
                <a:tc>
                  <a:txBody>
                    <a:bodyPr/>
                    <a:lstStyle/>
                    <a:p>
                      <a:r>
                        <a:rPr lang="en-US" sz="2000" dirty="0"/>
                        <a:t>Missing Headings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84270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51540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619971"/>
                  </a:ext>
                </a:extLst>
              </a:tr>
              <a:tr h="407263">
                <a:tc>
                  <a:txBody>
                    <a:bodyPr/>
                    <a:lstStyle/>
                    <a:p>
                      <a:r>
                        <a:rPr lang="en-US" sz="2000" dirty="0"/>
                        <a:t>Layout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18573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14876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FC905-0920-0124-AE7C-E4FB92DF1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59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4CA3C-B61E-936A-2A62-1933C4F7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Errors Per Course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71A427-3C35-DB94-668A-F54AECF6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1DDFAB5-4177-7CEF-98F5-788B9D2A55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0417888"/>
              </p:ext>
            </p:extLst>
          </p:nvPr>
        </p:nvGraphicFramePr>
        <p:xfrm>
          <a:off x="903383" y="1478737"/>
          <a:ext cx="7050795" cy="481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5579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A209D-58D2-6CC3-8F0D-62934B73B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FD9A4-5B83-87D8-B167-72809590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Errors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D1B02-CE1C-B8E2-5AE4-2F689469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8A5676D-12DE-5337-1302-5F3A35381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030228"/>
              </p:ext>
            </p:extLst>
          </p:nvPr>
        </p:nvGraphicFramePr>
        <p:xfrm>
          <a:off x="435166" y="1417638"/>
          <a:ext cx="8229600" cy="4828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1390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55E6-579C-AF0E-9ED8-17502994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Errors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FE86EA-E45D-0266-AD04-D55FFBD9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34D7970-A33C-C949-C89B-B04CD9D20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7697369"/>
              </p:ext>
            </p:extLst>
          </p:nvPr>
        </p:nvGraphicFramePr>
        <p:xfrm>
          <a:off x="435166" y="1417638"/>
          <a:ext cx="8229600" cy="4828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4033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FE3EA-1E46-43DE-AE2C-B6737E3D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Alerts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E20DC-FF7E-EBA4-24B3-6B985650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E74FC9E-385D-2B6E-4574-AB1EE5780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2441912"/>
              </p:ext>
            </p:extLst>
          </p:nvPr>
        </p:nvGraphicFramePr>
        <p:xfrm>
          <a:off x="253387" y="1266940"/>
          <a:ext cx="8549089" cy="5089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02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65EF0-2DBC-F0EF-E6A8-16BE7688A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1CB7-BCB9-CF44-855B-3783AAEE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Alerts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091EFC-E61A-D8CE-3F9C-E640EE3ED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BEB7740-3EE1-3865-0C7C-99C1259F48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694059"/>
              </p:ext>
            </p:extLst>
          </p:nvPr>
        </p:nvGraphicFramePr>
        <p:xfrm>
          <a:off x="253387" y="1266940"/>
          <a:ext cx="8549089" cy="5089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7405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89602-649E-7FCC-FB67-F25A25B57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490BC-6172-F1B3-502F-F39427571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Per Course - Schools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D62499-6DB5-EC79-ED15-1AF19E62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85E06A3-215B-1221-F576-F9186E11DE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358450"/>
              </p:ext>
            </p:extLst>
          </p:nvPr>
        </p:nvGraphicFramePr>
        <p:xfrm>
          <a:off x="457199" y="1397000"/>
          <a:ext cx="8229599" cy="484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9737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41E7A-7CE5-3B63-7D8D-452A15EC2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Per Course - Schools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8E46D4-8810-B291-AA80-E2844901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7E1DEF3-8EE3-276F-EA09-D8D35626CE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781483"/>
              </p:ext>
            </p:extLst>
          </p:nvPr>
        </p:nvGraphicFramePr>
        <p:xfrm>
          <a:off x="457199" y="1397000"/>
          <a:ext cx="8229599" cy="484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1724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EA30-9FBA-C7B5-1142-E9906B0A8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Core Accessibility Skills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2A121-E1AA-0ACA-D1C3-03645E4E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646744-D409-DFC9-4EE7-62F759DDBEFB}"/>
              </a:ext>
            </a:extLst>
          </p:cNvPr>
          <p:cNvSpPr/>
          <p:nvPr/>
        </p:nvSpPr>
        <p:spPr>
          <a:xfrm>
            <a:off x="766354" y="1550121"/>
            <a:ext cx="3631475" cy="1045028"/>
          </a:xfrm>
          <a:prstGeom prst="roundRect">
            <a:avLst/>
          </a:prstGeom>
          <a:solidFill>
            <a:srgbClr val="58B947"/>
          </a:solidFill>
          <a:ln w="57150">
            <a:solidFill>
              <a:srgbClr val="0093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92384"/>
                </a:solidFill>
              </a:rPr>
              <a:t>Headings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BE5BE7-EC1D-A57E-BF8F-4311C22540A9}"/>
              </a:ext>
            </a:extLst>
          </p:cNvPr>
          <p:cNvSpPr/>
          <p:nvPr/>
        </p:nvSpPr>
        <p:spPr>
          <a:xfrm>
            <a:off x="4746171" y="1550121"/>
            <a:ext cx="3631475" cy="1045028"/>
          </a:xfrm>
          <a:prstGeom prst="roundRect">
            <a:avLst/>
          </a:prstGeom>
          <a:solidFill>
            <a:srgbClr val="008656"/>
          </a:solidFill>
          <a:ln w="57150">
            <a:solidFill>
              <a:srgbClr val="0067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Links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CB72CB-DC4F-F5D3-8019-15D4188F8AE2}"/>
              </a:ext>
            </a:extLst>
          </p:cNvPr>
          <p:cNvSpPr/>
          <p:nvPr/>
        </p:nvSpPr>
        <p:spPr>
          <a:xfrm>
            <a:off x="766354" y="2747549"/>
            <a:ext cx="3631475" cy="1045028"/>
          </a:xfrm>
          <a:prstGeom prst="roundRect">
            <a:avLst/>
          </a:prstGeom>
          <a:solidFill>
            <a:srgbClr val="7FCECD"/>
          </a:solidFill>
          <a:ln w="57150">
            <a:solidFill>
              <a:srgbClr val="00A6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92881"/>
                </a:solidFill>
              </a:rPr>
              <a:t>Alternative Text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F5DB7B-1D11-C379-36E6-B4526DEB7DCD}"/>
              </a:ext>
            </a:extLst>
          </p:cNvPr>
          <p:cNvSpPr/>
          <p:nvPr/>
        </p:nvSpPr>
        <p:spPr>
          <a:xfrm>
            <a:off x="4746171" y="2747549"/>
            <a:ext cx="3631475" cy="1045028"/>
          </a:xfrm>
          <a:prstGeom prst="roundRect">
            <a:avLst/>
          </a:prstGeom>
          <a:solidFill>
            <a:srgbClr val="482580"/>
          </a:solidFill>
          <a:ln w="57150">
            <a:solidFill>
              <a:srgbClr val="3814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Color Contrast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169E5A-A2AB-5838-6EB6-98BCD417D4CE}"/>
              </a:ext>
            </a:extLst>
          </p:cNvPr>
          <p:cNvSpPr/>
          <p:nvPr/>
        </p:nvSpPr>
        <p:spPr>
          <a:xfrm>
            <a:off x="766354" y="3944977"/>
            <a:ext cx="3631475" cy="1045028"/>
          </a:xfrm>
          <a:prstGeom prst="roundRect">
            <a:avLst/>
          </a:prstGeom>
          <a:solidFill>
            <a:srgbClr val="EF553F"/>
          </a:solidFill>
          <a:ln w="57150">
            <a:solidFill>
              <a:srgbClr val="ED1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Lists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B199837-272F-C837-D486-114320D0C99A}"/>
              </a:ext>
            </a:extLst>
          </p:cNvPr>
          <p:cNvSpPr/>
          <p:nvPr/>
        </p:nvSpPr>
        <p:spPr>
          <a:xfrm>
            <a:off x="4746171" y="3944977"/>
            <a:ext cx="3631475" cy="1045028"/>
          </a:xfrm>
          <a:prstGeom prst="roundRect">
            <a:avLst/>
          </a:prstGeom>
          <a:solidFill>
            <a:srgbClr val="5091CD"/>
          </a:solidFill>
          <a:ln w="57150">
            <a:solidFill>
              <a:srgbClr val="1E75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Tables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2396E7-73DF-B935-E75C-A241937F3D68}"/>
              </a:ext>
            </a:extLst>
          </p:cNvPr>
          <p:cNvSpPr/>
          <p:nvPr/>
        </p:nvSpPr>
        <p:spPr>
          <a:xfrm>
            <a:off x="2756262" y="5142405"/>
            <a:ext cx="3631475" cy="1045028"/>
          </a:xfrm>
          <a:prstGeom prst="roundRect">
            <a:avLst/>
          </a:prstGeom>
          <a:solidFill>
            <a:srgbClr val="FFC520"/>
          </a:solidFill>
          <a:ln w="57150">
            <a:solidFill>
              <a:srgbClr val="F6932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11E84"/>
                </a:solidFill>
              </a:rPr>
              <a:t>Video and Audio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9446DB-575A-3205-5E8D-A13BB2839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6"/>
          <a:stretch/>
        </p:blipFill>
        <p:spPr>
          <a:xfrm>
            <a:off x="1201783" y="1821200"/>
            <a:ext cx="594632" cy="5429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B4D9B0-2CA9-9CB2-330E-809F0A5D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074" y="2998600"/>
            <a:ext cx="590550" cy="5429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0C2186-886C-E5C5-20C6-52B5226E6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5769"/>
          <a:stretch/>
        </p:blipFill>
        <p:spPr>
          <a:xfrm>
            <a:off x="1177289" y="4166093"/>
            <a:ext cx="571500" cy="5654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E17A91-B889-69F9-6EEA-8FA3F47A5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836" y="1835487"/>
            <a:ext cx="647700" cy="5143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F5BCA9-3549-7E75-F8F2-77D9185D9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961" y="2968665"/>
            <a:ext cx="619125" cy="6000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64527F-AC9D-8022-34FC-BEECD541C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1799" y="4191643"/>
            <a:ext cx="590550" cy="5143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FC7063C-B0A9-FE5F-C064-E43A78575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1263" y="5307879"/>
            <a:ext cx="6953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98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A900B-D872-3545-9DCF-A7AD81900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FE839-78FA-90CD-9485-D14233A6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by School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6C6002-7331-65A4-9859-8C5CDC71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7961FD5-5FBB-1B3B-E53B-956B99FEA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7509489"/>
              </p:ext>
            </p:extLst>
          </p:nvPr>
        </p:nvGraphicFramePr>
        <p:xfrm>
          <a:off x="319489" y="1277957"/>
          <a:ext cx="8019679" cy="483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1951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163AD-61BB-CB4B-2F88-3ADB30495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793B0-C47D-71D4-297A-7D8EBA9A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by School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44DDC-AD31-C324-52F7-F981E7147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485B0F1-B8AD-9AE5-401F-EA8350DD5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0664911"/>
              </p:ext>
            </p:extLst>
          </p:nvPr>
        </p:nvGraphicFramePr>
        <p:xfrm>
          <a:off x="319489" y="1277957"/>
          <a:ext cx="8019679" cy="483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951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A869-E8EB-395F-A438-204C2E4A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by School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58395F-71CB-23A5-CB3E-0063B2A4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CFEA291-4091-B138-9A9E-3BEE76F5D0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744488"/>
              </p:ext>
            </p:extLst>
          </p:nvPr>
        </p:nvGraphicFramePr>
        <p:xfrm>
          <a:off x="319489" y="1277957"/>
          <a:ext cx="8019679" cy="483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5921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4376-4FBE-E33F-4678-A64A3DA12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 Learned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9944C-EFE1-A13C-8A82-700468F6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6683B99-FAAD-B68D-990C-5CB3F58189AE}"/>
              </a:ext>
            </a:extLst>
          </p:cNvPr>
          <p:cNvSpPr/>
          <p:nvPr/>
        </p:nvSpPr>
        <p:spPr>
          <a:xfrm>
            <a:off x="457199" y="1367058"/>
            <a:ext cx="8229599" cy="685800"/>
          </a:xfrm>
          <a:prstGeom prst="roundRect">
            <a:avLst/>
          </a:prstGeom>
          <a:solidFill>
            <a:srgbClr val="927FB6"/>
          </a:solidFill>
          <a:ln w="57150">
            <a:solidFill>
              <a:srgbClr val="4E2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1. Make it easy as easy as possible.</a:t>
            </a: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1274B85C-1E58-533D-7DED-BE1B0175A87B}"/>
              </a:ext>
            </a:extLst>
          </p:cNvPr>
          <p:cNvSpPr/>
          <p:nvPr/>
        </p:nvSpPr>
        <p:spPr>
          <a:xfrm>
            <a:off x="457198" y="2242624"/>
            <a:ext cx="8229599" cy="685800"/>
          </a:xfrm>
          <a:prstGeom prst="roundRect">
            <a:avLst/>
          </a:prstGeom>
          <a:solidFill>
            <a:srgbClr val="927FB6"/>
          </a:solidFill>
          <a:ln w="57150">
            <a:solidFill>
              <a:srgbClr val="4E2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2. Partnerships are key. Start with like-minded people and build.</a:t>
            </a:r>
          </a:p>
        </p:txBody>
      </p: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1A11EED8-3DDD-512C-BAA7-A13F076BBA50}"/>
              </a:ext>
            </a:extLst>
          </p:cNvPr>
          <p:cNvSpPr/>
          <p:nvPr/>
        </p:nvSpPr>
        <p:spPr>
          <a:xfrm>
            <a:off x="457198" y="3118190"/>
            <a:ext cx="8229599" cy="685800"/>
          </a:xfrm>
          <a:prstGeom prst="roundRect">
            <a:avLst/>
          </a:prstGeom>
          <a:solidFill>
            <a:srgbClr val="927FB6"/>
          </a:solidFill>
          <a:ln w="57150">
            <a:solidFill>
              <a:srgbClr val="4E2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3. Data opens doors, shows success, helps build support.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0830204-E8BB-41B5-D36D-3D2A92C5FD56}"/>
              </a:ext>
            </a:extLst>
          </p:cNvPr>
          <p:cNvSpPr/>
          <p:nvPr/>
        </p:nvSpPr>
        <p:spPr>
          <a:xfrm>
            <a:off x="457197" y="3993756"/>
            <a:ext cx="8229600" cy="685800"/>
          </a:xfrm>
          <a:prstGeom prst="roundRect">
            <a:avLst/>
          </a:prstGeom>
          <a:solidFill>
            <a:srgbClr val="927FB6"/>
          </a:solidFill>
          <a:ln w="57150">
            <a:solidFill>
              <a:srgbClr val="4E2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4. Associate Deans are key.</a:t>
            </a: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2DFC5011-5182-3DA3-F80D-3F63A79373BF}"/>
              </a:ext>
            </a:extLst>
          </p:cNvPr>
          <p:cNvSpPr/>
          <p:nvPr/>
        </p:nvSpPr>
        <p:spPr>
          <a:xfrm>
            <a:off x="457197" y="4869322"/>
            <a:ext cx="8229600" cy="685800"/>
          </a:xfrm>
          <a:prstGeom prst="roundRect">
            <a:avLst/>
          </a:prstGeom>
          <a:solidFill>
            <a:srgbClr val="927FB6"/>
          </a:solidFill>
          <a:ln w="57150">
            <a:solidFill>
              <a:srgbClr val="4E2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5. Mass communication has its limitations.</a:t>
            </a:r>
          </a:p>
        </p:txBody>
      </p:sp>
      <p:sp>
        <p:nvSpPr>
          <p:cNvPr id="14" name="Rectangle: Rounded Corners 4">
            <a:extLst>
              <a:ext uri="{FF2B5EF4-FFF2-40B4-BE49-F238E27FC236}">
                <a16:creationId xmlns:a16="http://schemas.microsoft.com/office/drawing/2014/main" id="{A7378E7F-4751-D97E-B307-4B4E09DE9F4B}"/>
              </a:ext>
            </a:extLst>
          </p:cNvPr>
          <p:cNvSpPr/>
          <p:nvPr/>
        </p:nvSpPr>
        <p:spPr>
          <a:xfrm>
            <a:off x="457197" y="5742015"/>
            <a:ext cx="8229600" cy="685800"/>
          </a:xfrm>
          <a:prstGeom prst="roundRect">
            <a:avLst/>
          </a:prstGeom>
          <a:solidFill>
            <a:srgbClr val="927FB6"/>
          </a:solidFill>
          <a:ln w="57150">
            <a:solidFill>
              <a:srgbClr val="4E2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5. Celebrate success</a:t>
            </a:r>
          </a:p>
        </p:txBody>
      </p:sp>
    </p:spTree>
    <p:extLst>
      <p:ext uri="{BB962C8B-B14F-4D97-AF65-F5344CB8AC3E}">
        <p14:creationId xmlns:p14="http://schemas.microsoft.com/office/powerpoint/2010/main" val="4462578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F982F-B1B5-D06B-A6F0-7BB34D2F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sz="3100" dirty="0"/>
              <a:t>Email: james.stachowiak@northwestern.edu</a:t>
            </a:r>
          </a:p>
        </p:txBody>
      </p:sp>
    </p:spTree>
    <p:extLst>
      <p:ext uri="{BB962C8B-B14F-4D97-AF65-F5344CB8AC3E}">
        <p14:creationId xmlns:p14="http://schemas.microsoft.com/office/powerpoint/2010/main" val="147193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79417-140A-E328-24AB-DA7AF31E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Visual Brand</a:t>
            </a:r>
          </a:p>
        </p:txBody>
      </p:sp>
      <p:pic>
        <p:nvPicPr>
          <p:cNvPr id="6" name="Picture 5" descr="Mission: Accessible logo">
            <a:extLst>
              <a:ext uri="{FF2B5EF4-FFF2-40B4-BE49-F238E27FC236}">
                <a16:creationId xmlns:a16="http://schemas.microsoft.com/office/drawing/2014/main" id="{E3695596-8CC7-FE82-E161-206154C29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53978"/>
            <a:ext cx="4038600" cy="4018406"/>
          </a:xfrm>
          <a:prstGeom prst="rect">
            <a:avLst/>
          </a:prstGeo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C38D6BE-4003-0D6F-D836-63489EB60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dirty="0"/>
              <a:t>Developed by NUIT Communications</a:t>
            </a:r>
          </a:p>
          <a:p>
            <a:r>
              <a:rPr lang="en-US" dirty="0"/>
              <a:t>Reminder of the seven core skills</a:t>
            </a:r>
          </a:p>
          <a:p>
            <a:r>
              <a:rPr lang="en-US" dirty="0"/>
              <a:t>Used in messaging</a:t>
            </a:r>
          </a:p>
          <a:p>
            <a:r>
              <a:rPr lang="en-US" dirty="0"/>
              <a:t>Used on laptop stickers</a:t>
            </a:r>
          </a:p>
          <a:p>
            <a:r>
              <a:rPr lang="en-US" dirty="0"/>
              <a:t>Helped make the project feel official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076CE-69B5-4CC4-3B56-2EF63AC7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68" y="6356350"/>
            <a:ext cx="5975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2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F0ECD-92E1-EDCF-AE75-46B974661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and Cultivate Partnerships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C3CB7-B84A-4080-5251-CD254E2C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Northwestern IT Branding: Information Technology - Northwestern University">
            <a:extLst>
              <a:ext uri="{FF2B5EF4-FFF2-40B4-BE49-F238E27FC236}">
                <a16:creationId xmlns:a16="http://schemas.microsoft.com/office/drawing/2014/main" id="{265EA70D-AAA4-0DB9-3758-F6BFDB81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70555"/>
            <a:ext cx="5486400" cy="254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orthwestern AccessibleNU logo">
            <a:extLst>
              <a:ext uri="{FF2B5EF4-FFF2-40B4-BE49-F238E27FC236}">
                <a16:creationId xmlns:a16="http://schemas.microsoft.com/office/drawing/2014/main" id="{BDA1345F-C630-DB31-A732-120333D62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952" y="3551751"/>
            <a:ext cx="5486400" cy="521672"/>
          </a:xfrm>
          <a:prstGeom prst="rect">
            <a:avLst/>
          </a:prstGeom>
        </p:spPr>
      </p:pic>
      <p:pic>
        <p:nvPicPr>
          <p:cNvPr id="7" name="Picture 6" descr="Northwestern Office of Civil Rights and Title IX Compliance logo">
            <a:extLst>
              <a:ext uri="{FF2B5EF4-FFF2-40B4-BE49-F238E27FC236}">
                <a16:creationId xmlns:a16="http://schemas.microsoft.com/office/drawing/2014/main" id="{6EE7B9E9-A667-012C-5BF0-EABF22721E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000" r="47297" b="10438"/>
          <a:stretch/>
        </p:blipFill>
        <p:spPr>
          <a:xfrm>
            <a:off x="1652531" y="4259630"/>
            <a:ext cx="5486400" cy="194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5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519EFC-0495-6A25-0623-ED27A177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Involve Stakeholders &amp; Supporters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C8B22-2BF3-4F81-14D8-4FA8A2E9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A6A9EFDA-B522-B6C5-C1F4-134E35C16A55}"/>
              </a:ext>
            </a:extLst>
          </p:cNvPr>
          <p:cNvSpPr/>
          <p:nvPr/>
        </p:nvSpPr>
        <p:spPr>
          <a:xfrm>
            <a:off x="611268" y="1417638"/>
            <a:ext cx="3643532" cy="4324643"/>
          </a:xfrm>
          <a:prstGeom prst="roundRect">
            <a:avLst/>
          </a:prstGeom>
          <a:solidFill>
            <a:srgbClr val="4E2A82"/>
          </a:solidFill>
          <a:ln w="57150">
            <a:solidFill>
              <a:srgbClr val="927F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Developed the CAP Brains Trust</a:t>
            </a:r>
          </a:p>
          <a:p>
            <a:pPr algn="ctr"/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Informal advisory 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Meets when there’s ideas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Offers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Increases reach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Add new members consistently</a:t>
            </a: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E5C3A332-1B6F-AD0B-7606-8E95AB0787A1}"/>
              </a:ext>
            </a:extLst>
          </p:cNvPr>
          <p:cNvSpPr/>
          <p:nvPr/>
        </p:nvSpPr>
        <p:spPr>
          <a:xfrm>
            <a:off x="4695636" y="1417638"/>
            <a:ext cx="3643532" cy="4324643"/>
          </a:xfrm>
          <a:prstGeom prst="roundRect">
            <a:avLst/>
          </a:prstGeom>
          <a:solidFill>
            <a:srgbClr val="4E2A82"/>
          </a:solidFill>
          <a:ln w="57150">
            <a:solidFill>
              <a:srgbClr val="927F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Brains Trust Representative</a:t>
            </a:r>
          </a:p>
          <a:p>
            <a:pPr algn="ctr"/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Weinberg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Medill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Engineering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Chemistry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Medical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Law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Orthotics and Prosthetics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Theatre</a:t>
            </a:r>
          </a:p>
        </p:txBody>
      </p:sp>
    </p:spTree>
    <p:extLst>
      <p:ext uri="{BB962C8B-B14F-4D97-AF65-F5344CB8AC3E}">
        <p14:creationId xmlns:p14="http://schemas.microsoft.com/office/powerpoint/2010/main" val="152073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32893-0903-A01E-191C-2DF99B50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Pope Tech Accessibility Guide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9DCE4-45CA-B0F9-D303-B4A22A21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Pope Tech Accessibility Guide screenshot showing 23 errors and 23 alerts">
            <a:extLst>
              <a:ext uri="{FF2B5EF4-FFF2-40B4-BE49-F238E27FC236}">
                <a16:creationId xmlns:a16="http://schemas.microsoft.com/office/drawing/2014/main" id="{1D5BFDEA-D36A-53C5-E29B-D12C2F06C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109" y="1417638"/>
            <a:ext cx="2145059" cy="4572000"/>
          </a:xfrm>
          <a:prstGeom prst="rect">
            <a:avLst/>
          </a:prstGeom>
        </p:spPr>
      </p:pic>
      <p:pic>
        <p:nvPicPr>
          <p:cNvPr id="6" name="Picture 5" descr="Pope Tech dashboard showing 2.65k classes, 54.6 alerts, and 2.2 errors per page">
            <a:extLst>
              <a:ext uri="{FF2B5EF4-FFF2-40B4-BE49-F238E27FC236}">
                <a16:creationId xmlns:a16="http://schemas.microsoft.com/office/drawing/2014/main" id="{7F20B827-7805-198F-33BC-322A64E69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71274"/>
            <a:ext cx="5486400" cy="2315720"/>
          </a:xfrm>
          <a:prstGeom prst="rect">
            <a:avLst/>
          </a:prstGeom>
        </p:spPr>
      </p:pic>
      <p:pic>
        <p:nvPicPr>
          <p:cNvPr id="8" name="Picture 7" descr="Pope Tech dashboard showing total errors from highest to lowest - very low contrast (61%), empty link (19.78%), Empty heading (11%), missing alt text (3%), other (4.57%)">
            <a:extLst>
              <a:ext uri="{FF2B5EF4-FFF2-40B4-BE49-F238E27FC236}">
                <a16:creationId xmlns:a16="http://schemas.microsoft.com/office/drawing/2014/main" id="{3AACB7F3-BFDA-3F0B-5A7B-45AB3C0DB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040589"/>
            <a:ext cx="5486400" cy="194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5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2447-D8F2-AFD9-C6D6-501A2AEA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70C60-E5AA-E532-5A7A-D946A8C6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3FAB09C6-BF9F-3290-FC72-0FC9E858F35F}"/>
              </a:ext>
            </a:extLst>
          </p:cNvPr>
          <p:cNvSpPr/>
          <p:nvPr/>
        </p:nvSpPr>
        <p:spPr>
          <a:xfrm>
            <a:off x="611268" y="1417638"/>
            <a:ext cx="3643532" cy="4324643"/>
          </a:xfrm>
          <a:prstGeom prst="roundRect">
            <a:avLst/>
          </a:prstGeom>
          <a:solidFill>
            <a:srgbClr val="4E2A82"/>
          </a:solidFill>
          <a:ln w="57150">
            <a:solidFill>
              <a:srgbClr val="927F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Trained TLT Staff</a:t>
            </a:r>
          </a:p>
          <a:p>
            <a:pPr algn="ctr"/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3 took the U of Illinois certificate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4 trained via </a:t>
            </a:r>
            <a:r>
              <a:rPr lang="en-US" sz="2000" dirty="0" err="1"/>
              <a:t>WebAIM</a:t>
            </a:r>
            <a:r>
              <a:rPr lang="en-US" sz="2000" dirty="0"/>
              <a:t>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Staff used for consultations and individual work in group sessions</a:t>
            </a: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9778E2D9-71AD-1828-1A7C-E671DD4920ED}"/>
              </a:ext>
            </a:extLst>
          </p:cNvPr>
          <p:cNvSpPr/>
          <p:nvPr/>
        </p:nvSpPr>
        <p:spPr>
          <a:xfrm>
            <a:off x="4889200" y="1417638"/>
            <a:ext cx="3643532" cy="4324643"/>
          </a:xfrm>
          <a:prstGeom prst="roundRect">
            <a:avLst/>
          </a:prstGeom>
          <a:solidFill>
            <a:srgbClr val="8064A2"/>
          </a:solidFill>
          <a:ln w="57150">
            <a:solidFill>
              <a:srgbClr val="4E2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err="1"/>
              <a:t>WebAIM</a:t>
            </a:r>
            <a:r>
              <a:rPr lang="en-US" sz="2800" dirty="0"/>
              <a:t> Trainings</a:t>
            </a:r>
          </a:p>
          <a:p>
            <a:pPr algn="ctr"/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5 offered so far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Open to all staff and faculty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Aimed at Canvas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100+ have currently participated</a:t>
            </a:r>
          </a:p>
        </p:txBody>
      </p:sp>
    </p:spTree>
    <p:extLst>
      <p:ext uri="{BB962C8B-B14F-4D97-AF65-F5344CB8AC3E}">
        <p14:creationId xmlns:p14="http://schemas.microsoft.com/office/powerpoint/2010/main" val="2159982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12688</TotalTime>
  <Words>981</Words>
  <Application>Microsoft Macintosh PowerPoint</Application>
  <PresentationFormat>On-screen Show (4:3)</PresentationFormat>
  <Paragraphs>267</Paragraphs>
  <Slides>44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Wingdings</vt:lpstr>
      <vt:lpstr>Office Theme</vt:lpstr>
      <vt:lpstr>Developing and Sustaining an Effective Campus-Wide Accessible Course Development Program – The Northwestern Model</vt:lpstr>
      <vt:lpstr>1</vt:lpstr>
      <vt:lpstr>Approach</vt:lpstr>
      <vt:lpstr>Seven Core Accessibility Skills</vt:lpstr>
      <vt:lpstr>Visual Brand</vt:lpstr>
      <vt:lpstr>Create and Cultivate Partnerships</vt:lpstr>
      <vt:lpstr>Involve Stakeholders &amp; Supporters</vt:lpstr>
      <vt:lpstr>Pope Tech Accessibility Guide</vt:lpstr>
      <vt:lpstr>Support</vt:lpstr>
      <vt:lpstr>Seven Core Skills Website</vt:lpstr>
      <vt:lpstr>Templates</vt:lpstr>
      <vt:lpstr>Phase I: Self Identification (April 2023 – April 2024)</vt:lpstr>
      <vt:lpstr>Phase I: Key Strategies</vt:lpstr>
      <vt:lpstr>PowerPoint Presentation</vt:lpstr>
      <vt:lpstr>Tracking</vt:lpstr>
      <vt:lpstr>Tracking - PowerApp</vt:lpstr>
      <vt:lpstr>Wall of Fame</vt:lpstr>
      <vt:lpstr>Mission: Accessible Stats</vt:lpstr>
      <vt:lpstr>Phase II: Working with Units (December 2023 – Present)</vt:lpstr>
      <vt:lpstr>Phase II: Key Strategies</vt:lpstr>
      <vt:lpstr>Medill School of Journalism Partnership</vt:lpstr>
      <vt:lpstr>Medill Spring 2024 Scan</vt:lpstr>
      <vt:lpstr>Spring 2024 - Present</vt:lpstr>
      <vt:lpstr>Partner Units</vt:lpstr>
      <vt:lpstr>Future Partners</vt:lpstr>
      <vt:lpstr>Document Remediation</vt:lpstr>
      <vt:lpstr>Phase III: Main Offenders (September 2024 – Present)</vt:lpstr>
      <vt:lpstr>Phase III: Key Strategies</vt:lpstr>
      <vt:lpstr>Main Offenders Emails</vt:lpstr>
      <vt:lpstr>Next Steps</vt:lpstr>
      <vt:lpstr>Results</vt:lpstr>
      <vt:lpstr>Mission: Accessible’s Impact</vt:lpstr>
      <vt:lpstr>Accessibility Errors Per Course</vt:lpstr>
      <vt:lpstr>Most Common Errors</vt:lpstr>
      <vt:lpstr>Most Common Errors</vt:lpstr>
      <vt:lpstr>Most Common Alerts</vt:lpstr>
      <vt:lpstr>Most Common Alerts</vt:lpstr>
      <vt:lpstr>Errors Per Course - Schools</vt:lpstr>
      <vt:lpstr>Errors Per Course - Schools</vt:lpstr>
      <vt:lpstr>Errors by School</vt:lpstr>
      <vt:lpstr>Errors by School</vt:lpstr>
      <vt:lpstr>Errors by School</vt:lpstr>
      <vt:lpstr>Lessons Learned</vt:lpstr>
      <vt:lpstr>Questions?  Email: james.stachowiak@northwestern.edu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Geraldo Rivera</dc:creator>
  <cp:lastModifiedBy>James R Stachowiak</cp:lastModifiedBy>
  <cp:revision>174</cp:revision>
  <dcterms:created xsi:type="dcterms:W3CDTF">2015-07-21T16:44:10Z</dcterms:created>
  <dcterms:modified xsi:type="dcterms:W3CDTF">2024-10-25T16:13:52Z</dcterms:modified>
</cp:coreProperties>
</file>