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 id="2147483670" r:id="rId3"/>
  </p:sldMasterIdLst>
  <p:notesMasterIdLst>
    <p:notesMasterId r:id="rId4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Lst>
  <p:sldSz cx="9144000" cy="5143500" type="screen16x9"/>
  <p:notesSz cx="6858000" cy="9144000"/>
  <p:embeddedFontLst>
    <p:embeddedFont>
      <p:font typeface="Inter" panose="020B0604020202020204" charset="0"/>
      <p:regular r:id="rId50"/>
      <p:bold r:id="rId51"/>
      <p:italic r:id="rId52"/>
      <p:boldItalic r:id="rId53"/>
    </p:embeddedFont>
    <p:embeddedFont>
      <p:font typeface="Lexend Deca" panose="020B0604020202020204" charset="0"/>
      <p:regular r:id="rId54"/>
      <p:bold r:id="rId55"/>
    </p:embeddedFont>
    <p:embeddedFont>
      <p:font typeface="Open Sans" panose="020B0606030504020204" pitchFamily="34" charset="0"/>
      <p:regular r:id="rId56"/>
      <p:bold r:id="rId57"/>
      <p:italic r:id="rId58"/>
      <p:boldItalic r:id="rId59"/>
    </p:embeddedFont>
    <p:embeddedFont>
      <p:font typeface="Plus Jakarta Sans"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12.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7.fntdata"/><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cce705bf18_9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cce705bf18_9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1349900df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31349900df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ym typeface="Inte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1349900df1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1349900df1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74cf7f4b93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74cf7f4b93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1349900df1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1349900df1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74cf7f4b93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274cf7f4b93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1349900df1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1349900df1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1349900df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31349900df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1349900df1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31349900df1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74cf7f4b93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74cf7f4b93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1349900df1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31349900df1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e3081194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e3081194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74cf7f4b93_0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74cf7f4b93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74cf7f4b93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74cf7f4b93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1349900df1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31349900df1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1349900df1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31349900df1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1349900df1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31349900df1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1349900df1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31349900df1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1349900df1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31349900df1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1349900df1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1349900df1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1349900df1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1349900df1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1349900df1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1349900df1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6dc519492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6dc519492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31349900df1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31349900df1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1349900df1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1349900df1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1349900df1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31349900df1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1349900df1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31349900df1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31349900df1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31349900df1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31349900df1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31349900df1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31349900df1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31349900df1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31349900df1_0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31349900df1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31349900df1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31349900df1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31349900df1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31349900df1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859c11c032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859c11c032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1349900df1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31349900df1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31349900df1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31349900df1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31349900df1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31349900df1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1349900df1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31349900df1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31349900df1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31349900df1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endParaRPr>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31349900df1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31349900df1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74cf7f4b93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74cf7f4b93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74cf7f4b9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74cf7f4b9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1349900df1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1349900df1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1349900df1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1349900df1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1349900df1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1349900df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3777000"/>
          </a:xfrm>
          <a:prstGeom prst="rect">
            <a:avLst/>
          </a:prstGeom>
          <a:solidFill>
            <a:srgbClr val="F4F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697725" y="618450"/>
            <a:ext cx="7774500" cy="2052600"/>
          </a:xfrm>
          <a:prstGeom prst="rect">
            <a:avLst/>
          </a:prstGeom>
        </p:spPr>
        <p:txBody>
          <a:bodyPr spcFirstLastPara="1" wrap="square" lIns="0" tIns="0" rIns="0" bIns="0" anchor="ctr" anchorCtr="0">
            <a:normAutofit/>
          </a:bodyPr>
          <a:lstStyle>
            <a:lvl1pPr lvl="0" rtl="0">
              <a:spcBef>
                <a:spcPts val="0"/>
              </a:spcBef>
              <a:spcAft>
                <a:spcPts val="0"/>
              </a:spcAft>
              <a:buClr>
                <a:srgbClr val="444F66"/>
              </a:buClr>
              <a:buSzPts val="6000"/>
              <a:buFont typeface="Plus Jakarta Sans"/>
              <a:buNone/>
              <a:defRPr sz="6000">
                <a:solidFill>
                  <a:srgbClr val="444F66"/>
                </a:solidFill>
                <a:latin typeface="Plus Jakarta Sans"/>
                <a:ea typeface="Plus Jakarta Sans"/>
                <a:cs typeface="Plus Jakarta Sans"/>
                <a:sym typeface="Plus Jakarta Sans"/>
              </a:defRPr>
            </a:lvl1pPr>
            <a:lvl2pPr lvl="1"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2pPr>
            <a:lvl3pPr lvl="2"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3pPr>
            <a:lvl4pPr lvl="3"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4pPr>
            <a:lvl5pPr lvl="4"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5pPr>
            <a:lvl6pPr lvl="5"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6pPr>
            <a:lvl7pPr lvl="6"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7pPr>
            <a:lvl8pPr lvl="7"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8pPr>
            <a:lvl9pPr lvl="8"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9pPr>
          </a:lstStyle>
          <a:p>
            <a:endParaRPr/>
          </a:p>
        </p:txBody>
      </p:sp>
      <p:sp>
        <p:nvSpPr>
          <p:cNvPr id="12" name="Google Shape;12;p2"/>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a:bodyPr>
          <a:lstStyle>
            <a:lvl1pPr lvl="0" rtl="0">
              <a:lnSpc>
                <a:spcPct val="115000"/>
              </a:lnSpc>
              <a:spcBef>
                <a:spcPts val="0"/>
              </a:spcBef>
              <a:spcAft>
                <a:spcPts val="0"/>
              </a:spcAft>
              <a:buClr>
                <a:srgbClr val="444F66"/>
              </a:buClr>
              <a:buSzPts val="2400"/>
              <a:buFont typeface="Inter"/>
              <a:buNone/>
              <a:defRPr sz="2400">
                <a:solidFill>
                  <a:srgbClr val="444F66"/>
                </a:solidFill>
                <a:latin typeface="Inter"/>
                <a:ea typeface="Inter"/>
                <a:cs typeface="Inter"/>
                <a:sym typeface="Int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3" name="Google Shape;13;p2"/>
          <p:cNvGrpSpPr/>
          <p:nvPr/>
        </p:nvGrpSpPr>
        <p:grpSpPr>
          <a:xfrm>
            <a:off x="697722" y="4285096"/>
            <a:ext cx="1678962" cy="349815"/>
            <a:chOff x="238125" y="2101750"/>
            <a:chExt cx="7129350" cy="1486675"/>
          </a:xfrm>
        </p:grpSpPr>
        <p:grpSp>
          <p:nvGrpSpPr>
            <p:cNvPr id="14" name="Google Shape;14;p2"/>
            <p:cNvGrpSpPr/>
            <p:nvPr/>
          </p:nvGrpSpPr>
          <p:grpSpPr>
            <a:xfrm>
              <a:off x="238125" y="2237750"/>
              <a:ext cx="1352275" cy="1350675"/>
              <a:chOff x="238125" y="2237750"/>
              <a:chExt cx="1352275" cy="1350675"/>
            </a:xfrm>
          </p:grpSpPr>
          <p:sp>
            <p:nvSpPr>
              <p:cNvPr id="15" name="Google Shape;15;p2"/>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title="Texthelp logo"/>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1834425" y="2101750"/>
              <a:ext cx="5533050" cy="1446675"/>
              <a:chOff x="1834425" y="2101750"/>
              <a:chExt cx="5533050" cy="1446675"/>
            </a:xfrm>
          </p:grpSpPr>
          <p:sp>
            <p:nvSpPr>
              <p:cNvPr id="18" name="Google Shape;18;p2"/>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1 1">
  <p:cSld name="Blank 1_1">
    <p:spTree>
      <p:nvGrpSpPr>
        <p:cNvPr id="1" name="Shape 152"/>
        <p:cNvGrpSpPr/>
        <p:nvPr/>
      </p:nvGrpSpPr>
      <p:grpSpPr>
        <a:xfrm>
          <a:off x="0" y="0"/>
          <a:ext cx="0" cy="0"/>
          <a:chOff x="0" y="0"/>
          <a:chExt cx="0" cy="0"/>
        </a:xfrm>
      </p:grpSpPr>
      <p:sp>
        <p:nvSpPr>
          <p:cNvPr id="153" name="Google Shape;153;p11"/>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rmAutofit/>
          </a:bodyPr>
          <a:lstStyle>
            <a:lvl1pPr marL="0" marR="0" lvl="0" indent="0" algn="r" rtl="0">
              <a:lnSpc>
                <a:spcPct val="100000"/>
              </a:lnSpc>
              <a:spcBef>
                <a:spcPts val="0"/>
              </a:spcBef>
              <a:spcAft>
                <a:spcPts val="0"/>
              </a:spcAft>
              <a:buClr>
                <a:srgbClr val="000000"/>
              </a:buClr>
              <a:buSzPts val="900"/>
              <a:buFont typeface="Arial"/>
              <a:buNone/>
              <a:defRPr sz="1200" b="1" i="0" u="none" strike="noStrike" cap="none">
                <a:solidFill>
                  <a:schemeClr val="dk2"/>
                </a:solidFill>
                <a:latin typeface="Lexend Deca"/>
                <a:ea typeface="Lexend Deca"/>
                <a:cs typeface="Lexend Deca"/>
                <a:sym typeface="Lexend Deca"/>
              </a:defRPr>
            </a:lvl1pPr>
            <a:lvl2pPr marL="0" marR="0" lvl="1" indent="0" algn="r" rtl="0">
              <a:lnSpc>
                <a:spcPct val="100000"/>
              </a:lnSpc>
              <a:spcBef>
                <a:spcPts val="0"/>
              </a:spcBef>
              <a:spcAft>
                <a:spcPts val="0"/>
              </a:spcAft>
              <a:buClr>
                <a:srgbClr val="000000"/>
              </a:buClr>
              <a:buSzPts val="900"/>
              <a:buFont typeface="Arial"/>
              <a:buNone/>
              <a:defRPr sz="1200" b="1" i="0" u="none" strike="noStrike" cap="none">
                <a:solidFill>
                  <a:schemeClr val="dk2"/>
                </a:solidFill>
                <a:latin typeface="Lexend Deca"/>
                <a:ea typeface="Lexend Deca"/>
                <a:cs typeface="Lexend Deca"/>
                <a:sym typeface="Lexend Deca"/>
              </a:defRPr>
            </a:lvl2pPr>
            <a:lvl3pPr marL="0" marR="0" lvl="2" indent="0" algn="r" rtl="0">
              <a:lnSpc>
                <a:spcPct val="100000"/>
              </a:lnSpc>
              <a:spcBef>
                <a:spcPts val="0"/>
              </a:spcBef>
              <a:spcAft>
                <a:spcPts val="0"/>
              </a:spcAft>
              <a:buClr>
                <a:srgbClr val="000000"/>
              </a:buClr>
              <a:buSzPts val="900"/>
              <a:buFont typeface="Arial"/>
              <a:buNone/>
              <a:defRPr sz="1200" b="1" i="0" u="none" strike="noStrike" cap="none">
                <a:solidFill>
                  <a:schemeClr val="dk2"/>
                </a:solidFill>
                <a:latin typeface="Lexend Deca"/>
                <a:ea typeface="Lexend Deca"/>
                <a:cs typeface="Lexend Deca"/>
                <a:sym typeface="Lexend Deca"/>
              </a:defRPr>
            </a:lvl3pPr>
            <a:lvl4pPr marL="0" marR="0" lvl="3" indent="0" algn="r" rtl="0">
              <a:lnSpc>
                <a:spcPct val="100000"/>
              </a:lnSpc>
              <a:spcBef>
                <a:spcPts val="0"/>
              </a:spcBef>
              <a:spcAft>
                <a:spcPts val="0"/>
              </a:spcAft>
              <a:buClr>
                <a:srgbClr val="000000"/>
              </a:buClr>
              <a:buSzPts val="900"/>
              <a:buFont typeface="Arial"/>
              <a:buNone/>
              <a:defRPr sz="1200" b="1" i="0" u="none" strike="noStrike" cap="none">
                <a:solidFill>
                  <a:schemeClr val="dk2"/>
                </a:solidFill>
                <a:latin typeface="Lexend Deca"/>
                <a:ea typeface="Lexend Deca"/>
                <a:cs typeface="Lexend Deca"/>
                <a:sym typeface="Lexend Deca"/>
              </a:defRPr>
            </a:lvl4pPr>
            <a:lvl5pPr marL="0" marR="0" lvl="4" indent="0" algn="r" rtl="0">
              <a:lnSpc>
                <a:spcPct val="100000"/>
              </a:lnSpc>
              <a:spcBef>
                <a:spcPts val="0"/>
              </a:spcBef>
              <a:spcAft>
                <a:spcPts val="0"/>
              </a:spcAft>
              <a:buClr>
                <a:srgbClr val="000000"/>
              </a:buClr>
              <a:buSzPts val="900"/>
              <a:buFont typeface="Arial"/>
              <a:buNone/>
              <a:defRPr sz="1200" b="1" i="0" u="none" strike="noStrike" cap="none">
                <a:solidFill>
                  <a:schemeClr val="dk2"/>
                </a:solidFill>
                <a:latin typeface="Lexend Deca"/>
                <a:ea typeface="Lexend Deca"/>
                <a:cs typeface="Lexend Deca"/>
                <a:sym typeface="Lexend Deca"/>
              </a:defRPr>
            </a:lvl5pPr>
            <a:lvl6pPr marL="0" marR="0" lvl="5" indent="0" algn="r" rtl="0">
              <a:lnSpc>
                <a:spcPct val="100000"/>
              </a:lnSpc>
              <a:spcBef>
                <a:spcPts val="0"/>
              </a:spcBef>
              <a:spcAft>
                <a:spcPts val="0"/>
              </a:spcAft>
              <a:buClr>
                <a:srgbClr val="000000"/>
              </a:buClr>
              <a:buSzPts val="900"/>
              <a:buFont typeface="Arial"/>
              <a:buNone/>
              <a:defRPr sz="1200" b="1" i="0" u="none" strike="noStrike" cap="none">
                <a:solidFill>
                  <a:schemeClr val="dk2"/>
                </a:solidFill>
                <a:latin typeface="Lexend Deca"/>
                <a:ea typeface="Lexend Deca"/>
                <a:cs typeface="Lexend Deca"/>
                <a:sym typeface="Lexend Deca"/>
              </a:defRPr>
            </a:lvl6pPr>
            <a:lvl7pPr marL="0" marR="0" lvl="6" indent="0" algn="r" rtl="0">
              <a:lnSpc>
                <a:spcPct val="100000"/>
              </a:lnSpc>
              <a:spcBef>
                <a:spcPts val="0"/>
              </a:spcBef>
              <a:spcAft>
                <a:spcPts val="0"/>
              </a:spcAft>
              <a:buClr>
                <a:srgbClr val="000000"/>
              </a:buClr>
              <a:buSzPts val="900"/>
              <a:buFont typeface="Arial"/>
              <a:buNone/>
              <a:defRPr sz="1200" b="1" i="0" u="none" strike="noStrike" cap="none">
                <a:solidFill>
                  <a:schemeClr val="dk2"/>
                </a:solidFill>
                <a:latin typeface="Lexend Deca"/>
                <a:ea typeface="Lexend Deca"/>
                <a:cs typeface="Lexend Deca"/>
                <a:sym typeface="Lexend Deca"/>
              </a:defRPr>
            </a:lvl7pPr>
            <a:lvl8pPr marL="0" marR="0" lvl="7" indent="0" algn="r" rtl="0">
              <a:lnSpc>
                <a:spcPct val="100000"/>
              </a:lnSpc>
              <a:spcBef>
                <a:spcPts val="0"/>
              </a:spcBef>
              <a:spcAft>
                <a:spcPts val="0"/>
              </a:spcAft>
              <a:buClr>
                <a:srgbClr val="000000"/>
              </a:buClr>
              <a:buSzPts val="900"/>
              <a:buFont typeface="Arial"/>
              <a:buNone/>
              <a:defRPr sz="1200" b="1" i="0" u="none" strike="noStrike" cap="none">
                <a:solidFill>
                  <a:schemeClr val="dk2"/>
                </a:solidFill>
                <a:latin typeface="Lexend Deca"/>
                <a:ea typeface="Lexend Deca"/>
                <a:cs typeface="Lexend Deca"/>
                <a:sym typeface="Lexend Deca"/>
              </a:defRPr>
            </a:lvl8pPr>
            <a:lvl9pPr marL="0" marR="0" lvl="8" indent="0" algn="r" rtl="0">
              <a:lnSpc>
                <a:spcPct val="100000"/>
              </a:lnSpc>
              <a:spcBef>
                <a:spcPts val="0"/>
              </a:spcBef>
              <a:spcAft>
                <a:spcPts val="0"/>
              </a:spcAft>
              <a:buClr>
                <a:srgbClr val="000000"/>
              </a:buClr>
              <a:buSzPts val="900"/>
              <a:buFont typeface="Arial"/>
              <a:buNone/>
              <a:defRPr sz="1200" b="1" i="0" u="none" strike="noStrike" cap="none">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8"/>
        <p:cNvGrpSpPr/>
        <p:nvPr/>
      </p:nvGrpSpPr>
      <p:grpSpPr>
        <a:xfrm>
          <a:off x="0" y="0"/>
          <a:ext cx="0" cy="0"/>
          <a:chOff x="0" y="0"/>
          <a:chExt cx="0" cy="0"/>
        </a:xfrm>
      </p:grpSpPr>
      <p:sp>
        <p:nvSpPr>
          <p:cNvPr id="159" name="Google Shape;159;p13"/>
          <p:cNvSpPr/>
          <p:nvPr/>
        </p:nvSpPr>
        <p:spPr>
          <a:xfrm>
            <a:off x="0" y="0"/>
            <a:ext cx="9144000" cy="3777000"/>
          </a:xfrm>
          <a:prstGeom prst="rect">
            <a:avLst/>
          </a:prstGeom>
          <a:solidFill>
            <a:srgbClr val="F4F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txBox="1">
            <a:spLocks noGrp="1"/>
          </p:cNvSpPr>
          <p:nvPr>
            <p:ph type="ctrTitle"/>
          </p:nvPr>
        </p:nvSpPr>
        <p:spPr>
          <a:xfrm>
            <a:off x="697725" y="618450"/>
            <a:ext cx="7774500" cy="2052600"/>
          </a:xfrm>
          <a:prstGeom prst="rect">
            <a:avLst/>
          </a:prstGeom>
        </p:spPr>
        <p:txBody>
          <a:bodyPr spcFirstLastPara="1" wrap="square" lIns="0" tIns="0" rIns="0" bIns="0" anchor="ctr" anchorCtr="0">
            <a:normAutofit/>
          </a:bodyPr>
          <a:lstStyle>
            <a:lvl1pPr lvl="0"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1pPr>
            <a:lvl2pPr lvl="1"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2pPr>
            <a:lvl3pPr lvl="2"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3pPr>
            <a:lvl4pPr lvl="3"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4pPr>
            <a:lvl5pPr lvl="4"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5pPr>
            <a:lvl6pPr lvl="5"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6pPr>
            <a:lvl7pPr lvl="6"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7pPr>
            <a:lvl8pPr lvl="7"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8pPr>
            <a:lvl9pPr lvl="8"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9pPr>
          </a:lstStyle>
          <a:p>
            <a:endParaRPr/>
          </a:p>
        </p:txBody>
      </p:sp>
      <p:sp>
        <p:nvSpPr>
          <p:cNvPr id="161" name="Google Shape;161;p13"/>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a:bodyPr>
          <a:lstStyle>
            <a:lvl1pPr lvl="0" rtl="0">
              <a:lnSpc>
                <a:spcPct val="115000"/>
              </a:lnSpc>
              <a:spcBef>
                <a:spcPts val="0"/>
              </a:spcBef>
              <a:spcAft>
                <a:spcPts val="0"/>
              </a:spcAft>
              <a:buClr>
                <a:srgbClr val="444F66"/>
              </a:buClr>
              <a:buSzPts val="2400"/>
              <a:buFont typeface="Inter"/>
              <a:buNone/>
              <a:defRPr sz="2400">
                <a:solidFill>
                  <a:srgbClr val="444F66"/>
                </a:solidFill>
                <a:latin typeface="Inter"/>
                <a:ea typeface="Inter"/>
                <a:cs typeface="Inter"/>
                <a:sym typeface="Int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62" name="Google Shape;162;p13"/>
          <p:cNvGrpSpPr/>
          <p:nvPr/>
        </p:nvGrpSpPr>
        <p:grpSpPr>
          <a:xfrm>
            <a:off x="697722" y="4285096"/>
            <a:ext cx="1678962" cy="349815"/>
            <a:chOff x="238125" y="2101750"/>
            <a:chExt cx="7129350" cy="1486675"/>
          </a:xfrm>
        </p:grpSpPr>
        <p:grpSp>
          <p:nvGrpSpPr>
            <p:cNvPr id="163" name="Google Shape;163;p13"/>
            <p:cNvGrpSpPr/>
            <p:nvPr/>
          </p:nvGrpSpPr>
          <p:grpSpPr>
            <a:xfrm>
              <a:off x="238125" y="2237750"/>
              <a:ext cx="1352275" cy="1350675"/>
              <a:chOff x="238125" y="2237750"/>
              <a:chExt cx="1352275" cy="1350675"/>
            </a:xfrm>
          </p:grpSpPr>
          <p:sp>
            <p:nvSpPr>
              <p:cNvPr id="164" name="Google Shape;164;p13"/>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13"/>
            <p:cNvGrpSpPr/>
            <p:nvPr/>
          </p:nvGrpSpPr>
          <p:grpSpPr>
            <a:xfrm>
              <a:off x="1834425" y="2101750"/>
              <a:ext cx="5533050" cy="1446675"/>
              <a:chOff x="1834425" y="2101750"/>
              <a:chExt cx="5533050" cy="1446675"/>
            </a:xfrm>
          </p:grpSpPr>
          <p:sp>
            <p:nvSpPr>
              <p:cNvPr id="167" name="Google Shape;167;p13"/>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176"/>
        <p:cNvGrpSpPr/>
        <p:nvPr/>
      </p:nvGrpSpPr>
      <p:grpSpPr>
        <a:xfrm>
          <a:off x="0" y="0"/>
          <a:ext cx="0" cy="0"/>
          <a:chOff x="0" y="0"/>
          <a:chExt cx="0" cy="0"/>
        </a:xfrm>
      </p:grpSpPr>
      <p:sp>
        <p:nvSpPr>
          <p:cNvPr id="177" name="Google Shape;17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78" name="Google Shape;178;p14"/>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444F66"/>
              </a:buClr>
              <a:buSzPts val="4800"/>
              <a:buFont typeface="Inter"/>
              <a:buNone/>
              <a:defRPr sz="4800">
                <a:solidFill>
                  <a:srgbClr val="444F66"/>
                </a:solidFill>
                <a:latin typeface="Inter"/>
                <a:ea typeface="Inter"/>
                <a:cs typeface="Inter"/>
                <a:sym typeface="Inter"/>
              </a:defRPr>
            </a:lvl1pPr>
            <a:lvl2pPr lvl="1"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2pPr>
            <a:lvl3pPr lvl="2"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3pPr>
            <a:lvl4pPr lvl="3"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4pPr>
            <a:lvl5pPr lvl="4"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5pPr>
            <a:lvl6pPr lvl="5"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6pPr>
            <a:lvl7pPr lvl="6"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7pPr>
            <a:lvl8pPr lvl="7"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8pPr>
            <a:lvl9pPr lvl="8"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9pPr>
          </a:lstStyle>
          <a:p>
            <a:endParaRPr/>
          </a:p>
        </p:txBody>
      </p:sp>
      <p:grpSp>
        <p:nvGrpSpPr>
          <p:cNvPr id="179" name="Google Shape;179;p14"/>
          <p:cNvGrpSpPr/>
          <p:nvPr/>
        </p:nvGrpSpPr>
        <p:grpSpPr>
          <a:xfrm>
            <a:off x="7724692" y="271192"/>
            <a:ext cx="1141409" cy="237868"/>
            <a:chOff x="238125" y="2101750"/>
            <a:chExt cx="7129350" cy="1486675"/>
          </a:xfrm>
        </p:grpSpPr>
        <p:grpSp>
          <p:nvGrpSpPr>
            <p:cNvPr id="180" name="Google Shape;180;p14"/>
            <p:cNvGrpSpPr/>
            <p:nvPr/>
          </p:nvGrpSpPr>
          <p:grpSpPr>
            <a:xfrm>
              <a:off x="238125" y="2237750"/>
              <a:ext cx="1352275" cy="1350675"/>
              <a:chOff x="238125" y="2237750"/>
              <a:chExt cx="1352275" cy="1350675"/>
            </a:xfrm>
          </p:grpSpPr>
          <p:sp>
            <p:nvSpPr>
              <p:cNvPr id="181" name="Google Shape;181;p14"/>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14"/>
            <p:cNvGrpSpPr/>
            <p:nvPr/>
          </p:nvGrpSpPr>
          <p:grpSpPr>
            <a:xfrm>
              <a:off x="1834425" y="2101750"/>
              <a:ext cx="5533050" cy="1446675"/>
              <a:chOff x="1834425" y="2101750"/>
              <a:chExt cx="5533050" cy="1446675"/>
            </a:xfrm>
          </p:grpSpPr>
          <p:sp>
            <p:nvSpPr>
              <p:cNvPr id="184" name="Google Shape;184;p14"/>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Divider - Slate Dark">
  <p:cSld name="SECTION_HEADER_1">
    <p:bg>
      <p:bgPr>
        <a:solidFill>
          <a:srgbClr val="2A3953"/>
        </a:solidFill>
        <a:effectLst/>
      </p:bgPr>
    </p:bg>
    <p:spTree>
      <p:nvGrpSpPr>
        <p:cNvPr id="1" name="Shape 193"/>
        <p:cNvGrpSpPr/>
        <p:nvPr/>
      </p:nvGrpSpPr>
      <p:grpSpPr>
        <a:xfrm>
          <a:off x="0" y="0"/>
          <a:ext cx="0" cy="0"/>
          <a:chOff x="0" y="0"/>
          <a:chExt cx="0" cy="0"/>
        </a:xfrm>
      </p:grpSpPr>
      <p:sp>
        <p:nvSpPr>
          <p:cNvPr id="194" name="Google Shape;19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95" name="Google Shape;195;p15"/>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1pPr>
            <a:lvl2pPr lvl="1"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2pPr>
            <a:lvl3pPr lvl="2"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3pPr>
            <a:lvl4pPr lvl="3"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4pPr>
            <a:lvl5pPr lvl="4"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5pPr>
            <a:lvl6pPr lvl="5"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6pPr>
            <a:lvl7pPr lvl="6"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7pPr>
            <a:lvl8pPr lvl="7"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8pPr>
            <a:lvl9pPr lvl="8"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9pPr>
          </a:lstStyle>
          <a:p>
            <a:endParaRPr/>
          </a:p>
        </p:txBody>
      </p:sp>
      <p:grpSp>
        <p:nvGrpSpPr>
          <p:cNvPr id="196" name="Google Shape;196;p15"/>
          <p:cNvGrpSpPr/>
          <p:nvPr/>
        </p:nvGrpSpPr>
        <p:grpSpPr>
          <a:xfrm>
            <a:off x="7724692" y="271192"/>
            <a:ext cx="1141409" cy="237868"/>
            <a:chOff x="238125" y="2101750"/>
            <a:chExt cx="7129350" cy="1486675"/>
          </a:xfrm>
        </p:grpSpPr>
        <p:grpSp>
          <p:nvGrpSpPr>
            <p:cNvPr id="197" name="Google Shape;197;p15"/>
            <p:cNvGrpSpPr/>
            <p:nvPr/>
          </p:nvGrpSpPr>
          <p:grpSpPr>
            <a:xfrm>
              <a:off x="238125" y="2237750"/>
              <a:ext cx="1352275" cy="1350675"/>
              <a:chOff x="238125" y="2237750"/>
              <a:chExt cx="1352275" cy="1350675"/>
            </a:xfrm>
          </p:grpSpPr>
          <p:sp>
            <p:nvSpPr>
              <p:cNvPr id="198" name="Google Shape;198;p15"/>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5"/>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15"/>
            <p:cNvGrpSpPr/>
            <p:nvPr/>
          </p:nvGrpSpPr>
          <p:grpSpPr>
            <a:xfrm>
              <a:off x="1834425" y="2101750"/>
              <a:ext cx="5533050" cy="1446675"/>
              <a:chOff x="1834425" y="2101750"/>
              <a:chExt cx="5533050" cy="1446675"/>
            </a:xfrm>
          </p:grpSpPr>
          <p:sp>
            <p:nvSpPr>
              <p:cNvPr id="201" name="Google Shape;201;p15"/>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5"/>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Divider - Magenta">
  <p:cSld name="SECTION_HEADER_1_1">
    <p:bg>
      <p:bgPr>
        <a:solidFill>
          <a:srgbClr val="E12362"/>
        </a:solidFill>
        <a:effectLst/>
      </p:bgPr>
    </p:bg>
    <p:spTree>
      <p:nvGrpSpPr>
        <p:cNvPr id="1" name="Shape 210"/>
        <p:cNvGrpSpPr/>
        <p:nvPr/>
      </p:nvGrpSpPr>
      <p:grpSpPr>
        <a:xfrm>
          <a:off x="0" y="0"/>
          <a:ext cx="0" cy="0"/>
          <a:chOff x="0" y="0"/>
          <a:chExt cx="0" cy="0"/>
        </a:xfrm>
      </p:grpSpPr>
      <p:sp>
        <p:nvSpPr>
          <p:cNvPr id="211" name="Google Shape;211;p16"/>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1pPr>
            <a:lvl2pPr lvl="1"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2pPr>
            <a:lvl3pPr lvl="2"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3pPr>
            <a:lvl4pPr lvl="3"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4pPr>
            <a:lvl5pPr lvl="4"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5pPr>
            <a:lvl6pPr lvl="5"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6pPr>
            <a:lvl7pPr lvl="6"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7pPr>
            <a:lvl8pPr lvl="7"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8pPr>
            <a:lvl9pPr lvl="8"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9pPr>
          </a:lstStyle>
          <a:p>
            <a:endParaRPr/>
          </a:p>
        </p:txBody>
      </p:sp>
      <p:sp>
        <p:nvSpPr>
          <p:cNvPr id="212" name="Google Shape;21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grpSp>
        <p:nvGrpSpPr>
          <p:cNvPr id="213" name="Google Shape;213;p16"/>
          <p:cNvGrpSpPr/>
          <p:nvPr/>
        </p:nvGrpSpPr>
        <p:grpSpPr>
          <a:xfrm>
            <a:off x="7724692" y="271192"/>
            <a:ext cx="1141409" cy="237868"/>
            <a:chOff x="238125" y="2101750"/>
            <a:chExt cx="7129350" cy="1486675"/>
          </a:xfrm>
        </p:grpSpPr>
        <p:grpSp>
          <p:nvGrpSpPr>
            <p:cNvPr id="214" name="Google Shape;214;p16"/>
            <p:cNvGrpSpPr/>
            <p:nvPr/>
          </p:nvGrpSpPr>
          <p:grpSpPr>
            <a:xfrm>
              <a:off x="238125" y="2237750"/>
              <a:ext cx="1352275" cy="1350675"/>
              <a:chOff x="238125" y="2237750"/>
              <a:chExt cx="1352275" cy="1350675"/>
            </a:xfrm>
          </p:grpSpPr>
          <p:sp>
            <p:nvSpPr>
              <p:cNvPr id="215" name="Google Shape;215;p16"/>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FFFF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 name="Google Shape;217;p16"/>
            <p:cNvGrpSpPr/>
            <p:nvPr/>
          </p:nvGrpSpPr>
          <p:grpSpPr>
            <a:xfrm>
              <a:off x="1834425" y="2101750"/>
              <a:ext cx="5533050" cy="1446675"/>
              <a:chOff x="1834425" y="2101750"/>
              <a:chExt cx="5533050" cy="1446675"/>
            </a:xfrm>
          </p:grpSpPr>
          <p:sp>
            <p:nvSpPr>
              <p:cNvPr id="218" name="Google Shape;218;p16"/>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9" name="Google Shape;219;p16"/>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0" name="Google Shape;220;p16"/>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1" name="Google Shape;221;p16"/>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2" name="Google Shape;222;p16"/>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3" name="Google Shape;223;p16"/>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4" name="Google Shape;224;p16"/>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5" name="Google Shape;225;p16"/>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6" name="Google Shape;226;p16"/>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ulleted List" type="tx">
  <p:cSld name="TITLE_AND_BODY">
    <p:spTree>
      <p:nvGrpSpPr>
        <p:cNvPr id="1" name="Shape 227"/>
        <p:cNvGrpSpPr/>
        <p:nvPr/>
      </p:nvGrpSpPr>
      <p:grpSpPr>
        <a:xfrm>
          <a:off x="0" y="0"/>
          <a:ext cx="0" cy="0"/>
          <a:chOff x="0" y="0"/>
          <a:chExt cx="0" cy="0"/>
        </a:xfrm>
      </p:grpSpPr>
      <p:sp>
        <p:nvSpPr>
          <p:cNvPr id="228" name="Google Shape;22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29" name="Google Shape;229;p17"/>
          <p:cNvSpPr txBox="1">
            <a:spLocks noGrp="1"/>
          </p:cNvSpPr>
          <p:nvPr>
            <p:ph type="title"/>
          </p:nvPr>
        </p:nvSpPr>
        <p:spPr>
          <a:xfrm>
            <a:off x="672800" y="6375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Font typeface="Inter"/>
              <a:buNone/>
              <a:defRPr sz="3600">
                <a:latin typeface="Inter"/>
                <a:ea typeface="Inter"/>
                <a:cs typeface="Inter"/>
                <a:sym typeface="Inter"/>
              </a:defRPr>
            </a:lvl1pPr>
            <a:lvl2pPr lvl="1" rtl="0">
              <a:spcBef>
                <a:spcPts val="0"/>
              </a:spcBef>
              <a:spcAft>
                <a:spcPts val="0"/>
              </a:spcAft>
              <a:buSzPts val="3600"/>
              <a:buFont typeface="Inter"/>
              <a:buNone/>
              <a:defRPr sz="3600">
                <a:latin typeface="Inter"/>
                <a:ea typeface="Inter"/>
                <a:cs typeface="Inter"/>
                <a:sym typeface="Inter"/>
              </a:defRPr>
            </a:lvl2pPr>
            <a:lvl3pPr lvl="2" rtl="0">
              <a:spcBef>
                <a:spcPts val="0"/>
              </a:spcBef>
              <a:spcAft>
                <a:spcPts val="0"/>
              </a:spcAft>
              <a:buSzPts val="3600"/>
              <a:buFont typeface="Inter"/>
              <a:buNone/>
              <a:defRPr sz="3600">
                <a:latin typeface="Inter"/>
                <a:ea typeface="Inter"/>
                <a:cs typeface="Inter"/>
                <a:sym typeface="Inter"/>
              </a:defRPr>
            </a:lvl3pPr>
            <a:lvl4pPr lvl="3" rtl="0">
              <a:spcBef>
                <a:spcPts val="0"/>
              </a:spcBef>
              <a:spcAft>
                <a:spcPts val="0"/>
              </a:spcAft>
              <a:buSzPts val="3600"/>
              <a:buFont typeface="Inter"/>
              <a:buNone/>
              <a:defRPr sz="3600">
                <a:latin typeface="Inter"/>
                <a:ea typeface="Inter"/>
                <a:cs typeface="Inter"/>
                <a:sym typeface="Inter"/>
              </a:defRPr>
            </a:lvl4pPr>
            <a:lvl5pPr lvl="4" rtl="0">
              <a:spcBef>
                <a:spcPts val="0"/>
              </a:spcBef>
              <a:spcAft>
                <a:spcPts val="0"/>
              </a:spcAft>
              <a:buSzPts val="3600"/>
              <a:buFont typeface="Inter"/>
              <a:buNone/>
              <a:defRPr sz="3600">
                <a:latin typeface="Inter"/>
                <a:ea typeface="Inter"/>
                <a:cs typeface="Inter"/>
                <a:sym typeface="Inter"/>
              </a:defRPr>
            </a:lvl5pPr>
            <a:lvl6pPr lvl="5" rtl="0">
              <a:spcBef>
                <a:spcPts val="0"/>
              </a:spcBef>
              <a:spcAft>
                <a:spcPts val="0"/>
              </a:spcAft>
              <a:buSzPts val="3600"/>
              <a:buFont typeface="Inter"/>
              <a:buNone/>
              <a:defRPr sz="3600">
                <a:latin typeface="Inter"/>
                <a:ea typeface="Inter"/>
                <a:cs typeface="Inter"/>
                <a:sym typeface="Inter"/>
              </a:defRPr>
            </a:lvl6pPr>
            <a:lvl7pPr lvl="6" rtl="0">
              <a:spcBef>
                <a:spcPts val="0"/>
              </a:spcBef>
              <a:spcAft>
                <a:spcPts val="0"/>
              </a:spcAft>
              <a:buSzPts val="3600"/>
              <a:buFont typeface="Inter"/>
              <a:buNone/>
              <a:defRPr sz="3600">
                <a:latin typeface="Inter"/>
                <a:ea typeface="Inter"/>
                <a:cs typeface="Inter"/>
                <a:sym typeface="Inter"/>
              </a:defRPr>
            </a:lvl7pPr>
            <a:lvl8pPr lvl="7" rtl="0">
              <a:spcBef>
                <a:spcPts val="0"/>
              </a:spcBef>
              <a:spcAft>
                <a:spcPts val="0"/>
              </a:spcAft>
              <a:buSzPts val="3600"/>
              <a:buFont typeface="Inter"/>
              <a:buNone/>
              <a:defRPr sz="3600">
                <a:latin typeface="Inter"/>
                <a:ea typeface="Inter"/>
                <a:cs typeface="Inter"/>
                <a:sym typeface="Inter"/>
              </a:defRPr>
            </a:lvl8pPr>
            <a:lvl9pPr lvl="8" rtl="0">
              <a:spcBef>
                <a:spcPts val="0"/>
              </a:spcBef>
              <a:spcAft>
                <a:spcPts val="0"/>
              </a:spcAft>
              <a:buSzPts val="3600"/>
              <a:buFont typeface="Inter"/>
              <a:buNone/>
              <a:defRPr sz="3600">
                <a:latin typeface="Inter"/>
                <a:ea typeface="Inter"/>
                <a:cs typeface="Inter"/>
                <a:sym typeface="Inter"/>
              </a:defRPr>
            </a:lvl9pPr>
          </a:lstStyle>
          <a:p>
            <a:endParaRPr/>
          </a:p>
        </p:txBody>
      </p:sp>
      <p:sp>
        <p:nvSpPr>
          <p:cNvPr id="230" name="Google Shape;230;p17"/>
          <p:cNvSpPr txBox="1">
            <a:spLocks noGrp="1"/>
          </p:cNvSpPr>
          <p:nvPr>
            <p:ph type="body" idx="1"/>
          </p:nvPr>
        </p:nvSpPr>
        <p:spPr>
          <a:xfrm>
            <a:off x="672800" y="1580200"/>
            <a:ext cx="4015800" cy="3110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D3269"/>
              </a:buClr>
              <a:buSzPts val="1400"/>
              <a:buFont typeface="Inter"/>
              <a:buChar char="●"/>
              <a:defRPr sz="1400">
                <a:latin typeface="Inter"/>
                <a:ea typeface="Inter"/>
                <a:cs typeface="Inter"/>
                <a:sym typeface="Inter"/>
              </a:defRPr>
            </a:lvl1pPr>
            <a:lvl2pPr marL="914400" lvl="1" indent="-317500" rtl="0">
              <a:spcBef>
                <a:spcPts val="1000"/>
              </a:spcBef>
              <a:spcAft>
                <a:spcPts val="0"/>
              </a:spcAft>
              <a:buSzPts val="1400"/>
              <a:buFont typeface="Inter"/>
              <a:buChar char="○"/>
              <a:defRPr>
                <a:latin typeface="Inter"/>
                <a:ea typeface="Inter"/>
                <a:cs typeface="Inter"/>
                <a:sym typeface="Inter"/>
              </a:defRPr>
            </a:lvl2pPr>
            <a:lvl3pPr marL="1371600" lvl="2" indent="-317500" rtl="0">
              <a:spcBef>
                <a:spcPts val="1000"/>
              </a:spcBef>
              <a:spcAft>
                <a:spcPts val="0"/>
              </a:spcAft>
              <a:buSzPts val="1400"/>
              <a:buFont typeface="Inter"/>
              <a:buChar char="■"/>
              <a:defRPr>
                <a:latin typeface="Inter"/>
                <a:ea typeface="Inter"/>
                <a:cs typeface="Inter"/>
                <a:sym typeface="Inter"/>
              </a:defRPr>
            </a:lvl3pPr>
            <a:lvl4pPr marL="1828800" lvl="3" indent="-317500" rtl="0">
              <a:spcBef>
                <a:spcPts val="1000"/>
              </a:spcBef>
              <a:spcAft>
                <a:spcPts val="0"/>
              </a:spcAft>
              <a:buSzPts val="1400"/>
              <a:buFont typeface="Inter"/>
              <a:buChar char="●"/>
              <a:defRPr>
                <a:latin typeface="Inter"/>
                <a:ea typeface="Inter"/>
                <a:cs typeface="Inter"/>
                <a:sym typeface="Inter"/>
              </a:defRPr>
            </a:lvl4pPr>
            <a:lvl5pPr marL="2286000" lvl="4" indent="-317500" rtl="0">
              <a:spcBef>
                <a:spcPts val="1000"/>
              </a:spcBef>
              <a:spcAft>
                <a:spcPts val="0"/>
              </a:spcAft>
              <a:buSzPts val="1400"/>
              <a:buFont typeface="Inter"/>
              <a:buChar char="○"/>
              <a:defRPr>
                <a:latin typeface="Inter"/>
                <a:ea typeface="Inter"/>
                <a:cs typeface="Inter"/>
                <a:sym typeface="Inter"/>
              </a:defRPr>
            </a:lvl5pPr>
            <a:lvl6pPr marL="2743200" lvl="5" indent="-317500" rtl="0">
              <a:spcBef>
                <a:spcPts val="1000"/>
              </a:spcBef>
              <a:spcAft>
                <a:spcPts val="0"/>
              </a:spcAft>
              <a:buSzPts val="1400"/>
              <a:buFont typeface="Inter"/>
              <a:buChar char="■"/>
              <a:defRPr>
                <a:latin typeface="Inter"/>
                <a:ea typeface="Inter"/>
                <a:cs typeface="Inter"/>
                <a:sym typeface="Inter"/>
              </a:defRPr>
            </a:lvl6pPr>
            <a:lvl7pPr marL="3200400" lvl="6" indent="-317500" rtl="0">
              <a:spcBef>
                <a:spcPts val="1000"/>
              </a:spcBef>
              <a:spcAft>
                <a:spcPts val="0"/>
              </a:spcAft>
              <a:buSzPts val="1400"/>
              <a:buFont typeface="Inter"/>
              <a:buChar char="●"/>
              <a:defRPr>
                <a:latin typeface="Inter"/>
                <a:ea typeface="Inter"/>
                <a:cs typeface="Inter"/>
                <a:sym typeface="Inter"/>
              </a:defRPr>
            </a:lvl7pPr>
            <a:lvl8pPr marL="3657600" lvl="7" indent="-317500" rtl="0">
              <a:spcBef>
                <a:spcPts val="1000"/>
              </a:spcBef>
              <a:spcAft>
                <a:spcPts val="0"/>
              </a:spcAft>
              <a:buSzPts val="1400"/>
              <a:buFont typeface="Inter"/>
              <a:buChar char="○"/>
              <a:defRPr>
                <a:latin typeface="Inter"/>
                <a:ea typeface="Inter"/>
                <a:cs typeface="Inter"/>
                <a:sym typeface="Inter"/>
              </a:defRPr>
            </a:lvl8pPr>
            <a:lvl9pPr marL="4114800" lvl="8" indent="-317500" rtl="0">
              <a:spcBef>
                <a:spcPts val="1000"/>
              </a:spcBef>
              <a:spcAft>
                <a:spcPts val="1000"/>
              </a:spcAft>
              <a:buSzPts val="1400"/>
              <a:buFont typeface="Inter"/>
              <a:buChar char="■"/>
              <a:defRPr>
                <a:latin typeface="Inter"/>
                <a:ea typeface="Inter"/>
                <a:cs typeface="Inter"/>
                <a:sym typeface="Inter"/>
              </a:defRPr>
            </a:lvl9pPr>
          </a:lstStyle>
          <a:p>
            <a:endParaRPr/>
          </a:p>
        </p:txBody>
      </p:sp>
      <p:grpSp>
        <p:nvGrpSpPr>
          <p:cNvPr id="231" name="Google Shape;231;p17"/>
          <p:cNvGrpSpPr/>
          <p:nvPr/>
        </p:nvGrpSpPr>
        <p:grpSpPr>
          <a:xfrm>
            <a:off x="7724692" y="271192"/>
            <a:ext cx="1141409" cy="237868"/>
            <a:chOff x="238125" y="2101750"/>
            <a:chExt cx="7129350" cy="1486675"/>
          </a:xfrm>
        </p:grpSpPr>
        <p:grpSp>
          <p:nvGrpSpPr>
            <p:cNvPr id="232" name="Google Shape;232;p17"/>
            <p:cNvGrpSpPr/>
            <p:nvPr/>
          </p:nvGrpSpPr>
          <p:grpSpPr>
            <a:xfrm>
              <a:off x="238125" y="2237750"/>
              <a:ext cx="1352275" cy="1350675"/>
              <a:chOff x="238125" y="2237750"/>
              <a:chExt cx="1352275" cy="1350675"/>
            </a:xfrm>
          </p:grpSpPr>
          <p:sp>
            <p:nvSpPr>
              <p:cNvPr id="233" name="Google Shape;233;p17"/>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17"/>
            <p:cNvGrpSpPr/>
            <p:nvPr/>
          </p:nvGrpSpPr>
          <p:grpSpPr>
            <a:xfrm>
              <a:off x="1834425" y="2101750"/>
              <a:ext cx="5533050" cy="1446675"/>
              <a:chOff x="1834425" y="2101750"/>
              <a:chExt cx="5533050" cy="1446675"/>
            </a:xfrm>
          </p:grpSpPr>
          <p:sp>
            <p:nvSpPr>
              <p:cNvPr id="236" name="Google Shape;236;p17"/>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7"/>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7"/>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7"/>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5"/>
        <p:cNvGrpSpPr/>
        <p:nvPr/>
      </p:nvGrpSpPr>
      <p:grpSpPr>
        <a:xfrm>
          <a:off x="0" y="0"/>
          <a:ext cx="0" cy="0"/>
          <a:chOff x="0" y="0"/>
          <a:chExt cx="0" cy="0"/>
        </a:xfrm>
      </p:grpSpPr>
      <p:sp>
        <p:nvSpPr>
          <p:cNvPr id="246" name="Google Shape;24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47" name="Google Shape;247;p18"/>
          <p:cNvSpPr txBox="1">
            <a:spLocks noGrp="1"/>
          </p:cNvSpPr>
          <p:nvPr>
            <p:ph type="title"/>
          </p:nvPr>
        </p:nvSpPr>
        <p:spPr>
          <a:xfrm>
            <a:off x="672800" y="7209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8" name="Google Shape;248;p18"/>
          <p:cNvSpPr txBox="1">
            <a:spLocks noGrp="1"/>
          </p:cNvSpPr>
          <p:nvPr>
            <p:ph type="body" idx="1"/>
          </p:nvPr>
        </p:nvSpPr>
        <p:spPr>
          <a:xfrm>
            <a:off x="670025" y="1552900"/>
            <a:ext cx="6132900" cy="25305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D3269"/>
              </a:buClr>
              <a:buSzPts val="1800"/>
              <a:buChar char="●"/>
              <a:defRPr/>
            </a:lvl1pPr>
            <a:lvl2pPr marL="914400" lvl="1" indent="-317500" rtl="0">
              <a:spcBef>
                <a:spcPts val="1000"/>
              </a:spcBef>
              <a:spcAft>
                <a:spcPts val="0"/>
              </a:spcAft>
              <a:buSzPts val="1400"/>
              <a:buChar char="○"/>
              <a:defRPr/>
            </a:lvl2pPr>
            <a:lvl3pPr marL="1371600" lvl="2" indent="-317500" rtl="0">
              <a:spcBef>
                <a:spcPts val="1000"/>
              </a:spcBef>
              <a:spcAft>
                <a:spcPts val="0"/>
              </a:spcAft>
              <a:buSzPts val="1400"/>
              <a:buChar char="■"/>
              <a:defRPr/>
            </a:lvl3pPr>
            <a:lvl4pPr marL="1828800" lvl="3" indent="-317500" rtl="0">
              <a:spcBef>
                <a:spcPts val="1000"/>
              </a:spcBef>
              <a:spcAft>
                <a:spcPts val="0"/>
              </a:spcAft>
              <a:buSzPts val="1400"/>
              <a:buChar char="●"/>
              <a:defRPr/>
            </a:lvl4pPr>
            <a:lvl5pPr marL="2286000" lvl="4" indent="-317500" rtl="0">
              <a:spcBef>
                <a:spcPts val="1000"/>
              </a:spcBef>
              <a:spcAft>
                <a:spcPts val="0"/>
              </a:spcAft>
              <a:buSzPts val="1400"/>
              <a:buChar char="○"/>
              <a:defRPr/>
            </a:lvl5pPr>
            <a:lvl6pPr marL="2743200" lvl="5" indent="-317500" rtl="0">
              <a:spcBef>
                <a:spcPts val="1000"/>
              </a:spcBef>
              <a:spcAft>
                <a:spcPts val="0"/>
              </a:spcAft>
              <a:buSzPts val="1400"/>
              <a:buChar char="■"/>
              <a:defRPr/>
            </a:lvl6pPr>
            <a:lvl7pPr marL="3200400" lvl="6" indent="-317500" rtl="0">
              <a:spcBef>
                <a:spcPts val="1000"/>
              </a:spcBef>
              <a:spcAft>
                <a:spcPts val="0"/>
              </a:spcAft>
              <a:buSzPts val="1400"/>
              <a:buChar char="●"/>
              <a:defRPr/>
            </a:lvl7pPr>
            <a:lvl8pPr marL="3657600" lvl="7" indent="-317500" rtl="0">
              <a:spcBef>
                <a:spcPts val="1000"/>
              </a:spcBef>
              <a:spcAft>
                <a:spcPts val="0"/>
              </a:spcAft>
              <a:buSzPts val="1400"/>
              <a:buChar char="○"/>
              <a:defRPr/>
            </a:lvl8pPr>
            <a:lvl9pPr marL="4114800" lvl="8" indent="-317500" rtl="0">
              <a:spcBef>
                <a:spcPts val="1000"/>
              </a:spcBef>
              <a:spcAft>
                <a:spcPts val="1000"/>
              </a:spcAft>
              <a:buSzPts val="1400"/>
              <a:buChar char="■"/>
              <a:defRPr/>
            </a:lvl9pPr>
          </a:lstStyle>
          <a:p>
            <a:endParaRPr/>
          </a:p>
        </p:txBody>
      </p:sp>
      <p:grpSp>
        <p:nvGrpSpPr>
          <p:cNvPr id="249" name="Google Shape;249;p18"/>
          <p:cNvGrpSpPr/>
          <p:nvPr/>
        </p:nvGrpSpPr>
        <p:grpSpPr>
          <a:xfrm>
            <a:off x="7724692" y="271192"/>
            <a:ext cx="1141409" cy="237868"/>
            <a:chOff x="238125" y="2101750"/>
            <a:chExt cx="7129350" cy="1486675"/>
          </a:xfrm>
        </p:grpSpPr>
        <p:grpSp>
          <p:nvGrpSpPr>
            <p:cNvPr id="250" name="Google Shape;250;p18"/>
            <p:cNvGrpSpPr/>
            <p:nvPr/>
          </p:nvGrpSpPr>
          <p:grpSpPr>
            <a:xfrm>
              <a:off x="238125" y="2237750"/>
              <a:ext cx="1352275" cy="1350675"/>
              <a:chOff x="238125" y="2237750"/>
              <a:chExt cx="1352275" cy="1350675"/>
            </a:xfrm>
          </p:grpSpPr>
          <p:sp>
            <p:nvSpPr>
              <p:cNvPr id="251" name="Google Shape;251;p18"/>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18"/>
            <p:cNvGrpSpPr/>
            <p:nvPr/>
          </p:nvGrpSpPr>
          <p:grpSpPr>
            <a:xfrm>
              <a:off x="1834425" y="2101750"/>
              <a:ext cx="5533050" cy="1446675"/>
              <a:chOff x="1834425" y="2101750"/>
              <a:chExt cx="5533050" cy="1446675"/>
            </a:xfrm>
          </p:grpSpPr>
          <p:sp>
            <p:nvSpPr>
              <p:cNvPr id="254" name="Google Shape;254;p18"/>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3"/>
        <p:cNvGrpSpPr/>
        <p:nvPr/>
      </p:nvGrpSpPr>
      <p:grpSpPr>
        <a:xfrm>
          <a:off x="0" y="0"/>
          <a:ext cx="0" cy="0"/>
          <a:chOff x="0" y="0"/>
          <a:chExt cx="0" cy="0"/>
        </a:xfrm>
      </p:grpSpPr>
      <p:sp>
        <p:nvSpPr>
          <p:cNvPr id="264" name="Google Shape;264;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nter"/>
              <a:ea typeface="Inter"/>
              <a:cs typeface="Inter"/>
              <a:sym typeface="Inter"/>
            </a:endParaRPr>
          </a:p>
        </p:txBody>
      </p:sp>
      <p:sp>
        <p:nvSpPr>
          <p:cNvPr id="265" name="Google Shape;265;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Font typeface="Inter"/>
              <a:buNone/>
              <a:defRPr sz="4200">
                <a:latin typeface="Inter"/>
                <a:ea typeface="Inter"/>
                <a:cs typeface="Inter"/>
                <a:sym typeface="Inter"/>
              </a:defRPr>
            </a:lvl1pPr>
            <a:lvl2pPr lvl="1" algn="ctr" rtl="0">
              <a:spcBef>
                <a:spcPts val="0"/>
              </a:spcBef>
              <a:spcAft>
                <a:spcPts val="0"/>
              </a:spcAft>
              <a:buSzPts val="4200"/>
              <a:buFont typeface="Inter"/>
              <a:buNone/>
              <a:defRPr sz="4200">
                <a:latin typeface="Inter"/>
                <a:ea typeface="Inter"/>
                <a:cs typeface="Inter"/>
                <a:sym typeface="Inter"/>
              </a:defRPr>
            </a:lvl2pPr>
            <a:lvl3pPr lvl="2" algn="ctr" rtl="0">
              <a:spcBef>
                <a:spcPts val="0"/>
              </a:spcBef>
              <a:spcAft>
                <a:spcPts val="0"/>
              </a:spcAft>
              <a:buSzPts val="4200"/>
              <a:buFont typeface="Inter"/>
              <a:buNone/>
              <a:defRPr sz="4200">
                <a:latin typeface="Inter"/>
                <a:ea typeface="Inter"/>
                <a:cs typeface="Inter"/>
                <a:sym typeface="Inter"/>
              </a:defRPr>
            </a:lvl3pPr>
            <a:lvl4pPr lvl="3" algn="ctr" rtl="0">
              <a:spcBef>
                <a:spcPts val="0"/>
              </a:spcBef>
              <a:spcAft>
                <a:spcPts val="0"/>
              </a:spcAft>
              <a:buSzPts val="4200"/>
              <a:buFont typeface="Inter"/>
              <a:buNone/>
              <a:defRPr sz="4200">
                <a:latin typeface="Inter"/>
                <a:ea typeface="Inter"/>
                <a:cs typeface="Inter"/>
                <a:sym typeface="Inter"/>
              </a:defRPr>
            </a:lvl4pPr>
            <a:lvl5pPr lvl="4" algn="ctr" rtl="0">
              <a:spcBef>
                <a:spcPts val="0"/>
              </a:spcBef>
              <a:spcAft>
                <a:spcPts val="0"/>
              </a:spcAft>
              <a:buSzPts val="4200"/>
              <a:buFont typeface="Inter"/>
              <a:buNone/>
              <a:defRPr sz="4200">
                <a:latin typeface="Inter"/>
                <a:ea typeface="Inter"/>
                <a:cs typeface="Inter"/>
                <a:sym typeface="Inter"/>
              </a:defRPr>
            </a:lvl5pPr>
            <a:lvl6pPr lvl="5" algn="ctr" rtl="0">
              <a:spcBef>
                <a:spcPts val="0"/>
              </a:spcBef>
              <a:spcAft>
                <a:spcPts val="0"/>
              </a:spcAft>
              <a:buSzPts val="4200"/>
              <a:buFont typeface="Inter"/>
              <a:buNone/>
              <a:defRPr sz="4200">
                <a:latin typeface="Inter"/>
                <a:ea typeface="Inter"/>
                <a:cs typeface="Inter"/>
                <a:sym typeface="Inter"/>
              </a:defRPr>
            </a:lvl6pPr>
            <a:lvl7pPr lvl="6" algn="ctr" rtl="0">
              <a:spcBef>
                <a:spcPts val="0"/>
              </a:spcBef>
              <a:spcAft>
                <a:spcPts val="0"/>
              </a:spcAft>
              <a:buSzPts val="4200"/>
              <a:buFont typeface="Inter"/>
              <a:buNone/>
              <a:defRPr sz="4200">
                <a:latin typeface="Inter"/>
                <a:ea typeface="Inter"/>
                <a:cs typeface="Inter"/>
                <a:sym typeface="Inter"/>
              </a:defRPr>
            </a:lvl7pPr>
            <a:lvl8pPr lvl="7" algn="ctr" rtl="0">
              <a:spcBef>
                <a:spcPts val="0"/>
              </a:spcBef>
              <a:spcAft>
                <a:spcPts val="0"/>
              </a:spcAft>
              <a:buSzPts val="4200"/>
              <a:buFont typeface="Inter"/>
              <a:buNone/>
              <a:defRPr sz="4200">
                <a:latin typeface="Inter"/>
                <a:ea typeface="Inter"/>
                <a:cs typeface="Inter"/>
                <a:sym typeface="Inter"/>
              </a:defRPr>
            </a:lvl8pPr>
            <a:lvl9pPr lvl="8" algn="ctr" rtl="0">
              <a:spcBef>
                <a:spcPts val="0"/>
              </a:spcBef>
              <a:spcAft>
                <a:spcPts val="0"/>
              </a:spcAft>
              <a:buSzPts val="4200"/>
              <a:buFont typeface="Inter"/>
              <a:buNone/>
              <a:defRPr sz="4200">
                <a:latin typeface="Inter"/>
                <a:ea typeface="Inter"/>
                <a:cs typeface="Inter"/>
                <a:sym typeface="Inter"/>
              </a:defRPr>
            </a:lvl9pPr>
          </a:lstStyle>
          <a:p>
            <a:endParaRPr/>
          </a:p>
        </p:txBody>
      </p:sp>
      <p:sp>
        <p:nvSpPr>
          <p:cNvPr id="266" name="Google Shape;266;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Font typeface="Inter"/>
              <a:buNone/>
              <a:defRPr sz="2100">
                <a:latin typeface="Inter"/>
                <a:ea typeface="Inter"/>
                <a:cs typeface="Inter"/>
                <a:sym typeface="Inter"/>
              </a:defRPr>
            </a:lvl1pPr>
            <a:lvl2pPr lvl="1" algn="ctr" rtl="0">
              <a:lnSpc>
                <a:spcPct val="100000"/>
              </a:lnSpc>
              <a:spcBef>
                <a:spcPts val="0"/>
              </a:spcBef>
              <a:spcAft>
                <a:spcPts val="0"/>
              </a:spcAft>
              <a:buSzPts val="2100"/>
              <a:buFont typeface="Inter"/>
              <a:buNone/>
              <a:defRPr sz="2100">
                <a:latin typeface="Inter"/>
                <a:ea typeface="Inter"/>
                <a:cs typeface="Inter"/>
                <a:sym typeface="Inter"/>
              </a:defRPr>
            </a:lvl2pPr>
            <a:lvl3pPr lvl="2" algn="ctr" rtl="0">
              <a:lnSpc>
                <a:spcPct val="100000"/>
              </a:lnSpc>
              <a:spcBef>
                <a:spcPts val="0"/>
              </a:spcBef>
              <a:spcAft>
                <a:spcPts val="0"/>
              </a:spcAft>
              <a:buSzPts val="2100"/>
              <a:buFont typeface="Inter"/>
              <a:buNone/>
              <a:defRPr sz="2100">
                <a:latin typeface="Inter"/>
                <a:ea typeface="Inter"/>
                <a:cs typeface="Inter"/>
                <a:sym typeface="Inter"/>
              </a:defRPr>
            </a:lvl3pPr>
            <a:lvl4pPr lvl="3" algn="ctr" rtl="0">
              <a:lnSpc>
                <a:spcPct val="100000"/>
              </a:lnSpc>
              <a:spcBef>
                <a:spcPts val="0"/>
              </a:spcBef>
              <a:spcAft>
                <a:spcPts val="0"/>
              </a:spcAft>
              <a:buSzPts val="2100"/>
              <a:buFont typeface="Inter"/>
              <a:buNone/>
              <a:defRPr sz="2100">
                <a:latin typeface="Inter"/>
                <a:ea typeface="Inter"/>
                <a:cs typeface="Inter"/>
                <a:sym typeface="Inter"/>
              </a:defRPr>
            </a:lvl4pPr>
            <a:lvl5pPr lvl="4" algn="ctr" rtl="0">
              <a:lnSpc>
                <a:spcPct val="100000"/>
              </a:lnSpc>
              <a:spcBef>
                <a:spcPts val="0"/>
              </a:spcBef>
              <a:spcAft>
                <a:spcPts val="0"/>
              </a:spcAft>
              <a:buSzPts val="2100"/>
              <a:buFont typeface="Inter"/>
              <a:buNone/>
              <a:defRPr sz="2100">
                <a:latin typeface="Inter"/>
                <a:ea typeface="Inter"/>
                <a:cs typeface="Inter"/>
                <a:sym typeface="Inter"/>
              </a:defRPr>
            </a:lvl5pPr>
            <a:lvl6pPr lvl="5" algn="ctr" rtl="0">
              <a:lnSpc>
                <a:spcPct val="100000"/>
              </a:lnSpc>
              <a:spcBef>
                <a:spcPts val="0"/>
              </a:spcBef>
              <a:spcAft>
                <a:spcPts val="0"/>
              </a:spcAft>
              <a:buSzPts val="2100"/>
              <a:buFont typeface="Inter"/>
              <a:buNone/>
              <a:defRPr sz="2100">
                <a:latin typeface="Inter"/>
                <a:ea typeface="Inter"/>
                <a:cs typeface="Inter"/>
                <a:sym typeface="Inter"/>
              </a:defRPr>
            </a:lvl6pPr>
            <a:lvl7pPr lvl="6" algn="ctr" rtl="0">
              <a:lnSpc>
                <a:spcPct val="100000"/>
              </a:lnSpc>
              <a:spcBef>
                <a:spcPts val="0"/>
              </a:spcBef>
              <a:spcAft>
                <a:spcPts val="0"/>
              </a:spcAft>
              <a:buSzPts val="2100"/>
              <a:buFont typeface="Inter"/>
              <a:buNone/>
              <a:defRPr sz="2100">
                <a:latin typeface="Inter"/>
                <a:ea typeface="Inter"/>
                <a:cs typeface="Inter"/>
                <a:sym typeface="Inter"/>
              </a:defRPr>
            </a:lvl7pPr>
            <a:lvl8pPr lvl="7" algn="ctr" rtl="0">
              <a:lnSpc>
                <a:spcPct val="100000"/>
              </a:lnSpc>
              <a:spcBef>
                <a:spcPts val="0"/>
              </a:spcBef>
              <a:spcAft>
                <a:spcPts val="0"/>
              </a:spcAft>
              <a:buSzPts val="2100"/>
              <a:buFont typeface="Inter"/>
              <a:buNone/>
              <a:defRPr sz="2100">
                <a:latin typeface="Inter"/>
                <a:ea typeface="Inter"/>
                <a:cs typeface="Inter"/>
                <a:sym typeface="Inter"/>
              </a:defRPr>
            </a:lvl8pPr>
            <a:lvl9pPr lvl="8" algn="ctr" rtl="0">
              <a:lnSpc>
                <a:spcPct val="100000"/>
              </a:lnSpc>
              <a:spcBef>
                <a:spcPts val="0"/>
              </a:spcBef>
              <a:spcAft>
                <a:spcPts val="0"/>
              </a:spcAft>
              <a:buSzPts val="2100"/>
              <a:buFont typeface="Inter"/>
              <a:buNone/>
              <a:defRPr sz="2100">
                <a:latin typeface="Inter"/>
                <a:ea typeface="Inter"/>
                <a:cs typeface="Inter"/>
                <a:sym typeface="Inter"/>
              </a:defRPr>
            </a:lvl9pPr>
          </a:lstStyle>
          <a:p>
            <a:endParaRPr/>
          </a:p>
        </p:txBody>
      </p:sp>
      <p:sp>
        <p:nvSpPr>
          <p:cNvPr id="267" name="Google Shape;267;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Font typeface="Inter"/>
              <a:buChar char="●"/>
              <a:defRPr>
                <a:latin typeface="Inter"/>
                <a:ea typeface="Inter"/>
                <a:cs typeface="Inter"/>
                <a:sym typeface="Inter"/>
              </a:defRPr>
            </a:lvl1pPr>
            <a:lvl2pPr marL="914400" lvl="1" indent="-317500" rtl="0">
              <a:spcBef>
                <a:spcPts val="0"/>
              </a:spcBef>
              <a:spcAft>
                <a:spcPts val="0"/>
              </a:spcAft>
              <a:buSzPts val="1400"/>
              <a:buFont typeface="Inter"/>
              <a:buChar char="○"/>
              <a:defRPr>
                <a:latin typeface="Inter"/>
                <a:ea typeface="Inter"/>
                <a:cs typeface="Inter"/>
                <a:sym typeface="Inter"/>
              </a:defRPr>
            </a:lvl2pPr>
            <a:lvl3pPr marL="1371600" lvl="2" indent="-317500" rtl="0">
              <a:spcBef>
                <a:spcPts val="0"/>
              </a:spcBef>
              <a:spcAft>
                <a:spcPts val="0"/>
              </a:spcAft>
              <a:buSzPts val="1400"/>
              <a:buFont typeface="Inter"/>
              <a:buChar char="■"/>
              <a:defRPr>
                <a:latin typeface="Inter"/>
                <a:ea typeface="Inter"/>
                <a:cs typeface="Inter"/>
                <a:sym typeface="Inter"/>
              </a:defRPr>
            </a:lvl3pPr>
            <a:lvl4pPr marL="1828800" lvl="3" indent="-317500" rtl="0">
              <a:spcBef>
                <a:spcPts val="0"/>
              </a:spcBef>
              <a:spcAft>
                <a:spcPts val="0"/>
              </a:spcAft>
              <a:buSzPts val="1400"/>
              <a:buFont typeface="Inter"/>
              <a:buChar char="●"/>
              <a:defRPr>
                <a:latin typeface="Inter"/>
                <a:ea typeface="Inter"/>
                <a:cs typeface="Inter"/>
                <a:sym typeface="Inter"/>
              </a:defRPr>
            </a:lvl4pPr>
            <a:lvl5pPr marL="2286000" lvl="4" indent="-317500" rtl="0">
              <a:spcBef>
                <a:spcPts val="0"/>
              </a:spcBef>
              <a:spcAft>
                <a:spcPts val="0"/>
              </a:spcAft>
              <a:buSzPts val="1400"/>
              <a:buFont typeface="Inter"/>
              <a:buChar char="○"/>
              <a:defRPr>
                <a:latin typeface="Inter"/>
                <a:ea typeface="Inter"/>
                <a:cs typeface="Inter"/>
                <a:sym typeface="Inter"/>
              </a:defRPr>
            </a:lvl5pPr>
            <a:lvl6pPr marL="2743200" lvl="5" indent="-317500" rtl="0">
              <a:spcBef>
                <a:spcPts val="0"/>
              </a:spcBef>
              <a:spcAft>
                <a:spcPts val="0"/>
              </a:spcAft>
              <a:buSzPts val="1400"/>
              <a:buFont typeface="Inter"/>
              <a:buChar char="■"/>
              <a:defRPr>
                <a:latin typeface="Inter"/>
                <a:ea typeface="Inter"/>
                <a:cs typeface="Inter"/>
                <a:sym typeface="Inter"/>
              </a:defRPr>
            </a:lvl6pPr>
            <a:lvl7pPr marL="3200400" lvl="6" indent="-317500" rtl="0">
              <a:spcBef>
                <a:spcPts val="0"/>
              </a:spcBef>
              <a:spcAft>
                <a:spcPts val="0"/>
              </a:spcAft>
              <a:buSzPts val="1400"/>
              <a:buFont typeface="Inter"/>
              <a:buChar char="●"/>
              <a:defRPr>
                <a:latin typeface="Inter"/>
                <a:ea typeface="Inter"/>
                <a:cs typeface="Inter"/>
                <a:sym typeface="Inter"/>
              </a:defRPr>
            </a:lvl7pPr>
            <a:lvl8pPr marL="3657600" lvl="7" indent="-317500" rtl="0">
              <a:spcBef>
                <a:spcPts val="0"/>
              </a:spcBef>
              <a:spcAft>
                <a:spcPts val="0"/>
              </a:spcAft>
              <a:buSzPts val="1400"/>
              <a:buFont typeface="Inter"/>
              <a:buChar char="○"/>
              <a:defRPr>
                <a:latin typeface="Inter"/>
                <a:ea typeface="Inter"/>
                <a:cs typeface="Inter"/>
                <a:sym typeface="Inter"/>
              </a:defRPr>
            </a:lvl8pPr>
            <a:lvl9pPr marL="4114800" lvl="8" indent="-317500" rtl="0">
              <a:spcBef>
                <a:spcPts val="0"/>
              </a:spcBef>
              <a:spcAft>
                <a:spcPts val="0"/>
              </a:spcAft>
              <a:buSzPts val="1400"/>
              <a:buFont typeface="Inter"/>
              <a:buChar char="■"/>
              <a:defRPr>
                <a:latin typeface="Inter"/>
                <a:ea typeface="Inter"/>
                <a:cs typeface="Inter"/>
                <a:sym typeface="Inter"/>
              </a:defRPr>
            </a:lvl9pPr>
          </a:lstStyle>
          <a:p>
            <a:endParaRPr/>
          </a:p>
        </p:txBody>
      </p:sp>
      <p:sp>
        <p:nvSpPr>
          <p:cNvPr id="268" name="Google Shape;26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269" name="Google Shape;269;p19"/>
          <p:cNvGrpSpPr/>
          <p:nvPr/>
        </p:nvGrpSpPr>
        <p:grpSpPr>
          <a:xfrm>
            <a:off x="7724692" y="271192"/>
            <a:ext cx="1141409" cy="237868"/>
            <a:chOff x="238125" y="2101750"/>
            <a:chExt cx="7129350" cy="1486675"/>
          </a:xfrm>
        </p:grpSpPr>
        <p:grpSp>
          <p:nvGrpSpPr>
            <p:cNvPr id="270" name="Google Shape;270;p19"/>
            <p:cNvGrpSpPr/>
            <p:nvPr/>
          </p:nvGrpSpPr>
          <p:grpSpPr>
            <a:xfrm>
              <a:off x="238125" y="2237750"/>
              <a:ext cx="1352275" cy="1350675"/>
              <a:chOff x="238125" y="2237750"/>
              <a:chExt cx="1352275" cy="1350675"/>
            </a:xfrm>
          </p:grpSpPr>
          <p:sp>
            <p:nvSpPr>
              <p:cNvPr id="271" name="Google Shape;271;p19"/>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9"/>
            <p:cNvGrpSpPr/>
            <p:nvPr/>
          </p:nvGrpSpPr>
          <p:grpSpPr>
            <a:xfrm>
              <a:off x="1834425" y="2101750"/>
              <a:ext cx="5533050" cy="1446675"/>
              <a:chOff x="1834425" y="2101750"/>
              <a:chExt cx="5533050" cy="1446675"/>
            </a:xfrm>
          </p:grpSpPr>
          <p:sp>
            <p:nvSpPr>
              <p:cNvPr id="274" name="Google Shape;274;p19"/>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3"/>
        <p:cNvGrpSpPr/>
        <p:nvPr/>
      </p:nvGrpSpPr>
      <p:grpSpPr>
        <a:xfrm>
          <a:off x="0" y="0"/>
          <a:ext cx="0" cy="0"/>
          <a:chOff x="0" y="0"/>
          <a:chExt cx="0" cy="0"/>
        </a:xfrm>
      </p:grpSpPr>
      <p:sp>
        <p:nvSpPr>
          <p:cNvPr id="284" name="Google Shape;28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285" name="Google Shape;285;p20"/>
          <p:cNvGrpSpPr/>
          <p:nvPr/>
        </p:nvGrpSpPr>
        <p:grpSpPr>
          <a:xfrm>
            <a:off x="7724692" y="271192"/>
            <a:ext cx="1141409" cy="237868"/>
            <a:chOff x="238125" y="2101750"/>
            <a:chExt cx="7129350" cy="1486675"/>
          </a:xfrm>
        </p:grpSpPr>
        <p:grpSp>
          <p:nvGrpSpPr>
            <p:cNvPr id="286" name="Google Shape;286;p20"/>
            <p:cNvGrpSpPr/>
            <p:nvPr/>
          </p:nvGrpSpPr>
          <p:grpSpPr>
            <a:xfrm>
              <a:off x="238125" y="2237750"/>
              <a:ext cx="1352275" cy="1350675"/>
              <a:chOff x="238125" y="2237750"/>
              <a:chExt cx="1352275" cy="1350675"/>
            </a:xfrm>
          </p:grpSpPr>
          <p:sp>
            <p:nvSpPr>
              <p:cNvPr id="287" name="Google Shape;287;p20"/>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0"/>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20"/>
            <p:cNvGrpSpPr/>
            <p:nvPr/>
          </p:nvGrpSpPr>
          <p:grpSpPr>
            <a:xfrm>
              <a:off x="1834425" y="2101750"/>
              <a:ext cx="5533050" cy="1446675"/>
              <a:chOff x="1834425" y="2101750"/>
              <a:chExt cx="5533050" cy="1446675"/>
            </a:xfrm>
          </p:grpSpPr>
          <p:sp>
            <p:nvSpPr>
              <p:cNvPr id="290" name="Google Shape;290;p20"/>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0"/>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299"/>
        <p:cNvGrpSpPr/>
        <p:nvPr/>
      </p:nvGrpSpPr>
      <p:grpSpPr>
        <a:xfrm>
          <a:off x="0" y="0"/>
          <a:ext cx="0" cy="0"/>
          <a:chOff x="0" y="0"/>
          <a:chExt cx="0" cy="0"/>
        </a:xfrm>
      </p:grpSpPr>
      <p:sp>
        <p:nvSpPr>
          <p:cNvPr id="300" name="Google Shape;30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27"/>
        <p:cNvGrpSpPr/>
        <p:nvPr/>
      </p:nvGrpSpPr>
      <p:grpSpPr>
        <a:xfrm>
          <a:off x="0" y="0"/>
          <a:ext cx="0" cy="0"/>
          <a:chOff x="0" y="0"/>
          <a:chExt cx="0" cy="0"/>
        </a:xfrm>
      </p:grpSpPr>
      <p:sp>
        <p:nvSpPr>
          <p:cNvPr id="28" name="Google Shape;2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9" name="Google Shape;29;p3"/>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444F66"/>
              </a:buClr>
              <a:buSzPts val="4800"/>
              <a:buFont typeface="Plus Jakarta Sans"/>
              <a:buNone/>
              <a:defRPr sz="4800">
                <a:solidFill>
                  <a:srgbClr val="444F66"/>
                </a:solidFill>
                <a:latin typeface="Plus Jakarta Sans"/>
                <a:ea typeface="Plus Jakarta Sans"/>
                <a:cs typeface="Plus Jakarta Sans"/>
                <a:sym typeface="Plus Jakarta Sans"/>
              </a:defRPr>
            </a:lvl1pPr>
            <a:lvl2pPr lvl="1"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2pPr>
            <a:lvl3pPr lvl="2"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3pPr>
            <a:lvl4pPr lvl="3"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4pPr>
            <a:lvl5pPr lvl="4"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5pPr>
            <a:lvl6pPr lvl="5"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6pPr>
            <a:lvl7pPr lvl="6"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7pPr>
            <a:lvl8pPr lvl="7"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8pPr>
            <a:lvl9pPr lvl="8"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9pPr>
          </a:lstStyle>
          <a:p>
            <a:endParaRPr/>
          </a:p>
        </p:txBody>
      </p:sp>
      <p:grpSp>
        <p:nvGrpSpPr>
          <p:cNvPr id="30" name="Google Shape;30;p3"/>
          <p:cNvGrpSpPr/>
          <p:nvPr/>
        </p:nvGrpSpPr>
        <p:grpSpPr>
          <a:xfrm>
            <a:off x="7724692" y="271192"/>
            <a:ext cx="1141409" cy="237868"/>
            <a:chOff x="238125" y="2101750"/>
            <a:chExt cx="7129350" cy="1486675"/>
          </a:xfrm>
        </p:grpSpPr>
        <p:grpSp>
          <p:nvGrpSpPr>
            <p:cNvPr id="31" name="Google Shape;31;p3"/>
            <p:cNvGrpSpPr/>
            <p:nvPr/>
          </p:nvGrpSpPr>
          <p:grpSpPr>
            <a:xfrm>
              <a:off x="238125" y="2237750"/>
              <a:ext cx="1352275" cy="1350675"/>
              <a:chOff x="238125" y="2237750"/>
              <a:chExt cx="1352275" cy="1350675"/>
            </a:xfrm>
          </p:grpSpPr>
          <p:sp>
            <p:nvSpPr>
              <p:cNvPr id="32" name="Google Shape;32;p3"/>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3"/>
            <p:cNvGrpSpPr/>
            <p:nvPr/>
          </p:nvGrpSpPr>
          <p:grpSpPr>
            <a:xfrm>
              <a:off x="1834425" y="2101750"/>
              <a:ext cx="5533050" cy="1446675"/>
              <a:chOff x="1834425" y="2101750"/>
              <a:chExt cx="5533050" cy="1446675"/>
            </a:xfrm>
          </p:grpSpPr>
          <p:sp>
            <p:nvSpPr>
              <p:cNvPr id="35" name="Google Shape;35;p3"/>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 Slate Dark">
  <p:cSld name="SECTION_HEADER_1">
    <p:bg>
      <p:bgPr>
        <a:solidFill>
          <a:srgbClr val="2A3953"/>
        </a:solidFill>
        <a:effectLst/>
      </p:bgPr>
    </p:bg>
    <p:spTree>
      <p:nvGrpSpPr>
        <p:cNvPr id="1" name="Shape 44"/>
        <p:cNvGrpSpPr/>
        <p:nvPr/>
      </p:nvGrpSpPr>
      <p:grpSpPr>
        <a:xfrm>
          <a:off x="0" y="0"/>
          <a:ext cx="0" cy="0"/>
          <a:chOff x="0" y="0"/>
          <a:chExt cx="0" cy="0"/>
        </a:xfrm>
      </p:grpSpPr>
      <p:sp>
        <p:nvSpPr>
          <p:cNvPr id="45" name="Google Shape;4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6" name="Google Shape;46;p4"/>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Plus Jakarta Sans"/>
              <a:buNone/>
              <a:defRPr sz="4800">
                <a:solidFill>
                  <a:srgbClr val="FFFFFF"/>
                </a:solidFill>
                <a:latin typeface="Plus Jakarta Sans"/>
                <a:ea typeface="Plus Jakarta Sans"/>
                <a:cs typeface="Plus Jakarta Sans"/>
                <a:sym typeface="Plus Jakarta Sans"/>
              </a:defRPr>
            </a:lvl1pPr>
            <a:lvl2pPr lvl="1"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2pPr>
            <a:lvl3pPr lvl="2"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3pPr>
            <a:lvl4pPr lvl="3"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4pPr>
            <a:lvl5pPr lvl="4"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5pPr>
            <a:lvl6pPr lvl="5"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6pPr>
            <a:lvl7pPr lvl="6"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7pPr>
            <a:lvl8pPr lvl="7"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8pPr>
            <a:lvl9pPr lvl="8"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9pPr>
          </a:lstStyle>
          <a:p>
            <a:endParaRPr/>
          </a:p>
        </p:txBody>
      </p:sp>
      <p:grpSp>
        <p:nvGrpSpPr>
          <p:cNvPr id="47" name="Google Shape;47;p4"/>
          <p:cNvGrpSpPr/>
          <p:nvPr/>
        </p:nvGrpSpPr>
        <p:grpSpPr>
          <a:xfrm>
            <a:off x="7724692" y="271192"/>
            <a:ext cx="1141409" cy="237868"/>
            <a:chOff x="238125" y="2101750"/>
            <a:chExt cx="7129350" cy="1486675"/>
          </a:xfrm>
        </p:grpSpPr>
        <p:grpSp>
          <p:nvGrpSpPr>
            <p:cNvPr id="48" name="Google Shape;48;p4"/>
            <p:cNvGrpSpPr/>
            <p:nvPr/>
          </p:nvGrpSpPr>
          <p:grpSpPr>
            <a:xfrm>
              <a:off x="238125" y="2237750"/>
              <a:ext cx="1352275" cy="1350675"/>
              <a:chOff x="238125" y="2237750"/>
              <a:chExt cx="1352275" cy="1350675"/>
            </a:xfrm>
          </p:grpSpPr>
          <p:sp>
            <p:nvSpPr>
              <p:cNvPr id="49" name="Google Shape;49;p4"/>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4"/>
            <p:cNvGrpSpPr/>
            <p:nvPr/>
          </p:nvGrpSpPr>
          <p:grpSpPr>
            <a:xfrm>
              <a:off x="1834425" y="2101750"/>
              <a:ext cx="5533050" cy="1446675"/>
              <a:chOff x="1834425" y="2101750"/>
              <a:chExt cx="5533050" cy="1446675"/>
            </a:xfrm>
          </p:grpSpPr>
          <p:sp>
            <p:nvSpPr>
              <p:cNvPr id="52" name="Google Shape;52;p4"/>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Divider - Magenta">
  <p:cSld name="SECTION_HEADER_1_1">
    <p:bg>
      <p:bgPr>
        <a:solidFill>
          <a:srgbClr val="E12362"/>
        </a:solidFill>
        <a:effectLst/>
      </p:bgPr>
    </p:bg>
    <p:spTree>
      <p:nvGrpSpPr>
        <p:cNvPr id="1" name="Shape 61"/>
        <p:cNvGrpSpPr/>
        <p:nvPr/>
      </p:nvGrpSpPr>
      <p:grpSpPr>
        <a:xfrm>
          <a:off x="0" y="0"/>
          <a:ext cx="0" cy="0"/>
          <a:chOff x="0" y="0"/>
          <a:chExt cx="0" cy="0"/>
        </a:xfrm>
      </p:grpSpPr>
      <p:sp>
        <p:nvSpPr>
          <p:cNvPr id="62" name="Google Shape;62;p5"/>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Plus Jakarta Sans"/>
              <a:buNone/>
              <a:defRPr sz="4800">
                <a:solidFill>
                  <a:srgbClr val="FFFFFF"/>
                </a:solidFill>
                <a:latin typeface="Plus Jakarta Sans"/>
                <a:ea typeface="Plus Jakarta Sans"/>
                <a:cs typeface="Plus Jakarta Sans"/>
                <a:sym typeface="Plus Jakarta Sans"/>
              </a:defRPr>
            </a:lvl1pPr>
            <a:lvl2pPr lvl="1"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2pPr>
            <a:lvl3pPr lvl="2"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3pPr>
            <a:lvl4pPr lvl="3"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4pPr>
            <a:lvl5pPr lvl="4"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5pPr>
            <a:lvl6pPr lvl="5"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6pPr>
            <a:lvl7pPr lvl="6"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7pPr>
            <a:lvl8pPr lvl="7"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8pPr>
            <a:lvl9pPr lvl="8"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9pPr>
          </a:lstStyle>
          <a:p>
            <a:endParaRPr/>
          </a:p>
        </p:txBody>
      </p:sp>
      <p:sp>
        <p:nvSpPr>
          <p:cNvPr id="63" name="Google Shape;6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grpSp>
        <p:nvGrpSpPr>
          <p:cNvPr id="64" name="Google Shape;64;p5"/>
          <p:cNvGrpSpPr/>
          <p:nvPr/>
        </p:nvGrpSpPr>
        <p:grpSpPr>
          <a:xfrm>
            <a:off x="7724692" y="271192"/>
            <a:ext cx="1141409" cy="237868"/>
            <a:chOff x="238125" y="2101750"/>
            <a:chExt cx="7129350" cy="1486675"/>
          </a:xfrm>
        </p:grpSpPr>
        <p:grpSp>
          <p:nvGrpSpPr>
            <p:cNvPr id="65" name="Google Shape;65;p5"/>
            <p:cNvGrpSpPr/>
            <p:nvPr/>
          </p:nvGrpSpPr>
          <p:grpSpPr>
            <a:xfrm>
              <a:off x="238125" y="2237750"/>
              <a:ext cx="1352275" cy="1350675"/>
              <a:chOff x="238125" y="2237750"/>
              <a:chExt cx="1352275" cy="1350675"/>
            </a:xfrm>
          </p:grpSpPr>
          <p:sp>
            <p:nvSpPr>
              <p:cNvPr id="66" name="Google Shape;66;p5"/>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FFFF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5"/>
            <p:cNvGrpSpPr/>
            <p:nvPr/>
          </p:nvGrpSpPr>
          <p:grpSpPr>
            <a:xfrm>
              <a:off x="1834425" y="2101750"/>
              <a:ext cx="5533050" cy="1446675"/>
              <a:chOff x="1834425" y="2101750"/>
              <a:chExt cx="5533050" cy="1446675"/>
            </a:xfrm>
          </p:grpSpPr>
          <p:sp>
            <p:nvSpPr>
              <p:cNvPr id="69" name="Google Shape;69;p5"/>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0" name="Google Shape;70;p5"/>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1" name="Google Shape;71;p5"/>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2" name="Google Shape;72;p5"/>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3" name="Google Shape;73;p5"/>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4" name="Google Shape;74;p5"/>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5" name="Google Shape;75;p5"/>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6" name="Google Shape;76;p5"/>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7" name="Google Shape;77;p5"/>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ed List" type="tx">
  <p:cSld name="TITLE_AND_BODY">
    <p:spTree>
      <p:nvGrpSpPr>
        <p:cNvPr id="1" name="Shape 78"/>
        <p:cNvGrpSpPr/>
        <p:nvPr/>
      </p:nvGrpSpPr>
      <p:grpSpPr>
        <a:xfrm>
          <a:off x="0" y="0"/>
          <a:ext cx="0" cy="0"/>
          <a:chOff x="0" y="0"/>
          <a:chExt cx="0" cy="0"/>
        </a:xfrm>
      </p:grpSpPr>
      <p:sp>
        <p:nvSpPr>
          <p:cNvPr id="79" name="Google Shape;7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80" name="Google Shape;80;p6"/>
          <p:cNvSpPr txBox="1">
            <a:spLocks noGrp="1"/>
          </p:cNvSpPr>
          <p:nvPr>
            <p:ph type="title"/>
          </p:nvPr>
        </p:nvSpPr>
        <p:spPr>
          <a:xfrm>
            <a:off x="672800" y="6375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Font typeface="Plus Jakarta Sans"/>
              <a:buNone/>
              <a:defRPr sz="3600">
                <a:latin typeface="Plus Jakarta Sans"/>
                <a:ea typeface="Plus Jakarta Sans"/>
                <a:cs typeface="Plus Jakarta Sans"/>
                <a:sym typeface="Plus Jakarta Sans"/>
              </a:defRPr>
            </a:lvl1pPr>
            <a:lvl2pPr lvl="1" rtl="0">
              <a:spcBef>
                <a:spcPts val="0"/>
              </a:spcBef>
              <a:spcAft>
                <a:spcPts val="0"/>
              </a:spcAft>
              <a:buSzPts val="3600"/>
              <a:buFont typeface="Inter"/>
              <a:buNone/>
              <a:defRPr sz="3600">
                <a:latin typeface="Inter"/>
                <a:ea typeface="Inter"/>
                <a:cs typeface="Inter"/>
                <a:sym typeface="Inter"/>
              </a:defRPr>
            </a:lvl2pPr>
            <a:lvl3pPr lvl="2" rtl="0">
              <a:spcBef>
                <a:spcPts val="0"/>
              </a:spcBef>
              <a:spcAft>
                <a:spcPts val="0"/>
              </a:spcAft>
              <a:buSzPts val="3600"/>
              <a:buFont typeface="Inter"/>
              <a:buNone/>
              <a:defRPr sz="3600">
                <a:latin typeface="Inter"/>
                <a:ea typeface="Inter"/>
                <a:cs typeface="Inter"/>
                <a:sym typeface="Inter"/>
              </a:defRPr>
            </a:lvl3pPr>
            <a:lvl4pPr lvl="3" rtl="0">
              <a:spcBef>
                <a:spcPts val="0"/>
              </a:spcBef>
              <a:spcAft>
                <a:spcPts val="0"/>
              </a:spcAft>
              <a:buSzPts val="3600"/>
              <a:buFont typeface="Inter"/>
              <a:buNone/>
              <a:defRPr sz="3600">
                <a:latin typeface="Inter"/>
                <a:ea typeface="Inter"/>
                <a:cs typeface="Inter"/>
                <a:sym typeface="Inter"/>
              </a:defRPr>
            </a:lvl4pPr>
            <a:lvl5pPr lvl="4" rtl="0">
              <a:spcBef>
                <a:spcPts val="0"/>
              </a:spcBef>
              <a:spcAft>
                <a:spcPts val="0"/>
              </a:spcAft>
              <a:buSzPts val="3600"/>
              <a:buFont typeface="Inter"/>
              <a:buNone/>
              <a:defRPr sz="3600">
                <a:latin typeface="Inter"/>
                <a:ea typeface="Inter"/>
                <a:cs typeface="Inter"/>
                <a:sym typeface="Inter"/>
              </a:defRPr>
            </a:lvl5pPr>
            <a:lvl6pPr lvl="5" rtl="0">
              <a:spcBef>
                <a:spcPts val="0"/>
              </a:spcBef>
              <a:spcAft>
                <a:spcPts val="0"/>
              </a:spcAft>
              <a:buSzPts val="3600"/>
              <a:buFont typeface="Inter"/>
              <a:buNone/>
              <a:defRPr sz="3600">
                <a:latin typeface="Inter"/>
                <a:ea typeface="Inter"/>
                <a:cs typeface="Inter"/>
                <a:sym typeface="Inter"/>
              </a:defRPr>
            </a:lvl6pPr>
            <a:lvl7pPr lvl="6" rtl="0">
              <a:spcBef>
                <a:spcPts val="0"/>
              </a:spcBef>
              <a:spcAft>
                <a:spcPts val="0"/>
              </a:spcAft>
              <a:buSzPts val="3600"/>
              <a:buFont typeface="Inter"/>
              <a:buNone/>
              <a:defRPr sz="3600">
                <a:latin typeface="Inter"/>
                <a:ea typeface="Inter"/>
                <a:cs typeface="Inter"/>
                <a:sym typeface="Inter"/>
              </a:defRPr>
            </a:lvl7pPr>
            <a:lvl8pPr lvl="7" rtl="0">
              <a:spcBef>
                <a:spcPts val="0"/>
              </a:spcBef>
              <a:spcAft>
                <a:spcPts val="0"/>
              </a:spcAft>
              <a:buSzPts val="3600"/>
              <a:buFont typeface="Inter"/>
              <a:buNone/>
              <a:defRPr sz="3600">
                <a:latin typeface="Inter"/>
                <a:ea typeface="Inter"/>
                <a:cs typeface="Inter"/>
                <a:sym typeface="Inter"/>
              </a:defRPr>
            </a:lvl8pPr>
            <a:lvl9pPr lvl="8" rtl="0">
              <a:spcBef>
                <a:spcPts val="0"/>
              </a:spcBef>
              <a:spcAft>
                <a:spcPts val="0"/>
              </a:spcAft>
              <a:buSzPts val="3600"/>
              <a:buFont typeface="Inter"/>
              <a:buNone/>
              <a:defRPr sz="3600">
                <a:latin typeface="Inter"/>
                <a:ea typeface="Inter"/>
                <a:cs typeface="Inter"/>
                <a:sym typeface="Inter"/>
              </a:defRPr>
            </a:lvl9pPr>
          </a:lstStyle>
          <a:p>
            <a:endParaRPr/>
          </a:p>
        </p:txBody>
      </p:sp>
      <p:sp>
        <p:nvSpPr>
          <p:cNvPr id="81" name="Google Shape;81;p6"/>
          <p:cNvSpPr txBox="1">
            <a:spLocks noGrp="1"/>
          </p:cNvSpPr>
          <p:nvPr>
            <p:ph type="body" idx="1"/>
          </p:nvPr>
        </p:nvSpPr>
        <p:spPr>
          <a:xfrm>
            <a:off x="672800" y="1580200"/>
            <a:ext cx="4015800" cy="3110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D3269"/>
              </a:buClr>
              <a:buSzPts val="1400"/>
              <a:buFont typeface="Inter"/>
              <a:buChar char="●"/>
              <a:defRPr sz="1400">
                <a:latin typeface="Inter"/>
                <a:ea typeface="Inter"/>
                <a:cs typeface="Inter"/>
                <a:sym typeface="Inter"/>
              </a:defRPr>
            </a:lvl1pPr>
            <a:lvl2pPr marL="914400" lvl="1" indent="-317500" rtl="0">
              <a:spcBef>
                <a:spcPts val="1000"/>
              </a:spcBef>
              <a:spcAft>
                <a:spcPts val="0"/>
              </a:spcAft>
              <a:buSzPts val="1400"/>
              <a:buFont typeface="Inter"/>
              <a:buChar char="○"/>
              <a:defRPr>
                <a:latin typeface="Inter"/>
                <a:ea typeface="Inter"/>
                <a:cs typeface="Inter"/>
                <a:sym typeface="Inter"/>
              </a:defRPr>
            </a:lvl2pPr>
            <a:lvl3pPr marL="1371600" lvl="2" indent="-317500" rtl="0">
              <a:spcBef>
                <a:spcPts val="1000"/>
              </a:spcBef>
              <a:spcAft>
                <a:spcPts val="0"/>
              </a:spcAft>
              <a:buSzPts val="1400"/>
              <a:buFont typeface="Inter"/>
              <a:buChar char="■"/>
              <a:defRPr>
                <a:latin typeface="Inter"/>
                <a:ea typeface="Inter"/>
                <a:cs typeface="Inter"/>
                <a:sym typeface="Inter"/>
              </a:defRPr>
            </a:lvl3pPr>
            <a:lvl4pPr marL="1828800" lvl="3" indent="-317500" rtl="0">
              <a:spcBef>
                <a:spcPts val="1000"/>
              </a:spcBef>
              <a:spcAft>
                <a:spcPts val="0"/>
              </a:spcAft>
              <a:buSzPts val="1400"/>
              <a:buFont typeface="Inter"/>
              <a:buChar char="●"/>
              <a:defRPr>
                <a:latin typeface="Inter"/>
                <a:ea typeface="Inter"/>
                <a:cs typeface="Inter"/>
                <a:sym typeface="Inter"/>
              </a:defRPr>
            </a:lvl4pPr>
            <a:lvl5pPr marL="2286000" lvl="4" indent="-317500" rtl="0">
              <a:spcBef>
                <a:spcPts val="1000"/>
              </a:spcBef>
              <a:spcAft>
                <a:spcPts val="0"/>
              </a:spcAft>
              <a:buSzPts val="1400"/>
              <a:buFont typeface="Inter"/>
              <a:buChar char="○"/>
              <a:defRPr>
                <a:latin typeface="Inter"/>
                <a:ea typeface="Inter"/>
                <a:cs typeface="Inter"/>
                <a:sym typeface="Inter"/>
              </a:defRPr>
            </a:lvl5pPr>
            <a:lvl6pPr marL="2743200" lvl="5" indent="-317500" rtl="0">
              <a:spcBef>
                <a:spcPts val="1000"/>
              </a:spcBef>
              <a:spcAft>
                <a:spcPts val="0"/>
              </a:spcAft>
              <a:buSzPts val="1400"/>
              <a:buFont typeface="Inter"/>
              <a:buChar char="■"/>
              <a:defRPr>
                <a:latin typeface="Inter"/>
                <a:ea typeface="Inter"/>
                <a:cs typeface="Inter"/>
                <a:sym typeface="Inter"/>
              </a:defRPr>
            </a:lvl6pPr>
            <a:lvl7pPr marL="3200400" lvl="6" indent="-317500" rtl="0">
              <a:spcBef>
                <a:spcPts val="1000"/>
              </a:spcBef>
              <a:spcAft>
                <a:spcPts val="0"/>
              </a:spcAft>
              <a:buSzPts val="1400"/>
              <a:buFont typeface="Inter"/>
              <a:buChar char="●"/>
              <a:defRPr>
                <a:latin typeface="Inter"/>
                <a:ea typeface="Inter"/>
                <a:cs typeface="Inter"/>
                <a:sym typeface="Inter"/>
              </a:defRPr>
            </a:lvl7pPr>
            <a:lvl8pPr marL="3657600" lvl="7" indent="-317500" rtl="0">
              <a:spcBef>
                <a:spcPts val="1000"/>
              </a:spcBef>
              <a:spcAft>
                <a:spcPts val="0"/>
              </a:spcAft>
              <a:buSzPts val="1400"/>
              <a:buFont typeface="Inter"/>
              <a:buChar char="○"/>
              <a:defRPr>
                <a:latin typeface="Inter"/>
                <a:ea typeface="Inter"/>
                <a:cs typeface="Inter"/>
                <a:sym typeface="Inter"/>
              </a:defRPr>
            </a:lvl8pPr>
            <a:lvl9pPr marL="4114800" lvl="8" indent="-317500" rtl="0">
              <a:spcBef>
                <a:spcPts val="1000"/>
              </a:spcBef>
              <a:spcAft>
                <a:spcPts val="1000"/>
              </a:spcAft>
              <a:buSzPts val="1400"/>
              <a:buFont typeface="Inter"/>
              <a:buChar char="■"/>
              <a:defRPr>
                <a:latin typeface="Inter"/>
                <a:ea typeface="Inter"/>
                <a:cs typeface="Inter"/>
                <a:sym typeface="Inter"/>
              </a:defRPr>
            </a:lvl9pPr>
          </a:lstStyle>
          <a:p>
            <a:endParaRPr/>
          </a:p>
        </p:txBody>
      </p:sp>
      <p:grpSp>
        <p:nvGrpSpPr>
          <p:cNvPr id="82" name="Google Shape;82;p6"/>
          <p:cNvGrpSpPr/>
          <p:nvPr/>
        </p:nvGrpSpPr>
        <p:grpSpPr>
          <a:xfrm>
            <a:off x="7724692" y="271192"/>
            <a:ext cx="1141409" cy="237868"/>
            <a:chOff x="238125" y="2101750"/>
            <a:chExt cx="7129350" cy="1486675"/>
          </a:xfrm>
        </p:grpSpPr>
        <p:grpSp>
          <p:nvGrpSpPr>
            <p:cNvPr id="83" name="Google Shape;83;p6"/>
            <p:cNvGrpSpPr/>
            <p:nvPr/>
          </p:nvGrpSpPr>
          <p:grpSpPr>
            <a:xfrm>
              <a:off x="238125" y="2237750"/>
              <a:ext cx="1352275" cy="1350675"/>
              <a:chOff x="238125" y="2237750"/>
              <a:chExt cx="1352275" cy="1350675"/>
            </a:xfrm>
          </p:grpSpPr>
          <p:sp>
            <p:nvSpPr>
              <p:cNvPr id="84" name="Google Shape;84;p6"/>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6"/>
            <p:cNvGrpSpPr/>
            <p:nvPr/>
          </p:nvGrpSpPr>
          <p:grpSpPr>
            <a:xfrm>
              <a:off x="1834425" y="2101750"/>
              <a:ext cx="5533050" cy="1446675"/>
              <a:chOff x="1834425" y="2101750"/>
              <a:chExt cx="5533050" cy="1446675"/>
            </a:xfrm>
          </p:grpSpPr>
          <p:sp>
            <p:nvSpPr>
              <p:cNvPr id="87" name="Google Shape;87;p6"/>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98" name="Google Shape;98;p7"/>
          <p:cNvSpPr txBox="1">
            <a:spLocks noGrp="1"/>
          </p:cNvSpPr>
          <p:nvPr>
            <p:ph type="title"/>
          </p:nvPr>
        </p:nvSpPr>
        <p:spPr>
          <a:xfrm>
            <a:off x="672800" y="7209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Font typeface="Plus Jakarta Sans"/>
              <a:buNone/>
              <a:defRPr>
                <a:latin typeface="Plus Jakarta Sans"/>
                <a:ea typeface="Plus Jakarta Sans"/>
                <a:cs typeface="Plus Jakarta Sans"/>
                <a:sym typeface="Plus Jakarta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body" idx="1"/>
          </p:nvPr>
        </p:nvSpPr>
        <p:spPr>
          <a:xfrm>
            <a:off x="670025" y="1552900"/>
            <a:ext cx="6132900" cy="25305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D3269"/>
              </a:buClr>
              <a:buSzPts val="1800"/>
              <a:buChar char="●"/>
              <a:defRPr/>
            </a:lvl1pPr>
            <a:lvl2pPr marL="914400" lvl="1" indent="-317500" rtl="0">
              <a:spcBef>
                <a:spcPts val="1000"/>
              </a:spcBef>
              <a:spcAft>
                <a:spcPts val="0"/>
              </a:spcAft>
              <a:buSzPts val="1400"/>
              <a:buChar char="○"/>
              <a:defRPr/>
            </a:lvl2pPr>
            <a:lvl3pPr marL="1371600" lvl="2" indent="-317500" rtl="0">
              <a:spcBef>
                <a:spcPts val="1000"/>
              </a:spcBef>
              <a:spcAft>
                <a:spcPts val="0"/>
              </a:spcAft>
              <a:buSzPts val="1400"/>
              <a:buChar char="■"/>
              <a:defRPr/>
            </a:lvl3pPr>
            <a:lvl4pPr marL="1828800" lvl="3" indent="-317500" rtl="0">
              <a:spcBef>
                <a:spcPts val="1000"/>
              </a:spcBef>
              <a:spcAft>
                <a:spcPts val="0"/>
              </a:spcAft>
              <a:buSzPts val="1400"/>
              <a:buChar char="●"/>
              <a:defRPr/>
            </a:lvl4pPr>
            <a:lvl5pPr marL="2286000" lvl="4" indent="-317500" rtl="0">
              <a:spcBef>
                <a:spcPts val="1000"/>
              </a:spcBef>
              <a:spcAft>
                <a:spcPts val="0"/>
              </a:spcAft>
              <a:buSzPts val="1400"/>
              <a:buChar char="○"/>
              <a:defRPr/>
            </a:lvl5pPr>
            <a:lvl6pPr marL="2743200" lvl="5" indent="-317500" rtl="0">
              <a:spcBef>
                <a:spcPts val="1000"/>
              </a:spcBef>
              <a:spcAft>
                <a:spcPts val="0"/>
              </a:spcAft>
              <a:buSzPts val="1400"/>
              <a:buChar char="■"/>
              <a:defRPr/>
            </a:lvl6pPr>
            <a:lvl7pPr marL="3200400" lvl="6" indent="-317500" rtl="0">
              <a:spcBef>
                <a:spcPts val="1000"/>
              </a:spcBef>
              <a:spcAft>
                <a:spcPts val="0"/>
              </a:spcAft>
              <a:buSzPts val="1400"/>
              <a:buChar char="●"/>
              <a:defRPr/>
            </a:lvl7pPr>
            <a:lvl8pPr marL="3657600" lvl="7" indent="-317500" rtl="0">
              <a:spcBef>
                <a:spcPts val="1000"/>
              </a:spcBef>
              <a:spcAft>
                <a:spcPts val="0"/>
              </a:spcAft>
              <a:buSzPts val="1400"/>
              <a:buChar char="○"/>
              <a:defRPr/>
            </a:lvl8pPr>
            <a:lvl9pPr marL="4114800" lvl="8" indent="-317500" rtl="0">
              <a:spcBef>
                <a:spcPts val="1000"/>
              </a:spcBef>
              <a:spcAft>
                <a:spcPts val="1000"/>
              </a:spcAft>
              <a:buSzPts val="1400"/>
              <a:buChar char="■"/>
              <a:defRPr/>
            </a:lvl9pPr>
          </a:lstStyle>
          <a:p>
            <a:endParaRPr/>
          </a:p>
        </p:txBody>
      </p:sp>
      <p:grpSp>
        <p:nvGrpSpPr>
          <p:cNvPr id="100" name="Google Shape;100;p7"/>
          <p:cNvGrpSpPr/>
          <p:nvPr/>
        </p:nvGrpSpPr>
        <p:grpSpPr>
          <a:xfrm>
            <a:off x="7724692" y="271192"/>
            <a:ext cx="1141409" cy="237868"/>
            <a:chOff x="238125" y="2101750"/>
            <a:chExt cx="7129350" cy="1486675"/>
          </a:xfrm>
        </p:grpSpPr>
        <p:grpSp>
          <p:nvGrpSpPr>
            <p:cNvPr id="101" name="Google Shape;101;p7"/>
            <p:cNvGrpSpPr/>
            <p:nvPr/>
          </p:nvGrpSpPr>
          <p:grpSpPr>
            <a:xfrm>
              <a:off x="238125" y="2237750"/>
              <a:ext cx="1352275" cy="1350675"/>
              <a:chOff x="238125" y="2237750"/>
              <a:chExt cx="1352275" cy="1350675"/>
            </a:xfrm>
          </p:grpSpPr>
          <p:sp>
            <p:nvSpPr>
              <p:cNvPr id="102" name="Google Shape;102;p7"/>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7"/>
            <p:cNvGrpSpPr/>
            <p:nvPr/>
          </p:nvGrpSpPr>
          <p:grpSpPr>
            <a:xfrm>
              <a:off x="1834425" y="2101750"/>
              <a:ext cx="5533050" cy="1446675"/>
              <a:chOff x="1834425" y="2101750"/>
              <a:chExt cx="5533050" cy="1446675"/>
            </a:xfrm>
          </p:grpSpPr>
          <p:sp>
            <p:nvSpPr>
              <p:cNvPr id="105" name="Google Shape;105;p7"/>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nter"/>
              <a:ea typeface="Inter"/>
              <a:cs typeface="Inter"/>
              <a:sym typeface="Inter"/>
            </a:endParaRPr>
          </a:p>
        </p:txBody>
      </p:sp>
      <p:sp>
        <p:nvSpPr>
          <p:cNvPr id="116" name="Google Shape;116;p8"/>
          <p:cNvSpPr txBox="1">
            <a:spLocks noGrp="1"/>
          </p:cNvSpPr>
          <p:nvPr>
            <p:ph type="title"/>
          </p:nvPr>
        </p:nvSpPr>
        <p:spPr>
          <a:xfrm>
            <a:off x="594900" y="1233175"/>
            <a:ext cx="3715800" cy="1482300"/>
          </a:xfrm>
          <a:prstGeom prst="rect">
            <a:avLst/>
          </a:prstGeom>
        </p:spPr>
        <p:txBody>
          <a:bodyPr spcFirstLastPara="1" wrap="square" lIns="91425" tIns="91425" rIns="91425" bIns="91425" anchor="b" anchorCtr="0">
            <a:normAutofit/>
          </a:bodyPr>
          <a:lstStyle>
            <a:lvl1pPr lvl="0" rtl="0">
              <a:spcBef>
                <a:spcPts val="0"/>
              </a:spcBef>
              <a:spcAft>
                <a:spcPts val="0"/>
              </a:spcAft>
              <a:buSzPts val="4200"/>
              <a:buFont typeface="Plus Jakarta Sans"/>
              <a:buNone/>
              <a:defRPr sz="4200">
                <a:latin typeface="Plus Jakarta Sans"/>
                <a:ea typeface="Plus Jakarta Sans"/>
                <a:cs typeface="Plus Jakarta Sans"/>
                <a:sym typeface="Plus Jakarta Sans"/>
              </a:defRPr>
            </a:lvl1pPr>
            <a:lvl2pPr lvl="1" algn="ctr" rtl="0">
              <a:spcBef>
                <a:spcPts val="0"/>
              </a:spcBef>
              <a:spcAft>
                <a:spcPts val="0"/>
              </a:spcAft>
              <a:buSzPts val="4200"/>
              <a:buFont typeface="Inter"/>
              <a:buNone/>
              <a:defRPr sz="4200">
                <a:latin typeface="Inter"/>
                <a:ea typeface="Inter"/>
                <a:cs typeface="Inter"/>
                <a:sym typeface="Inter"/>
              </a:defRPr>
            </a:lvl2pPr>
            <a:lvl3pPr lvl="2" algn="ctr" rtl="0">
              <a:spcBef>
                <a:spcPts val="0"/>
              </a:spcBef>
              <a:spcAft>
                <a:spcPts val="0"/>
              </a:spcAft>
              <a:buSzPts val="4200"/>
              <a:buFont typeface="Inter"/>
              <a:buNone/>
              <a:defRPr sz="4200">
                <a:latin typeface="Inter"/>
                <a:ea typeface="Inter"/>
                <a:cs typeface="Inter"/>
                <a:sym typeface="Inter"/>
              </a:defRPr>
            </a:lvl3pPr>
            <a:lvl4pPr lvl="3" algn="ctr" rtl="0">
              <a:spcBef>
                <a:spcPts val="0"/>
              </a:spcBef>
              <a:spcAft>
                <a:spcPts val="0"/>
              </a:spcAft>
              <a:buSzPts val="4200"/>
              <a:buFont typeface="Inter"/>
              <a:buNone/>
              <a:defRPr sz="4200">
                <a:latin typeface="Inter"/>
                <a:ea typeface="Inter"/>
                <a:cs typeface="Inter"/>
                <a:sym typeface="Inter"/>
              </a:defRPr>
            </a:lvl4pPr>
            <a:lvl5pPr lvl="4" algn="ctr" rtl="0">
              <a:spcBef>
                <a:spcPts val="0"/>
              </a:spcBef>
              <a:spcAft>
                <a:spcPts val="0"/>
              </a:spcAft>
              <a:buSzPts val="4200"/>
              <a:buFont typeface="Inter"/>
              <a:buNone/>
              <a:defRPr sz="4200">
                <a:latin typeface="Inter"/>
                <a:ea typeface="Inter"/>
                <a:cs typeface="Inter"/>
                <a:sym typeface="Inter"/>
              </a:defRPr>
            </a:lvl5pPr>
            <a:lvl6pPr lvl="5" algn="ctr" rtl="0">
              <a:spcBef>
                <a:spcPts val="0"/>
              </a:spcBef>
              <a:spcAft>
                <a:spcPts val="0"/>
              </a:spcAft>
              <a:buSzPts val="4200"/>
              <a:buFont typeface="Inter"/>
              <a:buNone/>
              <a:defRPr sz="4200">
                <a:latin typeface="Inter"/>
                <a:ea typeface="Inter"/>
                <a:cs typeface="Inter"/>
                <a:sym typeface="Inter"/>
              </a:defRPr>
            </a:lvl6pPr>
            <a:lvl7pPr lvl="6" algn="ctr" rtl="0">
              <a:spcBef>
                <a:spcPts val="0"/>
              </a:spcBef>
              <a:spcAft>
                <a:spcPts val="0"/>
              </a:spcAft>
              <a:buSzPts val="4200"/>
              <a:buFont typeface="Inter"/>
              <a:buNone/>
              <a:defRPr sz="4200">
                <a:latin typeface="Inter"/>
                <a:ea typeface="Inter"/>
                <a:cs typeface="Inter"/>
                <a:sym typeface="Inter"/>
              </a:defRPr>
            </a:lvl7pPr>
            <a:lvl8pPr lvl="7" algn="ctr" rtl="0">
              <a:spcBef>
                <a:spcPts val="0"/>
              </a:spcBef>
              <a:spcAft>
                <a:spcPts val="0"/>
              </a:spcAft>
              <a:buSzPts val="4200"/>
              <a:buFont typeface="Inter"/>
              <a:buNone/>
              <a:defRPr sz="4200">
                <a:latin typeface="Inter"/>
                <a:ea typeface="Inter"/>
                <a:cs typeface="Inter"/>
                <a:sym typeface="Inter"/>
              </a:defRPr>
            </a:lvl8pPr>
            <a:lvl9pPr lvl="8" algn="ctr" rtl="0">
              <a:spcBef>
                <a:spcPts val="0"/>
              </a:spcBef>
              <a:spcAft>
                <a:spcPts val="0"/>
              </a:spcAft>
              <a:buSzPts val="4200"/>
              <a:buFont typeface="Inter"/>
              <a:buNone/>
              <a:defRPr sz="4200">
                <a:latin typeface="Inter"/>
                <a:ea typeface="Inter"/>
                <a:cs typeface="Inter"/>
                <a:sym typeface="Inter"/>
              </a:defRPr>
            </a:lvl9pPr>
          </a:lstStyle>
          <a:p>
            <a:endParaRPr/>
          </a:p>
        </p:txBody>
      </p:sp>
      <p:sp>
        <p:nvSpPr>
          <p:cNvPr id="117" name="Google Shape;117;p8"/>
          <p:cNvSpPr txBox="1">
            <a:spLocks noGrp="1"/>
          </p:cNvSpPr>
          <p:nvPr>
            <p:ph type="subTitle" idx="1"/>
          </p:nvPr>
        </p:nvSpPr>
        <p:spPr>
          <a:xfrm>
            <a:off x="594975" y="2803075"/>
            <a:ext cx="3715800" cy="1235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100"/>
              <a:buFont typeface="Inter"/>
              <a:buNone/>
              <a:defRPr sz="2100">
                <a:latin typeface="Inter"/>
                <a:ea typeface="Inter"/>
                <a:cs typeface="Inter"/>
                <a:sym typeface="Inter"/>
              </a:defRPr>
            </a:lvl1pPr>
            <a:lvl2pPr lvl="1" algn="ctr" rtl="0">
              <a:lnSpc>
                <a:spcPct val="100000"/>
              </a:lnSpc>
              <a:spcBef>
                <a:spcPts val="0"/>
              </a:spcBef>
              <a:spcAft>
                <a:spcPts val="0"/>
              </a:spcAft>
              <a:buSzPts val="2100"/>
              <a:buFont typeface="Inter"/>
              <a:buNone/>
              <a:defRPr sz="2100">
                <a:latin typeface="Inter"/>
                <a:ea typeface="Inter"/>
                <a:cs typeface="Inter"/>
                <a:sym typeface="Inter"/>
              </a:defRPr>
            </a:lvl2pPr>
            <a:lvl3pPr lvl="2" algn="ctr" rtl="0">
              <a:lnSpc>
                <a:spcPct val="100000"/>
              </a:lnSpc>
              <a:spcBef>
                <a:spcPts val="0"/>
              </a:spcBef>
              <a:spcAft>
                <a:spcPts val="0"/>
              </a:spcAft>
              <a:buSzPts val="2100"/>
              <a:buFont typeface="Inter"/>
              <a:buNone/>
              <a:defRPr sz="2100">
                <a:latin typeface="Inter"/>
                <a:ea typeface="Inter"/>
                <a:cs typeface="Inter"/>
                <a:sym typeface="Inter"/>
              </a:defRPr>
            </a:lvl3pPr>
            <a:lvl4pPr lvl="3" algn="ctr" rtl="0">
              <a:lnSpc>
                <a:spcPct val="100000"/>
              </a:lnSpc>
              <a:spcBef>
                <a:spcPts val="0"/>
              </a:spcBef>
              <a:spcAft>
                <a:spcPts val="0"/>
              </a:spcAft>
              <a:buSzPts val="2100"/>
              <a:buFont typeface="Inter"/>
              <a:buNone/>
              <a:defRPr sz="2100">
                <a:latin typeface="Inter"/>
                <a:ea typeface="Inter"/>
                <a:cs typeface="Inter"/>
                <a:sym typeface="Inter"/>
              </a:defRPr>
            </a:lvl4pPr>
            <a:lvl5pPr lvl="4" algn="ctr" rtl="0">
              <a:lnSpc>
                <a:spcPct val="100000"/>
              </a:lnSpc>
              <a:spcBef>
                <a:spcPts val="0"/>
              </a:spcBef>
              <a:spcAft>
                <a:spcPts val="0"/>
              </a:spcAft>
              <a:buSzPts val="2100"/>
              <a:buFont typeface="Inter"/>
              <a:buNone/>
              <a:defRPr sz="2100">
                <a:latin typeface="Inter"/>
                <a:ea typeface="Inter"/>
                <a:cs typeface="Inter"/>
                <a:sym typeface="Inter"/>
              </a:defRPr>
            </a:lvl5pPr>
            <a:lvl6pPr lvl="5" algn="ctr" rtl="0">
              <a:lnSpc>
                <a:spcPct val="100000"/>
              </a:lnSpc>
              <a:spcBef>
                <a:spcPts val="0"/>
              </a:spcBef>
              <a:spcAft>
                <a:spcPts val="0"/>
              </a:spcAft>
              <a:buSzPts val="2100"/>
              <a:buFont typeface="Inter"/>
              <a:buNone/>
              <a:defRPr sz="2100">
                <a:latin typeface="Inter"/>
                <a:ea typeface="Inter"/>
                <a:cs typeface="Inter"/>
                <a:sym typeface="Inter"/>
              </a:defRPr>
            </a:lvl6pPr>
            <a:lvl7pPr lvl="6" algn="ctr" rtl="0">
              <a:lnSpc>
                <a:spcPct val="100000"/>
              </a:lnSpc>
              <a:spcBef>
                <a:spcPts val="0"/>
              </a:spcBef>
              <a:spcAft>
                <a:spcPts val="0"/>
              </a:spcAft>
              <a:buSzPts val="2100"/>
              <a:buFont typeface="Inter"/>
              <a:buNone/>
              <a:defRPr sz="2100">
                <a:latin typeface="Inter"/>
                <a:ea typeface="Inter"/>
                <a:cs typeface="Inter"/>
                <a:sym typeface="Inter"/>
              </a:defRPr>
            </a:lvl7pPr>
            <a:lvl8pPr lvl="7" algn="ctr" rtl="0">
              <a:lnSpc>
                <a:spcPct val="100000"/>
              </a:lnSpc>
              <a:spcBef>
                <a:spcPts val="0"/>
              </a:spcBef>
              <a:spcAft>
                <a:spcPts val="0"/>
              </a:spcAft>
              <a:buSzPts val="2100"/>
              <a:buFont typeface="Inter"/>
              <a:buNone/>
              <a:defRPr sz="2100">
                <a:latin typeface="Inter"/>
                <a:ea typeface="Inter"/>
                <a:cs typeface="Inter"/>
                <a:sym typeface="Inter"/>
              </a:defRPr>
            </a:lvl8pPr>
            <a:lvl9pPr lvl="8" algn="ctr" rtl="0">
              <a:lnSpc>
                <a:spcPct val="100000"/>
              </a:lnSpc>
              <a:spcBef>
                <a:spcPts val="0"/>
              </a:spcBef>
              <a:spcAft>
                <a:spcPts val="0"/>
              </a:spcAft>
              <a:buSzPts val="2100"/>
              <a:buFont typeface="Inter"/>
              <a:buNone/>
              <a:defRPr sz="2100">
                <a:latin typeface="Inter"/>
                <a:ea typeface="Inter"/>
                <a:cs typeface="Inter"/>
                <a:sym typeface="Inter"/>
              </a:defRPr>
            </a:lvl9pPr>
          </a:lstStyle>
          <a:p>
            <a:endParaRPr/>
          </a:p>
        </p:txBody>
      </p:sp>
      <p:sp>
        <p:nvSpPr>
          <p:cNvPr id="118" name="Google Shape;118;p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Font typeface="Inter"/>
              <a:buChar char="●"/>
              <a:defRPr>
                <a:latin typeface="Inter"/>
                <a:ea typeface="Inter"/>
                <a:cs typeface="Inter"/>
                <a:sym typeface="Inter"/>
              </a:defRPr>
            </a:lvl1pPr>
            <a:lvl2pPr marL="914400" lvl="1" indent="-317500" rtl="0">
              <a:spcBef>
                <a:spcPts val="0"/>
              </a:spcBef>
              <a:spcAft>
                <a:spcPts val="0"/>
              </a:spcAft>
              <a:buSzPts val="1400"/>
              <a:buFont typeface="Inter"/>
              <a:buChar char="○"/>
              <a:defRPr>
                <a:latin typeface="Inter"/>
                <a:ea typeface="Inter"/>
                <a:cs typeface="Inter"/>
                <a:sym typeface="Inter"/>
              </a:defRPr>
            </a:lvl2pPr>
            <a:lvl3pPr marL="1371600" lvl="2" indent="-317500" rtl="0">
              <a:spcBef>
                <a:spcPts val="0"/>
              </a:spcBef>
              <a:spcAft>
                <a:spcPts val="0"/>
              </a:spcAft>
              <a:buSzPts val="1400"/>
              <a:buFont typeface="Inter"/>
              <a:buChar char="■"/>
              <a:defRPr>
                <a:latin typeface="Inter"/>
                <a:ea typeface="Inter"/>
                <a:cs typeface="Inter"/>
                <a:sym typeface="Inter"/>
              </a:defRPr>
            </a:lvl3pPr>
            <a:lvl4pPr marL="1828800" lvl="3" indent="-317500" rtl="0">
              <a:spcBef>
                <a:spcPts val="0"/>
              </a:spcBef>
              <a:spcAft>
                <a:spcPts val="0"/>
              </a:spcAft>
              <a:buSzPts val="1400"/>
              <a:buFont typeface="Inter"/>
              <a:buChar char="●"/>
              <a:defRPr>
                <a:latin typeface="Inter"/>
                <a:ea typeface="Inter"/>
                <a:cs typeface="Inter"/>
                <a:sym typeface="Inter"/>
              </a:defRPr>
            </a:lvl4pPr>
            <a:lvl5pPr marL="2286000" lvl="4" indent="-317500" rtl="0">
              <a:spcBef>
                <a:spcPts val="0"/>
              </a:spcBef>
              <a:spcAft>
                <a:spcPts val="0"/>
              </a:spcAft>
              <a:buSzPts val="1400"/>
              <a:buFont typeface="Inter"/>
              <a:buChar char="○"/>
              <a:defRPr>
                <a:latin typeface="Inter"/>
                <a:ea typeface="Inter"/>
                <a:cs typeface="Inter"/>
                <a:sym typeface="Inter"/>
              </a:defRPr>
            </a:lvl5pPr>
            <a:lvl6pPr marL="2743200" lvl="5" indent="-317500" rtl="0">
              <a:spcBef>
                <a:spcPts val="0"/>
              </a:spcBef>
              <a:spcAft>
                <a:spcPts val="0"/>
              </a:spcAft>
              <a:buSzPts val="1400"/>
              <a:buFont typeface="Inter"/>
              <a:buChar char="■"/>
              <a:defRPr>
                <a:latin typeface="Inter"/>
                <a:ea typeface="Inter"/>
                <a:cs typeface="Inter"/>
                <a:sym typeface="Inter"/>
              </a:defRPr>
            </a:lvl6pPr>
            <a:lvl7pPr marL="3200400" lvl="6" indent="-317500" rtl="0">
              <a:spcBef>
                <a:spcPts val="0"/>
              </a:spcBef>
              <a:spcAft>
                <a:spcPts val="0"/>
              </a:spcAft>
              <a:buSzPts val="1400"/>
              <a:buFont typeface="Inter"/>
              <a:buChar char="●"/>
              <a:defRPr>
                <a:latin typeface="Inter"/>
                <a:ea typeface="Inter"/>
                <a:cs typeface="Inter"/>
                <a:sym typeface="Inter"/>
              </a:defRPr>
            </a:lvl7pPr>
            <a:lvl8pPr marL="3657600" lvl="7" indent="-317500" rtl="0">
              <a:spcBef>
                <a:spcPts val="0"/>
              </a:spcBef>
              <a:spcAft>
                <a:spcPts val="0"/>
              </a:spcAft>
              <a:buSzPts val="1400"/>
              <a:buFont typeface="Inter"/>
              <a:buChar char="○"/>
              <a:defRPr>
                <a:latin typeface="Inter"/>
                <a:ea typeface="Inter"/>
                <a:cs typeface="Inter"/>
                <a:sym typeface="Inter"/>
              </a:defRPr>
            </a:lvl8pPr>
            <a:lvl9pPr marL="4114800" lvl="8" indent="-317500" rtl="0">
              <a:spcBef>
                <a:spcPts val="0"/>
              </a:spcBef>
              <a:spcAft>
                <a:spcPts val="0"/>
              </a:spcAft>
              <a:buSzPts val="1400"/>
              <a:buFont typeface="Inter"/>
              <a:buChar char="■"/>
              <a:defRPr>
                <a:latin typeface="Inter"/>
                <a:ea typeface="Inter"/>
                <a:cs typeface="Inter"/>
                <a:sym typeface="Inter"/>
              </a:defRPr>
            </a:lvl9pPr>
          </a:lstStyle>
          <a:p>
            <a:endParaRPr/>
          </a:p>
        </p:txBody>
      </p:sp>
      <p:sp>
        <p:nvSpPr>
          <p:cNvPr id="119" name="Google Shape;11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120" name="Google Shape;120;p8"/>
          <p:cNvGrpSpPr/>
          <p:nvPr/>
        </p:nvGrpSpPr>
        <p:grpSpPr>
          <a:xfrm>
            <a:off x="7724692" y="271192"/>
            <a:ext cx="1141409" cy="237868"/>
            <a:chOff x="238125" y="2101750"/>
            <a:chExt cx="7129350" cy="1486675"/>
          </a:xfrm>
        </p:grpSpPr>
        <p:grpSp>
          <p:nvGrpSpPr>
            <p:cNvPr id="121" name="Google Shape;121;p8"/>
            <p:cNvGrpSpPr/>
            <p:nvPr/>
          </p:nvGrpSpPr>
          <p:grpSpPr>
            <a:xfrm>
              <a:off x="238125" y="2237750"/>
              <a:ext cx="1352275" cy="1350675"/>
              <a:chOff x="238125" y="2237750"/>
              <a:chExt cx="1352275" cy="1350675"/>
            </a:xfrm>
          </p:grpSpPr>
          <p:sp>
            <p:nvSpPr>
              <p:cNvPr id="122" name="Google Shape;122;p8"/>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8"/>
            <p:cNvGrpSpPr/>
            <p:nvPr/>
          </p:nvGrpSpPr>
          <p:grpSpPr>
            <a:xfrm>
              <a:off x="1834425" y="2101750"/>
              <a:ext cx="5533050" cy="1446675"/>
              <a:chOff x="1834425" y="2101750"/>
              <a:chExt cx="5533050" cy="1446675"/>
            </a:xfrm>
          </p:grpSpPr>
          <p:sp>
            <p:nvSpPr>
              <p:cNvPr id="125" name="Google Shape;125;p8"/>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136" name="Google Shape;136;p9"/>
          <p:cNvGrpSpPr/>
          <p:nvPr/>
        </p:nvGrpSpPr>
        <p:grpSpPr>
          <a:xfrm>
            <a:off x="7724692" y="271192"/>
            <a:ext cx="1141409" cy="237868"/>
            <a:chOff x="238125" y="2101750"/>
            <a:chExt cx="7129350" cy="1486675"/>
          </a:xfrm>
        </p:grpSpPr>
        <p:grpSp>
          <p:nvGrpSpPr>
            <p:cNvPr id="137" name="Google Shape;137;p9"/>
            <p:cNvGrpSpPr/>
            <p:nvPr/>
          </p:nvGrpSpPr>
          <p:grpSpPr>
            <a:xfrm>
              <a:off x="238125" y="2237750"/>
              <a:ext cx="1352275" cy="1350675"/>
              <a:chOff x="238125" y="2237750"/>
              <a:chExt cx="1352275" cy="1350675"/>
            </a:xfrm>
          </p:grpSpPr>
          <p:sp>
            <p:nvSpPr>
              <p:cNvPr id="138" name="Google Shape;138;p9"/>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9"/>
            <p:cNvGrpSpPr/>
            <p:nvPr/>
          </p:nvGrpSpPr>
          <p:grpSpPr>
            <a:xfrm>
              <a:off x="1834425" y="2101750"/>
              <a:ext cx="5533050" cy="1446675"/>
              <a:chOff x="1834425" y="2101750"/>
              <a:chExt cx="5533050" cy="1446675"/>
            </a:xfrm>
          </p:grpSpPr>
          <p:sp>
            <p:nvSpPr>
              <p:cNvPr id="141" name="Google Shape;141;p9"/>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50"/>
        <p:cNvGrpSpPr/>
        <p:nvPr/>
      </p:nvGrpSpPr>
      <p:grpSpPr>
        <a:xfrm>
          <a:off x="0" y="0"/>
          <a:ext cx="0" cy="0"/>
          <a:chOff x="0" y="0"/>
          <a:chExt cx="0" cy="0"/>
        </a:xfrm>
      </p:grpSpPr>
      <p:sp>
        <p:nvSpPr>
          <p:cNvPr id="151" name="Google Shape;1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444F66"/>
              </a:buClr>
              <a:buSzPts val="2800"/>
              <a:buFont typeface="Lexend Deca"/>
              <a:buNone/>
              <a:defRPr sz="2800" b="1">
                <a:solidFill>
                  <a:srgbClr val="444F66"/>
                </a:solidFill>
                <a:latin typeface="Lexend Deca"/>
                <a:ea typeface="Lexend Deca"/>
                <a:cs typeface="Lexend Deca"/>
                <a:sym typeface="Lexend Dec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232937"/>
              </a:buClr>
              <a:buSzPts val="1800"/>
              <a:buFont typeface="Open Sans"/>
              <a:buChar char="●"/>
              <a:defRPr sz="1800">
                <a:solidFill>
                  <a:srgbClr val="232937"/>
                </a:solidFill>
                <a:latin typeface="Open Sans"/>
                <a:ea typeface="Open Sans"/>
                <a:cs typeface="Open Sans"/>
                <a:sym typeface="Open Sans"/>
              </a:defRPr>
            </a:lvl1pPr>
            <a:lvl2pPr marL="914400" lvl="1"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2pPr>
            <a:lvl3pPr marL="1371600" lvl="2"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3pPr>
            <a:lvl4pPr marL="1828800" lvl="3"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4pPr>
            <a:lvl5pPr marL="2286000" lvl="4"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5pPr>
            <a:lvl6pPr marL="2743200" lvl="5"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6pPr>
            <a:lvl7pPr marL="3200400" lvl="6"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7pPr>
            <a:lvl8pPr marL="3657600" lvl="7"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8pPr>
            <a:lvl9pPr marL="4114800" lvl="8"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200" b="1">
                <a:solidFill>
                  <a:schemeClr val="dk2"/>
                </a:solidFill>
                <a:latin typeface="Lexend Deca"/>
                <a:ea typeface="Lexend Deca"/>
                <a:cs typeface="Lexend Deca"/>
                <a:sym typeface="Lexend Deca"/>
              </a:defRPr>
            </a:lvl1pPr>
            <a:lvl2pPr lvl="1" algn="r" rtl="0">
              <a:buNone/>
              <a:defRPr sz="1200" b="1">
                <a:solidFill>
                  <a:schemeClr val="dk2"/>
                </a:solidFill>
                <a:latin typeface="Lexend Deca"/>
                <a:ea typeface="Lexend Deca"/>
                <a:cs typeface="Lexend Deca"/>
                <a:sym typeface="Lexend Deca"/>
              </a:defRPr>
            </a:lvl2pPr>
            <a:lvl3pPr lvl="2" algn="r" rtl="0">
              <a:buNone/>
              <a:defRPr sz="1200" b="1">
                <a:solidFill>
                  <a:schemeClr val="dk2"/>
                </a:solidFill>
                <a:latin typeface="Lexend Deca"/>
                <a:ea typeface="Lexend Deca"/>
                <a:cs typeface="Lexend Deca"/>
                <a:sym typeface="Lexend Deca"/>
              </a:defRPr>
            </a:lvl3pPr>
            <a:lvl4pPr lvl="3" algn="r" rtl="0">
              <a:buNone/>
              <a:defRPr sz="1200" b="1">
                <a:solidFill>
                  <a:schemeClr val="dk2"/>
                </a:solidFill>
                <a:latin typeface="Lexend Deca"/>
                <a:ea typeface="Lexend Deca"/>
                <a:cs typeface="Lexend Deca"/>
                <a:sym typeface="Lexend Deca"/>
              </a:defRPr>
            </a:lvl4pPr>
            <a:lvl5pPr lvl="4" algn="r" rtl="0">
              <a:buNone/>
              <a:defRPr sz="1200" b="1">
                <a:solidFill>
                  <a:schemeClr val="dk2"/>
                </a:solidFill>
                <a:latin typeface="Lexend Deca"/>
                <a:ea typeface="Lexend Deca"/>
                <a:cs typeface="Lexend Deca"/>
                <a:sym typeface="Lexend Deca"/>
              </a:defRPr>
            </a:lvl5pPr>
            <a:lvl6pPr lvl="5" algn="r" rtl="0">
              <a:buNone/>
              <a:defRPr sz="1200" b="1">
                <a:solidFill>
                  <a:schemeClr val="dk2"/>
                </a:solidFill>
                <a:latin typeface="Lexend Deca"/>
                <a:ea typeface="Lexend Deca"/>
                <a:cs typeface="Lexend Deca"/>
                <a:sym typeface="Lexend Deca"/>
              </a:defRPr>
            </a:lvl6pPr>
            <a:lvl7pPr lvl="6" algn="r" rtl="0">
              <a:buNone/>
              <a:defRPr sz="1200" b="1">
                <a:solidFill>
                  <a:schemeClr val="dk2"/>
                </a:solidFill>
                <a:latin typeface="Lexend Deca"/>
                <a:ea typeface="Lexend Deca"/>
                <a:cs typeface="Lexend Deca"/>
                <a:sym typeface="Lexend Deca"/>
              </a:defRPr>
            </a:lvl7pPr>
            <a:lvl8pPr lvl="7" algn="r" rtl="0">
              <a:buNone/>
              <a:defRPr sz="1200" b="1">
                <a:solidFill>
                  <a:schemeClr val="dk2"/>
                </a:solidFill>
                <a:latin typeface="Lexend Deca"/>
                <a:ea typeface="Lexend Deca"/>
                <a:cs typeface="Lexend Deca"/>
                <a:sym typeface="Lexend Deca"/>
              </a:defRPr>
            </a:lvl8pPr>
            <a:lvl9pPr lvl="8" algn="r" rtl="0">
              <a:buNone/>
              <a:defRPr sz="1200" b="1">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444F66"/>
              </a:buClr>
              <a:buSzPts val="2800"/>
              <a:buFont typeface="Lexend Deca"/>
              <a:buNone/>
              <a:defRPr sz="2800" b="1">
                <a:solidFill>
                  <a:srgbClr val="444F66"/>
                </a:solidFill>
                <a:latin typeface="Lexend Deca"/>
                <a:ea typeface="Lexend Deca"/>
                <a:cs typeface="Lexend Deca"/>
                <a:sym typeface="Lexend Dec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56" name="Google Shape;156;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232937"/>
              </a:buClr>
              <a:buSzPts val="1800"/>
              <a:buFont typeface="Open Sans"/>
              <a:buChar char="●"/>
              <a:defRPr sz="1800">
                <a:solidFill>
                  <a:srgbClr val="232937"/>
                </a:solidFill>
                <a:latin typeface="Open Sans"/>
                <a:ea typeface="Open Sans"/>
                <a:cs typeface="Open Sans"/>
                <a:sym typeface="Open Sans"/>
              </a:defRPr>
            </a:lvl1pPr>
            <a:lvl2pPr marL="914400" lvl="1"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2pPr>
            <a:lvl3pPr marL="1371600" lvl="2"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3pPr>
            <a:lvl4pPr marL="1828800" lvl="3"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4pPr>
            <a:lvl5pPr marL="2286000" lvl="4"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5pPr>
            <a:lvl6pPr marL="2743200" lvl="5"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6pPr>
            <a:lvl7pPr marL="3200400" lvl="6"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7pPr>
            <a:lvl8pPr marL="3657600" lvl="7"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8pPr>
            <a:lvl9pPr marL="4114800" lvl="8"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9pPr>
          </a:lstStyle>
          <a:p>
            <a:endParaRPr/>
          </a:p>
        </p:txBody>
      </p:sp>
      <p:sp>
        <p:nvSpPr>
          <p:cNvPr id="157" name="Google Shape;15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200" b="1">
                <a:solidFill>
                  <a:schemeClr val="dk2"/>
                </a:solidFill>
                <a:latin typeface="Lexend Deca"/>
                <a:ea typeface="Lexend Deca"/>
                <a:cs typeface="Lexend Deca"/>
                <a:sym typeface="Lexend Deca"/>
              </a:defRPr>
            </a:lvl1pPr>
            <a:lvl2pPr lvl="1" algn="r" rtl="0">
              <a:buNone/>
              <a:defRPr sz="1200" b="1">
                <a:solidFill>
                  <a:schemeClr val="dk2"/>
                </a:solidFill>
                <a:latin typeface="Lexend Deca"/>
                <a:ea typeface="Lexend Deca"/>
                <a:cs typeface="Lexend Deca"/>
                <a:sym typeface="Lexend Deca"/>
              </a:defRPr>
            </a:lvl2pPr>
            <a:lvl3pPr lvl="2" algn="r" rtl="0">
              <a:buNone/>
              <a:defRPr sz="1200" b="1">
                <a:solidFill>
                  <a:schemeClr val="dk2"/>
                </a:solidFill>
                <a:latin typeface="Lexend Deca"/>
                <a:ea typeface="Lexend Deca"/>
                <a:cs typeface="Lexend Deca"/>
                <a:sym typeface="Lexend Deca"/>
              </a:defRPr>
            </a:lvl3pPr>
            <a:lvl4pPr lvl="3" algn="r" rtl="0">
              <a:buNone/>
              <a:defRPr sz="1200" b="1">
                <a:solidFill>
                  <a:schemeClr val="dk2"/>
                </a:solidFill>
                <a:latin typeface="Lexend Deca"/>
                <a:ea typeface="Lexend Deca"/>
                <a:cs typeface="Lexend Deca"/>
                <a:sym typeface="Lexend Deca"/>
              </a:defRPr>
            </a:lvl4pPr>
            <a:lvl5pPr lvl="4" algn="r" rtl="0">
              <a:buNone/>
              <a:defRPr sz="1200" b="1">
                <a:solidFill>
                  <a:schemeClr val="dk2"/>
                </a:solidFill>
                <a:latin typeface="Lexend Deca"/>
                <a:ea typeface="Lexend Deca"/>
                <a:cs typeface="Lexend Deca"/>
                <a:sym typeface="Lexend Deca"/>
              </a:defRPr>
            </a:lvl5pPr>
            <a:lvl6pPr lvl="5" algn="r" rtl="0">
              <a:buNone/>
              <a:defRPr sz="1200" b="1">
                <a:solidFill>
                  <a:schemeClr val="dk2"/>
                </a:solidFill>
                <a:latin typeface="Lexend Deca"/>
                <a:ea typeface="Lexend Deca"/>
                <a:cs typeface="Lexend Deca"/>
                <a:sym typeface="Lexend Deca"/>
              </a:defRPr>
            </a:lvl6pPr>
            <a:lvl7pPr lvl="6" algn="r" rtl="0">
              <a:buNone/>
              <a:defRPr sz="1200" b="1">
                <a:solidFill>
                  <a:schemeClr val="dk2"/>
                </a:solidFill>
                <a:latin typeface="Lexend Deca"/>
                <a:ea typeface="Lexend Deca"/>
                <a:cs typeface="Lexend Deca"/>
                <a:sym typeface="Lexend Deca"/>
              </a:defRPr>
            </a:lvl7pPr>
            <a:lvl8pPr lvl="7" algn="r" rtl="0">
              <a:buNone/>
              <a:defRPr sz="1200" b="1">
                <a:solidFill>
                  <a:schemeClr val="dk2"/>
                </a:solidFill>
                <a:latin typeface="Lexend Deca"/>
                <a:ea typeface="Lexend Deca"/>
                <a:cs typeface="Lexend Deca"/>
                <a:sym typeface="Lexend Deca"/>
              </a:defRPr>
            </a:lvl8pPr>
            <a:lvl9pPr lvl="8" algn="r" rtl="0">
              <a:buNone/>
              <a:defRPr sz="1200" b="1">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30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mailto:r.kruzel@texthelp.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drive.google.com/file/d/1IEY0W-gMCqvnh-Xa374NTRY4ft2iyG_e/view" TargetMode="External"/><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hyperlink" Target="mailto:r.kruzel@texthelp.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24"/>
          <p:cNvSpPr txBox="1">
            <a:spLocks noGrp="1"/>
          </p:cNvSpPr>
          <p:nvPr>
            <p:ph type="ctrTitle"/>
          </p:nvPr>
        </p:nvSpPr>
        <p:spPr>
          <a:xfrm>
            <a:off x="697725" y="618450"/>
            <a:ext cx="7774500" cy="2052600"/>
          </a:xfrm>
          <a:prstGeom prst="rect">
            <a:avLst/>
          </a:prstGeom>
        </p:spPr>
        <p:txBody>
          <a:bodyPr spcFirstLastPara="1" wrap="square" lIns="0" tIns="0" rIns="0" bIns="0" anchor="ctr" anchorCtr="0">
            <a:noAutofit/>
          </a:bodyPr>
          <a:lstStyle/>
          <a:p>
            <a:pPr marL="0" lvl="0" indent="0" algn="l" rtl="0">
              <a:spcBef>
                <a:spcPts val="0"/>
              </a:spcBef>
              <a:spcAft>
                <a:spcPts val="0"/>
              </a:spcAft>
              <a:buSzPts val="990"/>
              <a:buNone/>
            </a:pPr>
            <a:r>
              <a:rPr lang="en-GB" sz="3600">
                <a:solidFill>
                  <a:srgbClr val="2A3953"/>
                </a:solidFill>
              </a:rPr>
              <a:t>Practical Strategies to Get the Word Out, Build Awareness and Grow Usage of Your AT Tools</a:t>
            </a:r>
            <a:endParaRPr sz="3600">
              <a:solidFill>
                <a:srgbClr val="2A3953"/>
              </a:solidFill>
            </a:endParaRPr>
          </a:p>
        </p:txBody>
      </p:sp>
      <p:sp>
        <p:nvSpPr>
          <p:cNvPr id="308" name="Google Shape;308;p24"/>
          <p:cNvSpPr txBox="1">
            <a:spLocks noGrp="1"/>
          </p:cNvSpPr>
          <p:nvPr>
            <p:ph type="sldNum" idx="4294967295"/>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a:t>
            </a:fld>
            <a:endParaRPr/>
          </a:p>
        </p:txBody>
      </p:sp>
      <p:sp>
        <p:nvSpPr>
          <p:cNvPr id="309" name="Google Shape;309;p24"/>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GB">
                <a:solidFill>
                  <a:srgbClr val="2A3953"/>
                </a:solidFill>
              </a:rPr>
              <a:t>Accessing Higher Ground 2024</a:t>
            </a:r>
            <a:endParaRPr>
              <a:solidFill>
                <a:srgbClr val="2A3953"/>
              </a:solidFill>
            </a:endParaRPr>
          </a:p>
          <a:p>
            <a:pPr marL="0" lvl="0" indent="0" algn="l" rtl="0">
              <a:spcBef>
                <a:spcPts val="0"/>
              </a:spcBef>
              <a:spcAft>
                <a:spcPts val="0"/>
              </a:spcAft>
              <a:buNone/>
            </a:pPr>
            <a:r>
              <a:rPr lang="en-GB">
                <a:solidFill>
                  <a:srgbClr val="2A3953"/>
                </a:solidFill>
              </a:rPr>
              <a:t>November 13</a:t>
            </a:r>
            <a:r>
              <a:rPr lang="en-GB" baseline="30000">
                <a:solidFill>
                  <a:srgbClr val="2A3953"/>
                </a:solidFill>
              </a:rPr>
              <a:t>th</a:t>
            </a:r>
            <a:r>
              <a:rPr lang="en-GB">
                <a:solidFill>
                  <a:srgbClr val="2A3953"/>
                </a:solidFill>
              </a:rPr>
              <a:t>, 2024</a:t>
            </a:r>
            <a:endParaRPr>
              <a:solidFill>
                <a:srgbClr val="2A395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1"/>
        <p:cNvGrpSpPr/>
        <p:nvPr/>
      </p:nvGrpSpPr>
      <p:grpSpPr>
        <a:xfrm>
          <a:off x="0" y="0"/>
          <a:ext cx="0" cy="0"/>
          <a:chOff x="0" y="0"/>
          <a:chExt cx="0" cy="0"/>
        </a:xfrm>
      </p:grpSpPr>
      <p:sp>
        <p:nvSpPr>
          <p:cNvPr id="383" name="Google Shape;383;p33"/>
          <p:cNvSpPr txBox="1">
            <a:spLocks noGrp="1"/>
          </p:cNvSpPr>
          <p:nvPr>
            <p:ph type="title"/>
          </p:nvPr>
        </p:nvSpPr>
        <p:spPr>
          <a:xfrm>
            <a:off x="643350" y="478675"/>
            <a:ext cx="7857300" cy="84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444F66"/>
                </a:solidFill>
              </a:rPr>
              <a:t>Model for Managing Complex Change</a:t>
            </a:r>
            <a:endParaRPr>
              <a:solidFill>
                <a:srgbClr val="444F66"/>
              </a:solidFill>
            </a:endParaRPr>
          </a:p>
        </p:txBody>
      </p:sp>
      <p:pic>
        <p:nvPicPr>
          <p:cNvPr id="384" name="Google Shape;384;p33" descr="Model for Managing Complex Change is a 6 by 6 table. Column 1 for all rows represents Vision, Column 2 for all rows represents Skills, Column 3 for all rows represents Incentives, Column 4 for all rows represents Resources, and Column 5 for all rows represents Action Plan. The sixth column represents the change outcome if all components are evident or one is missing. If all fix components are evident, users will experience success, the first row in the last column. Moving down the table, one of the other column elements is missing or greyed out. When the Action Plan is missing, you get false starts, missing Resources is Frustration, missing incentives is Resistance, when Skills are missing there is Anxiety, and when there is a lack of Vision there is Confusion. "/>
          <p:cNvPicPr preferRelativeResize="0"/>
          <p:nvPr/>
        </p:nvPicPr>
        <p:blipFill>
          <a:blip r:embed="rId3">
            <a:alphaModFix/>
          </a:blip>
          <a:stretch>
            <a:fillRect/>
          </a:stretch>
        </p:blipFill>
        <p:spPr>
          <a:xfrm>
            <a:off x="473200" y="152400"/>
            <a:ext cx="8440542" cy="4838700"/>
          </a:xfrm>
          <a:prstGeom prst="rect">
            <a:avLst/>
          </a:prstGeom>
          <a:noFill/>
          <a:ln>
            <a:noFill/>
          </a:ln>
        </p:spPr>
      </p:pic>
      <p:sp>
        <p:nvSpPr>
          <p:cNvPr id="382" name="Google Shape;382;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8"/>
        <p:cNvGrpSpPr/>
        <p:nvPr/>
      </p:nvGrpSpPr>
      <p:grpSpPr>
        <a:xfrm>
          <a:off x="0" y="0"/>
          <a:ext cx="0" cy="0"/>
          <a:chOff x="0" y="0"/>
          <a:chExt cx="0" cy="0"/>
        </a:xfrm>
      </p:grpSpPr>
      <p:sp>
        <p:nvSpPr>
          <p:cNvPr id="390" name="Google Shape;390;p34"/>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The Vision</a:t>
            </a:r>
            <a:endParaRPr>
              <a:solidFill>
                <a:srgbClr val="2A3953"/>
              </a:solidFill>
            </a:endParaRPr>
          </a:p>
        </p:txBody>
      </p:sp>
      <p:pic>
        <p:nvPicPr>
          <p:cNvPr id="391" name="Google Shape;391;p34" descr="Tall purple Texthelper character with a lightbulb lit above their head" title="Lightbulb moment"/>
          <p:cNvPicPr preferRelativeResize="0"/>
          <p:nvPr/>
        </p:nvPicPr>
        <p:blipFill>
          <a:blip r:embed="rId3">
            <a:alphaModFix/>
          </a:blip>
          <a:stretch>
            <a:fillRect/>
          </a:stretch>
        </p:blipFill>
        <p:spPr>
          <a:xfrm>
            <a:off x="5005325" y="1306414"/>
            <a:ext cx="3852749" cy="2530675"/>
          </a:xfrm>
          <a:prstGeom prst="rect">
            <a:avLst/>
          </a:prstGeom>
          <a:noFill/>
          <a:ln>
            <a:noFill/>
          </a:ln>
        </p:spPr>
      </p:pic>
      <p:sp>
        <p:nvSpPr>
          <p:cNvPr id="389" name="Google Shape;38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35"/>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The Vision - What’s Your Why?</a:t>
            </a:r>
            <a:endParaRPr sz="3600">
              <a:solidFill>
                <a:srgbClr val="2A3953"/>
              </a:solidFill>
              <a:latin typeface="Inter"/>
              <a:ea typeface="Inter"/>
              <a:cs typeface="Inter"/>
              <a:sym typeface="Inter"/>
            </a:endParaRPr>
          </a:p>
        </p:txBody>
      </p:sp>
      <p:sp>
        <p:nvSpPr>
          <p:cNvPr id="398" name="Google Shape;398;p35"/>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Purpose, reason, goal, impact you are striving to achieve</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People need to know why this was adopted </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What is the impact it could and will have?</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Need to effectively communicate this to those impacted</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Campus, students, stakeholders, faculty, etc. </a:t>
            </a:r>
            <a:endParaRPr sz="1800">
              <a:solidFill>
                <a:srgbClr val="2A3953"/>
              </a:solidFill>
              <a:latin typeface="Inter"/>
              <a:ea typeface="Inter"/>
              <a:cs typeface="Inter"/>
              <a:sym typeface="Inter"/>
            </a:endParaRPr>
          </a:p>
          <a:p>
            <a:pPr marL="45720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396" name="Google Shape;396;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Google Shape;404;p36"/>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But also…</a:t>
            </a:r>
            <a:endParaRPr sz="3600">
              <a:solidFill>
                <a:srgbClr val="2A3953"/>
              </a:solidFill>
              <a:latin typeface="Inter"/>
              <a:ea typeface="Inter"/>
              <a:cs typeface="Inter"/>
              <a:sym typeface="Inter"/>
            </a:endParaRPr>
          </a:p>
        </p:txBody>
      </p:sp>
      <p:sp>
        <p:nvSpPr>
          <p:cNvPr id="405" name="Google Shape;405;p36"/>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The availability of the resource/assistive technology tool</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SzPts val="1800"/>
              <a:buFont typeface="Inter"/>
              <a:buChar char="○"/>
            </a:pPr>
            <a:r>
              <a:rPr lang="en-GB" sz="1800">
                <a:solidFill>
                  <a:srgbClr val="2A3953"/>
                </a:solidFill>
                <a:latin typeface="Inter"/>
                <a:ea typeface="Inter"/>
                <a:cs typeface="Inter"/>
                <a:sym typeface="Inter"/>
              </a:rPr>
              <a:t>What is it?</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SzPts val="1800"/>
              <a:buFont typeface="Inter"/>
              <a:buChar char="○"/>
            </a:pPr>
            <a:r>
              <a:rPr lang="en-GB" sz="1800">
                <a:solidFill>
                  <a:srgbClr val="2A3953"/>
                </a:solidFill>
                <a:latin typeface="Inter"/>
                <a:ea typeface="Inter"/>
                <a:cs typeface="Inter"/>
                <a:sym typeface="Inter"/>
              </a:rPr>
              <a:t>Who’s it for?</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Where can I get it?</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How do I use it? (Skills &amp; Resources)</a:t>
            </a:r>
            <a:endParaRPr sz="1800">
              <a:solidFill>
                <a:srgbClr val="2A3953"/>
              </a:solidFill>
              <a:latin typeface="Inter"/>
              <a:ea typeface="Inter"/>
              <a:cs typeface="Inter"/>
              <a:sym typeface="Inter"/>
            </a:endParaRPr>
          </a:p>
          <a:p>
            <a:pPr marL="45720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403" name="Google Shape;403;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p37"/>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Common institutional priorities</a:t>
            </a:r>
            <a:endParaRPr sz="2840">
              <a:solidFill>
                <a:srgbClr val="2A3953"/>
              </a:solidFill>
              <a:latin typeface="Plus Jakarta Sans"/>
              <a:ea typeface="Plus Jakarta Sans"/>
              <a:cs typeface="Plus Jakarta Sans"/>
              <a:sym typeface="Plus Jakarta Sans"/>
            </a:endParaRPr>
          </a:p>
        </p:txBody>
      </p:sp>
      <p:sp>
        <p:nvSpPr>
          <p:cNvPr id="412" name="Google Shape;412;p37"/>
          <p:cNvSpPr txBox="1"/>
          <p:nvPr/>
        </p:nvSpPr>
        <p:spPr>
          <a:xfrm>
            <a:off x="672800" y="1580200"/>
            <a:ext cx="35724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Diversity, Equity, and Inclusion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Digital Accessibility</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Retention, Student Success, Graduation Rates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Char char="●"/>
            </a:pPr>
            <a:r>
              <a:rPr lang="en-GB" sz="2000">
                <a:solidFill>
                  <a:srgbClr val="2A3953"/>
                </a:solidFill>
                <a:latin typeface="Inter"/>
                <a:ea typeface="Inter"/>
                <a:cs typeface="Inter"/>
                <a:sym typeface="Inter"/>
              </a:rPr>
              <a:t>Financial sustainability</a:t>
            </a:r>
            <a:endParaRPr sz="2000">
              <a:solidFill>
                <a:srgbClr val="2A3953"/>
              </a:solidFill>
              <a:latin typeface="Inter"/>
              <a:ea typeface="Inter"/>
              <a:cs typeface="Inter"/>
              <a:sym typeface="Inter"/>
            </a:endParaRPr>
          </a:p>
        </p:txBody>
      </p:sp>
      <p:sp>
        <p:nvSpPr>
          <p:cNvPr id="413" name="Google Shape;413;p37"/>
          <p:cNvSpPr txBox="1"/>
          <p:nvPr/>
        </p:nvSpPr>
        <p:spPr>
          <a:xfrm>
            <a:off x="5168600" y="1580200"/>
            <a:ext cx="35724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UDL</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Mental Health/Well-being</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Enrollment</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Sustainability</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Assessment</a:t>
            </a:r>
            <a:endParaRPr sz="2000">
              <a:solidFill>
                <a:srgbClr val="2A3953"/>
              </a:solidFill>
              <a:latin typeface="Inter"/>
              <a:ea typeface="Inter"/>
              <a:cs typeface="Inter"/>
              <a:sym typeface="Inter"/>
            </a:endParaRPr>
          </a:p>
          <a:p>
            <a:pPr marL="45720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410" name="Google Shape;410;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38"/>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Awareness Building: Vision</a:t>
            </a:r>
            <a:endParaRPr sz="3600">
              <a:solidFill>
                <a:srgbClr val="2A3953"/>
              </a:solidFill>
              <a:latin typeface="Inter"/>
              <a:ea typeface="Inter"/>
              <a:cs typeface="Inter"/>
              <a:sym typeface="Inter"/>
            </a:endParaRPr>
          </a:p>
        </p:txBody>
      </p:sp>
      <p:sp>
        <p:nvSpPr>
          <p:cNvPr id="420" name="Google Shape;420;p38"/>
          <p:cNvSpPr txBox="1"/>
          <p:nvPr/>
        </p:nvSpPr>
        <p:spPr>
          <a:xfrm>
            <a:off x="672800" y="1580200"/>
            <a:ext cx="3393000" cy="2338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E12362"/>
              </a:buClr>
              <a:buSzPts val="1800"/>
              <a:buFont typeface="Inter"/>
              <a:buChar char="●"/>
            </a:pPr>
            <a:r>
              <a:rPr lang="en-GB" sz="1800">
                <a:solidFill>
                  <a:srgbClr val="2A3953"/>
                </a:solidFill>
                <a:latin typeface="Inter"/>
                <a:ea typeface="Inter"/>
                <a:cs typeface="Inter"/>
                <a:sym typeface="Inter"/>
              </a:rPr>
              <a:t>Website or landing page</a:t>
            </a:r>
            <a:endParaRPr sz="1800">
              <a:solidFill>
                <a:srgbClr val="2A3953"/>
              </a:solidFill>
              <a:latin typeface="Inter"/>
              <a:ea typeface="Inter"/>
              <a:cs typeface="Inter"/>
              <a:sym typeface="Inter"/>
            </a:endParaRPr>
          </a:p>
          <a:p>
            <a:pPr marL="457200" lvl="0" indent="-342900" algn="l" rtl="0">
              <a:lnSpc>
                <a:spcPct val="115000"/>
              </a:lnSpc>
              <a:spcBef>
                <a:spcPts val="1600"/>
              </a:spcBef>
              <a:spcAft>
                <a:spcPts val="0"/>
              </a:spcAft>
              <a:buClr>
                <a:srgbClr val="E12362"/>
              </a:buClr>
              <a:buSzPts val="1800"/>
              <a:buFont typeface="Inter"/>
              <a:buChar char="●"/>
            </a:pPr>
            <a:r>
              <a:rPr lang="en-GB" sz="1800">
                <a:solidFill>
                  <a:srgbClr val="2A3953"/>
                </a:solidFill>
                <a:latin typeface="Inter"/>
                <a:ea typeface="Inter"/>
                <a:cs typeface="Inter"/>
                <a:sym typeface="Inter"/>
              </a:rPr>
              <a:t>Flyers or digital boards</a:t>
            </a:r>
            <a:endParaRPr sz="1800">
              <a:solidFill>
                <a:srgbClr val="2A3953"/>
              </a:solidFill>
              <a:latin typeface="Inter"/>
              <a:ea typeface="Inter"/>
              <a:cs typeface="Inter"/>
              <a:sym typeface="Inter"/>
            </a:endParaRPr>
          </a:p>
          <a:p>
            <a:pPr marL="457200" lvl="0" indent="-342900" algn="l" rtl="0">
              <a:lnSpc>
                <a:spcPct val="115000"/>
              </a:lnSpc>
              <a:spcBef>
                <a:spcPts val="1600"/>
              </a:spcBef>
              <a:spcAft>
                <a:spcPts val="0"/>
              </a:spcAft>
              <a:buClr>
                <a:srgbClr val="E12362"/>
              </a:buClr>
              <a:buSzPts val="1800"/>
              <a:buFont typeface="Inter"/>
              <a:buChar char="●"/>
            </a:pPr>
            <a:r>
              <a:rPr lang="en-GB" sz="1800">
                <a:solidFill>
                  <a:srgbClr val="2A3953"/>
                </a:solidFill>
                <a:latin typeface="Inter"/>
                <a:ea typeface="Inter"/>
                <a:cs typeface="Inter"/>
                <a:sym typeface="Inter"/>
              </a:rPr>
              <a:t>Email campaigns - student access vs. staff/faculty </a:t>
            </a:r>
            <a:endParaRPr sz="1800">
              <a:solidFill>
                <a:srgbClr val="2A3953"/>
              </a:solidFill>
              <a:latin typeface="Inter"/>
              <a:ea typeface="Inter"/>
              <a:cs typeface="Inter"/>
              <a:sym typeface="Inter"/>
            </a:endParaRPr>
          </a:p>
          <a:p>
            <a:pPr marL="457200" lvl="0" indent="-342900" algn="l" rtl="0">
              <a:lnSpc>
                <a:spcPct val="115000"/>
              </a:lnSpc>
              <a:spcBef>
                <a:spcPts val="1600"/>
              </a:spcBef>
              <a:spcAft>
                <a:spcPts val="0"/>
              </a:spcAft>
              <a:buClr>
                <a:srgbClr val="E12362"/>
              </a:buClr>
              <a:buSzPts val="1800"/>
              <a:buFont typeface="Inter"/>
              <a:buChar char="●"/>
            </a:pPr>
            <a:r>
              <a:rPr lang="en-GB" sz="1800">
                <a:solidFill>
                  <a:srgbClr val="2A3953"/>
                </a:solidFill>
                <a:latin typeface="Inter"/>
                <a:ea typeface="Inter"/>
                <a:cs typeface="Inter"/>
                <a:sym typeface="Inter"/>
              </a:rPr>
              <a:t>Professional Development Days</a:t>
            </a:r>
            <a:endParaRPr sz="1800">
              <a:solidFill>
                <a:srgbClr val="2A3953"/>
              </a:solidFill>
              <a:latin typeface="Inter"/>
              <a:ea typeface="Inter"/>
              <a:cs typeface="Inter"/>
              <a:sym typeface="Inter"/>
            </a:endParaRPr>
          </a:p>
          <a:p>
            <a:pPr marL="45720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421" name="Google Shape;421;p38"/>
          <p:cNvSpPr txBox="1"/>
          <p:nvPr/>
        </p:nvSpPr>
        <p:spPr>
          <a:xfrm>
            <a:off x="4863800" y="1580200"/>
            <a:ext cx="3393000" cy="2338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E12362"/>
              </a:buClr>
              <a:buSzPts val="1800"/>
              <a:buFont typeface="Inter"/>
              <a:buChar char="●"/>
            </a:pPr>
            <a:r>
              <a:rPr lang="en-GB" sz="1800">
                <a:solidFill>
                  <a:srgbClr val="2A3953"/>
                </a:solidFill>
                <a:latin typeface="Inter"/>
                <a:ea typeface="Inter"/>
                <a:cs typeface="Inter"/>
                <a:sym typeface="Inter"/>
              </a:rPr>
              <a:t>Videos</a:t>
            </a:r>
            <a:endParaRPr sz="1800">
              <a:solidFill>
                <a:srgbClr val="2A3953"/>
              </a:solidFill>
              <a:latin typeface="Inter"/>
              <a:ea typeface="Inter"/>
              <a:cs typeface="Inter"/>
              <a:sym typeface="Inter"/>
            </a:endParaRPr>
          </a:p>
          <a:p>
            <a:pPr marL="457200" lvl="0" indent="-342900" algn="l" rtl="0">
              <a:lnSpc>
                <a:spcPct val="115000"/>
              </a:lnSpc>
              <a:spcBef>
                <a:spcPts val="1600"/>
              </a:spcBef>
              <a:spcAft>
                <a:spcPts val="0"/>
              </a:spcAft>
              <a:buClr>
                <a:srgbClr val="E12362"/>
              </a:buClr>
              <a:buSzPts val="1800"/>
              <a:buFont typeface="Inter"/>
              <a:buChar char="●"/>
            </a:pPr>
            <a:r>
              <a:rPr lang="en-GB" sz="1800">
                <a:solidFill>
                  <a:srgbClr val="2A3953"/>
                </a:solidFill>
                <a:latin typeface="Inter"/>
                <a:ea typeface="Inter"/>
                <a:cs typeface="Inter"/>
                <a:sym typeface="Inter"/>
              </a:rPr>
              <a:t>Key milestone - orientations, first year experience/seminar</a:t>
            </a:r>
            <a:endParaRPr sz="1800">
              <a:solidFill>
                <a:srgbClr val="2A3953"/>
              </a:solidFill>
              <a:latin typeface="Inter"/>
              <a:ea typeface="Inter"/>
              <a:cs typeface="Inter"/>
              <a:sym typeface="Inter"/>
            </a:endParaRPr>
          </a:p>
          <a:p>
            <a:pPr marL="457200" lvl="0" indent="-342900" algn="l" rtl="0">
              <a:lnSpc>
                <a:spcPct val="115000"/>
              </a:lnSpc>
              <a:spcBef>
                <a:spcPts val="1600"/>
              </a:spcBef>
              <a:spcAft>
                <a:spcPts val="0"/>
              </a:spcAft>
              <a:buClr>
                <a:srgbClr val="E12362"/>
              </a:buClr>
              <a:buSzPts val="1800"/>
              <a:buFont typeface="Inter"/>
              <a:buChar char="●"/>
            </a:pPr>
            <a:r>
              <a:rPr lang="en-GB" sz="1800">
                <a:solidFill>
                  <a:srgbClr val="2A3953"/>
                </a:solidFill>
                <a:latin typeface="Inter"/>
                <a:ea typeface="Inter"/>
                <a:cs typeface="Inter"/>
                <a:sym typeface="Inter"/>
              </a:rPr>
              <a:t>Tabling</a:t>
            </a:r>
            <a:endParaRPr sz="1800">
              <a:solidFill>
                <a:srgbClr val="2A3953"/>
              </a:solidFill>
              <a:latin typeface="Inter"/>
              <a:ea typeface="Inter"/>
              <a:cs typeface="Inter"/>
              <a:sym typeface="Inter"/>
            </a:endParaRPr>
          </a:p>
          <a:p>
            <a:pPr marL="457200" lvl="0" indent="-342900" algn="l" rtl="0">
              <a:lnSpc>
                <a:spcPct val="115000"/>
              </a:lnSpc>
              <a:spcBef>
                <a:spcPts val="1600"/>
              </a:spcBef>
              <a:spcAft>
                <a:spcPts val="0"/>
              </a:spcAft>
              <a:buClr>
                <a:srgbClr val="E12362"/>
              </a:buClr>
              <a:buSzPts val="1800"/>
              <a:buFont typeface="Inter"/>
              <a:buChar char="●"/>
            </a:pPr>
            <a:r>
              <a:rPr lang="en-GB" sz="1800">
                <a:solidFill>
                  <a:srgbClr val="2A3953"/>
                </a:solidFill>
                <a:latin typeface="Inter"/>
                <a:ea typeface="Inter"/>
                <a:cs typeface="Inter"/>
                <a:sym typeface="Inter"/>
              </a:rPr>
              <a:t>Blogs/newspaper</a:t>
            </a:r>
            <a:endParaRPr sz="1800">
              <a:solidFill>
                <a:srgbClr val="2A3953"/>
              </a:solidFill>
              <a:latin typeface="Inter"/>
              <a:ea typeface="Inter"/>
              <a:cs typeface="Inter"/>
              <a:sym typeface="Inter"/>
            </a:endParaRPr>
          </a:p>
          <a:p>
            <a:pPr marL="457200" lvl="0" indent="0" algn="l" rtl="0">
              <a:lnSpc>
                <a:spcPct val="115000"/>
              </a:lnSpc>
              <a:spcBef>
                <a:spcPts val="1600"/>
              </a:spcBef>
              <a:spcAft>
                <a:spcPts val="1600"/>
              </a:spcAft>
              <a:buNone/>
            </a:pPr>
            <a:endParaRPr sz="1800">
              <a:solidFill>
                <a:srgbClr val="2A3953"/>
              </a:solidFill>
              <a:latin typeface="Inter"/>
              <a:ea typeface="Inter"/>
              <a:cs typeface="Inter"/>
              <a:sym typeface="Inter"/>
            </a:endParaRPr>
          </a:p>
        </p:txBody>
      </p:sp>
      <p:sp>
        <p:nvSpPr>
          <p:cNvPr id="418" name="Google Shape;418;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7" name="Google Shape;427;p39"/>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Self-Reflection: Vision</a:t>
            </a:r>
            <a:endParaRPr sz="3600">
              <a:solidFill>
                <a:srgbClr val="2A3953"/>
              </a:solidFill>
              <a:latin typeface="Inter"/>
              <a:ea typeface="Inter"/>
              <a:cs typeface="Inter"/>
              <a:sym typeface="Inter"/>
            </a:endParaRPr>
          </a:p>
        </p:txBody>
      </p:sp>
      <p:sp>
        <p:nvSpPr>
          <p:cNvPr id="428" name="Google Shape;428;p39"/>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What were the reasons you chose to adopt this assistive technology tool? What’s your why?</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What goals or outcomes are you hoping to achieve through this adoption for campus or with the intended users?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Char char="●"/>
            </a:pPr>
            <a:r>
              <a:rPr lang="en-GB" sz="2000">
                <a:solidFill>
                  <a:srgbClr val="2A3953"/>
                </a:solidFill>
                <a:latin typeface="Inter"/>
                <a:ea typeface="Inter"/>
                <a:cs typeface="Inter"/>
                <a:sym typeface="Inter"/>
              </a:rPr>
              <a:t>What methods have worked to effectively share access to the tool with key campus groups?</a:t>
            </a:r>
            <a:endParaRPr sz="2000">
              <a:solidFill>
                <a:srgbClr val="2A3953"/>
              </a:solidFill>
              <a:latin typeface="Inter"/>
              <a:ea typeface="Inter"/>
              <a:cs typeface="Inter"/>
              <a:sym typeface="Inter"/>
            </a:endParaRPr>
          </a:p>
        </p:txBody>
      </p:sp>
      <p:pic>
        <p:nvPicPr>
          <p:cNvPr id="429" name="Google Shape;429;p39" descr="Small, round, green Texthelp character holding a magnifying glass up to their eye." title="Texthelper with magnifying glass"/>
          <p:cNvPicPr preferRelativeResize="0"/>
          <p:nvPr/>
        </p:nvPicPr>
        <p:blipFill>
          <a:blip r:embed="rId3">
            <a:alphaModFix/>
          </a:blip>
          <a:stretch>
            <a:fillRect/>
          </a:stretch>
        </p:blipFill>
        <p:spPr>
          <a:xfrm>
            <a:off x="7432000" y="637513"/>
            <a:ext cx="1589149" cy="1042499"/>
          </a:xfrm>
          <a:prstGeom prst="rect">
            <a:avLst/>
          </a:prstGeom>
          <a:noFill/>
          <a:ln>
            <a:noFill/>
          </a:ln>
        </p:spPr>
      </p:pic>
      <p:sp>
        <p:nvSpPr>
          <p:cNvPr id="426" name="Google Shape;426;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5" name="Google Shape;435;p40"/>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Pair &amp; Share: Vision</a:t>
            </a:r>
            <a:endParaRPr sz="3600">
              <a:solidFill>
                <a:srgbClr val="2A3953"/>
              </a:solidFill>
              <a:latin typeface="Inter"/>
              <a:ea typeface="Inter"/>
              <a:cs typeface="Inter"/>
              <a:sym typeface="Inter"/>
            </a:endParaRPr>
          </a:p>
        </p:txBody>
      </p:sp>
      <p:sp>
        <p:nvSpPr>
          <p:cNvPr id="436" name="Google Shape;436;p40"/>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Have certain channels of communication worked better for certain groups versus others?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Char char="●"/>
            </a:pPr>
            <a:r>
              <a:rPr lang="en-GB" sz="2000">
                <a:solidFill>
                  <a:srgbClr val="2A3953"/>
                </a:solidFill>
                <a:latin typeface="Inter"/>
                <a:ea typeface="Inter"/>
                <a:cs typeface="Inter"/>
                <a:sym typeface="Inter"/>
              </a:rPr>
              <a:t>In sharing your vision or access to this tool, what methods or channels have worked best for the different campus groups: stakeholders, faculty, fellow staff, students?</a:t>
            </a:r>
            <a:endParaRPr sz="2000">
              <a:solidFill>
                <a:srgbClr val="2A3953"/>
              </a:solidFill>
              <a:latin typeface="Inter"/>
              <a:ea typeface="Inter"/>
              <a:cs typeface="Inter"/>
              <a:sym typeface="Inter"/>
            </a:endParaRPr>
          </a:p>
        </p:txBody>
      </p:sp>
      <p:pic>
        <p:nvPicPr>
          <p:cNvPr id="437" name="Google Shape;437;p40" descr="Group of 5 Texthelpers of various shapes and sizes. "/>
          <p:cNvPicPr preferRelativeResize="0"/>
          <p:nvPr/>
        </p:nvPicPr>
        <p:blipFill>
          <a:blip r:embed="rId3">
            <a:alphaModFix/>
          </a:blip>
          <a:stretch>
            <a:fillRect/>
          </a:stretch>
        </p:blipFill>
        <p:spPr>
          <a:xfrm>
            <a:off x="6483375" y="3918995"/>
            <a:ext cx="1665701" cy="917205"/>
          </a:xfrm>
          <a:prstGeom prst="rect">
            <a:avLst/>
          </a:prstGeom>
          <a:noFill/>
          <a:ln>
            <a:noFill/>
          </a:ln>
        </p:spPr>
      </p:pic>
      <p:sp>
        <p:nvSpPr>
          <p:cNvPr id="434" name="Google Shape;434;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1"/>
        <p:cNvGrpSpPr/>
        <p:nvPr/>
      </p:nvGrpSpPr>
      <p:grpSpPr>
        <a:xfrm>
          <a:off x="0" y="0"/>
          <a:ext cx="0" cy="0"/>
          <a:chOff x="0" y="0"/>
          <a:chExt cx="0" cy="0"/>
        </a:xfrm>
      </p:grpSpPr>
      <p:sp>
        <p:nvSpPr>
          <p:cNvPr id="443" name="Google Shape;443;p41"/>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Skills</a:t>
            </a:r>
            <a:endParaRPr>
              <a:solidFill>
                <a:srgbClr val="2A3953"/>
              </a:solidFill>
            </a:endParaRPr>
          </a:p>
        </p:txBody>
      </p:sp>
      <p:pic>
        <p:nvPicPr>
          <p:cNvPr id="444" name="Google Shape;444;p41" descr="tall oblong green Texthelper character holding a grey spanner" title="Technical Texthelper"/>
          <p:cNvPicPr preferRelativeResize="0"/>
          <p:nvPr/>
        </p:nvPicPr>
        <p:blipFill>
          <a:blip r:embed="rId3">
            <a:alphaModFix/>
          </a:blip>
          <a:stretch>
            <a:fillRect/>
          </a:stretch>
        </p:blipFill>
        <p:spPr>
          <a:xfrm>
            <a:off x="5182624" y="1493399"/>
            <a:ext cx="3289826" cy="2156700"/>
          </a:xfrm>
          <a:prstGeom prst="rect">
            <a:avLst/>
          </a:prstGeom>
          <a:noFill/>
          <a:ln>
            <a:noFill/>
          </a:ln>
        </p:spPr>
      </p:pic>
      <p:sp>
        <p:nvSpPr>
          <p:cNvPr id="442" name="Google Shape;442;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50" name="Google Shape;450;p42"/>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Skills: Two Parts</a:t>
            </a:r>
            <a:endParaRPr sz="3600">
              <a:solidFill>
                <a:srgbClr val="2A3953"/>
              </a:solidFill>
              <a:latin typeface="Inter"/>
              <a:ea typeface="Inter"/>
              <a:cs typeface="Inter"/>
              <a:sym typeface="Inter"/>
            </a:endParaRPr>
          </a:p>
        </p:txBody>
      </p:sp>
      <p:sp>
        <p:nvSpPr>
          <p:cNvPr id="451" name="Google Shape;451;p42"/>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Learned skills to make the technology function</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How do I use it?</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But also skills of the professionals who:</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Can help you implement this tool</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1600"/>
              </a:spcAft>
              <a:buClr>
                <a:srgbClr val="2A3953"/>
              </a:buClr>
              <a:buSzPts val="1800"/>
              <a:buFont typeface="Inter"/>
              <a:buChar char="○"/>
            </a:pPr>
            <a:r>
              <a:rPr lang="en-GB" sz="1800">
                <a:solidFill>
                  <a:srgbClr val="2A3953"/>
                </a:solidFill>
                <a:latin typeface="Inter"/>
                <a:ea typeface="Inter"/>
                <a:cs typeface="Inter"/>
                <a:sym typeface="Inter"/>
              </a:rPr>
              <a:t>Can support the work of skilling the users on campus with the tool</a:t>
            </a:r>
            <a:endParaRPr sz="1800">
              <a:solidFill>
                <a:srgbClr val="2A3953"/>
              </a:solidFill>
              <a:latin typeface="Inter"/>
              <a:ea typeface="Inter"/>
              <a:cs typeface="Inter"/>
              <a:sym typeface="Inter"/>
            </a:endParaRPr>
          </a:p>
        </p:txBody>
      </p:sp>
      <p:sp>
        <p:nvSpPr>
          <p:cNvPr id="449" name="Google Shape;449;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9" name="Google Shape;319;p25"/>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Hello There!</a:t>
            </a:r>
            <a:endParaRPr sz="3600">
              <a:solidFill>
                <a:srgbClr val="2A3953"/>
              </a:solidFill>
              <a:latin typeface="Inter"/>
              <a:ea typeface="Inter"/>
              <a:cs typeface="Inter"/>
              <a:sym typeface="Inter"/>
            </a:endParaRPr>
          </a:p>
        </p:txBody>
      </p:sp>
      <p:pic>
        <p:nvPicPr>
          <p:cNvPr id="315" name="Google Shape;315;p25" descr="Rachel Kruzel"/>
          <p:cNvPicPr preferRelativeResize="0"/>
          <p:nvPr/>
        </p:nvPicPr>
        <p:blipFill rotWithShape="1">
          <a:blip r:embed="rId3">
            <a:alphaModFix/>
          </a:blip>
          <a:srcRect/>
          <a:stretch/>
        </p:blipFill>
        <p:spPr>
          <a:xfrm>
            <a:off x="1634275" y="1705050"/>
            <a:ext cx="1733400" cy="1733400"/>
          </a:xfrm>
          <a:prstGeom prst="ellipse">
            <a:avLst/>
          </a:prstGeom>
          <a:noFill/>
          <a:ln>
            <a:noFill/>
          </a:ln>
        </p:spPr>
      </p:pic>
      <p:sp>
        <p:nvSpPr>
          <p:cNvPr id="316" name="Google Shape;316;p25"/>
          <p:cNvSpPr txBox="1"/>
          <p:nvPr/>
        </p:nvSpPr>
        <p:spPr>
          <a:xfrm>
            <a:off x="4024700" y="1224425"/>
            <a:ext cx="41820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800" b="1">
                <a:solidFill>
                  <a:srgbClr val="2A3953"/>
                </a:solidFill>
                <a:latin typeface="Inter"/>
                <a:ea typeface="Inter"/>
                <a:cs typeface="Inter"/>
                <a:sym typeface="Inter"/>
              </a:rPr>
              <a:t>Rachel Kruzel, </a:t>
            </a:r>
            <a:r>
              <a:rPr lang="en-GB" sz="2800" b="1" i="1">
                <a:solidFill>
                  <a:srgbClr val="2A3953"/>
                </a:solidFill>
                <a:latin typeface="Inter"/>
                <a:ea typeface="Inter"/>
                <a:cs typeface="Inter"/>
                <a:sym typeface="Inter"/>
              </a:rPr>
              <a:t>ATP</a:t>
            </a:r>
            <a:endParaRPr sz="2800" b="1" i="1">
              <a:solidFill>
                <a:srgbClr val="2A3953"/>
              </a:solidFill>
              <a:latin typeface="Inter"/>
              <a:ea typeface="Inter"/>
              <a:cs typeface="Inter"/>
              <a:sym typeface="Inter"/>
            </a:endParaRPr>
          </a:p>
        </p:txBody>
      </p:sp>
      <p:sp>
        <p:nvSpPr>
          <p:cNvPr id="317" name="Google Shape;317;p25"/>
          <p:cNvSpPr txBox="1"/>
          <p:nvPr/>
        </p:nvSpPr>
        <p:spPr>
          <a:xfrm>
            <a:off x="4024700" y="1731675"/>
            <a:ext cx="4447800" cy="50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Higher Education Specialist</a:t>
            </a:r>
            <a:endParaRPr sz="2050">
              <a:solidFill>
                <a:srgbClr val="2A3953"/>
              </a:solidFill>
              <a:latin typeface="Inter"/>
              <a:ea typeface="Inter"/>
              <a:cs typeface="Inter"/>
              <a:sym typeface="Inter"/>
            </a:endParaRPr>
          </a:p>
        </p:txBody>
      </p:sp>
      <p:sp>
        <p:nvSpPr>
          <p:cNvPr id="318" name="Google Shape;318;p25"/>
          <p:cNvSpPr txBox="1"/>
          <p:nvPr/>
        </p:nvSpPr>
        <p:spPr>
          <a:xfrm>
            <a:off x="4024700" y="2124175"/>
            <a:ext cx="4447800" cy="158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Texthelp</a:t>
            </a: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Email: </a:t>
            </a:r>
            <a:r>
              <a:rPr lang="en-GB" sz="2050" u="sng">
                <a:solidFill>
                  <a:schemeClr val="hlink"/>
                </a:solidFill>
                <a:latin typeface="Inter"/>
                <a:ea typeface="Inter"/>
                <a:cs typeface="Inter"/>
                <a:sym typeface="Inter"/>
                <a:hlinkClick r:id="rId4"/>
              </a:rPr>
              <a:t>r.kruzel@texthelp.com</a:t>
            </a: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Phone: 651-245-3128</a:t>
            </a:r>
            <a:endParaRPr sz="2050">
              <a:solidFill>
                <a:srgbClr val="2A3953"/>
              </a:solidFill>
              <a:latin typeface="Inter"/>
              <a:ea typeface="Inter"/>
              <a:cs typeface="Inter"/>
              <a:sym typeface="Inter"/>
            </a:endParaRPr>
          </a:p>
        </p:txBody>
      </p:sp>
      <p:sp>
        <p:nvSpPr>
          <p:cNvPr id="314" name="Google Shape;31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7" name="Google Shape;457;p43"/>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Importance of collaboration</a:t>
            </a:r>
            <a:endParaRPr sz="2840">
              <a:solidFill>
                <a:srgbClr val="2A3953"/>
              </a:solidFill>
              <a:latin typeface="Plus Jakarta Sans"/>
              <a:ea typeface="Plus Jakarta Sans"/>
              <a:cs typeface="Plus Jakarta Sans"/>
              <a:sym typeface="Plus Jakarta Sans"/>
            </a:endParaRPr>
          </a:p>
        </p:txBody>
      </p:sp>
      <p:sp>
        <p:nvSpPr>
          <p:cNvPr id="458" name="Google Shape;458;p43"/>
          <p:cNvSpPr txBox="1"/>
          <p:nvPr/>
        </p:nvSpPr>
        <p:spPr>
          <a:xfrm>
            <a:off x="672800" y="1504000"/>
            <a:ext cx="7707900" cy="233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400">
                <a:solidFill>
                  <a:srgbClr val="2A3953"/>
                </a:solidFill>
                <a:latin typeface="Inter"/>
                <a:ea typeface="Inter"/>
                <a:cs typeface="Inter"/>
                <a:sym typeface="Inter"/>
              </a:rPr>
              <a:t>“Alone we can do so little; </a:t>
            </a:r>
            <a:r>
              <a:rPr lang="en-GB" sz="2400" b="1">
                <a:solidFill>
                  <a:srgbClr val="E12362"/>
                </a:solidFill>
                <a:latin typeface="Inter"/>
                <a:ea typeface="Inter"/>
                <a:cs typeface="Inter"/>
                <a:sym typeface="Inter"/>
              </a:rPr>
              <a:t>together we can do so much.</a:t>
            </a:r>
            <a:r>
              <a:rPr lang="en-GB" sz="2400">
                <a:solidFill>
                  <a:srgbClr val="2A3953"/>
                </a:solidFill>
                <a:latin typeface="Inter"/>
                <a:ea typeface="Inter"/>
                <a:cs typeface="Inter"/>
                <a:sym typeface="Inter"/>
              </a:rPr>
              <a:t>”</a:t>
            </a:r>
            <a:endParaRPr sz="2400">
              <a:solidFill>
                <a:srgbClr val="2A3953"/>
              </a:solidFill>
              <a:latin typeface="Inter"/>
              <a:ea typeface="Inter"/>
              <a:cs typeface="Inter"/>
              <a:sym typeface="Inter"/>
            </a:endParaRPr>
          </a:p>
          <a:p>
            <a:pPr marL="457200" lvl="0" indent="-381000" algn="ctr" rtl="0">
              <a:lnSpc>
                <a:spcPct val="115000"/>
              </a:lnSpc>
              <a:spcBef>
                <a:spcPts val="1600"/>
              </a:spcBef>
              <a:spcAft>
                <a:spcPts val="0"/>
              </a:spcAft>
              <a:buClr>
                <a:srgbClr val="2A3953"/>
              </a:buClr>
              <a:buSzPts val="2400"/>
              <a:buFont typeface="Inter"/>
              <a:buChar char="-"/>
            </a:pPr>
            <a:r>
              <a:rPr lang="en-GB" sz="2400">
                <a:solidFill>
                  <a:srgbClr val="2A3953"/>
                </a:solidFill>
                <a:latin typeface="Inter"/>
                <a:ea typeface="Inter"/>
                <a:cs typeface="Inter"/>
                <a:sym typeface="Inter"/>
              </a:rPr>
              <a:t>Helen Keller</a:t>
            </a:r>
            <a:endParaRPr sz="2400">
              <a:solidFill>
                <a:srgbClr val="2A3953"/>
              </a:solidFill>
              <a:latin typeface="Inter"/>
              <a:ea typeface="Inter"/>
              <a:cs typeface="Inter"/>
              <a:sym typeface="Inter"/>
            </a:endParaRPr>
          </a:p>
        </p:txBody>
      </p:sp>
      <p:pic>
        <p:nvPicPr>
          <p:cNvPr id="459" name="Google Shape;459;p43" descr="Four farm silos"/>
          <p:cNvPicPr preferRelativeResize="0"/>
          <p:nvPr/>
        </p:nvPicPr>
        <p:blipFill>
          <a:blip r:embed="rId3">
            <a:alphaModFix/>
          </a:blip>
          <a:stretch>
            <a:fillRect/>
          </a:stretch>
        </p:blipFill>
        <p:spPr>
          <a:xfrm>
            <a:off x="255645" y="3166175"/>
            <a:ext cx="3621175" cy="1800000"/>
          </a:xfrm>
          <a:prstGeom prst="rect">
            <a:avLst/>
          </a:prstGeom>
          <a:noFill/>
          <a:ln>
            <a:noFill/>
          </a:ln>
        </p:spPr>
      </p:pic>
      <p:sp>
        <p:nvSpPr>
          <p:cNvPr id="461" name="Google Shape;461;p43" descr="Arrow pointing from one picture to the other. "/>
          <p:cNvSpPr/>
          <p:nvPr/>
        </p:nvSpPr>
        <p:spPr>
          <a:xfrm>
            <a:off x="4084875" y="3869369"/>
            <a:ext cx="1034700" cy="393600"/>
          </a:xfrm>
          <a:prstGeom prst="rightArrow">
            <a:avLst>
              <a:gd name="adj1" fmla="val 50000"/>
              <a:gd name="adj2" fmla="val 50000"/>
            </a:avLst>
          </a:prstGeom>
          <a:solidFill>
            <a:srgbClr val="E1236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12362"/>
              </a:solidFill>
            </a:endParaRPr>
          </a:p>
        </p:txBody>
      </p:sp>
      <p:pic>
        <p:nvPicPr>
          <p:cNvPr id="460" name="Google Shape;460;p43" descr="Five people sitting side by side with their arms around each other. "/>
          <p:cNvPicPr preferRelativeResize="0"/>
          <p:nvPr/>
        </p:nvPicPr>
        <p:blipFill>
          <a:blip r:embed="rId4">
            <a:alphaModFix/>
          </a:blip>
          <a:stretch>
            <a:fillRect/>
          </a:stretch>
        </p:blipFill>
        <p:spPr>
          <a:xfrm>
            <a:off x="5327634" y="3166175"/>
            <a:ext cx="3374118" cy="1800000"/>
          </a:xfrm>
          <a:prstGeom prst="rect">
            <a:avLst/>
          </a:prstGeom>
          <a:noFill/>
          <a:ln>
            <a:noFill/>
          </a:ln>
        </p:spPr>
      </p:pic>
      <p:sp>
        <p:nvSpPr>
          <p:cNvPr id="456" name="Google Shape;456;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7" name="Google Shape;467;p44"/>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Key partnerships</a:t>
            </a:r>
            <a:endParaRPr sz="2840">
              <a:solidFill>
                <a:srgbClr val="2A3953"/>
              </a:solidFill>
              <a:latin typeface="Plus Jakarta Sans"/>
              <a:ea typeface="Plus Jakarta Sans"/>
              <a:cs typeface="Plus Jakarta Sans"/>
              <a:sym typeface="Plus Jakarta Sans"/>
            </a:endParaRPr>
          </a:p>
        </p:txBody>
      </p:sp>
      <p:sp>
        <p:nvSpPr>
          <p:cNvPr id="468" name="Google Shape;468;p44"/>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Instructional Design/Academic Technology</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Retention, Student Success &amp; Student Support</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Library and/or Tutoring Center</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Student Government/Student Leadership</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Marketing</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Intentionality of connection is key</a:t>
            </a:r>
            <a:endParaRPr sz="2000">
              <a:solidFill>
                <a:srgbClr val="2A3953"/>
              </a:solidFill>
              <a:latin typeface="Inter"/>
              <a:ea typeface="Inter"/>
              <a:cs typeface="Inter"/>
              <a:sym typeface="Inter"/>
            </a:endParaRPr>
          </a:p>
          <a:p>
            <a:pPr marL="45720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466" name="Google Shape;466;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4" name="Google Shape;474;p45"/>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Other key offices</a:t>
            </a:r>
            <a:endParaRPr sz="2840">
              <a:solidFill>
                <a:srgbClr val="2A3953"/>
              </a:solidFill>
              <a:latin typeface="Plus Jakarta Sans"/>
              <a:ea typeface="Plus Jakarta Sans"/>
              <a:cs typeface="Plus Jakarta Sans"/>
              <a:sym typeface="Plus Jakarta Sans"/>
            </a:endParaRPr>
          </a:p>
        </p:txBody>
      </p:sp>
      <p:sp>
        <p:nvSpPr>
          <p:cNvPr id="475" name="Google Shape;475;p45"/>
          <p:cNvSpPr txBox="1"/>
          <p:nvPr/>
        </p:nvSpPr>
        <p:spPr>
          <a:xfrm>
            <a:off x="672800" y="1580200"/>
            <a:ext cx="3507300" cy="23388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E12362"/>
              </a:buClr>
              <a:buSzPts val="1700"/>
              <a:buFont typeface="Inter"/>
              <a:buChar char="●"/>
            </a:pPr>
            <a:r>
              <a:rPr lang="en-GB" sz="1700">
                <a:solidFill>
                  <a:srgbClr val="2A3953"/>
                </a:solidFill>
                <a:latin typeface="Inter"/>
                <a:ea typeface="Inter"/>
                <a:cs typeface="Inter"/>
                <a:sym typeface="Inter"/>
              </a:rPr>
              <a:t>TRiO</a:t>
            </a:r>
            <a:endParaRPr sz="1700">
              <a:solidFill>
                <a:srgbClr val="2A3953"/>
              </a:solidFill>
              <a:latin typeface="Inter"/>
              <a:ea typeface="Inter"/>
              <a:cs typeface="Inter"/>
              <a:sym typeface="Inter"/>
            </a:endParaRPr>
          </a:p>
          <a:p>
            <a:pPr marL="457200" lvl="0" indent="-336550" algn="l" rtl="0">
              <a:lnSpc>
                <a:spcPct val="115000"/>
              </a:lnSpc>
              <a:spcBef>
                <a:spcPts val="1600"/>
              </a:spcBef>
              <a:spcAft>
                <a:spcPts val="0"/>
              </a:spcAft>
              <a:buClr>
                <a:srgbClr val="E12362"/>
              </a:buClr>
              <a:buSzPts val="1700"/>
              <a:buFont typeface="Inter"/>
              <a:buChar char="●"/>
            </a:pPr>
            <a:r>
              <a:rPr lang="en-GB" sz="1700">
                <a:solidFill>
                  <a:srgbClr val="2A3953"/>
                </a:solidFill>
                <a:latin typeface="Inter"/>
                <a:ea typeface="Inter"/>
                <a:cs typeface="Inter"/>
                <a:sym typeface="Inter"/>
              </a:rPr>
              <a:t>Veterans Support</a:t>
            </a:r>
            <a:endParaRPr sz="1700">
              <a:solidFill>
                <a:srgbClr val="2A3953"/>
              </a:solidFill>
              <a:latin typeface="Inter"/>
              <a:ea typeface="Inter"/>
              <a:cs typeface="Inter"/>
              <a:sym typeface="Inter"/>
            </a:endParaRPr>
          </a:p>
          <a:p>
            <a:pPr marL="457200" lvl="0" indent="-336550" algn="l" rtl="0">
              <a:lnSpc>
                <a:spcPct val="115000"/>
              </a:lnSpc>
              <a:spcBef>
                <a:spcPts val="1600"/>
              </a:spcBef>
              <a:spcAft>
                <a:spcPts val="0"/>
              </a:spcAft>
              <a:buClr>
                <a:srgbClr val="E12362"/>
              </a:buClr>
              <a:buSzPts val="1700"/>
              <a:buFont typeface="Inter"/>
              <a:buChar char="●"/>
            </a:pPr>
            <a:r>
              <a:rPr lang="en-GB" sz="1700">
                <a:solidFill>
                  <a:srgbClr val="2A3953"/>
                </a:solidFill>
                <a:latin typeface="Inter"/>
                <a:ea typeface="Inter"/>
                <a:cs typeface="Inter"/>
                <a:sym typeface="Inter"/>
              </a:rPr>
              <a:t>Athletics</a:t>
            </a:r>
            <a:endParaRPr sz="1700">
              <a:solidFill>
                <a:srgbClr val="2A3953"/>
              </a:solidFill>
              <a:latin typeface="Inter"/>
              <a:ea typeface="Inter"/>
              <a:cs typeface="Inter"/>
              <a:sym typeface="Inter"/>
            </a:endParaRPr>
          </a:p>
          <a:p>
            <a:pPr marL="457200" lvl="0" indent="-336550" algn="l" rtl="0">
              <a:lnSpc>
                <a:spcPct val="115000"/>
              </a:lnSpc>
              <a:spcBef>
                <a:spcPts val="1600"/>
              </a:spcBef>
              <a:spcAft>
                <a:spcPts val="0"/>
              </a:spcAft>
              <a:buClr>
                <a:srgbClr val="E12362"/>
              </a:buClr>
              <a:buSzPts val="1700"/>
              <a:buFont typeface="Inter"/>
              <a:buChar char="●"/>
            </a:pPr>
            <a:r>
              <a:rPr lang="en-GB" sz="1700">
                <a:solidFill>
                  <a:srgbClr val="2A3953"/>
                </a:solidFill>
                <a:latin typeface="Inter"/>
                <a:ea typeface="Inter"/>
                <a:cs typeface="Inter"/>
                <a:sym typeface="Inter"/>
              </a:rPr>
              <a:t>International Students</a:t>
            </a:r>
            <a:endParaRPr sz="1700">
              <a:solidFill>
                <a:srgbClr val="2A3953"/>
              </a:solidFill>
              <a:latin typeface="Inter"/>
              <a:ea typeface="Inter"/>
              <a:cs typeface="Inter"/>
              <a:sym typeface="Inter"/>
            </a:endParaRPr>
          </a:p>
          <a:p>
            <a:pPr marL="457200" lvl="0" indent="-336550" algn="l" rtl="0">
              <a:lnSpc>
                <a:spcPct val="115000"/>
              </a:lnSpc>
              <a:spcBef>
                <a:spcPts val="1600"/>
              </a:spcBef>
              <a:spcAft>
                <a:spcPts val="0"/>
              </a:spcAft>
              <a:buClr>
                <a:srgbClr val="E12362"/>
              </a:buClr>
              <a:buSzPts val="1700"/>
              <a:buFont typeface="Inter"/>
              <a:buChar char="●"/>
            </a:pPr>
            <a:r>
              <a:rPr lang="en-GB" sz="1700">
                <a:solidFill>
                  <a:srgbClr val="2A3953"/>
                </a:solidFill>
                <a:latin typeface="Inter"/>
                <a:ea typeface="Inter"/>
                <a:cs typeface="Inter"/>
                <a:sym typeface="Inter"/>
              </a:rPr>
              <a:t>Academic Advising</a:t>
            </a:r>
            <a:endParaRPr sz="1700">
              <a:solidFill>
                <a:srgbClr val="2A3953"/>
              </a:solidFill>
              <a:latin typeface="Inter"/>
              <a:ea typeface="Inter"/>
              <a:cs typeface="Inter"/>
              <a:sym typeface="Inter"/>
            </a:endParaRPr>
          </a:p>
          <a:p>
            <a:pPr marL="457200" lvl="0" indent="-336550" algn="l" rtl="0">
              <a:lnSpc>
                <a:spcPct val="115000"/>
              </a:lnSpc>
              <a:spcBef>
                <a:spcPts val="1600"/>
              </a:spcBef>
              <a:spcAft>
                <a:spcPts val="0"/>
              </a:spcAft>
              <a:buClr>
                <a:srgbClr val="E12362"/>
              </a:buClr>
              <a:buSzPts val="1700"/>
              <a:buFont typeface="Inter"/>
              <a:buChar char="●"/>
            </a:pPr>
            <a:r>
              <a:rPr lang="en-GB" sz="1700">
                <a:solidFill>
                  <a:srgbClr val="2A3953"/>
                </a:solidFill>
                <a:latin typeface="Inter"/>
                <a:ea typeface="Inter"/>
                <a:cs typeface="Inter"/>
                <a:sym typeface="Inter"/>
              </a:rPr>
              <a:t>First Year Programming</a:t>
            </a:r>
            <a:endParaRPr sz="1700">
              <a:solidFill>
                <a:srgbClr val="2A3953"/>
              </a:solidFill>
              <a:latin typeface="Inter"/>
              <a:ea typeface="Inter"/>
              <a:cs typeface="Inter"/>
              <a:sym typeface="Inter"/>
            </a:endParaRPr>
          </a:p>
          <a:p>
            <a:pPr marL="457200" lvl="0" indent="0" algn="l" rtl="0">
              <a:lnSpc>
                <a:spcPct val="115000"/>
              </a:lnSpc>
              <a:spcBef>
                <a:spcPts val="1600"/>
              </a:spcBef>
              <a:spcAft>
                <a:spcPts val="1600"/>
              </a:spcAft>
              <a:buNone/>
            </a:pPr>
            <a:endParaRPr sz="1700">
              <a:solidFill>
                <a:srgbClr val="2A3953"/>
              </a:solidFill>
              <a:latin typeface="Inter"/>
              <a:ea typeface="Inter"/>
              <a:cs typeface="Inter"/>
              <a:sym typeface="Inter"/>
            </a:endParaRPr>
          </a:p>
        </p:txBody>
      </p:sp>
      <p:sp>
        <p:nvSpPr>
          <p:cNvPr id="476" name="Google Shape;476;p45"/>
          <p:cNvSpPr txBox="1"/>
          <p:nvPr/>
        </p:nvSpPr>
        <p:spPr>
          <a:xfrm>
            <a:off x="4863800" y="1580200"/>
            <a:ext cx="3507300" cy="23388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E12362"/>
              </a:buClr>
              <a:buSzPts val="1700"/>
              <a:buFont typeface="Inter"/>
              <a:buChar char="●"/>
            </a:pPr>
            <a:r>
              <a:rPr lang="en-GB" sz="1700">
                <a:solidFill>
                  <a:srgbClr val="2A3953"/>
                </a:solidFill>
                <a:latin typeface="Inter"/>
                <a:ea typeface="Inter"/>
                <a:cs typeface="Inter"/>
                <a:sym typeface="Inter"/>
              </a:rPr>
              <a:t>Academic Probation</a:t>
            </a:r>
            <a:endParaRPr sz="1700">
              <a:solidFill>
                <a:srgbClr val="2A3953"/>
              </a:solidFill>
              <a:latin typeface="Inter"/>
              <a:ea typeface="Inter"/>
              <a:cs typeface="Inter"/>
              <a:sym typeface="Inter"/>
            </a:endParaRPr>
          </a:p>
          <a:p>
            <a:pPr marL="457200" lvl="0" indent="-336550" algn="l" rtl="0">
              <a:lnSpc>
                <a:spcPct val="115000"/>
              </a:lnSpc>
              <a:spcBef>
                <a:spcPts val="1600"/>
              </a:spcBef>
              <a:spcAft>
                <a:spcPts val="0"/>
              </a:spcAft>
              <a:buClr>
                <a:srgbClr val="E12362"/>
              </a:buClr>
              <a:buSzPts val="1700"/>
              <a:buFont typeface="Inter"/>
              <a:buChar char="●"/>
            </a:pPr>
            <a:r>
              <a:rPr lang="en-GB" sz="1700">
                <a:solidFill>
                  <a:srgbClr val="2A3953"/>
                </a:solidFill>
                <a:latin typeface="Inter"/>
                <a:ea typeface="Inter"/>
                <a:cs typeface="Inter"/>
                <a:sym typeface="Inter"/>
              </a:rPr>
              <a:t>Cultural Support Offices</a:t>
            </a:r>
            <a:endParaRPr sz="1700">
              <a:solidFill>
                <a:srgbClr val="2A3953"/>
              </a:solidFill>
              <a:latin typeface="Inter"/>
              <a:ea typeface="Inter"/>
              <a:cs typeface="Inter"/>
              <a:sym typeface="Inter"/>
            </a:endParaRPr>
          </a:p>
          <a:p>
            <a:pPr marL="457200" lvl="0" indent="-336550" algn="l" rtl="0">
              <a:lnSpc>
                <a:spcPct val="115000"/>
              </a:lnSpc>
              <a:spcBef>
                <a:spcPts val="1600"/>
              </a:spcBef>
              <a:spcAft>
                <a:spcPts val="0"/>
              </a:spcAft>
              <a:buClr>
                <a:srgbClr val="E12362"/>
              </a:buClr>
              <a:buSzPts val="1700"/>
              <a:buFont typeface="Inter"/>
              <a:buChar char="●"/>
            </a:pPr>
            <a:r>
              <a:rPr lang="en-GB" sz="1700">
                <a:solidFill>
                  <a:srgbClr val="2A3953"/>
                </a:solidFill>
                <a:latin typeface="Inter"/>
                <a:ea typeface="Inter"/>
                <a:cs typeface="Inter"/>
                <a:sym typeface="Inter"/>
              </a:rPr>
              <a:t>McNair Scholars</a:t>
            </a:r>
            <a:endParaRPr sz="1700">
              <a:solidFill>
                <a:srgbClr val="2A3953"/>
              </a:solidFill>
              <a:latin typeface="Inter"/>
              <a:ea typeface="Inter"/>
              <a:cs typeface="Inter"/>
              <a:sym typeface="Inter"/>
            </a:endParaRPr>
          </a:p>
          <a:p>
            <a:pPr marL="457200" lvl="0" indent="-336550" algn="l" rtl="0">
              <a:lnSpc>
                <a:spcPct val="115000"/>
              </a:lnSpc>
              <a:spcBef>
                <a:spcPts val="1600"/>
              </a:spcBef>
              <a:spcAft>
                <a:spcPts val="0"/>
              </a:spcAft>
              <a:buClr>
                <a:srgbClr val="E12362"/>
              </a:buClr>
              <a:buSzPts val="1700"/>
              <a:buFont typeface="Inter"/>
              <a:buChar char="●"/>
            </a:pPr>
            <a:r>
              <a:rPr lang="en-GB" sz="1700">
                <a:solidFill>
                  <a:srgbClr val="2A3953"/>
                </a:solidFill>
                <a:latin typeface="Inter"/>
                <a:ea typeface="Inter"/>
                <a:cs typeface="Inter"/>
                <a:sym typeface="Inter"/>
              </a:rPr>
              <a:t>English Department</a:t>
            </a:r>
            <a:endParaRPr sz="1700">
              <a:solidFill>
                <a:srgbClr val="2A3953"/>
              </a:solidFill>
              <a:latin typeface="Inter"/>
              <a:ea typeface="Inter"/>
              <a:cs typeface="Inter"/>
              <a:sym typeface="Inter"/>
            </a:endParaRPr>
          </a:p>
          <a:p>
            <a:pPr marL="457200" lvl="0" indent="-336550" algn="l" rtl="0">
              <a:lnSpc>
                <a:spcPct val="115000"/>
              </a:lnSpc>
              <a:spcBef>
                <a:spcPts val="1600"/>
              </a:spcBef>
              <a:spcAft>
                <a:spcPts val="0"/>
              </a:spcAft>
              <a:buClr>
                <a:srgbClr val="E12362"/>
              </a:buClr>
              <a:buSzPts val="1700"/>
              <a:buFont typeface="Inter"/>
              <a:buChar char="●"/>
            </a:pPr>
            <a:r>
              <a:rPr lang="en-GB" sz="1700">
                <a:solidFill>
                  <a:srgbClr val="2A3953"/>
                </a:solidFill>
                <a:latin typeface="Inter"/>
                <a:ea typeface="Inter"/>
                <a:cs typeface="Inter"/>
                <a:sym typeface="Inter"/>
              </a:rPr>
              <a:t>Education Department</a:t>
            </a:r>
            <a:endParaRPr sz="1700">
              <a:solidFill>
                <a:srgbClr val="2A3953"/>
              </a:solidFill>
              <a:latin typeface="Inter"/>
              <a:ea typeface="Inter"/>
              <a:cs typeface="Inter"/>
              <a:sym typeface="Inter"/>
            </a:endParaRPr>
          </a:p>
          <a:p>
            <a:pPr marL="457200" lvl="0" indent="-336550" algn="l" rtl="0">
              <a:lnSpc>
                <a:spcPct val="115000"/>
              </a:lnSpc>
              <a:spcBef>
                <a:spcPts val="1600"/>
              </a:spcBef>
              <a:spcAft>
                <a:spcPts val="0"/>
              </a:spcAft>
              <a:buClr>
                <a:srgbClr val="E12362"/>
              </a:buClr>
              <a:buSzPts val="1700"/>
              <a:buFont typeface="Inter"/>
              <a:buChar char="●"/>
            </a:pPr>
            <a:r>
              <a:rPr lang="en-GB" sz="1700">
                <a:solidFill>
                  <a:srgbClr val="2A3953"/>
                </a:solidFill>
                <a:latin typeface="Inter"/>
                <a:ea typeface="Inter"/>
                <a:cs typeface="Inter"/>
                <a:sym typeface="Inter"/>
              </a:rPr>
              <a:t>Human Resources</a:t>
            </a:r>
            <a:endParaRPr sz="1700">
              <a:solidFill>
                <a:srgbClr val="2A3953"/>
              </a:solidFill>
              <a:latin typeface="Inter"/>
              <a:ea typeface="Inter"/>
              <a:cs typeface="Inter"/>
              <a:sym typeface="Inter"/>
            </a:endParaRPr>
          </a:p>
          <a:p>
            <a:pPr marL="457200" lvl="0" indent="0" algn="l" rtl="0">
              <a:lnSpc>
                <a:spcPct val="115000"/>
              </a:lnSpc>
              <a:spcBef>
                <a:spcPts val="1600"/>
              </a:spcBef>
              <a:spcAft>
                <a:spcPts val="1600"/>
              </a:spcAft>
              <a:buNone/>
            </a:pPr>
            <a:endParaRPr sz="1700">
              <a:solidFill>
                <a:srgbClr val="2A3953"/>
              </a:solidFill>
              <a:latin typeface="Inter"/>
              <a:ea typeface="Inter"/>
              <a:cs typeface="Inter"/>
              <a:sym typeface="Inter"/>
            </a:endParaRPr>
          </a:p>
        </p:txBody>
      </p:sp>
      <p:sp>
        <p:nvSpPr>
          <p:cNvPr id="473" name="Google Shape;473;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2" name="Google Shape;482;p46"/>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Academic Toolbox</a:t>
            </a:r>
            <a:endParaRPr sz="2840">
              <a:solidFill>
                <a:srgbClr val="2A3953"/>
              </a:solidFill>
              <a:latin typeface="Plus Jakarta Sans"/>
              <a:ea typeface="Plus Jakarta Sans"/>
              <a:cs typeface="Plus Jakarta Sans"/>
              <a:sym typeface="Plus Jakarta Sans"/>
            </a:endParaRPr>
          </a:p>
        </p:txBody>
      </p:sp>
      <p:pic>
        <p:nvPicPr>
          <p:cNvPr id="483" name="Google Shape;483;p46" descr="Illustration of a toolbox full of tools"/>
          <p:cNvPicPr preferRelativeResize="0"/>
          <p:nvPr/>
        </p:nvPicPr>
        <p:blipFill>
          <a:blip r:embed="rId3">
            <a:alphaModFix/>
          </a:blip>
          <a:stretch>
            <a:fillRect/>
          </a:stretch>
        </p:blipFill>
        <p:spPr>
          <a:xfrm>
            <a:off x="2757762" y="1428350"/>
            <a:ext cx="3628475" cy="3628475"/>
          </a:xfrm>
          <a:prstGeom prst="rect">
            <a:avLst/>
          </a:prstGeom>
          <a:noFill/>
          <a:ln>
            <a:noFill/>
          </a:ln>
        </p:spPr>
      </p:pic>
      <p:sp>
        <p:nvSpPr>
          <p:cNvPr id="481" name="Google Shape;481;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9" name="Google Shape;489;p47"/>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You’re Not Alone</a:t>
            </a:r>
            <a:endParaRPr sz="3600">
              <a:solidFill>
                <a:srgbClr val="2A3953"/>
              </a:solidFill>
              <a:latin typeface="Inter"/>
              <a:ea typeface="Inter"/>
              <a:cs typeface="Inter"/>
              <a:sym typeface="Inter"/>
            </a:endParaRPr>
          </a:p>
        </p:txBody>
      </p:sp>
      <p:sp>
        <p:nvSpPr>
          <p:cNvPr id="490" name="Google Shape;490;p47"/>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Cross functional teams/working groups are key</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Different positions bring different ideas, assets, skills</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Social capital </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Upskilling those who are helping drive this effort alongside you</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3-5 people to work alongside you and “own this”</a:t>
            </a:r>
            <a:endParaRPr sz="20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2000">
              <a:solidFill>
                <a:srgbClr val="2A3953"/>
              </a:solidFill>
              <a:latin typeface="Inter"/>
              <a:ea typeface="Inter"/>
              <a:cs typeface="Inter"/>
              <a:sym typeface="Inter"/>
            </a:endParaRPr>
          </a:p>
          <a:p>
            <a:pPr marL="45720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488" name="Google Shape;488;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6" name="Google Shape;496;p48"/>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Self-Reflection: Skills</a:t>
            </a:r>
            <a:endParaRPr sz="3600">
              <a:solidFill>
                <a:srgbClr val="2A3953"/>
              </a:solidFill>
              <a:latin typeface="Inter"/>
              <a:ea typeface="Inter"/>
              <a:cs typeface="Inter"/>
              <a:sym typeface="Inter"/>
            </a:endParaRPr>
          </a:p>
        </p:txBody>
      </p:sp>
      <p:sp>
        <p:nvSpPr>
          <p:cNvPr id="497" name="Google Shape;497;p48"/>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Who is helping you with this implementation? Who can you bring into a cross functional group to share the efforts around implementation? What skills do these people bring?</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Char char="●"/>
            </a:pPr>
            <a:r>
              <a:rPr lang="en-GB" sz="2000">
                <a:solidFill>
                  <a:srgbClr val="2A3953"/>
                </a:solidFill>
                <a:latin typeface="Inter"/>
                <a:ea typeface="Inter"/>
                <a:cs typeface="Inter"/>
                <a:sym typeface="Inter"/>
              </a:rPr>
              <a:t>What will you need to upskill people helping to roll out this assistive technology? Does it differ if it is an end user or someone supporting this piece of assistive technology? If so, what does the end user need to gain skills?</a:t>
            </a:r>
            <a:endParaRPr sz="2000">
              <a:solidFill>
                <a:srgbClr val="2A3953"/>
              </a:solidFill>
              <a:latin typeface="Inter"/>
              <a:ea typeface="Inter"/>
              <a:cs typeface="Inter"/>
              <a:sym typeface="Inter"/>
            </a:endParaRPr>
          </a:p>
        </p:txBody>
      </p:sp>
      <p:pic>
        <p:nvPicPr>
          <p:cNvPr id="498" name="Google Shape;498;p48" descr="Small, round, green Texthelp character holding a magnifying glass up to their eye." title="Texthelper with magnifying glass"/>
          <p:cNvPicPr preferRelativeResize="0"/>
          <p:nvPr/>
        </p:nvPicPr>
        <p:blipFill>
          <a:blip r:embed="rId3">
            <a:alphaModFix/>
          </a:blip>
          <a:stretch>
            <a:fillRect/>
          </a:stretch>
        </p:blipFill>
        <p:spPr>
          <a:xfrm>
            <a:off x="7432000" y="637525"/>
            <a:ext cx="1589149" cy="1042475"/>
          </a:xfrm>
          <a:prstGeom prst="rect">
            <a:avLst/>
          </a:prstGeom>
          <a:noFill/>
          <a:ln>
            <a:noFill/>
          </a:ln>
        </p:spPr>
      </p:pic>
      <p:sp>
        <p:nvSpPr>
          <p:cNvPr id="495" name="Google Shape;495;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4" name="Google Shape;504;p49"/>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Pair &amp; Share: Skills</a:t>
            </a:r>
            <a:endParaRPr sz="3600">
              <a:solidFill>
                <a:srgbClr val="2A3953"/>
              </a:solidFill>
              <a:latin typeface="Inter"/>
              <a:ea typeface="Inter"/>
              <a:cs typeface="Inter"/>
              <a:sym typeface="Inter"/>
            </a:endParaRPr>
          </a:p>
        </p:txBody>
      </p:sp>
      <p:sp>
        <p:nvSpPr>
          <p:cNvPr id="505" name="Google Shape;505;p49"/>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What strategies and actions have been useful on your campus to help build skills around a particular piece of assistive technology?</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Char char="●"/>
            </a:pPr>
            <a:r>
              <a:rPr lang="en-GB" sz="2000">
                <a:solidFill>
                  <a:srgbClr val="2A3953"/>
                </a:solidFill>
                <a:latin typeface="Inter"/>
                <a:ea typeface="Inter"/>
                <a:cs typeface="Inter"/>
                <a:sym typeface="Inter"/>
              </a:rPr>
              <a:t>Have there been colleagues who have been central to this work? What skills did they bring to support these efforts?</a:t>
            </a:r>
            <a:endParaRPr sz="2000">
              <a:solidFill>
                <a:srgbClr val="2A3953"/>
              </a:solidFill>
              <a:latin typeface="Inter"/>
              <a:ea typeface="Inter"/>
              <a:cs typeface="Inter"/>
              <a:sym typeface="Inter"/>
            </a:endParaRPr>
          </a:p>
        </p:txBody>
      </p:sp>
      <p:pic>
        <p:nvPicPr>
          <p:cNvPr id="506" name="Google Shape;506;p49" descr="Group of 5 Texthelpers of various shapes and sizes. "/>
          <p:cNvPicPr preferRelativeResize="0"/>
          <p:nvPr/>
        </p:nvPicPr>
        <p:blipFill>
          <a:blip r:embed="rId3">
            <a:alphaModFix/>
          </a:blip>
          <a:stretch>
            <a:fillRect/>
          </a:stretch>
        </p:blipFill>
        <p:spPr>
          <a:xfrm>
            <a:off x="6715000" y="3918995"/>
            <a:ext cx="1665701" cy="917205"/>
          </a:xfrm>
          <a:prstGeom prst="rect">
            <a:avLst/>
          </a:prstGeom>
          <a:noFill/>
          <a:ln>
            <a:noFill/>
          </a:ln>
        </p:spPr>
      </p:pic>
      <p:sp>
        <p:nvSpPr>
          <p:cNvPr id="503" name="Google Shape;503;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0"/>
        <p:cNvGrpSpPr/>
        <p:nvPr/>
      </p:nvGrpSpPr>
      <p:grpSpPr>
        <a:xfrm>
          <a:off x="0" y="0"/>
          <a:ext cx="0" cy="0"/>
          <a:chOff x="0" y="0"/>
          <a:chExt cx="0" cy="0"/>
        </a:xfrm>
      </p:grpSpPr>
      <p:sp>
        <p:nvSpPr>
          <p:cNvPr id="512" name="Google Shape;512;p50"/>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Incentives</a:t>
            </a:r>
            <a:endParaRPr>
              <a:solidFill>
                <a:srgbClr val="2A3953"/>
              </a:solidFill>
            </a:endParaRPr>
          </a:p>
        </p:txBody>
      </p:sp>
      <p:pic>
        <p:nvPicPr>
          <p:cNvPr id="513" name="Google Shape;513;p50" descr="Small square pink Texthelp character holding a gold cup above their head" title="Texthelper with gold cup"/>
          <p:cNvPicPr preferRelativeResize="0"/>
          <p:nvPr/>
        </p:nvPicPr>
        <p:blipFill>
          <a:blip r:embed="rId3">
            <a:alphaModFix/>
          </a:blip>
          <a:stretch>
            <a:fillRect/>
          </a:stretch>
        </p:blipFill>
        <p:spPr>
          <a:xfrm>
            <a:off x="4882231" y="1100156"/>
            <a:ext cx="4489500" cy="2943200"/>
          </a:xfrm>
          <a:prstGeom prst="rect">
            <a:avLst/>
          </a:prstGeom>
          <a:noFill/>
          <a:ln>
            <a:noFill/>
          </a:ln>
        </p:spPr>
      </p:pic>
      <p:sp>
        <p:nvSpPr>
          <p:cNvPr id="511" name="Google Shape;511;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9" name="Google Shape;519;p51"/>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Why should I care? (user)</a:t>
            </a:r>
            <a:endParaRPr sz="3600">
              <a:solidFill>
                <a:srgbClr val="2A3953"/>
              </a:solidFill>
              <a:latin typeface="Inter"/>
              <a:ea typeface="Inter"/>
              <a:cs typeface="Inter"/>
              <a:sym typeface="Inter"/>
            </a:endParaRPr>
          </a:p>
        </p:txBody>
      </p:sp>
      <p:sp>
        <p:nvSpPr>
          <p:cNvPr id="520" name="Google Shape;520;p51"/>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User:</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What impact (positive or negative) does it have on me?</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What is the effort needed to see the impact or start using this too?</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Who says so? Peers? Influencers?</a:t>
            </a:r>
            <a:endParaRPr sz="1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1800">
              <a:solidFill>
                <a:srgbClr val="2A3953"/>
              </a:solidFill>
              <a:latin typeface="Inter"/>
              <a:ea typeface="Inter"/>
              <a:cs typeface="Inter"/>
              <a:sym typeface="Inter"/>
            </a:endParaRPr>
          </a:p>
        </p:txBody>
      </p:sp>
      <p:sp>
        <p:nvSpPr>
          <p:cNvPr id="518" name="Google Shape;518;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6" name="Google Shape;526;p52"/>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Why should I care? (faculty/staff)</a:t>
            </a:r>
            <a:endParaRPr sz="3600">
              <a:solidFill>
                <a:srgbClr val="2A3953"/>
              </a:solidFill>
              <a:latin typeface="Inter"/>
              <a:ea typeface="Inter"/>
              <a:cs typeface="Inter"/>
              <a:sym typeface="Inter"/>
            </a:endParaRPr>
          </a:p>
        </p:txBody>
      </p:sp>
      <p:sp>
        <p:nvSpPr>
          <p:cNvPr id="527" name="Google Shape;527;p52"/>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Faculty and staff:</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Why are campus resources invested in this?</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What will this do to help students?</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What will this do to help our campus?</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1600"/>
              </a:spcAft>
              <a:buClr>
                <a:srgbClr val="2A3953"/>
              </a:buClr>
              <a:buSzPts val="1800"/>
              <a:buFont typeface="Inter"/>
              <a:buChar char="○"/>
            </a:pPr>
            <a:r>
              <a:rPr lang="en-GB" sz="1800">
                <a:solidFill>
                  <a:srgbClr val="2A3953"/>
                </a:solidFill>
                <a:latin typeface="Inter"/>
                <a:ea typeface="Inter"/>
                <a:cs typeface="Inter"/>
                <a:sym typeface="Inter"/>
              </a:rPr>
              <a:t>What’s required of me? Time, attention, training, awareness?</a:t>
            </a:r>
            <a:endParaRPr sz="1800">
              <a:solidFill>
                <a:srgbClr val="2A3953"/>
              </a:solidFill>
              <a:latin typeface="Inter"/>
              <a:ea typeface="Inter"/>
              <a:cs typeface="Inter"/>
              <a:sym typeface="Inter"/>
            </a:endParaRPr>
          </a:p>
        </p:txBody>
      </p:sp>
      <p:sp>
        <p:nvSpPr>
          <p:cNvPr id="525" name="Google Shape;525;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36" name="Google Shape;336;p26"/>
          <p:cNvSpPr txBox="1">
            <a:spLocks noGrp="1"/>
          </p:cNvSpPr>
          <p:nvPr>
            <p:ph type="title" idx="4294967295"/>
          </p:nvPr>
        </p:nvSpPr>
        <p:spPr>
          <a:xfrm>
            <a:off x="672800" y="637525"/>
            <a:ext cx="5441700" cy="75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600">
                <a:solidFill>
                  <a:srgbClr val="2A3953"/>
                </a:solidFill>
                <a:latin typeface="Plus Jakarta Sans"/>
                <a:ea typeface="Plus Jakarta Sans"/>
                <a:cs typeface="Plus Jakarta Sans"/>
                <a:sym typeface="Plus Jakarta Sans"/>
              </a:rPr>
              <a:t>Today’s Agenda</a:t>
            </a:r>
            <a:endParaRPr sz="3600">
              <a:solidFill>
                <a:srgbClr val="2A3953"/>
              </a:solidFill>
              <a:latin typeface="Plus Jakarta Sans"/>
              <a:ea typeface="Plus Jakarta Sans"/>
              <a:cs typeface="Plus Jakarta Sans"/>
              <a:sym typeface="Plus Jakarta Sans"/>
            </a:endParaRPr>
          </a:p>
        </p:txBody>
      </p:sp>
      <p:cxnSp>
        <p:nvCxnSpPr>
          <p:cNvPr id="326" name="Google Shape;326;p26">
            <a:extLst>
              <a:ext uri="{C183D7F6-B498-43B3-948B-1728B52AA6E4}">
                <adec:decorative xmlns:adec="http://schemas.microsoft.com/office/drawing/2017/decorative" val="1"/>
              </a:ext>
            </a:extLst>
          </p:cNvPr>
          <p:cNvCxnSpPr/>
          <p:nvPr/>
        </p:nvCxnSpPr>
        <p:spPr>
          <a:xfrm>
            <a:off x="0" y="3144318"/>
            <a:ext cx="9169500" cy="0"/>
          </a:xfrm>
          <a:prstGeom prst="straightConnector1">
            <a:avLst/>
          </a:prstGeom>
          <a:noFill/>
          <a:ln w="114300" cap="flat" cmpd="sng">
            <a:solidFill>
              <a:srgbClr val="E4E7ED"/>
            </a:solidFill>
            <a:prstDash val="solid"/>
            <a:round/>
            <a:headEnd type="none" w="med" len="med"/>
            <a:tailEnd type="none" w="med" len="med"/>
          </a:ln>
        </p:spPr>
      </p:cxnSp>
      <p:cxnSp>
        <p:nvCxnSpPr>
          <p:cNvPr id="327" name="Google Shape;327;p26">
            <a:extLst>
              <a:ext uri="{C183D7F6-B498-43B3-948B-1728B52AA6E4}">
                <adec:decorative xmlns:adec="http://schemas.microsoft.com/office/drawing/2017/decorative" val="1"/>
              </a:ext>
            </a:extLst>
          </p:cNvPr>
          <p:cNvCxnSpPr/>
          <p:nvPr/>
        </p:nvCxnSpPr>
        <p:spPr>
          <a:xfrm rot="10800000">
            <a:off x="791950" y="1956318"/>
            <a:ext cx="0" cy="1188000"/>
          </a:xfrm>
          <a:prstGeom prst="straightConnector1">
            <a:avLst/>
          </a:prstGeom>
          <a:noFill/>
          <a:ln w="38100" cap="flat" cmpd="sng">
            <a:solidFill>
              <a:srgbClr val="E4E7ED"/>
            </a:solidFill>
            <a:prstDash val="solid"/>
            <a:round/>
            <a:headEnd type="none" w="sm" len="sm"/>
            <a:tailEnd type="oval" w="sm" len="sm"/>
          </a:ln>
        </p:spPr>
      </p:cxnSp>
      <p:sp>
        <p:nvSpPr>
          <p:cNvPr id="325" name="Google Shape;325;p26"/>
          <p:cNvSpPr txBox="1"/>
          <p:nvPr/>
        </p:nvSpPr>
        <p:spPr>
          <a:xfrm>
            <a:off x="1020550" y="1956318"/>
            <a:ext cx="1795800" cy="5310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None/>
            </a:pPr>
            <a:r>
              <a:rPr lang="en-GB" sz="1800" b="1">
                <a:solidFill>
                  <a:srgbClr val="2A3953"/>
                </a:solidFill>
                <a:latin typeface="Inter"/>
                <a:ea typeface="Inter"/>
                <a:cs typeface="Inter"/>
                <a:sym typeface="Inter"/>
              </a:rPr>
              <a:t>Vision</a:t>
            </a:r>
            <a:endParaRPr sz="1800" b="1">
              <a:solidFill>
                <a:srgbClr val="2A3953"/>
              </a:solidFill>
              <a:latin typeface="Inter"/>
              <a:ea typeface="Inter"/>
              <a:cs typeface="Inter"/>
              <a:sym typeface="Inter"/>
            </a:endParaRPr>
          </a:p>
          <a:p>
            <a:pPr marL="0" lvl="0" indent="0" algn="l" rtl="0">
              <a:lnSpc>
                <a:spcPct val="125000"/>
              </a:lnSpc>
              <a:spcBef>
                <a:spcPts val="0"/>
              </a:spcBef>
              <a:spcAft>
                <a:spcPts val="0"/>
              </a:spcAft>
              <a:buNone/>
            </a:pPr>
            <a:endParaRPr sz="1200">
              <a:solidFill>
                <a:srgbClr val="2A3953"/>
              </a:solidFill>
              <a:latin typeface="Inter"/>
              <a:ea typeface="Inter"/>
              <a:cs typeface="Inter"/>
              <a:sym typeface="Inter"/>
            </a:endParaRPr>
          </a:p>
        </p:txBody>
      </p:sp>
      <p:cxnSp>
        <p:nvCxnSpPr>
          <p:cNvPr id="329" name="Google Shape;329;p26">
            <a:extLst>
              <a:ext uri="{C183D7F6-B498-43B3-948B-1728B52AA6E4}">
                <adec:decorative xmlns:adec="http://schemas.microsoft.com/office/drawing/2017/decorative" val="1"/>
              </a:ext>
            </a:extLst>
          </p:cNvPr>
          <p:cNvCxnSpPr/>
          <p:nvPr/>
        </p:nvCxnSpPr>
        <p:spPr>
          <a:xfrm>
            <a:off x="1884400" y="3144318"/>
            <a:ext cx="0" cy="1188000"/>
          </a:xfrm>
          <a:prstGeom prst="straightConnector1">
            <a:avLst/>
          </a:prstGeom>
          <a:noFill/>
          <a:ln w="38100" cap="flat" cmpd="sng">
            <a:solidFill>
              <a:srgbClr val="E4E7ED"/>
            </a:solidFill>
            <a:prstDash val="solid"/>
            <a:round/>
            <a:headEnd type="none" w="sm" len="sm"/>
            <a:tailEnd type="oval" w="sm" len="sm"/>
          </a:ln>
        </p:spPr>
      </p:cxnSp>
      <p:sp>
        <p:nvSpPr>
          <p:cNvPr id="328" name="Google Shape;328;p26"/>
          <p:cNvSpPr txBox="1"/>
          <p:nvPr/>
        </p:nvSpPr>
        <p:spPr>
          <a:xfrm>
            <a:off x="2113000" y="3741493"/>
            <a:ext cx="1795800" cy="531000"/>
          </a:xfrm>
          <a:prstGeom prst="rect">
            <a:avLst/>
          </a:prstGeom>
          <a:noFill/>
          <a:ln>
            <a:noFill/>
          </a:ln>
        </p:spPr>
        <p:txBody>
          <a:bodyPr spcFirstLastPara="1" wrap="square" lIns="0" tIns="0" rIns="0" bIns="0" anchor="b" anchorCtr="0">
            <a:noAutofit/>
          </a:bodyPr>
          <a:lstStyle/>
          <a:p>
            <a:pPr marL="0" lvl="0" indent="0" algn="l" rtl="0">
              <a:lnSpc>
                <a:spcPct val="125000"/>
              </a:lnSpc>
              <a:spcBef>
                <a:spcPts val="0"/>
              </a:spcBef>
              <a:spcAft>
                <a:spcPts val="0"/>
              </a:spcAft>
              <a:buNone/>
            </a:pPr>
            <a:r>
              <a:rPr lang="en-GB" sz="1800" b="1">
                <a:solidFill>
                  <a:srgbClr val="2A3953"/>
                </a:solidFill>
                <a:latin typeface="Inter"/>
                <a:ea typeface="Inter"/>
                <a:cs typeface="Inter"/>
                <a:sym typeface="Inter"/>
              </a:rPr>
              <a:t>Skills</a:t>
            </a:r>
            <a:endParaRPr sz="1200">
              <a:solidFill>
                <a:srgbClr val="2A3953"/>
              </a:solidFill>
              <a:latin typeface="Inter"/>
              <a:ea typeface="Inter"/>
              <a:cs typeface="Inter"/>
              <a:sym typeface="Inter"/>
            </a:endParaRPr>
          </a:p>
        </p:txBody>
      </p:sp>
      <p:cxnSp>
        <p:nvCxnSpPr>
          <p:cNvPr id="333" name="Google Shape;333;p26">
            <a:extLst>
              <a:ext uri="{C183D7F6-B498-43B3-948B-1728B52AA6E4}">
                <adec:decorative xmlns:adec="http://schemas.microsoft.com/office/drawing/2017/decorative" val="1"/>
              </a:ext>
            </a:extLst>
          </p:cNvPr>
          <p:cNvCxnSpPr/>
          <p:nvPr/>
        </p:nvCxnSpPr>
        <p:spPr>
          <a:xfrm rot="10800000">
            <a:off x="3559375" y="1956318"/>
            <a:ext cx="0" cy="1188000"/>
          </a:xfrm>
          <a:prstGeom prst="straightConnector1">
            <a:avLst/>
          </a:prstGeom>
          <a:noFill/>
          <a:ln w="38100" cap="flat" cmpd="sng">
            <a:solidFill>
              <a:srgbClr val="E4E7ED"/>
            </a:solidFill>
            <a:prstDash val="solid"/>
            <a:round/>
            <a:headEnd type="none" w="sm" len="sm"/>
            <a:tailEnd type="oval" w="sm" len="sm"/>
          </a:ln>
        </p:spPr>
      </p:cxnSp>
      <p:sp>
        <p:nvSpPr>
          <p:cNvPr id="332" name="Google Shape;332;p26"/>
          <p:cNvSpPr txBox="1"/>
          <p:nvPr/>
        </p:nvSpPr>
        <p:spPr>
          <a:xfrm>
            <a:off x="3787975" y="1956318"/>
            <a:ext cx="1795800" cy="5310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Clr>
                <a:schemeClr val="dk1"/>
              </a:buClr>
              <a:buSzPts val="1100"/>
              <a:buFont typeface="Arial"/>
              <a:buNone/>
            </a:pPr>
            <a:r>
              <a:rPr lang="en-GB" sz="1800" b="1">
                <a:solidFill>
                  <a:srgbClr val="2A3953"/>
                </a:solidFill>
                <a:latin typeface="Inter"/>
                <a:ea typeface="Inter"/>
                <a:cs typeface="Inter"/>
                <a:sym typeface="Inter"/>
              </a:rPr>
              <a:t>Incentives</a:t>
            </a:r>
            <a:endParaRPr sz="1800" b="1">
              <a:solidFill>
                <a:srgbClr val="2A3953"/>
              </a:solidFill>
              <a:latin typeface="Inter"/>
              <a:ea typeface="Inter"/>
              <a:cs typeface="Inter"/>
              <a:sym typeface="Inter"/>
            </a:endParaRPr>
          </a:p>
        </p:txBody>
      </p:sp>
      <p:cxnSp>
        <p:nvCxnSpPr>
          <p:cNvPr id="331" name="Google Shape;331;p26">
            <a:extLst>
              <a:ext uri="{C183D7F6-B498-43B3-948B-1728B52AA6E4}">
                <adec:decorative xmlns:adec="http://schemas.microsoft.com/office/drawing/2017/decorative" val="1"/>
              </a:ext>
            </a:extLst>
          </p:cNvPr>
          <p:cNvCxnSpPr/>
          <p:nvPr/>
        </p:nvCxnSpPr>
        <p:spPr>
          <a:xfrm>
            <a:off x="5241475" y="3144318"/>
            <a:ext cx="0" cy="1188000"/>
          </a:xfrm>
          <a:prstGeom prst="straightConnector1">
            <a:avLst/>
          </a:prstGeom>
          <a:noFill/>
          <a:ln w="38100" cap="flat" cmpd="sng">
            <a:solidFill>
              <a:srgbClr val="E4E7ED"/>
            </a:solidFill>
            <a:prstDash val="solid"/>
            <a:round/>
            <a:headEnd type="none" w="sm" len="sm"/>
            <a:tailEnd type="oval" w="sm" len="sm"/>
          </a:ln>
        </p:spPr>
      </p:cxnSp>
      <p:sp>
        <p:nvSpPr>
          <p:cNvPr id="330" name="Google Shape;330;p26"/>
          <p:cNvSpPr txBox="1"/>
          <p:nvPr/>
        </p:nvSpPr>
        <p:spPr>
          <a:xfrm>
            <a:off x="5470075" y="3741493"/>
            <a:ext cx="1795800" cy="531000"/>
          </a:xfrm>
          <a:prstGeom prst="rect">
            <a:avLst/>
          </a:prstGeom>
          <a:noFill/>
          <a:ln>
            <a:noFill/>
          </a:ln>
        </p:spPr>
        <p:txBody>
          <a:bodyPr spcFirstLastPara="1" wrap="square" lIns="0" tIns="0" rIns="0" bIns="0" anchor="b" anchorCtr="0">
            <a:noAutofit/>
          </a:bodyPr>
          <a:lstStyle/>
          <a:p>
            <a:pPr marL="0" lvl="0" indent="0" algn="l" rtl="0">
              <a:lnSpc>
                <a:spcPct val="125000"/>
              </a:lnSpc>
              <a:spcBef>
                <a:spcPts val="0"/>
              </a:spcBef>
              <a:spcAft>
                <a:spcPts val="0"/>
              </a:spcAft>
              <a:buNone/>
            </a:pPr>
            <a:r>
              <a:rPr lang="en-GB" sz="1800" b="1">
                <a:solidFill>
                  <a:srgbClr val="2A3953"/>
                </a:solidFill>
                <a:latin typeface="Inter"/>
                <a:ea typeface="Inter"/>
                <a:cs typeface="Inter"/>
                <a:sym typeface="Inter"/>
              </a:rPr>
              <a:t>Resources</a:t>
            </a:r>
            <a:endParaRPr sz="1200">
              <a:solidFill>
                <a:srgbClr val="2A3953"/>
              </a:solidFill>
              <a:latin typeface="Inter"/>
              <a:ea typeface="Inter"/>
              <a:cs typeface="Inter"/>
              <a:sym typeface="Inter"/>
            </a:endParaRPr>
          </a:p>
        </p:txBody>
      </p:sp>
      <p:cxnSp>
        <p:nvCxnSpPr>
          <p:cNvPr id="335" name="Google Shape;335;p26">
            <a:extLst>
              <a:ext uri="{C183D7F6-B498-43B3-948B-1728B52AA6E4}">
                <adec:decorative xmlns:adec="http://schemas.microsoft.com/office/drawing/2017/decorative" val="1"/>
              </a:ext>
            </a:extLst>
          </p:cNvPr>
          <p:cNvCxnSpPr/>
          <p:nvPr/>
        </p:nvCxnSpPr>
        <p:spPr>
          <a:xfrm rot="10800000">
            <a:off x="6489050" y="1956318"/>
            <a:ext cx="0" cy="1188000"/>
          </a:xfrm>
          <a:prstGeom prst="straightConnector1">
            <a:avLst/>
          </a:prstGeom>
          <a:noFill/>
          <a:ln w="38100" cap="flat" cmpd="sng">
            <a:solidFill>
              <a:srgbClr val="E4E7ED"/>
            </a:solidFill>
            <a:prstDash val="solid"/>
            <a:round/>
            <a:headEnd type="none" w="sm" len="sm"/>
            <a:tailEnd type="oval" w="sm" len="sm"/>
          </a:ln>
        </p:spPr>
      </p:cxnSp>
      <p:sp>
        <p:nvSpPr>
          <p:cNvPr id="334" name="Google Shape;334;p26"/>
          <p:cNvSpPr txBox="1"/>
          <p:nvPr/>
        </p:nvSpPr>
        <p:spPr>
          <a:xfrm>
            <a:off x="6717650" y="1956318"/>
            <a:ext cx="1795800" cy="5310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None/>
            </a:pPr>
            <a:r>
              <a:rPr lang="en-GB" sz="1800" b="1">
                <a:solidFill>
                  <a:srgbClr val="2A3953"/>
                </a:solidFill>
                <a:latin typeface="Inter"/>
                <a:ea typeface="Inter"/>
                <a:cs typeface="Inter"/>
                <a:sym typeface="Inter"/>
              </a:rPr>
              <a:t>Action Plan</a:t>
            </a:r>
            <a:endParaRPr sz="1200">
              <a:solidFill>
                <a:srgbClr val="2A3953"/>
              </a:solidFill>
              <a:latin typeface="Inter"/>
              <a:ea typeface="Inter"/>
              <a:cs typeface="Inter"/>
              <a:sym typeface="Inter"/>
            </a:endParaRPr>
          </a:p>
        </p:txBody>
      </p:sp>
      <p:sp>
        <p:nvSpPr>
          <p:cNvPr id="324" name="Google Shape;32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3" name="Google Shape;533;p53"/>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The Six Principles of Persuasion </a:t>
            </a:r>
            <a:endParaRPr sz="2840">
              <a:solidFill>
                <a:srgbClr val="2A3953"/>
              </a:solidFill>
              <a:latin typeface="Plus Jakarta Sans"/>
              <a:ea typeface="Plus Jakarta Sans"/>
              <a:cs typeface="Plus Jakarta Sans"/>
              <a:sym typeface="Plus Jakarta Sans"/>
            </a:endParaRPr>
          </a:p>
        </p:txBody>
      </p:sp>
      <p:sp>
        <p:nvSpPr>
          <p:cNvPr id="534" name="Google Shape;534;p53"/>
          <p:cNvSpPr txBox="1"/>
          <p:nvPr/>
        </p:nvSpPr>
        <p:spPr>
          <a:xfrm>
            <a:off x="672800" y="1580200"/>
            <a:ext cx="80661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AutoNum type="arabicPeriod"/>
            </a:pPr>
            <a:r>
              <a:rPr lang="en-GB" sz="2000" b="1">
                <a:solidFill>
                  <a:srgbClr val="2A3953"/>
                </a:solidFill>
                <a:latin typeface="Inter"/>
                <a:ea typeface="Inter"/>
                <a:cs typeface="Inter"/>
                <a:sym typeface="Inter"/>
              </a:rPr>
              <a:t>Reciprocity </a:t>
            </a:r>
            <a:r>
              <a:rPr lang="en-GB" sz="2000">
                <a:solidFill>
                  <a:srgbClr val="2A3953"/>
                </a:solidFill>
                <a:latin typeface="Inter"/>
                <a:ea typeface="Inter"/>
                <a:cs typeface="Inter"/>
                <a:sym typeface="Inter"/>
              </a:rPr>
              <a:t>- return favors, payback</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AutoNum type="arabicPeriod"/>
            </a:pPr>
            <a:r>
              <a:rPr lang="en-GB" sz="2000" b="1">
                <a:solidFill>
                  <a:srgbClr val="2A3953"/>
                </a:solidFill>
                <a:latin typeface="Inter"/>
                <a:ea typeface="Inter"/>
                <a:cs typeface="Inter"/>
                <a:sym typeface="Inter"/>
              </a:rPr>
              <a:t>Scarcity </a:t>
            </a:r>
            <a:r>
              <a:rPr lang="en-GB" sz="2000">
                <a:solidFill>
                  <a:srgbClr val="2A3953"/>
                </a:solidFill>
                <a:latin typeface="Inter"/>
                <a:ea typeface="Inter"/>
                <a:cs typeface="Inter"/>
                <a:sym typeface="Inter"/>
              </a:rPr>
              <a:t>- innovation and short supply to get buy-in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AutoNum type="arabicPeriod"/>
            </a:pPr>
            <a:r>
              <a:rPr lang="en-GB" sz="2000" b="1">
                <a:solidFill>
                  <a:srgbClr val="2A3953"/>
                </a:solidFill>
                <a:latin typeface="Inter"/>
                <a:ea typeface="Inter"/>
                <a:cs typeface="Inter"/>
                <a:sym typeface="Inter"/>
              </a:rPr>
              <a:t>Liking </a:t>
            </a:r>
            <a:r>
              <a:rPr lang="en-GB" sz="2000">
                <a:solidFill>
                  <a:srgbClr val="2A3953"/>
                </a:solidFill>
                <a:latin typeface="Inter"/>
                <a:ea typeface="Inter"/>
                <a:cs typeface="Inter"/>
                <a:sym typeface="Inter"/>
              </a:rPr>
              <a:t>- the more you’re liked, the more you’ll persuade</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AutoNum type="arabicPeriod"/>
            </a:pPr>
            <a:r>
              <a:rPr lang="en-GB" sz="2000" b="1">
                <a:solidFill>
                  <a:srgbClr val="2A3953"/>
                </a:solidFill>
                <a:latin typeface="Inter"/>
                <a:ea typeface="Inter"/>
                <a:cs typeface="Inter"/>
                <a:sym typeface="Inter"/>
              </a:rPr>
              <a:t>Authority </a:t>
            </a:r>
            <a:r>
              <a:rPr lang="en-GB" sz="2000">
                <a:solidFill>
                  <a:srgbClr val="2A3953"/>
                </a:solidFill>
                <a:latin typeface="Inter"/>
                <a:ea typeface="Inter"/>
                <a:cs typeface="Inter"/>
                <a:sym typeface="Inter"/>
              </a:rPr>
              <a:t>- influencers, titles, leaders are followed</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AutoNum type="arabicPeriod"/>
            </a:pPr>
            <a:r>
              <a:rPr lang="en-GB" sz="2000" b="1">
                <a:solidFill>
                  <a:srgbClr val="2A3953"/>
                </a:solidFill>
                <a:latin typeface="Inter"/>
                <a:ea typeface="Inter"/>
                <a:cs typeface="Inter"/>
                <a:sym typeface="Inter"/>
              </a:rPr>
              <a:t>Social Proof</a:t>
            </a:r>
            <a:r>
              <a:rPr lang="en-GB" sz="2000">
                <a:solidFill>
                  <a:srgbClr val="2A3953"/>
                </a:solidFill>
                <a:latin typeface="Inter"/>
                <a:ea typeface="Inter"/>
                <a:cs typeface="Inter"/>
                <a:sym typeface="Inter"/>
              </a:rPr>
              <a:t> - what are your peers doing? competition?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AutoNum type="arabicPeriod"/>
            </a:pPr>
            <a:r>
              <a:rPr lang="en-GB" sz="2000" b="1">
                <a:solidFill>
                  <a:srgbClr val="2A3953"/>
                </a:solidFill>
                <a:latin typeface="Inter"/>
                <a:ea typeface="Inter"/>
                <a:cs typeface="Inter"/>
                <a:sym typeface="Inter"/>
              </a:rPr>
              <a:t>Commitment/Consistency</a:t>
            </a:r>
            <a:r>
              <a:rPr lang="en-GB" sz="2000">
                <a:solidFill>
                  <a:srgbClr val="2A3953"/>
                </a:solidFill>
                <a:latin typeface="Inter"/>
                <a:ea typeface="Inter"/>
                <a:cs typeface="Inter"/>
                <a:sym typeface="Inter"/>
              </a:rPr>
              <a:t> - alignment of beliefs and values</a:t>
            </a:r>
            <a:endParaRPr sz="2000">
              <a:solidFill>
                <a:srgbClr val="2A3953"/>
              </a:solidFill>
              <a:latin typeface="Inter"/>
              <a:ea typeface="Inter"/>
              <a:cs typeface="Inter"/>
              <a:sym typeface="Inter"/>
            </a:endParaRPr>
          </a:p>
        </p:txBody>
      </p:sp>
      <p:sp>
        <p:nvSpPr>
          <p:cNvPr id="532" name="Google Shape;532;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0" name="Google Shape;540;p54"/>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Awareness Building: Incentives</a:t>
            </a:r>
            <a:endParaRPr sz="3600">
              <a:solidFill>
                <a:srgbClr val="2A3953"/>
              </a:solidFill>
              <a:latin typeface="Inter"/>
              <a:ea typeface="Inter"/>
              <a:cs typeface="Inter"/>
              <a:sym typeface="Inter"/>
            </a:endParaRPr>
          </a:p>
        </p:txBody>
      </p:sp>
      <p:sp>
        <p:nvSpPr>
          <p:cNvPr id="541" name="Google Shape;541;p54"/>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Who - influencers, peers, leadership</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Testimonials</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Video with student use</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Student made videos (self or through a course)</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SzPts val="1800"/>
              <a:buFont typeface="Inter"/>
              <a:buChar char="○"/>
            </a:pPr>
            <a:r>
              <a:rPr lang="en-GB" sz="1800">
                <a:solidFill>
                  <a:srgbClr val="2A3953"/>
                </a:solidFill>
                <a:latin typeface="Inter"/>
                <a:ea typeface="Inter"/>
                <a:cs typeface="Inter"/>
                <a:sym typeface="Inter"/>
              </a:rPr>
              <a:t>Written testimonials</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1600"/>
              </a:spcAft>
              <a:buClr>
                <a:srgbClr val="2A3953"/>
              </a:buClr>
              <a:buSzPts val="1800"/>
              <a:buFont typeface="Inter"/>
              <a:buChar char="○"/>
            </a:pPr>
            <a:r>
              <a:rPr lang="en-GB" sz="1800">
                <a:solidFill>
                  <a:srgbClr val="2A3953"/>
                </a:solidFill>
                <a:latin typeface="Inter"/>
                <a:ea typeface="Inter"/>
                <a:cs typeface="Inter"/>
                <a:sym typeface="Inter"/>
              </a:rPr>
              <a:t>Quotes</a:t>
            </a:r>
            <a:endParaRPr sz="2000">
              <a:solidFill>
                <a:srgbClr val="2A3953"/>
              </a:solidFill>
              <a:latin typeface="Inter"/>
              <a:ea typeface="Inter"/>
              <a:cs typeface="Inter"/>
              <a:sym typeface="Inter"/>
            </a:endParaRPr>
          </a:p>
        </p:txBody>
      </p:sp>
      <p:sp>
        <p:nvSpPr>
          <p:cNvPr id="539" name="Google Shape;539;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7" name="Google Shape;547;p55"/>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Awareness Building: Incentives cont.</a:t>
            </a:r>
            <a:endParaRPr sz="3600">
              <a:solidFill>
                <a:srgbClr val="2A3953"/>
              </a:solidFill>
              <a:latin typeface="Inter"/>
              <a:ea typeface="Inter"/>
              <a:cs typeface="Inter"/>
              <a:sym typeface="Inter"/>
            </a:endParaRPr>
          </a:p>
        </p:txBody>
      </p:sp>
      <p:sp>
        <p:nvSpPr>
          <p:cNvPr id="548" name="Google Shape;548;p55"/>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Survey results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Workshops led by students</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Peer-to-peer </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Word of mouth</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Tabling</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1600"/>
              </a:spcAft>
              <a:buClr>
                <a:srgbClr val="2A3953"/>
              </a:buClr>
              <a:buSzPts val="1800"/>
              <a:buFont typeface="Inter"/>
              <a:buChar char="○"/>
            </a:pPr>
            <a:r>
              <a:rPr lang="en-GB" sz="1800">
                <a:solidFill>
                  <a:srgbClr val="2A3953"/>
                </a:solidFill>
                <a:latin typeface="Inter"/>
                <a:ea typeface="Inter"/>
                <a:cs typeface="Inter"/>
                <a:sym typeface="Inter"/>
              </a:rPr>
              <a:t>Talk to end users (skills and empowerment)</a:t>
            </a:r>
            <a:endParaRPr sz="2000">
              <a:solidFill>
                <a:srgbClr val="2A3953"/>
              </a:solidFill>
              <a:latin typeface="Inter"/>
              <a:ea typeface="Inter"/>
              <a:cs typeface="Inter"/>
              <a:sym typeface="Inter"/>
            </a:endParaRPr>
          </a:p>
        </p:txBody>
      </p:sp>
      <p:sp>
        <p:nvSpPr>
          <p:cNvPr id="546" name="Google Shape;546;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Google Shape;554;p56"/>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Self-Reflection: Incentives</a:t>
            </a:r>
            <a:endParaRPr sz="3600">
              <a:solidFill>
                <a:srgbClr val="2A3953"/>
              </a:solidFill>
              <a:latin typeface="Inter"/>
              <a:ea typeface="Inter"/>
              <a:cs typeface="Inter"/>
              <a:sym typeface="Inter"/>
            </a:endParaRPr>
          </a:p>
        </p:txBody>
      </p:sp>
      <p:sp>
        <p:nvSpPr>
          <p:cNvPr id="555" name="Google Shape;555;p56"/>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Do you feel your campus understands the reason behind the technology adoption and the impact it can make to campus and the users?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Char char="●"/>
            </a:pPr>
            <a:r>
              <a:rPr lang="en-GB" sz="2000">
                <a:solidFill>
                  <a:srgbClr val="2A3953"/>
                </a:solidFill>
                <a:latin typeface="Inter"/>
                <a:ea typeface="Inter"/>
                <a:cs typeface="Inter"/>
                <a:sym typeface="Inter"/>
              </a:rPr>
              <a:t>Which areas/personas on campus understand the impact this tool can have on campus or users? Which areas require additional communication to understand the impact?</a:t>
            </a:r>
            <a:endParaRPr sz="2000">
              <a:solidFill>
                <a:srgbClr val="2A3953"/>
              </a:solidFill>
              <a:latin typeface="Inter"/>
              <a:ea typeface="Inter"/>
              <a:cs typeface="Inter"/>
              <a:sym typeface="Inter"/>
            </a:endParaRPr>
          </a:p>
        </p:txBody>
      </p:sp>
      <p:pic>
        <p:nvPicPr>
          <p:cNvPr id="556" name="Google Shape;556;p56" descr="Small, round, green Texthelp character holding a magnifying glass up to their eye." title="Texthelper with magnifying glass"/>
          <p:cNvPicPr preferRelativeResize="0"/>
          <p:nvPr/>
        </p:nvPicPr>
        <p:blipFill>
          <a:blip r:embed="rId3">
            <a:alphaModFix/>
          </a:blip>
          <a:stretch>
            <a:fillRect/>
          </a:stretch>
        </p:blipFill>
        <p:spPr>
          <a:xfrm>
            <a:off x="7432000" y="637513"/>
            <a:ext cx="1589149" cy="1042499"/>
          </a:xfrm>
          <a:prstGeom prst="rect">
            <a:avLst/>
          </a:prstGeom>
          <a:noFill/>
          <a:ln>
            <a:noFill/>
          </a:ln>
        </p:spPr>
      </p:pic>
      <p:sp>
        <p:nvSpPr>
          <p:cNvPr id="553" name="Google Shape;553;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2" name="Google Shape;562;p57"/>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Pair and Share: Incentives</a:t>
            </a:r>
            <a:endParaRPr sz="3600">
              <a:solidFill>
                <a:srgbClr val="2A3953"/>
              </a:solidFill>
              <a:latin typeface="Inter"/>
              <a:ea typeface="Inter"/>
              <a:cs typeface="Inter"/>
              <a:sym typeface="Inter"/>
            </a:endParaRPr>
          </a:p>
        </p:txBody>
      </p:sp>
      <p:sp>
        <p:nvSpPr>
          <p:cNvPr id="563" name="Google Shape;563;p57"/>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What strategies have successfully helped to convey the impact these tools can have on the users on your campus?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Char char="●"/>
            </a:pPr>
            <a:r>
              <a:rPr lang="en-GB" sz="2000">
                <a:solidFill>
                  <a:srgbClr val="2A3953"/>
                </a:solidFill>
                <a:latin typeface="Inter"/>
                <a:ea typeface="Inter"/>
                <a:cs typeface="Inter"/>
                <a:sym typeface="Inter"/>
              </a:rPr>
              <a:t>Are there others on your campuses who can be a champion and help spread the story of the impact this tool can have? </a:t>
            </a:r>
            <a:endParaRPr sz="2500">
              <a:solidFill>
                <a:srgbClr val="2A3953"/>
              </a:solidFill>
              <a:latin typeface="Inter"/>
              <a:ea typeface="Inter"/>
              <a:cs typeface="Inter"/>
              <a:sym typeface="Inter"/>
            </a:endParaRPr>
          </a:p>
        </p:txBody>
      </p:sp>
      <p:pic>
        <p:nvPicPr>
          <p:cNvPr id="564" name="Google Shape;564;p57" descr="Group of 5 Texthelpers of various shapes and sizes. "/>
          <p:cNvPicPr preferRelativeResize="0"/>
          <p:nvPr/>
        </p:nvPicPr>
        <p:blipFill>
          <a:blip r:embed="rId3">
            <a:alphaModFix/>
          </a:blip>
          <a:stretch>
            <a:fillRect/>
          </a:stretch>
        </p:blipFill>
        <p:spPr>
          <a:xfrm>
            <a:off x="6630325" y="3918995"/>
            <a:ext cx="1665701" cy="917205"/>
          </a:xfrm>
          <a:prstGeom prst="rect">
            <a:avLst/>
          </a:prstGeom>
          <a:noFill/>
          <a:ln>
            <a:noFill/>
          </a:ln>
        </p:spPr>
      </p:pic>
      <p:sp>
        <p:nvSpPr>
          <p:cNvPr id="561" name="Google Shape;561;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8"/>
        <p:cNvGrpSpPr/>
        <p:nvPr/>
      </p:nvGrpSpPr>
      <p:grpSpPr>
        <a:xfrm>
          <a:off x="0" y="0"/>
          <a:ext cx="0" cy="0"/>
          <a:chOff x="0" y="0"/>
          <a:chExt cx="0" cy="0"/>
        </a:xfrm>
      </p:grpSpPr>
      <p:sp>
        <p:nvSpPr>
          <p:cNvPr id="570" name="Google Shape;570;p58"/>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Resources</a:t>
            </a:r>
            <a:endParaRPr>
              <a:solidFill>
                <a:srgbClr val="2A3953"/>
              </a:solidFill>
            </a:endParaRPr>
          </a:p>
        </p:txBody>
      </p:sp>
      <p:pic>
        <p:nvPicPr>
          <p:cNvPr id="571" name="Google Shape;571;p58" descr="Three Texthelpers standing each holding and reading a book"/>
          <p:cNvPicPr preferRelativeResize="0"/>
          <p:nvPr/>
        </p:nvPicPr>
        <p:blipFill>
          <a:blip r:embed="rId3">
            <a:alphaModFix/>
          </a:blip>
          <a:stretch>
            <a:fillRect/>
          </a:stretch>
        </p:blipFill>
        <p:spPr>
          <a:xfrm>
            <a:off x="5391350" y="1031200"/>
            <a:ext cx="3081100" cy="3081100"/>
          </a:xfrm>
          <a:prstGeom prst="rect">
            <a:avLst/>
          </a:prstGeom>
          <a:noFill/>
          <a:ln>
            <a:noFill/>
          </a:ln>
        </p:spPr>
      </p:pic>
      <p:sp>
        <p:nvSpPr>
          <p:cNvPr id="569" name="Google Shape;569;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7" name="Google Shape;577;p59"/>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dirty="0">
                <a:solidFill>
                  <a:srgbClr val="2A3953"/>
                </a:solidFill>
                <a:latin typeface="Inter"/>
                <a:ea typeface="Inter"/>
                <a:cs typeface="Inter"/>
                <a:sym typeface="Inter"/>
              </a:rPr>
              <a:t>Resources as a support</a:t>
            </a:r>
            <a:endParaRPr sz="3600" dirty="0">
              <a:solidFill>
                <a:srgbClr val="2A3953"/>
              </a:solidFill>
              <a:latin typeface="Inter"/>
              <a:ea typeface="Inter"/>
              <a:cs typeface="Inter"/>
              <a:sym typeface="Inter"/>
            </a:endParaRPr>
          </a:p>
        </p:txBody>
      </p:sp>
      <p:sp>
        <p:nvSpPr>
          <p:cNvPr id="578" name="Google Shape;578;p59"/>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Resources are a key way to support users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Users, preferences, identities impact the type and format our resources that are most impactful</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SzPts val="1800"/>
              <a:buFont typeface="Inter"/>
              <a:buChar char="○"/>
            </a:pPr>
            <a:r>
              <a:rPr lang="en-GB" sz="1800">
                <a:solidFill>
                  <a:srgbClr val="2A3953"/>
                </a:solidFill>
                <a:latin typeface="Inter"/>
                <a:ea typeface="Inter"/>
                <a:cs typeface="Inter"/>
                <a:sym typeface="Inter"/>
              </a:rPr>
              <a:t>Live versus asynchronous</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1600"/>
              </a:spcAft>
              <a:buClr>
                <a:srgbClr val="2A3953"/>
              </a:buClr>
              <a:buSzPts val="1800"/>
              <a:buFont typeface="Inter"/>
              <a:buChar char="○"/>
            </a:pPr>
            <a:r>
              <a:rPr lang="en-GB" sz="1800">
                <a:solidFill>
                  <a:srgbClr val="2A3953"/>
                </a:solidFill>
                <a:latin typeface="Inter"/>
                <a:ea typeface="Inter"/>
                <a:cs typeface="Inter"/>
                <a:sym typeface="Inter"/>
              </a:rPr>
              <a:t>Print versus video versus training/modeling</a:t>
            </a:r>
            <a:endParaRPr sz="1800">
              <a:solidFill>
                <a:srgbClr val="2A3953"/>
              </a:solidFill>
              <a:latin typeface="Inter"/>
              <a:ea typeface="Inter"/>
              <a:cs typeface="Inter"/>
              <a:sym typeface="Inter"/>
            </a:endParaRPr>
          </a:p>
        </p:txBody>
      </p:sp>
      <p:sp>
        <p:nvSpPr>
          <p:cNvPr id="576" name="Google Shape;576;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4" name="Google Shape;584;p60"/>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Abandonment</a:t>
            </a:r>
            <a:endParaRPr sz="3600">
              <a:solidFill>
                <a:srgbClr val="2A3953"/>
              </a:solidFill>
              <a:latin typeface="Inter"/>
              <a:ea typeface="Inter"/>
              <a:cs typeface="Inter"/>
              <a:sym typeface="Inter"/>
            </a:endParaRPr>
          </a:p>
        </p:txBody>
      </p:sp>
      <p:sp>
        <p:nvSpPr>
          <p:cNvPr id="585" name="Google Shape;585;p60"/>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Without understanding the use and being well resourced, users are more likely to abandon a piece of AT</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Once abandoned, it’s harder to get them to use the next piece of AT in the future</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Char char="●"/>
            </a:pPr>
            <a:r>
              <a:rPr lang="en-GB" sz="2000">
                <a:solidFill>
                  <a:srgbClr val="2A3953"/>
                </a:solidFill>
                <a:latin typeface="Inter"/>
                <a:ea typeface="Inter"/>
                <a:cs typeface="Inter"/>
                <a:sym typeface="Inter"/>
              </a:rPr>
              <a:t>Success the first time is key</a:t>
            </a:r>
            <a:endParaRPr sz="2000">
              <a:solidFill>
                <a:srgbClr val="2A3953"/>
              </a:solidFill>
              <a:latin typeface="Inter"/>
              <a:ea typeface="Inter"/>
              <a:cs typeface="Inter"/>
              <a:sym typeface="Inter"/>
            </a:endParaRPr>
          </a:p>
        </p:txBody>
      </p:sp>
      <p:sp>
        <p:nvSpPr>
          <p:cNvPr id="583" name="Google Shape;583;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1" name="Google Shape;591;p61"/>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Awareness Building: Resources</a:t>
            </a:r>
            <a:endParaRPr sz="3600">
              <a:solidFill>
                <a:srgbClr val="2A3953"/>
              </a:solidFill>
              <a:latin typeface="Inter"/>
              <a:ea typeface="Inter"/>
              <a:cs typeface="Inter"/>
              <a:sym typeface="Inter"/>
            </a:endParaRPr>
          </a:p>
        </p:txBody>
      </p:sp>
      <p:sp>
        <p:nvSpPr>
          <p:cNvPr id="592" name="Google Shape;592;p61"/>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In-house versus vendor/supplier created resources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Videos - length and purpose (feature based or modeling)</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Training guides or how tos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Training sessions</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Professionals/staff or supplier</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1600"/>
              </a:spcAft>
              <a:buClr>
                <a:srgbClr val="2A3953"/>
              </a:buClr>
              <a:buSzPts val="1800"/>
              <a:buFont typeface="Inter"/>
              <a:buChar char="○"/>
            </a:pPr>
            <a:r>
              <a:rPr lang="en-GB" sz="1800">
                <a:solidFill>
                  <a:srgbClr val="2A3953"/>
                </a:solidFill>
                <a:latin typeface="Inter"/>
                <a:ea typeface="Inter"/>
                <a:cs typeface="Inter"/>
                <a:sym typeface="Inter"/>
              </a:rPr>
              <a:t>Student employees/peer mentorship</a:t>
            </a:r>
            <a:endParaRPr sz="1800">
              <a:solidFill>
                <a:srgbClr val="2A3953"/>
              </a:solidFill>
              <a:latin typeface="Inter"/>
              <a:ea typeface="Inter"/>
              <a:cs typeface="Inter"/>
              <a:sym typeface="Inter"/>
            </a:endParaRPr>
          </a:p>
        </p:txBody>
      </p:sp>
      <p:sp>
        <p:nvSpPr>
          <p:cNvPr id="590" name="Google Shape;590;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8" name="Google Shape;598;p62"/>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Awareness Building: Resources cont.</a:t>
            </a:r>
            <a:endParaRPr sz="3600">
              <a:solidFill>
                <a:srgbClr val="2A3953"/>
              </a:solidFill>
              <a:latin typeface="Inter"/>
              <a:ea typeface="Inter"/>
              <a:cs typeface="Inter"/>
              <a:sym typeface="Inter"/>
            </a:endParaRPr>
          </a:p>
        </p:txBody>
      </p:sp>
      <p:sp>
        <p:nvSpPr>
          <p:cNvPr id="599" name="Google Shape;599;p62"/>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Website with resources/repository</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Flyers or 1 Pagers</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SzPts val="1800"/>
              <a:buFont typeface="Inter"/>
              <a:buChar char="○"/>
            </a:pPr>
            <a:r>
              <a:rPr lang="en-GB" sz="1800">
                <a:solidFill>
                  <a:srgbClr val="2A3953"/>
                </a:solidFill>
                <a:latin typeface="Inter"/>
                <a:ea typeface="Inter"/>
                <a:cs typeface="Inter"/>
                <a:sym typeface="Inter"/>
              </a:rPr>
              <a:t>posted or sent out</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Who can you partner with to build resources or spread the word?</a:t>
            </a:r>
            <a:endParaRPr sz="2000">
              <a:solidFill>
                <a:srgbClr val="2A3953"/>
              </a:solidFill>
              <a:latin typeface="Inter"/>
              <a:ea typeface="Inter"/>
              <a:cs typeface="Inter"/>
              <a:sym typeface="Inter"/>
            </a:endParaRPr>
          </a:p>
          <a:p>
            <a:pPr marL="914400" lvl="1" indent="-355600" algn="l" rtl="0">
              <a:lnSpc>
                <a:spcPct val="115000"/>
              </a:lnSpc>
              <a:spcBef>
                <a:spcPts val="1600"/>
              </a:spcBef>
              <a:spcAft>
                <a:spcPts val="1600"/>
              </a:spcAft>
              <a:buClr>
                <a:srgbClr val="2A3953"/>
              </a:buClr>
              <a:buSzPts val="2000"/>
              <a:buFont typeface="Inter"/>
              <a:buChar char="○"/>
            </a:pPr>
            <a:r>
              <a:rPr lang="en-GB" sz="2000">
                <a:solidFill>
                  <a:srgbClr val="2A3953"/>
                </a:solidFill>
                <a:latin typeface="Inter"/>
                <a:ea typeface="Inter"/>
                <a:cs typeface="Inter"/>
                <a:sym typeface="Inter"/>
              </a:rPr>
              <a:t>ID, student project, marketing and communication</a:t>
            </a:r>
            <a:endParaRPr sz="2000">
              <a:solidFill>
                <a:srgbClr val="2A3953"/>
              </a:solidFill>
              <a:latin typeface="Inter"/>
              <a:ea typeface="Inter"/>
              <a:cs typeface="Inter"/>
              <a:sym typeface="Inter"/>
            </a:endParaRPr>
          </a:p>
        </p:txBody>
      </p:sp>
      <p:sp>
        <p:nvSpPr>
          <p:cNvPr id="597" name="Google Shape;597;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0"/>
        <p:cNvGrpSpPr/>
        <p:nvPr/>
      </p:nvGrpSpPr>
      <p:grpSpPr>
        <a:xfrm>
          <a:off x="0" y="0"/>
          <a:ext cx="0" cy="0"/>
          <a:chOff x="0" y="0"/>
          <a:chExt cx="0" cy="0"/>
        </a:xfrm>
      </p:grpSpPr>
      <p:sp>
        <p:nvSpPr>
          <p:cNvPr id="341" name="Google Shape;341;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a:t>
            </a:fld>
            <a:endParaRPr/>
          </a:p>
        </p:txBody>
      </p:sp>
      <p:sp>
        <p:nvSpPr>
          <p:cNvPr id="342" name="Google Shape;342;p27"/>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Campuswide Adoption of AT Tools</a:t>
            </a:r>
            <a:endParaRPr>
              <a:solidFill>
                <a:srgbClr val="2A3953"/>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5" name="Google Shape;605;p63"/>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Self-Reflection: Resources</a:t>
            </a:r>
            <a:endParaRPr sz="3600">
              <a:solidFill>
                <a:srgbClr val="2A3953"/>
              </a:solidFill>
              <a:latin typeface="Inter"/>
              <a:ea typeface="Inter"/>
              <a:cs typeface="Inter"/>
              <a:sym typeface="Inter"/>
            </a:endParaRPr>
          </a:p>
        </p:txBody>
      </p:sp>
      <p:sp>
        <p:nvSpPr>
          <p:cNvPr id="606" name="Google Shape;606;p63"/>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What specific resources, assets or training do you need to help support and sustain this roll out and awareness building?</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Char char="●"/>
            </a:pPr>
            <a:r>
              <a:rPr lang="en-GB" sz="2000">
                <a:solidFill>
                  <a:srgbClr val="2A3953"/>
                </a:solidFill>
                <a:latin typeface="Inter"/>
                <a:ea typeface="Inter"/>
                <a:cs typeface="Inter"/>
                <a:sym typeface="Inter"/>
              </a:rPr>
              <a:t>Are there people on your campus who can help to create or collate resources in collaboration with you or your team? Who are these people and what help can they provide?</a:t>
            </a:r>
            <a:endParaRPr sz="2000">
              <a:solidFill>
                <a:srgbClr val="2A3953"/>
              </a:solidFill>
              <a:latin typeface="Inter"/>
              <a:ea typeface="Inter"/>
              <a:cs typeface="Inter"/>
              <a:sym typeface="Inter"/>
            </a:endParaRPr>
          </a:p>
        </p:txBody>
      </p:sp>
      <p:pic>
        <p:nvPicPr>
          <p:cNvPr id="607" name="Google Shape;607;p63" descr="Small, round, green Texthelp character holding a magnifying glass up to their eye." title="Texthelper with magnifying glass"/>
          <p:cNvPicPr preferRelativeResize="0"/>
          <p:nvPr/>
        </p:nvPicPr>
        <p:blipFill>
          <a:blip r:embed="rId3">
            <a:alphaModFix/>
          </a:blip>
          <a:stretch>
            <a:fillRect/>
          </a:stretch>
        </p:blipFill>
        <p:spPr>
          <a:xfrm>
            <a:off x="7432000" y="637513"/>
            <a:ext cx="1589149" cy="1042499"/>
          </a:xfrm>
          <a:prstGeom prst="rect">
            <a:avLst/>
          </a:prstGeom>
          <a:noFill/>
          <a:ln>
            <a:noFill/>
          </a:ln>
        </p:spPr>
      </p:pic>
      <p:sp>
        <p:nvSpPr>
          <p:cNvPr id="604" name="Google Shape;604;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3" name="Google Shape;613;p64"/>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Pair and Share: Resources</a:t>
            </a:r>
            <a:endParaRPr sz="3600">
              <a:solidFill>
                <a:srgbClr val="2A3953"/>
              </a:solidFill>
              <a:latin typeface="Inter"/>
              <a:ea typeface="Inter"/>
              <a:cs typeface="Inter"/>
              <a:sym typeface="Inter"/>
            </a:endParaRPr>
          </a:p>
        </p:txBody>
      </p:sp>
      <p:sp>
        <p:nvSpPr>
          <p:cNvPr id="614" name="Google Shape;614;p64"/>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What types of resources have resonated the most with users on your campus? What methods did you use to create these resources or support their impact?</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Char char="●"/>
            </a:pPr>
            <a:r>
              <a:rPr lang="en-GB" sz="2000">
                <a:solidFill>
                  <a:srgbClr val="2A3953"/>
                </a:solidFill>
                <a:latin typeface="Inter"/>
                <a:ea typeface="Inter"/>
                <a:cs typeface="Inter"/>
                <a:sym typeface="Inter"/>
              </a:rPr>
              <a:t>If there is a low-hanging fruit or a quick and easy win for a type of resource to implement to maximize the impact, what would you suggest to others tackling this now?</a:t>
            </a:r>
            <a:endParaRPr sz="2000">
              <a:solidFill>
                <a:srgbClr val="2A3953"/>
              </a:solidFill>
              <a:latin typeface="Inter"/>
              <a:ea typeface="Inter"/>
              <a:cs typeface="Inter"/>
              <a:sym typeface="Inter"/>
            </a:endParaRPr>
          </a:p>
        </p:txBody>
      </p:sp>
      <p:pic>
        <p:nvPicPr>
          <p:cNvPr id="615" name="Google Shape;615;p64" descr="Group of 5 Texthelpers of various shapes and sizes. "/>
          <p:cNvPicPr preferRelativeResize="0"/>
          <p:nvPr/>
        </p:nvPicPr>
        <p:blipFill>
          <a:blip r:embed="rId3">
            <a:alphaModFix/>
          </a:blip>
          <a:stretch>
            <a:fillRect/>
          </a:stretch>
        </p:blipFill>
        <p:spPr>
          <a:xfrm>
            <a:off x="6630325" y="3918995"/>
            <a:ext cx="1665701" cy="917205"/>
          </a:xfrm>
          <a:prstGeom prst="rect">
            <a:avLst/>
          </a:prstGeom>
          <a:noFill/>
          <a:ln>
            <a:noFill/>
          </a:ln>
        </p:spPr>
      </p:pic>
      <p:sp>
        <p:nvSpPr>
          <p:cNvPr id="612" name="Google Shape;612;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9"/>
        <p:cNvGrpSpPr/>
        <p:nvPr/>
      </p:nvGrpSpPr>
      <p:grpSpPr>
        <a:xfrm>
          <a:off x="0" y="0"/>
          <a:ext cx="0" cy="0"/>
          <a:chOff x="0" y="0"/>
          <a:chExt cx="0" cy="0"/>
        </a:xfrm>
      </p:grpSpPr>
      <p:sp>
        <p:nvSpPr>
          <p:cNvPr id="621" name="Google Shape;621;p65"/>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Action Plan</a:t>
            </a:r>
            <a:endParaRPr>
              <a:solidFill>
                <a:srgbClr val="2A3953"/>
              </a:solidFill>
            </a:endParaRPr>
          </a:p>
        </p:txBody>
      </p:sp>
      <p:pic>
        <p:nvPicPr>
          <p:cNvPr id="622" name="Google Shape;622;p65" descr="Tall oblong orange Texthelper holding a clipboard with check marks and crosses. " title="Texthelper with clipboard"/>
          <p:cNvPicPr preferRelativeResize="0"/>
          <p:nvPr/>
        </p:nvPicPr>
        <p:blipFill>
          <a:blip r:embed="rId3">
            <a:alphaModFix/>
          </a:blip>
          <a:stretch>
            <a:fillRect/>
          </a:stretch>
        </p:blipFill>
        <p:spPr>
          <a:xfrm>
            <a:off x="4977092" y="1385761"/>
            <a:ext cx="3618250" cy="2372000"/>
          </a:xfrm>
          <a:prstGeom prst="rect">
            <a:avLst/>
          </a:prstGeom>
          <a:noFill/>
          <a:ln>
            <a:noFill/>
          </a:ln>
        </p:spPr>
      </p:pic>
      <p:sp>
        <p:nvSpPr>
          <p:cNvPr id="620" name="Google Shape;620;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8" name="Google Shape;628;p66"/>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Self-Reflection: Action Plan</a:t>
            </a:r>
            <a:endParaRPr sz="2840">
              <a:solidFill>
                <a:srgbClr val="2A3953"/>
              </a:solidFill>
              <a:latin typeface="Plus Jakarta Sans"/>
              <a:ea typeface="Plus Jakarta Sans"/>
              <a:cs typeface="Plus Jakarta Sans"/>
              <a:sym typeface="Plus Jakarta Sans"/>
            </a:endParaRPr>
          </a:p>
        </p:txBody>
      </p:sp>
      <p:sp>
        <p:nvSpPr>
          <p:cNvPr id="629" name="Google Shape;629;p66"/>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What are three to five actionable items or steps you can take to help build awareness and use?</a:t>
            </a:r>
            <a:endParaRPr sz="2000">
              <a:solidFill>
                <a:srgbClr val="2A3953"/>
              </a:solidFill>
              <a:latin typeface="Inter"/>
              <a:ea typeface="Inter"/>
              <a:cs typeface="Inter"/>
              <a:sym typeface="Inter"/>
            </a:endParaRPr>
          </a:p>
          <a:p>
            <a:pPr marL="914400" lvl="1" indent="-355600" algn="l" rtl="0">
              <a:lnSpc>
                <a:spcPct val="115000"/>
              </a:lnSpc>
              <a:spcBef>
                <a:spcPts val="1600"/>
              </a:spcBef>
              <a:spcAft>
                <a:spcPts val="0"/>
              </a:spcAft>
              <a:buSzPts val="2000"/>
              <a:buFont typeface="Inter"/>
              <a:buChar char="○"/>
            </a:pPr>
            <a:r>
              <a:rPr lang="en-GB" sz="2000">
                <a:solidFill>
                  <a:srgbClr val="2A3953"/>
                </a:solidFill>
                <a:latin typeface="Inter"/>
                <a:ea typeface="Inter"/>
                <a:cs typeface="Inter"/>
                <a:sym typeface="Inter"/>
              </a:rPr>
              <a:t>What resources are needed? Who needs to be involved? When do you want each of these items completed by?</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Resource: </a:t>
            </a:r>
            <a:r>
              <a:rPr lang="en-GB" sz="2000" u="sng">
                <a:solidFill>
                  <a:schemeClr val="hlink"/>
                </a:solidFill>
                <a:latin typeface="Inter"/>
                <a:ea typeface="Inter"/>
                <a:cs typeface="Inter"/>
                <a:sym typeface="Inter"/>
                <a:hlinkClick r:id="rId3"/>
              </a:rPr>
              <a:t>Ways to Get the Word Out on Campus About Texthelp Tools</a:t>
            </a:r>
            <a:endParaRPr sz="2000">
              <a:solidFill>
                <a:srgbClr val="2A3953"/>
              </a:solidFill>
              <a:latin typeface="Inter"/>
              <a:ea typeface="Inter"/>
              <a:cs typeface="Inter"/>
              <a:sym typeface="Inter"/>
            </a:endParaRPr>
          </a:p>
          <a:p>
            <a:pPr marL="45720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pic>
        <p:nvPicPr>
          <p:cNvPr id="630" name="Google Shape;630;p66" descr="Small, round, green Texthelp character holding a magnifying glass up to their eye." title="Texthelper with magnifying glass"/>
          <p:cNvPicPr preferRelativeResize="0"/>
          <p:nvPr/>
        </p:nvPicPr>
        <p:blipFill>
          <a:blip r:embed="rId4">
            <a:alphaModFix/>
          </a:blip>
          <a:stretch>
            <a:fillRect/>
          </a:stretch>
        </p:blipFill>
        <p:spPr>
          <a:xfrm>
            <a:off x="7432000" y="537713"/>
            <a:ext cx="1589149" cy="1042499"/>
          </a:xfrm>
          <a:prstGeom prst="rect">
            <a:avLst/>
          </a:prstGeom>
          <a:noFill/>
          <a:ln>
            <a:noFill/>
          </a:ln>
        </p:spPr>
      </p:pic>
      <p:sp>
        <p:nvSpPr>
          <p:cNvPr id="627" name="Google Shape;627;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4"/>
        <p:cNvGrpSpPr/>
        <p:nvPr/>
      </p:nvGrpSpPr>
      <p:grpSpPr>
        <a:xfrm>
          <a:off x="0" y="0"/>
          <a:ext cx="0" cy="0"/>
          <a:chOff x="0" y="0"/>
          <a:chExt cx="0" cy="0"/>
        </a:xfrm>
      </p:grpSpPr>
      <p:sp>
        <p:nvSpPr>
          <p:cNvPr id="635" name="Google Shape;635;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44</a:t>
            </a:fld>
            <a:endParaRPr/>
          </a:p>
        </p:txBody>
      </p:sp>
      <p:sp>
        <p:nvSpPr>
          <p:cNvPr id="636" name="Google Shape;636;p67"/>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Questions &amp; Discussion</a:t>
            </a:r>
            <a:endParaRPr>
              <a:solidFill>
                <a:srgbClr val="2A3953"/>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6" name="Google Shape;646;p68"/>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Let’s Connect!</a:t>
            </a:r>
            <a:endParaRPr sz="3600">
              <a:solidFill>
                <a:srgbClr val="2A3953"/>
              </a:solidFill>
              <a:latin typeface="Inter"/>
              <a:ea typeface="Inter"/>
              <a:cs typeface="Inter"/>
              <a:sym typeface="Inter"/>
            </a:endParaRPr>
          </a:p>
        </p:txBody>
      </p:sp>
      <p:pic>
        <p:nvPicPr>
          <p:cNvPr id="642" name="Google Shape;642;p68" descr="Rachel Kruzel"/>
          <p:cNvPicPr preferRelativeResize="0"/>
          <p:nvPr/>
        </p:nvPicPr>
        <p:blipFill rotWithShape="1">
          <a:blip r:embed="rId3">
            <a:alphaModFix/>
          </a:blip>
          <a:srcRect/>
          <a:stretch/>
        </p:blipFill>
        <p:spPr>
          <a:xfrm>
            <a:off x="1634275" y="1705050"/>
            <a:ext cx="1733400" cy="1733400"/>
          </a:xfrm>
          <a:prstGeom prst="ellipse">
            <a:avLst/>
          </a:prstGeom>
          <a:noFill/>
          <a:ln>
            <a:noFill/>
          </a:ln>
        </p:spPr>
      </p:pic>
      <p:sp>
        <p:nvSpPr>
          <p:cNvPr id="643" name="Google Shape;643;p68"/>
          <p:cNvSpPr txBox="1"/>
          <p:nvPr/>
        </p:nvSpPr>
        <p:spPr>
          <a:xfrm>
            <a:off x="4024700" y="1224425"/>
            <a:ext cx="4615800" cy="111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800" b="1">
                <a:solidFill>
                  <a:srgbClr val="2A3953"/>
                </a:solidFill>
                <a:latin typeface="Inter"/>
                <a:ea typeface="Inter"/>
                <a:cs typeface="Inter"/>
                <a:sym typeface="Inter"/>
              </a:rPr>
              <a:t>Rachel Kruzel, </a:t>
            </a:r>
            <a:r>
              <a:rPr lang="en-GB" sz="2800" b="1" i="1">
                <a:solidFill>
                  <a:srgbClr val="2A3953"/>
                </a:solidFill>
                <a:latin typeface="Inter"/>
                <a:ea typeface="Inter"/>
                <a:cs typeface="Inter"/>
                <a:sym typeface="Inter"/>
              </a:rPr>
              <a:t>ATP</a:t>
            </a:r>
            <a:endParaRPr sz="2800" b="1" i="1">
              <a:solidFill>
                <a:srgbClr val="2A3953"/>
              </a:solidFill>
              <a:latin typeface="Inter"/>
              <a:ea typeface="Inter"/>
              <a:cs typeface="Inter"/>
              <a:sym typeface="Inter"/>
            </a:endParaRPr>
          </a:p>
          <a:p>
            <a:pPr marL="0" lvl="0" indent="0" algn="l" rtl="0">
              <a:lnSpc>
                <a:spcPct val="115000"/>
              </a:lnSpc>
              <a:spcBef>
                <a:spcPts val="0"/>
              </a:spcBef>
              <a:spcAft>
                <a:spcPts val="0"/>
              </a:spcAft>
              <a:buNone/>
            </a:pPr>
            <a:endParaRPr sz="2800" b="1">
              <a:solidFill>
                <a:srgbClr val="2A3953"/>
              </a:solidFill>
              <a:latin typeface="Inter"/>
              <a:ea typeface="Inter"/>
              <a:cs typeface="Inter"/>
              <a:sym typeface="Inter"/>
            </a:endParaRPr>
          </a:p>
        </p:txBody>
      </p:sp>
      <p:sp>
        <p:nvSpPr>
          <p:cNvPr id="644" name="Google Shape;644;p68"/>
          <p:cNvSpPr txBox="1"/>
          <p:nvPr/>
        </p:nvSpPr>
        <p:spPr>
          <a:xfrm>
            <a:off x="4024700" y="1731675"/>
            <a:ext cx="4447800" cy="50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Higher Education Specialist</a:t>
            </a:r>
            <a:endParaRPr sz="2050">
              <a:solidFill>
                <a:srgbClr val="2A3953"/>
              </a:solidFill>
              <a:latin typeface="Inter"/>
              <a:ea typeface="Inter"/>
              <a:cs typeface="Inter"/>
              <a:sym typeface="Inter"/>
            </a:endParaRPr>
          </a:p>
        </p:txBody>
      </p:sp>
      <p:sp>
        <p:nvSpPr>
          <p:cNvPr id="645" name="Google Shape;645;p68"/>
          <p:cNvSpPr txBox="1"/>
          <p:nvPr/>
        </p:nvSpPr>
        <p:spPr>
          <a:xfrm>
            <a:off x="4024700" y="2124175"/>
            <a:ext cx="4447800" cy="158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Texthelp</a:t>
            </a: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Email: </a:t>
            </a:r>
            <a:r>
              <a:rPr lang="en-GB" sz="2050" u="sng">
                <a:solidFill>
                  <a:schemeClr val="hlink"/>
                </a:solidFill>
                <a:latin typeface="Inter"/>
                <a:ea typeface="Inter"/>
                <a:cs typeface="Inter"/>
                <a:sym typeface="Inter"/>
                <a:hlinkClick r:id="rId4"/>
              </a:rPr>
              <a:t>r.kruzel@texthelp.com</a:t>
            </a: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Phone: 651-245-3128</a:t>
            </a:r>
            <a:endParaRPr sz="2050">
              <a:solidFill>
                <a:srgbClr val="2A3953"/>
              </a:solidFill>
              <a:latin typeface="Inter"/>
              <a:ea typeface="Inter"/>
              <a:cs typeface="Inter"/>
              <a:sym typeface="Inter"/>
            </a:endParaRPr>
          </a:p>
        </p:txBody>
      </p:sp>
      <p:sp>
        <p:nvSpPr>
          <p:cNvPr id="641" name="Google Shape;641;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28"/>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Rationale for adoption</a:t>
            </a:r>
            <a:endParaRPr sz="2840">
              <a:solidFill>
                <a:srgbClr val="2A3953"/>
              </a:solidFill>
              <a:latin typeface="Plus Jakarta Sans"/>
              <a:ea typeface="Plus Jakarta Sans"/>
              <a:cs typeface="Plus Jakarta Sans"/>
              <a:sym typeface="Plus Jakarta Sans"/>
            </a:endParaRPr>
          </a:p>
        </p:txBody>
      </p:sp>
      <p:sp>
        <p:nvSpPr>
          <p:cNvPr id="349" name="Google Shape;349;p28"/>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Belief in the (bigger) impact it can make - inclusion</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In office or campuswide</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Evolution of our mindset and evolution of support</a:t>
            </a:r>
            <a:endParaRPr sz="2000">
              <a:solidFill>
                <a:srgbClr val="2A3953"/>
              </a:solidFill>
              <a:latin typeface="Inter"/>
              <a:ea typeface="Inter"/>
              <a:cs typeface="Inter"/>
              <a:sym typeface="Inter"/>
            </a:endParaRPr>
          </a:p>
          <a:p>
            <a:pPr marL="914400" lvl="1" indent="-355600" algn="l" rtl="0">
              <a:lnSpc>
                <a:spcPct val="115000"/>
              </a:lnSpc>
              <a:spcBef>
                <a:spcPts val="1600"/>
              </a:spcBef>
              <a:spcAft>
                <a:spcPts val="0"/>
              </a:spcAft>
              <a:buClr>
                <a:srgbClr val="2A3953"/>
              </a:buClr>
              <a:buSzPts val="2000"/>
              <a:buFont typeface="Inter"/>
              <a:buChar char="○"/>
            </a:pPr>
            <a:r>
              <a:rPr lang="en-GB" sz="2000">
                <a:solidFill>
                  <a:srgbClr val="2A3953"/>
                </a:solidFill>
                <a:latin typeface="Inter"/>
                <a:ea typeface="Inter"/>
                <a:cs typeface="Inter"/>
                <a:sym typeface="Inter"/>
              </a:rPr>
              <a:t>S</a:t>
            </a:r>
            <a:r>
              <a:rPr lang="en-GB" sz="1800">
                <a:solidFill>
                  <a:srgbClr val="2A3953"/>
                </a:solidFill>
                <a:latin typeface="Inter"/>
                <a:ea typeface="Inter"/>
                <a:cs typeface="Inter"/>
                <a:sym typeface="Inter"/>
              </a:rPr>
              <a:t>tudents with disabilities connected to our offices versus the wider student population - statistics</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Collaboration and all students are “our students”</a:t>
            </a:r>
            <a:endParaRPr sz="2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347" name="Google Shape;34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29"/>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Realities of adoption</a:t>
            </a:r>
            <a:endParaRPr sz="2840">
              <a:solidFill>
                <a:srgbClr val="2A3953"/>
              </a:solidFill>
              <a:latin typeface="Plus Jakarta Sans"/>
              <a:ea typeface="Plus Jakarta Sans"/>
              <a:cs typeface="Plus Jakarta Sans"/>
              <a:sym typeface="Plus Jakarta Sans"/>
            </a:endParaRPr>
          </a:p>
        </p:txBody>
      </p:sp>
      <p:sp>
        <p:nvSpPr>
          <p:cNvPr id="356" name="Google Shape;356;p29"/>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Budgets, funding</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Funding is availability; advocacy is necessary</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Competing priorities</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Time, expertise, personnel</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Justification - data, use, impact, scope of reach</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SzPts val="1800"/>
              <a:buFont typeface="Inter"/>
              <a:buChar char="○"/>
            </a:pPr>
            <a:r>
              <a:rPr lang="en-GB" sz="1800">
                <a:solidFill>
                  <a:srgbClr val="2A3953"/>
                </a:solidFill>
                <a:latin typeface="Inter"/>
                <a:ea typeface="Inter"/>
                <a:cs typeface="Inter"/>
                <a:sym typeface="Inter"/>
              </a:rPr>
              <a:t>Embrace the “why” of adoption and support it can provide</a:t>
            </a:r>
            <a:endParaRPr sz="1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354" name="Google Shape;354;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2" name="Google Shape;362;p30"/>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Data Driven Decision Making</a:t>
            </a:r>
            <a:endParaRPr sz="2840">
              <a:solidFill>
                <a:srgbClr val="2A3953"/>
              </a:solidFill>
              <a:latin typeface="Plus Jakarta Sans"/>
              <a:ea typeface="Plus Jakarta Sans"/>
              <a:cs typeface="Plus Jakarta Sans"/>
              <a:sym typeface="Plus Jakarta Sans"/>
            </a:endParaRPr>
          </a:p>
        </p:txBody>
      </p:sp>
      <p:sp>
        <p:nvSpPr>
          <p:cNvPr id="363" name="Google Shape;363;p30"/>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Data driven decision making is essential and a non-negotiable</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When you have the info, you can make better decisions</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Academic Return on Investment (AROI)</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Funding is availability; advocacy is necessary</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Understanding baseline levels of use, goal setting, active implementation strategies, accountability</a:t>
            </a:r>
            <a:endParaRPr sz="2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361" name="Google Shape;361;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7"/>
        <p:cNvGrpSpPr/>
        <p:nvPr/>
      </p:nvGrpSpPr>
      <p:grpSpPr>
        <a:xfrm>
          <a:off x="0" y="0"/>
          <a:ext cx="0" cy="0"/>
          <a:chOff x="0" y="0"/>
          <a:chExt cx="0" cy="0"/>
        </a:xfrm>
      </p:grpSpPr>
      <p:sp>
        <p:nvSpPr>
          <p:cNvPr id="369" name="Google Shape;369;p31"/>
          <p:cNvSpPr txBox="1">
            <a:spLocks noGrp="1"/>
          </p:cNvSpPr>
          <p:nvPr>
            <p:ph type="title"/>
          </p:nvPr>
        </p:nvSpPr>
        <p:spPr>
          <a:xfrm>
            <a:off x="125250" y="97520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But how do we get from adoption to successful implementation?</a:t>
            </a:r>
            <a:endParaRPr>
              <a:solidFill>
                <a:srgbClr val="2A3953"/>
              </a:solidFill>
            </a:endParaRPr>
          </a:p>
        </p:txBody>
      </p:sp>
      <p:pic>
        <p:nvPicPr>
          <p:cNvPr id="370" name="Google Shape;370;p31" descr="Circle with letter A signifying point A and circle with better B signifying point B. Wavy arrow pointing from circle point A to circle point B."/>
          <p:cNvPicPr preferRelativeResize="0"/>
          <p:nvPr/>
        </p:nvPicPr>
        <p:blipFill>
          <a:blip r:embed="rId3">
            <a:alphaModFix/>
          </a:blip>
          <a:stretch>
            <a:fillRect/>
          </a:stretch>
        </p:blipFill>
        <p:spPr>
          <a:xfrm>
            <a:off x="5306780" y="2117975"/>
            <a:ext cx="2899950" cy="2617325"/>
          </a:xfrm>
          <a:prstGeom prst="rect">
            <a:avLst/>
          </a:prstGeom>
          <a:noFill/>
          <a:ln>
            <a:noFill/>
          </a:ln>
        </p:spPr>
      </p:pic>
      <p:sp>
        <p:nvSpPr>
          <p:cNvPr id="368" name="Google Shape;36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4"/>
        <p:cNvGrpSpPr/>
        <p:nvPr/>
      </p:nvGrpSpPr>
      <p:grpSpPr>
        <a:xfrm>
          <a:off x="0" y="0"/>
          <a:ext cx="0" cy="0"/>
          <a:chOff x="0" y="0"/>
          <a:chExt cx="0" cy="0"/>
        </a:xfrm>
      </p:grpSpPr>
      <p:sp>
        <p:nvSpPr>
          <p:cNvPr id="376" name="Google Shape;376;p32"/>
          <p:cNvSpPr txBox="1">
            <a:spLocks noGrp="1"/>
          </p:cNvSpPr>
          <p:nvPr>
            <p:ph type="title"/>
          </p:nvPr>
        </p:nvSpPr>
        <p:spPr>
          <a:xfrm>
            <a:off x="125250" y="762925"/>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Expectations versus Reality</a:t>
            </a:r>
            <a:endParaRPr>
              <a:solidFill>
                <a:srgbClr val="2A3953"/>
              </a:solidFill>
            </a:endParaRPr>
          </a:p>
        </p:txBody>
      </p:sp>
      <p:pic>
        <p:nvPicPr>
          <p:cNvPr id="377" name="Google Shape;377;p32" descr="Two diagrams: top is called Expectation with straight arrow pointing from A to point B. The second is called Reality with an arrow pointing from point A to point B but the arrow is squiggly and wavy and jagged to signify not a straight road from one to the other. "/>
          <p:cNvPicPr preferRelativeResize="0"/>
          <p:nvPr/>
        </p:nvPicPr>
        <p:blipFill>
          <a:blip r:embed="rId3">
            <a:alphaModFix/>
          </a:blip>
          <a:stretch>
            <a:fillRect/>
          </a:stretch>
        </p:blipFill>
        <p:spPr>
          <a:xfrm>
            <a:off x="2319436" y="1443950"/>
            <a:ext cx="4505125" cy="3465500"/>
          </a:xfrm>
          <a:prstGeom prst="rect">
            <a:avLst/>
          </a:prstGeom>
          <a:noFill/>
          <a:ln>
            <a:noFill/>
          </a:ln>
        </p:spPr>
      </p:pic>
      <p:sp>
        <p:nvSpPr>
          <p:cNvPr id="375" name="Google Shape;37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Texthelp">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help">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1526</Words>
  <Application>Microsoft Office PowerPoint</Application>
  <PresentationFormat>On-screen Show (16:9)</PresentationFormat>
  <Paragraphs>247</Paragraphs>
  <Slides>45</Slides>
  <Notes>45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45</vt:i4>
      </vt:variant>
    </vt:vector>
  </HeadingPairs>
  <TitlesOfParts>
    <vt:vector size="53" baseType="lpstr">
      <vt:lpstr>Inter</vt:lpstr>
      <vt:lpstr>Plus Jakarta Sans</vt:lpstr>
      <vt:lpstr>Open Sans</vt:lpstr>
      <vt:lpstr>Lexend Deca</vt:lpstr>
      <vt:lpstr>Arial</vt:lpstr>
      <vt:lpstr>Texthelp</vt:lpstr>
      <vt:lpstr>Texthelp</vt:lpstr>
      <vt:lpstr>Custom</vt:lpstr>
      <vt:lpstr>Practical Strategies to Get the Word Out, Build Awareness and Grow Usage of Your AT Tools</vt:lpstr>
      <vt:lpstr>Hello There!</vt:lpstr>
      <vt:lpstr>Today’s Agenda</vt:lpstr>
      <vt:lpstr>Campuswide Adoption of AT Tools</vt:lpstr>
      <vt:lpstr>Rationale for adoption</vt:lpstr>
      <vt:lpstr>Realities of adoption</vt:lpstr>
      <vt:lpstr>Data Driven Decision Making</vt:lpstr>
      <vt:lpstr>But how do we get from adoption to successful implementation?</vt:lpstr>
      <vt:lpstr>Expectations versus Reality</vt:lpstr>
      <vt:lpstr>Model for Managing Complex Change</vt:lpstr>
      <vt:lpstr>The Vision</vt:lpstr>
      <vt:lpstr>The Vision - What’s Your Why?</vt:lpstr>
      <vt:lpstr>But also…</vt:lpstr>
      <vt:lpstr>Common institutional priorities</vt:lpstr>
      <vt:lpstr>Awareness Building: Vision</vt:lpstr>
      <vt:lpstr>Self-Reflection: Vision</vt:lpstr>
      <vt:lpstr>Pair &amp; Share: Vision</vt:lpstr>
      <vt:lpstr>Skills</vt:lpstr>
      <vt:lpstr>Skills: Two Parts</vt:lpstr>
      <vt:lpstr>Importance of collaboration</vt:lpstr>
      <vt:lpstr>Key partnerships</vt:lpstr>
      <vt:lpstr>Other key offices</vt:lpstr>
      <vt:lpstr>Academic Toolbox</vt:lpstr>
      <vt:lpstr>You’re Not Alone</vt:lpstr>
      <vt:lpstr>Self-Reflection: Skills</vt:lpstr>
      <vt:lpstr>Pair &amp; Share: Skills</vt:lpstr>
      <vt:lpstr>Incentives</vt:lpstr>
      <vt:lpstr>Why should I care? (user)</vt:lpstr>
      <vt:lpstr>Why should I care? (faculty/staff)</vt:lpstr>
      <vt:lpstr>The Six Principles of Persuasion </vt:lpstr>
      <vt:lpstr>Awareness Building: Incentives</vt:lpstr>
      <vt:lpstr>Awareness Building: Incentives cont.</vt:lpstr>
      <vt:lpstr>Self-Reflection: Incentives</vt:lpstr>
      <vt:lpstr>Pair and Share: Incentives</vt:lpstr>
      <vt:lpstr>Resources</vt:lpstr>
      <vt:lpstr>Resources as a support</vt:lpstr>
      <vt:lpstr>Abandonment</vt:lpstr>
      <vt:lpstr>Awareness Building: Resources</vt:lpstr>
      <vt:lpstr>Awareness Building: Resources cont.</vt:lpstr>
      <vt:lpstr>Self-Reflection: Resources</vt:lpstr>
      <vt:lpstr>Pair and Share: Resources</vt:lpstr>
      <vt:lpstr>Action Plan</vt:lpstr>
      <vt:lpstr>Self-Reflection: Action Plan</vt:lpstr>
      <vt:lpstr>Questions &amp; Discussion</vt:lpstr>
      <vt:lpstr>Let’s Connect!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Strategies to Get the Word Out, Build Awareness and Grow Usage of Your AT Tools</dc:title>
  <dc:creator>Rachel Kruzel</dc:creator>
  <cp:lastModifiedBy>Rachel Kruzel</cp:lastModifiedBy>
  <cp:revision>3</cp:revision>
  <dcterms:modified xsi:type="dcterms:W3CDTF">2024-11-10T22:26:14Z</dcterms:modified>
</cp:coreProperties>
</file>