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9" r:id="rId1"/>
    <p:sldMasterId id="2147483750" r:id="rId2"/>
    <p:sldMasterId id="2147483751" r:id="rId3"/>
    <p:sldMasterId id="2147483752" r:id="rId4"/>
    <p:sldMasterId id="2147483753" r:id="rId5"/>
    <p:sldMasterId id="2147483754" r:id="rId6"/>
    <p:sldMasterId id="2147483755" r:id="rId7"/>
  </p:sldMasterIdLst>
  <p:notesMasterIdLst>
    <p:notesMasterId r:id="rId61"/>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Lst>
  <p:sldSz cx="9144000" cy="5143500" type="screen16x9"/>
  <p:notesSz cx="6858000" cy="9144000"/>
  <p:embeddedFontLst>
    <p:embeddedFont>
      <p:font typeface="Inter" panose="020B0604020202020204" charset="0"/>
      <p:regular r:id="rId62"/>
      <p:bold r:id="rId63"/>
      <p:italic r:id="rId64"/>
      <p:boldItalic r:id="rId65"/>
    </p:embeddedFont>
    <p:embeddedFont>
      <p:font typeface="Inter ExtraBold" panose="020B0604020202020204" charset="0"/>
      <p:bold r:id="rId66"/>
      <p:boldItalic r:id="rId67"/>
    </p:embeddedFont>
    <p:embeddedFont>
      <p:font typeface="Inter Medium" panose="020B0604020202020204" charset="0"/>
      <p:regular r:id="rId68"/>
      <p:bold r:id="rId69"/>
      <p:italic r:id="rId70"/>
      <p:boldItalic r:id="rId71"/>
    </p:embeddedFont>
    <p:embeddedFont>
      <p:font typeface="Inter SemiBold" panose="020B0604020202020204" charset="0"/>
      <p:regular r:id="rId72"/>
      <p:bold r:id="rId73"/>
      <p:italic r:id="rId74"/>
      <p:boldItalic r:id="rId75"/>
    </p:embeddedFont>
    <p:embeddedFont>
      <p:font typeface="Lexend Deca" panose="020B0604020202020204" charset="0"/>
      <p:regular r:id="rId76"/>
      <p:bold r:id="rId77"/>
    </p:embeddedFont>
    <p:embeddedFont>
      <p:font typeface="Open Sans" panose="020B0606030504020204" pitchFamily="34" charset="0"/>
      <p:regular r:id="rId78"/>
      <p:bold r:id="rId79"/>
      <p:italic r:id="rId80"/>
      <p:boldItalic r:id="rId81"/>
    </p:embeddedFont>
    <p:embeddedFont>
      <p:font typeface="Plus Jakarta Sans" panose="020B0604020202020204" charset="0"/>
      <p:regular r:id="rId82"/>
      <p:bold r:id="rId83"/>
      <p:italic r:id="rId84"/>
      <p:boldItalic r:id="rId85"/>
    </p:embeddedFont>
    <p:embeddedFont>
      <p:font typeface="Plus Jakarta Sans ExtraBold" panose="020B0604020202020204" charset="0"/>
      <p:bold r:id="rId86"/>
      <p:boldItalic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3341032-86AB-4A92-8C5D-42FE8FBFB86F}">
  <a:tblStyle styleId="{83341032-86AB-4A92-8C5D-42FE8FBFB86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4" d="100"/>
          <a:sy n="64" d="100"/>
        </p:scale>
        <p:origin x="60" y="5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font" Target="fonts/font23.fntdata"/><Relationship Id="rId89" Type="http://schemas.openxmlformats.org/officeDocument/2006/relationships/viewProps" Target="view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font" Target="fonts/font24.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font" Target="fonts/font6.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font" Target="fonts/font25.fntdata"/><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15.fntdata"/><Relationship Id="rId7" Type="http://schemas.openxmlformats.org/officeDocument/2006/relationships/slideMaster" Target="slideMasters/slideMaster7.xml"/><Relationship Id="rId71" Type="http://schemas.openxmlformats.org/officeDocument/2006/relationships/font" Target="fonts/font10.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font" Target="fonts/font5.fntdata"/><Relationship Id="rId87" Type="http://schemas.openxmlformats.org/officeDocument/2006/relationships/font" Target="fonts/font26.fntdata"/><Relationship Id="rId61" Type="http://schemas.openxmlformats.org/officeDocument/2006/relationships/notesMaster" Target="notesMasters/notesMaster1.xml"/><Relationship Id="rId82" Type="http://schemas.openxmlformats.org/officeDocument/2006/relationships/font" Target="fonts/font21.fntdata"/><Relationship Id="rId19"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cce705bf18_9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5" name="Google Shape;1345;gcce705bf18_9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30f25c40545_3_5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30f25c40545_3_5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30f25c40545_3_5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1" name="Google Shape;1451;g30f25c40545_3_5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g30f25c40545_3_59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0" name="Google Shape;1460;g30f25c40545_3_59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Google Shape;1468;g30f25c40545_3_6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9" name="Google Shape;1469;g30f25c40545_3_6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30f25c40545_3_6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8" name="Google Shape;1478;g30f25c40545_3_6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g30f25c40545_3_60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0" name="Google Shape;1490;g30f25c40545_3_60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30f25c40545_3_60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7" name="Google Shape;1497;g30f25c40545_3_60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30f25c40545_3_60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30f25c40545_3_60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Google Shape;1513;g30f25c40545_3_60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4" name="Google Shape;1514;g30f25c40545_3_60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30f25c40545_3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30f25c40545_3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g30f25c40545_3_5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2" name="Google Shape;1352;g30f25c40545_3_5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8"/>
        <p:cNvGrpSpPr/>
        <p:nvPr/>
      </p:nvGrpSpPr>
      <p:grpSpPr>
        <a:xfrm>
          <a:off x="0" y="0"/>
          <a:ext cx="0" cy="0"/>
          <a:chOff x="0" y="0"/>
          <a:chExt cx="0" cy="0"/>
        </a:xfrm>
      </p:grpSpPr>
      <p:sp>
        <p:nvSpPr>
          <p:cNvPr id="1529" name="Google Shape;1529;g30f25c40545_3_60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endParaRPr/>
          </a:p>
        </p:txBody>
      </p:sp>
      <p:sp>
        <p:nvSpPr>
          <p:cNvPr id="1530" name="Google Shape;1530;g30f25c40545_3_6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Google Shape;1548;g30f25c40545_3_60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endParaRPr/>
          </a:p>
        </p:txBody>
      </p:sp>
      <p:sp>
        <p:nvSpPr>
          <p:cNvPr id="1549" name="Google Shape;1549;g30f25c40545_3_6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30f25c40545_3_6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6" name="Google Shape;1566;g30f25c40545_3_6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30f25c40545_3_6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30f25c40545_3_6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Google Shape;1579;g30f25c40545_3_6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0" name="Google Shape;1580;g30f25c40545_3_6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g30f25c40545_3_6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7" name="Google Shape;1587;g30f25c40545_3_6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2"/>
        <p:cNvGrpSpPr/>
        <p:nvPr/>
      </p:nvGrpSpPr>
      <p:grpSpPr>
        <a:xfrm>
          <a:off x="0" y="0"/>
          <a:ext cx="0" cy="0"/>
          <a:chOff x="0" y="0"/>
          <a:chExt cx="0" cy="0"/>
        </a:xfrm>
      </p:grpSpPr>
      <p:sp>
        <p:nvSpPr>
          <p:cNvPr id="1593" name="Google Shape;1593;g30f25c40545_3_6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g30f25c40545_3_6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g30f25c40545_3_6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0" name="Google Shape;1610;g30f25c40545_3_6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30f25c40545_3_6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30f25c40545_3_6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g30f25c40545_3_6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3" name="Google Shape;1623;g30f25c40545_3_6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30f25c40545_3_5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30f25c40545_3_5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30f25c40545_3_61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630" name="Google Shape;1630;g30f25c40545_3_6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5"/>
        <p:cNvGrpSpPr/>
        <p:nvPr/>
      </p:nvGrpSpPr>
      <p:grpSpPr>
        <a:xfrm>
          <a:off x="0" y="0"/>
          <a:ext cx="0" cy="0"/>
          <a:chOff x="0" y="0"/>
          <a:chExt cx="0" cy="0"/>
        </a:xfrm>
      </p:grpSpPr>
      <p:sp>
        <p:nvSpPr>
          <p:cNvPr id="1636" name="Google Shape;1636;g30f25c40545_3_6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7" name="Google Shape;1637;g30f25c40545_3_6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
        <p:cNvGrpSpPr/>
        <p:nvPr/>
      </p:nvGrpSpPr>
      <p:grpSpPr>
        <a:xfrm>
          <a:off x="0" y="0"/>
          <a:ext cx="0" cy="0"/>
          <a:chOff x="0" y="0"/>
          <a:chExt cx="0" cy="0"/>
        </a:xfrm>
      </p:grpSpPr>
      <p:sp>
        <p:nvSpPr>
          <p:cNvPr id="1643" name="Google Shape;1643;g30f25c40545_3_6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4" name="Google Shape;1644;g30f25c40545_3_6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g30f25c40545_3_6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1" name="Google Shape;1651;g30f25c40545_3_6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30f25c40545_3_6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9" name="Google Shape;1669;g30f25c40545_3_6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9"/>
        <p:cNvGrpSpPr/>
        <p:nvPr/>
      </p:nvGrpSpPr>
      <p:grpSpPr>
        <a:xfrm>
          <a:off x="0" y="0"/>
          <a:ext cx="0" cy="0"/>
          <a:chOff x="0" y="0"/>
          <a:chExt cx="0" cy="0"/>
        </a:xfrm>
      </p:grpSpPr>
      <p:sp>
        <p:nvSpPr>
          <p:cNvPr id="1680" name="Google Shape;1680;g30f25c40545_3_6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1" name="Google Shape;1681;g30f25c40545_3_6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4"/>
        <p:cNvGrpSpPr/>
        <p:nvPr/>
      </p:nvGrpSpPr>
      <p:grpSpPr>
        <a:xfrm>
          <a:off x="0" y="0"/>
          <a:ext cx="0" cy="0"/>
          <a:chOff x="0" y="0"/>
          <a:chExt cx="0" cy="0"/>
        </a:xfrm>
      </p:grpSpPr>
      <p:sp>
        <p:nvSpPr>
          <p:cNvPr id="1685" name="Google Shape;1685;g30f25c40545_3_6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6" name="Google Shape;1686;g30f25c40545_3_6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Google Shape;1690;g30f25c40545_3_6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1" name="Google Shape;1691;g30f25c40545_3_6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g30f25c40545_3_6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9" name="Google Shape;1699;g30f25c40545_3_6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30f25c40545_3_6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5" name="Google Shape;1705;g30f25c40545_3_6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g30f25c40545_3_59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9" name="Google Shape;1379;g30f25c40545_3_59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0"/>
        <p:cNvGrpSpPr/>
        <p:nvPr/>
      </p:nvGrpSpPr>
      <p:grpSpPr>
        <a:xfrm>
          <a:off x="0" y="0"/>
          <a:ext cx="0" cy="0"/>
          <a:chOff x="0" y="0"/>
          <a:chExt cx="0" cy="0"/>
        </a:xfrm>
      </p:grpSpPr>
      <p:sp>
        <p:nvSpPr>
          <p:cNvPr id="1711" name="Google Shape;1711;g30f25c40545_3_6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2" name="Google Shape;1712;g30f25c40545_3_6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7"/>
        <p:cNvGrpSpPr/>
        <p:nvPr/>
      </p:nvGrpSpPr>
      <p:grpSpPr>
        <a:xfrm>
          <a:off x="0" y="0"/>
          <a:ext cx="0" cy="0"/>
          <a:chOff x="0" y="0"/>
          <a:chExt cx="0" cy="0"/>
        </a:xfrm>
      </p:grpSpPr>
      <p:sp>
        <p:nvSpPr>
          <p:cNvPr id="1718" name="Google Shape;1718;g30f25c40545_3_6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9" name="Google Shape;1719;g30f25c40545_3_6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
        <p:cNvGrpSpPr/>
        <p:nvPr/>
      </p:nvGrpSpPr>
      <p:grpSpPr>
        <a:xfrm>
          <a:off x="0" y="0"/>
          <a:ext cx="0" cy="0"/>
          <a:chOff x="0" y="0"/>
          <a:chExt cx="0" cy="0"/>
        </a:xfrm>
      </p:grpSpPr>
      <p:sp>
        <p:nvSpPr>
          <p:cNvPr id="1726" name="Google Shape;1726;g30f25c40545_3_6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7" name="Google Shape;1727;g30f25c40545_3_6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4"/>
        <p:cNvGrpSpPr/>
        <p:nvPr/>
      </p:nvGrpSpPr>
      <p:grpSpPr>
        <a:xfrm>
          <a:off x="0" y="0"/>
          <a:ext cx="0" cy="0"/>
          <a:chOff x="0" y="0"/>
          <a:chExt cx="0" cy="0"/>
        </a:xfrm>
      </p:grpSpPr>
      <p:sp>
        <p:nvSpPr>
          <p:cNvPr id="1735" name="Google Shape;1735;g30f25c40545_3_6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6" name="Google Shape;1736;g30f25c40545_3_6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4"/>
        <p:cNvGrpSpPr/>
        <p:nvPr/>
      </p:nvGrpSpPr>
      <p:grpSpPr>
        <a:xfrm>
          <a:off x="0" y="0"/>
          <a:ext cx="0" cy="0"/>
          <a:chOff x="0" y="0"/>
          <a:chExt cx="0" cy="0"/>
        </a:xfrm>
      </p:grpSpPr>
      <p:sp>
        <p:nvSpPr>
          <p:cNvPr id="1745" name="Google Shape;1745;g30f25c40545_3_6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6" name="Google Shape;1746;g30f25c40545_3_6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5"/>
        <p:cNvGrpSpPr/>
        <p:nvPr/>
      </p:nvGrpSpPr>
      <p:grpSpPr>
        <a:xfrm>
          <a:off x="0" y="0"/>
          <a:ext cx="0" cy="0"/>
          <a:chOff x="0" y="0"/>
          <a:chExt cx="0" cy="0"/>
        </a:xfrm>
      </p:grpSpPr>
      <p:sp>
        <p:nvSpPr>
          <p:cNvPr id="1756" name="Google Shape;1756;g30f25c40545_3_6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7" name="Google Shape;1757;g30f25c40545_3_6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30f25c40545_3_6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30f25c40545_3_6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8"/>
        <p:cNvGrpSpPr/>
        <p:nvPr/>
      </p:nvGrpSpPr>
      <p:grpSpPr>
        <a:xfrm>
          <a:off x="0" y="0"/>
          <a:ext cx="0" cy="0"/>
          <a:chOff x="0" y="0"/>
          <a:chExt cx="0" cy="0"/>
        </a:xfrm>
      </p:grpSpPr>
      <p:sp>
        <p:nvSpPr>
          <p:cNvPr id="1769" name="Google Shape;1769;g30f25c40545_3_6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0" name="Google Shape;1770;g30f25c40545_3_6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5"/>
        <p:cNvGrpSpPr/>
        <p:nvPr/>
      </p:nvGrpSpPr>
      <p:grpSpPr>
        <a:xfrm>
          <a:off x="0" y="0"/>
          <a:ext cx="0" cy="0"/>
          <a:chOff x="0" y="0"/>
          <a:chExt cx="0" cy="0"/>
        </a:xfrm>
      </p:grpSpPr>
      <p:sp>
        <p:nvSpPr>
          <p:cNvPr id="1776" name="Google Shape;1776;g30f25c40545_3_6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7" name="Google Shape;1777;g30f25c40545_3_6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2"/>
        <p:cNvGrpSpPr/>
        <p:nvPr/>
      </p:nvGrpSpPr>
      <p:grpSpPr>
        <a:xfrm>
          <a:off x="0" y="0"/>
          <a:ext cx="0" cy="0"/>
          <a:chOff x="0" y="0"/>
          <a:chExt cx="0" cy="0"/>
        </a:xfrm>
      </p:grpSpPr>
      <p:sp>
        <p:nvSpPr>
          <p:cNvPr id="1783" name="Google Shape;1783;g30f25c40545_3_63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endParaRPr/>
          </a:p>
        </p:txBody>
      </p:sp>
      <p:sp>
        <p:nvSpPr>
          <p:cNvPr id="1784" name="Google Shape;1784;g30f25c40545_3_6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30f25c40545_3_59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30f25c40545_3_59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g30f25c40545_3_63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endParaRPr/>
          </a:p>
        </p:txBody>
      </p:sp>
      <p:sp>
        <p:nvSpPr>
          <p:cNvPr id="1796" name="Google Shape;1796;g30f25c40545_3_6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6"/>
        <p:cNvGrpSpPr/>
        <p:nvPr/>
      </p:nvGrpSpPr>
      <p:grpSpPr>
        <a:xfrm>
          <a:off x="0" y="0"/>
          <a:ext cx="0" cy="0"/>
          <a:chOff x="0" y="0"/>
          <a:chExt cx="0" cy="0"/>
        </a:xfrm>
      </p:grpSpPr>
      <p:sp>
        <p:nvSpPr>
          <p:cNvPr id="1807" name="Google Shape;1807;g30f25c40545_3_63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g30f25c40545_3_6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Google Shape;1819;g30f25c40545_3_6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0" name="Google Shape;1820;g30f25c40545_3_6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30f25c40545_3_6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6" name="Google Shape;1826;g30f25c40545_3_6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g30f25c40545_3_59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2" name="Google Shape;1392;g30f25c40545_3_59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30f25c40545_3_59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9" name="Google Shape;1399;g30f25c40545_3_59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160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g30f25c40545_3_594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7" name="Google Shape;1407;g30f25c40545_3_59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30f25c40545_3_59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9" name="Google Shape;1429;g30f25c40545_3_59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0" y="0"/>
            <a:ext cx="9144000" cy="3777000"/>
          </a:xfrm>
          <a:prstGeom prst="rect">
            <a:avLst/>
          </a:prstGeom>
          <a:solidFill>
            <a:srgbClr val="F4F5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697725" y="618450"/>
            <a:ext cx="7774500" cy="2052600"/>
          </a:xfrm>
          <a:prstGeom prst="rect">
            <a:avLst/>
          </a:prstGeom>
        </p:spPr>
        <p:txBody>
          <a:bodyPr spcFirstLastPara="1" wrap="square" lIns="0" tIns="0" rIns="0" bIns="0" anchor="ctr" anchorCtr="0">
            <a:normAutofit/>
          </a:bodyPr>
          <a:lstStyle>
            <a:lvl1pPr lvl="0" rtl="0">
              <a:spcBef>
                <a:spcPts val="0"/>
              </a:spcBef>
              <a:spcAft>
                <a:spcPts val="0"/>
              </a:spcAft>
              <a:buClr>
                <a:srgbClr val="444F66"/>
              </a:buClr>
              <a:buSzPts val="6000"/>
              <a:buFont typeface="Plus Jakarta Sans"/>
              <a:buNone/>
              <a:defRPr sz="6000">
                <a:solidFill>
                  <a:srgbClr val="444F66"/>
                </a:solidFill>
                <a:latin typeface="Plus Jakarta Sans"/>
                <a:ea typeface="Plus Jakarta Sans"/>
                <a:cs typeface="Plus Jakarta Sans"/>
                <a:sym typeface="Plus Jakarta Sans"/>
              </a:defRPr>
            </a:lvl1pPr>
            <a:lvl2pPr lvl="1"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2pPr>
            <a:lvl3pPr lvl="2"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3pPr>
            <a:lvl4pPr lvl="3"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4pPr>
            <a:lvl5pPr lvl="4"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5pPr>
            <a:lvl6pPr lvl="5"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6pPr>
            <a:lvl7pPr lvl="6"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7pPr>
            <a:lvl8pPr lvl="7"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8pPr>
            <a:lvl9pPr lvl="8" rt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9pPr>
          </a:lstStyle>
          <a:p>
            <a:endParaRPr/>
          </a:p>
        </p:txBody>
      </p:sp>
      <p:sp>
        <p:nvSpPr>
          <p:cNvPr id="12" name="Google Shape;12;p2"/>
          <p:cNvSpPr txBox="1">
            <a:spLocks noGrp="1"/>
          </p:cNvSpPr>
          <p:nvPr>
            <p:ph type="subTitle" idx="1"/>
          </p:nvPr>
        </p:nvSpPr>
        <p:spPr>
          <a:xfrm>
            <a:off x="671700" y="2894125"/>
            <a:ext cx="7800600" cy="780000"/>
          </a:xfrm>
          <a:prstGeom prst="rect">
            <a:avLst/>
          </a:prstGeom>
        </p:spPr>
        <p:txBody>
          <a:bodyPr spcFirstLastPara="1" wrap="square" lIns="0" tIns="0" rIns="0" bIns="0" anchor="t" anchorCtr="0">
            <a:normAutofit/>
          </a:bodyPr>
          <a:lstStyle>
            <a:lvl1pPr lvl="0" rtl="0">
              <a:lnSpc>
                <a:spcPct val="115000"/>
              </a:lnSpc>
              <a:spcBef>
                <a:spcPts val="0"/>
              </a:spcBef>
              <a:spcAft>
                <a:spcPts val="0"/>
              </a:spcAft>
              <a:buClr>
                <a:srgbClr val="444F66"/>
              </a:buClr>
              <a:buSzPts val="2400"/>
              <a:buFont typeface="Inter"/>
              <a:buNone/>
              <a:defRPr sz="2400">
                <a:solidFill>
                  <a:srgbClr val="444F66"/>
                </a:solidFill>
                <a:latin typeface="Inter"/>
                <a:ea typeface="Inter"/>
                <a:cs typeface="Inter"/>
                <a:sym typeface="Inte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3" name="Google Shape;13;p2"/>
          <p:cNvGrpSpPr/>
          <p:nvPr/>
        </p:nvGrpSpPr>
        <p:grpSpPr>
          <a:xfrm>
            <a:off x="697722" y="4285096"/>
            <a:ext cx="1678962" cy="349815"/>
            <a:chOff x="238125" y="2101750"/>
            <a:chExt cx="7129350" cy="1486675"/>
          </a:xfrm>
        </p:grpSpPr>
        <p:grpSp>
          <p:nvGrpSpPr>
            <p:cNvPr id="14" name="Google Shape;14;p2"/>
            <p:cNvGrpSpPr/>
            <p:nvPr/>
          </p:nvGrpSpPr>
          <p:grpSpPr>
            <a:xfrm>
              <a:off x="238125" y="2237750"/>
              <a:ext cx="1352275" cy="1350675"/>
              <a:chOff x="238125" y="2237750"/>
              <a:chExt cx="1352275" cy="1350675"/>
            </a:xfrm>
          </p:grpSpPr>
          <p:sp>
            <p:nvSpPr>
              <p:cNvPr id="15" name="Google Shape;15;p2"/>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title="Texthelp logo"/>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a:off x="1834425" y="2101750"/>
              <a:ext cx="5533050" cy="1446675"/>
              <a:chOff x="1834425" y="2101750"/>
              <a:chExt cx="5533050" cy="1446675"/>
            </a:xfrm>
          </p:grpSpPr>
          <p:sp>
            <p:nvSpPr>
              <p:cNvPr id="18" name="Google Shape;18;p2"/>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 Slate Dark - Gradient">
  <p:cSld name="BLANK_1_1">
    <p:bg>
      <p:bgPr>
        <a:gradFill>
          <a:gsLst>
            <a:gs pos="0">
              <a:srgbClr val="536D92"/>
            </a:gs>
            <a:gs pos="22000">
              <a:srgbClr val="3D5374"/>
            </a:gs>
            <a:gs pos="100000">
              <a:srgbClr val="273955"/>
            </a:gs>
          </a:gsLst>
          <a:lin ang="5400012" scaled="0"/>
        </a:gradFill>
        <a:effectLst/>
      </p:bgPr>
    </p:bg>
    <p:spTree>
      <p:nvGrpSpPr>
        <p:cNvPr id="1" name="Shape 152"/>
        <p:cNvGrpSpPr/>
        <p:nvPr/>
      </p:nvGrpSpPr>
      <p:grpSpPr>
        <a:xfrm>
          <a:off x="0" y="0"/>
          <a:ext cx="0" cy="0"/>
          <a:chOff x="0" y="0"/>
          <a:chExt cx="0" cy="0"/>
        </a:xfrm>
      </p:grpSpPr>
      <p:sp>
        <p:nvSpPr>
          <p:cNvPr id="153" name="Google Shape;153;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Content 1">
  <p:cSld name="Title and Content_1">
    <p:spTree>
      <p:nvGrpSpPr>
        <p:cNvPr id="1" name="Shape 1338"/>
        <p:cNvGrpSpPr/>
        <p:nvPr/>
      </p:nvGrpSpPr>
      <p:grpSpPr>
        <a:xfrm>
          <a:off x="0" y="0"/>
          <a:ext cx="0" cy="0"/>
          <a:chOff x="0" y="0"/>
          <a:chExt cx="0" cy="0"/>
        </a:xfrm>
      </p:grpSpPr>
      <p:sp>
        <p:nvSpPr>
          <p:cNvPr id="1339" name="Google Shape;1339;p10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GB"/>
              <a:t>‹#›</a:t>
            </a:fld>
            <a:endParaRPr/>
          </a:p>
        </p:txBody>
      </p:sp>
      <p:pic>
        <p:nvPicPr>
          <p:cNvPr id="1340" name="Google Shape;1340;p107"/>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1 2">
  <p:cSld name="BLANK_1_2">
    <p:bg>
      <p:bgPr>
        <a:solidFill>
          <a:schemeClr val="accent2"/>
        </a:solidFill>
        <a:effectLst/>
      </p:bgPr>
    </p:bg>
    <p:spTree>
      <p:nvGrpSpPr>
        <p:cNvPr id="1" name="Shape 154"/>
        <p:cNvGrpSpPr/>
        <p:nvPr/>
      </p:nvGrpSpPr>
      <p:grpSpPr>
        <a:xfrm>
          <a:off x="0" y="0"/>
          <a:ext cx="0" cy="0"/>
          <a:chOff x="0" y="0"/>
          <a:chExt cx="0" cy="0"/>
        </a:xfrm>
      </p:grpSpPr>
      <p:sp>
        <p:nvSpPr>
          <p:cNvPr id="155" name="Google Shape;155;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1 1 2">
  <p:cSld name="BLANK_1_1_2">
    <p:bg>
      <p:bgPr>
        <a:solidFill>
          <a:srgbClr val="F06C00"/>
        </a:solidFill>
        <a:effectLst/>
      </p:bgPr>
    </p:bg>
    <p:spTree>
      <p:nvGrpSpPr>
        <p:cNvPr id="1" name="Shape 156"/>
        <p:cNvGrpSpPr/>
        <p:nvPr/>
      </p:nvGrpSpPr>
      <p:grpSpPr>
        <a:xfrm>
          <a:off x="0" y="0"/>
          <a:ext cx="0" cy="0"/>
          <a:chOff x="0" y="0"/>
          <a:chExt cx="0" cy="0"/>
        </a:xfrm>
      </p:grpSpPr>
      <p:sp>
        <p:nvSpPr>
          <p:cNvPr id="157" name="Google Shape;157;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8"/>
        <p:cNvGrpSpPr/>
        <p:nvPr/>
      </p:nvGrpSpPr>
      <p:grpSpPr>
        <a:xfrm>
          <a:off x="0" y="0"/>
          <a:ext cx="0" cy="0"/>
          <a:chOff x="0" y="0"/>
          <a:chExt cx="0" cy="0"/>
        </a:xfrm>
      </p:grpSpPr>
      <p:sp>
        <p:nvSpPr>
          <p:cNvPr id="159" name="Google Shape;159;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GB"/>
              <a:t>‹#›</a:t>
            </a:fld>
            <a:endParaRPr/>
          </a:p>
        </p:txBody>
      </p:sp>
      <p:grpSp>
        <p:nvGrpSpPr>
          <p:cNvPr id="160" name="Google Shape;160;p14"/>
          <p:cNvGrpSpPr/>
          <p:nvPr/>
        </p:nvGrpSpPr>
        <p:grpSpPr>
          <a:xfrm>
            <a:off x="7664190" y="271105"/>
            <a:ext cx="1078295" cy="237778"/>
            <a:chOff x="238125" y="2075025"/>
            <a:chExt cx="7108075" cy="1567425"/>
          </a:xfrm>
        </p:grpSpPr>
        <p:sp>
          <p:nvSpPr>
            <p:cNvPr id="161" name="Google Shape;161;p14"/>
            <p:cNvSpPr/>
            <p:nvPr/>
          </p:nvSpPr>
          <p:spPr>
            <a:xfrm>
              <a:off x="238125" y="2205900"/>
              <a:ext cx="1435725" cy="1436550"/>
            </a:xfrm>
            <a:custGeom>
              <a:avLst/>
              <a:gdLst/>
              <a:ahLst/>
              <a:cxnLst/>
              <a:rect l="l" t="t" r="r" b="b"/>
              <a:pathLst>
                <a:path w="57429" h="57462" extrusionOk="0">
                  <a:moveTo>
                    <a:pt x="37666" y="4272"/>
                  </a:moveTo>
                  <a:cubicBezTo>
                    <a:pt x="39061" y="4272"/>
                    <a:pt x="40404" y="5354"/>
                    <a:pt x="40404" y="6966"/>
                  </a:cubicBezTo>
                  <a:cubicBezTo>
                    <a:pt x="40370" y="8461"/>
                    <a:pt x="39181" y="9651"/>
                    <a:pt x="37685" y="9651"/>
                  </a:cubicBezTo>
                  <a:cubicBezTo>
                    <a:pt x="35307" y="9651"/>
                    <a:pt x="34083" y="6762"/>
                    <a:pt x="35782" y="5063"/>
                  </a:cubicBezTo>
                  <a:cubicBezTo>
                    <a:pt x="36330" y="4516"/>
                    <a:pt x="37004" y="4272"/>
                    <a:pt x="37666" y="4272"/>
                  </a:cubicBezTo>
                  <a:close/>
                  <a:moveTo>
                    <a:pt x="9787" y="0"/>
                  </a:moveTo>
                  <a:cubicBezTo>
                    <a:pt x="4350" y="68"/>
                    <a:pt x="0" y="4486"/>
                    <a:pt x="0" y="9889"/>
                  </a:cubicBezTo>
                  <a:lnTo>
                    <a:pt x="0" y="33675"/>
                  </a:lnTo>
                  <a:cubicBezTo>
                    <a:pt x="0" y="39078"/>
                    <a:pt x="4384" y="43462"/>
                    <a:pt x="9787" y="43462"/>
                  </a:cubicBezTo>
                  <a:lnTo>
                    <a:pt x="15733" y="43462"/>
                  </a:lnTo>
                  <a:lnTo>
                    <a:pt x="15733" y="54540"/>
                  </a:lnTo>
                  <a:cubicBezTo>
                    <a:pt x="15733" y="56103"/>
                    <a:pt x="16957" y="57360"/>
                    <a:pt x="18520" y="57360"/>
                  </a:cubicBezTo>
                  <a:cubicBezTo>
                    <a:pt x="20083" y="57360"/>
                    <a:pt x="21340" y="56103"/>
                    <a:pt x="21340" y="54540"/>
                  </a:cubicBezTo>
                  <a:lnTo>
                    <a:pt x="21340" y="43428"/>
                  </a:lnTo>
                  <a:lnTo>
                    <a:pt x="24025" y="43428"/>
                  </a:lnTo>
                  <a:lnTo>
                    <a:pt x="24025" y="54540"/>
                  </a:lnTo>
                  <a:cubicBezTo>
                    <a:pt x="23957" y="56137"/>
                    <a:pt x="25214" y="57462"/>
                    <a:pt x="26811" y="57462"/>
                  </a:cubicBezTo>
                  <a:cubicBezTo>
                    <a:pt x="28408" y="57462"/>
                    <a:pt x="29700" y="56137"/>
                    <a:pt x="29632" y="54540"/>
                  </a:cubicBezTo>
                  <a:lnTo>
                    <a:pt x="29632" y="43428"/>
                  </a:lnTo>
                  <a:lnTo>
                    <a:pt x="37278" y="43428"/>
                  </a:lnTo>
                  <a:cubicBezTo>
                    <a:pt x="42681" y="43428"/>
                    <a:pt x="47030" y="39044"/>
                    <a:pt x="47030" y="33675"/>
                  </a:cubicBezTo>
                  <a:lnTo>
                    <a:pt x="47030" y="11690"/>
                  </a:lnTo>
                  <a:lnTo>
                    <a:pt x="55560" y="3398"/>
                  </a:lnTo>
                  <a:cubicBezTo>
                    <a:pt x="57429" y="1597"/>
                    <a:pt x="56749" y="0"/>
                    <a:pt x="54064" y="0"/>
                  </a:cubicBezTo>
                  <a:close/>
                </a:path>
              </a:pathLst>
            </a:custGeom>
            <a:solidFill>
              <a:srgbClr val="7600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4"/>
            <p:cNvSpPr/>
            <p:nvPr/>
          </p:nvSpPr>
          <p:spPr>
            <a:xfrm>
              <a:off x="1090200" y="2312675"/>
              <a:ext cx="158025" cy="134500"/>
            </a:xfrm>
            <a:custGeom>
              <a:avLst/>
              <a:gdLst/>
              <a:ahLst/>
              <a:cxnLst/>
              <a:rect l="l" t="t" r="r" b="b"/>
              <a:pathLst>
                <a:path w="6321" h="5380" extrusionOk="0">
                  <a:moveTo>
                    <a:pt x="3583" y="1"/>
                  </a:moveTo>
                  <a:cubicBezTo>
                    <a:pt x="2921" y="1"/>
                    <a:pt x="2247" y="245"/>
                    <a:pt x="1699" y="792"/>
                  </a:cubicBezTo>
                  <a:cubicBezTo>
                    <a:pt x="0" y="2491"/>
                    <a:pt x="1224" y="5380"/>
                    <a:pt x="3602" y="5380"/>
                  </a:cubicBezTo>
                  <a:cubicBezTo>
                    <a:pt x="5098" y="5380"/>
                    <a:pt x="6287" y="4190"/>
                    <a:pt x="6321" y="2695"/>
                  </a:cubicBezTo>
                  <a:cubicBezTo>
                    <a:pt x="6321" y="1083"/>
                    <a:pt x="4978" y="1"/>
                    <a:pt x="35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4"/>
            <p:cNvSpPr/>
            <p:nvPr/>
          </p:nvSpPr>
          <p:spPr>
            <a:xfrm>
              <a:off x="1926850" y="2451925"/>
              <a:ext cx="1372175" cy="839725"/>
            </a:xfrm>
            <a:custGeom>
              <a:avLst/>
              <a:gdLst/>
              <a:ahLst/>
              <a:cxnLst/>
              <a:rect l="l" t="t" r="r" b="b"/>
              <a:pathLst>
                <a:path w="54887" h="33589" extrusionOk="0">
                  <a:moveTo>
                    <a:pt x="1428" y="1"/>
                  </a:moveTo>
                  <a:cubicBezTo>
                    <a:pt x="598" y="1"/>
                    <a:pt x="1" y="882"/>
                    <a:pt x="414" y="1645"/>
                  </a:cubicBezTo>
                  <a:lnTo>
                    <a:pt x="10948" y="32533"/>
                  </a:lnTo>
                  <a:cubicBezTo>
                    <a:pt x="11177" y="33156"/>
                    <a:pt x="11754" y="33589"/>
                    <a:pt x="12434" y="33589"/>
                  </a:cubicBezTo>
                  <a:cubicBezTo>
                    <a:pt x="12460" y="33589"/>
                    <a:pt x="12486" y="33588"/>
                    <a:pt x="12511" y="33587"/>
                  </a:cubicBezTo>
                  <a:lnTo>
                    <a:pt x="18118" y="33587"/>
                  </a:lnTo>
                  <a:cubicBezTo>
                    <a:pt x="18832" y="33587"/>
                    <a:pt x="19444" y="33179"/>
                    <a:pt x="19681" y="32533"/>
                  </a:cubicBezTo>
                  <a:lnTo>
                    <a:pt x="27599" y="9766"/>
                  </a:lnTo>
                  <a:lnTo>
                    <a:pt x="35483" y="32533"/>
                  </a:lnTo>
                  <a:cubicBezTo>
                    <a:pt x="35712" y="33156"/>
                    <a:pt x="36320" y="33589"/>
                    <a:pt x="36972" y="33589"/>
                  </a:cubicBezTo>
                  <a:cubicBezTo>
                    <a:pt x="36997" y="33589"/>
                    <a:pt x="37021" y="33588"/>
                    <a:pt x="37046" y="33587"/>
                  </a:cubicBezTo>
                  <a:lnTo>
                    <a:pt x="42687" y="33587"/>
                  </a:lnTo>
                  <a:cubicBezTo>
                    <a:pt x="42711" y="33588"/>
                    <a:pt x="42736" y="33589"/>
                    <a:pt x="42760" y="33589"/>
                  </a:cubicBezTo>
                  <a:cubicBezTo>
                    <a:pt x="43413" y="33589"/>
                    <a:pt x="44021" y="33156"/>
                    <a:pt x="44250" y="32533"/>
                  </a:cubicBezTo>
                  <a:lnTo>
                    <a:pt x="54682" y="1645"/>
                  </a:lnTo>
                  <a:cubicBezTo>
                    <a:pt x="54886" y="1271"/>
                    <a:pt x="54852" y="795"/>
                    <a:pt x="54648" y="455"/>
                  </a:cubicBezTo>
                  <a:cubicBezTo>
                    <a:pt x="54434" y="149"/>
                    <a:pt x="54082" y="9"/>
                    <a:pt x="53716" y="9"/>
                  </a:cubicBezTo>
                  <a:cubicBezTo>
                    <a:pt x="53676" y="9"/>
                    <a:pt x="53635" y="10"/>
                    <a:pt x="53595" y="14"/>
                  </a:cubicBezTo>
                  <a:lnTo>
                    <a:pt x="48362" y="14"/>
                  </a:lnTo>
                  <a:cubicBezTo>
                    <a:pt x="48337" y="12"/>
                    <a:pt x="48313" y="12"/>
                    <a:pt x="48288" y="12"/>
                  </a:cubicBezTo>
                  <a:cubicBezTo>
                    <a:pt x="47638" y="12"/>
                    <a:pt x="47063" y="445"/>
                    <a:pt x="46867" y="1067"/>
                  </a:cubicBezTo>
                  <a:lnTo>
                    <a:pt x="39595" y="23800"/>
                  </a:lnTo>
                  <a:lnTo>
                    <a:pt x="31847" y="1067"/>
                  </a:lnTo>
                  <a:cubicBezTo>
                    <a:pt x="31609" y="421"/>
                    <a:pt x="30997" y="14"/>
                    <a:pt x="30284" y="14"/>
                  </a:cubicBezTo>
                  <a:lnTo>
                    <a:pt x="24915" y="14"/>
                  </a:lnTo>
                  <a:cubicBezTo>
                    <a:pt x="24890" y="12"/>
                    <a:pt x="24866" y="12"/>
                    <a:pt x="24841" y="12"/>
                  </a:cubicBezTo>
                  <a:cubicBezTo>
                    <a:pt x="24189" y="12"/>
                    <a:pt x="23581" y="445"/>
                    <a:pt x="23351" y="1067"/>
                  </a:cubicBezTo>
                  <a:lnTo>
                    <a:pt x="15604" y="23800"/>
                  </a:lnTo>
                  <a:lnTo>
                    <a:pt x="8298" y="1067"/>
                  </a:lnTo>
                  <a:cubicBezTo>
                    <a:pt x="8068" y="445"/>
                    <a:pt x="7492" y="12"/>
                    <a:pt x="6842" y="12"/>
                  </a:cubicBezTo>
                  <a:cubicBezTo>
                    <a:pt x="6817" y="12"/>
                    <a:pt x="6793" y="12"/>
                    <a:pt x="6768" y="14"/>
                  </a:cubicBezTo>
                  <a:lnTo>
                    <a:pt x="1603" y="14"/>
                  </a:lnTo>
                  <a:cubicBezTo>
                    <a:pt x="1544" y="5"/>
                    <a:pt x="1485" y="1"/>
                    <a:pt x="1428"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4"/>
            <p:cNvSpPr/>
            <p:nvPr/>
          </p:nvSpPr>
          <p:spPr>
            <a:xfrm>
              <a:off x="3398375" y="2103925"/>
              <a:ext cx="228550" cy="226875"/>
            </a:xfrm>
            <a:custGeom>
              <a:avLst/>
              <a:gdLst/>
              <a:ahLst/>
              <a:cxnLst/>
              <a:rect l="l" t="t" r="r" b="b"/>
              <a:pathLst>
                <a:path w="9142" h="9075" extrusionOk="0">
                  <a:moveTo>
                    <a:pt x="4527" y="1"/>
                  </a:moveTo>
                  <a:cubicBezTo>
                    <a:pt x="2040" y="1"/>
                    <a:pt x="1" y="2027"/>
                    <a:pt x="1" y="4521"/>
                  </a:cubicBezTo>
                  <a:cubicBezTo>
                    <a:pt x="1" y="7035"/>
                    <a:pt x="2040" y="9074"/>
                    <a:pt x="4555" y="9074"/>
                  </a:cubicBezTo>
                  <a:cubicBezTo>
                    <a:pt x="7069" y="9074"/>
                    <a:pt x="9108" y="7035"/>
                    <a:pt x="9108" y="4521"/>
                  </a:cubicBezTo>
                  <a:cubicBezTo>
                    <a:pt x="9142" y="2027"/>
                    <a:pt x="7137" y="1"/>
                    <a:pt x="4650" y="1"/>
                  </a:cubicBezTo>
                  <a:cubicBezTo>
                    <a:pt x="4630" y="1"/>
                    <a:pt x="4609" y="1"/>
                    <a:pt x="4588" y="1"/>
                  </a:cubicBezTo>
                  <a:cubicBezTo>
                    <a:pt x="4568" y="1"/>
                    <a:pt x="4547" y="1"/>
                    <a:pt x="4527"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4"/>
            <p:cNvSpPr/>
            <p:nvPr/>
          </p:nvSpPr>
          <p:spPr>
            <a:xfrm>
              <a:off x="3410325" y="2452225"/>
              <a:ext cx="204675" cy="839425"/>
            </a:xfrm>
            <a:custGeom>
              <a:avLst/>
              <a:gdLst/>
              <a:ahLst/>
              <a:cxnLst/>
              <a:rect l="l" t="t" r="r" b="b"/>
              <a:pathLst>
                <a:path w="8187" h="33577" extrusionOk="0">
                  <a:moveTo>
                    <a:pt x="1302" y="0"/>
                  </a:moveTo>
                  <a:cubicBezTo>
                    <a:pt x="580" y="0"/>
                    <a:pt x="0" y="632"/>
                    <a:pt x="67" y="1361"/>
                  </a:cubicBezTo>
                  <a:lnTo>
                    <a:pt x="67" y="32216"/>
                  </a:lnTo>
                  <a:cubicBezTo>
                    <a:pt x="0" y="32944"/>
                    <a:pt x="580" y="33576"/>
                    <a:pt x="1302" y="33576"/>
                  </a:cubicBezTo>
                  <a:cubicBezTo>
                    <a:pt x="1320" y="33576"/>
                    <a:pt x="1339" y="33576"/>
                    <a:pt x="1358" y="33575"/>
                  </a:cubicBezTo>
                  <a:lnTo>
                    <a:pt x="6795" y="33575"/>
                  </a:lnTo>
                  <a:cubicBezTo>
                    <a:pt x="6814" y="33576"/>
                    <a:pt x="6833" y="33576"/>
                    <a:pt x="6851" y="33576"/>
                  </a:cubicBezTo>
                  <a:cubicBezTo>
                    <a:pt x="7573" y="33576"/>
                    <a:pt x="8153" y="32944"/>
                    <a:pt x="8120" y="32216"/>
                  </a:cubicBezTo>
                  <a:lnTo>
                    <a:pt x="8120" y="1361"/>
                  </a:lnTo>
                  <a:cubicBezTo>
                    <a:pt x="8187" y="632"/>
                    <a:pt x="7575" y="0"/>
                    <a:pt x="6851" y="0"/>
                  </a:cubicBezTo>
                  <a:cubicBezTo>
                    <a:pt x="6833" y="0"/>
                    <a:pt x="6814" y="1"/>
                    <a:pt x="6795" y="2"/>
                  </a:cubicBezTo>
                  <a:lnTo>
                    <a:pt x="1358" y="2"/>
                  </a:lnTo>
                  <a:cubicBezTo>
                    <a:pt x="1339" y="1"/>
                    <a:pt x="1320" y="0"/>
                    <a:pt x="1302"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4"/>
            <p:cNvSpPr/>
            <p:nvPr/>
          </p:nvSpPr>
          <p:spPr>
            <a:xfrm>
              <a:off x="3741650" y="2452225"/>
              <a:ext cx="660050" cy="839425"/>
            </a:xfrm>
            <a:custGeom>
              <a:avLst/>
              <a:gdLst/>
              <a:ahLst/>
              <a:cxnLst/>
              <a:rect l="l" t="t" r="r" b="b"/>
              <a:pathLst>
                <a:path w="26402" h="33577" extrusionOk="0">
                  <a:moveTo>
                    <a:pt x="1537" y="0"/>
                  </a:moveTo>
                  <a:cubicBezTo>
                    <a:pt x="784" y="0"/>
                    <a:pt x="204" y="632"/>
                    <a:pt x="270" y="1361"/>
                  </a:cubicBezTo>
                  <a:lnTo>
                    <a:pt x="270" y="5405"/>
                  </a:lnTo>
                  <a:cubicBezTo>
                    <a:pt x="206" y="6114"/>
                    <a:pt x="784" y="6701"/>
                    <a:pt x="1482" y="6701"/>
                  </a:cubicBezTo>
                  <a:cubicBezTo>
                    <a:pt x="1520" y="6701"/>
                    <a:pt x="1557" y="6699"/>
                    <a:pt x="1596" y="6696"/>
                  </a:cubicBezTo>
                  <a:lnTo>
                    <a:pt x="17023" y="6696"/>
                  </a:lnTo>
                  <a:lnTo>
                    <a:pt x="644" y="26439"/>
                  </a:lnTo>
                  <a:cubicBezTo>
                    <a:pt x="270" y="26847"/>
                    <a:pt x="66" y="27356"/>
                    <a:pt x="66" y="27900"/>
                  </a:cubicBezTo>
                  <a:lnTo>
                    <a:pt x="66" y="32216"/>
                  </a:lnTo>
                  <a:cubicBezTo>
                    <a:pt x="0" y="32944"/>
                    <a:pt x="580" y="33576"/>
                    <a:pt x="1333" y="33576"/>
                  </a:cubicBezTo>
                  <a:cubicBezTo>
                    <a:pt x="1352" y="33576"/>
                    <a:pt x="1372" y="33576"/>
                    <a:pt x="1392" y="33575"/>
                  </a:cubicBezTo>
                  <a:lnTo>
                    <a:pt x="24975" y="33575"/>
                  </a:lnTo>
                  <a:cubicBezTo>
                    <a:pt x="24995" y="33576"/>
                    <a:pt x="25014" y="33576"/>
                    <a:pt x="25034" y="33576"/>
                  </a:cubicBezTo>
                  <a:cubicBezTo>
                    <a:pt x="25789" y="33576"/>
                    <a:pt x="26401" y="32944"/>
                    <a:pt x="26368" y="32216"/>
                  </a:cubicBezTo>
                  <a:lnTo>
                    <a:pt x="26368" y="28172"/>
                  </a:lnTo>
                  <a:cubicBezTo>
                    <a:pt x="26368" y="27462"/>
                    <a:pt x="25787" y="26875"/>
                    <a:pt x="25088" y="26875"/>
                  </a:cubicBezTo>
                  <a:cubicBezTo>
                    <a:pt x="25051" y="26875"/>
                    <a:pt x="25013" y="26877"/>
                    <a:pt x="24975" y="26881"/>
                  </a:cubicBezTo>
                  <a:lnTo>
                    <a:pt x="9275" y="26881"/>
                  </a:lnTo>
                  <a:lnTo>
                    <a:pt x="25722" y="7104"/>
                  </a:lnTo>
                  <a:cubicBezTo>
                    <a:pt x="26096" y="6696"/>
                    <a:pt x="26266" y="6186"/>
                    <a:pt x="26300" y="5676"/>
                  </a:cubicBezTo>
                  <a:lnTo>
                    <a:pt x="26300" y="1361"/>
                  </a:lnTo>
                  <a:cubicBezTo>
                    <a:pt x="26333" y="632"/>
                    <a:pt x="25721" y="0"/>
                    <a:pt x="24966" y="0"/>
                  </a:cubicBezTo>
                  <a:cubicBezTo>
                    <a:pt x="24946" y="0"/>
                    <a:pt x="24927" y="1"/>
                    <a:pt x="24907" y="2"/>
                  </a:cubicBezTo>
                  <a:lnTo>
                    <a:pt x="1596" y="2"/>
                  </a:lnTo>
                  <a:cubicBezTo>
                    <a:pt x="1576" y="1"/>
                    <a:pt x="1556" y="0"/>
                    <a:pt x="1537"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4"/>
            <p:cNvSpPr/>
            <p:nvPr/>
          </p:nvSpPr>
          <p:spPr>
            <a:xfrm>
              <a:off x="4529175" y="2075025"/>
              <a:ext cx="773050" cy="1216900"/>
            </a:xfrm>
            <a:custGeom>
              <a:avLst/>
              <a:gdLst/>
              <a:ahLst/>
              <a:cxnLst/>
              <a:rect l="l" t="t" r="r" b="b"/>
              <a:pathLst>
                <a:path w="30922" h="48676" extrusionOk="0">
                  <a:moveTo>
                    <a:pt x="1333" y="1"/>
                  </a:moveTo>
                  <a:cubicBezTo>
                    <a:pt x="580" y="1"/>
                    <a:pt x="0" y="633"/>
                    <a:pt x="66" y="1395"/>
                  </a:cubicBezTo>
                  <a:lnTo>
                    <a:pt x="66" y="47304"/>
                  </a:lnTo>
                  <a:cubicBezTo>
                    <a:pt x="0" y="48032"/>
                    <a:pt x="579" y="48664"/>
                    <a:pt x="1333" y="48664"/>
                  </a:cubicBezTo>
                  <a:cubicBezTo>
                    <a:pt x="1352" y="48664"/>
                    <a:pt x="1372" y="48664"/>
                    <a:pt x="1392" y="48663"/>
                  </a:cubicBezTo>
                  <a:lnTo>
                    <a:pt x="6761" y="48663"/>
                  </a:lnTo>
                  <a:cubicBezTo>
                    <a:pt x="6780" y="48664"/>
                    <a:pt x="6798" y="48664"/>
                    <a:pt x="6817" y="48664"/>
                  </a:cubicBezTo>
                  <a:cubicBezTo>
                    <a:pt x="7539" y="48664"/>
                    <a:pt x="8119" y="48032"/>
                    <a:pt x="8086" y="47304"/>
                  </a:cubicBezTo>
                  <a:lnTo>
                    <a:pt x="8086" y="39862"/>
                  </a:lnTo>
                  <a:lnTo>
                    <a:pt x="12503" y="34934"/>
                  </a:lnTo>
                  <a:lnTo>
                    <a:pt x="22426" y="47915"/>
                  </a:lnTo>
                  <a:cubicBezTo>
                    <a:pt x="22715" y="48396"/>
                    <a:pt x="23246" y="48666"/>
                    <a:pt x="23819" y="48666"/>
                  </a:cubicBezTo>
                  <a:cubicBezTo>
                    <a:pt x="23853" y="48666"/>
                    <a:pt x="23887" y="48665"/>
                    <a:pt x="23921" y="48663"/>
                  </a:cubicBezTo>
                  <a:lnTo>
                    <a:pt x="29698" y="48663"/>
                  </a:lnTo>
                  <a:cubicBezTo>
                    <a:pt x="29750" y="48672"/>
                    <a:pt x="29803" y="48676"/>
                    <a:pt x="29854" y="48676"/>
                  </a:cubicBezTo>
                  <a:cubicBezTo>
                    <a:pt x="30208" y="48676"/>
                    <a:pt x="30544" y="48479"/>
                    <a:pt x="30752" y="48153"/>
                  </a:cubicBezTo>
                  <a:cubicBezTo>
                    <a:pt x="30921" y="47745"/>
                    <a:pt x="30853" y="47270"/>
                    <a:pt x="30582" y="46930"/>
                  </a:cubicBezTo>
                  <a:lnTo>
                    <a:pt x="17431" y="29430"/>
                  </a:lnTo>
                  <a:lnTo>
                    <a:pt x="28747" y="16857"/>
                  </a:lnTo>
                  <a:cubicBezTo>
                    <a:pt x="29086" y="16517"/>
                    <a:pt x="29222" y="16041"/>
                    <a:pt x="29086" y="15599"/>
                  </a:cubicBezTo>
                  <a:cubicBezTo>
                    <a:pt x="29018" y="15395"/>
                    <a:pt x="28747" y="15090"/>
                    <a:pt x="28067" y="15090"/>
                  </a:cubicBezTo>
                  <a:lnTo>
                    <a:pt x="21746" y="15090"/>
                  </a:lnTo>
                  <a:cubicBezTo>
                    <a:pt x="21712" y="15087"/>
                    <a:pt x="21678" y="15086"/>
                    <a:pt x="21644" y="15086"/>
                  </a:cubicBezTo>
                  <a:cubicBezTo>
                    <a:pt x="21139" y="15086"/>
                    <a:pt x="20672" y="15321"/>
                    <a:pt x="20353" y="15735"/>
                  </a:cubicBezTo>
                  <a:lnTo>
                    <a:pt x="8052" y="29701"/>
                  </a:lnTo>
                  <a:lnTo>
                    <a:pt x="8052" y="1395"/>
                  </a:lnTo>
                  <a:cubicBezTo>
                    <a:pt x="8118" y="633"/>
                    <a:pt x="7539" y="1"/>
                    <a:pt x="6817" y="1"/>
                  </a:cubicBezTo>
                  <a:cubicBezTo>
                    <a:pt x="6798" y="1"/>
                    <a:pt x="6779" y="1"/>
                    <a:pt x="6761" y="2"/>
                  </a:cubicBezTo>
                  <a:lnTo>
                    <a:pt x="1392" y="2"/>
                  </a:lnTo>
                  <a:cubicBezTo>
                    <a:pt x="1372" y="1"/>
                    <a:pt x="1352" y="1"/>
                    <a:pt x="1333"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4"/>
            <p:cNvSpPr/>
            <p:nvPr/>
          </p:nvSpPr>
          <p:spPr>
            <a:xfrm>
              <a:off x="5390550" y="2103925"/>
              <a:ext cx="231950" cy="231125"/>
            </a:xfrm>
            <a:custGeom>
              <a:avLst/>
              <a:gdLst/>
              <a:ahLst/>
              <a:cxnLst/>
              <a:rect l="l" t="t" r="r" b="b"/>
              <a:pathLst>
                <a:path w="9278" h="9245" extrusionOk="0">
                  <a:moveTo>
                    <a:pt x="4594" y="1"/>
                  </a:moveTo>
                  <a:cubicBezTo>
                    <a:pt x="2107" y="1"/>
                    <a:pt x="68" y="2027"/>
                    <a:pt x="68" y="4521"/>
                  </a:cubicBezTo>
                  <a:cubicBezTo>
                    <a:pt x="0" y="7103"/>
                    <a:pt x="2073" y="9244"/>
                    <a:pt x="4622" y="9244"/>
                  </a:cubicBezTo>
                  <a:cubicBezTo>
                    <a:pt x="7205" y="9244"/>
                    <a:pt x="9277" y="7103"/>
                    <a:pt x="9209" y="4521"/>
                  </a:cubicBezTo>
                  <a:cubicBezTo>
                    <a:pt x="9209" y="2027"/>
                    <a:pt x="7204" y="1"/>
                    <a:pt x="4718" y="1"/>
                  </a:cubicBezTo>
                  <a:cubicBezTo>
                    <a:pt x="4697" y="1"/>
                    <a:pt x="4677" y="1"/>
                    <a:pt x="4656" y="1"/>
                  </a:cubicBezTo>
                  <a:cubicBezTo>
                    <a:pt x="4635" y="1"/>
                    <a:pt x="4615" y="1"/>
                    <a:pt x="4594"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4"/>
            <p:cNvSpPr/>
            <p:nvPr/>
          </p:nvSpPr>
          <p:spPr>
            <a:xfrm>
              <a:off x="5404175" y="2452225"/>
              <a:ext cx="204675" cy="839425"/>
            </a:xfrm>
            <a:custGeom>
              <a:avLst/>
              <a:gdLst/>
              <a:ahLst/>
              <a:cxnLst/>
              <a:rect l="l" t="t" r="r" b="b"/>
              <a:pathLst>
                <a:path w="8187" h="33577" extrusionOk="0">
                  <a:moveTo>
                    <a:pt x="1302" y="0"/>
                  </a:moveTo>
                  <a:cubicBezTo>
                    <a:pt x="580" y="0"/>
                    <a:pt x="1" y="632"/>
                    <a:pt x="67" y="1361"/>
                  </a:cubicBezTo>
                  <a:lnTo>
                    <a:pt x="67" y="32216"/>
                  </a:lnTo>
                  <a:cubicBezTo>
                    <a:pt x="1" y="32944"/>
                    <a:pt x="580" y="33576"/>
                    <a:pt x="1302" y="33576"/>
                  </a:cubicBezTo>
                  <a:cubicBezTo>
                    <a:pt x="1321" y="33576"/>
                    <a:pt x="1340" y="33576"/>
                    <a:pt x="1358" y="33575"/>
                  </a:cubicBezTo>
                  <a:lnTo>
                    <a:pt x="6795" y="33575"/>
                  </a:lnTo>
                  <a:cubicBezTo>
                    <a:pt x="6815" y="33576"/>
                    <a:pt x="6835" y="33576"/>
                    <a:pt x="6854" y="33576"/>
                  </a:cubicBezTo>
                  <a:cubicBezTo>
                    <a:pt x="7608" y="33576"/>
                    <a:pt x="8187" y="32944"/>
                    <a:pt x="8121" y="32216"/>
                  </a:cubicBezTo>
                  <a:lnTo>
                    <a:pt x="8121" y="1361"/>
                  </a:lnTo>
                  <a:cubicBezTo>
                    <a:pt x="8187" y="632"/>
                    <a:pt x="7608" y="0"/>
                    <a:pt x="6854" y="0"/>
                  </a:cubicBezTo>
                  <a:cubicBezTo>
                    <a:pt x="6835" y="0"/>
                    <a:pt x="6815" y="1"/>
                    <a:pt x="6795" y="2"/>
                  </a:cubicBezTo>
                  <a:lnTo>
                    <a:pt x="1358" y="2"/>
                  </a:lnTo>
                  <a:cubicBezTo>
                    <a:pt x="1340" y="1"/>
                    <a:pt x="1321" y="0"/>
                    <a:pt x="1302"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4"/>
            <p:cNvSpPr/>
            <p:nvPr/>
          </p:nvSpPr>
          <p:spPr>
            <a:xfrm>
              <a:off x="5729525" y="2075025"/>
              <a:ext cx="877575" cy="1236125"/>
            </a:xfrm>
            <a:custGeom>
              <a:avLst/>
              <a:gdLst/>
              <a:ahLst/>
              <a:cxnLst/>
              <a:rect l="l" t="t" r="r" b="b"/>
              <a:pathLst>
                <a:path w="35103" h="49445" extrusionOk="0">
                  <a:moveTo>
                    <a:pt x="17568" y="21682"/>
                  </a:moveTo>
                  <a:cubicBezTo>
                    <a:pt x="23311" y="21682"/>
                    <a:pt x="27151" y="25794"/>
                    <a:pt x="27151" y="31944"/>
                  </a:cubicBezTo>
                  <a:cubicBezTo>
                    <a:pt x="27151" y="38021"/>
                    <a:pt x="23319" y="42096"/>
                    <a:pt x="17586" y="42104"/>
                  </a:cubicBezTo>
                  <a:lnTo>
                    <a:pt x="17586" y="42104"/>
                  </a:lnTo>
                  <a:cubicBezTo>
                    <a:pt x="11784" y="42096"/>
                    <a:pt x="7782" y="37885"/>
                    <a:pt x="7782" y="31910"/>
                  </a:cubicBezTo>
                  <a:cubicBezTo>
                    <a:pt x="7782" y="25896"/>
                    <a:pt x="11792" y="21682"/>
                    <a:pt x="17568" y="21682"/>
                  </a:cubicBezTo>
                  <a:close/>
                  <a:moveTo>
                    <a:pt x="28318" y="1"/>
                  </a:moveTo>
                  <a:cubicBezTo>
                    <a:pt x="27597" y="1"/>
                    <a:pt x="27016" y="633"/>
                    <a:pt x="27049" y="1395"/>
                  </a:cubicBezTo>
                  <a:lnTo>
                    <a:pt x="27049" y="19269"/>
                  </a:lnTo>
                  <a:cubicBezTo>
                    <a:pt x="24501" y="16007"/>
                    <a:pt x="20763" y="14274"/>
                    <a:pt x="16175" y="14274"/>
                  </a:cubicBezTo>
                  <a:cubicBezTo>
                    <a:pt x="6796" y="14274"/>
                    <a:pt x="0" y="21682"/>
                    <a:pt x="0" y="31876"/>
                  </a:cubicBezTo>
                  <a:cubicBezTo>
                    <a:pt x="0" y="42070"/>
                    <a:pt x="6796" y="49444"/>
                    <a:pt x="16175" y="49444"/>
                  </a:cubicBezTo>
                  <a:cubicBezTo>
                    <a:pt x="21035" y="49444"/>
                    <a:pt x="24908" y="47575"/>
                    <a:pt x="27423" y="44007"/>
                  </a:cubicBezTo>
                  <a:lnTo>
                    <a:pt x="27525" y="47270"/>
                  </a:lnTo>
                  <a:cubicBezTo>
                    <a:pt x="27457" y="48017"/>
                    <a:pt x="28069" y="48663"/>
                    <a:pt x="28850" y="48663"/>
                  </a:cubicBezTo>
                  <a:lnTo>
                    <a:pt x="33744" y="48663"/>
                  </a:lnTo>
                  <a:cubicBezTo>
                    <a:pt x="34491" y="48663"/>
                    <a:pt x="35103" y="48017"/>
                    <a:pt x="35035" y="47270"/>
                  </a:cubicBezTo>
                  <a:lnTo>
                    <a:pt x="35035" y="1395"/>
                  </a:lnTo>
                  <a:cubicBezTo>
                    <a:pt x="35101" y="633"/>
                    <a:pt x="34522" y="1"/>
                    <a:pt x="33800" y="1"/>
                  </a:cubicBezTo>
                  <a:cubicBezTo>
                    <a:pt x="33781" y="1"/>
                    <a:pt x="33763" y="1"/>
                    <a:pt x="33744" y="2"/>
                  </a:cubicBezTo>
                  <a:lnTo>
                    <a:pt x="28375" y="2"/>
                  </a:lnTo>
                  <a:cubicBezTo>
                    <a:pt x="28356" y="1"/>
                    <a:pt x="28337" y="1"/>
                    <a:pt x="28318"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4"/>
            <p:cNvSpPr/>
            <p:nvPr/>
          </p:nvSpPr>
          <p:spPr>
            <a:xfrm>
              <a:off x="6731975" y="2431850"/>
              <a:ext cx="614225" cy="880200"/>
            </a:xfrm>
            <a:custGeom>
              <a:avLst/>
              <a:gdLst/>
              <a:ahLst/>
              <a:cxnLst/>
              <a:rect l="l" t="t" r="r" b="b"/>
              <a:pathLst>
                <a:path w="24569" h="35208" extrusionOk="0">
                  <a:moveTo>
                    <a:pt x="12414" y="1"/>
                  </a:moveTo>
                  <a:cubicBezTo>
                    <a:pt x="12376" y="1"/>
                    <a:pt x="12339" y="1"/>
                    <a:pt x="12301" y="1"/>
                  </a:cubicBezTo>
                  <a:cubicBezTo>
                    <a:pt x="6729" y="1"/>
                    <a:pt x="1088" y="3365"/>
                    <a:pt x="1088" y="9788"/>
                  </a:cubicBezTo>
                  <a:cubicBezTo>
                    <a:pt x="1088" y="13967"/>
                    <a:pt x="3534" y="16992"/>
                    <a:pt x="8631" y="19030"/>
                  </a:cubicBezTo>
                  <a:lnTo>
                    <a:pt x="12641" y="20627"/>
                  </a:lnTo>
                  <a:cubicBezTo>
                    <a:pt x="15190" y="21715"/>
                    <a:pt x="16617" y="22768"/>
                    <a:pt x="16617" y="24841"/>
                  </a:cubicBezTo>
                  <a:cubicBezTo>
                    <a:pt x="16617" y="28035"/>
                    <a:pt x="13389" y="28375"/>
                    <a:pt x="11962" y="28375"/>
                  </a:cubicBezTo>
                  <a:cubicBezTo>
                    <a:pt x="9413" y="28375"/>
                    <a:pt x="7238" y="27390"/>
                    <a:pt x="4418" y="24977"/>
                  </a:cubicBezTo>
                  <a:cubicBezTo>
                    <a:pt x="4142" y="24671"/>
                    <a:pt x="3756" y="24530"/>
                    <a:pt x="3360" y="24530"/>
                  </a:cubicBezTo>
                  <a:cubicBezTo>
                    <a:pt x="3316" y="24530"/>
                    <a:pt x="3272" y="24532"/>
                    <a:pt x="3228" y="24535"/>
                  </a:cubicBezTo>
                  <a:cubicBezTo>
                    <a:pt x="2855" y="24603"/>
                    <a:pt x="2515" y="24841"/>
                    <a:pt x="2345" y="25147"/>
                  </a:cubicBezTo>
                  <a:lnTo>
                    <a:pt x="578" y="27594"/>
                  </a:lnTo>
                  <a:cubicBezTo>
                    <a:pt x="34" y="28375"/>
                    <a:pt x="0" y="29225"/>
                    <a:pt x="544" y="29836"/>
                  </a:cubicBezTo>
                  <a:cubicBezTo>
                    <a:pt x="3417" y="33245"/>
                    <a:pt x="7671" y="35207"/>
                    <a:pt x="12109" y="35207"/>
                  </a:cubicBezTo>
                  <a:cubicBezTo>
                    <a:pt x="12185" y="35207"/>
                    <a:pt x="12260" y="35206"/>
                    <a:pt x="12335" y="35205"/>
                  </a:cubicBezTo>
                  <a:cubicBezTo>
                    <a:pt x="18384" y="35205"/>
                    <a:pt x="24501" y="32045"/>
                    <a:pt x="24569" y="25045"/>
                  </a:cubicBezTo>
                  <a:cubicBezTo>
                    <a:pt x="24569" y="20594"/>
                    <a:pt x="22020" y="17399"/>
                    <a:pt x="16787" y="15326"/>
                  </a:cubicBezTo>
                  <a:lnTo>
                    <a:pt x="12811" y="13695"/>
                  </a:lnTo>
                  <a:cubicBezTo>
                    <a:pt x="10263" y="12676"/>
                    <a:pt x="8767" y="11724"/>
                    <a:pt x="8767" y="9686"/>
                  </a:cubicBezTo>
                  <a:cubicBezTo>
                    <a:pt x="8767" y="7783"/>
                    <a:pt x="10263" y="6593"/>
                    <a:pt x="12675" y="6593"/>
                  </a:cubicBezTo>
                  <a:cubicBezTo>
                    <a:pt x="14714" y="6593"/>
                    <a:pt x="16617" y="7477"/>
                    <a:pt x="18656" y="9380"/>
                  </a:cubicBezTo>
                  <a:cubicBezTo>
                    <a:pt x="18845" y="9527"/>
                    <a:pt x="19256" y="9882"/>
                    <a:pt x="19766" y="9882"/>
                  </a:cubicBezTo>
                  <a:cubicBezTo>
                    <a:pt x="20081" y="9882"/>
                    <a:pt x="20434" y="9747"/>
                    <a:pt x="20797" y="9346"/>
                  </a:cubicBezTo>
                  <a:lnTo>
                    <a:pt x="22836" y="6865"/>
                  </a:lnTo>
                  <a:cubicBezTo>
                    <a:pt x="23413" y="6389"/>
                    <a:pt x="23447" y="5506"/>
                    <a:pt x="22938" y="4962"/>
                  </a:cubicBezTo>
                  <a:cubicBezTo>
                    <a:pt x="20345" y="1831"/>
                    <a:pt x="16484" y="1"/>
                    <a:pt x="12414"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Divider - Green Image">
  <p:cSld name="SECTION_HEADER_1_1_1">
    <p:bg>
      <p:bgPr>
        <a:blipFill>
          <a:blip r:embed="rId2">
            <a:alphaModFix/>
          </a:blip>
          <a:stretch>
            <a:fillRect/>
          </a:stretch>
        </a:blipFill>
        <a:effectLst/>
      </p:bgPr>
    </p:bg>
    <p:spTree>
      <p:nvGrpSpPr>
        <p:cNvPr id="1" name="Shape 172"/>
        <p:cNvGrpSpPr/>
        <p:nvPr/>
      </p:nvGrpSpPr>
      <p:grpSpPr>
        <a:xfrm>
          <a:off x="0" y="0"/>
          <a:ext cx="0" cy="0"/>
          <a:chOff x="0" y="0"/>
          <a:chExt cx="0" cy="0"/>
        </a:xfrm>
      </p:grpSpPr>
      <p:sp>
        <p:nvSpPr>
          <p:cNvPr id="173" name="Google Shape;173;p15"/>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4800"/>
              <a:buFont typeface="Plus Jakarta Sans"/>
              <a:buNone/>
              <a:defRPr sz="4800">
                <a:solidFill>
                  <a:srgbClr val="FFFFFF"/>
                </a:solidFill>
                <a:latin typeface="Plus Jakarta Sans"/>
                <a:ea typeface="Plus Jakarta Sans"/>
                <a:cs typeface="Plus Jakarta Sans"/>
                <a:sym typeface="Plus Jakarta Sans"/>
              </a:defRPr>
            </a:lvl1pPr>
            <a:lvl2pPr lvl="1">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2pPr>
            <a:lvl3pPr lvl="2">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3pPr>
            <a:lvl4pPr lvl="3">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4pPr>
            <a:lvl5pPr lvl="4">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5pPr>
            <a:lvl6pPr lvl="5">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6pPr>
            <a:lvl7pPr lvl="6">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7pPr>
            <a:lvl8pPr lvl="7">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8pPr>
            <a:lvl9pPr lvl="8">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9pPr>
          </a:lstStyle>
          <a:p>
            <a:endParaRPr/>
          </a:p>
        </p:txBody>
      </p:sp>
      <p:sp>
        <p:nvSpPr>
          <p:cNvPr id="174" name="Google Shape;174;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pic>
        <p:nvPicPr>
          <p:cNvPr id="175" name="Google Shape;175;p15" descr="Texthelp &amp; Don Johnston brand icons"/>
          <p:cNvPicPr preferRelativeResize="0"/>
          <p:nvPr/>
        </p:nvPicPr>
        <p:blipFill>
          <a:blip r:embed="rId3">
            <a:alphaModFix/>
          </a:blip>
          <a:stretch>
            <a:fillRect/>
          </a:stretch>
        </p:blipFill>
        <p:spPr>
          <a:xfrm>
            <a:off x="8225800" y="245775"/>
            <a:ext cx="634129" cy="2880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0"/>
        <p:cNvGrpSpPr/>
        <p:nvPr/>
      </p:nvGrpSpPr>
      <p:grpSpPr>
        <a:xfrm>
          <a:off x="0" y="0"/>
          <a:ext cx="0" cy="0"/>
          <a:chOff x="0" y="0"/>
          <a:chExt cx="0" cy="0"/>
        </a:xfrm>
      </p:grpSpPr>
      <p:sp>
        <p:nvSpPr>
          <p:cNvPr id="181" name="Google Shape;181;p17"/>
          <p:cNvSpPr/>
          <p:nvPr/>
        </p:nvSpPr>
        <p:spPr>
          <a:xfrm>
            <a:off x="0" y="0"/>
            <a:ext cx="9144000" cy="3777000"/>
          </a:xfrm>
          <a:prstGeom prst="rect">
            <a:avLst/>
          </a:prstGeom>
          <a:solidFill>
            <a:srgbClr val="F4F5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7"/>
          <p:cNvSpPr txBox="1">
            <a:spLocks noGrp="1"/>
          </p:cNvSpPr>
          <p:nvPr>
            <p:ph type="ctrTitle"/>
          </p:nvPr>
        </p:nvSpPr>
        <p:spPr>
          <a:xfrm>
            <a:off x="697725" y="618450"/>
            <a:ext cx="7774500" cy="2052600"/>
          </a:xfrm>
          <a:prstGeom prst="rect">
            <a:avLst/>
          </a:prstGeom>
        </p:spPr>
        <p:txBody>
          <a:bodyPr spcFirstLastPara="1" wrap="square" lIns="0" tIns="0" rIns="0" bIns="0" anchor="ctr" anchorCtr="0">
            <a:normAutofit/>
          </a:bodyPr>
          <a:lstStyle>
            <a:lvl1pPr lvl="0">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1pPr>
            <a:lvl2pPr lvl="1">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2pPr>
            <a:lvl3pPr lvl="2">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3pPr>
            <a:lvl4pPr lvl="3">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4pPr>
            <a:lvl5pPr lvl="4">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5pPr>
            <a:lvl6pPr lvl="5">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6pPr>
            <a:lvl7pPr lvl="6">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7pPr>
            <a:lvl8pPr lvl="7">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8pPr>
            <a:lvl9pPr lvl="8">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9pPr>
          </a:lstStyle>
          <a:p>
            <a:endParaRPr/>
          </a:p>
        </p:txBody>
      </p:sp>
      <p:sp>
        <p:nvSpPr>
          <p:cNvPr id="183" name="Google Shape;183;p17"/>
          <p:cNvSpPr txBox="1">
            <a:spLocks noGrp="1"/>
          </p:cNvSpPr>
          <p:nvPr>
            <p:ph type="subTitle" idx="1"/>
          </p:nvPr>
        </p:nvSpPr>
        <p:spPr>
          <a:xfrm>
            <a:off x="671700" y="2894125"/>
            <a:ext cx="7800600" cy="780000"/>
          </a:xfrm>
          <a:prstGeom prst="rect">
            <a:avLst/>
          </a:prstGeom>
        </p:spPr>
        <p:txBody>
          <a:bodyPr spcFirstLastPara="1" wrap="square" lIns="0" tIns="0" rIns="0" bIns="0" anchor="t" anchorCtr="0">
            <a:normAutofit/>
          </a:bodyPr>
          <a:lstStyle>
            <a:lvl1pPr lvl="0">
              <a:lnSpc>
                <a:spcPct val="115000"/>
              </a:lnSpc>
              <a:spcBef>
                <a:spcPts val="0"/>
              </a:spcBef>
              <a:spcAft>
                <a:spcPts val="0"/>
              </a:spcAft>
              <a:buClr>
                <a:srgbClr val="444F66"/>
              </a:buClr>
              <a:buSzPts val="2400"/>
              <a:buFont typeface="Inter"/>
              <a:buNone/>
              <a:defRPr sz="2400">
                <a:solidFill>
                  <a:srgbClr val="444F66"/>
                </a:solidFill>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84" name="Google Shape;184;p17"/>
          <p:cNvGrpSpPr/>
          <p:nvPr/>
        </p:nvGrpSpPr>
        <p:grpSpPr>
          <a:xfrm>
            <a:off x="697722" y="4285096"/>
            <a:ext cx="1678962" cy="349815"/>
            <a:chOff x="238125" y="2101750"/>
            <a:chExt cx="7129350" cy="1486675"/>
          </a:xfrm>
        </p:grpSpPr>
        <p:grpSp>
          <p:nvGrpSpPr>
            <p:cNvPr id="185" name="Google Shape;185;p17"/>
            <p:cNvGrpSpPr/>
            <p:nvPr/>
          </p:nvGrpSpPr>
          <p:grpSpPr>
            <a:xfrm>
              <a:off x="238125" y="2237750"/>
              <a:ext cx="1352275" cy="1350675"/>
              <a:chOff x="238125" y="2237750"/>
              <a:chExt cx="1352275" cy="1350675"/>
            </a:xfrm>
          </p:grpSpPr>
          <p:sp>
            <p:nvSpPr>
              <p:cNvPr id="186" name="Google Shape;186;p17"/>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7"/>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188;p17"/>
            <p:cNvGrpSpPr/>
            <p:nvPr/>
          </p:nvGrpSpPr>
          <p:grpSpPr>
            <a:xfrm>
              <a:off x="1834425" y="2101750"/>
              <a:ext cx="5533050" cy="1446675"/>
              <a:chOff x="1834425" y="2101750"/>
              <a:chExt cx="5533050" cy="1446675"/>
            </a:xfrm>
          </p:grpSpPr>
          <p:sp>
            <p:nvSpPr>
              <p:cNvPr id="189" name="Google Shape;189;p17"/>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7"/>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7"/>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7"/>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7"/>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7"/>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7"/>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7"/>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7"/>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spTree>
      <p:nvGrpSpPr>
        <p:cNvPr id="1" name="Shape 198"/>
        <p:cNvGrpSpPr/>
        <p:nvPr/>
      </p:nvGrpSpPr>
      <p:grpSpPr>
        <a:xfrm>
          <a:off x="0" y="0"/>
          <a:ext cx="0" cy="0"/>
          <a:chOff x="0" y="0"/>
          <a:chExt cx="0" cy="0"/>
        </a:xfrm>
      </p:grpSpPr>
      <p:sp>
        <p:nvSpPr>
          <p:cNvPr id="199" name="Google Shape;199;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200" name="Google Shape;200;p18"/>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444F66"/>
              </a:buClr>
              <a:buSzPts val="4800"/>
              <a:buFont typeface="Inter"/>
              <a:buNone/>
              <a:defRPr sz="4800">
                <a:solidFill>
                  <a:srgbClr val="444F66"/>
                </a:solidFill>
                <a:latin typeface="Inter"/>
                <a:ea typeface="Inter"/>
                <a:cs typeface="Inter"/>
                <a:sym typeface="Inter"/>
              </a:defRPr>
            </a:lvl1pPr>
            <a:lvl2pPr lvl="1">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2pPr>
            <a:lvl3pPr lvl="2">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3pPr>
            <a:lvl4pPr lvl="3">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4pPr>
            <a:lvl5pPr lvl="4">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5pPr>
            <a:lvl6pPr lvl="5">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6pPr>
            <a:lvl7pPr lvl="6">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7pPr>
            <a:lvl8pPr lvl="7">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8pPr>
            <a:lvl9pPr lvl="8">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9pPr>
          </a:lstStyle>
          <a:p>
            <a:endParaRPr/>
          </a:p>
        </p:txBody>
      </p:sp>
      <p:grpSp>
        <p:nvGrpSpPr>
          <p:cNvPr id="201" name="Google Shape;201;p18"/>
          <p:cNvGrpSpPr/>
          <p:nvPr/>
        </p:nvGrpSpPr>
        <p:grpSpPr>
          <a:xfrm>
            <a:off x="7724692" y="271192"/>
            <a:ext cx="1141409" cy="237868"/>
            <a:chOff x="238125" y="2101750"/>
            <a:chExt cx="7129350" cy="1486675"/>
          </a:xfrm>
        </p:grpSpPr>
        <p:grpSp>
          <p:nvGrpSpPr>
            <p:cNvPr id="202" name="Google Shape;202;p18"/>
            <p:cNvGrpSpPr/>
            <p:nvPr/>
          </p:nvGrpSpPr>
          <p:grpSpPr>
            <a:xfrm>
              <a:off x="238125" y="2237750"/>
              <a:ext cx="1352275" cy="1350675"/>
              <a:chOff x="238125" y="2237750"/>
              <a:chExt cx="1352275" cy="1350675"/>
            </a:xfrm>
          </p:grpSpPr>
          <p:sp>
            <p:nvSpPr>
              <p:cNvPr id="203" name="Google Shape;203;p18"/>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8"/>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05;p18"/>
            <p:cNvGrpSpPr/>
            <p:nvPr/>
          </p:nvGrpSpPr>
          <p:grpSpPr>
            <a:xfrm>
              <a:off x="1834425" y="2101750"/>
              <a:ext cx="5533050" cy="1446675"/>
              <a:chOff x="1834425" y="2101750"/>
              <a:chExt cx="5533050" cy="1446675"/>
            </a:xfrm>
          </p:grpSpPr>
          <p:sp>
            <p:nvSpPr>
              <p:cNvPr id="206" name="Google Shape;206;p18"/>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8"/>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8"/>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8"/>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8"/>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8"/>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8"/>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8"/>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8"/>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Divider - Slate Dark">
  <p:cSld name="SECTION_HEADER_1">
    <p:bg>
      <p:bgPr>
        <a:solidFill>
          <a:srgbClr val="2A3953"/>
        </a:solidFill>
        <a:effectLst/>
      </p:bgPr>
    </p:bg>
    <p:spTree>
      <p:nvGrpSpPr>
        <p:cNvPr id="1" name="Shape 215"/>
        <p:cNvGrpSpPr/>
        <p:nvPr/>
      </p:nvGrpSpPr>
      <p:grpSpPr>
        <a:xfrm>
          <a:off x="0" y="0"/>
          <a:ext cx="0" cy="0"/>
          <a:chOff x="0" y="0"/>
          <a:chExt cx="0" cy="0"/>
        </a:xfrm>
      </p:grpSpPr>
      <p:sp>
        <p:nvSpPr>
          <p:cNvPr id="216" name="Google Shape;21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217" name="Google Shape;217;p19"/>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1pPr>
            <a:lvl2pPr lvl="1">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2pPr>
            <a:lvl3pPr lvl="2">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3pPr>
            <a:lvl4pPr lvl="3">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4pPr>
            <a:lvl5pPr lvl="4">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5pPr>
            <a:lvl6pPr lvl="5">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6pPr>
            <a:lvl7pPr lvl="6">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7pPr>
            <a:lvl8pPr lvl="7">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8pPr>
            <a:lvl9pPr lvl="8">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9pPr>
          </a:lstStyle>
          <a:p>
            <a:endParaRPr/>
          </a:p>
        </p:txBody>
      </p:sp>
      <p:grpSp>
        <p:nvGrpSpPr>
          <p:cNvPr id="218" name="Google Shape;218;p19"/>
          <p:cNvGrpSpPr/>
          <p:nvPr/>
        </p:nvGrpSpPr>
        <p:grpSpPr>
          <a:xfrm>
            <a:off x="7724692" y="271192"/>
            <a:ext cx="1141409" cy="237868"/>
            <a:chOff x="238125" y="2101750"/>
            <a:chExt cx="7129350" cy="1486675"/>
          </a:xfrm>
        </p:grpSpPr>
        <p:grpSp>
          <p:nvGrpSpPr>
            <p:cNvPr id="219" name="Google Shape;219;p19"/>
            <p:cNvGrpSpPr/>
            <p:nvPr/>
          </p:nvGrpSpPr>
          <p:grpSpPr>
            <a:xfrm>
              <a:off x="238125" y="2237750"/>
              <a:ext cx="1352275" cy="1350675"/>
              <a:chOff x="238125" y="2237750"/>
              <a:chExt cx="1352275" cy="1350675"/>
            </a:xfrm>
          </p:grpSpPr>
          <p:sp>
            <p:nvSpPr>
              <p:cNvPr id="220" name="Google Shape;220;p19"/>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9"/>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Google Shape;222;p19"/>
            <p:cNvGrpSpPr/>
            <p:nvPr/>
          </p:nvGrpSpPr>
          <p:grpSpPr>
            <a:xfrm>
              <a:off x="1834425" y="2101750"/>
              <a:ext cx="5533050" cy="1446675"/>
              <a:chOff x="1834425" y="2101750"/>
              <a:chExt cx="5533050" cy="1446675"/>
            </a:xfrm>
          </p:grpSpPr>
          <p:sp>
            <p:nvSpPr>
              <p:cNvPr id="223" name="Google Shape;223;p19"/>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9"/>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9"/>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9"/>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9"/>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9"/>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9"/>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9"/>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9"/>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Divider - Magenta">
  <p:cSld name="SECTION_HEADER_1_1">
    <p:bg>
      <p:bgPr>
        <a:solidFill>
          <a:srgbClr val="E12362"/>
        </a:solidFill>
        <a:effectLst/>
      </p:bgPr>
    </p:bg>
    <p:spTree>
      <p:nvGrpSpPr>
        <p:cNvPr id="1" name="Shape 232"/>
        <p:cNvGrpSpPr/>
        <p:nvPr/>
      </p:nvGrpSpPr>
      <p:grpSpPr>
        <a:xfrm>
          <a:off x="0" y="0"/>
          <a:ext cx="0" cy="0"/>
          <a:chOff x="0" y="0"/>
          <a:chExt cx="0" cy="0"/>
        </a:xfrm>
      </p:grpSpPr>
      <p:sp>
        <p:nvSpPr>
          <p:cNvPr id="233" name="Google Shape;233;p20"/>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1pPr>
            <a:lvl2pPr lvl="1">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2pPr>
            <a:lvl3pPr lvl="2">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3pPr>
            <a:lvl4pPr lvl="3">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4pPr>
            <a:lvl5pPr lvl="4">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5pPr>
            <a:lvl6pPr lvl="5">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6pPr>
            <a:lvl7pPr lvl="6">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7pPr>
            <a:lvl8pPr lvl="7">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8pPr>
            <a:lvl9pPr lvl="8">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9pPr>
          </a:lstStyle>
          <a:p>
            <a:endParaRPr/>
          </a:p>
        </p:txBody>
      </p:sp>
      <p:sp>
        <p:nvSpPr>
          <p:cNvPr id="234" name="Google Shape;23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grpSp>
        <p:nvGrpSpPr>
          <p:cNvPr id="235" name="Google Shape;235;p20"/>
          <p:cNvGrpSpPr/>
          <p:nvPr/>
        </p:nvGrpSpPr>
        <p:grpSpPr>
          <a:xfrm>
            <a:off x="7724692" y="271192"/>
            <a:ext cx="1141409" cy="237868"/>
            <a:chOff x="238125" y="2101750"/>
            <a:chExt cx="7129350" cy="1486675"/>
          </a:xfrm>
        </p:grpSpPr>
        <p:grpSp>
          <p:nvGrpSpPr>
            <p:cNvPr id="236" name="Google Shape;236;p20"/>
            <p:cNvGrpSpPr/>
            <p:nvPr/>
          </p:nvGrpSpPr>
          <p:grpSpPr>
            <a:xfrm>
              <a:off x="238125" y="2237750"/>
              <a:ext cx="1352275" cy="1350675"/>
              <a:chOff x="238125" y="2237750"/>
              <a:chExt cx="1352275" cy="1350675"/>
            </a:xfrm>
          </p:grpSpPr>
          <p:sp>
            <p:nvSpPr>
              <p:cNvPr id="237" name="Google Shape;237;p20"/>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0"/>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239;p20"/>
            <p:cNvGrpSpPr/>
            <p:nvPr/>
          </p:nvGrpSpPr>
          <p:grpSpPr>
            <a:xfrm>
              <a:off x="1834425" y="2101750"/>
              <a:ext cx="5533050" cy="1446675"/>
              <a:chOff x="1834425" y="2101750"/>
              <a:chExt cx="5533050" cy="1446675"/>
            </a:xfrm>
          </p:grpSpPr>
          <p:sp>
            <p:nvSpPr>
              <p:cNvPr id="240" name="Google Shape;240;p20"/>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1" name="Google Shape;241;p20"/>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2" name="Google Shape;242;p20"/>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3" name="Google Shape;243;p20"/>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4" name="Google Shape;244;p20"/>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5" name="Google Shape;245;p20"/>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6" name="Google Shape;246;p20"/>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7" name="Google Shape;247;p20"/>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8" name="Google Shape;248;p20"/>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ulleted List" type="tx">
  <p:cSld name="TITLE_AND_BODY">
    <p:spTree>
      <p:nvGrpSpPr>
        <p:cNvPr id="1" name="Shape 249"/>
        <p:cNvGrpSpPr/>
        <p:nvPr/>
      </p:nvGrpSpPr>
      <p:grpSpPr>
        <a:xfrm>
          <a:off x="0" y="0"/>
          <a:ext cx="0" cy="0"/>
          <a:chOff x="0" y="0"/>
          <a:chExt cx="0" cy="0"/>
        </a:xfrm>
      </p:grpSpPr>
      <p:sp>
        <p:nvSpPr>
          <p:cNvPr id="250" name="Google Shape;250;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251" name="Google Shape;251;p21"/>
          <p:cNvSpPr txBox="1">
            <a:spLocks noGrp="1"/>
          </p:cNvSpPr>
          <p:nvPr>
            <p:ph type="title"/>
          </p:nvPr>
        </p:nvSpPr>
        <p:spPr>
          <a:xfrm>
            <a:off x="672800" y="6375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600"/>
              <a:buFont typeface="Inter"/>
              <a:buNone/>
              <a:defRPr sz="3600">
                <a:latin typeface="Inter"/>
                <a:ea typeface="Inter"/>
                <a:cs typeface="Inter"/>
                <a:sym typeface="Inter"/>
              </a:defRPr>
            </a:lvl1pPr>
            <a:lvl2pPr lvl="1">
              <a:spcBef>
                <a:spcPts val="0"/>
              </a:spcBef>
              <a:spcAft>
                <a:spcPts val="0"/>
              </a:spcAft>
              <a:buSzPts val="3600"/>
              <a:buFont typeface="Inter"/>
              <a:buNone/>
              <a:defRPr sz="3600">
                <a:latin typeface="Inter"/>
                <a:ea typeface="Inter"/>
                <a:cs typeface="Inter"/>
                <a:sym typeface="Inter"/>
              </a:defRPr>
            </a:lvl2pPr>
            <a:lvl3pPr lvl="2">
              <a:spcBef>
                <a:spcPts val="0"/>
              </a:spcBef>
              <a:spcAft>
                <a:spcPts val="0"/>
              </a:spcAft>
              <a:buSzPts val="3600"/>
              <a:buFont typeface="Inter"/>
              <a:buNone/>
              <a:defRPr sz="3600">
                <a:latin typeface="Inter"/>
                <a:ea typeface="Inter"/>
                <a:cs typeface="Inter"/>
                <a:sym typeface="Inter"/>
              </a:defRPr>
            </a:lvl3pPr>
            <a:lvl4pPr lvl="3">
              <a:spcBef>
                <a:spcPts val="0"/>
              </a:spcBef>
              <a:spcAft>
                <a:spcPts val="0"/>
              </a:spcAft>
              <a:buSzPts val="3600"/>
              <a:buFont typeface="Inter"/>
              <a:buNone/>
              <a:defRPr sz="3600">
                <a:latin typeface="Inter"/>
                <a:ea typeface="Inter"/>
                <a:cs typeface="Inter"/>
                <a:sym typeface="Inter"/>
              </a:defRPr>
            </a:lvl4pPr>
            <a:lvl5pPr lvl="4">
              <a:spcBef>
                <a:spcPts val="0"/>
              </a:spcBef>
              <a:spcAft>
                <a:spcPts val="0"/>
              </a:spcAft>
              <a:buSzPts val="3600"/>
              <a:buFont typeface="Inter"/>
              <a:buNone/>
              <a:defRPr sz="3600">
                <a:latin typeface="Inter"/>
                <a:ea typeface="Inter"/>
                <a:cs typeface="Inter"/>
                <a:sym typeface="Inter"/>
              </a:defRPr>
            </a:lvl5pPr>
            <a:lvl6pPr lvl="5">
              <a:spcBef>
                <a:spcPts val="0"/>
              </a:spcBef>
              <a:spcAft>
                <a:spcPts val="0"/>
              </a:spcAft>
              <a:buSzPts val="3600"/>
              <a:buFont typeface="Inter"/>
              <a:buNone/>
              <a:defRPr sz="3600">
                <a:latin typeface="Inter"/>
                <a:ea typeface="Inter"/>
                <a:cs typeface="Inter"/>
                <a:sym typeface="Inter"/>
              </a:defRPr>
            </a:lvl6pPr>
            <a:lvl7pPr lvl="6">
              <a:spcBef>
                <a:spcPts val="0"/>
              </a:spcBef>
              <a:spcAft>
                <a:spcPts val="0"/>
              </a:spcAft>
              <a:buSzPts val="3600"/>
              <a:buFont typeface="Inter"/>
              <a:buNone/>
              <a:defRPr sz="3600">
                <a:latin typeface="Inter"/>
                <a:ea typeface="Inter"/>
                <a:cs typeface="Inter"/>
                <a:sym typeface="Inter"/>
              </a:defRPr>
            </a:lvl7pPr>
            <a:lvl8pPr lvl="7">
              <a:spcBef>
                <a:spcPts val="0"/>
              </a:spcBef>
              <a:spcAft>
                <a:spcPts val="0"/>
              </a:spcAft>
              <a:buSzPts val="3600"/>
              <a:buFont typeface="Inter"/>
              <a:buNone/>
              <a:defRPr sz="3600">
                <a:latin typeface="Inter"/>
                <a:ea typeface="Inter"/>
                <a:cs typeface="Inter"/>
                <a:sym typeface="Inter"/>
              </a:defRPr>
            </a:lvl8pPr>
            <a:lvl9pPr lvl="8">
              <a:spcBef>
                <a:spcPts val="0"/>
              </a:spcBef>
              <a:spcAft>
                <a:spcPts val="0"/>
              </a:spcAft>
              <a:buSzPts val="3600"/>
              <a:buFont typeface="Inter"/>
              <a:buNone/>
              <a:defRPr sz="3600">
                <a:latin typeface="Inter"/>
                <a:ea typeface="Inter"/>
                <a:cs typeface="Inter"/>
                <a:sym typeface="Inter"/>
              </a:defRPr>
            </a:lvl9pPr>
          </a:lstStyle>
          <a:p>
            <a:endParaRPr/>
          </a:p>
        </p:txBody>
      </p:sp>
      <p:sp>
        <p:nvSpPr>
          <p:cNvPr id="252" name="Google Shape;252;p21"/>
          <p:cNvSpPr txBox="1">
            <a:spLocks noGrp="1"/>
          </p:cNvSpPr>
          <p:nvPr>
            <p:ph type="body" idx="1"/>
          </p:nvPr>
        </p:nvSpPr>
        <p:spPr>
          <a:xfrm>
            <a:off x="672800" y="1580200"/>
            <a:ext cx="4015800" cy="3110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rgbClr val="FD3269"/>
              </a:buClr>
              <a:buSzPts val="1400"/>
              <a:buFont typeface="Inter"/>
              <a:buChar char="●"/>
              <a:defRPr sz="1400">
                <a:latin typeface="Inter"/>
                <a:ea typeface="Inter"/>
                <a:cs typeface="Inter"/>
                <a:sym typeface="Inter"/>
              </a:defRPr>
            </a:lvl1pPr>
            <a:lvl2pPr marL="914400" lvl="1" indent="-317500">
              <a:spcBef>
                <a:spcPts val="1000"/>
              </a:spcBef>
              <a:spcAft>
                <a:spcPts val="0"/>
              </a:spcAft>
              <a:buSzPts val="1400"/>
              <a:buFont typeface="Inter"/>
              <a:buChar char="○"/>
              <a:defRPr>
                <a:latin typeface="Inter"/>
                <a:ea typeface="Inter"/>
                <a:cs typeface="Inter"/>
                <a:sym typeface="Inter"/>
              </a:defRPr>
            </a:lvl2pPr>
            <a:lvl3pPr marL="1371600" lvl="2" indent="-317500">
              <a:spcBef>
                <a:spcPts val="1000"/>
              </a:spcBef>
              <a:spcAft>
                <a:spcPts val="0"/>
              </a:spcAft>
              <a:buSzPts val="1400"/>
              <a:buFont typeface="Inter"/>
              <a:buChar char="■"/>
              <a:defRPr>
                <a:latin typeface="Inter"/>
                <a:ea typeface="Inter"/>
                <a:cs typeface="Inter"/>
                <a:sym typeface="Inter"/>
              </a:defRPr>
            </a:lvl3pPr>
            <a:lvl4pPr marL="1828800" lvl="3" indent="-317500">
              <a:spcBef>
                <a:spcPts val="1000"/>
              </a:spcBef>
              <a:spcAft>
                <a:spcPts val="0"/>
              </a:spcAft>
              <a:buSzPts val="1400"/>
              <a:buFont typeface="Inter"/>
              <a:buChar char="●"/>
              <a:defRPr>
                <a:latin typeface="Inter"/>
                <a:ea typeface="Inter"/>
                <a:cs typeface="Inter"/>
                <a:sym typeface="Inter"/>
              </a:defRPr>
            </a:lvl4pPr>
            <a:lvl5pPr marL="2286000" lvl="4" indent="-317500">
              <a:spcBef>
                <a:spcPts val="1000"/>
              </a:spcBef>
              <a:spcAft>
                <a:spcPts val="0"/>
              </a:spcAft>
              <a:buSzPts val="1400"/>
              <a:buFont typeface="Inter"/>
              <a:buChar char="○"/>
              <a:defRPr>
                <a:latin typeface="Inter"/>
                <a:ea typeface="Inter"/>
                <a:cs typeface="Inter"/>
                <a:sym typeface="Inter"/>
              </a:defRPr>
            </a:lvl5pPr>
            <a:lvl6pPr marL="2743200" lvl="5" indent="-317500">
              <a:spcBef>
                <a:spcPts val="1000"/>
              </a:spcBef>
              <a:spcAft>
                <a:spcPts val="0"/>
              </a:spcAft>
              <a:buSzPts val="1400"/>
              <a:buFont typeface="Inter"/>
              <a:buChar char="■"/>
              <a:defRPr>
                <a:latin typeface="Inter"/>
                <a:ea typeface="Inter"/>
                <a:cs typeface="Inter"/>
                <a:sym typeface="Inter"/>
              </a:defRPr>
            </a:lvl6pPr>
            <a:lvl7pPr marL="3200400" lvl="6" indent="-317500">
              <a:spcBef>
                <a:spcPts val="1000"/>
              </a:spcBef>
              <a:spcAft>
                <a:spcPts val="0"/>
              </a:spcAft>
              <a:buSzPts val="1400"/>
              <a:buFont typeface="Inter"/>
              <a:buChar char="●"/>
              <a:defRPr>
                <a:latin typeface="Inter"/>
                <a:ea typeface="Inter"/>
                <a:cs typeface="Inter"/>
                <a:sym typeface="Inter"/>
              </a:defRPr>
            </a:lvl7pPr>
            <a:lvl8pPr marL="3657600" lvl="7" indent="-317500">
              <a:spcBef>
                <a:spcPts val="1000"/>
              </a:spcBef>
              <a:spcAft>
                <a:spcPts val="0"/>
              </a:spcAft>
              <a:buSzPts val="1400"/>
              <a:buFont typeface="Inter"/>
              <a:buChar char="○"/>
              <a:defRPr>
                <a:latin typeface="Inter"/>
                <a:ea typeface="Inter"/>
                <a:cs typeface="Inter"/>
                <a:sym typeface="Inter"/>
              </a:defRPr>
            </a:lvl8pPr>
            <a:lvl9pPr marL="4114800" lvl="8" indent="-317500">
              <a:spcBef>
                <a:spcPts val="1000"/>
              </a:spcBef>
              <a:spcAft>
                <a:spcPts val="1000"/>
              </a:spcAft>
              <a:buSzPts val="1400"/>
              <a:buFont typeface="Inter"/>
              <a:buChar char="■"/>
              <a:defRPr>
                <a:latin typeface="Inter"/>
                <a:ea typeface="Inter"/>
                <a:cs typeface="Inter"/>
                <a:sym typeface="Inter"/>
              </a:defRPr>
            </a:lvl9pPr>
          </a:lstStyle>
          <a:p>
            <a:endParaRPr/>
          </a:p>
        </p:txBody>
      </p:sp>
      <p:grpSp>
        <p:nvGrpSpPr>
          <p:cNvPr id="253" name="Google Shape;253;p21"/>
          <p:cNvGrpSpPr/>
          <p:nvPr/>
        </p:nvGrpSpPr>
        <p:grpSpPr>
          <a:xfrm>
            <a:off x="7724692" y="271192"/>
            <a:ext cx="1141409" cy="237868"/>
            <a:chOff x="238125" y="2101750"/>
            <a:chExt cx="7129350" cy="1486675"/>
          </a:xfrm>
        </p:grpSpPr>
        <p:grpSp>
          <p:nvGrpSpPr>
            <p:cNvPr id="254" name="Google Shape;254;p21"/>
            <p:cNvGrpSpPr/>
            <p:nvPr/>
          </p:nvGrpSpPr>
          <p:grpSpPr>
            <a:xfrm>
              <a:off x="238125" y="2237750"/>
              <a:ext cx="1352275" cy="1350675"/>
              <a:chOff x="238125" y="2237750"/>
              <a:chExt cx="1352275" cy="1350675"/>
            </a:xfrm>
          </p:grpSpPr>
          <p:sp>
            <p:nvSpPr>
              <p:cNvPr id="255" name="Google Shape;255;p21"/>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1"/>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 name="Google Shape;257;p21"/>
            <p:cNvGrpSpPr/>
            <p:nvPr/>
          </p:nvGrpSpPr>
          <p:grpSpPr>
            <a:xfrm>
              <a:off x="1834425" y="2101750"/>
              <a:ext cx="5533050" cy="1446675"/>
              <a:chOff x="1834425" y="2101750"/>
              <a:chExt cx="5533050" cy="1446675"/>
            </a:xfrm>
          </p:grpSpPr>
          <p:sp>
            <p:nvSpPr>
              <p:cNvPr id="258" name="Google Shape;258;p21"/>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1"/>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1"/>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1"/>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1"/>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1"/>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1"/>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1"/>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1"/>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spTree>
      <p:nvGrpSpPr>
        <p:cNvPr id="1" name="Shape 27"/>
        <p:cNvGrpSpPr/>
        <p:nvPr/>
      </p:nvGrpSpPr>
      <p:grpSpPr>
        <a:xfrm>
          <a:off x="0" y="0"/>
          <a:ext cx="0" cy="0"/>
          <a:chOff x="0" y="0"/>
          <a:chExt cx="0" cy="0"/>
        </a:xfrm>
      </p:grpSpPr>
      <p:sp>
        <p:nvSpPr>
          <p:cNvPr id="28" name="Google Shape;2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9" name="Google Shape;29;p3"/>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444F66"/>
              </a:buClr>
              <a:buSzPts val="4800"/>
              <a:buFont typeface="Plus Jakarta Sans"/>
              <a:buNone/>
              <a:defRPr sz="4800">
                <a:solidFill>
                  <a:srgbClr val="444F66"/>
                </a:solidFill>
                <a:latin typeface="Plus Jakarta Sans"/>
                <a:ea typeface="Plus Jakarta Sans"/>
                <a:cs typeface="Plus Jakarta Sans"/>
                <a:sym typeface="Plus Jakarta Sans"/>
              </a:defRPr>
            </a:lvl1pPr>
            <a:lvl2pPr lvl="1"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2pPr>
            <a:lvl3pPr lvl="2"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3pPr>
            <a:lvl4pPr lvl="3"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4pPr>
            <a:lvl5pPr lvl="4"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5pPr>
            <a:lvl6pPr lvl="5"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6pPr>
            <a:lvl7pPr lvl="6"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7pPr>
            <a:lvl8pPr lvl="7"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8pPr>
            <a:lvl9pPr lvl="8" rtl="0">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9pPr>
          </a:lstStyle>
          <a:p>
            <a:endParaRPr/>
          </a:p>
        </p:txBody>
      </p:sp>
      <p:grpSp>
        <p:nvGrpSpPr>
          <p:cNvPr id="30" name="Google Shape;30;p3"/>
          <p:cNvGrpSpPr/>
          <p:nvPr/>
        </p:nvGrpSpPr>
        <p:grpSpPr>
          <a:xfrm>
            <a:off x="7724692" y="271192"/>
            <a:ext cx="1141409" cy="237868"/>
            <a:chOff x="238125" y="2101750"/>
            <a:chExt cx="7129350" cy="1486675"/>
          </a:xfrm>
        </p:grpSpPr>
        <p:grpSp>
          <p:nvGrpSpPr>
            <p:cNvPr id="31" name="Google Shape;31;p3"/>
            <p:cNvGrpSpPr/>
            <p:nvPr/>
          </p:nvGrpSpPr>
          <p:grpSpPr>
            <a:xfrm>
              <a:off x="238125" y="2237750"/>
              <a:ext cx="1352275" cy="1350675"/>
              <a:chOff x="238125" y="2237750"/>
              <a:chExt cx="1352275" cy="1350675"/>
            </a:xfrm>
          </p:grpSpPr>
          <p:sp>
            <p:nvSpPr>
              <p:cNvPr id="32" name="Google Shape;32;p3"/>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34;p3"/>
            <p:cNvGrpSpPr/>
            <p:nvPr/>
          </p:nvGrpSpPr>
          <p:grpSpPr>
            <a:xfrm>
              <a:off x="1834425" y="2101750"/>
              <a:ext cx="5533050" cy="1446675"/>
              <a:chOff x="1834425" y="2101750"/>
              <a:chExt cx="5533050" cy="1446675"/>
            </a:xfrm>
          </p:grpSpPr>
          <p:sp>
            <p:nvSpPr>
              <p:cNvPr id="35" name="Google Shape;35;p3"/>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7"/>
        <p:cNvGrpSpPr/>
        <p:nvPr/>
      </p:nvGrpSpPr>
      <p:grpSpPr>
        <a:xfrm>
          <a:off x="0" y="0"/>
          <a:ext cx="0" cy="0"/>
          <a:chOff x="0" y="0"/>
          <a:chExt cx="0" cy="0"/>
        </a:xfrm>
      </p:grpSpPr>
      <p:sp>
        <p:nvSpPr>
          <p:cNvPr id="268" name="Google Shape;26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269" name="Google Shape;269;p22"/>
          <p:cNvSpPr txBox="1">
            <a:spLocks noGrp="1"/>
          </p:cNvSpPr>
          <p:nvPr>
            <p:ph type="title"/>
          </p:nvPr>
        </p:nvSpPr>
        <p:spPr>
          <a:xfrm>
            <a:off x="672800" y="7209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0" name="Google Shape;270;p22"/>
          <p:cNvSpPr txBox="1">
            <a:spLocks noGrp="1"/>
          </p:cNvSpPr>
          <p:nvPr>
            <p:ph type="body" idx="1"/>
          </p:nvPr>
        </p:nvSpPr>
        <p:spPr>
          <a:xfrm>
            <a:off x="670025" y="1552900"/>
            <a:ext cx="6132900" cy="25305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FD3269"/>
              </a:buClr>
              <a:buSzPts val="1800"/>
              <a:buChar char="●"/>
              <a:defRPr/>
            </a:lvl1pPr>
            <a:lvl2pPr marL="914400" lvl="1" indent="-317500">
              <a:spcBef>
                <a:spcPts val="1000"/>
              </a:spcBef>
              <a:spcAft>
                <a:spcPts val="0"/>
              </a:spcAft>
              <a:buSzPts val="1400"/>
              <a:buChar char="○"/>
              <a:defRPr/>
            </a:lvl2pPr>
            <a:lvl3pPr marL="1371600" lvl="2" indent="-317500">
              <a:spcBef>
                <a:spcPts val="1000"/>
              </a:spcBef>
              <a:spcAft>
                <a:spcPts val="0"/>
              </a:spcAft>
              <a:buSzPts val="1400"/>
              <a:buChar char="■"/>
              <a:defRPr/>
            </a:lvl3pPr>
            <a:lvl4pPr marL="1828800" lvl="3" indent="-317500">
              <a:spcBef>
                <a:spcPts val="1000"/>
              </a:spcBef>
              <a:spcAft>
                <a:spcPts val="0"/>
              </a:spcAft>
              <a:buSzPts val="1400"/>
              <a:buChar char="●"/>
              <a:defRPr/>
            </a:lvl4pPr>
            <a:lvl5pPr marL="2286000" lvl="4" indent="-317500">
              <a:spcBef>
                <a:spcPts val="1000"/>
              </a:spcBef>
              <a:spcAft>
                <a:spcPts val="0"/>
              </a:spcAft>
              <a:buSzPts val="1400"/>
              <a:buChar char="○"/>
              <a:defRPr/>
            </a:lvl5pPr>
            <a:lvl6pPr marL="2743200" lvl="5" indent="-317500">
              <a:spcBef>
                <a:spcPts val="1000"/>
              </a:spcBef>
              <a:spcAft>
                <a:spcPts val="0"/>
              </a:spcAft>
              <a:buSzPts val="1400"/>
              <a:buChar char="■"/>
              <a:defRPr/>
            </a:lvl6pPr>
            <a:lvl7pPr marL="3200400" lvl="6" indent="-317500">
              <a:spcBef>
                <a:spcPts val="1000"/>
              </a:spcBef>
              <a:spcAft>
                <a:spcPts val="0"/>
              </a:spcAft>
              <a:buSzPts val="1400"/>
              <a:buChar char="●"/>
              <a:defRPr/>
            </a:lvl7pPr>
            <a:lvl8pPr marL="3657600" lvl="7" indent="-317500">
              <a:spcBef>
                <a:spcPts val="1000"/>
              </a:spcBef>
              <a:spcAft>
                <a:spcPts val="0"/>
              </a:spcAft>
              <a:buSzPts val="1400"/>
              <a:buChar char="○"/>
              <a:defRPr/>
            </a:lvl8pPr>
            <a:lvl9pPr marL="4114800" lvl="8" indent="-317500">
              <a:spcBef>
                <a:spcPts val="1000"/>
              </a:spcBef>
              <a:spcAft>
                <a:spcPts val="1000"/>
              </a:spcAft>
              <a:buSzPts val="1400"/>
              <a:buChar char="■"/>
              <a:defRPr/>
            </a:lvl9pPr>
          </a:lstStyle>
          <a:p>
            <a:endParaRPr/>
          </a:p>
        </p:txBody>
      </p:sp>
      <p:grpSp>
        <p:nvGrpSpPr>
          <p:cNvPr id="271" name="Google Shape;271;p22"/>
          <p:cNvGrpSpPr/>
          <p:nvPr/>
        </p:nvGrpSpPr>
        <p:grpSpPr>
          <a:xfrm>
            <a:off x="7724692" y="271192"/>
            <a:ext cx="1141409" cy="237868"/>
            <a:chOff x="238125" y="2101750"/>
            <a:chExt cx="7129350" cy="1486675"/>
          </a:xfrm>
        </p:grpSpPr>
        <p:grpSp>
          <p:nvGrpSpPr>
            <p:cNvPr id="272" name="Google Shape;272;p22"/>
            <p:cNvGrpSpPr/>
            <p:nvPr/>
          </p:nvGrpSpPr>
          <p:grpSpPr>
            <a:xfrm>
              <a:off x="238125" y="2237750"/>
              <a:ext cx="1352275" cy="1350675"/>
              <a:chOff x="238125" y="2237750"/>
              <a:chExt cx="1352275" cy="1350675"/>
            </a:xfrm>
          </p:grpSpPr>
          <p:sp>
            <p:nvSpPr>
              <p:cNvPr id="273" name="Google Shape;273;p22"/>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2"/>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 name="Google Shape;275;p22"/>
            <p:cNvGrpSpPr/>
            <p:nvPr/>
          </p:nvGrpSpPr>
          <p:grpSpPr>
            <a:xfrm>
              <a:off x="1834425" y="2101750"/>
              <a:ext cx="5533050" cy="1446675"/>
              <a:chOff x="1834425" y="2101750"/>
              <a:chExt cx="5533050" cy="1446675"/>
            </a:xfrm>
          </p:grpSpPr>
          <p:sp>
            <p:nvSpPr>
              <p:cNvPr id="276" name="Google Shape;276;p22"/>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2"/>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2"/>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2"/>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2"/>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2"/>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2"/>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2"/>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2"/>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85"/>
        <p:cNvGrpSpPr/>
        <p:nvPr/>
      </p:nvGrpSpPr>
      <p:grpSpPr>
        <a:xfrm>
          <a:off x="0" y="0"/>
          <a:ext cx="0" cy="0"/>
          <a:chOff x="0" y="0"/>
          <a:chExt cx="0" cy="0"/>
        </a:xfrm>
      </p:grpSpPr>
      <p:sp>
        <p:nvSpPr>
          <p:cNvPr id="286" name="Google Shape;286;p2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ter"/>
              <a:ea typeface="Inter"/>
              <a:cs typeface="Inter"/>
              <a:sym typeface="Inter"/>
            </a:endParaRPr>
          </a:p>
        </p:txBody>
      </p:sp>
      <p:sp>
        <p:nvSpPr>
          <p:cNvPr id="287" name="Google Shape;287;p2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Font typeface="Inter"/>
              <a:buNone/>
              <a:defRPr sz="4200">
                <a:latin typeface="Inter"/>
                <a:ea typeface="Inter"/>
                <a:cs typeface="Inter"/>
                <a:sym typeface="Inter"/>
              </a:defRPr>
            </a:lvl1pPr>
            <a:lvl2pPr lvl="1" algn="ctr">
              <a:spcBef>
                <a:spcPts val="0"/>
              </a:spcBef>
              <a:spcAft>
                <a:spcPts val="0"/>
              </a:spcAft>
              <a:buSzPts val="4200"/>
              <a:buFont typeface="Inter"/>
              <a:buNone/>
              <a:defRPr sz="4200">
                <a:latin typeface="Inter"/>
                <a:ea typeface="Inter"/>
                <a:cs typeface="Inter"/>
                <a:sym typeface="Inter"/>
              </a:defRPr>
            </a:lvl2pPr>
            <a:lvl3pPr lvl="2" algn="ctr">
              <a:spcBef>
                <a:spcPts val="0"/>
              </a:spcBef>
              <a:spcAft>
                <a:spcPts val="0"/>
              </a:spcAft>
              <a:buSzPts val="4200"/>
              <a:buFont typeface="Inter"/>
              <a:buNone/>
              <a:defRPr sz="4200">
                <a:latin typeface="Inter"/>
                <a:ea typeface="Inter"/>
                <a:cs typeface="Inter"/>
                <a:sym typeface="Inter"/>
              </a:defRPr>
            </a:lvl3pPr>
            <a:lvl4pPr lvl="3" algn="ctr">
              <a:spcBef>
                <a:spcPts val="0"/>
              </a:spcBef>
              <a:spcAft>
                <a:spcPts val="0"/>
              </a:spcAft>
              <a:buSzPts val="4200"/>
              <a:buFont typeface="Inter"/>
              <a:buNone/>
              <a:defRPr sz="4200">
                <a:latin typeface="Inter"/>
                <a:ea typeface="Inter"/>
                <a:cs typeface="Inter"/>
                <a:sym typeface="Inter"/>
              </a:defRPr>
            </a:lvl4pPr>
            <a:lvl5pPr lvl="4" algn="ctr">
              <a:spcBef>
                <a:spcPts val="0"/>
              </a:spcBef>
              <a:spcAft>
                <a:spcPts val="0"/>
              </a:spcAft>
              <a:buSzPts val="4200"/>
              <a:buFont typeface="Inter"/>
              <a:buNone/>
              <a:defRPr sz="4200">
                <a:latin typeface="Inter"/>
                <a:ea typeface="Inter"/>
                <a:cs typeface="Inter"/>
                <a:sym typeface="Inter"/>
              </a:defRPr>
            </a:lvl5pPr>
            <a:lvl6pPr lvl="5" algn="ctr">
              <a:spcBef>
                <a:spcPts val="0"/>
              </a:spcBef>
              <a:spcAft>
                <a:spcPts val="0"/>
              </a:spcAft>
              <a:buSzPts val="4200"/>
              <a:buFont typeface="Inter"/>
              <a:buNone/>
              <a:defRPr sz="4200">
                <a:latin typeface="Inter"/>
                <a:ea typeface="Inter"/>
                <a:cs typeface="Inter"/>
                <a:sym typeface="Inter"/>
              </a:defRPr>
            </a:lvl6pPr>
            <a:lvl7pPr lvl="6" algn="ctr">
              <a:spcBef>
                <a:spcPts val="0"/>
              </a:spcBef>
              <a:spcAft>
                <a:spcPts val="0"/>
              </a:spcAft>
              <a:buSzPts val="4200"/>
              <a:buFont typeface="Inter"/>
              <a:buNone/>
              <a:defRPr sz="4200">
                <a:latin typeface="Inter"/>
                <a:ea typeface="Inter"/>
                <a:cs typeface="Inter"/>
                <a:sym typeface="Inter"/>
              </a:defRPr>
            </a:lvl7pPr>
            <a:lvl8pPr lvl="7" algn="ctr">
              <a:spcBef>
                <a:spcPts val="0"/>
              </a:spcBef>
              <a:spcAft>
                <a:spcPts val="0"/>
              </a:spcAft>
              <a:buSzPts val="4200"/>
              <a:buFont typeface="Inter"/>
              <a:buNone/>
              <a:defRPr sz="4200">
                <a:latin typeface="Inter"/>
                <a:ea typeface="Inter"/>
                <a:cs typeface="Inter"/>
                <a:sym typeface="Inter"/>
              </a:defRPr>
            </a:lvl8pPr>
            <a:lvl9pPr lvl="8" algn="ctr">
              <a:spcBef>
                <a:spcPts val="0"/>
              </a:spcBef>
              <a:spcAft>
                <a:spcPts val="0"/>
              </a:spcAft>
              <a:buSzPts val="4200"/>
              <a:buFont typeface="Inter"/>
              <a:buNone/>
              <a:defRPr sz="4200">
                <a:latin typeface="Inter"/>
                <a:ea typeface="Inter"/>
                <a:cs typeface="Inter"/>
                <a:sym typeface="Inter"/>
              </a:defRPr>
            </a:lvl9pPr>
          </a:lstStyle>
          <a:p>
            <a:endParaRPr/>
          </a:p>
        </p:txBody>
      </p:sp>
      <p:sp>
        <p:nvSpPr>
          <p:cNvPr id="288" name="Google Shape;288;p2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Font typeface="Inter"/>
              <a:buNone/>
              <a:defRPr sz="2100">
                <a:latin typeface="Inter"/>
                <a:ea typeface="Inter"/>
                <a:cs typeface="Inter"/>
                <a:sym typeface="Inter"/>
              </a:defRPr>
            </a:lvl1pPr>
            <a:lvl2pPr lvl="1" algn="ctr">
              <a:lnSpc>
                <a:spcPct val="100000"/>
              </a:lnSpc>
              <a:spcBef>
                <a:spcPts val="0"/>
              </a:spcBef>
              <a:spcAft>
                <a:spcPts val="0"/>
              </a:spcAft>
              <a:buSzPts val="2100"/>
              <a:buFont typeface="Inter"/>
              <a:buNone/>
              <a:defRPr sz="2100">
                <a:latin typeface="Inter"/>
                <a:ea typeface="Inter"/>
                <a:cs typeface="Inter"/>
                <a:sym typeface="Inter"/>
              </a:defRPr>
            </a:lvl2pPr>
            <a:lvl3pPr lvl="2" algn="ctr">
              <a:lnSpc>
                <a:spcPct val="100000"/>
              </a:lnSpc>
              <a:spcBef>
                <a:spcPts val="0"/>
              </a:spcBef>
              <a:spcAft>
                <a:spcPts val="0"/>
              </a:spcAft>
              <a:buSzPts val="2100"/>
              <a:buFont typeface="Inter"/>
              <a:buNone/>
              <a:defRPr sz="2100">
                <a:latin typeface="Inter"/>
                <a:ea typeface="Inter"/>
                <a:cs typeface="Inter"/>
                <a:sym typeface="Inter"/>
              </a:defRPr>
            </a:lvl3pPr>
            <a:lvl4pPr lvl="3" algn="ctr">
              <a:lnSpc>
                <a:spcPct val="100000"/>
              </a:lnSpc>
              <a:spcBef>
                <a:spcPts val="0"/>
              </a:spcBef>
              <a:spcAft>
                <a:spcPts val="0"/>
              </a:spcAft>
              <a:buSzPts val="2100"/>
              <a:buFont typeface="Inter"/>
              <a:buNone/>
              <a:defRPr sz="2100">
                <a:latin typeface="Inter"/>
                <a:ea typeface="Inter"/>
                <a:cs typeface="Inter"/>
                <a:sym typeface="Inter"/>
              </a:defRPr>
            </a:lvl4pPr>
            <a:lvl5pPr lvl="4" algn="ctr">
              <a:lnSpc>
                <a:spcPct val="100000"/>
              </a:lnSpc>
              <a:spcBef>
                <a:spcPts val="0"/>
              </a:spcBef>
              <a:spcAft>
                <a:spcPts val="0"/>
              </a:spcAft>
              <a:buSzPts val="2100"/>
              <a:buFont typeface="Inter"/>
              <a:buNone/>
              <a:defRPr sz="2100">
                <a:latin typeface="Inter"/>
                <a:ea typeface="Inter"/>
                <a:cs typeface="Inter"/>
                <a:sym typeface="Inter"/>
              </a:defRPr>
            </a:lvl5pPr>
            <a:lvl6pPr lvl="5" algn="ctr">
              <a:lnSpc>
                <a:spcPct val="100000"/>
              </a:lnSpc>
              <a:spcBef>
                <a:spcPts val="0"/>
              </a:spcBef>
              <a:spcAft>
                <a:spcPts val="0"/>
              </a:spcAft>
              <a:buSzPts val="2100"/>
              <a:buFont typeface="Inter"/>
              <a:buNone/>
              <a:defRPr sz="2100">
                <a:latin typeface="Inter"/>
                <a:ea typeface="Inter"/>
                <a:cs typeface="Inter"/>
                <a:sym typeface="Inter"/>
              </a:defRPr>
            </a:lvl6pPr>
            <a:lvl7pPr lvl="6" algn="ctr">
              <a:lnSpc>
                <a:spcPct val="100000"/>
              </a:lnSpc>
              <a:spcBef>
                <a:spcPts val="0"/>
              </a:spcBef>
              <a:spcAft>
                <a:spcPts val="0"/>
              </a:spcAft>
              <a:buSzPts val="2100"/>
              <a:buFont typeface="Inter"/>
              <a:buNone/>
              <a:defRPr sz="2100">
                <a:latin typeface="Inter"/>
                <a:ea typeface="Inter"/>
                <a:cs typeface="Inter"/>
                <a:sym typeface="Inter"/>
              </a:defRPr>
            </a:lvl7pPr>
            <a:lvl8pPr lvl="7" algn="ctr">
              <a:lnSpc>
                <a:spcPct val="100000"/>
              </a:lnSpc>
              <a:spcBef>
                <a:spcPts val="0"/>
              </a:spcBef>
              <a:spcAft>
                <a:spcPts val="0"/>
              </a:spcAft>
              <a:buSzPts val="2100"/>
              <a:buFont typeface="Inter"/>
              <a:buNone/>
              <a:defRPr sz="2100">
                <a:latin typeface="Inter"/>
                <a:ea typeface="Inter"/>
                <a:cs typeface="Inter"/>
                <a:sym typeface="Inter"/>
              </a:defRPr>
            </a:lvl8pPr>
            <a:lvl9pPr lvl="8" algn="ctr">
              <a:lnSpc>
                <a:spcPct val="100000"/>
              </a:lnSpc>
              <a:spcBef>
                <a:spcPts val="0"/>
              </a:spcBef>
              <a:spcAft>
                <a:spcPts val="0"/>
              </a:spcAft>
              <a:buSzPts val="2100"/>
              <a:buFont typeface="Inter"/>
              <a:buNone/>
              <a:defRPr sz="2100">
                <a:latin typeface="Inter"/>
                <a:ea typeface="Inter"/>
                <a:cs typeface="Inter"/>
                <a:sym typeface="Inter"/>
              </a:defRPr>
            </a:lvl9pPr>
          </a:lstStyle>
          <a:p>
            <a:endParaRPr/>
          </a:p>
        </p:txBody>
      </p:sp>
      <p:sp>
        <p:nvSpPr>
          <p:cNvPr id="289" name="Google Shape;289;p2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Font typeface="Inter"/>
              <a:buChar char="●"/>
              <a:defRPr>
                <a:latin typeface="Inter"/>
                <a:ea typeface="Inter"/>
                <a:cs typeface="Inter"/>
                <a:sym typeface="Inter"/>
              </a:defRPr>
            </a:lvl1pPr>
            <a:lvl2pPr marL="914400" lvl="1" indent="-317500">
              <a:spcBef>
                <a:spcPts val="0"/>
              </a:spcBef>
              <a:spcAft>
                <a:spcPts val="0"/>
              </a:spcAft>
              <a:buSzPts val="1400"/>
              <a:buFont typeface="Inter"/>
              <a:buChar char="○"/>
              <a:defRPr>
                <a:latin typeface="Inter"/>
                <a:ea typeface="Inter"/>
                <a:cs typeface="Inter"/>
                <a:sym typeface="Inter"/>
              </a:defRPr>
            </a:lvl2pPr>
            <a:lvl3pPr marL="1371600" lvl="2" indent="-317500">
              <a:spcBef>
                <a:spcPts val="0"/>
              </a:spcBef>
              <a:spcAft>
                <a:spcPts val="0"/>
              </a:spcAft>
              <a:buSzPts val="1400"/>
              <a:buFont typeface="Inter"/>
              <a:buChar char="■"/>
              <a:defRPr>
                <a:latin typeface="Inter"/>
                <a:ea typeface="Inter"/>
                <a:cs typeface="Inter"/>
                <a:sym typeface="Inter"/>
              </a:defRPr>
            </a:lvl3pPr>
            <a:lvl4pPr marL="1828800" lvl="3" indent="-317500">
              <a:spcBef>
                <a:spcPts val="0"/>
              </a:spcBef>
              <a:spcAft>
                <a:spcPts val="0"/>
              </a:spcAft>
              <a:buSzPts val="1400"/>
              <a:buFont typeface="Inter"/>
              <a:buChar char="●"/>
              <a:defRPr>
                <a:latin typeface="Inter"/>
                <a:ea typeface="Inter"/>
                <a:cs typeface="Inter"/>
                <a:sym typeface="Inter"/>
              </a:defRPr>
            </a:lvl4pPr>
            <a:lvl5pPr marL="2286000" lvl="4" indent="-317500">
              <a:spcBef>
                <a:spcPts val="0"/>
              </a:spcBef>
              <a:spcAft>
                <a:spcPts val="0"/>
              </a:spcAft>
              <a:buSzPts val="1400"/>
              <a:buFont typeface="Inter"/>
              <a:buChar char="○"/>
              <a:defRPr>
                <a:latin typeface="Inter"/>
                <a:ea typeface="Inter"/>
                <a:cs typeface="Inter"/>
                <a:sym typeface="Inter"/>
              </a:defRPr>
            </a:lvl5pPr>
            <a:lvl6pPr marL="2743200" lvl="5" indent="-317500">
              <a:spcBef>
                <a:spcPts val="0"/>
              </a:spcBef>
              <a:spcAft>
                <a:spcPts val="0"/>
              </a:spcAft>
              <a:buSzPts val="1400"/>
              <a:buFont typeface="Inter"/>
              <a:buChar char="■"/>
              <a:defRPr>
                <a:latin typeface="Inter"/>
                <a:ea typeface="Inter"/>
                <a:cs typeface="Inter"/>
                <a:sym typeface="Inter"/>
              </a:defRPr>
            </a:lvl6pPr>
            <a:lvl7pPr marL="3200400" lvl="6" indent="-317500">
              <a:spcBef>
                <a:spcPts val="0"/>
              </a:spcBef>
              <a:spcAft>
                <a:spcPts val="0"/>
              </a:spcAft>
              <a:buSzPts val="1400"/>
              <a:buFont typeface="Inter"/>
              <a:buChar char="●"/>
              <a:defRPr>
                <a:latin typeface="Inter"/>
                <a:ea typeface="Inter"/>
                <a:cs typeface="Inter"/>
                <a:sym typeface="Inter"/>
              </a:defRPr>
            </a:lvl7pPr>
            <a:lvl8pPr marL="3657600" lvl="7" indent="-317500">
              <a:spcBef>
                <a:spcPts val="0"/>
              </a:spcBef>
              <a:spcAft>
                <a:spcPts val="0"/>
              </a:spcAft>
              <a:buSzPts val="1400"/>
              <a:buFont typeface="Inter"/>
              <a:buChar char="○"/>
              <a:defRPr>
                <a:latin typeface="Inter"/>
                <a:ea typeface="Inter"/>
                <a:cs typeface="Inter"/>
                <a:sym typeface="Inter"/>
              </a:defRPr>
            </a:lvl8pPr>
            <a:lvl9pPr marL="4114800" lvl="8" indent="-317500">
              <a:spcBef>
                <a:spcPts val="0"/>
              </a:spcBef>
              <a:spcAft>
                <a:spcPts val="0"/>
              </a:spcAft>
              <a:buSzPts val="1400"/>
              <a:buFont typeface="Inter"/>
              <a:buChar char="■"/>
              <a:defRPr>
                <a:latin typeface="Inter"/>
                <a:ea typeface="Inter"/>
                <a:cs typeface="Inter"/>
                <a:sym typeface="Inter"/>
              </a:defRPr>
            </a:lvl9pPr>
          </a:lstStyle>
          <a:p>
            <a:endParaRPr/>
          </a:p>
        </p:txBody>
      </p:sp>
      <p:sp>
        <p:nvSpPr>
          <p:cNvPr id="290" name="Google Shape;29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291" name="Google Shape;291;p23"/>
          <p:cNvGrpSpPr/>
          <p:nvPr/>
        </p:nvGrpSpPr>
        <p:grpSpPr>
          <a:xfrm>
            <a:off x="7724692" y="271192"/>
            <a:ext cx="1141409" cy="237868"/>
            <a:chOff x="238125" y="2101750"/>
            <a:chExt cx="7129350" cy="1486675"/>
          </a:xfrm>
        </p:grpSpPr>
        <p:grpSp>
          <p:nvGrpSpPr>
            <p:cNvPr id="292" name="Google Shape;292;p23"/>
            <p:cNvGrpSpPr/>
            <p:nvPr/>
          </p:nvGrpSpPr>
          <p:grpSpPr>
            <a:xfrm>
              <a:off x="238125" y="2237750"/>
              <a:ext cx="1352275" cy="1350675"/>
              <a:chOff x="238125" y="2237750"/>
              <a:chExt cx="1352275" cy="1350675"/>
            </a:xfrm>
          </p:grpSpPr>
          <p:sp>
            <p:nvSpPr>
              <p:cNvPr id="293" name="Google Shape;293;p23"/>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3"/>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 name="Google Shape;295;p23"/>
            <p:cNvGrpSpPr/>
            <p:nvPr/>
          </p:nvGrpSpPr>
          <p:grpSpPr>
            <a:xfrm>
              <a:off x="1834425" y="2101750"/>
              <a:ext cx="5533050" cy="1446675"/>
              <a:chOff x="1834425" y="2101750"/>
              <a:chExt cx="5533050" cy="1446675"/>
            </a:xfrm>
          </p:grpSpPr>
          <p:sp>
            <p:nvSpPr>
              <p:cNvPr id="296" name="Google Shape;296;p23"/>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3"/>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3"/>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3"/>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3"/>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3"/>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3"/>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3"/>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3"/>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
        <p:nvSpPr>
          <p:cNvPr id="306" name="Google Shape;306;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307" name="Google Shape;307;p24"/>
          <p:cNvGrpSpPr/>
          <p:nvPr/>
        </p:nvGrpSpPr>
        <p:grpSpPr>
          <a:xfrm>
            <a:off x="7724692" y="271192"/>
            <a:ext cx="1141409" cy="237868"/>
            <a:chOff x="238125" y="2101750"/>
            <a:chExt cx="7129350" cy="1486675"/>
          </a:xfrm>
        </p:grpSpPr>
        <p:grpSp>
          <p:nvGrpSpPr>
            <p:cNvPr id="308" name="Google Shape;308;p24"/>
            <p:cNvGrpSpPr/>
            <p:nvPr/>
          </p:nvGrpSpPr>
          <p:grpSpPr>
            <a:xfrm>
              <a:off x="238125" y="2237750"/>
              <a:ext cx="1352275" cy="1350675"/>
              <a:chOff x="238125" y="2237750"/>
              <a:chExt cx="1352275" cy="1350675"/>
            </a:xfrm>
          </p:grpSpPr>
          <p:sp>
            <p:nvSpPr>
              <p:cNvPr id="309" name="Google Shape;309;p24"/>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4"/>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 name="Google Shape;311;p24"/>
            <p:cNvGrpSpPr/>
            <p:nvPr/>
          </p:nvGrpSpPr>
          <p:grpSpPr>
            <a:xfrm>
              <a:off x="1834425" y="2101750"/>
              <a:ext cx="5533050" cy="1446675"/>
              <a:chOff x="1834425" y="2101750"/>
              <a:chExt cx="5533050" cy="1446675"/>
            </a:xfrm>
          </p:grpSpPr>
          <p:sp>
            <p:nvSpPr>
              <p:cNvPr id="312" name="Google Shape;312;p24"/>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4"/>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4"/>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4"/>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4"/>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4"/>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4"/>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4"/>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4"/>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321"/>
        <p:cNvGrpSpPr/>
        <p:nvPr/>
      </p:nvGrpSpPr>
      <p:grpSpPr>
        <a:xfrm>
          <a:off x="0" y="0"/>
          <a:ext cx="0" cy="0"/>
          <a:chOff x="0" y="0"/>
          <a:chExt cx="0" cy="0"/>
        </a:xfrm>
      </p:grpSpPr>
      <p:sp>
        <p:nvSpPr>
          <p:cNvPr id="322" name="Google Shape;322;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7"/>
        <p:cNvGrpSpPr/>
        <p:nvPr/>
      </p:nvGrpSpPr>
      <p:grpSpPr>
        <a:xfrm>
          <a:off x="0" y="0"/>
          <a:ext cx="0" cy="0"/>
          <a:chOff x="0" y="0"/>
          <a:chExt cx="0" cy="0"/>
        </a:xfrm>
      </p:grpSpPr>
      <p:sp>
        <p:nvSpPr>
          <p:cNvPr id="328" name="Google Shape;328;p27"/>
          <p:cNvSpPr/>
          <p:nvPr/>
        </p:nvSpPr>
        <p:spPr>
          <a:xfrm>
            <a:off x="0" y="0"/>
            <a:ext cx="9144000" cy="3578100"/>
          </a:xfrm>
          <a:prstGeom prst="rect">
            <a:avLst/>
          </a:prstGeom>
          <a:gradFill>
            <a:gsLst>
              <a:gs pos="0">
                <a:srgbClr val="9F5DFF"/>
              </a:gs>
              <a:gs pos="100000">
                <a:srgbClr val="662DB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7"/>
          <p:cNvSpPr txBox="1">
            <a:spLocks noGrp="1"/>
          </p:cNvSpPr>
          <p:nvPr>
            <p:ph type="ctrTitle"/>
          </p:nvPr>
        </p:nvSpPr>
        <p:spPr>
          <a:xfrm>
            <a:off x="697725" y="613700"/>
            <a:ext cx="7800600" cy="1483500"/>
          </a:xfrm>
          <a:prstGeom prst="rect">
            <a:avLst/>
          </a:prstGeom>
        </p:spPr>
        <p:txBody>
          <a:bodyPr spcFirstLastPara="1" wrap="square" lIns="0" tIns="0" rIns="0" bIns="0" anchor="t" anchorCtr="0">
            <a:normAutofit/>
          </a:bodyPr>
          <a:lstStyle>
            <a:lvl1pPr lvl="0">
              <a:lnSpc>
                <a:spcPct val="90000"/>
              </a:lnSpc>
              <a:spcBef>
                <a:spcPts val="0"/>
              </a:spcBef>
              <a:spcAft>
                <a:spcPts val="0"/>
              </a:spcAft>
              <a:buClr>
                <a:srgbClr val="FFFFFF"/>
              </a:buClr>
              <a:buSzPts val="4800"/>
              <a:buFont typeface="Plus Jakarta Sans ExtraBold"/>
              <a:buNone/>
              <a:defRPr sz="4800" b="0">
                <a:solidFill>
                  <a:srgbClr val="FFFFFF"/>
                </a:solidFill>
                <a:latin typeface="Plus Jakarta Sans ExtraBold"/>
                <a:ea typeface="Plus Jakarta Sans ExtraBold"/>
                <a:cs typeface="Plus Jakarta Sans ExtraBold"/>
                <a:sym typeface="Plus Jakarta Sans ExtraBold"/>
              </a:defRPr>
            </a:lvl1pPr>
            <a:lvl2pPr lvl="1">
              <a:spcBef>
                <a:spcPts val="0"/>
              </a:spcBef>
              <a:spcAft>
                <a:spcPts val="0"/>
              </a:spcAft>
              <a:buClr>
                <a:srgbClr val="444F66"/>
              </a:buClr>
              <a:buSzPts val="6000"/>
              <a:buNone/>
              <a:defRPr sz="6000">
                <a:solidFill>
                  <a:srgbClr val="444F66"/>
                </a:solidFill>
              </a:defRPr>
            </a:lvl2pPr>
            <a:lvl3pPr lvl="2">
              <a:spcBef>
                <a:spcPts val="0"/>
              </a:spcBef>
              <a:spcAft>
                <a:spcPts val="0"/>
              </a:spcAft>
              <a:buClr>
                <a:srgbClr val="444F66"/>
              </a:buClr>
              <a:buSzPts val="6000"/>
              <a:buNone/>
              <a:defRPr sz="6000">
                <a:solidFill>
                  <a:srgbClr val="444F66"/>
                </a:solidFill>
              </a:defRPr>
            </a:lvl3pPr>
            <a:lvl4pPr lvl="3">
              <a:spcBef>
                <a:spcPts val="0"/>
              </a:spcBef>
              <a:spcAft>
                <a:spcPts val="0"/>
              </a:spcAft>
              <a:buClr>
                <a:srgbClr val="444F66"/>
              </a:buClr>
              <a:buSzPts val="6000"/>
              <a:buNone/>
              <a:defRPr sz="6000">
                <a:solidFill>
                  <a:srgbClr val="444F66"/>
                </a:solidFill>
              </a:defRPr>
            </a:lvl4pPr>
            <a:lvl5pPr lvl="4">
              <a:spcBef>
                <a:spcPts val="0"/>
              </a:spcBef>
              <a:spcAft>
                <a:spcPts val="0"/>
              </a:spcAft>
              <a:buClr>
                <a:srgbClr val="444F66"/>
              </a:buClr>
              <a:buSzPts val="6000"/>
              <a:buNone/>
              <a:defRPr sz="6000">
                <a:solidFill>
                  <a:srgbClr val="444F66"/>
                </a:solidFill>
              </a:defRPr>
            </a:lvl5pPr>
            <a:lvl6pPr lvl="5">
              <a:spcBef>
                <a:spcPts val="0"/>
              </a:spcBef>
              <a:spcAft>
                <a:spcPts val="0"/>
              </a:spcAft>
              <a:buClr>
                <a:srgbClr val="444F66"/>
              </a:buClr>
              <a:buSzPts val="6000"/>
              <a:buNone/>
              <a:defRPr sz="6000">
                <a:solidFill>
                  <a:srgbClr val="444F66"/>
                </a:solidFill>
              </a:defRPr>
            </a:lvl6pPr>
            <a:lvl7pPr lvl="6">
              <a:spcBef>
                <a:spcPts val="0"/>
              </a:spcBef>
              <a:spcAft>
                <a:spcPts val="0"/>
              </a:spcAft>
              <a:buClr>
                <a:srgbClr val="444F66"/>
              </a:buClr>
              <a:buSzPts val="6000"/>
              <a:buNone/>
              <a:defRPr sz="6000">
                <a:solidFill>
                  <a:srgbClr val="444F66"/>
                </a:solidFill>
              </a:defRPr>
            </a:lvl7pPr>
            <a:lvl8pPr lvl="7">
              <a:spcBef>
                <a:spcPts val="0"/>
              </a:spcBef>
              <a:spcAft>
                <a:spcPts val="0"/>
              </a:spcAft>
              <a:buClr>
                <a:srgbClr val="444F66"/>
              </a:buClr>
              <a:buSzPts val="6000"/>
              <a:buNone/>
              <a:defRPr sz="6000">
                <a:solidFill>
                  <a:srgbClr val="444F66"/>
                </a:solidFill>
              </a:defRPr>
            </a:lvl8pPr>
            <a:lvl9pPr lvl="8">
              <a:spcBef>
                <a:spcPts val="0"/>
              </a:spcBef>
              <a:spcAft>
                <a:spcPts val="0"/>
              </a:spcAft>
              <a:buClr>
                <a:srgbClr val="444F66"/>
              </a:buClr>
              <a:buSzPts val="6000"/>
              <a:buNone/>
              <a:defRPr sz="6000">
                <a:solidFill>
                  <a:srgbClr val="444F66"/>
                </a:solidFill>
              </a:defRPr>
            </a:lvl9pPr>
          </a:lstStyle>
          <a:p>
            <a:endParaRPr/>
          </a:p>
        </p:txBody>
      </p:sp>
      <p:sp>
        <p:nvSpPr>
          <p:cNvPr id="330" name="Google Shape;330;p27"/>
          <p:cNvSpPr txBox="1">
            <a:spLocks noGrp="1"/>
          </p:cNvSpPr>
          <p:nvPr>
            <p:ph type="subTitle" idx="1"/>
          </p:nvPr>
        </p:nvSpPr>
        <p:spPr>
          <a:xfrm>
            <a:off x="671700" y="2333350"/>
            <a:ext cx="7800600" cy="780000"/>
          </a:xfrm>
          <a:prstGeom prst="rect">
            <a:avLst/>
          </a:prstGeom>
        </p:spPr>
        <p:txBody>
          <a:bodyPr spcFirstLastPara="1" wrap="square" lIns="0" tIns="0" rIns="0" bIns="0" anchor="t" anchorCtr="0">
            <a:normAutofit/>
          </a:bodyPr>
          <a:lstStyle>
            <a:lvl1pPr lvl="0">
              <a:lnSpc>
                <a:spcPct val="115000"/>
              </a:lnSpc>
              <a:spcBef>
                <a:spcPts val="0"/>
              </a:spcBef>
              <a:spcAft>
                <a:spcPts val="0"/>
              </a:spcAft>
              <a:buClr>
                <a:srgbClr val="FFFFFF"/>
              </a:buClr>
              <a:buSzPts val="1800"/>
              <a:buNone/>
              <a:defRPr>
                <a:solidFill>
                  <a:srgbClr val="FFFFF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331" name="Google Shape;331;p27"/>
          <p:cNvPicPr preferRelativeResize="0"/>
          <p:nvPr/>
        </p:nvPicPr>
        <p:blipFill>
          <a:blip r:embed="rId2">
            <a:alphaModFix/>
          </a:blip>
          <a:stretch>
            <a:fillRect/>
          </a:stretch>
        </p:blipFill>
        <p:spPr>
          <a:xfrm>
            <a:off x="4722050" y="2517048"/>
            <a:ext cx="4260826" cy="1331525"/>
          </a:xfrm>
          <a:prstGeom prst="rect">
            <a:avLst/>
          </a:prstGeom>
          <a:noFill/>
          <a:ln>
            <a:noFill/>
          </a:ln>
        </p:spPr>
      </p:pic>
      <p:pic>
        <p:nvPicPr>
          <p:cNvPr id="332" name="Google Shape;332;p27" title="Read&amp;Write logo"/>
          <p:cNvPicPr preferRelativeResize="0"/>
          <p:nvPr/>
        </p:nvPicPr>
        <p:blipFill>
          <a:blip r:embed="rId3">
            <a:alphaModFix/>
          </a:blip>
          <a:stretch>
            <a:fillRect/>
          </a:stretch>
        </p:blipFill>
        <p:spPr>
          <a:xfrm>
            <a:off x="671700" y="4023720"/>
            <a:ext cx="3374270" cy="612000"/>
          </a:xfrm>
          <a:prstGeom prst="rect">
            <a:avLst/>
          </a:prstGeom>
          <a:noFill/>
          <a:ln>
            <a:noFill/>
          </a:ln>
        </p:spPr>
      </p:pic>
      <p:grpSp>
        <p:nvGrpSpPr>
          <p:cNvPr id="333" name="Google Shape;333;p27"/>
          <p:cNvGrpSpPr/>
          <p:nvPr/>
        </p:nvGrpSpPr>
        <p:grpSpPr>
          <a:xfrm>
            <a:off x="6970514" y="4170503"/>
            <a:ext cx="1527820" cy="318446"/>
            <a:chOff x="238125" y="2101750"/>
            <a:chExt cx="7129350" cy="1486675"/>
          </a:xfrm>
        </p:grpSpPr>
        <p:grpSp>
          <p:nvGrpSpPr>
            <p:cNvPr id="334" name="Google Shape;334;p27"/>
            <p:cNvGrpSpPr/>
            <p:nvPr/>
          </p:nvGrpSpPr>
          <p:grpSpPr>
            <a:xfrm>
              <a:off x="238125" y="2237750"/>
              <a:ext cx="1352275" cy="1350675"/>
              <a:chOff x="238125" y="2237750"/>
              <a:chExt cx="1352275" cy="1350675"/>
            </a:xfrm>
          </p:grpSpPr>
          <p:sp>
            <p:nvSpPr>
              <p:cNvPr id="335" name="Google Shape;335;p27"/>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7"/>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27"/>
            <p:cNvGrpSpPr/>
            <p:nvPr/>
          </p:nvGrpSpPr>
          <p:grpSpPr>
            <a:xfrm>
              <a:off x="1834425" y="2101750"/>
              <a:ext cx="5533050" cy="1446675"/>
              <a:chOff x="1834425" y="2101750"/>
              <a:chExt cx="5533050" cy="1446675"/>
            </a:xfrm>
          </p:grpSpPr>
          <p:sp>
            <p:nvSpPr>
              <p:cNvPr id="338" name="Google Shape;338;p27"/>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7"/>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7"/>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7"/>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7"/>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7"/>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7"/>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7"/>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7"/>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1">
  <p:cSld name="TITLE_1">
    <p:bg>
      <p:bgPr>
        <a:solidFill>
          <a:schemeClr val="lt1"/>
        </a:solidFill>
        <a:effectLst/>
      </p:bgPr>
    </p:bg>
    <p:spTree>
      <p:nvGrpSpPr>
        <p:cNvPr id="1" name="Shape 347"/>
        <p:cNvGrpSpPr/>
        <p:nvPr/>
      </p:nvGrpSpPr>
      <p:grpSpPr>
        <a:xfrm>
          <a:off x="0" y="0"/>
          <a:ext cx="0" cy="0"/>
          <a:chOff x="0" y="0"/>
          <a:chExt cx="0" cy="0"/>
        </a:xfrm>
      </p:grpSpPr>
      <p:sp>
        <p:nvSpPr>
          <p:cNvPr id="348" name="Google Shape;348;p28"/>
          <p:cNvSpPr/>
          <p:nvPr/>
        </p:nvSpPr>
        <p:spPr>
          <a:xfrm>
            <a:off x="0" y="0"/>
            <a:ext cx="9144000" cy="3578100"/>
          </a:xfrm>
          <a:prstGeom prst="rect">
            <a:avLst/>
          </a:prstGeom>
          <a:gradFill>
            <a:gsLst>
              <a:gs pos="0">
                <a:srgbClr val="9F5DFF"/>
              </a:gs>
              <a:gs pos="100000">
                <a:srgbClr val="662DB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8"/>
          <p:cNvSpPr txBox="1">
            <a:spLocks noGrp="1"/>
          </p:cNvSpPr>
          <p:nvPr>
            <p:ph type="ctrTitle"/>
          </p:nvPr>
        </p:nvSpPr>
        <p:spPr>
          <a:xfrm>
            <a:off x="697725" y="613700"/>
            <a:ext cx="7800600" cy="1483500"/>
          </a:xfrm>
          <a:prstGeom prst="rect">
            <a:avLst/>
          </a:prstGeom>
        </p:spPr>
        <p:txBody>
          <a:bodyPr spcFirstLastPara="1" wrap="square" lIns="0" tIns="0" rIns="0" bIns="0" anchor="t" anchorCtr="0">
            <a:normAutofit/>
          </a:bodyPr>
          <a:lstStyle>
            <a:lvl1pPr lvl="0">
              <a:lnSpc>
                <a:spcPct val="90000"/>
              </a:lnSpc>
              <a:spcBef>
                <a:spcPts val="0"/>
              </a:spcBef>
              <a:spcAft>
                <a:spcPts val="0"/>
              </a:spcAft>
              <a:buClr>
                <a:srgbClr val="FFFFFF"/>
              </a:buClr>
              <a:buSzPts val="4800"/>
              <a:buFont typeface="Plus Jakarta Sans ExtraBold"/>
              <a:buNone/>
              <a:defRPr sz="4800" b="0">
                <a:solidFill>
                  <a:srgbClr val="FFFFFF"/>
                </a:solidFill>
                <a:latin typeface="Plus Jakarta Sans ExtraBold"/>
                <a:ea typeface="Plus Jakarta Sans ExtraBold"/>
                <a:cs typeface="Plus Jakarta Sans ExtraBold"/>
                <a:sym typeface="Plus Jakarta Sans ExtraBold"/>
              </a:defRPr>
            </a:lvl1pPr>
            <a:lvl2pPr lvl="1">
              <a:spcBef>
                <a:spcPts val="0"/>
              </a:spcBef>
              <a:spcAft>
                <a:spcPts val="0"/>
              </a:spcAft>
              <a:buClr>
                <a:srgbClr val="444F66"/>
              </a:buClr>
              <a:buSzPts val="6000"/>
              <a:buNone/>
              <a:defRPr sz="6000">
                <a:solidFill>
                  <a:srgbClr val="444F66"/>
                </a:solidFill>
              </a:defRPr>
            </a:lvl2pPr>
            <a:lvl3pPr lvl="2">
              <a:spcBef>
                <a:spcPts val="0"/>
              </a:spcBef>
              <a:spcAft>
                <a:spcPts val="0"/>
              </a:spcAft>
              <a:buClr>
                <a:srgbClr val="444F66"/>
              </a:buClr>
              <a:buSzPts val="6000"/>
              <a:buNone/>
              <a:defRPr sz="6000">
                <a:solidFill>
                  <a:srgbClr val="444F66"/>
                </a:solidFill>
              </a:defRPr>
            </a:lvl3pPr>
            <a:lvl4pPr lvl="3">
              <a:spcBef>
                <a:spcPts val="0"/>
              </a:spcBef>
              <a:spcAft>
                <a:spcPts val="0"/>
              </a:spcAft>
              <a:buClr>
                <a:srgbClr val="444F66"/>
              </a:buClr>
              <a:buSzPts val="6000"/>
              <a:buNone/>
              <a:defRPr sz="6000">
                <a:solidFill>
                  <a:srgbClr val="444F66"/>
                </a:solidFill>
              </a:defRPr>
            </a:lvl4pPr>
            <a:lvl5pPr lvl="4">
              <a:spcBef>
                <a:spcPts val="0"/>
              </a:spcBef>
              <a:spcAft>
                <a:spcPts val="0"/>
              </a:spcAft>
              <a:buClr>
                <a:srgbClr val="444F66"/>
              </a:buClr>
              <a:buSzPts val="6000"/>
              <a:buNone/>
              <a:defRPr sz="6000">
                <a:solidFill>
                  <a:srgbClr val="444F66"/>
                </a:solidFill>
              </a:defRPr>
            </a:lvl5pPr>
            <a:lvl6pPr lvl="5">
              <a:spcBef>
                <a:spcPts val="0"/>
              </a:spcBef>
              <a:spcAft>
                <a:spcPts val="0"/>
              </a:spcAft>
              <a:buClr>
                <a:srgbClr val="444F66"/>
              </a:buClr>
              <a:buSzPts val="6000"/>
              <a:buNone/>
              <a:defRPr sz="6000">
                <a:solidFill>
                  <a:srgbClr val="444F66"/>
                </a:solidFill>
              </a:defRPr>
            </a:lvl6pPr>
            <a:lvl7pPr lvl="6">
              <a:spcBef>
                <a:spcPts val="0"/>
              </a:spcBef>
              <a:spcAft>
                <a:spcPts val="0"/>
              </a:spcAft>
              <a:buClr>
                <a:srgbClr val="444F66"/>
              </a:buClr>
              <a:buSzPts val="6000"/>
              <a:buNone/>
              <a:defRPr sz="6000">
                <a:solidFill>
                  <a:srgbClr val="444F66"/>
                </a:solidFill>
              </a:defRPr>
            </a:lvl7pPr>
            <a:lvl8pPr lvl="7">
              <a:spcBef>
                <a:spcPts val="0"/>
              </a:spcBef>
              <a:spcAft>
                <a:spcPts val="0"/>
              </a:spcAft>
              <a:buClr>
                <a:srgbClr val="444F66"/>
              </a:buClr>
              <a:buSzPts val="6000"/>
              <a:buNone/>
              <a:defRPr sz="6000">
                <a:solidFill>
                  <a:srgbClr val="444F66"/>
                </a:solidFill>
              </a:defRPr>
            </a:lvl8pPr>
            <a:lvl9pPr lvl="8">
              <a:spcBef>
                <a:spcPts val="0"/>
              </a:spcBef>
              <a:spcAft>
                <a:spcPts val="0"/>
              </a:spcAft>
              <a:buClr>
                <a:srgbClr val="444F66"/>
              </a:buClr>
              <a:buSzPts val="6000"/>
              <a:buNone/>
              <a:defRPr sz="6000">
                <a:solidFill>
                  <a:srgbClr val="444F66"/>
                </a:solidFill>
              </a:defRPr>
            </a:lvl9pPr>
          </a:lstStyle>
          <a:p>
            <a:endParaRPr/>
          </a:p>
        </p:txBody>
      </p:sp>
      <p:sp>
        <p:nvSpPr>
          <p:cNvPr id="350" name="Google Shape;350;p28"/>
          <p:cNvSpPr txBox="1">
            <a:spLocks noGrp="1"/>
          </p:cNvSpPr>
          <p:nvPr>
            <p:ph type="subTitle" idx="1"/>
          </p:nvPr>
        </p:nvSpPr>
        <p:spPr>
          <a:xfrm>
            <a:off x="671700" y="2333350"/>
            <a:ext cx="7800600" cy="780000"/>
          </a:xfrm>
          <a:prstGeom prst="rect">
            <a:avLst/>
          </a:prstGeom>
        </p:spPr>
        <p:txBody>
          <a:bodyPr spcFirstLastPara="1" wrap="square" lIns="0" tIns="0" rIns="0" bIns="0" anchor="t" anchorCtr="0">
            <a:normAutofit/>
          </a:bodyPr>
          <a:lstStyle>
            <a:lvl1pPr lvl="0">
              <a:lnSpc>
                <a:spcPct val="115000"/>
              </a:lnSpc>
              <a:spcBef>
                <a:spcPts val="0"/>
              </a:spcBef>
              <a:spcAft>
                <a:spcPts val="0"/>
              </a:spcAft>
              <a:buClr>
                <a:srgbClr val="FFFFFF"/>
              </a:buClr>
              <a:buSzPts val="1800"/>
              <a:buNone/>
              <a:defRPr>
                <a:solidFill>
                  <a:srgbClr val="FFFFF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351" name="Google Shape;351;p28" title="Read&amp;Write logo"/>
          <p:cNvPicPr preferRelativeResize="0"/>
          <p:nvPr/>
        </p:nvPicPr>
        <p:blipFill>
          <a:blip r:embed="rId2">
            <a:alphaModFix/>
          </a:blip>
          <a:stretch>
            <a:fillRect/>
          </a:stretch>
        </p:blipFill>
        <p:spPr>
          <a:xfrm>
            <a:off x="671700" y="4023720"/>
            <a:ext cx="3374270" cy="612000"/>
          </a:xfrm>
          <a:prstGeom prst="rect">
            <a:avLst/>
          </a:prstGeom>
          <a:noFill/>
          <a:ln>
            <a:noFill/>
          </a:ln>
        </p:spPr>
      </p:pic>
      <p:grpSp>
        <p:nvGrpSpPr>
          <p:cNvPr id="352" name="Google Shape;352;p28"/>
          <p:cNvGrpSpPr/>
          <p:nvPr/>
        </p:nvGrpSpPr>
        <p:grpSpPr>
          <a:xfrm>
            <a:off x="6970514" y="4170503"/>
            <a:ext cx="1527820" cy="318446"/>
            <a:chOff x="238125" y="2101750"/>
            <a:chExt cx="7129350" cy="1486675"/>
          </a:xfrm>
        </p:grpSpPr>
        <p:grpSp>
          <p:nvGrpSpPr>
            <p:cNvPr id="353" name="Google Shape;353;p28"/>
            <p:cNvGrpSpPr/>
            <p:nvPr/>
          </p:nvGrpSpPr>
          <p:grpSpPr>
            <a:xfrm>
              <a:off x="238125" y="2237750"/>
              <a:ext cx="1352275" cy="1350675"/>
              <a:chOff x="238125" y="2237750"/>
              <a:chExt cx="1352275" cy="1350675"/>
            </a:xfrm>
          </p:grpSpPr>
          <p:sp>
            <p:nvSpPr>
              <p:cNvPr id="354" name="Google Shape;354;p28"/>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8"/>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28"/>
            <p:cNvGrpSpPr/>
            <p:nvPr/>
          </p:nvGrpSpPr>
          <p:grpSpPr>
            <a:xfrm>
              <a:off x="1834425" y="2101750"/>
              <a:ext cx="5533050" cy="1446675"/>
              <a:chOff x="1834425" y="2101750"/>
              <a:chExt cx="5533050" cy="1446675"/>
            </a:xfrm>
          </p:grpSpPr>
          <p:sp>
            <p:nvSpPr>
              <p:cNvPr id="357" name="Google Shape;357;p28"/>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8"/>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8"/>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8"/>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8"/>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8"/>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8"/>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8"/>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8"/>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6"/>
        <p:cNvGrpSpPr/>
        <p:nvPr/>
      </p:nvGrpSpPr>
      <p:grpSpPr>
        <a:xfrm>
          <a:off x="0" y="0"/>
          <a:ext cx="0" cy="0"/>
          <a:chOff x="0" y="0"/>
          <a:chExt cx="0" cy="0"/>
        </a:xfrm>
      </p:grpSpPr>
      <p:sp>
        <p:nvSpPr>
          <p:cNvPr id="367" name="Google Shape;367;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368" name="Google Shape;368;p29"/>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444F66"/>
              </a:buClr>
              <a:buSzPts val="4800"/>
              <a:buFont typeface="Plus Jakarta Sans ExtraBold"/>
              <a:buNone/>
              <a:defRPr sz="4800" b="0">
                <a:solidFill>
                  <a:srgbClr val="444F66"/>
                </a:solidFill>
                <a:latin typeface="Plus Jakarta Sans ExtraBold"/>
                <a:ea typeface="Plus Jakarta Sans ExtraBold"/>
                <a:cs typeface="Plus Jakarta Sans ExtraBold"/>
                <a:sym typeface="Plus Jakarta Sans ExtraBold"/>
              </a:defRPr>
            </a:lvl1pPr>
            <a:lvl2pPr lvl="1">
              <a:spcBef>
                <a:spcPts val="0"/>
              </a:spcBef>
              <a:spcAft>
                <a:spcPts val="0"/>
              </a:spcAft>
              <a:buClr>
                <a:srgbClr val="232937"/>
              </a:buClr>
              <a:buSzPts val="3600"/>
              <a:buNone/>
              <a:defRPr sz="3600">
                <a:solidFill>
                  <a:srgbClr val="232937"/>
                </a:solidFill>
              </a:defRPr>
            </a:lvl2pPr>
            <a:lvl3pPr lvl="2">
              <a:spcBef>
                <a:spcPts val="0"/>
              </a:spcBef>
              <a:spcAft>
                <a:spcPts val="0"/>
              </a:spcAft>
              <a:buClr>
                <a:srgbClr val="232937"/>
              </a:buClr>
              <a:buSzPts val="3600"/>
              <a:buNone/>
              <a:defRPr sz="3600">
                <a:solidFill>
                  <a:srgbClr val="232937"/>
                </a:solidFill>
              </a:defRPr>
            </a:lvl3pPr>
            <a:lvl4pPr lvl="3">
              <a:spcBef>
                <a:spcPts val="0"/>
              </a:spcBef>
              <a:spcAft>
                <a:spcPts val="0"/>
              </a:spcAft>
              <a:buClr>
                <a:srgbClr val="232937"/>
              </a:buClr>
              <a:buSzPts val="3600"/>
              <a:buNone/>
              <a:defRPr sz="3600">
                <a:solidFill>
                  <a:srgbClr val="232937"/>
                </a:solidFill>
              </a:defRPr>
            </a:lvl4pPr>
            <a:lvl5pPr lvl="4">
              <a:spcBef>
                <a:spcPts val="0"/>
              </a:spcBef>
              <a:spcAft>
                <a:spcPts val="0"/>
              </a:spcAft>
              <a:buClr>
                <a:srgbClr val="232937"/>
              </a:buClr>
              <a:buSzPts val="3600"/>
              <a:buNone/>
              <a:defRPr sz="3600">
                <a:solidFill>
                  <a:srgbClr val="232937"/>
                </a:solidFill>
              </a:defRPr>
            </a:lvl5pPr>
            <a:lvl6pPr lvl="5">
              <a:spcBef>
                <a:spcPts val="0"/>
              </a:spcBef>
              <a:spcAft>
                <a:spcPts val="0"/>
              </a:spcAft>
              <a:buClr>
                <a:srgbClr val="232937"/>
              </a:buClr>
              <a:buSzPts val="3600"/>
              <a:buNone/>
              <a:defRPr sz="3600">
                <a:solidFill>
                  <a:srgbClr val="232937"/>
                </a:solidFill>
              </a:defRPr>
            </a:lvl6pPr>
            <a:lvl7pPr lvl="6">
              <a:spcBef>
                <a:spcPts val="0"/>
              </a:spcBef>
              <a:spcAft>
                <a:spcPts val="0"/>
              </a:spcAft>
              <a:buClr>
                <a:srgbClr val="232937"/>
              </a:buClr>
              <a:buSzPts val="3600"/>
              <a:buNone/>
              <a:defRPr sz="3600">
                <a:solidFill>
                  <a:srgbClr val="232937"/>
                </a:solidFill>
              </a:defRPr>
            </a:lvl7pPr>
            <a:lvl8pPr lvl="7">
              <a:spcBef>
                <a:spcPts val="0"/>
              </a:spcBef>
              <a:spcAft>
                <a:spcPts val="0"/>
              </a:spcAft>
              <a:buClr>
                <a:srgbClr val="232937"/>
              </a:buClr>
              <a:buSzPts val="3600"/>
              <a:buNone/>
              <a:defRPr sz="3600">
                <a:solidFill>
                  <a:srgbClr val="232937"/>
                </a:solidFill>
              </a:defRPr>
            </a:lvl8pPr>
            <a:lvl9pPr lvl="8">
              <a:spcBef>
                <a:spcPts val="0"/>
              </a:spcBef>
              <a:spcAft>
                <a:spcPts val="0"/>
              </a:spcAft>
              <a:buClr>
                <a:srgbClr val="232937"/>
              </a:buClr>
              <a:buSzPts val="3600"/>
              <a:buNone/>
              <a:defRPr sz="3600">
                <a:solidFill>
                  <a:srgbClr val="232937"/>
                </a:solidFill>
              </a:defRPr>
            </a:lvl9pPr>
          </a:lstStyle>
          <a:p>
            <a:endParaRPr/>
          </a:p>
        </p:txBody>
      </p:sp>
      <p:grpSp>
        <p:nvGrpSpPr>
          <p:cNvPr id="369" name="Google Shape;369;p29"/>
          <p:cNvGrpSpPr/>
          <p:nvPr/>
        </p:nvGrpSpPr>
        <p:grpSpPr>
          <a:xfrm>
            <a:off x="7724692" y="271192"/>
            <a:ext cx="1141409" cy="237868"/>
            <a:chOff x="238125" y="2101750"/>
            <a:chExt cx="7129350" cy="1486675"/>
          </a:xfrm>
        </p:grpSpPr>
        <p:grpSp>
          <p:nvGrpSpPr>
            <p:cNvPr id="370" name="Google Shape;370;p29"/>
            <p:cNvGrpSpPr/>
            <p:nvPr/>
          </p:nvGrpSpPr>
          <p:grpSpPr>
            <a:xfrm>
              <a:off x="238125" y="2237750"/>
              <a:ext cx="1352275" cy="1350675"/>
              <a:chOff x="238125" y="2237750"/>
              <a:chExt cx="1352275" cy="1350675"/>
            </a:xfrm>
          </p:grpSpPr>
          <p:sp>
            <p:nvSpPr>
              <p:cNvPr id="371" name="Google Shape;371;p29"/>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9"/>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29"/>
            <p:cNvGrpSpPr/>
            <p:nvPr/>
          </p:nvGrpSpPr>
          <p:grpSpPr>
            <a:xfrm>
              <a:off x="1834425" y="2101750"/>
              <a:ext cx="5533050" cy="1446675"/>
              <a:chOff x="1834425" y="2101750"/>
              <a:chExt cx="5533050" cy="1446675"/>
            </a:xfrm>
          </p:grpSpPr>
          <p:sp>
            <p:nvSpPr>
              <p:cNvPr id="374" name="Google Shape;374;p29"/>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9"/>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9"/>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9"/>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9"/>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9"/>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9"/>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9"/>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9"/>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 Slate Dark">
  <p:cSld name="SECTION_HEADER_1">
    <p:bg>
      <p:bgPr>
        <a:solidFill>
          <a:srgbClr val="001E3F"/>
        </a:solidFill>
        <a:effectLst/>
      </p:bgPr>
    </p:bg>
    <p:spTree>
      <p:nvGrpSpPr>
        <p:cNvPr id="1" name="Shape 383"/>
        <p:cNvGrpSpPr/>
        <p:nvPr/>
      </p:nvGrpSpPr>
      <p:grpSpPr>
        <a:xfrm>
          <a:off x="0" y="0"/>
          <a:ext cx="0" cy="0"/>
          <a:chOff x="0" y="0"/>
          <a:chExt cx="0" cy="0"/>
        </a:xfrm>
      </p:grpSpPr>
      <p:sp>
        <p:nvSpPr>
          <p:cNvPr id="384" name="Google Shape;384;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385" name="Google Shape;385;p30"/>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4800"/>
              <a:buFont typeface="Plus Jakarta Sans ExtraBold"/>
              <a:buNone/>
              <a:defRPr sz="4800" b="0">
                <a:solidFill>
                  <a:srgbClr val="FFFFFF"/>
                </a:solidFill>
                <a:latin typeface="Plus Jakarta Sans ExtraBold"/>
                <a:ea typeface="Plus Jakarta Sans ExtraBold"/>
                <a:cs typeface="Plus Jakarta Sans ExtraBold"/>
                <a:sym typeface="Plus Jakarta Sans ExtraBold"/>
              </a:defRPr>
            </a:lvl1pPr>
            <a:lvl2pPr lvl="1">
              <a:spcBef>
                <a:spcPts val="0"/>
              </a:spcBef>
              <a:spcAft>
                <a:spcPts val="0"/>
              </a:spcAft>
              <a:buClr>
                <a:srgbClr val="FFFFFF"/>
              </a:buClr>
              <a:buSzPts val="4800"/>
              <a:buNone/>
              <a:defRPr sz="4800">
                <a:solidFill>
                  <a:srgbClr val="FFFFFF"/>
                </a:solidFill>
              </a:defRPr>
            </a:lvl2pPr>
            <a:lvl3pPr lvl="2">
              <a:spcBef>
                <a:spcPts val="0"/>
              </a:spcBef>
              <a:spcAft>
                <a:spcPts val="0"/>
              </a:spcAft>
              <a:buClr>
                <a:srgbClr val="FFFFFF"/>
              </a:buClr>
              <a:buSzPts val="4800"/>
              <a:buNone/>
              <a:defRPr sz="4800">
                <a:solidFill>
                  <a:srgbClr val="FFFFFF"/>
                </a:solidFill>
              </a:defRPr>
            </a:lvl3pPr>
            <a:lvl4pPr lvl="3">
              <a:spcBef>
                <a:spcPts val="0"/>
              </a:spcBef>
              <a:spcAft>
                <a:spcPts val="0"/>
              </a:spcAft>
              <a:buClr>
                <a:srgbClr val="FFFFFF"/>
              </a:buClr>
              <a:buSzPts val="4800"/>
              <a:buNone/>
              <a:defRPr sz="4800">
                <a:solidFill>
                  <a:srgbClr val="FFFFFF"/>
                </a:solidFill>
              </a:defRPr>
            </a:lvl4pPr>
            <a:lvl5pPr lvl="4">
              <a:spcBef>
                <a:spcPts val="0"/>
              </a:spcBef>
              <a:spcAft>
                <a:spcPts val="0"/>
              </a:spcAft>
              <a:buClr>
                <a:srgbClr val="FFFFFF"/>
              </a:buClr>
              <a:buSzPts val="4800"/>
              <a:buNone/>
              <a:defRPr sz="4800">
                <a:solidFill>
                  <a:srgbClr val="FFFFFF"/>
                </a:solidFill>
              </a:defRPr>
            </a:lvl5pPr>
            <a:lvl6pPr lvl="5">
              <a:spcBef>
                <a:spcPts val="0"/>
              </a:spcBef>
              <a:spcAft>
                <a:spcPts val="0"/>
              </a:spcAft>
              <a:buClr>
                <a:srgbClr val="FFFFFF"/>
              </a:buClr>
              <a:buSzPts val="4800"/>
              <a:buNone/>
              <a:defRPr sz="4800">
                <a:solidFill>
                  <a:srgbClr val="FFFFFF"/>
                </a:solidFill>
              </a:defRPr>
            </a:lvl6pPr>
            <a:lvl7pPr lvl="6">
              <a:spcBef>
                <a:spcPts val="0"/>
              </a:spcBef>
              <a:spcAft>
                <a:spcPts val="0"/>
              </a:spcAft>
              <a:buClr>
                <a:srgbClr val="FFFFFF"/>
              </a:buClr>
              <a:buSzPts val="4800"/>
              <a:buNone/>
              <a:defRPr sz="4800">
                <a:solidFill>
                  <a:srgbClr val="FFFFFF"/>
                </a:solidFill>
              </a:defRPr>
            </a:lvl7pPr>
            <a:lvl8pPr lvl="7">
              <a:spcBef>
                <a:spcPts val="0"/>
              </a:spcBef>
              <a:spcAft>
                <a:spcPts val="0"/>
              </a:spcAft>
              <a:buClr>
                <a:srgbClr val="FFFFFF"/>
              </a:buClr>
              <a:buSzPts val="4800"/>
              <a:buNone/>
              <a:defRPr sz="4800">
                <a:solidFill>
                  <a:srgbClr val="FFFFFF"/>
                </a:solidFill>
              </a:defRPr>
            </a:lvl8pPr>
            <a:lvl9pPr lvl="8">
              <a:spcBef>
                <a:spcPts val="0"/>
              </a:spcBef>
              <a:spcAft>
                <a:spcPts val="0"/>
              </a:spcAft>
              <a:buClr>
                <a:srgbClr val="FFFFFF"/>
              </a:buClr>
              <a:buSzPts val="4800"/>
              <a:buNone/>
              <a:defRPr sz="4800">
                <a:solidFill>
                  <a:srgbClr val="FFFFFF"/>
                </a:solidFill>
              </a:defRPr>
            </a:lvl9pPr>
          </a:lstStyle>
          <a:p>
            <a:endParaRPr/>
          </a:p>
        </p:txBody>
      </p:sp>
      <p:grpSp>
        <p:nvGrpSpPr>
          <p:cNvPr id="386" name="Google Shape;386;p30"/>
          <p:cNvGrpSpPr/>
          <p:nvPr/>
        </p:nvGrpSpPr>
        <p:grpSpPr>
          <a:xfrm>
            <a:off x="7724692" y="271192"/>
            <a:ext cx="1141409" cy="237868"/>
            <a:chOff x="238125" y="2101750"/>
            <a:chExt cx="7129350" cy="1486675"/>
          </a:xfrm>
        </p:grpSpPr>
        <p:grpSp>
          <p:nvGrpSpPr>
            <p:cNvPr id="387" name="Google Shape;387;p30"/>
            <p:cNvGrpSpPr/>
            <p:nvPr/>
          </p:nvGrpSpPr>
          <p:grpSpPr>
            <a:xfrm>
              <a:off x="238125" y="2237750"/>
              <a:ext cx="1352275" cy="1350675"/>
              <a:chOff x="238125" y="2237750"/>
              <a:chExt cx="1352275" cy="1350675"/>
            </a:xfrm>
          </p:grpSpPr>
          <p:sp>
            <p:nvSpPr>
              <p:cNvPr id="388" name="Google Shape;388;p30"/>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0"/>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 name="Google Shape;390;p30"/>
            <p:cNvGrpSpPr/>
            <p:nvPr/>
          </p:nvGrpSpPr>
          <p:grpSpPr>
            <a:xfrm>
              <a:off x="1834425" y="2101750"/>
              <a:ext cx="5533050" cy="1446675"/>
              <a:chOff x="1834425" y="2101750"/>
              <a:chExt cx="5533050" cy="1446675"/>
            </a:xfrm>
          </p:grpSpPr>
          <p:sp>
            <p:nvSpPr>
              <p:cNvPr id="391" name="Google Shape;391;p30"/>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0"/>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0"/>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0"/>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0"/>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0"/>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0"/>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0"/>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0"/>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 Purple">
  <p:cSld name="SECTION_HEADER_1_1">
    <p:bg>
      <p:bgPr>
        <a:solidFill>
          <a:srgbClr val="8E4EEF"/>
        </a:solidFill>
        <a:effectLst/>
      </p:bgPr>
    </p:bg>
    <p:spTree>
      <p:nvGrpSpPr>
        <p:cNvPr id="1" name="Shape 400"/>
        <p:cNvGrpSpPr/>
        <p:nvPr/>
      </p:nvGrpSpPr>
      <p:grpSpPr>
        <a:xfrm>
          <a:off x="0" y="0"/>
          <a:ext cx="0" cy="0"/>
          <a:chOff x="0" y="0"/>
          <a:chExt cx="0" cy="0"/>
        </a:xfrm>
      </p:grpSpPr>
      <p:sp>
        <p:nvSpPr>
          <p:cNvPr id="401" name="Google Shape;401;p31"/>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4800"/>
              <a:buFont typeface="Plus Jakarta Sans ExtraBold"/>
              <a:buNone/>
              <a:defRPr sz="4800" b="0">
                <a:solidFill>
                  <a:srgbClr val="FFFFFF"/>
                </a:solidFill>
                <a:latin typeface="Plus Jakarta Sans ExtraBold"/>
                <a:ea typeface="Plus Jakarta Sans ExtraBold"/>
                <a:cs typeface="Plus Jakarta Sans ExtraBold"/>
                <a:sym typeface="Plus Jakarta Sans ExtraBold"/>
              </a:defRPr>
            </a:lvl1pPr>
            <a:lvl2pPr lvl="1">
              <a:spcBef>
                <a:spcPts val="0"/>
              </a:spcBef>
              <a:spcAft>
                <a:spcPts val="0"/>
              </a:spcAft>
              <a:buClr>
                <a:srgbClr val="FFFFFF"/>
              </a:buClr>
              <a:buSzPts val="3600"/>
              <a:buNone/>
              <a:defRPr sz="3600">
                <a:solidFill>
                  <a:srgbClr val="FFFFFF"/>
                </a:solidFill>
              </a:defRPr>
            </a:lvl2pPr>
            <a:lvl3pPr lvl="2">
              <a:spcBef>
                <a:spcPts val="0"/>
              </a:spcBef>
              <a:spcAft>
                <a:spcPts val="0"/>
              </a:spcAft>
              <a:buClr>
                <a:srgbClr val="FFFFFF"/>
              </a:buClr>
              <a:buSzPts val="3600"/>
              <a:buNone/>
              <a:defRPr sz="3600">
                <a:solidFill>
                  <a:srgbClr val="FFFFFF"/>
                </a:solidFill>
              </a:defRPr>
            </a:lvl3pPr>
            <a:lvl4pPr lvl="3">
              <a:spcBef>
                <a:spcPts val="0"/>
              </a:spcBef>
              <a:spcAft>
                <a:spcPts val="0"/>
              </a:spcAft>
              <a:buClr>
                <a:srgbClr val="FFFFFF"/>
              </a:buClr>
              <a:buSzPts val="3600"/>
              <a:buNone/>
              <a:defRPr sz="3600">
                <a:solidFill>
                  <a:srgbClr val="FFFFFF"/>
                </a:solidFill>
              </a:defRPr>
            </a:lvl4pPr>
            <a:lvl5pPr lvl="4">
              <a:spcBef>
                <a:spcPts val="0"/>
              </a:spcBef>
              <a:spcAft>
                <a:spcPts val="0"/>
              </a:spcAft>
              <a:buClr>
                <a:srgbClr val="FFFFFF"/>
              </a:buClr>
              <a:buSzPts val="3600"/>
              <a:buNone/>
              <a:defRPr sz="3600">
                <a:solidFill>
                  <a:srgbClr val="FFFFFF"/>
                </a:solidFill>
              </a:defRPr>
            </a:lvl5pPr>
            <a:lvl6pPr lvl="5">
              <a:spcBef>
                <a:spcPts val="0"/>
              </a:spcBef>
              <a:spcAft>
                <a:spcPts val="0"/>
              </a:spcAft>
              <a:buClr>
                <a:srgbClr val="FFFFFF"/>
              </a:buClr>
              <a:buSzPts val="3600"/>
              <a:buNone/>
              <a:defRPr sz="3600">
                <a:solidFill>
                  <a:srgbClr val="FFFFFF"/>
                </a:solidFill>
              </a:defRPr>
            </a:lvl6pPr>
            <a:lvl7pPr lvl="6">
              <a:spcBef>
                <a:spcPts val="0"/>
              </a:spcBef>
              <a:spcAft>
                <a:spcPts val="0"/>
              </a:spcAft>
              <a:buClr>
                <a:srgbClr val="FFFFFF"/>
              </a:buClr>
              <a:buSzPts val="3600"/>
              <a:buNone/>
              <a:defRPr sz="3600">
                <a:solidFill>
                  <a:srgbClr val="FFFFFF"/>
                </a:solidFill>
              </a:defRPr>
            </a:lvl7pPr>
            <a:lvl8pPr lvl="7">
              <a:spcBef>
                <a:spcPts val="0"/>
              </a:spcBef>
              <a:spcAft>
                <a:spcPts val="0"/>
              </a:spcAft>
              <a:buClr>
                <a:srgbClr val="FFFFFF"/>
              </a:buClr>
              <a:buSzPts val="3600"/>
              <a:buNone/>
              <a:defRPr sz="3600">
                <a:solidFill>
                  <a:srgbClr val="FFFFFF"/>
                </a:solidFill>
              </a:defRPr>
            </a:lvl8pPr>
            <a:lvl9pPr lvl="8">
              <a:spcBef>
                <a:spcPts val="0"/>
              </a:spcBef>
              <a:spcAft>
                <a:spcPts val="0"/>
              </a:spcAft>
              <a:buClr>
                <a:srgbClr val="FFFFFF"/>
              </a:buClr>
              <a:buSzPts val="3600"/>
              <a:buNone/>
              <a:defRPr sz="3600">
                <a:solidFill>
                  <a:srgbClr val="FFFFFF"/>
                </a:solidFill>
              </a:defRPr>
            </a:lvl9pPr>
          </a:lstStyle>
          <a:p>
            <a:endParaRPr/>
          </a:p>
        </p:txBody>
      </p:sp>
      <p:sp>
        <p:nvSpPr>
          <p:cNvPr id="402" name="Google Shape;402;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grpSp>
        <p:nvGrpSpPr>
          <p:cNvPr id="403" name="Google Shape;403;p31"/>
          <p:cNvGrpSpPr/>
          <p:nvPr/>
        </p:nvGrpSpPr>
        <p:grpSpPr>
          <a:xfrm>
            <a:off x="7724692" y="271192"/>
            <a:ext cx="1141409" cy="237868"/>
            <a:chOff x="238125" y="2101750"/>
            <a:chExt cx="7129350" cy="1486675"/>
          </a:xfrm>
        </p:grpSpPr>
        <p:grpSp>
          <p:nvGrpSpPr>
            <p:cNvPr id="404" name="Google Shape;404;p31"/>
            <p:cNvGrpSpPr/>
            <p:nvPr/>
          </p:nvGrpSpPr>
          <p:grpSpPr>
            <a:xfrm>
              <a:off x="238125" y="2237750"/>
              <a:ext cx="1352275" cy="1350675"/>
              <a:chOff x="238125" y="2237750"/>
              <a:chExt cx="1352275" cy="1350675"/>
            </a:xfrm>
          </p:grpSpPr>
          <p:sp>
            <p:nvSpPr>
              <p:cNvPr id="405" name="Google Shape;405;p31"/>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1"/>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 name="Google Shape;407;p31"/>
            <p:cNvGrpSpPr/>
            <p:nvPr/>
          </p:nvGrpSpPr>
          <p:grpSpPr>
            <a:xfrm>
              <a:off x="1834425" y="2101750"/>
              <a:ext cx="5533050" cy="1446675"/>
              <a:chOff x="1834425" y="2101750"/>
              <a:chExt cx="5533050" cy="1446675"/>
            </a:xfrm>
          </p:grpSpPr>
          <p:sp>
            <p:nvSpPr>
              <p:cNvPr id="408" name="Google Shape;408;p31"/>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09" name="Google Shape;409;p31"/>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10" name="Google Shape;410;p31"/>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11" name="Google Shape;411;p31"/>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12" name="Google Shape;412;p31"/>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13" name="Google Shape;413;p31"/>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14" name="Google Shape;414;p31"/>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15" name="Google Shape;415;p31"/>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16" name="Google Shape;416;p31"/>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7"/>
        <p:cNvGrpSpPr/>
        <p:nvPr/>
      </p:nvGrpSpPr>
      <p:grpSpPr>
        <a:xfrm>
          <a:off x="0" y="0"/>
          <a:ext cx="0" cy="0"/>
          <a:chOff x="0" y="0"/>
          <a:chExt cx="0" cy="0"/>
        </a:xfrm>
      </p:grpSpPr>
      <p:sp>
        <p:nvSpPr>
          <p:cNvPr id="418" name="Google Shape;418;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Plus Jakarta Sans ExtraBold"/>
              <a:buNone/>
              <a:defRPr b="0">
                <a:latin typeface="Plus Jakarta Sans ExtraBold"/>
                <a:ea typeface="Plus Jakarta Sans ExtraBold"/>
                <a:cs typeface="Plus Jakarta Sans ExtraBold"/>
                <a:sym typeface="Plus Jakarta Sans Extra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19" name="Google Shape;419;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Font typeface="Inter"/>
              <a:buChar char="●"/>
              <a:defRPr>
                <a:latin typeface="Inter"/>
                <a:ea typeface="Inter"/>
                <a:cs typeface="Inter"/>
                <a:sym typeface="Inter"/>
              </a:defRPr>
            </a:lvl1pPr>
            <a:lvl2pPr marL="914400" lvl="1" indent="-317500">
              <a:spcBef>
                <a:spcPts val="0"/>
              </a:spcBef>
              <a:spcAft>
                <a:spcPts val="0"/>
              </a:spcAft>
              <a:buSzPts val="1400"/>
              <a:buFont typeface="Inter"/>
              <a:buChar char="○"/>
              <a:defRPr>
                <a:latin typeface="Inter"/>
                <a:ea typeface="Inter"/>
                <a:cs typeface="Inter"/>
                <a:sym typeface="Inter"/>
              </a:defRPr>
            </a:lvl2pPr>
            <a:lvl3pPr marL="1371600" lvl="2" indent="-317500">
              <a:spcBef>
                <a:spcPts val="0"/>
              </a:spcBef>
              <a:spcAft>
                <a:spcPts val="0"/>
              </a:spcAft>
              <a:buSzPts val="1400"/>
              <a:buFont typeface="Inter"/>
              <a:buChar char="■"/>
              <a:defRPr>
                <a:latin typeface="Inter"/>
                <a:ea typeface="Inter"/>
                <a:cs typeface="Inter"/>
                <a:sym typeface="Inter"/>
              </a:defRPr>
            </a:lvl3pPr>
            <a:lvl4pPr marL="1828800" lvl="3" indent="-317500">
              <a:spcBef>
                <a:spcPts val="0"/>
              </a:spcBef>
              <a:spcAft>
                <a:spcPts val="0"/>
              </a:spcAft>
              <a:buSzPts val="1400"/>
              <a:buFont typeface="Inter"/>
              <a:buChar char="●"/>
              <a:defRPr>
                <a:latin typeface="Inter"/>
                <a:ea typeface="Inter"/>
                <a:cs typeface="Inter"/>
                <a:sym typeface="Inter"/>
              </a:defRPr>
            </a:lvl4pPr>
            <a:lvl5pPr marL="2286000" lvl="4" indent="-317500">
              <a:spcBef>
                <a:spcPts val="0"/>
              </a:spcBef>
              <a:spcAft>
                <a:spcPts val="0"/>
              </a:spcAft>
              <a:buSzPts val="1400"/>
              <a:buFont typeface="Inter"/>
              <a:buChar char="○"/>
              <a:defRPr>
                <a:latin typeface="Inter"/>
                <a:ea typeface="Inter"/>
                <a:cs typeface="Inter"/>
                <a:sym typeface="Inter"/>
              </a:defRPr>
            </a:lvl5pPr>
            <a:lvl6pPr marL="2743200" lvl="5" indent="-317500">
              <a:spcBef>
                <a:spcPts val="0"/>
              </a:spcBef>
              <a:spcAft>
                <a:spcPts val="0"/>
              </a:spcAft>
              <a:buSzPts val="1400"/>
              <a:buFont typeface="Inter"/>
              <a:buChar char="■"/>
              <a:defRPr>
                <a:latin typeface="Inter"/>
                <a:ea typeface="Inter"/>
                <a:cs typeface="Inter"/>
                <a:sym typeface="Inter"/>
              </a:defRPr>
            </a:lvl6pPr>
            <a:lvl7pPr marL="3200400" lvl="6" indent="-317500">
              <a:spcBef>
                <a:spcPts val="0"/>
              </a:spcBef>
              <a:spcAft>
                <a:spcPts val="0"/>
              </a:spcAft>
              <a:buSzPts val="1400"/>
              <a:buFont typeface="Inter"/>
              <a:buChar char="●"/>
              <a:defRPr>
                <a:latin typeface="Inter"/>
                <a:ea typeface="Inter"/>
                <a:cs typeface="Inter"/>
                <a:sym typeface="Inter"/>
              </a:defRPr>
            </a:lvl7pPr>
            <a:lvl8pPr marL="3657600" lvl="7" indent="-317500">
              <a:spcBef>
                <a:spcPts val="0"/>
              </a:spcBef>
              <a:spcAft>
                <a:spcPts val="0"/>
              </a:spcAft>
              <a:buSzPts val="1400"/>
              <a:buFont typeface="Inter"/>
              <a:buChar char="○"/>
              <a:defRPr>
                <a:latin typeface="Inter"/>
                <a:ea typeface="Inter"/>
                <a:cs typeface="Inter"/>
                <a:sym typeface="Inter"/>
              </a:defRPr>
            </a:lvl8pPr>
            <a:lvl9pPr marL="4114800" lvl="8" indent="-317500">
              <a:spcBef>
                <a:spcPts val="0"/>
              </a:spcBef>
              <a:spcAft>
                <a:spcPts val="0"/>
              </a:spcAft>
              <a:buSzPts val="1400"/>
              <a:buFont typeface="Inter"/>
              <a:buChar char="■"/>
              <a:defRPr>
                <a:latin typeface="Inter"/>
                <a:ea typeface="Inter"/>
                <a:cs typeface="Inter"/>
                <a:sym typeface="Inter"/>
              </a:defRPr>
            </a:lvl9pPr>
          </a:lstStyle>
          <a:p>
            <a:endParaRPr/>
          </a:p>
        </p:txBody>
      </p:sp>
      <p:sp>
        <p:nvSpPr>
          <p:cNvPr id="420" name="Google Shape;420;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421" name="Google Shape;421;p32"/>
          <p:cNvGrpSpPr/>
          <p:nvPr/>
        </p:nvGrpSpPr>
        <p:grpSpPr>
          <a:xfrm>
            <a:off x="7724692" y="271192"/>
            <a:ext cx="1141409" cy="237868"/>
            <a:chOff x="238125" y="2101750"/>
            <a:chExt cx="7129350" cy="1486675"/>
          </a:xfrm>
        </p:grpSpPr>
        <p:grpSp>
          <p:nvGrpSpPr>
            <p:cNvPr id="422" name="Google Shape;422;p32"/>
            <p:cNvGrpSpPr/>
            <p:nvPr/>
          </p:nvGrpSpPr>
          <p:grpSpPr>
            <a:xfrm>
              <a:off x="238125" y="2237750"/>
              <a:ext cx="1352275" cy="1350675"/>
              <a:chOff x="238125" y="2237750"/>
              <a:chExt cx="1352275" cy="1350675"/>
            </a:xfrm>
          </p:grpSpPr>
          <p:sp>
            <p:nvSpPr>
              <p:cNvPr id="423" name="Google Shape;423;p32"/>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2"/>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 name="Google Shape;425;p32"/>
            <p:cNvGrpSpPr/>
            <p:nvPr/>
          </p:nvGrpSpPr>
          <p:grpSpPr>
            <a:xfrm>
              <a:off x="1834425" y="2101750"/>
              <a:ext cx="5533050" cy="1446675"/>
              <a:chOff x="1834425" y="2101750"/>
              <a:chExt cx="5533050" cy="1446675"/>
            </a:xfrm>
          </p:grpSpPr>
          <p:sp>
            <p:nvSpPr>
              <p:cNvPr id="426" name="Google Shape;426;p32"/>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2"/>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2"/>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2"/>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2"/>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2"/>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2"/>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2"/>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2"/>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Divider - Slate Dark">
  <p:cSld name="SECTION_HEADER_1">
    <p:bg>
      <p:bgPr>
        <a:solidFill>
          <a:srgbClr val="2A3953"/>
        </a:solidFill>
        <a:effectLst/>
      </p:bgPr>
    </p:bg>
    <p:spTree>
      <p:nvGrpSpPr>
        <p:cNvPr id="1" name="Shape 44"/>
        <p:cNvGrpSpPr/>
        <p:nvPr/>
      </p:nvGrpSpPr>
      <p:grpSpPr>
        <a:xfrm>
          <a:off x="0" y="0"/>
          <a:ext cx="0" cy="0"/>
          <a:chOff x="0" y="0"/>
          <a:chExt cx="0" cy="0"/>
        </a:xfrm>
      </p:grpSpPr>
      <p:sp>
        <p:nvSpPr>
          <p:cNvPr id="45" name="Google Shape;4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6" name="Google Shape;46;p4"/>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Font typeface="Plus Jakarta Sans"/>
              <a:buNone/>
              <a:defRPr sz="4800">
                <a:solidFill>
                  <a:srgbClr val="FFFFFF"/>
                </a:solidFill>
                <a:latin typeface="Plus Jakarta Sans"/>
                <a:ea typeface="Plus Jakarta Sans"/>
                <a:cs typeface="Plus Jakarta Sans"/>
                <a:sym typeface="Plus Jakarta Sans"/>
              </a:defRPr>
            </a:lvl1pPr>
            <a:lvl2pPr lvl="1"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2pPr>
            <a:lvl3pPr lvl="2"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3pPr>
            <a:lvl4pPr lvl="3"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4pPr>
            <a:lvl5pPr lvl="4"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5pPr>
            <a:lvl6pPr lvl="5"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6pPr>
            <a:lvl7pPr lvl="6"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7pPr>
            <a:lvl8pPr lvl="7"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8pPr>
            <a:lvl9pPr lvl="8" rtl="0">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9pPr>
          </a:lstStyle>
          <a:p>
            <a:endParaRPr/>
          </a:p>
        </p:txBody>
      </p:sp>
      <p:grpSp>
        <p:nvGrpSpPr>
          <p:cNvPr id="47" name="Google Shape;47;p4"/>
          <p:cNvGrpSpPr/>
          <p:nvPr/>
        </p:nvGrpSpPr>
        <p:grpSpPr>
          <a:xfrm>
            <a:off x="7724692" y="271192"/>
            <a:ext cx="1141409" cy="237868"/>
            <a:chOff x="238125" y="2101750"/>
            <a:chExt cx="7129350" cy="1486675"/>
          </a:xfrm>
        </p:grpSpPr>
        <p:grpSp>
          <p:nvGrpSpPr>
            <p:cNvPr id="48" name="Google Shape;48;p4"/>
            <p:cNvGrpSpPr/>
            <p:nvPr/>
          </p:nvGrpSpPr>
          <p:grpSpPr>
            <a:xfrm>
              <a:off x="238125" y="2237750"/>
              <a:ext cx="1352275" cy="1350675"/>
              <a:chOff x="238125" y="2237750"/>
              <a:chExt cx="1352275" cy="1350675"/>
            </a:xfrm>
          </p:grpSpPr>
          <p:sp>
            <p:nvSpPr>
              <p:cNvPr id="49" name="Google Shape;49;p4"/>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51;p4"/>
            <p:cNvGrpSpPr/>
            <p:nvPr/>
          </p:nvGrpSpPr>
          <p:grpSpPr>
            <a:xfrm>
              <a:off x="1834425" y="2101750"/>
              <a:ext cx="5533050" cy="1446675"/>
              <a:chOff x="1834425" y="2101750"/>
              <a:chExt cx="5533050" cy="1446675"/>
            </a:xfrm>
          </p:grpSpPr>
          <p:sp>
            <p:nvSpPr>
              <p:cNvPr id="52" name="Google Shape;52;p4"/>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35"/>
        <p:cNvGrpSpPr/>
        <p:nvPr/>
      </p:nvGrpSpPr>
      <p:grpSpPr>
        <a:xfrm>
          <a:off x="0" y="0"/>
          <a:ext cx="0" cy="0"/>
          <a:chOff x="0" y="0"/>
          <a:chExt cx="0" cy="0"/>
        </a:xfrm>
      </p:grpSpPr>
      <p:sp>
        <p:nvSpPr>
          <p:cNvPr id="436" name="Google Shape;436;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Plus Jakarta Sans ExtraBold"/>
              <a:buNone/>
              <a:defRPr b="0">
                <a:latin typeface="Plus Jakarta Sans ExtraBold"/>
                <a:ea typeface="Plus Jakarta Sans ExtraBold"/>
                <a:cs typeface="Plus Jakarta Sans ExtraBold"/>
                <a:sym typeface="Plus Jakarta Sans Extra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37" name="Google Shape;437;p3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38" name="Google Shape;438;p3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39" name="Google Shape;439;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440" name="Google Shape;440;p33"/>
          <p:cNvGrpSpPr/>
          <p:nvPr/>
        </p:nvGrpSpPr>
        <p:grpSpPr>
          <a:xfrm>
            <a:off x="7724692" y="271192"/>
            <a:ext cx="1141409" cy="237868"/>
            <a:chOff x="238125" y="2101750"/>
            <a:chExt cx="7129350" cy="1486675"/>
          </a:xfrm>
        </p:grpSpPr>
        <p:grpSp>
          <p:nvGrpSpPr>
            <p:cNvPr id="441" name="Google Shape;441;p33"/>
            <p:cNvGrpSpPr/>
            <p:nvPr/>
          </p:nvGrpSpPr>
          <p:grpSpPr>
            <a:xfrm>
              <a:off x="238125" y="2237750"/>
              <a:ext cx="1352275" cy="1350675"/>
              <a:chOff x="238125" y="2237750"/>
              <a:chExt cx="1352275" cy="1350675"/>
            </a:xfrm>
          </p:grpSpPr>
          <p:sp>
            <p:nvSpPr>
              <p:cNvPr id="442" name="Google Shape;442;p33"/>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3"/>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 name="Google Shape;444;p33"/>
            <p:cNvGrpSpPr/>
            <p:nvPr/>
          </p:nvGrpSpPr>
          <p:grpSpPr>
            <a:xfrm>
              <a:off x="1834425" y="2101750"/>
              <a:ext cx="5533050" cy="1446675"/>
              <a:chOff x="1834425" y="2101750"/>
              <a:chExt cx="5533050" cy="1446675"/>
            </a:xfrm>
          </p:grpSpPr>
          <p:sp>
            <p:nvSpPr>
              <p:cNvPr id="445" name="Google Shape;445;p33"/>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3"/>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3"/>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3"/>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3"/>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3"/>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3"/>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3"/>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3"/>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4"/>
        <p:cNvGrpSpPr/>
        <p:nvPr/>
      </p:nvGrpSpPr>
      <p:grpSpPr>
        <a:xfrm>
          <a:off x="0" y="0"/>
          <a:ext cx="0" cy="0"/>
          <a:chOff x="0" y="0"/>
          <a:chExt cx="0" cy="0"/>
        </a:xfrm>
      </p:grpSpPr>
      <p:sp>
        <p:nvSpPr>
          <p:cNvPr id="455" name="Google Shape;455;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Plus Jakarta Sans ExtraBold"/>
              <a:buNone/>
              <a:defRPr b="0">
                <a:latin typeface="Plus Jakarta Sans ExtraBold"/>
                <a:ea typeface="Plus Jakarta Sans ExtraBold"/>
                <a:cs typeface="Plus Jakarta Sans ExtraBold"/>
                <a:sym typeface="Plus Jakarta Sans Extra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6" name="Google Shape;456;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457" name="Google Shape;457;p34"/>
          <p:cNvGrpSpPr/>
          <p:nvPr/>
        </p:nvGrpSpPr>
        <p:grpSpPr>
          <a:xfrm>
            <a:off x="7724692" y="271192"/>
            <a:ext cx="1141409" cy="237868"/>
            <a:chOff x="238125" y="2101750"/>
            <a:chExt cx="7129350" cy="1486675"/>
          </a:xfrm>
        </p:grpSpPr>
        <p:grpSp>
          <p:nvGrpSpPr>
            <p:cNvPr id="458" name="Google Shape;458;p34"/>
            <p:cNvGrpSpPr/>
            <p:nvPr/>
          </p:nvGrpSpPr>
          <p:grpSpPr>
            <a:xfrm>
              <a:off x="238125" y="2237750"/>
              <a:ext cx="1352275" cy="1350675"/>
              <a:chOff x="238125" y="2237750"/>
              <a:chExt cx="1352275" cy="1350675"/>
            </a:xfrm>
          </p:grpSpPr>
          <p:sp>
            <p:nvSpPr>
              <p:cNvPr id="459" name="Google Shape;459;p34"/>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4"/>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34"/>
            <p:cNvGrpSpPr/>
            <p:nvPr/>
          </p:nvGrpSpPr>
          <p:grpSpPr>
            <a:xfrm>
              <a:off x="1834425" y="2101750"/>
              <a:ext cx="5533050" cy="1446675"/>
              <a:chOff x="1834425" y="2101750"/>
              <a:chExt cx="5533050" cy="1446675"/>
            </a:xfrm>
          </p:grpSpPr>
          <p:sp>
            <p:nvSpPr>
              <p:cNvPr id="462" name="Google Shape;462;p34"/>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4"/>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4"/>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4"/>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4"/>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4"/>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4"/>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4"/>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4"/>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1"/>
        <p:cNvGrpSpPr/>
        <p:nvPr/>
      </p:nvGrpSpPr>
      <p:grpSpPr>
        <a:xfrm>
          <a:off x="0" y="0"/>
          <a:ext cx="0" cy="0"/>
          <a:chOff x="0" y="0"/>
          <a:chExt cx="0" cy="0"/>
        </a:xfrm>
      </p:grpSpPr>
      <p:sp>
        <p:nvSpPr>
          <p:cNvPr id="472" name="Google Shape;472;p3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Font typeface="Plus Jakarta Sans ExtraBold"/>
              <a:buNone/>
              <a:defRPr sz="2400" b="0">
                <a:latin typeface="Plus Jakarta Sans ExtraBold"/>
                <a:ea typeface="Plus Jakarta Sans ExtraBold"/>
                <a:cs typeface="Plus Jakarta Sans ExtraBold"/>
                <a:sym typeface="Plus Jakarta Sans ExtraBold"/>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73" name="Google Shape;473;p3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74" name="Google Shape;474;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475" name="Google Shape;475;p35"/>
          <p:cNvGrpSpPr/>
          <p:nvPr/>
        </p:nvGrpSpPr>
        <p:grpSpPr>
          <a:xfrm>
            <a:off x="7724692" y="271192"/>
            <a:ext cx="1141409" cy="237868"/>
            <a:chOff x="238125" y="2101750"/>
            <a:chExt cx="7129350" cy="1486675"/>
          </a:xfrm>
        </p:grpSpPr>
        <p:grpSp>
          <p:nvGrpSpPr>
            <p:cNvPr id="476" name="Google Shape;476;p35"/>
            <p:cNvGrpSpPr/>
            <p:nvPr/>
          </p:nvGrpSpPr>
          <p:grpSpPr>
            <a:xfrm>
              <a:off x="238125" y="2237750"/>
              <a:ext cx="1352275" cy="1350675"/>
              <a:chOff x="238125" y="2237750"/>
              <a:chExt cx="1352275" cy="1350675"/>
            </a:xfrm>
          </p:grpSpPr>
          <p:sp>
            <p:nvSpPr>
              <p:cNvPr id="477" name="Google Shape;477;p35"/>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5"/>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35"/>
            <p:cNvGrpSpPr/>
            <p:nvPr/>
          </p:nvGrpSpPr>
          <p:grpSpPr>
            <a:xfrm>
              <a:off x="1834425" y="2101750"/>
              <a:ext cx="5533050" cy="1446675"/>
              <a:chOff x="1834425" y="2101750"/>
              <a:chExt cx="5533050" cy="1446675"/>
            </a:xfrm>
          </p:grpSpPr>
          <p:sp>
            <p:nvSpPr>
              <p:cNvPr id="480" name="Google Shape;480;p35"/>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5"/>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5"/>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5"/>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5"/>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5"/>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5"/>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5"/>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5"/>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89"/>
        <p:cNvGrpSpPr/>
        <p:nvPr/>
      </p:nvGrpSpPr>
      <p:grpSpPr>
        <a:xfrm>
          <a:off x="0" y="0"/>
          <a:ext cx="0" cy="0"/>
          <a:chOff x="0" y="0"/>
          <a:chExt cx="0" cy="0"/>
        </a:xfrm>
      </p:grpSpPr>
      <p:sp>
        <p:nvSpPr>
          <p:cNvPr id="490" name="Google Shape;490;p3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Font typeface="Plus Jakarta Sans ExtraBold"/>
              <a:buNone/>
              <a:defRPr sz="4800" b="0">
                <a:latin typeface="Plus Jakarta Sans ExtraBold"/>
                <a:ea typeface="Plus Jakarta Sans ExtraBold"/>
                <a:cs typeface="Plus Jakarta Sans ExtraBold"/>
                <a:sym typeface="Plus Jakarta Sans ExtraBold"/>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91" name="Google Shape;491;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492" name="Google Shape;492;p36"/>
          <p:cNvGrpSpPr/>
          <p:nvPr/>
        </p:nvGrpSpPr>
        <p:grpSpPr>
          <a:xfrm>
            <a:off x="7724692" y="271192"/>
            <a:ext cx="1141409" cy="237868"/>
            <a:chOff x="238125" y="2101750"/>
            <a:chExt cx="7129350" cy="1486675"/>
          </a:xfrm>
        </p:grpSpPr>
        <p:grpSp>
          <p:nvGrpSpPr>
            <p:cNvPr id="493" name="Google Shape;493;p36"/>
            <p:cNvGrpSpPr/>
            <p:nvPr/>
          </p:nvGrpSpPr>
          <p:grpSpPr>
            <a:xfrm>
              <a:off x="238125" y="2237750"/>
              <a:ext cx="1352275" cy="1350675"/>
              <a:chOff x="238125" y="2237750"/>
              <a:chExt cx="1352275" cy="1350675"/>
            </a:xfrm>
          </p:grpSpPr>
          <p:sp>
            <p:nvSpPr>
              <p:cNvPr id="494" name="Google Shape;494;p36"/>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6"/>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36"/>
            <p:cNvGrpSpPr/>
            <p:nvPr/>
          </p:nvGrpSpPr>
          <p:grpSpPr>
            <a:xfrm>
              <a:off x="1834425" y="2101750"/>
              <a:ext cx="5533050" cy="1446675"/>
              <a:chOff x="1834425" y="2101750"/>
              <a:chExt cx="5533050" cy="1446675"/>
            </a:xfrm>
          </p:grpSpPr>
          <p:sp>
            <p:nvSpPr>
              <p:cNvPr id="497" name="Google Shape;497;p36"/>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6"/>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6"/>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6"/>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6"/>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6"/>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6"/>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6"/>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6"/>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06"/>
        <p:cNvGrpSpPr/>
        <p:nvPr/>
      </p:nvGrpSpPr>
      <p:grpSpPr>
        <a:xfrm>
          <a:off x="0" y="0"/>
          <a:ext cx="0" cy="0"/>
          <a:chOff x="0" y="0"/>
          <a:chExt cx="0" cy="0"/>
        </a:xfrm>
      </p:grpSpPr>
      <p:sp>
        <p:nvSpPr>
          <p:cNvPr id="507" name="Google Shape;507;p3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Font typeface="Plus Jakarta Sans ExtraBold"/>
              <a:buNone/>
              <a:defRPr sz="4200" b="0">
                <a:latin typeface="Plus Jakarta Sans ExtraBold"/>
                <a:ea typeface="Plus Jakarta Sans ExtraBold"/>
                <a:cs typeface="Plus Jakarta Sans ExtraBold"/>
                <a:sym typeface="Plus Jakarta Sans ExtraBold"/>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09" name="Google Shape;509;p3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10" name="Google Shape;510;p3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511" name="Google Shape;511;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512" name="Google Shape;512;p37"/>
          <p:cNvGrpSpPr/>
          <p:nvPr/>
        </p:nvGrpSpPr>
        <p:grpSpPr>
          <a:xfrm>
            <a:off x="7724692" y="271192"/>
            <a:ext cx="1141409" cy="237868"/>
            <a:chOff x="238125" y="2101750"/>
            <a:chExt cx="7129350" cy="1486675"/>
          </a:xfrm>
        </p:grpSpPr>
        <p:grpSp>
          <p:nvGrpSpPr>
            <p:cNvPr id="513" name="Google Shape;513;p37"/>
            <p:cNvGrpSpPr/>
            <p:nvPr/>
          </p:nvGrpSpPr>
          <p:grpSpPr>
            <a:xfrm>
              <a:off x="238125" y="2237750"/>
              <a:ext cx="1352275" cy="1350675"/>
              <a:chOff x="238125" y="2237750"/>
              <a:chExt cx="1352275" cy="1350675"/>
            </a:xfrm>
          </p:grpSpPr>
          <p:sp>
            <p:nvSpPr>
              <p:cNvPr id="514" name="Google Shape;514;p37"/>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7"/>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37"/>
            <p:cNvGrpSpPr/>
            <p:nvPr/>
          </p:nvGrpSpPr>
          <p:grpSpPr>
            <a:xfrm>
              <a:off x="1834425" y="2101750"/>
              <a:ext cx="5533050" cy="1446675"/>
              <a:chOff x="1834425" y="2101750"/>
              <a:chExt cx="5533050" cy="1446675"/>
            </a:xfrm>
          </p:grpSpPr>
          <p:sp>
            <p:nvSpPr>
              <p:cNvPr id="517" name="Google Shape;517;p37"/>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7"/>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7"/>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7"/>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7"/>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7"/>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7"/>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7"/>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7"/>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6"/>
        <p:cNvGrpSpPr/>
        <p:nvPr/>
      </p:nvGrpSpPr>
      <p:grpSpPr>
        <a:xfrm>
          <a:off x="0" y="0"/>
          <a:ext cx="0" cy="0"/>
          <a:chOff x="0" y="0"/>
          <a:chExt cx="0" cy="0"/>
        </a:xfrm>
      </p:grpSpPr>
      <p:sp>
        <p:nvSpPr>
          <p:cNvPr id="527" name="Google Shape;527;p3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528" name="Google Shape;528;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529" name="Google Shape;529;p38"/>
          <p:cNvGrpSpPr/>
          <p:nvPr/>
        </p:nvGrpSpPr>
        <p:grpSpPr>
          <a:xfrm>
            <a:off x="7724692" y="271192"/>
            <a:ext cx="1141409" cy="237868"/>
            <a:chOff x="238125" y="2101750"/>
            <a:chExt cx="7129350" cy="1486675"/>
          </a:xfrm>
        </p:grpSpPr>
        <p:grpSp>
          <p:nvGrpSpPr>
            <p:cNvPr id="530" name="Google Shape;530;p38"/>
            <p:cNvGrpSpPr/>
            <p:nvPr/>
          </p:nvGrpSpPr>
          <p:grpSpPr>
            <a:xfrm>
              <a:off x="238125" y="2237750"/>
              <a:ext cx="1352275" cy="1350675"/>
              <a:chOff x="238125" y="2237750"/>
              <a:chExt cx="1352275" cy="1350675"/>
            </a:xfrm>
          </p:grpSpPr>
          <p:sp>
            <p:nvSpPr>
              <p:cNvPr id="531" name="Google Shape;531;p38"/>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8"/>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38"/>
            <p:cNvGrpSpPr/>
            <p:nvPr/>
          </p:nvGrpSpPr>
          <p:grpSpPr>
            <a:xfrm>
              <a:off x="1834425" y="2101750"/>
              <a:ext cx="5533050" cy="1446675"/>
              <a:chOff x="1834425" y="2101750"/>
              <a:chExt cx="5533050" cy="1446675"/>
            </a:xfrm>
          </p:grpSpPr>
          <p:sp>
            <p:nvSpPr>
              <p:cNvPr id="534" name="Google Shape;534;p38"/>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8"/>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8"/>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8"/>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8"/>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8"/>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8"/>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8"/>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8"/>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3"/>
        <p:cNvGrpSpPr/>
        <p:nvPr/>
      </p:nvGrpSpPr>
      <p:grpSpPr>
        <a:xfrm>
          <a:off x="0" y="0"/>
          <a:ext cx="0" cy="0"/>
          <a:chOff x="0" y="0"/>
          <a:chExt cx="0" cy="0"/>
        </a:xfrm>
      </p:grpSpPr>
      <p:sp>
        <p:nvSpPr>
          <p:cNvPr id="544" name="Google Shape;544;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545" name="Google Shape;545;p39"/>
          <p:cNvGrpSpPr/>
          <p:nvPr/>
        </p:nvGrpSpPr>
        <p:grpSpPr>
          <a:xfrm>
            <a:off x="7724692" y="271192"/>
            <a:ext cx="1141409" cy="237868"/>
            <a:chOff x="238125" y="2101750"/>
            <a:chExt cx="7129350" cy="1486675"/>
          </a:xfrm>
        </p:grpSpPr>
        <p:grpSp>
          <p:nvGrpSpPr>
            <p:cNvPr id="546" name="Google Shape;546;p39"/>
            <p:cNvGrpSpPr/>
            <p:nvPr/>
          </p:nvGrpSpPr>
          <p:grpSpPr>
            <a:xfrm>
              <a:off x="238125" y="2237750"/>
              <a:ext cx="1352275" cy="1350675"/>
              <a:chOff x="238125" y="2237750"/>
              <a:chExt cx="1352275" cy="1350675"/>
            </a:xfrm>
          </p:grpSpPr>
          <p:sp>
            <p:nvSpPr>
              <p:cNvPr id="547" name="Google Shape;547;p39"/>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9"/>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9" name="Google Shape;549;p39"/>
            <p:cNvGrpSpPr/>
            <p:nvPr/>
          </p:nvGrpSpPr>
          <p:grpSpPr>
            <a:xfrm>
              <a:off x="1834425" y="2101750"/>
              <a:ext cx="5533050" cy="1446675"/>
              <a:chOff x="1834425" y="2101750"/>
              <a:chExt cx="5533050" cy="1446675"/>
            </a:xfrm>
          </p:grpSpPr>
          <p:sp>
            <p:nvSpPr>
              <p:cNvPr id="550" name="Google Shape;550;p39"/>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9"/>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9"/>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9"/>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9"/>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9"/>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9"/>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9"/>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9"/>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1">
  <p:cSld name="BLANK_1">
    <p:bg>
      <p:bgPr>
        <a:solidFill>
          <a:srgbClr val="351654"/>
        </a:solidFill>
        <a:effectLst/>
      </p:bgPr>
    </p:bg>
    <p:spTree>
      <p:nvGrpSpPr>
        <p:cNvPr id="1" name="Shape 559"/>
        <p:cNvGrpSpPr/>
        <p:nvPr/>
      </p:nvGrpSpPr>
      <p:grpSpPr>
        <a:xfrm>
          <a:off x="0" y="0"/>
          <a:ext cx="0" cy="0"/>
          <a:chOff x="0" y="0"/>
          <a:chExt cx="0" cy="0"/>
        </a:xfrm>
      </p:grpSpPr>
      <p:sp>
        <p:nvSpPr>
          <p:cNvPr id="560" name="Google Shape;560;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561" name="Google Shape;561;p40"/>
          <p:cNvPicPr preferRelativeResize="0"/>
          <p:nvPr/>
        </p:nvPicPr>
        <p:blipFill>
          <a:blip r:embed="rId2">
            <a:alphaModFix/>
          </a:blip>
          <a:stretch>
            <a:fillRect/>
          </a:stretch>
        </p:blipFill>
        <p:spPr>
          <a:xfrm>
            <a:off x="0" y="-11"/>
            <a:ext cx="9143998" cy="4305021"/>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62"/>
        <p:cNvGrpSpPr/>
        <p:nvPr/>
      </p:nvGrpSpPr>
      <p:grpSpPr>
        <a:xfrm>
          <a:off x="0" y="0"/>
          <a:ext cx="0" cy="0"/>
          <a:chOff x="0" y="0"/>
          <a:chExt cx="0" cy="0"/>
        </a:xfrm>
      </p:grpSpPr>
      <p:sp>
        <p:nvSpPr>
          <p:cNvPr id="563" name="Google Shape;563;p4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GB"/>
              <a:t>‹#›</a:t>
            </a:fld>
            <a:endParaRPr/>
          </a:p>
        </p:txBody>
      </p:sp>
      <p:grpSp>
        <p:nvGrpSpPr>
          <p:cNvPr id="564" name="Google Shape;564;p41"/>
          <p:cNvGrpSpPr/>
          <p:nvPr/>
        </p:nvGrpSpPr>
        <p:grpSpPr>
          <a:xfrm>
            <a:off x="7724692" y="271192"/>
            <a:ext cx="1141409" cy="237868"/>
            <a:chOff x="238125" y="2101750"/>
            <a:chExt cx="7129350" cy="1486675"/>
          </a:xfrm>
        </p:grpSpPr>
        <p:grpSp>
          <p:nvGrpSpPr>
            <p:cNvPr id="565" name="Google Shape;565;p41"/>
            <p:cNvGrpSpPr/>
            <p:nvPr/>
          </p:nvGrpSpPr>
          <p:grpSpPr>
            <a:xfrm>
              <a:off x="238125" y="2237750"/>
              <a:ext cx="1352275" cy="1350675"/>
              <a:chOff x="238125" y="2237750"/>
              <a:chExt cx="1352275" cy="1350675"/>
            </a:xfrm>
          </p:grpSpPr>
          <p:sp>
            <p:nvSpPr>
              <p:cNvPr id="566" name="Google Shape;566;p41"/>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1"/>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 name="Google Shape;568;p41"/>
            <p:cNvGrpSpPr/>
            <p:nvPr/>
          </p:nvGrpSpPr>
          <p:grpSpPr>
            <a:xfrm>
              <a:off x="1834425" y="2101750"/>
              <a:ext cx="5533050" cy="1446675"/>
              <a:chOff x="1834425" y="2101750"/>
              <a:chExt cx="5533050" cy="1446675"/>
            </a:xfrm>
          </p:grpSpPr>
          <p:sp>
            <p:nvSpPr>
              <p:cNvPr id="569" name="Google Shape;569;p41"/>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1"/>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1"/>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1"/>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1"/>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1"/>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1"/>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1"/>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1"/>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1 1">
  <p:cSld name="Blank 1">
    <p:spTree>
      <p:nvGrpSpPr>
        <p:cNvPr id="1" name="Shape 578"/>
        <p:cNvGrpSpPr/>
        <p:nvPr/>
      </p:nvGrpSpPr>
      <p:grpSpPr>
        <a:xfrm>
          <a:off x="0" y="0"/>
          <a:ext cx="0" cy="0"/>
          <a:chOff x="0" y="0"/>
          <a:chExt cx="0" cy="0"/>
        </a:xfrm>
      </p:grpSpPr>
      <p:sp>
        <p:nvSpPr>
          <p:cNvPr id="579" name="Google Shape;579;p42"/>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1pPr>
            <a:lvl2pPr marL="0" marR="0" lvl="1"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2pPr>
            <a:lvl3pPr marL="0" marR="0" lvl="2"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3pPr>
            <a:lvl4pPr marL="0" marR="0" lvl="3"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4pPr>
            <a:lvl5pPr marL="0" marR="0" lvl="4"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5pPr>
            <a:lvl6pPr marL="0" marR="0" lvl="5"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6pPr>
            <a:lvl7pPr marL="0" marR="0" lvl="6"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7pPr>
            <a:lvl8pPr marL="0" marR="0" lvl="7"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8pPr>
            <a:lvl9pPr marL="0" marR="0" lvl="8"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Divider - Magenta">
  <p:cSld name="SECTION_HEADER_1_1">
    <p:bg>
      <p:bgPr>
        <a:solidFill>
          <a:srgbClr val="E12362"/>
        </a:solidFill>
        <a:effectLst/>
      </p:bgPr>
    </p:bg>
    <p:spTree>
      <p:nvGrpSpPr>
        <p:cNvPr id="1" name="Shape 61"/>
        <p:cNvGrpSpPr/>
        <p:nvPr/>
      </p:nvGrpSpPr>
      <p:grpSpPr>
        <a:xfrm>
          <a:off x="0" y="0"/>
          <a:ext cx="0" cy="0"/>
          <a:chOff x="0" y="0"/>
          <a:chExt cx="0" cy="0"/>
        </a:xfrm>
      </p:grpSpPr>
      <p:sp>
        <p:nvSpPr>
          <p:cNvPr id="62" name="Google Shape;62;p5"/>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800"/>
              <a:buFont typeface="Plus Jakarta Sans"/>
              <a:buNone/>
              <a:defRPr sz="4800">
                <a:solidFill>
                  <a:srgbClr val="FFFFFF"/>
                </a:solidFill>
                <a:latin typeface="Plus Jakarta Sans"/>
                <a:ea typeface="Plus Jakarta Sans"/>
                <a:cs typeface="Plus Jakarta Sans"/>
                <a:sym typeface="Plus Jakarta Sans"/>
              </a:defRPr>
            </a:lvl1pPr>
            <a:lvl2pPr lvl="1"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2pPr>
            <a:lvl3pPr lvl="2"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3pPr>
            <a:lvl4pPr lvl="3"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4pPr>
            <a:lvl5pPr lvl="4"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5pPr>
            <a:lvl6pPr lvl="5"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6pPr>
            <a:lvl7pPr lvl="6"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7pPr>
            <a:lvl8pPr lvl="7"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8pPr>
            <a:lvl9pPr lvl="8" rtl="0">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9pPr>
          </a:lstStyle>
          <a:p>
            <a:endParaRPr/>
          </a:p>
        </p:txBody>
      </p:sp>
      <p:sp>
        <p:nvSpPr>
          <p:cNvPr id="63" name="Google Shape;63;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grpSp>
        <p:nvGrpSpPr>
          <p:cNvPr id="64" name="Google Shape;64;p5"/>
          <p:cNvGrpSpPr/>
          <p:nvPr/>
        </p:nvGrpSpPr>
        <p:grpSpPr>
          <a:xfrm>
            <a:off x="7724692" y="271192"/>
            <a:ext cx="1141409" cy="237868"/>
            <a:chOff x="238125" y="2101750"/>
            <a:chExt cx="7129350" cy="1486675"/>
          </a:xfrm>
        </p:grpSpPr>
        <p:grpSp>
          <p:nvGrpSpPr>
            <p:cNvPr id="65" name="Google Shape;65;p5"/>
            <p:cNvGrpSpPr/>
            <p:nvPr/>
          </p:nvGrpSpPr>
          <p:grpSpPr>
            <a:xfrm>
              <a:off x="238125" y="2237750"/>
              <a:ext cx="1352275" cy="1350675"/>
              <a:chOff x="238125" y="2237750"/>
              <a:chExt cx="1352275" cy="1350675"/>
            </a:xfrm>
          </p:grpSpPr>
          <p:sp>
            <p:nvSpPr>
              <p:cNvPr id="66" name="Google Shape;66;p5"/>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5"/>
            <p:cNvGrpSpPr/>
            <p:nvPr/>
          </p:nvGrpSpPr>
          <p:grpSpPr>
            <a:xfrm>
              <a:off x="1834425" y="2101750"/>
              <a:ext cx="5533050" cy="1446675"/>
              <a:chOff x="1834425" y="2101750"/>
              <a:chExt cx="5533050" cy="1446675"/>
            </a:xfrm>
          </p:grpSpPr>
          <p:sp>
            <p:nvSpPr>
              <p:cNvPr id="69" name="Google Shape;69;p5"/>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0" name="Google Shape;70;p5"/>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1" name="Google Shape;71;p5"/>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2" name="Google Shape;72;p5"/>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3" name="Google Shape;73;p5"/>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4" name="Google Shape;74;p5"/>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5" name="Google Shape;75;p5"/>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6" name="Google Shape;76;p5"/>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7" name="Google Shape;77;p5"/>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4"/>
        <p:cNvGrpSpPr/>
        <p:nvPr/>
      </p:nvGrpSpPr>
      <p:grpSpPr>
        <a:xfrm>
          <a:off x="0" y="0"/>
          <a:ext cx="0" cy="0"/>
          <a:chOff x="0" y="0"/>
          <a:chExt cx="0" cy="0"/>
        </a:xfrm>
      </p:grpSpPr>
      <p:sp>
        <p:nvSpPr>
          <p:cNvPr id="585" name="Google Shape;585;p44"/>
          <p:cNvSpPr/>
          <p:nvPr/>
        </p:nvSpPr>
        <p:spPr>
          <a:xfrm>
            <a:off x="0" y="0"/>
            <a:ext cx="9144000" cy="3777000"/>
          </a:xfrm>
          <a:prstGeom prst="rect">
            <a:avLst/>
          </a:prstGeom>
          <a:solidFill>
            <a:srgbClr val="F4F5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4"/>
          <p:cNvSpPr txBox="1">
            <a:spLocks noGrp="1"/>
          </p:cNvSpPr>
          <p:nvPr>
            <p:ph type="ctrTitle"/>
          </p:nvPr>
        </p:nvSpPr>
        <p:spPr>
          <a:xfrm>
            <a:off x="697725" y="618450"/>
            <a:ext cx="7774500" cy="2052600"/>
          </a:xfrm>
          <a:prstGeom prst="rect">
            <a:avLst/>
          </a:prstGeom>
        </p:spPr>
        <p:txBody>
          <a:bodyPr spcFirstLastPara="1" wrap="square" lIns="0" tIns="0" rIns="0" bIns="0" anchor="ctr" anchorCtr="0">
            <a:normAutofit/>
          </a:bodyPr>
          <a:lstStyle>
            <a:lvl1pPr lvl="0">
              <a:spcBef>
                <a:spcPts val="0"/>
              </a:spcBef>
              <a:spcAft>
                <a:spcPts val="0"/>
              </a:spcAft>
              <a:buClr>
                <a:srgbClr val="444F66"/>
              </a:buClr>
              <a:buSzPts val="6000"/>
              <a:buFont typeface="Plus Jakarta Sans"/>
              <a:buNone/>
              <a:defRPr sz="6000">
                <a:solidFill>
                  <a:srgbClr val="444F66"/>
                </a:solidFill>
                <a:latin typeface="Plus Jakarta Sans"/>
                <a:ea typeface="Plus Jakarta Sans"/>
                <a:cs typeface="Plus Jakarta Sans"/>
                <a:sym typeface="Plus Jakarta Sans"/>
              </a:defRPr>
            </a:lvl1pPr>
            <a:lvl2pPr lvl="1">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2pPr>
            <a:lvl3pPr lvl="2">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3pPr>
            <a:lvl4pPr lvl="3">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4pPr>
            <a:lvl5pPr lvl="4">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5pPr>
            <a:lvl6pPr lvl="5">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6pPr>
            <a:lvl7pPr lvl="6">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7pPr>
            <a:lvl8pPr lvl="7">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8pPr>
            <a:lvl9pPr lvl="8">
              <a:spcBef>
                <a:spcPts val="0"/>
              </a:spcBef>
              <a:spcAft>
                <a:spcPts val="0"/>
              </a:spcAft>
              <a:buClr>
                <a:srgbClr val="444F66"/>
              </a:buClr>
              <a:buSzPts val="6000"/>
              <a:buFont typeface="Inter"/>
              <a:buNone/>
              <a:defRPr sz="6000">
                <a:solidFill>
                  <a:srgbClr val="444F66"/>
                </a:solidFill>
                <a:latin typeface="Inter"/>
                <a:ea typeface="Inter"/>
                <a:cs typeface="Inter"/>
                <a:sym typeface="Inter"/>
              </a:defRPr>
            </a:lvl9pPr>
          </a:lstStyle>
          <a:p>
            <a:endParaRPr/>
          </a:p>
        </p:txBody>
      </p:sp>
      <p:sp>
        <p:nvSpPr>
          <p:cNvPr id="587" name="Google Shape;587;p44"/>
          <p:cNvSpPr txBox="1">
            <a:spLocks noGrp="1"/>
          </p:cNvSpPr>
          <p:nvPr>
            <p:ph type="subTitle" idx="1"/>
          </p:nvPr>
        </p:nvSpPr>
        <p:spPr>
          <a:xfrm>
            <a:off x="671700" y="2894125"/>
            <a:ext cx="7800600" cy="780000"/>
          </a:xfrm>
          <a:prstGeom prst="rect">
            <a:avLst/>
          </a:prstGeom>
        </p:spPr>
        <p:txBody>
          <a:bodyPr spcFirstLastPara="1" wrap="square" lIns="0" tIns="0" rIns="0" bIns="0" anchor="t" anchorCtr="0">
            <a:normAutofit/>
          </a:bodyPr>
          <a:lstStyle>
            <a:lvl1pPr lvl="0">
              <a:lnSpc>
                <a:spcPct val="115000"/>
              </a:lnSpc>
              <a:spcBef>
                <a:spcPts val="0"/>
              </a:spcBef>
              <a:spcAft>
                <a:spcPts val="0"/>
              </a:spcAft>
              <a:buClr>
                <a:srgbClr val="444F66"/>
              </a:buClr>
              <a:buSzPts val="2400"/>
              <a:buFont typeface="Inter"/>
              <a:buNone/>
              <a:defRPr sz="2400">
                <a:solidFill>
                  <a:srgbClr val="444F66"/>
                </a:solidFill>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588" name="Google Shape;588;p44"/>
          <p:cNvGrpSpPr/>
          <p:nvPr/>
        </p:nvGrpSpPr>
        <p:grpSpPr>
          <a:xfrm>
            <a:off x="697722" y="4285096"/>
            <a:ext cx="1678962" cy="349815"/>
            <a:chOff x="238125" y="2101750"/>
            <a:chExt cx="7129350" cy="1486675"/>
          </a:xfrm>
        </p:grpSpPr>
        <p:grpSp>
          <p:nvGrpSpPr>
            <p:cNvPr id="589" name="Google Shape;589;p44"/>
            <p:cNvGrpSpPr/>
            <p:nvPr/>
          </p:nvGrpSpPr>
          <p:grpSpPr>
            <a:xfrm>
              <a:off x="238125" y="2237750"/>
              <a:ext cx="1352275" cy="1350675"/>
              <a:chOff x="238125" y="2237750"/>
              <a:chExt cx="1352275" cy="1350675"/>
            </a:xfrm>
          </p:grpSpPr>
          <p:sp>
            <p:nvSpPr>
              <p:cNvPr id="590" name="Google Shape;590;p44"/>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4" title="Texthelp logo"/>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44"/>
            <p:cNvGrpSpPr/>
            <p:nvPr/>
          </p:nvGrpSpPr>
          <p:grpSpPr>
            <a:xfrm>
              <a:off x="1834425" y="2101750"/>
              <a:ext cx="5533050" cy="1446675"/>
              <a:chOff x="1834425" y="2101750"/>
              <a:chExt cx="5533050" cy="1446675"/>
            </a:xfrm>
          </p:grpSpPr>
          <p:sp>
            <p:nvSpPr>
              <p:cNvPr id="593" name="Google Shape;593;p44"/>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4"/>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4"/>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4"/>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4"/>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4"/>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4"/>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4"/>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4"/>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Divider" type="secHead">
  <p:cSld name="SECTION_HEADER">
    <p:spTree>
      <p:nvGrpSpPr>
        <p:cNvPr id="1" name="Shape 602"/>
        <p:cNvGrpSpPr/>
        <p:nvPr/>
      </p:nvGrpSpPr>
      <p:grpSpPr>
        <a:xfrm>
          <a:off x="0" y="0"/>
          <a:ext cx="0" cy="0"/>
          <a:chOff x="0" y="0"/>
          <a:chExt cx="0" cy="0"/>
        </a:xfrm>
      </p:grpSpPr>
      <p:sp>
        <p:nvSpPr>
          <p:cNvPr id="603" name="Google Shape;603;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604" name="Google Shape;604;p45"/>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444F66"/>
              </a:buClr>
              <a:buSzPts val="4800"/>
              <a:buFont typeface="Plus Jakarta Sans"/>
              <a:buNone/>
              <a:defRPr sz="4800">
                <a:solidFill>
                  <a:srgbClr val="444F66"/>
                </a:solidFill>
                <a:latin typeface="Plus Jakarta Sans"/>
                <a:ea typeface="Plus Jakarta Sans"/>
                <a:cs typeface="Plus Jakarta Sans"/>
                <a:sym typeface="Plus Jakarta Sans"/>
              </a:defRPr>
            </a:lvl1pPr>
            <a:lvl2pPr lvl="1">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2pPr>
            <a:lvl3pPr lvl="2">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3pPr>
            <a:lvl4pPr lvl="3">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4pPr>
            <a:lvl5pPr lvl="4">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5pPr>
            <a:lvl6pPr lvl="5">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6pPr>
            <a:lvl7pPr lvl="6">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7pPr>
            <a:lvl8pPr lvl="7">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8pPr>
            <a:lvl9pPr lvl="8">
              <a:spcBef>
                <a:spcPts val="0"/>
              </a:spcBef>
              <a:spcAft>
                <a:spcPts val="0"/>
              </a:spcAft>
              <a:buClr>
                <a:srgbClr val="232937"/>
              </a:buClr>
              <a:buSzPts val="3600"/>
              <a:buFont typeface="Inter"/>
              <a:buNone/>
              <a:defRPr sz="3600">
                <a:solidFill>
                  <a:srgbClr val="232937"/>
                </a:solidFill>
                <a:latin typeface="Inter"/>
                <a:ea typeface="Inter"/>
                <a:cs typeface="Inter"/>
                <a:sym typeface="Inter"/>
              </a:defRPr>
            </a:lvl9pPr>
          </a:lstStyle>
          <a:p>
            <a:endParaRPr/>
          </a:p>
        </p:txBody>
      </p:sp>
      <p:grpSp>
        <p:nvGrpSpPr>
          <p:cNvPr id="605" name="Google Shape;605;p45"/>
          <p:cNvGrpSpPr/>
          <p:nvPr/>
        </p:nvGrpSpPr>
        <p:grpSpPr>
          <a:xfrm>
            <a:off x="7724692" y="271192"/>
            <a:ext cx="1141409" cy="237868"/>
            <a:chOff x="238125" y="2101750"/>
            <a:chExt cx="7129350" cy="1486675"/>
          </a:xfrm>
        </p:grpSpPr>
        <p:grpSp>
          <p:nvGrpSpPr>
            <p:cNvPr id="606" name="Google Shape;606;p45"/>
            <p:cNvGrpSpPr/>
            <p:nvPr/>
          </p:nvGrpSpPr>
          <p:grpSpPr>
            <a:xfrm>
              <a:off x="238125" y="2237750"/>
              <a:ext cx="1352275" cy="1350675"/>
              <a:chOff x="238125" y="2237750"/>
              <a:chExt cx="1352275" cy="1350675"/>
            </a:xfrm>
          </p:grpSpPr>
          <p:sp>
            <p:nvSpPr>
              <p:cNvPr id="607" name="Google Shape;607;p45"/>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5"/>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9" name="Google Shape;609;p45"/>
            <p:cNvGrpSpPr/>
            <p:nvPr/>
          </p:nvGrpSpPr>
          <p:grpSpPr>
            <a:xfrm>
              <a:off x="1834425" y="2101750"/>
              <a:ext cx="5533050" cy="1446675"/>
              <a:chOff x="1834425" y="2101750"/>
              <a:chExt cx="5533050" cy="1446675"/>
            </a:xfrm>
          </p:grpSpPr>
          <p:sp>
            <p:nvSpPr>
              <p:cNvPr id="610" name="Google Shape;610;p45"/>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5"/>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5"/>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5"/>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5"/>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5"/>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5"/>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5"/>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5"/>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Divider - Slate Dark">
  <p:cSld name="SECTION_HEADER_1">
    <p:bg>
      <p:bgPr>
        <a:solidFill>
          <a:srgbClr val="2A3953"/>
        </a:solidFill>
        <a:effectLst/>
      </p:bgPr>
    </p:bg>
    <p:spTree>
      <p:nvGrpSpPr>
        <p:cNvPr id="1" name="Shape 619"/>
        <p:cNvGrpSpPr/>
        <p:nvPr/>
      </p:nvGrpSpPr>
      <p:grpSpPr>
        <a:xfrm>
          <a:off x="0" y="0"/>
          <a:ext cx="0" cy="0"/>
          <a:chOff x="0" y="0"/>
          <a:chExt cx="0" cy="0"/>
        </a:xfrm>
      </p:grpSpPr>
      <p:sp>
        <p:nvSpPr>
          <p:cNvPr id="620" name="Google Shape;620;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621" name="Google Shape;621;p46"/>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4800"/>
              <a:buFont typeface="Plus Jakarta Sans"/>
              <a:buNone/>
              <a:defRPr sz="4800">
                <a:solidFill>
                  <a:srgbClr val="FFFFFF"/>
                </a:solidFill>
                <a:latin typeface="Plus Jakarta Sans"/>
                <a:ea typeface="Plus Jakarta Sans"/>
                <a:cs typeface="Plus Jakarta Sans"/>
                <a:sym typeface="Plus Jakarta Sans"/>
              </a:defRPr>
            </a:lvl1pPr>
            <a:lvl2pPr lvl="1">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2pPr>
            <a:lvl3pPr lvl="2">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3pPr>
            <a:lvl4pPr lvl="3">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4pPr>
            <a:lvl5pPr lvl="4">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5pPr>
            <a:lvl6pPr lvl="5">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6pPr>
            <a:lvl7pPr lvl="6">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7pPr>
            <a:lvl8pPr lvl="7">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8pPr>
            <a:lvl9pPr lvl="8">
              <a:spcBef>
                <a:spcPts val="0"/>
              </a:spcBef>
              <a:spcAft>
                <a:spcPts val="0"/>
              </a:spcAft>
              <a:buClr>
                <a:srgbClr val="FFFFFF"/>
              </a:buClr>
              <a:buSzPts val="4800"/>
              <a:buFont typeface="Inter"/>
              <a:buNone/>
              <a:defRPr sz="4800">
                <a:solidFill>
                  <a:srgbClr val="FFFFFF"/>
                </a:solidFill>
                <a:latin typeface="Inter"/>
                <a:ea typeface="Inter"/>
                <a:cs typeface="Inter"/>
                <a:sym typeface="Inter"/>
              </a:defRPr>
            </a:lvl9pPr>
          </a:lstStyle>
          <a:p>
            <a:endParaRPr/>
          </a:p>
        </p:txBody>
      </p:sp>
      <p:grpSp>
        <p:nvGrpSpPr>
          <p:cNvPr id="622" name="Google Shape;622;p46"/>
          <p:cNvGrpSpPr/>
          <p:nvPr/>
        </p:nvGrpSpPr>
        <p:grpSpPr>
          <a:xfrm>
            <a:off x="7724692" y="271192"/>
            <a:ext cx="1141409" cy="237868"/>
            <a:chOff x="238125" y="2101750"/>
            <a:chExt cx="7129350" cy="1486675"/>
          </a:xfrm>
        </p:grpSpPr>
        <p:grpSp>
          <p:nvGrpSpPr>
            <p:cNvPr id="623" name="Google Shape;623;p46"/>
            <p:cNvGrpSpPr/>
            <p:nvPr/>
          </p:nvGrpSpPr>
          <p:grpSpPr>
            <a:xfrm>
              <a:off x="238125" y="2237750"/>
              <a:ext cx="1352275" cy="1350675"/>
              <a:chOff x="238125" y="2237750"/>
              <a:chExt cx="1352275" cy="1350675"/>
            </a:xfrm>
          </p:grpSpPr>
          <p:sp>
            <p:nvSpPr>
              <p:cNvPr id="624" name="Google Shape;624;p46"/>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6"/>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 name="Google Shape;626;p46"/>
            <p:cNvGrpSpPr/>
            <p:nvPr/>
          </p:nvGrpSpPr>
          <p:grpSpPr>
            <a:xfrm>
              <a:off x="1834425" y="2101750"/>
              <a:ext cx="5533050" cy="1446675"/>
              <a:chOff x="1834425" y="2101750"/>
              <a:chExt cx="5533050" cy="1446675"/>
            </a:xfrm>
          </p:grpSpPr>
          <p:sp>
            <p:nvSpPr>
              <p:cNvPr id="627" name="Google Shape;627;p46"/>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6"/>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6"/>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6"/>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6"/>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6"/>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6"/>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6"/>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6"/>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Divider - Magenta">
  <p:cSld name="SECTION_HEADER_1_1">
    <p:bg>
      <p:bgPr>
        <a:solidFill>
          <a:srgbClr val="E12362"/>
        </a:solidFill>
        <a:effectLst/>
      </p:bgPr>
    </p:bg>
    <p:spTree>
      <p:nvGrpSpPr>
        <p:cNvPr id="1" name="Shape 636"/>
        <p:cNvGrpSpPr/>
        <p:nvPr/>
      </p:nvGrpSpPr>
      <p:grpSpPr>
        <a:xfrm>
          <a:off x="0" y="0"/>
          <a:ext cx="0" cy="0"/>
          <a:chOff x="0" y="0"/>
          <a:chExt cx="0" cy="0"/>
        </a:xfrm>
      </p:grpSpPr>
      <p:sp>
        <p:nvSpPr>
          <p:cNvPr id="637" name="Google Shape;637;p47"/>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4800"/>
              <a:buFont typeface="Plus Jakarta Sans"/>
              <a:buNone/>
              <a:defRPr sz="4800">
                <a:solidFill>
                  <a:srgbClr val="FFFFFF"/>
                </a:solidFill>
                <a:latin typeface="Plus Jakarta Sans"/>
                <a:ea typeface="Plus Jakarta Sans"/>
                <a:cs typeface="Plus Jakarta Sans"/>
                <a:sym typeface="Plus Jakarta Sans"/>
              </a:defRPr>
            </a:lvl1pPr>
            <a:lvl2pPr lvl="1">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2pPr>
            <a:lvl3pPr lvl="2">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3pPr>
            <a:lvl4pPr lvl="3">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4pPr>
            <a:lvl5pPr lvl="4">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5pPr>
            <a:lvl6pPr lvl="5">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6pPr>
            <a:lvl7pPr lvl="6">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7pPr>
            <a:lvl8pPr lvl="7">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8pPr>
            <a:lvl9pPr lvl="8">
              <a:spcBef>
                <a:spcPts val="0"/>
              </a:spcBef>
              <a:spcAft>
                <a:spcPts val="0"/>
              </a:spcAft>
              <a:buClr>
                <a:srgbClr val="FFFFFF"/>
              </a:buClr>
              <a:buSzPts val="3600"/>
              <a:buFont typeface="Inter"/>
              <a:buNone/>
              <a:defRPr sz="3600">
                <a:solidFill>
                  <a:srgbClr val="FFFFFF"/>
                </a:solidFill>
                <a:latin typeface="Inter"/>
                <a:ea typeface="Inter"/>
                <a:cs typeface="Inter"/>
                <a:sym typeface="Inter"/>
              </a:defRPr>
            </a:lvl9pPr>
          </a:lstStyle>
          <a:p>
            <a:endParaRPr/>
          </a:p>
        </p:txBody>
      </p:sp>
      <p:sp>
        <p:nvSpPr>
          <p:cNvPr id="638" name="Google Shape;638;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grpSp>
        <p:nvGrpSpPr>
          <p:cNvPr id="639" name="Google Shape;639;p47"/>
          <p:cNvGrpSpPr/>
          <p:nvPr/>
        </p:nvGrpSpPr>
        <p:grpSpPr>
          <a:xfrm>
            <a:off x="7724692" y="271192"/>
            <a:ext cx="1141409" cy="237868"/>
            <a:chOff x="238125" y="2101750"/>
            <a:chExt cx="7129350" cy="1486675"/>
          </a:xfrm>
        </p:grpSpPr>
        <p:grpSp>
          <p:nvGrpSpPr>
            <p:cNvPr id="640" name="Google Shape;640;p47"/>
            <p:cNvGrpSpPr/>
            <p:nvPr/>
          </p:nvGrpSpPr>
          <p:grpSpPr>
            <a:xfrm>
              <a:off x="238125" y="2237750"/>
              <a:ext cx="1352275" cy="1350675"/>
              <a:chOff x="238125" y="2237750"/>
              <a:chExt cx="1352275" cy="1350675"/>
            </a:xfrm>
          </p:grpSpPr>
          <p:sp>
            <p:nvSpPr>
              <p:cNvPr id="641" name="Google Shape;641;p47"/>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7"/>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47"/>
            <p:cNvGrpSpPr/>
            <p:nvPr/>
          </p:nvGrpSpPr>
          <p:grpSpPr>
            <a:xfrm>
              <a:off x="1834425" y="2101750"/>
              <a:ext cx="5533050" cy="1446675"/>
              <a:chOff x="1834425" y="2101750"/>
              <a:chExt cx="5533050" cy="1446675"/>
            </a:xfrm>
          </p:grpSpPr>
          <p:sp>
            <p:nvSpPr>
              <p:cNvPr id="644" name="Google Shape;644;p47"/>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45" name="Google Shape;645;p47"/>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46" name="Google Shape;646;p47"/>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47" name="Google Shape;647;p47"/>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48" name="Google Shape;648;p47"/>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49" name="Google Shape;649;p47"/>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50" name="Google Shape;650;p47"/>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51" name="Google Shape;651;p47"/>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52" name="Google Shape;652;p47"/>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ulleted List" type="tx">
  <p:cSld name="TITLE_AND_BODY">
    <p:spTree>
      <p:nvGrpSpPr>
        <p:cNvPr id="1" name="Shape 653"/>
        <p:cNvGrpSpPr/>
        <p:nvPr/>
      </p:nvGrpSpPr>
      <p:grpSpPr>
        <a:xfrm>
          <a:off x="0" y="0"/>
          <a:ext cx="0" cy="0"/>
          <a:chOff x="0" y="0"/>
          <a:chExt cx="0" cy="0"/>
        </a:xfrm>
      </p:grpSpPr>
      <p:sp>
        <p:nvSpPr>
          <p:cNvPr id="654" name="Google Shape;654;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655" name="Google Shape;655;p48"/>
          <p:cNvSpPr txBox="1">
            <a:spLocks noGrp="1"/>
          </p:cNvSpPr>
          <p:nvPr>
            <p:ph type="title"/>
          </p:nvPr>
        </p:nvSpPr>
        <p:spPr>
          <a:xfrm>
            <a:off x="672800" y="6375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600"/>
              <a:buFont typeface="Plus Jakarta Sans"/>
              <a:buNone/>
              <a:defRPr sz="3600">
                <a:latin typeface="Plus Jakarta Sans"/>
                <a:ea typeface="Plus Jakarta Sans"/>
                <a:cs typeface="Plus Jakarta Sans"/>
                <a:sym typeface="Plus Jakarta Sans"/>
              </a:defRPr>
            </a:lvl1pPr>
            <a:lvl2pPr lvl="1">
              <a:spcBef>
                <a:spcPts val="0"/>
              </a:spcBef>
              <a:spcAft>
                <a:spcPts val="0"/>
              </a:spcAft>
              <a:buSzPts val="3600"/>
              <a:buFont typeface="Inter"/>
              <a:buNone/>
              <a:defRPr sz="3600">
                <a:latin typeface="Inter"/>
                <a:ea typeface="Inter"/>
                <a:cs typeface="Inter"/>
                <a:sym typeface="Inter"/>
              </a:defRPr>
            </a:lvl2pPr>
            <a:lvl3pPr lvl="2">
              <a:spcBef>
                <a:spcPts val="0"/>
              </a:spcBef>
              <a:spcAft>
                <a:spcPts val="0"/>
              </a:spcAft>
              <a:buSzPts val="3600"/>
              <a:buFont typeface="Inter"/>
              <a:buNone/>
              <a:defRPr sz="3600">
                <a:latin typeface="Inter"/>
                <a:ea typeface="Inter"/>
                <a:cs typeface="Inter"/>
                <a:sym typeface="Inter"/>
              </a:defRPr>
            </a:lvl3pPr>
            <a:lvl4pPr lvl="3">
              <a:spcBef>
                <a:spcPts val="0"/>
              </a:spcBef>
              <a:spcAft>
                <a:spcPts val="0"/>
              </a:spcAft>
              <a:buSzPts val="3600"/>
              <a:buFont typeface="Inter"/>
              <a:buNone/>
              <a:defRPr sz="3600">
                <a:latin typeface="Inter"/>
                <a:ea typeface="Inter"/>
                <a:cs typeface="Inter"/>
                <a:sym typeface="Inter"/>
              </a:defRPr>
            </a:lvl4pPr>
            <a:lvl5pPr lvl="4">
              <a:spcBef>
                <a:spcPts val="0"/>
              </a:spcBef>
              <a:spcAft>
                <a:spcPts val="0"/>
              </a:spcAft>
              <a:buSzPts val="3600"/>
              <a:buFont typeface="Inter"/>
              <a:buNone/>
              <a:defRPr sz="3600">
                <a:latin typeface="Inter"/>
                <a:ea typeface="Inter"/>
                <a:cs typeface="Inter"/>
                <a:sym typeface="Inter"/>
              </a:defRPr>
            </a:lvl5pPr>
            <a:lvl6pPr lvl="5">
              <a:spcBef>
                <a:spcPts val="0"/>
              </a:spcBef>
              <a:spcAft>
                <a:spcPts val="0"/>
              </a:spcAft>
              <a:buSzPts val="3600"/>
              <a:buFont typeface="Inter"/>
              <a:buNone/>
              <a:defRPr sz="3600">
                <a:latin typeface="Inter"/>
                <a:ea typeface="Inter"/>
                <a:cs typeface="Inter"/>
                <a:sym typeface="Inter"/>
              </a:defRPr>
            </a:lvl6pPr>
            <a:lvl7pPr lvl="6">
              <a:spcBef>
                <a:spcPts val="0"/>
              </a:spcBef>
              <a:spcAft>
                <a:spcPts val="0"/>
              </a:spcAft>
              <a:buSzPts val="3600"/>
              <a:buFont typeface="Inter"/>
              <a:buNone/>
              <a:defRPr sz="3600">
                <a:latin typeface="Inter"/>
                <a:ea typeface="Inter"/>
                <a:cs typeface="Inter"/>
                <a:sym typeface="Inter"/>
              </a:defRPr>
            </a:lvl7pPr>
            <a:lvl8pPr lvl="7">
              <a:spcBef>
                <a:spcPts val="0"/>
              </a:spcBef>
              <a:spcAft>
                <a:spcPts val="0"/>
              </a:spcAft>
              <a:buSzPts val="3600"/>
              <a:buFont typeface="Inter"/>
              <a:buNone/>
              <a:defRPr sz="3600">
                <a:latin typeface="Inter"/>
                <a:ea typeface="Inter"/>
                <a:cs typeface="Inter"/>
                <a:sym typeface="Inter"/>
              </a:defRPr>
            </a:lvl8pPr>
            <a:lvl9pPr lvl="8">
              <a:spcBef>
                <a:spcPts val="0"/>
              </a:spcBef>
              <a:spcAft>
                <a:spcPts val="0"/>
              </a:spcAft>
              <a:buSzPts val="3600"/>
              <a:buFont typeface="Inter"/>
              <a:buNone/>
              <a:defRPr sz="3600">
                <a:latin typeface="Inter"/>
                <a:ea typeface="Inter"/>
                <a:cs typeface="Inter"/>
                <a:sym typeface="Inter"/>
              </a:defRPr>
            </a:lvl9pPr>
          </a:lstStyle>
          <a:p>
            <a:endParaRPr/>
          </a:p>
        </p:txBody>
      </p:sp>
      <p:sp>
        <p:nvSpPr>
          <p:cNvPr id="656" name="Google Shape;656;p48"/>
          <p:cNvSpPr txBox="1">
            <a:spLocks noGrp="1"/>
          </p:cNvSpPr>
          <p:nvPr>
            <p:ph type="body" idx="1"/>
          </p:nvPr>
        </p:nvSpPr>
        <p:spPr>
          <a:xfrm>
            <a:off x="672800" y="1580200"/>
            <a:ext cx="4015800" cy="3110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rgbClr val="FD3269"/>
              </a:buClr>
              <a:buSzPts val="1400"/>
              <a:buFont typeface="Inter"/>
              <a:buChar char="●"/>
              <a:defRPr sz="1400">
                <a:latin typeface="Inter"/>
                <a:ea typeface="Inter"/>
                <a:cs typeface="Inter"/>
                <a:sym typeface="Inter"/>
              </a:defRPr>
            </a:lvl1pPr>
            <a:lvl2pPr marL="914400" lvl="1" indent="-317500">
              <a:spcBef>
                <a:spcPts val="1000"/>
              </a:spcBef>
              <a:spcAft>
                <a:spcPts val="0"/>
              </a:spcAft>
              <a:buSzPts val="1400"/>
              <a:buFont typeface="Inter"/>
              <a:buChar char="○"/>
              <a:defRPr>
                <a:latin typeface="Inter"/>
                <a:ea typeface="Inter"/>
                <a:cs typeface="Inter"/>
                <a:sym typeface="Inter"/>
              </a:defRPr>
            </a:lvl2pPr>
            <a:lvl3pPr marL="1371600" lvl="2" indent="-317500">
              <a:spcBef>
                <a:spcPts val="1000"/>
              </a:spcBef>
              <a:spcAft>
                <a:spcPts val="0"/>
              </a:spcAft>
              <a:buSzPts val="1400"/>
              <a:buFont typeface="Inter"/>
              <a:buChar char="■"/>
              <a:defRPr>
                <a:latin typeface="Inter"/>
                <a:ea typeface="Inter"/>
                <a:cs typeface="Inter"/>
                <a:sym typeface="Inter"/>
              </a:defRPr>
            </a:lvl3pPr>
            <a:lvl4pPr marL="1828800" lvl="3" indent="-317500">
              <a:spcBef>
                <a:spcPts val="1000"/>
              </a:spcBef>
              <a:spcAft>
                <a:spcPts val="0"/>
              </a:spcAft>
              <a:buSzPts val="1400"/>
              <a:buFont typeface="Inter"/>
              <a:buChar char="●"/>
              <a:defRPr>
                <a:latin typeface="Inter"/>
                <a:ea typeface="Inter"/>
                <a:cs typeface="Inter"/>
                <a:sym typeface="Inter"/>
              </a:defRPr>
            </a:lvl4pPr>
            <a:lvl5pPr marL="2286000" lvl="4" indent="-317500">
              <a:spcBef>
                <a:spcPts val="1000"/>
              </a:spcBef>
              <a:spcAft>
                <a:spcPts val="0"/>
              </a:spcAft>
              <a:buSzPts val="1400"/>
              <a:buFont typeface="Inter"/>
              <a:buChar char="○"/>
              <a:defRPr>
                <a:latin typeface="Inter"/>
                <a:ea typeface="Inter"/>
                <a:cs typeface="Inter"/>
                <a:sym typeface="Inter"/>
              </a:defRPr>
            </a:lvl5pPr>
            <a:lvl6pPr marL="2743200" lvl="5" indent="-317500">
              <a:spcBef>
                <a:spcPts val="1000"/>
              </a:spcBef>
              <a:spcAft>
                <a:spcPts val="0"/>
              </a:spcAft>
              <a:buSzPts val="1400"/>
              <a:buFont typeface="Inter"/>
              <a:buChar char="■"/>
              <a:defRPr>
                <a:latin typeface="Inter"/>
                <a:ea typeface="Inter"/>
                <a:cs typeface="Inter"/>
                <a:sym typeface="Inter"/>
              </a:defRPr>
            </a:lvl6pPr>
            <a:lvl7pPr marL="3200400" lvl="6" indent="-317500">
              <a:spcBef>
                <a:spcPts val="1000"/>
              </a:spcBef>
              <a:spcAft>
                <a:spcPts val="0"/>
              </a:spcAft>
              <a:buSzPts val="1400"/>
              <a:buFont typeface="Inter"/>
              <a:buChar char="●"/>
              <a:defRPr>
                <a:latin typeface="Inter"/>
                <a:ea typeface="Inter"/>
                <a:cs typeface="Inter"/>
                <a:sym typeface="Inter"/>
              </a:defRPr>
            </a:lvl7pPr>
            <a:lvl8pPr marL="3657600" lvl="7" indent="-317500">
              <a:spcBef>
                <a:spcPts val="1000"/>
              </a:spcBef>
              <a:spcAft>
                <a:spcPts val="0"/>
              </a:spcAft>
              <a:buSzPts val="1400"/>
              <a:buFont typeface="Inter"/>
              <a:buChar char="○"/>
              <a:defRPr>
                <a:latin typeface="Inter"/>
                <a:ea typeface="Inter"/>
                <a:cs typeface="Inter"/>
                <a:sym typeface="Inter"/>
              </a:defRPr>
            </a:lvl8pPr>
            <a:lvl9pPr marL="4114800" lvl="8" indent="-317500">
              <a:spcBef>
                <a:spcPts val="1000"/>
              </a:spcBef>
              <a:spcAft>
                <a:spcPts val="1000"/>
              </a:spcAft>
              <a:buSzPts val="1400"/>
              <a:buFont typeface="Inter"/>
              <a:buChar char="■"/>
              <a:defRPr>
                <a:latin typeface="Inter"/>
                <a:ea typeface="Inter"/>
                <a:cs typeface="Inter"/>
                <a:sym typeface="Inter"/>
              </a:defRPr>
            </a:lvl9pPr>
          </a:lstStyle>
          <a:p>
            <a:endParaRPr/>
          </a:p>
        </p:txBody>
      </p:sp>
      <p:grpSp>
        <p:nvGrpSpPr>
          <p:cNvPr id="657" name="Google Shape;657;p48"/>
          <p:cNvGrpSpPr/>
          <p:nvPr/>
        </p:nvGrpSpPr>
        <p:grpSpPr>
          <a:xfrm>
            <a:off x="7724692" y="271192"/>
            <a:ext cx="1141409" cy="237868"/>
            <a:chOff x="238125" y="2101750"/>
            <a:chExt cx="7129350" cy="1486675"/>
          </a:xfrm>
        </p:grpSpPr>
        <p:grpSp>
          <p:nvGrpSpPr>
            <p:cNvPr id="658" name="Google Shape;658;p48"/>
            <p:cNvGrpSpPr/>
            <p:nvPr/>
          </p:nvGrpSpPr>
          <p:grpSpPr>
            <a:xfrm>
              <a:off x="238125" y="2237750"/>
              <a:ext cx="1352275" cy="1350675"/>
              <a:chOff x="238125" y="2237750"/>
              <a:chExt cx="1352275" cy="1350675"/>
            </a:xfrm>
          </p:grpSpPr>
          <p:sp>
            <p:nvSpPr>
              <p:cNvPr id="659" name="Google Shape;659;p48"/>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8"/>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1" name="Google Shape;661;p48"/>
            <p:cNvGrpSpPr/>
            <p:nvPr/>
          </p:nvGrpSpPr>
          <p:grpSpPr>
            <a:xfrm>
              <a:off x="1834425" y="2101750"/>
              <a:ext cx="5533050" cy="1446675"/>
              <a:chOff x="1834425" y="2101750"/>
              <a:chExt cx="5533050" cy="1446675"/>
            </a:xfrm>
          </p:grpSpPr>
          <p:sp>
            <p:nvSpPr>
              <p:cNvPr id="662" name="Google Shape;662;p48"/>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8"/>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8"/>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8"/>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8"/>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8"/>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8"/>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8"/>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8"/>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1"/>
        <p:cNvGrpSpPr/>
        <p:nvPr/>
      </p:nvGrpSpPr>
      <p:grpSpPr>
        <a:xfrm>
          <a:off x="0" y="0"/>
          <a:ext cx="0" cy="0"/>
          <a:chOff x="0" y="0"/>
          <a:chExt cx="0" cy="0"/>
        </a:xfrm>
      </p:grpSpPr>
      <p:sp>
        <p:nvSpPr>
          <p:cNvPr id="672" name="Google Shape;672;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673" name="Google Shape;673;p49"/>
          <p:cNvSpPr txBox="1">
            <a:spLocks noGrp="1"/>
          </p:cNvSpPr>
          <p:nvPr>
            <p:ph type="title"/>
          </p:nvPr>
        </p:nvSpPr>
        <p:spPr>
          <a:xfrm>
            <a:off x="672800" y="7209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Plus Jakarta Sans"/>
              <a:buNone/>
              <a:defRPr>
                <a:latin typeface="Plus Jakarta Sans"/>
                <a:ea typeface="Plus Jakarta Sans"/>
                <a:cs typeface="Plus Jakarta Sans"/>
                <a:sym typeface="Plus Jakarta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74" name="Google Shape;674;p49"/>
          <p:cNvSpPr txBox="1">
            <a:spLocks noGrp="1"/>
          </p:cNvSpPr>
          <p:nvPr>
            <p:ph type="body" idx="1"/>
          </p:nvPr>
        </p:nvSpPr>
        <p:spPr>
          <a:xfrm>
            <a:off x="670025" y="1552900"/>
            <a:ext cx="6132900" cy="25305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FD3269"/>
              </a:buClr>
              <a:buSzPts val="1800"/>
              <a:buChar char="●"/>
              <a:defRPr/>
            </a:lvl1pPr>
            <a:lvl2pPr marL="914400" lvl="1" indent="-317500">
              <a:spcBef>
                <a:spcPts val="1000"/>
              </a:spcBef>
              <a:spcAft>
                <a:spcPts val="0"/>
              </a:spcAft>
              <a:buSzPts val="1400"/>
              <a:buChar char="○"/>
              <a:defRPr/>
            </a:lvl2pPr>
            <a:lvl3pPr marL="1371600" lvl="2" indent="-317500">
              <a:spcBef>
                <a:spcPts val="1000"/>
              </a:spcBef>
              <a:spcAft>
                <a:spcPts val="0"/>
              </a:spcAft>
              <a:buSzPts val="1400"/>
              <a:buChar char="■"/>
              <a:defRPr/>
            </a:lvl3pPr>
            <a:lvl4pPr marL="1828800" lvl="3" indent="-317500">
              <a:spcBef>
                <a:spcPts val="1000"/>
              </a:spcBef>
              <a:spcAft>
                <a:spcPts val="0"/>
              </a:spcAft>
              <a:buSzPts val="1400"/>
              <a:buChar char="●"/>
              <a:defRPr/>
            </a:lvl4pPr>
            <a:lvl5pPr marL="2286000" lvl="4" indent="-317500">
              <a:spcBef>
                <a:spcPts val="1000"/>
              </a:spcBef>
              <a:spcAft>
                <a:spcPts val="0"/>
              </a:spcAft>
              <a:buSzPts val="1400"/>
              <a:buChar char="○"/>
              <a:defRPr/>
            </a:lvl5pPr>
            <a:lvl6pPr marL="2743200" lvl="5" indent="-317500">
              <a:spcBef>
                <a:spcPts val="1000"/>
              </a:spcBef>
              <a:spcAft>
                <a:spcPts val="0"/>
              </a:spcAft>
              <a:buSzPts val="1400"/>
              <a:buChar char="■"/>
              <a:defRPr/>
            </a:lvl6pPr>
            <a:lvl7pPr marL="3200400" lvl="6" indent="-317500">
              <a:spcBef>
                <a:spcPts val="1000"/>
              </a:spcBef>
              <a:spcAft>
                <a:spcPts val="0"/>
              </a:spcAft>
              <a:buSzPts val="1400"/>
              <a:buChar char="●"/>
              <a:defRPr/>
            </a:lvl7pPr>
            <a:lvl8pPr marL="3657600" lvl="7" indent="-317500">
              <a:spcBef>
                <a:spcPts val="1000"/>
              </a:spcBef>
              <a:spcAft>
                <a:spcPts val="0"/>
              </a:spcAft>
              <a:buSzPts val="1400"/>
              <a:buChar char="○"/>
              <a:defRPr/>
            </a:lvl8pPr>
            <a:lvl9pPr marL="4114800" lvl="8" indent="-317500">
              <a:spcBef>
                <a:spcPts val="1000"/>
              </a:spcBef>
              <a:spcAft>
                <a:spcPts val="1000"/>
              </a:spcAft>
              <a:buSzPts val="1400"/>
              <a:buChar char="■"/>
              <a:defRPr/>
            </a:lvl9pPr>
          </a:lstStyle>
          <a:p>
            <a:endParaRPr/>
          </a:p>
        </p:txBody>
      </p:sp>
      <p:grpSp>
        <p:nvGrpSpPr>
          <p:cNvPr id="675" name="Google Shape;675;p49"/>
          <p:cNvGrpSpPr/>
          <p:nvPr/>
        </p:nvGrpSpPr>
        <p:grpSpPr>
          <a:xfrm>
            <a:off x="7724692" y="271192"/>
            <a:ext cx="1141409" cy="237868"/>
            <a:chOff x="238125" y="2101750"/>
            <a:chExt cx="7129350" cy="1486675"/>
          </a:xfrm>
        </p:grpSpPr>
        <p:grpSp>
          <p:nvGrpSpPr>
            <p:cNvPr id="676" name="Google Shape;676;p49"/>
            <p:cNvGrpSpPr/>
            <p:nvPr/>
          </p:nvGrpSpPr>
          <p:grpSpPr>
            <a:xfrm>
              <a:off x="238125" y="2237750"/>
              <a:ext cx="1352275" cy="1350675"/>
              <a:chOff x="238125" y="2237750"/>
              <a:chExt cx="1352275" cy="1350675"/>
            </a:xfrm>
          </p:grpSpPr>
          <p:sp>
            <p:nvSpPr>
              <p:cNvPr id="677" name="Google Shape;677;p49"/>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9"/>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9" name="Google Shape;679;p49"/>
            <p:cNvGrpSpPr/>
            <p:nvPr/>
          </p:nvGrpSpPr>
          <p:grpSpPr>
            <a:xfrm>
              <a:off x="1834425" y="2101750"/>
              <a:ext cx="5533050" cy="1446675"/>
              <a:chOff x="1834425" y="2101750"/>
              <a:chExt cx="5533050" cy="1446675"/>
            </a:xfrm>
          </p:grpSpPr>
          <p:sp>
            <p:nvSpPr>
              <p:cNvPr id="680" name="Google Shape;680;p49"/>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9"/>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9"/>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9"/>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9"/>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9"/>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9"/>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9"/>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9"/>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89"/>
        <p:cNvGrpSpPr/>
        <p:nvPr/>
      </p:nvGrpSpPr>
      <p:grpSpPr>
        <a:xfrm>
          <a:off x="0" y="0"/>
          <a:ext cx="0" cy="0"/>
          <a:chOff x="0" y="0"/>
          <a:chExt cx="0" cy="0"/>
        </a:xfrm>
      </p:grpSpPr>
      <p:sp>
        <p:nvSpPr>
          <p:cNvPr id="690" name="Google Shape;690;p5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ter"/>
              <a:ea typeface="Inter"/>
              <a:cs typeface="Inter"/>
              <a:sym typeface="Inter"/>
            </a:endParaRPr>
          </a:p>
        </p:txBody>
      </p:sp>
      <p:sp>
        <p:nvSpPr>
          <p:cNvPr id="691" name="Google Shape;691;p50"/>
          <p:cNvSpPr txBox="1">
            <a:spLocks noGrp="1"/>
          </p:cNvSpPr>
          <p:nvPr>
            <p:ph type="title"/>
          </p:nvPr>
        </p:nvSpPr>
        <p:spPr>
          <a:xfrm>
            <a:off x="594900" y="1233175"/>
            <a:ext cx="3715800" cy="1482300"/>
          </a:xfrm>
          <a:prstGeom prst="rect">
            <a:avLst/>
          </a:prstGeom>
        </p:spPr>
        <p:txBody>
          <a:bodyPr spcFirstLastPara="1" wrap="square" lIns="91425" tIns="91425" rIns="91425" bIns="91425" anchor="b" anchorCtr="0">
            <a:normAutofit/>
          </a:bodyPr>
          <a:lstStyle>
            <a:lvl1pPr lvl="0">
              <a:spcBef>
                <a:spcPts val="0"/>
              </a:spcBef>
              <a:spcAft>
                <a:spcPts val="0"/>
              </a:spcAft>
              <a:buSzPts val="4200"/>
              <a:buFont typeface="Plus Jakarta Sans"/>
              <a:buNone/>
              <a:defRPr sz="4200">
                <a:latin typeface="Plus Jakarta Sans"/>
                <a:ea typeface="Plus Jakarta Sans"/>
                <a:cs typeface="Plus Jakarta Sans"/>
                <a:sym typeface="Plus Jakarta Sans"/>
              </a:defRPr>
            </a:lvl1pPr>
            <a:lvl2pPr lvl="1" algn="ctr">
              <a:spcBef>
                <a:spcPts val="0"/>
              </a:spcBef>
              <a:spcAft>
                <a:spcPts val="0"/>
              </a:spcAft>
              <a:buSzPts val="4200"/>
              <a:buFont typeface="Inter"/>
              <a:buNone/>
              <a:defRPr sz="4200">
                <a:latin typeface="Inter"/>
                <a:ea typeface="Inter"/>
                <a:cs typeface="Inter"/>
                <a:sym typeface="Inter"/>
              </a:defRPr>
            </a:lvl2pPr>
            <a:lvl3pPr lvl="2" algn="ctr">
              <a:spcBef>
                <a:spcPts val="0"/>
              </a:spcBef>
              <a:spcAft>
                <a:spcPts val="0"/>
              </a:spcAft>
              <a:buSzPts val="4200"/>
              <a:buFont typeface="Inter"/>
              <a:buNone/>
              <a:defRPr sz="4200">
                <a:latin typeface="Inter"/>
                <a:ea typeface="Inter"/>
                <a:cs typeface="Inter"/>
                <a:sym typeface="Inter"/>
              </a:defRPr>
            </a:lvl3pPr>
            <a:lvl4pPr lvl="3" algn="ctr">
              <a:spcBef>
                <a:spcPts val="0"/>
              </a:spcBef>
              <a:spcAft>
                <a:spcPts val="0"/>
              </a:spcAft>
              <a:buSzPts val="4200"/>
              <a:buFont typeface="Inter"/>
              <a:buNone/>
              <a:defRPr sz="4200">
                <a:latin typeface="Inter"/>
                <a:ea typeface="Inter"/>
                <a:cs typeface="Inter"/>
                <a:sym typeface="Inter"/>
              </a:defRPr>
            </a:lvl4pPr>
            <a:lvl5pPr lvl="4" algn="ctr">
              <a:spcBef>
                <a:spcPts val="0"/>
              </a:spcBef>
              <a:spcAft>
                <a:spcPts val="0"/>
              </a:spcAft>
              <a:buSzPts val="4200"/>
              <a:buFont typeface="Inter"/>
              <a:buNone/>
              <a:defRPr sz="4200">
                <a:latin typeface="Inter"/>
                <a:ea typeface="Inter"/>
                <a:cs typeface="Inter"/>
                <a:sym typeface="Inter"/>
              </a:defRPr>
            </a:lvl5pPr>
            <a:lvl6pPr lvl="5" algn="ctr">
              <a:spcBef>
                <a:spcPts val="0"/>
              </a:spcBef>
              <a:spcAft>
                <a:spcPts val="0"/>
              </a:spcAft>
              <a:buSzPts val="4200"/>
              <a:buFont typeface="Inter"/>
              <a:buNone/>
              <a:defRPr sz="4200">
                <a:latin typeface="Inter"/>
                <a:ea typeface="Inter"/>
                <a:cs typeface="Inter"/>
                <a:sym typeface="Inter"/>
              </a:defRPr>
            </a:lvl6pPr>
            <a:lvl7pPr lvl="6" algn="ctr">
              <a:spcBef>
                <a:spcPts val="0"/>
              </a:spcBef>
              <a:spcAft>
                <a:spcPts val="0"/>
              </a:spcAft>
              <a:buSzPts val="4200"/>
              <a:buFont typeface="Inter"/>
              <a:buNone/>
              <a:defRPr sz="4200">
                <a:latin typeface="Inter"/>
                <a:ea typeface="Inter"/>
                <a:cs typeface="Inter"/>
                <a:sym typeface="Inter"/>
              </a:defRPr>
            </a:lvl7pPr>
            <a:lvl8pPr lvl="7" algn="ctr">
              <a:spcBef>
                <a:spcPts val="0"/>
              </a:spcBef>
              <a:spcAft>
                <a:spcPts val="0"/>
              </a:spcAft>
              <a:buSzPts val="4200"/>
              <a:buFont typeface="Inter"/>
              <a:buNone/>
              <a:defRPr sz="4200">
                <a:latin typeface="Inter"/>
                <a:ea typeface="Inter"/>
                <a:cs typeface="Inter"/>
                <a:sym typeface="Inter"/>
              </a:defRPr>
            </a:lvl8pPr>
            <a:lvl9pPr lvl="8" algn="ctr">
              <a:spcBef>
                <a:spcPts val="0"/>
              </a:spcBef>
              <a:spcAft>
                <a:spcPts val="0"/>
              </a:spcAft>
              <a:buSzPts val="4200"/>
              <a:buFont typeface="Inter"/>
              <a:buNone/>
              <a:defRPr sz="4200">
                <a:latin typeface="Inter"/>
                <a:ea typeface="Inter"/>
                <a:cs typeface="Inter"/>
                <a:sym typeface="Inter"/>
              </a:defRPr>
            </a:lvl9pPr>
          </a:lstStyle>
          <a:p>
            <a:endParaRPr/>
          </a:p>
        </p:txBody>
      </p:sp>
      <p:sp>
        <p:nvSpPr>
          <p:cNvPr id="692" name="Google Shape;692;p50"/>
          <p:cNvSpPr txBox="1">
            <a:spLocks noGrp="1"/>
          </p:cNvSpPr>
          <p:nvPr>
            <p:ph type="subTitle" idx="1"/>
          </p:nvPr>
        </p:nvSpPr>
        <p:spPr>
          <a:xfrm>
            <a:off x="594975" y="2803075"/>
            <a:ext cx="3715800" cy="1235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100"/>
              <a:buFont typeface="Inter"/>
              <a:buNone/>
              <a:defRPr sz="2100">
                <a:latin typeface="Inter"/>
                <a:ea typeface="Inter"/>
                <a:cs typeface="Inter"/>
                <a:sym typeface="Inter"/>
              </a:defRPr>
            </a:lvl1pPr>
            <a:lvl2pPr lvl="1" algn="ctr">
              <a:lnSpc>
                <a:spcPct val="100000"/>
              </a:lnSpc>
              <a:spcBef>
                <a:spcPts val="0"/>
              </a:spcBef>
              <a:spcAft>
                <a:spcPts val="0"/>
              </a:spcAft>
              <a:buSzPts val="2100"/>
              <a:buFont typeface="Inter"/>
              <a:buNone/>
              <a:defRPr sz="2100">
                <a:latin typeface="Inter"/>
                <a:ea typeface="Inter"/>
                <a:cs typeface="Inter"/>
                <a:sym typeface="Inter"/>
              </a:defRPr>
            </a:lvl2pPr>
            <a:lvl3pPr lvl="2" algn="ctr">
              <a:lnSpc>
                <a:spcPct val="100000"/>
              </a:lnSpc>
              <a:spcBef>
                <a:spcPts val="0"/>
              </a:spcBef>
              <a:spcAft>
                <a:spcPts val="0"/>
              </a:spcAft>
              <a:buSzPts val="2100"/>
              <a:buFont typeface="Inter"/>
              <a:buNone/>
              <a:defRPr sz="2100">
                <a:latin typeface="Inter"/>
                <a:ea typeface="Inter"/>
                <a:cs typeface="Inter"/>
                <a:sym typeface="Inter"/>
              </a:defRPr>
            </a:lvl3pPr>
            <a:lvl4pPr lvl="3" algn="ctr">
              <a:lnSpc>
                <a:spcPct val="100000"/>
              </a:lnSpc>
              <a:spcBef>
                <a:spcPts val="0"/>
              </a:spcBef>
              <a:spcAft>
                <a:spcPts val="0"/>
              </a:spcAft>
              <a:buSzPts val="2100"/>
              <a:buFont typeface="Inter"/>
              <a:buNone/>
              <a:defRPr sz="2100">
                <a:latin typeface="Inter"/>
                <a:ea typeface="Inter"/>
                <a:cs typeface="Inter"/>
                <a:sym typeface="Inter"/>
              </a:defRPr>
            </a:lvl4pPr>
            <a:lvl5pPr lvl="4" algn="ctr">
              <a:lnSpc>
                <a:spcPct val="100000"/>
              </a:lnSpc>
              <a:spcBef>
                <a:spcPts val="0"/>
              </a:spcBef>
              <a:spcAft>
                <a:spcPts val="0"/>
              </a:spcAft>
              <a:buSzPts val="2100"/>
              <a:buFont typeface="Inter"/>
              <a:buNone/>
              <a:defRPr sz="2100">
                <a:latin typeface="Inter"/>
                <a:ea typeface="Inter"/>
                <a:cs typeface="Inter"/>
                <a:sym typeface="Inter"/>
              </a:defRPr>
            </a:lvl5pPr>
            <a:lvl6pPr lvl="5" algn="ctr">
              <a:lnSpc>
                <a:spcPct val="100000"/>
              </a:lnSpc>
              <a:spcBef>
                <a:spcPts val="0"/>
              </a:spcBef>
              <a:spcAft>
                <a:spcPts val="0"/>
              </a:spcAft>
              <a:buSzPts val="2100"/>
              <a:buFont typeface="Inter"/>
              <a:buNone/>
              <a:defRPr sz="2100">
                <a:latin typeface="Inter"/>
                <a:ea typeface="Inter"/>
                <a:cs typeface="Inter"/>
                <a:sym typeface="Inter"/>
              </a:defRPr>
            </a:lvl6pPr>
            <a:lvl7pPr lvl="6" algn="ctr">
              <a:lnSpc>
                <a:spcPct val="100000"/>
              </a:lnSpc>
              <a:spcBef>
                <a:spcPts val="0"/>
              </a:spcBef>
              <a:spcAft>
                <a:spcPts val="0"/>
              </a:spcAft>
              <a:buSzPts val="2100"/>
              <a:buFont typeface="Inter"/>
              <a:buNone/>
              <a:defRPr sz="2100">
                <a:latin typeface="Inter"/>
                <a:ea typeface="Inter"/>
                <a:cs typeface="Inter"/>
                <a:sym typeface="Inter"/>
              </a:defRPr>
            </a:lvl7pPr>
            <a:lvl8pPr lvl="7" algn="ctr">
              <a:lnSpc>
                <a:spcPct val="100000"/>
              </a:lnSpc>
              <a:spcBef>
                <a:spcPts val="0"/>
              </a:spcBef>
              <a:spcAft>
                <a:spcPts val="0"/>
              </a:spcAft>
              <a:buSzPts val="2100"/>
              <a:buFont typeface="Inter"/>
              <a:buNone/>
              <a:defRPr sz="2100">
                <a:latin typeface="Inter"/>
                <a:ea typeface="Inter"/>
                <a:cs typeface="Inter"/>
                <a:sym typeface="Inter"/>
              </a:defRPr>
            </a:lvl8pPr>
            <a:lvl9pPr lvl="8" algn="ctr">
              <a:lnSpc>
                <a:spcPct val="100000"/>
              </a:lnSpc>
              <a:spcBef>
                <a:spcPts val="0"/>
              </a:spcBef>
              <a:spcAft>
                <a:spcPts val="0"/>
              </a:spcAft>
              <a:buSzPts val="2100"/>
              <a:buFont typeface="Inter"/>
              <a:buNone/>
              <a:defRPr sz="2100">
                <a:latin typeface="Inter"/>
                <a:ea typeface="Inter"/>
                <a:cs typeface="Inter"/>
                <a:sym typeface="Inter"/>
              </a:defRPr>
            </a:lvl9pPr>
          </a:lstStyle>
          <a:p>
            <a:endParaRPr/>
          </a:p>
        </p:txBody>
      </p:sp>
      <p:sp>
        <p:nvSpPr>
          <p:cNvPr id="693" name="Google Shape;693;p5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Font typeface="Inter"/>
              <a:buChar char="●"/>
              <a:defRPr>
                <a:latin typeface="Inter"/>
                <a:ea typeface="Inter"/>
                <a:cs typeface="Inter"/>
                <a:sym typeface="Inter"/>
              </a:defRPr>
            </a:lvl1pPr>
            <a:lvl2pPr marL="914400" lvl="1" indent="-317500">
              <a:spcBef>
                <a:spcPts val="0"/>
              </a:spcBef>
              <a:spcAft>
                <a:spcPts val="0"/>
              </a:spcAft>
              <a:buSzPts val="1400"/>
              <a:buFont typeface="Inter"/>
              <a:buChar char="○"/>
              <a:defRPr>
                <a:latin typeface="Inter"/>
                <a:ea typeface="Inter"/>
                <a:cs typeface="Inter"/>
                <a:sym typeface="Inter"/>
              </a:defRPr>
            </a:lvl2pPr>
            <a:lvl3pPr marL="1371600" lvl="2" indent="-317500">
              <a:spcBef>
                <a:spcPts val="0"/>
              </a:spcBef>
              <a:spcAft>
                <a:spcPts val="0"/>
              </a:spcAft>
              <a:buSzPts val="1400"/>
              <a:buFont typeface="Inter"/>
              <a:buChar char="■"/>
              <a:defRPr>
                <a:latin typeface="Inter"/>
                <a:ea typeface="Inter"/>
                <a:cs typeface="Inter"/>
                <a:sym typeface="Inter"/>
              </a:defRPr>
            </a:lvl3pPr>
            <a:lvl4pPr marL="1828800" lvl="3" indent="-317500">
              <a:spcBef>
                <a:spcPts val="0"/>
              </a:spcBef>
              <a:spcAft>
                <a:spcPts val="0"/>
              </a:spcAft>
              <a:buSzPts val="1400"/>
              <a:buFont typeface="Inter"/>
              <a:buChar char="●"/>
              <a:defRPr>
                <a:latin typeface="Inter"/>
                <a:ea typeface="Inter"/>
                <a:cs typeface="Inter"/>
                <a:sym typeface="Inter"/>
              </a:defRPr>
            </a:lvl4pPr>
            <a:lvl5pPr marL="2286000" lvl="4" indent="-317500">
              <a:spcBef>
                <a:spcPts val="0"/>
              </a:spcBef>
              <a:spcAft>
                <a:spcPts val="0"/>
              </a:spcAft>
              <a:buSzPts val="1400"/>
              <a:buFont typeface="Inter"/>
              <a:buChar char="○"/>
              <a:defRPr>
                <a:latin typeface="Inter"/>
                <a:ea typeface="Inter"/>
                <a:cs typeface="Inter"/>
                <a:sym typeface="Inter"/>
              </a:defRPr>
            </a:lvl5pPr>
            <a:lvl6pPr marL="2743200" lvl="5" indent="-317500">
              <a:spcBef>
                <a:spcPts val="0"/>
              </a:spcBef>
              <a:spcAft>
                <a:spcPts val="0"/>
              </a:spcAft>
              <a:buSzPts val="1400"/>
              <a:buFont typeface="Inter"/>
              <a:buChar char="■"/>
              <a:defRPr>
                <a:latin typeface="Inter"/>
                <a:ea typeface="Inter"/>
                <a:cs typeface="Inter"/>
                <a:sym typeface="Inter"/>
              </a:defRPr>
            </a:lvl6pPr>
            <a:lvl7pPr marL="3200400" lvl="6" indent="-317500">
              <a:spcBef>
                <a:spcPts val="0"/>
              </a:spcBef>
              <a:spcAft>
                <a:spcPts val="0"/>
              </a:spcAft>
              <a:buSzPts val="1400"/>
              <a:buFont typeface="Inter"/>
              <a:buChar char="●"/>
              <a:defRPr>
                <a:latin typeface="Inter"/>
                <a:ea typeface="Inter"/>
                <a:cs typeface="Inter"/>
                <a:sym typeface="Inter"/>
              </a:defRPr>
            </a:lvl7pPr>
            <a:lvl8pPr marL="3657600" lvl="7" indent="-317500">
              <a:spcBef>
                <a:spcPts val="0"/>
              </a:spcBef>
              <a:spcAft>
                <a:spcPts val="0"/>
              </a:spcAft>
              <a:buSzPts val="1400"/>
              <a:buFont typeface="Inter"/>
              <a:buChar char="○"/>
              <a:defRPr>
                <a:latin typeface="Inter"/>
                <a:ea typeface="Inter"/>
                <a:cs typeface="Inter"/>
                <a:sym typeface="Inter"/>
              </a:defRPr>
            </a:lvl8pPr>
            <a:lvl9pPr marL="4114800" lvl="8" indent="-317500">
              <a:spcBef>
                <a:spcPts val="0"/>
              </a:spcBef>
              <a:spcAft>
                <a:spcPts val="0"/>
              </a:spcAft>
              <a:buSzPts val="1400"/>
              <a:buFont typeface="Inter"/>
              <a:buChar char="■"/>
              <a:defRPr>
                <a:latin typeface="Inter"/>
                <a:ea typeface="Inter"/>
                <a:cs typeface="Inter"/>
                <a:sym typeface="Inter"/>
              </a:defRPr>
            </a:lvl9pPr>
          </a:lstStyle>
          <a:p>
            <a:endParaRPr/>
          </a:p>
        </p:txBody>
      </p:sp>
      <p:sp>
        <p:nvSpPr>
          <p:cNvPr id="694" name="Google Shape;694;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695" name="Google Shape;695;p50"/>
          <p:cNvGrpSpPr/>
          <p:nvPr/>
        </p:nvGrpSpPr>
        <p:grpSpPr>
          <a:xfrm>
            <a:off x="7724692" y="271192"/>
            <a:ext cx="1141409" cy="237868"/>
            <a:chOff x="238125" y="2101750"/>
            <a:chExt cx="7129350" cy="1486675"/>
          </a:xfrm>
        </p:grpSpPr>
        <p:grpSp>
          <p:nvGrpSpPr>
            <p:cNvPr id="696" name="Google Shape;696;p50"/>
            <p:cNvGrpSpPr/>
            <p:nvPr/>
          </p:nvGrpSpPr>
          <p:grpSpPr>
            <a:xfrm>
              <a:off x="238125" y="2237750"/>
              <a:ext cx="1352275" cy="1350675"/>
              <a:chOff x="238125" y="2237750"/>
              <a:chExt cx="1352275" cy="1350675"/>
            </a:xfrm>
          </p:grpSpPr>
          <p:sp>
            <p:nvSpPr>
              <p:cNvPr id="697" name="Google Shape;697;p50"/>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50"/>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9" name="Google Shape;699;p50"/>
            <p:cNvGrpSpPr/>
            <p:nvPr/>
          </p:nvGrpSpPr>
          <p:grpSpPr>
            <a:xfrm>
              <a:off x="1834425" y="2101750"/>
              <a:ext cx="5533050" cy="1446675"/>
              <a:chOff x="1834425" y="2101750"/>
              <a:chExt cx="5533050" cy="1446675"/>
            </a:xfrm>
          </p:grpSpPr>
          <p:sp>
            <p:nvSpPr>
              <p:cNvPr id="700" name="Google Shape;700;p50"/>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50"/>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50"/>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50"/>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50"/>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50"/>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50"/>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50"/>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50"/>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9"/>
        <p:cNvGrpSpPr/>
        <p:nvPr/>
      </p:nvGrpSpPr>
      <p:grpSpPr>
        <a:xfrm>
          <a:off x="0" y="0"/>
          <a:ext cx="0" cy="0"/>
          <a:chOff x="0" y="0"/>
          <a:chExt cx="0" cy="0"/>
        </a:xfrm>
      </p:grpSpPr>
      <p:sp>
        <p:nvSpPr>
          <p:cNvPr id="710" name="Google Shape;710;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711" name="Google Shape;711;p51"/>
          <p:cNvGrpSpPr/>
          <p:nvPr/>
        </p:nvGrpSpPr>
        <p:grpSpPr>
          <a:xfrm>
            <a:off x="7724692" y="271192"/>
            <a:ext cx="1141409" cy="237868"/>
            <a:chOff x="238125" y="2101750"/>
            <a:chExt cx="7129350" cy="1486675"/>
          </a:xfrm>
        </p:grpSpPr>
        <p:grpSp>
          <p:nvGrpSpPr>
            <p:cNvPr id="712" name="Google Shape;712;p51"/>
            <p:cNvGrpSpPr/>
            <p:nvPr/>
          </p:nvGrpSpPr>
          <p:grpSpPr>
            <a:xfrm>
              <a:off x="238125" y="2237750"/>
              <a:ext cx="1352275" cy="1350675"/>
              <a:chOff x="238125" y="2237750"/>
              <a:chExt cx="1352275" cy="1350675"/>
            </a:xfrm>
          </p:grpSpPr>
          <p:sp>
            <p:nvSpPr>
              <p:cNvPr id="713" name="Google Shape;713;p51"/>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51"/>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5" name="Google Shape;715;p51"/>
            <p:cNvGrpSpPr/>
            <p:nvPr/>
          </p:nvGrpSpPr>
          <p:grpSpPr>
            <a:xfrm>
              <a:off x="1834425" y="2101750"/>
              <a:ext cx="5533050" cy="1446675"/>
              <a:chOff x="1834425" y="2101750"/>
              <a:chExt cx="5533050" cy="1446675"/>
            </a:xfrm>
          </p:grpSpPr>
          <p:sp>
            <p:nvSpPr>
              <p:cNvPr id="716" name="Google Shape;716;p51"/>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51"/>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51"/>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51"/>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51"/>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51"/>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51"/>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51"/>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51"/>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725"/>
        <p:cNvGrpSpPr/>
        <p:nvPr/>
      </p:nvGrpSpPr>
      <p:grpSpPr>
        <a:xfrm>
          <a:off x="0" y="0"/>
          <a:ext cx="0" cy="0"/>
          <a:chOff x="0" y="0"/>
          <a:chExt cx="0" cy="0"/>
        </a:xfrm>
      </p:grpSpPr>
      <p:sp>
        <p:nvSpPr>
          <p:cNvPr id="726" name="Google Shape;726;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27"/>
        <p:cNvGrpSpPr/>
        <p:nvPr/>
      </p:nvGrpSpPr>
      <p:grpSpPr>
        <a:xfrm>
          <a:off x="0" y="0"/>
          <a:ext cx="0" cy="0"/>
          <a:chOff x="0" y="0"/>
          <a:chExt cx="0" cy="0"/>
        </a:xfrm>
      </p:grpSpPr>
      <p:sp>
        <p:nvSpPr>
          <p:cNvPr id="728" name="Google Shape;728;p5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GB"/>
              <a:t>‹#›</a:t>
            </a:fld>
            <a:endParaRPr/>
          </a:p>
        </p:txBody>
      </p:sp>
      <p:grpSp>
        <p:nvGrpSpPr>
          <p:cNvPr id="729" name="Google Shape;729;p53"/>
          <p:cNvGrpSpPr/>
          <p:nvPr/>
        </p:nvGrpSpPr>
        <p:grpSpPr>
          <a:xfrm>
            <a:off x="7724692" y="271192"/>
            <a:ext cx="1141409" cy="237868"/>
            <a:chOff x="238125" y="2101750"/>
            <a:chExt cx="7129350" cy="1486675"/>
          </a:xfrm>
        </p:grpSpPr>
        <p:grpSp>
          <p:nvGrpSpPr>
            <p:cNvPr id="730" name="Google Shape;730;p53"/>
            <p:cNvGrpSpPr/>
            <p:nvPr/>
          </p:nvGrpSpPr>
          <p:grpSpPr>
            <a:xfrm>
              <a:off x="238125" y="2237750"/>
              <a:ext cx="1352275" cy="1350675"/>
              <a:chOff x="238125" y="2237750"/>
              <a:chExt cx="1352275" cy="1350675"/>
            </a:xfrm>
          </p:grpSpPr>
          <p:sp>
            <p:nvSpPr>
              <p:cNvPr id="731" name="Google Shape;731;p53"/>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53"/>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3" name="Google Shape;733;p53"/>
            <p:cNvGrpSpPr/>
            <p:nvPr/>
          </p:nvGrpSpPr>
          <p:grpSpPr>
            <a:xfrm>
              <a:off x="1834425" y="2101750"/>
              <a:ext cx="5533050" cy="1446675"/>
              <a:chOff x="1834425" y="2101750"/>
              <a:chExt cx="5533050" cy="1446675"/>
            </a:xfrm>
          </p:grpSpPr>
          <p:sp>
            <p:nvSpPr>
              <p:cNvPr id="734" name="Google Shape;734;p53"/>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53"/>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53"/>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53"/>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53"/>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53"/>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53"/>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3"/>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53"/>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ulleted List" type="tx">
  <p:cSld name="TITLE_AND_BODY">
    <p:spTree>
      <p:nvGrpSpPr>
        <p:cNvPr id="1" name="Shape 78"/>
        <p:cNvGrpSpPr/>
        <p:nvPr/>
      </p:nvGrpSpPr>
      <p:grpSpPr>
        <a:xfrm>
          <a:off x="0" y="0"/>
          <a:ext cx="0" cy="0"/>
          <a:chOff x="0" y="0"/>
          <a:chExt cx="0" cy="0"/>
        </a:xfrm>
      </p:grpSpPr>
      <p:sp>
        <p:nvSpPr>
          <p:cNvPr id="79" name="Google Shape;79;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80" name="Google Shape;80;p6"/>
          <p:cNvSpPr txBox="1">
            <a:spLocks noGrp="1"/>
          </p:cNvSpPr>
          <p:nvPr>
            <p:ph type="title"/>
          </p:nvPr>
        </p:nvSpPr>
        <p:spPr>
          <a:xfrm>
            <a:off x="672800" y="6375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Font typeface="Plus Jakarta Sans"/>
              <a:buNone/>
              <a:defRPr sz="3600">
                <a:latin typeface="Plus Jakarta Sans"/>
                <a:ea typeface="Plus Jakarta Sans"/>
                <a:cs typeface="Plus Jakarta Sans"/>
                <a:sym typeface="Plus Jakarta Sans"/>
              </a:defRPr>
            </a:lvl1pPr>
            <a:lvl2pPr lvl="1" rtl="0">
              <a:spcBef>
                <a:spcPts val="0"/>
              </a:spcBef>
              <a:spcAft>
                <a:spcPts val="0"/>
              </a:spcAft>
              <a:buSzPts val="3600"/>
              <a:buFont typeface="Inter"/>
              <a:buNone/>
              <a:defRPr sz="3600">
                <a:latin typeface="Inter"/>
                <a:ea typeface="Inter"/>
                <a:cs typeface="Inter"/>
                <a:sym typeface="Inter"/>
              </a:defRPr>
            </a:lvl2pPr>
            <a:lvl3pPr lvl="2" rtl="0">
              <a:spcBef>
                <a:spcPts val="0"/>
              </a:spcBef>
              <a:spcAft>
                <a:spcPts val="0"/>
              </a:spcAft>
              <a:buSzPts val="3600"/>
              <a:buFont typeface="Inter"/>
              <a:buNone/>
              <a:defRPr sz="3600">
                <a:latin typeface="Inter"/>
                <a:ea typeface="Inter"/>
                <a:cs typeface="Inter"/>
                <a:sym typeface="Inter"/>
              </a:defRPr>
            </a:lvl3pPr>
            <a:lvl4pPr lvl="3" rtl="0">
              <a:spcBef>
                <a:spcPts val="0"/>
              </a:spcBef>
              <a:spcAft>
                <a:spcPts val="0"/>
              </a:spcAft>
              <a:buSzPts val="3600"/>
              <a:buFont typeface="Inter"/>
              <a:buNone/>
              <a:defRPr sz="3600">
                <a:latin typeface="Inter"/>
                <a:ea typeface="Inter"/>
                <a:cs typeface="Inter"/>
                <a:sym typeface="Inter"/>
              </a:defRPr>
            </a:lvl4pPr>
            <a:lvl5pPr lvl="4" rtl="0">
              <a:spcBef>
                <a:spcPts val="0"/>
              </a:spcBef>
              <a:spcAft>
                <a:spcPts val="0"/>
              </a:spcAft>
              <a:buSzPts val="3600"/>
              <a:buFont typeface="Inter"/>
              <a:buNone/>
              <a:defRPr sz="3600">
                <a:latin typeface="Inter"/>
                <a:ea typeface="Inter"/>
                <a:cs typeface="Inter"/>
                <a:sym typeface="Inter"/>
              </a:defRPr>
            </a:lvl5pPr>
            <a:lvl6pPr lvl="5" rtl="0">
              <a:spcBef>
                <a:spcPts val="0"/>
              </a:spcBef>
              <a:spcAft>
                <a:spcPts val="0"/>
              </a:spcAft>
              <a:buSzPts val="3600"/>
              <a:buFont typeface="Inter"/>
              <a:buNone/>
              <a:defRPr sz="3600">
                <a:latin typeface="Inter"/>
                <a:ea typeface="Inter"/>
                <a:cs typeface="Inter"/>
                <a:sym typeface="Inter"/>
              </a:defRPr>
            </a:lvl6pPr>
            <a:lvl7pPr lvl="6" rtl="0">
              <a:spcBef>
                <a:spcPts val="0"/>
              </a:spcBef>
              <a:spcAft>
                <a:spcPts val="0"/>
              </a:spcAft>
              <a:buSzPts val="3600"/>
              <a:buFont typeface="Inter"/>
              <a:buNone/>
              <a:defRPr sz="3600">
                <a:latin typeface="Inter"/>
                <a:ea typeface="Inter"/>
                <a:cs typeface="Inter"/>
                <a:sym typeface="Inter"/>
              </a:defRPr>
            </a:lvl7pPr>
            <a:lvl8pPr lvl="7" rtl="0">
              <a:spcBef>
                <a:spcPts val="0"/>
              </a:spcBef>
              <a:spcAft>
                <a:spcPts val="0"/>
              </a:spcAft>
              <a:buSzPts val="3600"/>
              <a:buFont typeface="Inter"/>
              <a:buNone/>
              <a:defRPr sz="3600">
                <a:latin typeface="Inter"/>
                <a:ea typeface="Inter"/>
                <a:cs typeface="Inter"/>
                <a:sym typeface="Inter"/>
              </a:defRPr>
            </a:lvl8pPr>
            <a:lvl9pPr lvl="8" rtl="0">
              <a:spcBef>
                <a:spcPts val="0"/>
              </a:spcBef>
              <a:spcAft>
                <a:spcPts val="0"/>
              </a:spcAft>
              <a:buSzPts val="3600"/>
              <a:buFont typeface="Inter"/>
              <a:buNone/>
              <a:defRPr sz="3600">
                <a:latin typeface="Inter"/>
                <a:ea typeface="Inter"/>
                <a:cs typeface="Inter"/>
                <a:sym typeface="Inter"/>
              </a:defRPr>
            </a:lvl9pPr>
          </a:lstStyle>
          <a:p>
            <a:endParaRPr/>
          </a:p>
        </p:txBody>
      </p:sp>
      <p:sp>
        <p:nvSpPr>
          <p:cNvPr id="81" name="Google Shape;81;p6"/>
          <p:cNvSpPr txBox="1">
            <a:spLocks noGrp="1"/>
          </p:cNvSpPr>
          <p:nvPr>
            <p:ph type="body" idx="1"/>
          </p:nvPr>
        </p:nvSpPr>
        <p:spPr>
          <a:xfrm>
            <a:off x="672800" y="1580200"/>
            <a:ext cx="4015800" cy="31107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Clr>
                <a:srgbClr val="FD3269"/>
              </a:buClr>
              <a:buSzPts val="1400"/>
              <a:buFont typeface="Inter"/>
              <a:buChar char="●"/>
              <a:defRPr sz="1400">
                <a:latin typeface="Inter"/>
                <a:ea typeface="Inter"/>
                <a:cs typeface="Inter"/>
                <a:sym typeface="Inter"/>
              </a:defRPr>
            </a:lvl1pPr>
            <a:lvl2pPr marL="914400" lvl="1" indent="-317500" rtl="0">
              <a:spcBef>
                <a:spcPts val="1000"/>
              </a:spcBef>
              <a:spcAft>
                <a:spcPts val="0"/>
              </a:spcAft>
              <a:buSzPts val="1400"/>
              <a:buFont typeface="Inter"/>
              <a:buChar char="○"/>
              <a:defRPr>
                <a:latin typeface="Inter"/>
                <a:ea typeface="Inter"/>
                <a:cs typeface="Inter"/>
                <a:sym typeface="Inter"/>
              </a:defRPr>
            </a:lvl2pPr>
            <a:lvl3pPr marL="1371600" lvl="2" indent="-317500" rtl="0">
              <a:spcBef>
                <a:spcPts val="1000"/>
              </a:spcBef>
              <a:spcAft>
                <a:spcPts val="0"/>
              </a:spcAft>
              <a:buSzPts val="1400"/>
              <a:buFont typeface="Inter"/>
              <a:buChar char="■"/>
              <a:defRPr>
                <a:latin typeface="Inter"/>
                <a:ea typeface="Inter"/>
                <a:cs typeface="Inter"/>
                <a:sym typeface="Inter"/>
              </a:defRPr>
            </a:lvl3pPr>
            <a:lvl4pPr marL="1828800" lvl="3" indent="-317500" rtl="0">
              <a:spcBef>
                <a:spcPts val="1000"/>
              </a:spcBef>
              <a:spcAft>
                <a:spcPts val="0"/>
              </a:spcAft>
              <a:buSzPts val="1400"/>
              <a:buFont typeface="Inter"/>
              <a:buChar char="●"/>
              <a:defRPr>
                <a:latin typeface="Inter"/>
                <a:ea typeface="Inter"/>
                <a:cs typeface="Inter"/>
                <a:sym typeface="Inter"/>
              </a:defRPr>
            </a:lvl4pPr>
            <a:lvl5pPr marL="2286000" lvl="4" indent="-317500" rtl="0">
              <a:spcBef>
                <a:spcPts val="1000"/>
              </a:spcBef>
              <a:spcAft>
                <a:spcPts val="0"/>
              </a:spcAft>
              <a:buSzPts val="1400"/>
              <a:buFont typeface="Inter"/>
              <a:buChar char="○"/>
              <a:defRPr>
                <a:latin typeface="Inter"/>
                <a:ea typeface="Inter"/>
                <a:cs typeface="Inter"/>
                <a:sym typeface="Inter"/>
              </a:defRPr>
            </a:lvl5pPr>
            <a:lvl6pPr marL="2743200" lvl="5" indent="-317500" rtl="0">
              <a:spcBef>
                <a:spcPts val="1000"/>
              </a:spcBef>
              <a:spcAft>
                <a:spcPts val="0"/>
              </a:spcAft>
              <a:buSzPts val="1400"/>
              <a:buFont typeface="Inter"/>
              <a:buChar char="■"/>
              <a:defRPr>
                <a:latin typeface="Inter"/>
                <a:ea typeface="Inter"/>
                <a:cs typeface="Inter"/>
                <a:sym typeface="Inter"/>
              </a:defRPr>
            </a:lvl6pPr>
            <a:lvl7pPr marL="3200400" lvl="6" indent="-317500" rtl="0">
              <a:spcBef>
                <a:spcPts val="1000"/>
              </a:spcBef>
              <a:spcAft>
                <a:spcPts val="0"/>
              </a:spcAft>
              <a:buSzPts val="1400"/>
              <a:buFont typeface="Inter"/>
              <a:buChar char="●"/>
              <a:defRPr>
                <a:latin typeface="Inter"/>
                <a:ea typeface="Inter"/>
                <a:cs typeface="Inter"/>
                <a:sym typeface="Inter"/>
              </a:defRPr>
            </a:lvl7pPr>
            <a:lvl8pPr marL="3657600" lvl="7" indent="-317500" rtl="0">
              <a:spcBef>
                <a:spcPts val="1000"/>
              </a:spcBef>
              <a:spcAft>
                <a:spcPts val="0"/>
              </a:spcAft>
              <a:buSzPts val="1400"/>
              <a:buFont typeface="Inter"/>
              <a:buChar char="○"/>
              <a:defRPr>
                <a:latin typeface="Inter"/>
                <a:ea typeface="Inter"/>
                <a:cs typeface="Inter"/>
                <a:sym typeface="Inter"/>
              </a:defRPr>
            </a:lvl8pPr>
            <a:lvl9pPr marL="4114800" lvl="8" indent="-317500" rtl="0">
              <a:spcBef>
                <a:spcPts val="1000"/>
              </a:spcBef>
              <a:spcAft>
                <a:spcPts val="1000"/>
              </a:spcAft>
              <a:buSzPts val="1400"/>
              <a:buFont typeface="Inter"/>
              <a:buChar char="■"/>
              <a:defRPr>
                <a:latin typeface="Inter"/>
                <a:ea typeface="Inter"/>
                <a:cs typeface="Inter"/>
                <a:sym typeface="Inter"/>
              </a:defRPr>
            </a:lvl9pPr>
          </a:lstStyle>
          <a:p>
            <a:endParaRPr/>
          </a:p>
        </p:txBody>
      </p:sp>
      <p:grpSp>
        <p:nvGrpSpPr>
          <p:cNvPr id="82" name="Google Shape;82;p6"/>
          <p:cNvGrpSpPr/>
          <p:nvPr/>
        </p:nvGrpSpPr>
        <p:grpSpPr>
          <a:xfrm>
            <a:off x="7724692" y="271192"/>
            <a:ext cx="1141409" cy="237868"/>
            <a:chOff x="238125" y="2101750"/>
            <a:chExt cx="7129350" cy="1486675"/>
          </a:xfrm>
        </p:grpSpPr>
        <p:grpSp>
          <p:nvGrpSpPr>
            <p:cNvPr id="83" name="Google Shape;83;p6"/>
            <p:cNvGrpSpPr/>
            <p:nvPr/>
          </p:nvGrpSpPr>
          <p:grpSpPr>
            <a:xfrm>
              <a:off x="238125" y="2237750"/>
              <a:ext cx="1352275" cy="1350675"/>
              <a:chOff x="238125" y="2237750"/>
              <a:chExt cx="1352275" cy="1350675"/>
            </a:xfrm>
          </p:grpSpPr>
          <p:sp>
            <p:nvSpPr>
              <p:cNvPr id="84" name="Google Shape;84;p6"/>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6;p6"/>
            <p:cNvGrpSpPr/>
            <p:nvPr/>
          </p:nvGrpSpPr>
          <p:grpSpPr>
            <a:xfrm>
              <a:off x="1834425" y="2101750"/>
              <a:ext cx="5533050" cy="1446675"/>
              <a:chOff x="1834425" y="2101750"/>
              <a:chExt cx="5533050" cy="1446675"/>
            </a:xfrm>
          </p:grpSpPr>
          <p:sp>
            <p:nvSpPr>
              <p:cNvPr id="87" name="Google Shape;87;p6"/>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1 1">
  <p:cSld name="Blank 1">
    <p:spTree>
      <p:nvGrpSpPr>
        <p:cNvPr id="1" name="Shape 743"/>
        <p:cNvGrpSpPr/>
        <p:nvPr/>
      </p:nvGrpSpPr>
      <p:grpSpPr>
        <a:xfrm>
          <a:off x="0" y="0"/>
          <a:ext cx="0" cy="0"/>
          <a:chOff x="0" y="0"/>
          <a:chExt cx="0" cy="0"/>
        </a:xfrm>
      </p:grpSpPr>
      <p:sp>
        <p:nvSpPr>
          <p:cNvPr id="744" name="Google Shape;744;p54"/>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1pPr>
            <a:lvl2pPr marL="0" marR="0" lvl="1"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2pPr>
            <a:lvl3pPr marL="0" marR="0" lvl="2"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3pPr>
            <a:lvl4pPr marL="0" marR="0" lvl="3"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4pPr>
            <a:lvl5pPr marL="0" marR="0" lvl="4"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5pPr>
            <a:lvl6pPr marL="0" marR="0" lvl="5"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6pPr>
            <a:lvl7pPr marL="0" marR="0" lvl="6"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7pPr>
            <a:lvl8pPr marL="0" marR="0" lvl="7"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8pPr>
            <a:lvl9pPr marL="0" marR="0" lvl="8"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745"/>
        <p:cNvGrpSpPr/>
        <p:nvPr/>
      </p:nvGrpSpPr>
      <p:grpSpPr>
        <a:xfrm>
          <a:off x="0" y="0"/>
          <a:ext cx="0" cy="0"/>
          <a:chOff x="0" y="0"/>
          <a:chExt cx="0" cy="0"/>
        </a:xfrm>
      </p:grpSpPr>
      <p:sp>
        <p:nvSpPr>
          <p:cNvPr id="746" name="Google Shape;746;p55"/>
          <p:cNvSpPr txBox="1">
            <a:spLocks noGrp="1"/>
          </p:cNvSpPr>
          <p:nvPr>
            <p:ph type="title"/>
          </p:nvPr>
        </p:nvSpPr>
        <p:spPr>
          <a:xfrm>
            <a:off x="2339125" y="536650"/>
            <a:ext cx="4465800" cy="481200"/>
          </a:xfrm>
          <a:prstGeom prst="rect">
            <a:avLst/>
          </a:prstGeom>
          <a:ln>
            <a:noFill/>
          </a:ln>
        </p:spPr>
        <p:txBody>
          <a:bodyPr spcFirstLastPara="1" wrap="square" lIns="91425" tIns="91425" rIns="91425" bIns="91425" anchor="ctr" anchorCtr="0">
            <a:normAutofit/>
          </a:bodyPr>
          <a:lstStyle>
            <a:lvl1pPr lvl="0" algn="ctr">
              <a:spcBef>
                <a:spcPts val="0"/>
              </a:spcBef>
              <a:spcAft>
                <a:spcPts val="0"/>
              </a:spcAft>
              <a:buSzPts val="2800"/>
              <a:buNone/>
              <a:defRPr>
                <a:solidFill>
                  <a:schemeClr val="dk1"/>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_2">
  <p:cSld name="BLANK_2">
    <p:spTree>
      <p:nvGrpSpPr>
        <p:cNvPr id="1" name="Shape 747"/>
        <p:cNvGrpSpPr/>
        <p:nvPr/>
      </p:nvGrpSpPr>
      <p:grpSpPr>
        <a:xfrm>
          <a:off x="0" y="0"/>
          <a:ext cx="0" cy="0"/>
          <a:chOff x="0" y="0"/>
          <a:chExt cx="0" cy="0"/>
        </a:xfrm>
      </p:grpSpPr>
      <p:sp>
        <p:nvSpPr>
          <p:cNvPr id="748" name="Google Shape;748;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749" name="Google Shape;749;p56"/>
          <p:cNvGrpSpPr/>
          <p:nvPr/>
        </p:nvGrpSpPr>
        <p:grpSpPr>
          <a:xfrm>
            <a:off x="7724692" y="271192"/>
            <a:ext cx="1141409" cy="237868"/>
            <a:chOff x="238125" y="2101750"/>
            <a:chExt cx="7129350" cy="1486675"/>
          </a:xfrm>
        </p:grpSpPr>
        <p:grpSp>
          <p:nvGrpSpPr>
            <p:cNvPr id="750" name="Google Shape;750;p56"/>
            <p:cNvGrpSpPr/>
            <p:nvPr/>
          </p:nvGrpSpPr>
          <p:grpSpPr>
            <a:xfrm>
              <a:off x="238125" y="2237750"/>
              <a:ext cx="1352275" cy="1350675"/>
              <a:chOff x="238125" y="2237750"/>
              <a:chExt cx="1352275" cy="1350675"/>
            </a:xfrm>
          </p:grpSpPr>
          <p:sp>
            <p:nvSpPr>
              <p:cNvPr id="751" name="Google Shape;751;p56"/>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56"/>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3" name="Google Shape;753;p56"/>
            <p:cNvGrpSpPr/>
            <p:nvPr/>
          </p:nvGrpSpPr>
          <p:grpSpPr>
            <a:xfrm>
              <a:off x="1834425" y="2101750"/>
              <a:ext cx="5533050" cy="1446675"/>
              <a:chOff x="1834425" y="2101750"/>
              <a:chExt cx="5533050" cy="1446675"/>
            </a:xfrm>
          </p:grpSpPr>
          <p:sp>
            <p:nvSpPr>
              <p:cNvPr id="754" name="Google Shape;754;p56"/>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56"/>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56"/>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56"/>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56"/>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56"/>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56"/>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56"/>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56"/>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67"/>
        <p:cNvGrpSpPr/>
        <p:nvPr/>
      </p:nvGrpSpPr>
      <p:grpSpPr>
        <a:xfrm>
          <a:off x="0" y="0"/>
          <a:ext cx="0" cy="0"/>
          <a:chOff x="0" y="0"/>
          <a:chExt cx="0" cy="0"/>
        </a:xfrm>
      </p:grpSpPr>
      <p:pic>
        <p:nvPicPr>
          <p:cNvPr id="768" name="Google Shape;768;p58"/>
          <p:cNvPicPr preferRelativeResize="0"/>
          <p:nvPr/>
        </p:nvPicPr>
        <p:blipFill>
          <a:blip r:embed="rId2">
            <a:alphaModFix/>
          </a:blip>
          <a:stretch>
            <a:fillRect/>
          </a:stretch>
        </p:blipFill>
        <p:spPr>
          <a:xfrm>
            <a:off x="747750" y="4040625"/>
            <a:ext cx="2406000" cy="511275"/>
          </a:xfrm>
          <a:prstGeom prst="rect">
            <a:avLst/>
          </a:prstGeom>
          <a:noFill/>
          <a:ln>
            <a:noFill/>
          </a:ln>
        </p:spPr>
      </p:pic>
      <p:grpSp>
        <p:nvGrpSpPr>
          <p:cNvPr id="769" name="Google Shape;769;p58"/>
          <p:cNvGrpSpPr/>
          <p:nvPr/>
        </p:nvGrpSpPr>
        <p:grpSpPr>
          <a:xfrm>
            <a:off x="6970514" y="4170503"/>
            <a:ext cx="1527820" cy="318446"/>
            <a:chOff x="238125" y="2101750"/>
            <a:chExt cx="7129350" cy="1486675"/>
          </a:xfrm>
        </p:grpSpPr>
        <p:grpSp>
          <p:nvGrpSpPr>
            <p:cNvPr id="770" name="Google Shape;770;p58"/>
            <p:cNvGrpSpPr/>
            <p:nvPr/>
          </p:nvGrpSpPr>
          <p:grpSpPr>
            <a:xfrm>
              <a:off x="238125" y="2237750"/>
              <a:ext cx="1352275" cy="1350675"/>
              <a:chOff x="238125" y="2237750"/>
              <a:chExt cx="1352275" cy="1350675"/>
            </a:xfrm>
          </p:grpSpPr>
          <p:sp>
            <p:nvSpPr>
              <p:cNvPr id="771" name="Google Shape;771;p58"/>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58"/>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3" name="Google Shape;773;p58"/>
            <p:cNvGrpSpPr/>
            <p:nvPr/>
          </p:nvGrpSpPr>
          <p:grpSpPr>
            <a:xfrm>
              <a:off x="1834425" y="2101750"/>
              <a:ext cx="5533050" cy="1446675"/>
              <a:chOff x="1834425" y="2101750"/>
              <a:chExt cx="5533050" cy="1446675"/>
            </a:xfrm>
          </p:grpSpPr>
          <p:sp>
            <p:nvSpPr>
              <p:cNvPr id="774" name="Google Shape;774;p58"/>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58"/>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8"/>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58"/>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8"/>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8"/>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58"/>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58"/>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58"/>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83" name="Google Shape;783;p58"/>
          <p:cNvSpPr/>
          <p:nvPr/>
        </p:nvSpPr>
        <p:spPr>
          <a:xfrm>
            <a:off x="0" y="0"/>
            <a:ext cx="9144000" cy="3578100"/>
          </a:xfrm>
          <a:prstGeom prst="rect">
            <a:avLst/>
          </a:prstGeom>
          <a:solidFill>
            <a:srgbClr val="005A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5A8A"/>
              </a:solidFill>
            </a:endParaRPr>
          </a:p>
        </p:txBody>
      </p:sp>
      <p:sp>
        <p:nvSpPr>
          <p:cNvPr id="784" name="Google Shape;784;p58"/>
          <p:cNvSpPr txBox="1">
            <a:spLocks noGrp="1"/>
          </p:cNvSpPr>
          <p:nvPr>
            <p:ph type="title"/>
          </p:nvPr>
        </p:nvSpPr>
        <p:spPr>
          <a:xfrm>
            <a:off x="708225" y="610850"/>
            <a:ext cx="6878700" cy="1496100"/>
          </a:xfrm>
          <a:prstGeom prst="rect">
            <a:avLst/>
          </a:prstGeom>
        </p:spPr>
        <p:txBody>
          <a:bodyPr spcFirstLastPara="1" wrap="square" lIns="91425" tIns="91425" rIns="91425" bIns="91425" anchor="t" anchorCtr="0">
            <a:normAutofit/>
          </a:bodyPr>
          <a:lstStyle>
            <a:lvl1pPr lvl="0">
              <a:lnSpc>
                <a:spcPct val="95000"/>
              </a:lnSpc>
              <a:spcBef>
                <a:spcPts val="0"/>
              </a:spcBef>
              <a:spcAft>
                <a:spcPts val="0"/>
              </a:spcAft>
              <a:buClr>
                <a:schemeClr val="lt1"/>
              </a:buClr>
              <a:buSzPts val="4800"/>
              <a:buFont typeface="Plus Jakarta Sans ExtraBold"/>
              <a:buNone/>
              <a:defRPr sz="4800" b="0">
                <a:solidFill>
                  <a:schemeClr val="lt1"/>
                </a:solidFill>
                <a:latin typeface="Plus Jakarta Sans ExtraBold"/>
                <a:ea typeface="Plus Jakarta Sans ExtraBold"/>
                <a:cs typeface="Plus Jakarta Sans ExtraBold"/>
                <a:sym typeface="Plus Jakarta Sans ExtraBold"/>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785" name="Google Shape;785;p58"/>
          <p:cNvSpPr txBox="1">
            <a:spLocks noGrp="1"/>
          </p:cNvSpPr>
          <p:nvPr>
            <p:ph type="subTitle" idx="1"/>
          </p:nvPr>
        </p:nvSpPr>
        <p:spPr>
          <a:xfrm>
            <a:off x="747750" y="2346000"/>
            <a:ext cx="7800600" cy="779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800"/>
              <a:buFont typeface="Inter Medium"/>
              <a:buNone/>
              <a:defRPr>
                <a:solidFill>
                  <a:schemeClr val="lt1"/>
                </a:solidFill>
                <a:latin typeface="Inter Medium"/>
                <a:ea typeface="Inter Medium"/>
                <a:cs typeface="Inter Medium"/>
                <a:sym typeface="Inter Medium"/>
              </a:defRPr>
            </a:lvl1pPr>
            <a:lvl2pPr lvl="1">
              <a:spcBef>
                <a:spcPts val="0"/>
              </a:spcBef>
              <a:spcAft>
                <a:spcPts val="0"/>
              </a:spcAft>
              <a:buClr>
                <a:schemeClr val="lt1"/>
              </a:buClr>
              <a:buSzPts val="1400"/>
              <a:buFont typeface="Inter Medium"/>
              <a:buNone/>
              <a:defRPr>
                <a:solidFill>
                  <a:schemeClr val="lt1"/>
                </a:solidFill>
                <a:latin typeface="Inter Medium"/>
                <a:ea typeface="Inter Medium"/>
                <a:cs typeface="Inter Medium"/>
                <a:sym typeface="Inter Medium"/>
              </a:defRPr>
            </a:lvl2pPr>
            <a:lvl3pPr lvl="2">
              <a:spcBef>
                <a:spcPts val="0"/>
              </a:spcBef>
              <a:spcAft>
                <a:spcPts val="0"/>
              </a:spcAft>
              <a:buClr>
                <a:schemeClr val="lt1"/>
              </a:buClr>
              <a:buSzPts val="1400"/>
              <a:buFont typeface="Inter Medium"/>
              <a:buNone/>
              <a:defRPr>
                <a:solidFill>
                  <a:schemeClr val="lt1"/>
                </a:solidFill>
                <a:latin typeface="Inter Medium"/>
                <a:ea typeface="Inter Medium"/>
                <a:cs typeface="Inter Medium"/>
                <a:sym typeface="Inter Medium"/>
              </a:defRPr>
            </a:lvl3pPr>
            <a:lvl4pPr lvl="3">
              <a:spcBef>
                <a:spcPts val="0"/>
              </a:spcBef>
              <a:spcAft>
                <a:spcPts val="0"/>
              </a:spcAft>
              <a:buClr>
                <a:schemeClr val="lt1"/>
              </a:buClr>
              <a:buSzPts val="1400"/>
              <a:buFont typeface="Inter Medium"/>
              <a:buNone/>
              <a:defRPr>
                <a:solidFill>
                  <a:schemeClr val="lt1"/>
                </a:solidFill>
                <a:latin typeface="Inter Medium"/>
                <a:ea typeface="Inter Medium"/>
                <a:cs typeface="Inter Medium"/>
                <a:sym typeface="Inter Medium"/>
              </a:defRPr>
            </a:lvl4pPr>
            <a:lvl5pPr lvl="4">
              <a:spcBef>
                <a:spcPts val="0"/>
              </a:spcBef>
              <a:spcAft>
                <a:spcPts val="0"/>
              </a:spcAft>
              <a:buClr>
                <a:schemeClr val="lt1"/>
              </a:buClr>
              <a:buSzPts val="1400"/>
              <a:buFont typeface="Inter Medium"/>
              <a:buNone/>
              <a:defRPr>
                <a:solidFill>
                  <a:schemeClr val="lt1"/>
                </a:solidFill>
                <a:latin typeface="Inter Medium"/>
                <a:ea typeface="Inter Medium"/>
                <a:cs typeface="Inter Medium"/>
                <a:sym typeface="Inter Medium"/>
              </a:defRPr>
            </a:lvl5pPr>
            <a:lvl6pPr lvl="5">
              <a:spcBef>
                <a:spcPts val="0"/>
              </a:spcBef>
              <a:spcAft>
                <a:spcPts val="0"/>
              </a:spcAft>
              <a:buClr>
                <a:schemeClr val="lt1"/>
              </a:buClr>
              <a:buSzPts val="1400"/>
              <a:buFont typeface="Inter Medium"/>
              <a:buNone/>
              <a:defRPr>
                <a:solidFill>
                  <a:schemeClr val="lt1"/>
                </a:solidFill>
                <a:latin typeface="Inter Medium"/>
                <a:ea typeface="Inter Medium"/>
                <a:cs typeface="Inter Medium"/>
                <a:sym typeface="Inter Medium"/>
              </a:defRPr>
            </a:lvl6pPr>
            <a:lvl7pPr lvl="6">
              <a:spcBef>
                <a:spcPts val="0"/>
              </a:spcBef>
              <a:spcAft>
                <a:spcPts val="0"/>
              </a:spcAft>
              <a:buClr>
                <a:schemeClr val="lt1"/>
              </a:buClr>
              <a:buSzPts val="1400"/>
              <a:buFont typeface="Inter Medium"/>
              <a:buNone/>
              <a:defRPr>
                <a:solidFill>
                  <a:schemeClr val="lt1"/>
                </a:solidFill>
                <a:latin typeface="Inter Medium"/>
                <a:ea typeface="Inter Medium"/>
                <a:cs typeface="Inter Medium"/>
                <a:sym typeface="Inter Medium"/>
              </a:defRPr>
            </a:lvl7pPr>
            <a:lvl8pPr lvl="7">
              <a:spcBef>
                <a:spcPts val="0"/>
              </a:spcBef>
              <a:spcAft>
                <a:spcPts val="0"/>
              </a:spcAft>
              <a:buClr>
                <a:schemeClr val="lt1"/>
              </a:buClr>
              <a:buSzPts val="1400"/>
              <a:buFont typeface="Inter Medium"/>
              <a:buNone/>
              <a:defRPr>
                <a:solidFill>
                  <a:schemeClr val="lt1"/>
                </a:solidFill>
                <a:latin typeface="Inter Medium"/>
                <a:ea typeface="Inter Medium"/>
                <a:cs typeface="Inter Medium"/>
                <a:sym typeface="Inter Medium"/>
              </a:defRPr>
            </a:lvl8pPr>
            <a:lvl9pPr lvl="8">
              <a:spcBef>
                <a:spcPts val="0"/>
              </a:spcBef>
              <a:spcAft>
                <a:spcPts val="0"/>
              </a:spcAft>
              <a:buClr>
                <a:schemeClr val="lt1"/>
              </a:buClr>
              <a:buSzPts val="1400"/>
              <a:buFont typeface="Inter Medium"/>
              <a:buNone/>
              <a:defRPr>
                <a:solidFill>
                  <a:schemeClr val="lt1"/>
                </a:solidFill>
                <a:latin typeface="Inter Medium"/>
                <a:ea typeface="Inter Medium"/>
                <a:cs typeface="Inter Medium"/>
                <a:sym typeface="Inter Medium"/>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786"/>
        <p:cNvGrpSpPr/>
        <p:nvPr/>
      </p:nvGrpSpPr>
      <p:grpSpPr>
        <a:xfrm>
          <a:off x="0" y="0"/>
          <a:ext cx="0" cy="0"/>
          <a:chOff x="0" y="0"/>
          <a:chExt cx="0" cy="0"/>
        </a:xfrm>
      </p:grpSpPr>
      <p:sp>
        <p:nvSpPr>
          <p:cNvPr id="787" name="Google Shape;787;p59"/>
          <p:cNvSpPr/>
          <p:nvPr/>
        </p:nvSpPr>
        <p:spPr>
          <a:xfrm>
            <a:off x="0" y="0"/>
            <a:ext cx="9144000" cy="3578100"/>
          </a:xfrm>
          <a:prstGeom prst="rect">
            <a:avLst/>
          </a:prstGeom>
          <a:solidFill>
            <a:srgbClr val="005A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5A8A"/>
              </a:solidFill>
            </a:endParaRPr>
          </a:p>
        </p:txBody>
      </p:sp>
      <p:sp>
        <p:nvSpPr>
          <p:cNvPr id="788" name="Google Shape;788;p59"/>
          <p:cNvSpPr txBox="1">
            <a:spLocks noGrp="1"/>
          </p:cNvSpPr>
          <p:nvPr>
            <p:ph type="title"/>
          </p:nvPr>
        </p:nvSpPr>
        <p:spPr>
          <a:xfrm>
            <a:off x="708225" y="610850"/>
            <a:ext cx="6878700" cy="1496100"/>
          </a:xfrm>
          <a:prstGeom prst="rect">
            <a:avLst/>
          </a:prstGeom>
        </p:spPr>
        <p:txBody>
          <a:bodyPr spcFirstLastPara="1" wrap="square" lIns="91425" tIns="91425" rIns="91425" bIns="91425" anchor="t" anchorCtr="0">
            <a:normAutofit/>
          </a:bodyPr>
          <a:lstStyle>
            <a:lvl1pPr lvl="0">
              <a:lnSpc>
                <a:spcPct val="95000"/>
              </a:lnSpc>
              <a:spcBef>
                <a:spcPts val="0"/>
              </a:spcBef>
              <a:spcAft>
                <a:spcPts val="0"/>
              </a:spcAft>
              <a:buClr>
                <a:schemeClr val="lt1"/>
              </a:buClr>
              <a:buSzPts val="4800"/>
              <a:buFont typeface="Plus Jakarta Sans ExtraBold"/>
              <a:buNone/>
              <a:defRPr sz="4800" b="0">
                <a:solidFill>
                  <a:schemeClr val="lt1"/>
                </a:solidFill>
                <a:latin typeface="Plus Jakarta Sans ExtraBold"/>
                <a:ea typeface="Plus Jakarta Sans ExtraBold"/>
                <a:cs typeface="Plus Jakarta Sans ExtraBold"/>
                <a:sym typeface="Plus Jakarta Sans ExtraBold"/>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789" name="Google Shape;789;p59"/>
          <p:cNvSpPr txBox="1">
            <a:spLocks noGrp="1"/>
          </p:cNvSpPr>
          <p:nvPr>
            <p:ph type="subTitle" idx="1"/>
          </p:nvPr>
        </p:nvSpPr>
        <p:spPr>
          <a:xfrm>
            <a:off x="747750" y="2346000"/>
            <a:ext cx="7800600" cy="779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800"/>
              <a:buFont typeface="Inter Medium"/>
              <a:buNone/>
              <a:defRPr>
                <a:solidFill>
                  <a:schemeClr val="lt1"/>
                </a:solidFill>
                <a:latin typeface="Inter Medium"/>
                <a:ea typeface="Inter Medium"/>
                <a:cs typeface="Inter Medium"/>
                <a:sym typeface="Inter Medium"/>
              </a:defRPr>
            </a:lvl1pPr>
            <a:lvl2pPr lvl="1">
              <a:spcBef>
                <a:spcPts val="0"/>
              </a:spcBef>
              <a:spcAft>
                <a:spcPts val="0"/>
              </a:spcAft>
              <a:buClr>
                <a:schemeClr val="lt1"/>
              </a:buClr>
              <a:buSzPts val="1400"/>
              <a:buFont typeface="Inter Medium"/>
              <a:buNone/>
              <a:defRPr>
                <a:solidFill>
                  <a:schemeClr val="lt1"/>
                </a:solidFill>
                <a:latin typeface="Inter Medium"/>
                <a:ea typeface="Inter Medium"/>
                <a:cs typeface="Inter Medium"/>
                <a:sym typeface="Inter Medium"/>
              </a:defRPr>
            </a:lvl2pPr>
            <a:lvl3pPr lvl="2">
              <a:spcBef>
                <a:spcPts val="0"/>
              </a:spcBef>
              <a:spcAft>
                <a:spcPts val="0"/>
              </a:spcAft>
              <a:buClr>
                <a:schemeClr val="lt1"/>
              </a:buClr>
              <a:buSzPts val="1400"/>
              <a:buFont typeface="Inter Medium"/>
              <a:buNone/>
              <a:defRPr>
                <a:solidFill>
                  <a:schemeClr val="lt1"/>
                </a:solidFill>
                <a:latin typeface="Inter Medium"/>
                <a:ea typeface="Inter Medium"/>
                <a:cs typeface="Inter Medium"/>
                <a:sym typeface="Inter Medium"/>
              </a:defRPr>
            </a:lvl3pPr>
            <a:lvl4pPr lvl="3">
              <a:spcBef>
                <a:spcPts val="0"/>
              </a:spcBef>
              <a:spcAft>
                <a:spcPts val="0"/>
              </a:spcAft>
              <a:buClr>
                <a:schemeClr val="lt1"/>
              </a:buClr>
              <a:buSzPts val="1400"/>
              <a:buFont typeface="Inter Medium"/>
              <a:buNone/>
              <a:defRPr>
                <a:solidFill>
                  <a:schemeClr val="lt1"/>
                </a:solidFill>
                <a:latin typeface="Inter Medium"/>
                <a:ea typeface="Inter Medium"/>
                <a:cs typeface="Inter Medium"/>
                <a:sym typeface="Inter Medium"/>
              </a:defRPr>
            </a:lvl4pPr>
            <a:lvl5pPr lvl="4">
              <a:spcBef>
                <a:spcPts val="0"/>
              </a:spcBef>
              <a:spcAft>
                <a:spcPts val="0"/>
              </a:spcAft>
              <a:buClr>
                <a:schemeClr val="lt1"/>
              </a:buClr>
              <a:buSzPts val="1400"/>
              <a:buFont typeface="Inter Medium"/>
              <a:buNone/>
              <a:defRPr>
                <a:solidFill>
                  <a:schemeClr val="lt1"/>
                </a:solidFill>
                <a:latin typeface="Inter Medium"/>
                <a:ea typeface="Inter Medium"/>
                <a:cs typeface="Inter Medium"/>
                <a:sym typeface="Inter Medium"/>
              </a:defRPr>
            </a:lvl5pPr>
            <a:lvl6pPr lvl="5">
              <a:spcBef>
                <a:spcPts val="0"/>
              </a:spcBef>
              <a:spcAft>
                <a:spcPts val="0"/>
              </a:spcAft>
              <a:buClr>
                <a:schemeClr val="lt1"/>
              </a:buClr>
              <a:buSzPts val="1400"/>
              <a:buFont typeface="Inter Medium"/>
              <a:buNone/>
              <a:defRPr>
                <a:solidFill>
                  <a:schemeClr val="lt1"/>
                </a:solidFill>
                <a:latin typeface="Inter Medium"/>
                <a:ea typeface="Inter Medium"/>
                <a:cs typeface="Inter Medium"/>
                <a:sym typeface="Inter Medium"/>
              </a:defRPr>
            </a:lvl6pPr>
            <a:lvl7pPr lvl="6">
              <a:spcBef>
                <a:spcPts val="0"/>
              </a:spcBef>
              <a:spcAft>
                <a:spcPts val="0"/>
              </a:spcAft>
              <a:buClr>
                <a:schemeClr val="lt1"/>
              </a:buClr>
              <a:buSzPts val="1400"/>
              <a:buFont typeface="Inter Medium"/>
              <a:buNone/>
              <a:defRPr>
                <a:solidFill>
                  <a:schemeClr val="lt1"/>
                </a:solidFill>
                <a:latin typeface="Inter Medium"/>
                <a:ea typeface="Inter Medium"/>
                <a:cs typeface="Inter Medium"/>
                <a:sym typeface="Inter Medium"/>
              </a:defRPr>
            </a:lvl7pPr>
            <a:lvl8pPr lvl="7">
              <a:spcBef>
                <a:spcPts val="0"/>
              </a:spcBef>
              <a:spcAft>
                <a:spcPts val="0"/>
              </a:spcAft>
              <a:buClr>
                <a:schemeClr val="lt1"/>
              </a:buClr>
              <a:buSzPts val="1400"/>
              <a:buFont typeface="Inter Medium"/>
              <a:buNone/>
              <a:defRPr>
                <a:solidFill>
                  <a:schemeClr val="lt1"/>
                </a:solidFill>
                <a:latin typeface="Inter Medium"/>
                <a:ea typeface="Inter Medium"/>
                <a:cs typeface="Inter Medium"/>
                <a:sym typeface="Inter Medium"/>
              </a:defRPr>
            </a:lvl8pPr>
            <a:lvl9pPr lvl="8">
              <a:spcBef>
                <a:spcPts val="0"/>
              </a:spcBef>
              <a:spcAft>
                <a:spcPts val="0"/>
              </a:spcAft>
              <a:buClr>
                <a:schemeClr val="lt1"/>
              </a:buClr>
              <a:buSzPts val="1400"/>
              <a:buFont typeface="Inter Medium"/>
              <a:buNone/>
              <a:defRPr>
                <a:solidFill>
                  <a:schemeClr val="lt1"/>
                </a:solidFill>
                <a:latin typeface="Inter Medium"/>
                <a:ea typeface="Inter Medium"/>
                <a:cs typeface="Inter Medium"/>
                <a:sym typeface="Inter Medium"/>
              </a:defRPr>
            </a:lvl9pPr>
          </a:lstStyle>
          <a:p>
            <a:endParaRPr/>
          </a:p>
        </p:txBody>
      </p:sp>
      <p:pic>
        <p:nvPicPr>
          <p:cNvPr id="790" name="Google Shape;790;p59"/>
          <p:cNvPicPr preferRelativeResize="0"/>
          <p:nvPr/>
        </p:nvPicPr>
        <p:blipFill>
          <a:blip r:embed="rId2">
            <a:alphaModFix/>
          </a:blip>
          <a:stretch>
            <a:fillRect/>
          </a:stretch>
        </p:blipFill>
        <p:spPr>
          <a:xfrm>
            <a:off x="5047888" y="1755928"/>
            <a:ext cx="3998702" cy="2249273"/>
          </a:xfrm>
          <a:prstGeom prst="rect">
            <a:avLst/>
          </a:prstGeom>
          <a:noFill/>
          <a:ln>
            <a:noFill/>
          </a:ln>
        </p:spPr>
      </p:pic>
      <p:pic>
        <p:nvPicPr>
          <p:cNvPr id="791" name="Google Shape;791;p59"/>
          <p:cNvPicPr preferRelativeResize="0"/>
          <p:nvPr/>
        </p:nvPicPr>
        <p:blipFill>
          <a:blip r:embed="rId3">
            <a:alphaModFix/>
          </a:blip>
          <a:stretch>
            <a:fillRect/>
          </a:stretch>
        </p:blipFill>
        <p:spPr>
          <a:xfrm>
            <a:off x="747750" y="4040625"/>
            <a:ext cx="2406000" cy="511275"/>
          </a:xfrm>
          <a:prstGeom prst="rect">
            <a:avLst/>
          </a:prstGeom>
          <a:noFill/>
          <a:ln>
            <a:noFill/>
          </a:ln>
        </p:spPr>
      </p:pic>
      <p:grpSp>
        <p:nvGrpSpPr>
          <p:cNvPr id="792" name="Google Shape;792;p59"/>
          <p:cNvGrpSpPr/>
          <p:nvPr/>
        </p:nvGrpSpPr>
        <p:grpSpPr>
          <a:xfrm>
            <a:off x="6970514" y="4170503"/>
            <a:ext cx="1527820" cy="318446"/>
            <a:chOff x="238125" y="2101750"/>
            <a:chExt cx="7129350" cy="1486675"/>
          </a:xfrm>
        </p:grpSpPr>
        <p:grpSp>
          <p:nvGrpSpPr>
            <p:cNvPr id="793" name="Google Shape;793;p59"/>
            <p:cNvGrpSpPr/>
            <p:nvPr/>
          </p:nvGrpSpPr>
          <p:grpSpPr>
            <a:xfrm>
              <a:off x="238125" y="2237750"/>
              <a:ext cx="1352275" cy="1350675"/>
              <a:chOff x="238125" y="2237750"/>
              <a:chExt cx="1352275" cy="1350675"/>
            </a:xfrm>
          </p:grpSpPr>
          <p:sp>
            <p:nvSpPr>
              <p:cNvPr id="794" name="Google Shape;794;p59"/>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59"/>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6" name="Google Shape;796;p59"/>
            <p:cNvGrpSpPr/>
            <p:nvPr/>
          </p:nvGrpSpPr>
          <p:grpSpPr>
            <a:xfrm>
              <a:off x="1834425" y="2101750"/>
              <a:ext cx="5533050" cy="1446675"/>
              <a:chOff x="1834425" y="2101750"/>
              <a:chExt cx="5533050" cy="1446675"/>
            </a:xfrm>
          </p:grpSpPr>
          <p:sp>
            <p:nvSpPr>
              <p:cNvPr id="797" name="Google Shape;797;p59"/>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59"/>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59"/>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59"/>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59"/>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59"/>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9"/>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59"/>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59"/>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06"/>
        <p:cNvGrpSpPr/>
        <p:nvPr/>
      </p:nvGrpSpPr>
      <p:grpSpPr>
        <a:xfrm>
          <a:off x="0" y="0"/>
          <a:ext cx="0" cy="0"/>
          <a:chOff x="0" y="0"/>
          <a:chExt cx="0" cy="0"/>
        </a:xfrm>
      </p:grpSpPr>
      <p:sp>
        <p:nvSpPr>
          <p:cNvPr id="807" name="Google Shape;807;p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a:solidFill>
                  <a:srgbClr val="005A8A"/>
                </a:solidFill>
                <a:latin typeface="Plus Jakarta Sans ExtraBold"/>
                <a:ea typeface="Plus Jakarta Sans ExtraBold"/>
                <a:cs typeface="Plus Jakarta Sans ExtraBold"/>
                <a:sym typeface="Plus Jakarta Sans ExtraBold"/>
              </a:defRPr>
            </a:lvl1pPr>
            <a:lvl2pPr lvl="1">
              <a:buNone/>
              <a:defRPr b="0">
                <a:solidFill>
                  <a:srgbClr val="005A8A"/>
                </a:solidFill>
                <a:latin typeface="Plus Jakarta Sans ExtraBold"/>
                <a:ea typeface="Plus Jakarta Sans ExtraBold"/>
                <a:cs typeface="Plus Jakarta Sans ExtraBold"/>
                <a:sym typeface="Plus Jakarta Sans ExtraBold"/>
              </a:defRPr>
            </a:lvl2pPr>
            <a:lvl3pPr lvl="2">
              <a:buNone/>
              <a:defRPr b="0">
                <a:solidFill>
                  <a:srgbClr val="005A8A"/>
                </a:solidFill>
                <a:latin typeface="Plus Jakarta Sans ExtraBold"/>
                <a:ea typeface="Plus Jakarta Sans ExtraBold"/>
                <a:cs typeface="Plus Jakarta Sans ExtraBold"/>
                <a:sym typeface="Plus Jakarta Sans ExtraBold"/>
              </a:defRPr>
            </a:lvl3pPr>
            <a:lvl4pPr lvl="3">
              <a:buNone/>
              <a:defRPr b="0">
                <a:solidFill>
                  <a:srgbClr val="005A8A"/>
                </a:solidFill>
                <a:latin typeface="Plus Jakarta Sans ExtraBold"/>
                <a:ea typeface="Plus Jakarta Sans ExtraBold"/>
                <a:cs typeface="Plus Jakarta Sans ExtraBold"/>
                <a:sym typeface="Plus Jakarta Sans ExtraBold"/>
              </a:defRPr>
            </a:lvl4pPr>
            <a:lvl5pPr lvl="4">
              <a:buNone/>
              <a:defRPr b="0">
                <a:solidFill>
                  <a:srgbClr val="005A8A"/>
                </a:solidFill>
                <a:latin typeface="Plus Jakarta Sans ExtraBold"/>
                <a:ea typeface="Plus Jakarta Sans ExtraBold"/>
                <a:cs typeface="Plus Jakarta Sans ExtraBold"/>
                <a:sym typeface="Plus Jakarta Sans ExtraBold"/>
              </a:defRPr>
            </a:lvl5pPr>
            <a:lvl6pPr lvl="5">
              <a:buNone/>
              <a:defRPr b="0">
                <a:solidFill>
                  <a:srgbClr val="005A8A"/>
                </a:solidFill>
                <a:latin typeface="Plus Jakarta Sans ExtraBold"/>
                <a:ea typeface="Plus Jakarta Sans ExtraBold"/>
                <a:cs typeface="Plus Jakarta Sans ExtraBold"/>
                <a:sym typeface="Plus Jakarta Sans ExtraBold"/>
              </a:defRPr>
            </a:lvl6pPr>
            <a:lvl7pPr lvl="6">
              <a:buNone/>
              <a:defRPr b="0">
                <a:solidFill>
                  <a:srgbClr val="005A8A"/>
                </a:solidFill>
                <a:latin typeface="Plus Jakarta Sans ExtraBold"/>
                <a:ea typeface="Plus Jakarta Sans ExtraBold"/>
                <a:cs typeface="Plus Jakarta Sans ExtraBold"/>
                <a:sym typeface="Plus Jakarta Sans ExtraBold"/>
              </a:defRPr>
            </a:lvl7pPr>
            <a:lvl8pPr lvl="7">
              <a:buNone/>
              <a:defRPr b="0">
                <a:solidFill>
                  <a:srgbClr val="005A8A"/>
                </a:solidFill>
                <a:latin typeface="Plus Jakarta Sans ExtraBold"/>
                <a:ea typeface="Plus Jakarta Sans ExtraBold"/>
                <a:cs typeface="Plus Jakarta Sans ExtraBold"/>
                <a:sym typeface="Plus Jakarta Sans ExtraBold"/>
              </a:defRPr>
            </a:lvl8pPr>
            <a:lvl9pPr lvl="8">
              <a:buNone/>
              <a:defRPr b="0">
                <a:solidFill>
                  <a:srgbClr val="005A8A"/>
                </a:solidFill>
                <a:latin typeface="Plus Jakarta Sans ExtraBold"/>
                <a:ea typeface="Plus Jakarta Sans ExtraBold"/>
                <a:cs typeface="Plus Jakarta Sans ExtraBold"/>
                <a:sym typeface="Plus Jakarta Sans ExtraBold"/>
              </a:defRPr>
            </a:lvl9pPr>
          </a:lstStyle>
          <a:p>
            <a:pPr marL="0" lvl="0" indent="0" algn="r" rtl="0">
              <a:spcBef>
                <a:spcPts val="0"/>
              </a:spcBef>
              <a:spcAft>
                <a:spcPts val="0"/>
              </a:spcAft>
              <a:buNone/>
            </a:pPr>
            <a:fld id="{00000000-1234-1234-1234-123412341234}" type="slidenum">
              <a:rPr lang="en-GB"/>
              <a:t>‹#›</a:t>
            </a:fld>
            <a:endParaRPr/>
          </a:p>
        </p:txBody>
      </p:sp>
      <p:sp>
        <p:nvSpPr>
          <p:cNvPr id="808" name="Google Shape;808;p60"/>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444F66"/>
              </a:buClr>
              <a:buSzPts val="4800"/>
              <a:buFont typeface="Plus Jakarta Sans ExtraBold"/>
              <a:buNone/>
              <a:defRPr sz="4800" b="0">
                <a:solidFill>
                  <a:srgbClr val="444F66"/>
                </a:solidFill>
                <a:latin typeface="Plus Jakarta Sans ExtraBold"/>
                <a:ea typeface="Plus Jakarta Sans ExtraBold"/>
                <a:cs typeface="Plus Jakarta Sans ExtraBold"/>
                <a:sym typeface="Plus Jakarta Sans ExtraBold"/>
              </a:defRPr>
            </a:lvl1pPr>
            <a:lvl2pPr lvl="1">
              <a:spcBef>
                <a:spcPts val="0"/>
              </a:spcBef>
              <a:spcAft>
                <a:spcPts val="0"/>
              </a:spcAft>
              <a:buClr>
                <a:srgbClr val="232937"/>
              </a:buClr>
              <a:buSzPts val="3600"/>
              <a:buFont typeface="Plus Jakarta Sans ExtraBold"/>
              <a:buNone/>
              <a:defRPr sz="3600">
                <a:solidFill>
                  <a:srgbClr val="232937"/>
                </a:solidFill>
                <a:latin typeface="Plus Jakarta Sans ExtraBold"/>
                <a:ea typeface="Plus Jakarta Sans ExtraBold"/>
                <a:cs typeface="Plus Jakarta Sans ExtraBold"/>
                <a:sym typeface="Plus Jakarta Sans ExtraBold"/>
              </a:defRPr>
            </a:lvl2pPr>
            <a:lvl3pPr lvl="2">
              <a:spcBef>
                <a:spcPts val="0"/>
              </a:spcBef>
              <a:spcAft>
                <a:spcPts val="0"/>
              </a:spcAft>
              <a:buClr>
                <a:srgbClr val="232937"/>
              </a:buClr>
              <a:buSzPts val="3600"/>
              <a:buFont typeface="Plus Jakarta Sans ExtraBold"/>
              <a:buNone/>
              <a:defRPr sz="3600">
                <a:solidFill>
                  <a:srgbClr val="232937"/>
                </a:solidFill>
                <a:latin typeface="Plus Jakarta Sans ExtraBold"/>
                <a:ea typeface="Plus Jakarta Sans ExtraBold"/>
                <a:cs typeface="Plus Jakarta Sans ExtraBold"/>
                <a:sym typeface="Plus Jakarta Sans ExtraBold"/>
              </a:defRPr>
            </a:lvl3pPr>
            <a:lvl4pPr lvl="3">
              <a:spcBef>
                <a:spcPts val="0"/>
              </a:spcBef>
              <a:spcAft>
                <a:spcPts val="0"/>
              </a:spcAft>
              <a:buClr>
                <a:srgbClr val="232937"/>
              </a:buClr>
              <a:buSzPts val="3600"/>
              <a:buFont typeface="Plus Jakarta Sans ExtraBold"/>
              <a:buNone/>
              <a:defRPr sz="3600">
                <a:solidFill>
                  <a:srgbClr val="232937"/>
                </a:solidFill>
                <a:latin typeface="Plus Jakarta Sans ExtraBold"/>
                <a:ea typeface="Plus Jakarta Sans ExtraBold"/>
                <a:cs typeface="Plus Jakarta Sans ExtraBold"/>
                <a:sym typeface="Plus Jakarta Sans ExtraBold"/>
              </a:defRPr>
            </a:lvl4pPr>
            <a:lvl5pPr lvl="4">
              <a:spcBef>
                <a:spcPts val="0"/>
              </a:spcBef>
              <a:spcAft>
                <a:spcPts val="0"/>
              </a:spcAft>
              <a:buClr>
                <a:srgbClr val="232937"/>
              </a:buClr>
              <a:buSzPts val="3600"/>
              <a:buFont typeface="Plus Jakarta Sans ExtraBold"/>
              <a:buNone/>
              <a:defRPr sz="3600">
                <a:solidFill>
                  <a:srgbClr val="232937"/>
                </a:solidFill>
                <a:latin typeface="Plus Jakarta Sans ExtraBold"/>
                <a:ea typeface="Plus Jakarta Sans ExtraBold"/>
                <a:cs typeface="Plus Jakarta Sans ExtraBold"/>
                <a:sym typeface="Plus Jakarta Sans ExtraBold"/>
              </a:defRPr>
            </a:lvl5pPr>
            <a:lvl6pPr lvl="5">
              <a:spcBef>
                <a:spcPts val="0"/>
              </a:spcBef>
              <a:spcAft>
                <a:spcPts val="0"/>
              </a:spcAft>
              <a:buClr>
                <a:srgbClr val="232937"/>
              </a:buClr>
              <a:buSzPts val="3600"/>
              <a:buFont typeface="Plus Jakarta Sans ExtraBold"/>
              <a:buNone/>
              <a:defRPr sz="3600">
                <a:solidFill>
                  <a:srgbClr val="232937"/>
                </a:solidFill>
                <a:latin typeface="Plus Jakarta Sans ExtraBold"/>
                <a:ea typeface="Plus Jakarta Sans ExtraBold"/>
                <a:cs typeface="Plus Jakarta Sans ExtraBold"/>
                <a:sym typeface="Plus Jakarta Sans ExtraBold"/>
              </a:defRPr>
            </a:lvl6pPr>
            <a:lvl7pPr lvl="6">
              <a:spcBef>
                <a:spcPts val="0"/>
              </a:spcBef>
              <a:spcAft>
                <a:spcPts val="0"/>
              </a:spcAft>
              <a:buClr>
                <a:srgbClr val="232937"/>
              </a:buClr>
              <a:buSzPts val="3600"/>
              <a:buFont typeface="Plus Jakarta Sans ExtraBold"/>
              <a:buNone/>
              <a:defRPr sz="3600">
                <a:solidFill>
                  <a:srgbClr val="232937"/>
                </a:solidFill>
                <a:latin typeface="Plus Jakarta Sans ExtraBold"/>
                <a:ea typeface="Plus Jakarta Sans ExtraBold"/>
                <a:cs typeface="Plus Jakarta Sans ExtraBold"/>
                <a:sym typeface="Plus Jakarta Sans ExtraBold"/>
              </a:defRPr>
            </a:lvl7pPr>
            <a:lvl8pPr lvl="7">
              <a:spcBef>
                <a:spcPts val="0"/>
              </a:spcBef>
              <a:spcAft>
                <a:spcPts val="0"/>
              </a:spcAft>
              <a:buClr>
                <a:srgbClr val="232937"/>
              </a:buClr>
              <a:buSzPts val="3600"/>
              <a:buFont typeface="Plus Jakarta Sans ExtraBold"/>
              <a:buNone/>
              <a:defRPr sz="3600">
                <a:solidFill>
                  <a:srgbClr val="232937"/>
                </a:solidFill>
                <a:latin typeface="Plus Jakarta Sans ExtraBold"/>
                <a:ea typeface="Plus Jakarta Sans ExtraBold"/>
                <a:cs typeface="Plus Jakarta Sans ExtraBold"/>
                <a:sym typeface="Plus Jakarta Sans ExtraBold"/>
              </a:defRPr>
            </a:lvl8pPr>
            <a:lvl9pPr lvl="8">
              <a:spcBef>
                <a:spcPts val="0"/>
              </a:spcBef>
              <a:spcAft>
                <a:spcPts val="0"/>
              </a:spcAft>
              <a:buClr>
                <a:srgbClr val="232937"/>
              </a:buClr>
              <a:buSzPts val="3600"/>
              <a:buFont typeface="Plus Jakarta Sans ExtraBold"/>
              <a:buNone/>
              <a:defRPr sz="3600">
                <a:solidFill>
                  <a:srgbClr val="232937"/>
                </a:solidFill>
                <a:latin typeface="Plus Jakarta Sans ExtraBold"/>
                <a:ea typeface="Plus Jakarta Sans ExtraBold"/>
                <a:cs typeface="Plus Jakarta Sans ExtraBold"/>
                <a:sym typeface="Plus Jakarta Sans ExtraBold"/>
              </a:defRPr>
            </a:lvl9pPr>
          </a:lstStyle>
          <a:p>
            <a:endParaRPr/>
          </a:p>
        </p:txBody>
      </p:sp>
      <p:grpSp>
        <p:nvGrpSpPr>
          <p:cNvPr id="809" name="Google Shape;809;p60"/>
          <p:cNvGrpSpPr/>
          <p:nvPr/>
        </p:nvGrpSpPr>
        <p:grpSpPr>
          <a:xfrm>
            <a:off x="7724692" y="271192"/>
            <a:ext cx="1141409" cy="237868"/>
            <a:chOff x="238125" y="2101750"/>
            <a:chExt cx="7129350" cy="1486675"/>
          </a:xfrm>
        </p:grpSpPr>
        <p:grpSp>
          <p:nvGrpSpPr>
            <p:cNvPr id="810" name="Google Shape;810;p60"/>
            <p:cNvGrpSpPr/>
            <p:nvPr/>
          </p:nvGrpSpPr>
          <p:grpSpPr>
            <a:xfrm>
              <a:off x="238125" y="2237750"/>
              <a:ext cx="1352275" cy="1350675"/>
              <a:chOff x="238125" y="2237750"/>
              <a:chExt cx="1352275" cy="1350675"/>
            </a:xfrm>
          </p:grpSpPr>
          <p:sp>
            <p:nvSpPr>
              <p:cNvPr id="811" name="Google Shape;811;p60"/>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60"/>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3" name="Google Shape;813;p60"/>
            <p:cNvGrpSpPr/>
            <p:nvPr/>
          </p:nvGrpSpPr>
          <p:grpSpPr>
            <a:xfrm>
              <a:off x="1834425" y="2101750"/>
              <a:ext cx="5533050" cy="1446675"/>
              <a:chOff x="1834425" y="2101750"/>
              <a:chExt cx="5533050" cy="1446675"/>
            </a:xfrm>
          </p:grpSpPr>
          <p:sp>
            <p:nvSpPr>
              <p:cNvPr id="814" name="Google Shape;814;p60"/>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60"/>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60"/>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60"/>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60"/>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60"/>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60"/>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60"/>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60"/>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 Slate Dark">
  <p:cSld name="SECTION_HEADER_1">
    <p:bg>
      <p:bgPr>
        <a:solidFill>
          <a:srgbClr val="001E3F"/>
        </a:solidFill>
        <a:effectLst/>
      </p:bgPr>
    </p:bg>
    <p:spTree>
      <p:nvGrpSpPr>
        <p:cNvPr id="1" name="Shape 823"/>
        <p:cNvGrpSpPr/>
        <p:nvPr/>
      </p:nvGrpSpPr>
      <p:grpSpPr>
        <a:xfrm>
          <a:off x="0" y="0"/>
          <a:ext cx="0" cy="0"/>
          <a:chOff x="0" y="0"/>
          <a:chExt cx="0" cy="0"/>
        </a:xfrm>
      </p:grpSpPr>
      <p:sp>
        <p:nvSpPr>
          <p:cNvPr id="824" name="Google Shape;824;p61"/>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4800"/>
              <a:buFont typeface="Plus Jakarta Sans ExtraBold"/>
              <a:buNone/>
              <a:defRPr sz="4800" b="0">
                <a:solidFill>
                  <a:srgbClr val="FFFFFF"/>
                </a:solidFill>
                <a:latin typeface="Plus Jakarta Sans ExtraBold"/>
                <a:ea typeface="Plus Jakarta Sans ExtraBold"/>
                <a:cs typeface="Plus Jakarta Sans ExtraBold"/>
                <a:sym typeface="Plus Jakarta Sans ExtraBold"/>
              </a:defRPr>
            </a:lvl1pPr>
            <a:lvl2pPr lvl="1">
              <a:spcBef>
                <a:spcPts val="0"/>
              </a:spcBef>
              <a:spcAft>
                <a:spcPts val="0"/>
              </a:spcAft>
              <a:buClr>
                <a:srgbClr val="FFFFFF"/>
              </a:buClr>
              <a:buSzPts val="4800"/>
              <a:buNone/>
              <a:defRPr sz="4800">
                <a:solidFill>
                  <a:srgbClr val="FFFFFF"/>
                </a:solidFill>
              </a:defRPr>
            </a:lvl2pPr>
            <a:lvl3pPr lvl="2">
              <a:spcBef>
                <a:spcPts val="0"/>
              </a:spcBef>
              <a:spcAft>
                <a:spcPts val="0"/>
              </a:spcAft>
              <a:buClr>
                <a:srgbClr val="FFFFFF"/>
              </a:buClr>
              <a:buSzPts val="4800"/>
              <a:buNone/>
              <a:defRPr sz="4800">
                <a:solidFill>
                  <a:srgbClr val="FFFFFF"/>
                </a:solidFill>
              </a:defRPr>
            </a:lvl3pPr>
            <a:lvl4pPr lvl="3">
              <a:spcBef>
                <a:spcPts val="0"/>
              </a:spcBef>
              <a:spcAft>
                <a:spcPts val="0"/>
              </a:spcAft>
              <a:buClr>
                <a:srgbClr val="FFFFFF"/>
              </a:buClr>
              <a:buSzPts val="4800"/>
              <a:buNone/>
              <a:defRPr sz="4800">
                <a:solidFill>
                  <a:srgbClr val="FFFFFF"/>
                </a:solidFill>
              </a:defRPr>
            </a:lvl4pPr>
            <a:lvl5pPr lvl="4">
              <a:spcBef>
                <a:spcPts val="0"/>
              </a:spcBef>
              <a:spcAft>
                <a:spcPts val="0"/>
              </a:spcAft>
              <a:buClr>
                <a:srgbClr val="FFFFFF"/>
              </a:buClr>
              <a:buSzPts val="4800"/>
              <a:buNone/>
              <a:defRPr sz="4800">
                <a:solidFill>
                  <a:srgbClr val="FFFFFF"/>
                </a:solidFill>
              </a:defRPr>
            </a:lvl5pPr>
            <a:lvl6pPr lvl="5">
              <a:spcBef>
                <a:spcPts val="0"/>
              </a:spcBef>
              <a:spcAft>
                <a:spcPts val="0"/>
              </a:spcAft>
              <a:buClr>
                <a:srgbClr val="FFFFFF"/>
              </a:buClr>
              <a:buSzPts val="4800"/>
              <a:buNone/>
              <a:defRPr sz="4800">
                <a:solidFill>
                  <a:srgbClr val="FFFFFF"/>
                </a:solidFill>
              </a:defRPr>
            </a:lvl6pPr>
            <a:lvl7pPr lvl="6">
              <a:spcBef>
                <a:spcPts val="0"/>
              </a:spcBef>
              <a:spcAft>
                <a:spcPts val="0"/>
              </a:spcAft>
              <a:buClr>
                <a:srgbClr val="FFFFFF"/>
              </a:buClr>
              <a:buSzPts val="4800"/>
              <a:buNone/>
              <a:defRPr sz="4800">
                <a:solidFill>
                  <a:srgbClr val="FFFFFF"/>
                </a:solidFill>
              </a:defRPr>
            </a:lvl7pPr>
            <a:lvl8pPr lvl="7">
              <a:spcBef>
                <a:spcPts val="0"/>
              </a:spcBef>
              <a:spcAft>
                <a:spcPts val="0"/>
              </a:spcAft>
              <a:buClr>
                <a:srgbClr val="FFFFFF"/>
              </a:buClr>
              <a:buSzPts val="4800"/>
              <a:buNone/>
              <a:defRPr sz="4800">
                <a:solidFill>
                  <a:srgbClr val="FFFFFF"/>
                </a:solidFill>
              </a:defRPr>
            </a:lvl8pPr>
            <a:lvl9pPr lvl="8">
              <a:spcBef>
                <a:spcPts val="0"/>
              </a:spcBef>
              <a:spcAft>
                <a:spcPts val="0"/>
              </a:spcAft>
              <a:buClr>
                <a:srgbClr val="FFFFFF"/>
              </a:buClr>
              <a:buSzPts val="4800"/>
              <a:buNone/>
              <a:defRPr sz="4800">
                <a:solidFill>
                  <a:srgbClr val="FFFFFF"/>
                </a:solidFill>
              </a:defRPr>
            </a:lvl9pPr>
          </a:lstStyle>
          <a:p>
            <a:endParaRPr/>
          </a:p>
        </p:txBody>
      </p:sp>
      <p:grpSp>
        <p:nvGrpSpPr>
          <p:cNvPr id="825" name="Google Shape;825;p61"/>
          <p:cNvGrpSpPr/>
          <p:nvPr/>
        </p:nvGrpSpPr>
        <p:grpSpPr>
          <a:xfrm>
            <a:off x="7724692" y="271192"/>
            <a:ext cx="1141409" cy="237868"/>
            <a:chOff x="238125" y="2101750"/>
            <a:chExt cx="7129350" cy="1486675"/>
          </a:xfrm>
        </p:grpSpPr>
        <p:grpSp>
          <p:nvGrpSpPr>
            <p:cNvPr id="826" name="Google Shape;826;p61"/>
            <p:cNvGrpSpPr/>
            <p:nvPr/>
          </p:nvGrpSpPr>
          <p:grpSpPr>
            <a:xfrm>
              <a:off x="238125" y="2237750"/>
              <a:ext cx="1352275" cy="1350675"/>
              <a:chOff x="238125" y="2237750"/>
              <a:chExt cx="1352275" cy="1350675"/>
            </a:xfrm>
          </p:grpSpPr>
          <p:sp>
            <p:nvSpPr>
              <p:cNvPr id="827" name="Google Shape;827;p61"/>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61"/>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 name="Google Shape;829;p61"/>
            <p:cNvGrpSpPr/>
            <p:nvPr/>
          </p:nvGrpSpPr>
          <p:grpSpPr>
            <a:xfrm>
              <a:off x="1834425" y="2101750"/>
              <a:ext cx="5533050" cy="1446675"/>
              <a:chOff x="1834425" y="2101750"/>
              <a:chExt cx="5533050" cy="1446675"/>
            </a:xfrm>
          </p:grpSpPr>
          <p:sp>
            <p:nvSpPr>
              <p:cNvPr id="830" name="Google Shape;830;p61"/>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61"/>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61"/>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61"/>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61"/>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61"/>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61"/>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61"/>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61"/>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39" name="Google Shape;839;p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a:solidFill>
                  <a:schemeClr val="lt1"/>
                </a:solidFill>
                <a:latin typeface="Plus Jakarta Sans ExtraBold"/>
                <a:ea typeface="Plus Jakarta Sans ExtraBold"/>
                <a:cs typeface="Plus Jakarta Sans ExtraBold"/>
                <a:sym typeface="Plus Jakarta Sans ExtraBold"/>
              </a:defRPr>
            </a:lvl1pPr>
            <a:lvl2pPr lvl="1">
              <a:buNone/>
              <a:defRPr b="0">
                <a:solidFill>
                  <a:schemeClr val="lt1"/>
                </a:solidFill>
                <a:latin typeface="Plus Jakarta Sans ExtraBold"/>
                <a:ea typeface="Plus Jakarta Sans ExtraBold"/>
                <a:cs typeface="Plus Jakarta Sans ExtraBold"/>
                <a:sym typeface="Plus Jakarta Sans ExtraBold"/>
              </a:defRPr>
            </a:lvl2pPr>
            <a:lvl3pPr lvl="2">
              <a:buNone/>
              <a:defRPr b="0">
                <a:solidFill>
                  <a:schemeClr val="lt1"/>
                </a:solidFill>
                <a:latin typeface="Plus Jakarta Sans ExtraBold"/>
                <a:ea typeface="Plus Jakarta Sans ExtraBold"/>
                <a:cs typeface="Plus Jakarta Sans ExtraBold"/>
                <a:sym typeface="Plus Jakarta Sans ExtraBold"/>
              </a:defRPr>
            </a:lvl3pPr>
            <a:lvl4pPr lvl="3">
              <a:buNone/>
              <a:defRPr b="0">
                <a:solidFill>
                  <a:schemeClr val="lt1"/>
                </a:solidFill>
                <a:latin typeface="Plus Jakarta Sans ExtraBold"/>
                <a:ea typeface="Plus Jakarta Sans ExtraBold"/>
                <a:cs typeface="Plus Jakarta Sans ExtraBold"/>
                <a:sym typeface="Plus Jakarta Sans ExtraBold"/>
              </a:defRPr>
            </a:lvl4pPr>
            <a:lvl5pPr lvl="4">
              <a:buNone/>
              <a:defRPr b="0">
                <a:solidFill>
                  <a:schemeClr val="lt1"/>
                </a:solidFill>
                <a:latin typeface="Plus Jakarta Sans ExtraBold"/>
                <a:ea typeface="Plus Jakarta Sans ExtraBold"/>
                <a:cs typeface="Plus Jakarta Sans ExtraBold"/>
                <a:sym typeface="Plus Jakarta Sans ExtraBold"/>
              </a:defRPr>
            </a:lvl5pPr>
            <a:lvl6pPr lvl="5">
              <a:buNone/>
              <a:defRPr b="0">
                <a:solidFill>
                  <a:schemeClr val="lt1"/>
                </a:solidFill>
                <a:latin typeface="Plus Jakarta Sans ExtraBold"/>
                <a:ea typeface="Plus Jakarta Sans ExtraBold"/>
                <a:cs typeface="Plus Jakarta Sans ExtraBold"/>
                <a:sym typeface="Plus Jakarta Sans ExtraBold"/>
              </a:defRPr>
            </a:lvl6pPr>
            <a:lvl7pPr lvl="6">
              <a:buNone/>
              <a:defRPr b="0">
                <a:solidFill>
                  <a:schemeClr val="lt1"/>
                </a:solidFill>
                <a:latin typeface="Plus Jakarta Sans ExtraBold"/>
                <a:ea typeface="Plus Jakarta Sans ExtraBold"/>
                <a:cs typeface="Plus Jakarta Sans ExtraBold"/>
                <a:sym typeface="Plus Jakarta Sans ExtraBold"/>
              </a:defRPr>
            </a:lvl7pPr>
            <a:lvl8pPr lvl="7">
              <a:buNone/>
              <a:defRPr b="0">
                <a:solidFill>
                  <a:schemeClr val="lt1"/>
                </a:solidFill>
                <a:latin typeface="Plus Jakarta Sans ExtraBold"/>
                <a:ea typeface="Plus Jakarta Sans ExtraBold"/>
                <a:cs typeface="Plus Jakarta Sans ExtraBold"/>
                <a:sym typeface="Plus Jakarta Sans ExtraBold"/>
              </a:defRPr>
            </a:lvl8pPr>
            <a:lvl9pPr lvl="8">
              <a:buNone/>
              <a:defRPr b="0">
                <a:solidFill>
                  <a:schemeClr val="lt1"/>
                </a:solidFill>
                <a:latin typeface="Plus Jakarta Sans ExtraBold"/>
                <a:ea typeface="Plus Jakarta Sans ExtraBold"/>
                <a:cs typeface="Plus Jakarta Sans ExtraBold"/>
                <a:sym typeface="Plus Jakarta Sans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 Blue">
  <p:cSld name="SECTION_HEADER_1_1">
    <p:bg>
      <p:bgPr>
        <a:solidFill>
          <a:srgbClr val="007BBD"/>
        </a:solidFill>
        <a:effectLst/>
      </p:bgPr>
    </p:bg>
    <p:spTree>
      <p:nvGrpSpPr>
        <p:cNvPr id="1" name="Shape 840"/>
        <p:cNvGrpSpPr/>
        <p:nvPr/>
      </p:nvGrpSpPr>
      <p:grpSpPr>
        <a:xfrm>
          <a:off x="0" y="0"/>
          <a:ext cx="0" cy="0"/>
          <a:chOff x="0" y="0"/>
          <a:chExt cx="0" cy="0"/>
        </a:xfrm>
      </p:grpSpPr>
      <p:sp>
        <p:nvSpPr>
          <p:cNvPr id="841" name="Google Shape;841;p62"/>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4800"/>
              <a:buFont typeface="Plus Jakarta Sans ExtraBold"/>
              <a:buNone/>
              <a:defRPr sz="4800" b="0">
                <a:solidFill>
                  <a:srgbClr val="FFFFFF"/>
                </a:solidFill>
                <a:latin typeface="Plus Jakarta Sans ExtraBold"/>
                <a:ea typeface="Plus Jakarta Sans ExtraBold"/>
                <a:cs typeface="Plus Jakarta Sans ExtraBold"/>
                <a:sym typeface="Plus Jakarta Sans ExtraBold"/>
              </a:defRPr>
            </a:lvl1pPr>
            <a:lvl2pPr lvl="1">
              <a:spcBef>
                <a:spcPts val="0"/>
              </a:spcBef>
              <a:spcAft>
                <a:spcPts val="0"/>
              </a:spcAft>
              <a:buClr>
                <a:srgbClr val="FFFFFF"/>
              </a:buClr>
              <a:buSzPts val="3600"/>
              <a:buNone/>
              <a:defRPr sz="3600">
                <a:solidFill>
                  <a:srgbClr val="FFFFFF"/>
                </a:solidFill>
              </a:defRPr>
            </a:lvl2pPr>
            <a:lvl3pPr lvl="2">
              <a:spcBef>
                <a:spcPts val="0"/>
              </a:spcBef>
              <a:spcAft>
                <a:spcPts val="0"/>
              </a:spcAft>
              <a:buClr>
                <a:srgbClr val="FFFFFF"/>
              </a:buClr>
              <a:buSzPts val="3600"/>
              <a:buNone/>
              <a:defRPr sz="3600">
                <a:solidFill>
                  <a:srgbClr val="FFFFFF"/>
                </a:solidFill>
              </a:defRPr>
            </a:lvl3pPr>
            <a:lvl4pPr lvl="3">
              <a:spcBef>
                <a:spcPts val="0"/>
              </a:spcBef>
              <a:spcAft>
                <a:spcPts val="0"/>
              </a:spcAft>
              <a:buClr>
                <a:srgbClr val="FFFFFF"/>
              </a:buClr>
              <a:buSzPts val="3600"/>
              <a:buNone/>
              <a:defRPr sz="3600">
                <a:solidFill>
                  <a:srgbClr val="FFFFFF"/>
                </a:solidFill>
              </a:defRPr>
            </a:lvl4pPr>
            <a:lvl5pPr lvl="4">
              <a:spcBef>
                <a:spcPts val="0"/>
              </a:spcBef>
              <a:spcAft>
                <a:spcPts val="0"/>
              </a:spcAft>
              <a:buClr>
                <a:srgbClr val="FFFFFF"/>
              </a:buClr>
              <a:buSzPts val="3600"/>
              <a:buNone/>
              <a:defRPr sz="3600">
                <a:solidFill>
                  <a:srgbClr val="FFFFFF"/>
                </a:solidFill>
              </a:defRPr>
            </a:lvl5pPr>
            <a:lvl6pPr lvl="5">
              <a:spcBef>
                <a:spcPts val="0"/>
              </a:spcBef>
              <a:spcAft>
                <a:spcPts val="0"/>
              </a:spcAft>
              <a:buClr>
                <a:srgbClr val="FFFFFF"/>
              </a:buClr>
              <a:buSzPts val="3600"/>
              <a:buNone/>
              <a:defRPr sz="3600">
                <a:solidFill>
                  <a:srgbClr val="FFFFFF"/>
                </a:solidFill>
              </a:defRPr>
            </a:lvl6pPr>
            <a:lvl7pPr lvl="6">
              <a:spcBef>
                <a:spcPts val="0"/>
              </a:spcBef>
              <a:spcAft>
                <a:spcPts val="0"/>
              </a:spcAft>
              <a:buClr>
                <a:srgbClr val="FFFFFF"/>
              </a:buClr>
              <a:buSzPts val="3600"/>
              <a:buNone/>
              <a:defRPr sz="3600">
                <a:solidFill>
                  <a:srgbClr val="FFFFFF"/>
                </a:solidFill>
              </a:defRPr>
            </a:lvl7pPr>
            <a:lvl8pPr lvl="7">
              <a:spcBef>
                <a:spcPts val="0"/>
              </a:spcBef>
              <a:spcAft>
                <a:spcPts val="0"/>
              </a:spcAft>
              <a:buClr>
                <a:srgbClr val="FFFFFF"/>
              </a:buClr>
              <a:buSzPts val="3600"/>
              <a:buNone/>
              <a:defRPr sz="3600">
                <a:solidFill>
                  <a:srgbClr val="FFFFFF"/>
                </a:solidFill>
              </a:defRPr>
            </a:lvl8pPr>
            <a:lvl9pPr lvl="8">
              <a:spcBef>
                <a:spcPts val="0"/>
              </a:spcBef>
              <a:spcAft>
                <a:spcPts val="0"/>
              </a:spcAft>
              <a:buClr>
                <a:srgbClr val="FFFFFF"/>
              </a:buClr>
              <a:buSzPts val="3600"/>
              <a:buNone/>
              <a:defRPr sz="3600">
                <a:solidFill>
                  <a:srgbClr val="FFFFFF"/>
                </a:solidFill>
              </a:defRPr>
            </a:lvl9pPr>
          </a:lstStyle>
          <a:p>
            <a:endParaRPr/>
          </a:p>
        </p:txBody>
      </p:sp>
      <p:grpSp>
        <p:nvGrpSpPr>
          <p:cNvPr id="842" name="Google Shape;842;p62"/>
          <p:cNvGrpSpPr/>
          <p:nvPr/>
        </p:nvGrpSpPr>
        <p:grpSpPr>
          <a:xfrm>
            <a:off x="7724692" y="271192"/>
            <a:ext cx="1141409" cy="237868"/>
            <a:chOff x="238125" y="2101750"/>
            <a:chExt cx="7129350" cy="1486675"/>
          </a:xfrm>
        </p:grpSpPr>
        <p:grpSp>
          <p:nvGrpSpPr>
            <p:cNvPr id="843" name="Google Shape;843;p62"/>
            <p:cNvGrpSpPr/>
            <p:nvPr/>
          </p:nvGrpSpPr>
          <p:grpSpPr>
            <a:xfrm>
              <a:off x="238125" y="2237750"/>
              <a:ext cx="1352275" cy="1350675"/>
              <a:chOff x="238125" y="2237750"/>
              <a:chExt cx="1352275" cy="1350675"/>
            </a:xfrm>
          </p:grpSpPr>
          <p:sp>
            <p:nvSpPr>
              <p:cNvPr id="844" name="Google Shape;844;p62"/>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62"/>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6" name="Google Shape;846;p62"/>
            <p:cNvGrpSpPr/>
            <p:nvPr/>
          </p:nvGrpSpPr>
          <p:grpSpPr>
            <a:xfrm>
              <a:off x="1834425" y="2101750"/>
              <a:ext cx="5533050" cy="1446675"/>
              <a:chOff x="1834425" y="2101750"/>
              <a:chExt cx="5533050" cy="1446675"/>
            </a:xfrm>
          </p:grpSpPr>
          <p:sp>
            <p:nvSpPr>
              <p:cNvPr id="847" name="Google Shape;847;p62"/>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848" name="Google Shape;848;p62"/>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849" name="Google Shape;849;p62"/>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850" name="Google Shape;850;p62"/>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851" name="Google Shape;851;p62"/>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852" name="Google Shape;852;p62"/>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853" name="Google Shape;853;p62"/>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854" name="Google Shape;854;p62"/>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855" name="Google Shape;855;p62"/>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sp>
        <p:nvSpPr>
          <p:cNvPr id="856" name="Google Shape;856;p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a:solidFill>
                  <a:schemeClr val="lt1"/>
                </a:solidFill>
                <a:latin typeface="Plus Jakarta Sans ExtraBold"/>
                <a:ea typeface="Plus Jakarta Sans ExtraBold"/>
                <a:cs typeface="Plus Jakarta Sans ExtraBold"/>
                <a:sym typeface="Plus Jakarta Sans ExtraBold"/>
              </a:defRPr>
            </a:lvl1pPr>
            <a:lvl2pPr lvl="1">
              <a:buNone/>
              <a:defRPr b="0">
                <a:solidFill>
                  <a:schemeClr val="lt1"/>
                </a:solidFill>
                <a:latin typeface="Plus Jakarta Sans ExtraBold"/>
                <a:ea typeface="Plus Jakarta Sans ExtraBold"/>
                <a:cs typeface="Plus Jakarta Sans ExtraBold"/>
                <a:sym typeface="Plus Jakarta Sans ExtraBold"/>
              </a:defRPr>
            </a:lvl2pPr>
            <a:lvl3pPr lvl="2">
              <a:buNone/>
              <a:defRPr b="0">
                <a:solidFill>
                  <a:schemeClr val="lt1"/>
                </a:solidFill>
                <a:latin typeface="Plus Jakarta Sans ExtraBold"/>
                <a:ea typeface="Plus Jakarta Sans ExtraBold"/>
                <a:cs typeface="Plus Jakarta Sans ExtraBold"/>
                <a:sym typeface="Plus Jakarta Sans ExtraBold"/>
              </a:defRPr>
            </a:lvl3pPr>
            <a:lvl4pPr lvl="3">
              <a:buNone/>
              <a:defRPr b="0">
                <a:solidFill>
                  <a:schemeClr val="lt1"/>
                </a:solidFill>
                <a:latin typeface="Plus Jakarta Sans ExtraBold"/>
                <a:ea typeface="Plus Jakarta Sans ExtraBold"/>
                <a:cs typeface="Plus Jakarta Sans ExtraBold"/>
                <a:sym typeface="Plus Jakarta Sans ExtraBold"/>
              </a:defRPr>
            </a:lvl4pPr>
            <a:lvl5pPr lvl="4">
              <a:buNone/>
              <a:defRPr b="0">
                <a:solidFill>
                  <a:schemeClr val="lt1"/>
                </a:solidFill>
                <a:latin typeface="Plus Jakarta Sans ExtraBold"/>
                <a:ea typeface="Plus Jakarta Sans ExtraBold"/>
                <a:cs typeface="Plus Jakarta Sans ExtraBold"/>
                <a:sym typeface="Plus Jakarta Sans ExtraBold"/>
              </a:defRPr>
            </a:lvl5pPr>
            <a:lvl6pPr lvl="5">
              <a:buNone/>
              <a:defRPr b="0">
                <a:solidFill>
                  <a:schemeClr val="lt1"/>
                </a:solidFill>
                <a:latin typeface="Plus Jakarta Sans ExtraBold"/>
                <a:ea typeface="Plus Jakarta Sans ExtraBold"/>
                <a:cs typeface="Plus Jakarta Sans ExtraBold"/>
                <a:sym typeface="Plus Jakarta Sans ExtraBold"/>
              </a:defRPr>
            </a:lvl6pPr>
            <a:lvl7pPr lvl="6">
              <a:buNone/>
              <a:defRPr b="0">
                <a:solidFill>
                  <a:schemeClr val="lt1"/>
                </a:solidFill>
                <a:latin typeface="Plus Jakarta Sans ExtraBold"/>
                <a:ea typeface="Plus Jakarta Sans ExtraBold"/>
                <a:cs typeface="Plus Jakarta Sans ExtraBold"/>
                <a:sym typeface="Plus Jakarta Sans ExtraBold"/>
              </a:defRPr>
            </a:lvl7pPr>
            <a:lvl8pPr lvl="7">
              <a:buNone/>
              <a:defRPr b="0">
                <a:solidFill>
                  <a:schemeClr val="lt1"/>
                </a:solidFill>
                <a:latin typeface="Plus Jakarta Sans ExtraBold"/>
                <a:ea typeface="Plus Jakarta Sans ExtraBold"/>
                <a:cs typeface="Plus Jakarta Sans ExtraBold"/>
                <a:sym typeface="Plus Jakarta Sans ExtraBold"/>
              </a:defRPr>
            </a:lvl8pPr>
            <a:lvl9pPr lvl="8">
              <a:buNone/>
              <a:defRPr b="0">
                <a:solidFill>
                  <a:schemeClr val="lt1"/>
                </a:solidFill>
                <a:latin typeface="Plus Jakarta Sans ExtraBold"/>
                <a:ea typeface="Plus Jakarta Sans ExtraBold"/>
                <a:cs typeface="Plus Jakarta Sans ExtraBold"/>
                <a:sym typeface="Plus Jakarta Sans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57"/>
        <p:cNvGrpSpPr/>
        <p:nvPr/>
      </p:nvGrpSpPr>
      <p:grpSpPr>
        <a:xfrm>
          <a:off x="0" y="0"/>
          <a:ext cx="0" cy="0"/>
          <a:chOff x="0" y="0"/>
          <a:chExt cx="0" cy="0"/>
        </a:xfrm>
      </p:grpSpPr>
      <p:sp>
        <p:nvSpPr>
          <p:cNvPr id="858" name="Google Shape;858;p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Plus Jakarta Sans ExtraBold"/>
              <a:buNone/>
              <a:defRPr b="0">
                <a:latin typeface="Plus Jakarta Sans ExtraBold"/>
                <a:ea typeface="Plus Jakarta Sans ExtraBold"/>
                <a:cs typeface="Plus Jakarta Sans ExtraBold"/>
                <a:sym typeface="Plus Jakarta Sans Extra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59" name="Google Shape;859;p6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Font typeface="Inter"/>
              <a:buChar char="●"/>
              <a:defRPr>
                <a:latin typeface="Inter"/>
                <a:ea typeface="Inter"/>
                <a:cs typeface="Inter"/>
                <a:sym typeface="Inter"/>
              </a:defRPr>
            </a:lvl1pPr>
            <a:lvl2pPr marL="914400" lvl="1" indent="-317500">
              <a:spcBef>
                <a:spcPts val="0"/>
              </a:spcBef>
              <a:spcAft>
                <a:spcPts val="0"/>
              </a:spcAft>
              <a:buSzPts val="1400"/>
              <a:buFont typeface="Inter"/>
              <a:buChar char="○"/>
              <a:defRPr>
                <a:latin typeface="Inter"/>
                <a:ea typeface="Inter"/>
                <a:cs typeface="Inter"/>
                <a:sym typeface="Inter"/>
              </a:defRPr>
            </a:lvl2pPr>
            <a:lvl3pPr marL="1371600" lvl="2" indent="-317500">
              <a:spcBef>
                <a:spcPts val="0"/>
              </a:spcBef>
              <a:spcAft>
                <a:spcPts val="0"/>
              </a:spcAft>
              <a:buSzPts val="1400"/>
              <a:buFont typeface="Inter"/>
              <a:buChar char="■"/>
              <a:defRPr>
                <a:latin typeface="Inter"/>
                <a:ea typeface="Inter"/>
                <a:cs typeface="Inter"/>
                <a:sym typeface="Inter"/>
              </a:defRPr>
            </a:lvl3pPr>
            <a:lvl4pPr marL="1828800" lvl="3" indent="-317500">
              <a:spcBef>
                <a:spcPts val="0"/>
              </a:spcBef>
              <a:spcAft>
                <a:spcPts val="0"/>
              </a:spcAft>
              <a:buSzPts val="1400"/>
              <a:buFont typeface="Inter"/>
              <a:buChar char="●"/>
              <a:defRPr>
                <a:latin typeface="Inter"/>
                <a:ea typeface="Inter"/>
                <a:cs typeface="Inter"/>
                <a:sym typeface="Inter"/>
              </a:defRPr>
            </a:lvl4pPr>
            <a:lvl5pPr marL="2286000" lvl="4" indent="-317500">
              <a:spcBef>
                <a:spcPts val="0"/>
              </a:spcBef>
              <a:spcAft>
                <a:spcPts val="0"/>
              </a:spcAft>
              <a:buSzPts val="1400"/>
              <a:buFont typeface="Inter"/>
              <a:buChar char="○"/>
              <a:defRPr>
                <a:latin typeface="Inter"/>
                <a:ea typeface="Inter"/>
                <a:cs typeface="Inter"/>
                <a:sym typeface="Inter"/>
              </a:defRPr>
            </a:lvl5pPr>
            <a:lvl6pPr marL="2743200" lvl="5" indent="-317500">
              <a:spcBef>
                <a:spcPts val="0"/>
              </a:spcBef>
              <a:spcAft>
                <a:spcPts val="0"/>
              </a:spcAft>
              <a:buSzPts val="1400"/>
              <a:buFont typeface="Inter"/>
              <a:buChar char="■"/>
              <a:defRPr>
                <a:latin typeface="Inter"/>
                <a:ea typeface="Inter"/>
                <a:cs typeface="Inter"/>
                <a:sym typeface="Inter"/>
              </a:defRPr>
            </a:lvl6pPr>
            <a:lvl7pPr marL="3200400" lvl="6" indent="-317500">
              <a:spcBef>
                <a:spcPts val="0"/>
              </a:spcBef>
              <a:spcAft>
                <a:spcPts val="0"/>
              </a:spcAft>
              <a:buSzPts val="1400"/>
              <a:buFont typeface="Inter"/>
              <a:buChar char="●"/>
              <a:defRPr>
                <a:latin typeface="Inter"/>
                <a:ea typeface="Inter"/>
                <a:cs typeface="Inter"/>
                <a:sym typeface="Inter"/>
              </a:defRPr>
            </a:lvl7pPr>
            <a:lvl8pPr marL="3657600" lvl="7" indent="-317500">
              <a:spcBef>
                <a:spcPts val="0"/>
              </a:spcBef>
              <a:spcAft>
                <a:spcPts val="0"/>
              </a:spcAft>
              <a:buSzPts val="1400"/>
              <a:buFont typeface="Inter"/>
              <a:buChar char="○"/>
              <a:defRPr>
                <a:latin typeface="Inter"/>
                <a:ea typeface="Inter"/>
                <a:cs typeface="Inter"/>
                <a:sym typeface="Inter"/>
              </a:defRPr>
            </a:lvl8pPr>
            <a:lvl9pPr marL="4114800" lvl="8" indent="-317500">
              <a:spcBef>
                <a:spcPts val="0"/>
              </a:spcBef>
              <a:spcAft>
                <a:spcPts val="0"/>
              </a:spcAft>
              <a:buSzPts val="1400"/>
              <a:buFont typeface="Inter"/>
              <a:buChar char="■"/>
              <a:defRPr>
                <a:latin typeface="Inter"/>
                <a:ea typeface="Inter"/>
                <a:cs typeface="Inter"/>
                <a:sym typeface="Inter"/>
              </a:defRPr>
            </a:lvl9pPr>
          </a:lstStyle>
          <a:p>
            <a:endParaRPr/>
          </a:p>
        </p:txBody>
      </p:sp>
      <p:grpSp>
        <p:nvGrpSpPr>
          <p:cNvPr id="860" name="Google Shape;860;p63"/>
          <p:cNvGrpSpPr/>
          <p:nvPr/>
        </p:nvGrpSpPr>
        <p:grpSpPr>
          <a:xfrm>
            <a:off x="7724692" y="271192"/>
            <a:ext cx="1141409" cy="237868"/>
            <a:chOff x="238125" y="2101750"/>
            <a:chExt cx="7129350" cy="1486675"/>
          </a:xfrm>
        </p:grpSpPr>
        <p:grpSp>
          <p:nvGrpSpPr>
            <p:cNvPr id="861" name="Google Shape;861;p63"/>
            <p:cNvGrpSpPr/>
            <p:nvPr/>
          </p:nvGrpSpPr>
          <p:grpSpPr>
            <a:xfrm>
              <a:off x="238125" y="2237750"/>
              <a:ext cx="1352275" cy="1350675"/>
              <a:chOff x="238125" y="2237750"/>
              <a:chExt cx="1352275" cy="1350675"/>
            </a:xfrm>
          </p:grpSpPr>
          <p:sp>
            <p:nvSpPr>
              <p:cNvPr id="862" name="Google Shape;862;p63"/>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63"/>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4" name="Google Shape;864;p63"/>
            <p:cNvGrpSpPr/>
            <p:nvPr/>
          </p:nvGrpSpPr>
          <p:grpSpPr>
            <a:xfrm>
              <a:off x="1834425" y="2101750"/>
              <a:ext cx="5533050" cy="1446675"/>
              <a:chOff x="1834425" y="2101750"/>
              <a:chExt cx="5533050" cy="1446675"/>
            </a:xfrm>
          </p:grpSpPr>
          <p:sp>
            <p:nvSpPr>
              <p:cNvPr id="865" name="Google Shape;865;p63"/>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63"/>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63"/>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63"/>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63"/>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63"/>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63"/>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63"/>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63"/>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74" name="Google Shape;874;p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a:solidFill>
                  <a:srgbClr val="005A8A"/>
                </a:solidFill>
                <a:latin typeface="Plus Jakarta Sans ExtraBold"/>
                <a:ea typeface="Plus Jakarta Sans ExtraBold"/>
                <a:cs typeface="Plus Jakarta Sans ExtraBold"/>
                <a:sym typeface="Plus Jakarta Sans ExtraBold"/>
              </a:defRPr>
            </a:lvl1pPr>
            <a:lvl2pPr lvl="1">
              <a:buNone/>
              <a:defRPr b="0">
                <a:solidFill>
                  <a:srgbClr val="005A8A"/>
                </a:solidFill>
                <a:latin typeface="Plus Jakarta Sans ExtraBold"/>
                <a:ea typeface="Plus Jakarta Sans ExtraBold"/>
                <a:cs typeface="Plus Jakarta Sans ExtraBold"/>
                <a:sym typeface="Plus Jakarta Sans ExtraBold"/>
              </a:defRPr>
            </a:lvl2pPr>
            <a:lvl3pPr lvl="2">
              <a:buNone/>
              <a:defRPr b="0">
                <a:solidFill>
                  <a:srgbClr val="005A8A"/>
                </a:solidFill>
                <a:latin typeface="Plus Jakarta Sans ExtraBold"/>
                <a:ea typeface="Plus Jakarta Sans ExtraBold"/>
                <a:cs typeface="Plus Jakarta Sans ExtraBold"/>
                <a:sym typeface="Plus Jakarta Sans ExtraBold"/>
              </a:defRPr>
            </a:lvl3pPr>
            <a:lvl4pPr lvl="3">
              <a:buNone/>
              <a:defRPr b="0">
                <a:solidFill>
                  <a:srgbClr val="005A8A"/>
                </a:solidFill>
                <a:latin typeface="Plus Jakarta Sans ExtraBold"/>
                <a:ea typeface="Plus Jakarta Sans ExtraBold"/>
                <a:cs typeface="Plus Jakarta Sans ExtraBold"/>
                <a:sym typeface="Plus Jakarta Sans ExtraBold"/>
              </a:defRPr>
            </a:lvl4pPr>
            <a:lvl5pPr lvl="4">
              <a:buNone/>
              <a:defRPr b="0">
                <a:solidFill>
                  <a:srgbClr val="005A8A"/>
                </a:solidFill>
                <a:latin typeface="Plus Jakarta Sans ExtraBold"/>
                <a:ea typeface="Plus Jakarta Sans ExtraBold"/>
                <a:cs typeface="Plus Jakarta Sans ExtraBold"/>
                <a:sym typeface="Plus Jakarta Sans ExtraBold"/>
              </a:defRPr>
            </a:lvl5pPr>
            <a:lvl6pPr lvl="5">
              <a:buNone/>
              <a:defRPr b="0">
                <a:solidFill>
                  <a:srgbClr val="005A8A"/>
                </a:solidFill>
                <a:latin typeface="Plus Jakarta Sans ExtraBold"/>
                <a:ea typeface="Plus Jakarta Sans ExtraBold"/>
                <a:cs typeface="Plus Jakarta Sans ExtraBold"/>
                <a:sym typeface="Plus Jakarta Sans ExtraBold"/>
              </a:defRPr>
            </a:lvl6pPr>
            <a:lvl7pPr lvl="6">
              <a:buNone/>
              <a:defRPr b="0">
                <a:solidFill>
                  <a:srgbClr val="005A8A"/>
                </a:solidFill>
                <a:latin typeface="Plus Jakarta Sans ExtraBold"/>
                <a:ea typeface="Plus Jakarta Sans ExtraBold"/>
                <a:cs typeface="Plus Jakarta Sans ExtraBold"/>
                <a:sym typeface="Plus Jakarta Sans ExtraBold"/>
              </a:defRPr>
            </a:lvl7pPr>
            <a:lvl8pPr lvl="7">
              <a:buNone/>
              <a:defRPr b="0">
                <a:solidFill>
                  <a:srgbClr val="005A8A"/>
                </a:solidFill>
                <a:latin typeface="Plus Jakarta Sans ExtraBold"/>
                <a:ea typeface="Plus Jakarta Sans ExtraBold"/>
                <a:cs typeface="Plus Jakarta Sans ExtraBold"/>
                <a:sym typeface="Plus Jakarta Sans ExtraBold"/>
              </a:defRPr>
            </a:lvl8pPr>
            <a:lvl9pPr lvl="8">
              <a:buNone/>
              <a:defRPr b="0">
                <a:solidFill>
                  <a:srgbClr val="005A8A"/>
                </a:solidFill>
                <a:latin typeface="Plus Jakarta Sans ExtraBold"/>
                <a:ea typeface="Plus Jakarta Sans ExtraBold"/>
                <a:cs typeface="Plus Jakarta Sans ExtraBold"/>
                <a:sym typeface="Plus Jakarta Sans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75"/>
        <p:cNvGrpSpPr/>
        <p:nvPr/>
      </p:nvGrpSpPr>
      <p:grpSpPr>
        <a:xfrm>
          <a:off x="0" y="0"/>
          <a:ext cx="0" cy="0"/>
          <a:chOff x="0" y="0"/>
          <a:chExt cx="0" cy="0"/>
        </a:xfrm>
      </p:grpSpPr>
      <p:sp>
        <p:nvSpPr>
          <p:cNvPr id="876" name="Google Shape;876;p6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Plus Jakarta Sans ExtraBold"/>
              <a:buNone/>
              <a:defRPr b="0">
                <a:latin typeface="Plus Jakarta Sans ExtraBold"/>
                <a:ea typeface="Plus Jakarta Sans ExtraBold"/>
                <a:cs typeface="Plus Jakarta Sans ExtraBold"/>
                <a:sym typeface="Plus Jakarta Sans ExtraBold"/>
              </a:defRPr>
            </a:lvl1pPr>
            <a:lvl2pPr lvl="1">
              <a:spcBef>
                <a:spcPts val="0"/>
              </a:spcBef>
              <a:spcAft>
                <a:spcPts val="0"/>
              </a:spcAft>
              <a:buSzPts val="2800"/>
              <a:buFont typeface="Plus Jakarta Sans ExtraBold"/>
              <a:buNone/>
              <a:defRPr>
                <a:latin typeface="Plus Jakarta Sans ExtraBold"/>
                <a:ea typeface="Plus Jakarta Sans ExtraBold"/>
                <a:cs typeface="Plus Jakarta Sans ExtraBold"/>
                <a:sym typeface="Plus Jakarta Sans ExtraBold"/>
              </a:defRPr>
            </a:lvl2pPr>
            <a:lvl3pPr lvl="2">
              <a:spcBef>
                <a:spcPts val="0"/>
              </a:spcBef>
              <a:spcAft>
                <a:spcPts val="0"/>
              </a:spcAft>
              <a:buSzPts val="2800"/>
              <a:buFont typeface="Plus Jakarta Sans ExtraBold"/>
              <a:buNone/>
              <a:defRPr>
                <a:latin typeface="Plus Jakarta Sans ExtraBold"/>
                <a:ea typeface="Plus Jakarta Sans ExtraBold"/>
                <a:cs typeface="Plus Jakarta Sans ExtraBold"/>
                <a:sym typeface="Plus Jakarta Sans ExtraBold"/>
              </a:defRPr>
            </a:lvl3pPr>
            <a:lvl4pPr lvl="3">
              <a:spcBef>
                <a:spcPts val="0"/>
              </a:spcBef>
              <a:spcAft>
                <a:spcPts val="0"/>
              </a:spcAft>
              <a:buSzPts val="2800"/>
              <a:buFont typeface="Plus Jakarta Sans ExtraBold"/>
              <a:buNone/>
              <a:defRPr>
                <a:latin typeface="Plus Jakarta Sans ExtraBold"/>
                <a:ea typeface="Plus Jakarta Sans ExtraBold"/>
                <a:cs typeface="Plus Jakarta Sans ExtraBold"/>
                <a:sym typeface="Plus Jakarta Sans ExtraBold"/>
              </a:defRPr>
            </a:lvl4pPr>
            <a:lvl5pPr lvl="4">
              <a:spcBef>
                <a:spcPts val="0"/>
              </a:spcBef>
              <a:spcAft>
                <a:spcPts val="0"/>
              </a:spcAft>
              <a:buSzPts val="2800"/>
              <a:buFont typeface="Plus Jakarta Sans ExtraBold"/>
              <a:buNone/>
              <a:defRPr>
                <a:latin typeface="Plus Jakarta Sans ExtraBold"/>
                <a:ea typeface="Plus Jakarta Sans ExtraBold"/>
                <a:cs typeface="Plus Jakarta Sans ExtraBold"/>
                <a:sym typeface="Plus Jakarta Sans ExtraBold"/>
              </a:defRPr>
            </a:lvl5pPr>
            <a:lvl6pPr lvl="5">
              <a:spcBef>
                <a:spcPts val="0"/>
              </a:spcBef>
              <a:spcAft>
                <a:spcPts val="0"/>
              </a:spcAft>
              <a:buSzPts val="2800"/>
              <a:buFont typeface="Plus Jakarta Sans ExtraBold"/>
              <a:buNone/>
              <a:defRPr>
                <a:latin typeface="Plus Jakarta Sans ExtraBold"/>
                <a:ea typeface="Plus Jakarta Sans ExtraBold"/>
                <a:cs typeface="Plus Jakarta Sans ExtraBold"/>
                <a:sym typeface="Plus Jakarta Sans ExtraBold"/>
              </a:defRPr>
            </a:lvl6pPr>
            <a:lvl7pPr lvl="6">
              <a:spcBef>
                <a:spcPts val="0"/>
              </a:spcBef>
              <a:spcAft>
                <a:spcPts val="0"/>
              </a:spcAft>
              <a:buSzPts val="2800"/>
              <a:buFont typeface="Plus Jakarta Sans ExtraBold"/>
              <a:buNone/>
              <a:defRPr>
                <a:latin typeface="Plus Jakarta Sans ExtraBold"/>
                <a:ea typeface="Plus Jakarta Sans ExtraBold"/>
                <a:cs typeface="Plus Jakarta Sans ExtraBold"/>
                <a:sym typeface="Plus Jakarta Sans ExtraBold"/>
              </a:defRPr>
            </a:lvl7pPr>
            <a:lvl8pPr lvl="7">
              <a:spcBef>
                <a:spcPts val="0"/>
              </a:spcBef>
              <a:spcAft>
                <a:spcPts val="0"/>
              </a:spcAft>
              <a:buSzPts val="2800"/>
              <a:buFont typeface="Plus Jakarta Sans ExtraBold"/>
              <a:buNone/>
              <a:defRPr>
                <a:latin typeface="Plus Jakarta Sans ExtraBold"/>
                <a:ea typeface="Plus Jakarta Sans ExtraBold"/>
                <a:cs typeface="Plus Jakarta Sans ExtraBold"/>
                <a:sym typeface="Plus Jakarta Sans ExtraBold"/>
              </a:defRPr>
            </a:lvl8pPr>
            <a:lvl9pPr lvl="8">
              <a:spcBef>
                <a:spcPts val="0"/>
              </a:spcBef>
              <a:spcAft>
                <a:spcPts val="0"/>
              </a:spcAft>
              <a:buSzPts val="2800"/>
              <a:buFont typeface="Plus Jakarta Sans ExtraBold"/>
              <a:buNone/>
              <a:defRPr>
                <a:latin typeface="Plus Jakarta Sans ExtraBold"/>
                <a:ea typeface="Plus Jakarta Sans ExtraBold"/>
                <a:cs typeface="Plus Jakarta Sans ExtraBold"/>
                <a:sym typeface="Plus Jakarta Sans ExtraBold"/>
              </a:defRPr>
            </a:lvl9pPr>
          </a:lstStyle>
          <a:p>
            <a:endParaRPr/>
          </a:p>
        </p:txBody>
      </p:sp>
      <p:sp>
        <p:nvSpPr>
          <p:cNvPr id="877" name="Google Shape;877;p6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Font typeface="Inter"/>
              <a:buChar char="●"/>
              <a:defRPr sz="1400">
                <a:latin typeface="Inter"/>
                <a:ea typeface="Inter"/>
                <a:cs typeface="Inter"/>
                <a:sym typeface="Inter"/>
              </a:defRPr>
            </a:lvl1pPr>
            <a:lvl2pPr marL="914400" lvl="1" indent="-304800">
              <a:spcBef>
                <a:spcPts val="0"/>
              </a:spcBef>
              <a:spcAft>
                <a:spcPts val="0"/>
              </a:spcAft>
              <a:buSzPts val="1200"/>
              <a:buFont typeface="Inter"/>
              <a:buChar char="○"/>
              <a:defRPr sz="1200">
                <a:latin typeface="Inter"/>
                <a:ea typeface="Inter"/>
                <a:cs typeface="Inter"/>
                <a:sym typeface="Inter"/>
              </a:defRPr>
            </a:lvl2pPr>
            <a:lvl3pPr marL="1371600" lvl="2" indent="-304800">
              <a:spcBef>
                <a:spcPts val="0"/>
              </a:spcBef>
              <a:spcAft>
                <a:spcPts val="0"/>
              </a:spcAft>
              <a:buSzPts val="1200"/>
              <a:buFont typeface="Inter"/>
              <a:buChar char="■"/>
              <a:defRPr sz="1200">
                <a:latin typeface="Inter"/>
                <a:ea typeface="Inter"/>
                <a:cs typeface="Inter"/>
                <a:sym typeface="Inter"/>
              </a:defRPr>
            </a:lvl3pPr>
            <a:lvl4pPr marL="1828800" lvl="3" indent="-304800">
              <a:spcBef>
                <a:spcPts val="0"/>
              </a:spcBef>
              <a:spcAft>
                <a:spcPts val="0"/>
              </a:spcAft>
              <a:buSzPts val="1200"/>
              <a:buFont typeface="Inter"/>
              <a:buChar char="●"/>
              <a:defRPr sz="1200">
                <a:latin typeface="Inter"/>
                <a:ea typeface="Inter"/>
                <a:cs typeface="Inter"/>
                <a:sym typeface="Inter"/>
              </a:defRPr>
            </a:lvl4pPr>
            <a:lvl5pPr marL="2286000" lvl="4" indent="-304800">
              <a:spcBef>
                <a:spcPts val="0"/>
              </a:spcBef>
              <a:spcAft>
                <a:spcPts val="0"/>
              </a:spcAft>
              <a:buSzPts val="1200"/>
              <a:buFont typeface="Inter"/>
              <a:buChar char="○"/>
              <a:defRPr sz="1200">
                <a:latin typeface="Inter"/>
                <a:ea typeface="Inter"/>
                <a:cs typeface="Inter"/>
                <a:sym typeface="Inter"/>
              </a:defRPr>
            </a:lvl5pPr>
            <a:lvl6pPr marL="2743200" lvl="5" indent="-304800">
              <a:spcBef>
                <a:spcPts val="0"/>
              </a:spcBef>
              <a:spcAft>
                <a:spcPts val="0"/>
              </a:spcAft>
              <a:buSzPts val="1200"/>
              <a:buFont typeface="Inter"/>
              <a:buChar char="■"/>
              <a:defRPr sz="1200">
                <a:latin typeface="Inter"/>
                <a:ea typeface="Inter"/>
                <a:cs typeface="Inter"/>
                <a:sym typeface="Inter"/>
              </a:defRPr>
            </a:lvl6pPr>
            <a:lvl7pPr marL="3200400" lvl="6" indent="-304800">
              <a:spcBef>
                <a:spcPts val="0"/>
              </a:spcBef>
              <a:spcAft>
                <a:spcPts val="0"/>
              </a:spcAft>
              <a:buSzPts val="1200"/>
              <a:buFont typeface="Inter"/>
              <a:buChar char="●"/>
              <a:defRPr sz="1200">
                <a:latin typeface="Inter"/>
                <a:ea typeface="Inter"/>
                <a:cs typeface="Inter"/>
                <a:sym typeface="Inter"/>
              </a:defRPr>
            </a:lvl7pPr>
            <a:lvl8pPr marL="3657600" lvl="7" indent="-304800">
              <a:spcBef>
                <a:spcPts val="0"/>
              </a:spcBef>
              <a:spcAft>
                <a:spcPts val="0"/>
              </a:spcAft>
              <a:buSzPts val="1200"/>
              <a:buFont typeface="Inter"/>
              <a:buChar char="○"/>
              <a:defRPr sz="1200">
                <a:latin typeface="Inter"/>
                <a:ea typeface="Inter"/>
                <a:cs typeface="Inter"/>
                <a:sym typeface="Inter"/>
              </a:defRPr>
            </a:lvl8pPr>
            <a:lvl9pPr marL="4114800" lvl="8" indent="-304800">
              <a:spcBef>
                <a:spcPts val="0"/>
              </a:spcBef>
              <a:spcAft>
                <a:spcPts val="0"/>
              </a:spcAft>
              <a:buSzPts val="1200"/>
              <a:buFont typeface="Inter"/>
              <a:buChar char="■"/>
              <a:defRPr sz="1200">
                <a:latin typeface="Inter"/>
                <a:ea typeface="Inter"/>
                <a:cs typeface="Inter"/>
                <a:sym typeface="Inter"/>
              </a:defRPr>
            </a:lvl9pPr>
          </a:lstStyle>
          <a:p>
            <a:endParaRPr/>
          </a:p>
        </p:txBody>
      </p:sp>
      <p:sp>
        <p:nvSpPr>
          <p:cNvPr id="878" name="Google Shape;878;p6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Font typeface="Inter"/>
              <a:buChar char="●"/>
              <a:defRPr sz="1400">
                <a:latin typeface="Inter"/>
                <a:ea typeface="Inter"/>
                <a:cs typeface="Inter"/>
                <a:sym typeface="Inter"/>
              </a:defRPr>
            </a:lvl1pPr>
            <a:lvl2pPr marL="914400" lvl="1" indent="-304800">
              <a:spcBef>
                <a:spcPts val="0"/>
              </a:spcBef>
              <a:spcAft>
                <a:spcPts val="0"/>
              </a:spcAft>
              <a:buSzPts val="1200"/>
              <a:buFont typeface="Inter"/>
              <a:buChar char="○"/>
              <a:defRPr sz="1200">
                <a:latin typeface="Inter"/>
                <a:ea typeface="Inter"/>
                <a:cs typeface="Inter"/>
                <a:sym typeface="Inter"/>
              </a:defRPr>
            </a:lvl2pPr>
            <a:lvl3pPr marL="1371600" lvl="2" indent="-304800">
              <a:spcBef>
                <a:spcPts val="0"/>
              </a:spcBef>
              <a:spcAft>
                <a:spcPts val="0"/>
              </a:spcAft>
              <a:buSzPts val="1200"/>
              <a:buFont typeface="Inter"/>
              <a:buChar char="■"/>
              <a:defRPr sz="1200">
                <a:latin typeface="Inter"/>
                <a:ea typeface="Inter"/>
                <a:cs typeface="Inter"/>
                <a:sym typeface="Inter"/>
              </a:defRPr>
            </a:lvl3pPr>
            <a:lvl4pPr marL="1828800" lvl="3" indent="-304800">
              <a:spcBef>
                <a:spcPts val="0"/>
              </a:spcBef>
              <a:spcAft>
                <a:spcPts val="0"/>
              </a:spcAft>
              <a:buSzPts val="1200"/>
              <a:buFont typeface="Inter"/>
              <a:buChar char="●"/>
              <a:defRPr sz="1200">
                <a:latin typeface="Inter"/>
                <a:ea typeface="Inter"/>
                <a:cs typeface="Inter"/>
                <a:sym typeface="Inter"/>
              </a:defRPr>
            </a:lvl4pPr>
            <a:lvl5pPr marL="2286000" lvl="4" indent="-304800">
              <a:spcBef>
                <a:spcPts val="0"/>
              </a:spcBef>
              <a:spcAft>
                <a:spcPts val="0"/>
              </a:spcAft>
              <a:buSzPts val="1200"/>
              <a:buFont typeface="Inter"/>
              <a:buChar char="○"/>
              <a:defRPr sz="1200">
                <a:latin typeface="Inter"/>
                <a:ea typeface="Inter"/>
                <a:cs typeface="Inter"/>
                <a:sym typeface="Inter"/>
              </a:defRPr>
            </a:lvl5pPr>
            <a:lvl6pPr marL="2743200" lvl="5" indent="-304800">
              <a:spcBef>
                <a:spcPts val="0"/>
              </a:spcBef>
              <a:spcAft>
                <a:spcPts val="0"/>
              </a:spcAft>
              <a:buSzPts val="1200"/>
              <a:buFont typeface="Inter"/>
              <a:buChar char="■"/>
              <a:defRPr sz="1200">
                <a:latin typeface="Inter"/>
                <a:ea typeface="Inter"/>
                <a:cs typeface="Inter"/>
                <a:sym typeface="Inter"/>
              </a:defRPr>
            </a:lvl6pPr>
            <a:lvl7pPr marL="3200400" lvl="6" indent="-304800">
              <a:spcBef>
                <a:spcPts val="0"/>
              </a:spcBef>
              <a:spcAft>
                <a:spcPts val="0"/>
              </a:spcAft>
              <a:buSzPts val="1200"/>
              <a:buFont typeface="Inter"/>
              <a:buChar char="●"/>
              <a:defRPr sz="1200">
                <a:latin typeface="Inter"/>
                <a:ea typeface="Inter"/>
                <a:cs typeface="Inter"/>
                <a:sym typeface="Inter"/>
              </a:defRPr>
            </a:lvl7pPr>
            <a:lvl8pPr marL="3657600" lvl="7" indent="-304800">
              <a:spcBef>
                <a:spcPts val="0"/>
              </a:spcBef>
              <a:spcAft>
                <a:spcPts val="0"/>
              </a:spcAft>
              <a:buSzPts val="1200"/>
              <a:buFont typeface="Inter"/>
              <a:buChar char="○"/>
              <a:defRPr sz="1200">
                <a:latin typeface="Inter"/>
                <a:ea typeface="Inter"/>
                <a:cs typeface="Inter"/>
                <a:sym typeface="Inter"/>
              </a:defRPr>
            </a:lvl8pPr>
            <a:lvl9pPr marL="4114800" lvl="8" indent="-304800">
              <a:spcBef>
                <a:spcPts val="0"/>
              </a:spcBef>
              <a:spcAft>
                <a:spcPts val="0"/>
              </a:spcAft>
              <a:buSzPts val="1200"/>
              <a:buFont typeface="Inter"/>
              <a:buChar char="■"/>
              <a:defRPr sz="1200">
                <a:latin typeface="Inter"/>
                <a:ea typeface="Inter"/>
                <a:cs typeface="Inter"/>
                <a:sym typeface="Inter"/>
              </a:defRPr>
            </a:lvl9pPr>
          </a:lstStyle>
          <a:p>
            <a:endParaRPr/>
          </a:p>
        </p:txBody>
      </p:sp>
      <p:grpSp>
        <p:nvGrpSpPr>
          <p:cNvPr id="879" name="Google Shape;879;p64"/>
          <p:cNvGrpSpPr/>
          <p:nvPr/>
        </p:nvGrpSpPr>
        <p:grpSpPr>
          <a:xfrm>
            <a:off x="7724692" y="271192"/>
            <a:ext cx="1141409" cy="237868"/>
            <a:chOff x="238125" y="2101750"/>
            <a:chExt cx="7129350" cy="1486675"/>
          </a:xfrm>
        </p:grpSpPr>
        <p:grpSp>
          <p:nvGrpSpPr>
            <p:cNvPr id="880" name="Google Shape;880;p64"/>
            <p:cNvGrpSpPr/>
            <p:nvPr/>
          </p:nvGrpSpPr>
          <p:grpSpPr>
            <a:xfrm>
              <a:off x="238125" y="2237750"/>
              <a:ext cx="1352275" cy="1350675"/>
              <a:chOff x="238125" y="2237750"/>
              <a:chExt cx="1352275" cy="1350675"/>
            </a:xfrm>
          </p:grpSpPr>
          <p:sp>
            <p:nvSpPr>
              <p:cNvPr id="881" name="Google Shape;881;p64"/>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64"/>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3" name="Google Shape;883;p64"/>
            <p:cNvGrpSpPr/>
            <p:nvPr/>
          </p:nvGrpSpPr>
          <p:grpSpPr>
            <a:xfrm>
              <a:off x="1834425" y="2101750"/>
              <a:ext cx="5533050" cy="1446675"/>
              <a:chOff x="1834425" y="2101750"/>
              <a:chExt cx="5533050" cy="1446675"/>
            </a:xfrm>
          </p:grpSpPr>
          <p:sp>
            <p:nvSpPr>
              <p:cNvPr id="884" name="Google Shape;884;p64"/>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64"/>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64"/>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64"/>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64"/>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64"/>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64"/>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64"/>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64"/>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93" name="Google Shape;893;p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a:solidFill>
                  <a:srgbClr val="005A8A"/>
                </a:solidFill>
                <a:latin typeface="Plus Jakarta Sans ExtraBold"/>
                <a:ea typeface="Plus Jakarta Sans ExtraBold"/>
                <a:cs typeface="Plus Jakarta Sans ExtraBold"/>
                <a:sym typeface="Plus Jakarta Sans ExtraBold"/>
              </a:defRPr>
            </a:lvl1pPr>
            <a:lvl2pPr lvl="1">
              <a:buNone/>
              <a:defRPr b="0">
                <a:solidFill>
                  <a:srgbClr val="005A8A"/>
                </a:solidFill>
                <a:latin typeface="Plus Jakarta Sans ExtraBold"/>
                <a:ea typeface="Plus Jakarta Sans ExtraBold"/>
                <a:cs typeface="Plus Jakarta Sans ExtraBold"/>
                <a:sym typeface="Plus Jakarta Sans ExtraBold"/>
              </a:defRPr>
            </a:lvl2pPr>
            <a:lvl3pPr lvl="2">
              <a:buNone/>
              <a:defRPr b="0">
                <a:solidFill>
                  <a:srgbClr val="005A8A"/>
                </a:solidFill>
                <a:latin typeface="Plus Jakarta Sans ExtraBold"/>
                <a:ea typeface="Plus Jakarta Sans ExtraBold"/>
                <a:cs typeface="Plus Jakarta Sans ExtraBold"/>
                <a:sym typeface="Plus Jakarta Sans ExtraBold"/>
              </a:defRPr>
            </a:lvl3pPr>
            <a:lvl4pPr lvl="3">
              <a:buNone/>
              <a:defRPr b="0">
                <a:solidFill>
                  <a:srgbClr val="005A8A"/>
                </a:solidFill>
                <a:latin typeface="Plus Jakarta Sans ExtraBold"/>
                <a:ea typeface="Plus Jakarta Sans ExtraBold"/>
                <a:cs typeface="Plus Jakarta Sans ExtraBold"/>
                <a:sym typeface="Plus Jakarta Sans ExtraBold"/>
              </a:defRPr>
            </a:lvl4pPr>
            <a:lvl5pPr lvl="4">
              <a:buNone/>
              <a:defRPr b="0">
                <a:solidFill>
                  <a:srgbClr val="005A8A"/>
                </a:solidFill>
                <a:latin typeface="Plus Jakarta Sans ExtraBold"/>
                <a:ea typeface="Plus Jakarta Sans ExtraBold"/>
                <a:cs typeface="Plus Jakarta Sans ExtraBold"/>
                <a:sym typeface="Plus Jakarta Sans ExtraBold"/>
              </a:defRPr>
            </a:lvl5pPr>
            <a:lvl6pPr lvl="5">
              <a:buNone/>
              <a:defRPr b="0">
                <a:solidFill>
                  <a:srgbClr val="005A8A"/>
                </a:solidFill>
                <a:latin typeface="Plus Jakarta Sans ExtraBold"/>
                <a:ea typeface="Plus Jakarta Sans ExtraBold"/>
                <a:cs typeface="Plus Jakarta Sans ExtraBold"/>
                <a:sym typeface="Plus Jakarta Sans ExtraBold"/>
              </a:defRPr>
            </a:lvl6pPr>
            <a:lvl7pPr lvl="6">
              <a:buNone/>
              <a:defRPr b="0">
                <a:solidFill>
                  <a:srgbClr val="005A8A"/>
                </a:solidFill>
                <a:latin typeface="Plus Jakarta Sans ExtraBold"/>
                <a:ea typeface="Plus Jakarta Sans ExtraBold"/>
                <a:cs typeface="Plus Jakarta Sans ExtraBold"/>
                <a:sym typeface="Plus Jakarta Sans ExtraBold"/>
              </a:defRPr>
            </a:lvl7pPr>
            <a:lvl8pPr lvl="7">
              <a:buNone/>
              <a:defRPr b="0">
                <a:solidFill>
                  <a:srgbClr val="005A8A"/>
                </a:solidFill>
                <a:latin typeface="Plus Jakarta Sans ExtraBold"/>
                <a:ea typeface="Plus Jakarta Sans ExtraBold"/>
                <a:cs typeface="Plus Jakarta Sans ExtraBold"/>
                <a:sym typeface="Plus Jakarta Sans ExtraBold"/>
              </a:defRPr>
            </a:lvl8pPr>
            <a:lvl9pPr lvl="8">
              <a:buNone/>
              <a:defRPr b="0">
                <a:solidFill>
                  <a:srgbClr val="005A8A"/>
                </a:solidFill>
                <a:latin typeface="Plus Jakarta Sans ExtraBold"/>
                <a:ea typeface="Plus Jakarta Sans ExtraBold"/>
                <a:cs typeface="Plus Jakarta Sans ExtraBold"/>
                <a:sym typeface="Plus Jakarta Sans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
        <p:cNvGrpSpPr/>
        <p:nvPr/>
      </p:nvGrpSpPr>
      <p:grpSpPr>
        <a:xfrm>
          <a:off x="0" y="0"/>
          <a:ext cx="0" cy="0"/>
          <a:chOff x="0" y="0"/>
          <a:chExt cx="0" cy="0"/>
        </a:xfrm>
      </p:grpSpPr>
      <p:sp>
        <p:nvSpPr>
          <p:cNvPr id="97" name="Google Shape;97;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98" name="Google Shape;98;p7"/>
          <p:cNvSpPr txBox="1">
            <a:spLocks noGrp="1"/>
          </p:cNvSpPr>
          <p:nvPr>
            <p:ph type="title"/>
          </p:nvPr>
        </p:nvSpPr>
        <p:spPr>
          <a:xfrm>
            <a:off x="672800" y="7209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Font typeface="Plus Jakarta Sans"/>
              <a:buNone/>
              <a:defRPr>
                <a:latin typeface="Plus Jakarta Sans"/>
                <a:ea typeface="Plus Jakarta Sans"/>
                <a:cs typeface="Plus Jakarta Sans"/>
                <a:sym typeface="Plus Jakarta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body" idx="1"/>
          </p:nvPr>
        </p:nvSpPr>
        <p:spPr>
          <a:xfrm>
            <a:off x="670025" y="1552900"/>
            <a:ext cx="6132900" cy="25305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FD3269"/>
              </a:buClr>
              <a:buSzPts val="1800"/>
              <a:buChar char="●"/>
              <a:defRPr/>
            </a:lvl1pPr>
            <a:lvl2pPr marL="914400" lvl="1" indent="-317500">
              <a:spcBef>
                <a:spcPts val="1000"/>
              </a:spcBef>
              <a:spcAft>
                <a:spcPts val="0"/>
              </a:spcAft>
              <a:buSzPts val="1400"/>
              <a:buChar char="○"/>
              <a:defRPr/>
            </a:lvl2pPr>
            <a:lvl3pPr marL="1371600" lvl="2" indent="-317500">
              <a:spcBef>
                <a:spcPts val="1000"/>
              </a:spcBef>
              <a:spcAft>
                <a:spcPts val="0"/>
              </a:spcAft>
              <a:buSzPts val="1400"/>
              <a:buChar char="■"/>
              <a:defRPr/>
            </a:lvl3pPr>
            <a:lvl4pPr marL="1828800" lvl="3" indent="-317500">
              <a:spcBef>
                <a:spcPts val="1000"/>
              </a:spcBef>
              <a:spcAft>
                <a:spcPts val="0"/>
              </a:spcAft>
              <a:buSzPts val="1400"/>
              <a:buChar char="●"/>
              <a:defRPr/>
            </a:lvl4pPr>
            <a:lvl5pPr marL="2286000" lvl="4" indent="-317500">
              <a:spcBef>
                <a:spcPts val="1000"/>
              </a:spcBef>
              <a:spcAft>
                <a:spcPts val="0"/>
              </a:spcAft>
              <a:buSzPts val="1400"/>
              <a:buChar char="○"/>
              <a:defRPr/>
            </a:lvl5pPr>
            <a:lvl6pPr marL="2743200" lvl="5" indent="-317500">
              <a:spcBef>
                <a:spcPts val="1000"/>
              </a:spcBef>
              <a:spcAft>
                <a:spcPts val="0"/>
              </a:spcAft>
              <a:buSzPts val="1400"/>
              <a:buChar char="■"/>
              <a:defRPr/>
            </a:lvl6pPr>
            <a:lvl7pPr marL="3200400" lvl="6" indent="-317500">
              <a:spcBef>
                <a:spcPts val="1000"/>
              </a:spcBef>
              <a:spcAft>
                <a:spcPts val="0"/>
              </a:spcAft>
              <a:buSzPts val="1400"/>
              <a:buChar char="●"/>
              <a:defRPr/>
            </a:lvl7pPr>
            <a:lvl8pPr marL="3657600" lvl="7" indent="-317500">
              <a:spcBef>
                <a:spcPts val="1000"/>
              </a:spcBef>
              <a:spcAft>
                <a:spcPts val="0"/>
              </a:spcAft>
              <a:buSzPts val="1400"/>
              <a:buChar char="○"/>
              <a:defRPr/>
            </a:lvl8pPr>
            <a:lvl9pPr marL="4114800" lvl="8" indent="-317500">
              <a:spcBef>
                <a:spcPts val="1000"/>
              </a:spcBef>
              <a:spcAft>
                <a:spcPts val="1000"/>
              </a:spcAft>
              <a:buSzPts val="1400"/>
              <a:buChar char="■"/>
              <a:defRPr/>
            </a:lvl9pPr>
          </a:lstStyle>
          <a:p>
            <a:endParaRPr/>
          </a:p>
        </p:txBody>
      </p:sp>
      <p:grpSp>
        <p:nvGrpSpPr>
          <p:cNvPr id="100" name="Google Shape;100;p7"/>
          <p:cNvGrpSpPr/>
          <p:nvPr/>
        </p:nvGrpSpPr>
        <p:grpSpPr>
          <a:xfrm>
            <a:off x="7724692" y="271192"/>
            <a:ext cx="1141409" cy="237868"/>
            <a:chOff x="238125" y="2101750"/>
            <a:chExt cx="7129350" cy="1486675"/>
          </a:xfrm>
        </p:grpSpPr>
        <p:grpSp>
          <p:nvGrpSpPr>
            <p:cNvPr id="101" name="Google Shape;101;p7"/>
            <p:cNvGrpSpPr/>
            <p:nvPr/>
          </p:nvGrpSpPr>
          <p:grpSpPr>
            <a:xfrm>
              <a:off x="238125" y="2237750"/>
              <a:ext cx="1352275" cy="1350675"/>
              <a:chOff x="238125" y="2237750"/>
              <a:chExt cx="1352275" cy="1350675"/>
            </a:xfrm>
          </p:grpSpPr>
          <p:sp>
            <p:nvSpPr>
              <p:cNvPr id="102" name="Google Shape;102;p7"/>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04;p7"/>
            <p:cNvGrpSpPr/>
            <p:nvPr/>
          </p:nvGrpSpPr>
          <p:grpSpPr>
            <a:xfrm>
              <a:off x="1834425" y="2101750"/>
              <a:ext cx="5533050" cy="1446675"/>
              <a:chOff x="1834425" y="2101750"/>
              <a:chExt cx="5533050" cy="1446675"/>
            </a:xfrm>
          </p:grpSpPr>
          <p:sp>
            <p:nvSpPr>
              <p:cNvPr id="105" name="Google Shape;105;p7"/>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7"/>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7"/>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7"/>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7"/>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7"/>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7"/>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94"/>
        <p:cNvGrpSpPr/>
        <p:nvPr/>
      </p:nvGrpSpPr>
      <p:grpSpPr>
        <a:xfrm>
          <a:off x="0" y="0"/>
          <a:ext cx="0" cy="0"/>
          <a:chOff x="0" y="0"/>
          <a:chExt cx="0" cy="0"/>
        </a:xfrm>
      </p:grpSpPr>
      <p:sp>
        <p:nvSpPr>
          <p:cNvPr id="895" name="Google Shape;895;p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Plus Jakarta Sans ExtraBold"/>
              <a:buNone/>
              <a:defRPr b="0">
                <a:latin typeface="Plus Jakarta Sans ExtraBold"/>
                <a:ea typeface="Plus Jakarta Sans ExtraBold"/>
                <a:cs typeface="Plus Jakarta Sans ExtraBold"/>
                <a:sym typeface="Plus Jakarta Sans ExtraBold"/>
              </a:defRPr>
            </a:lvl1pPr>
            <a:lvl2pPr lvl="1">
              <a:spcBef>
                <a:spcPts val="0"/>
              </a:spcBef>
              <a:spcAft>
                <a:spcPts val="0"/>
              </a:spcAft>
              <a:buSzPts val="2800"/>
              <a:buFont typeface="Plus Jakarta Sans ExtraBold"/>
              <a:buNone/>
              <a:defRPr>
                <a:latin typeface="Plus Jakarta Sans ExtraBold"/>
                <a:ea typeface="Plus Jakarta Sans ExtraBold"/>
                <a:cs typeface="Plus Jakarta Sans ExtraBold"/>
                <a:sym typeface="Plus Jakarta Sans ExtraBold"/>
              </a:defRPr>
            </a:lvl2pPr>
            <a:lvl3pPr lvl="2">
              <a:spcBef>
                <a:spcPts val="0"/>
              </a:spcBef>
              <a:spcAft>
                <a:spcPts val="0"/>
              </a:spcAft>
              <a:buSzPts val="2800"/>
              <a:buFont typeface="Plus Jakarta Sans ExtraBold"/>
              <a:buNone/>
              <a:defRPr>
                <a:latin typeface="Plus Jakarta Sans ExtraBold"/>
                <a:ea typeface="Plus Jakarta Sans ExtraBold"/>
                <a:cs typeface="Plus Jakarta Sans ExtraBold"/>
                <a:sym typeface="Plus Jakarta Sans ExtraBold"/>
              </a:defRPr>
            </a:lvl3pPr>
            <a:lvl4pPr lvl="3">
              <a:spcBef>
                <a:spcPts val="0"/>
              </a:spcBef>
              <a:spcAft>
                <a:spcPts val="0"/>
              </a:spcAft>
              <a:buSzPts val="2800"/>
              <a:buFont typeface="Plus Jakarta Sans ExtraBold"/>
              <a:buNone/>
              <a:defRPr>
                <a:latin typeface="Plus Jakarta Sans ExtraBold"/>
                <a:ea typeface="Plus Jakarta Sans ExtraBold"/>
                <a:cs typeface="Plus Jakarta Sans ExtraBold"/>
                <a:sym typeface="Plus Jakarta Sans ExtraBold"/>
              </a:defRPr>
            </a:lvl4pPr>
            <a:lvl5pPr lvl="4">
              <a:spcBef>
                <a:spcPts val="0"/>
              </a:spcBef>
              <a:spcAft>
                <a:spcPts val="0"/>
              </a:spcAft>
              <a:buSzPts val="2800"/>
              <a:buFont typeface="Plus Jakarta Sans ExtraBold"/>
              <a:buNone/>
              <a:defRPr>
                <a:latin typeface="Plus Jakarta Sans ExtraBold"/>
                <a:ea typeface="Plus Jakarta Sans ExtraBold"/>
                <a:cs typeface="Plus Jakarta Sans ExtraBold"/>
                <a:sym typeface="Plus Jakarta Sans ExtraBold"/>
              </a:defRPr>
            </a:lvl5pPr>
            <a:lvl6pPr lvl="5">
              <a:spcBef>
                <a:spcPts val="0"/>
              </a:spcBef>
              <a:spcAft>
                <a:spcPts val="0"/>
              </a:spcAft>
              <a:buSzPts val="2800"/>
              <a:buFont typeface="Plus Jakarta Sans ExtraBold"/>
              <a:buNone/>
              <a:defRPr>
                <a:latin typeface="Plus Jakarta Sans ExtraBold"/>
                <a:ea typeface="Plus Jakarta Sans ExtraBold"/>
                <a:cs typeface="Plus Jakarta Sans ExtraBold"/>
                <a:sym typeface="Plus Jakarta Sans ExtraBold"/>
              </a:defRPr>
            </a:lvl6pPr>
            <a:lvl7pPr lvl="6">
              <a:spcBef>
                <a:spcPts val="0"/>
              </a:spcBef>
              <a:spcAft>
                <a:spcPts val="0"/>
              </a:spcAft>
              <a:buSzPts val="2800"/>
              <a:buFont typeface="Plus Jakarta Sans ExtraBold"/>
              <a:buNone/>
              <a:defRPr>
                <a:latin typeface="Plus Jakarta Sans ExtraBold"/>
                <a:ea typeface="Plus Jakarta Sans ExtraBold"/>
                <a:cs typeface="Plus Jakarta Sans ExtraBold"/>
                <a:sym typeface="Plus Jakarta Sans ExtraBold"/>
              </a:defRPr>
            </a:lvl7pPr>
            <a:lvl8pPr lvl="7">
              <a:spcBef>
                <a:spcPts val="0"/>
              </a:spcBef>
              <a:spcAft>
                <a:spcPts val="0"/>
              </a:spcAft>
              <a:buSzPts val="2800"/>
              <a:buFont typeface="Plus Jakarta Sans ExtraBold"/>
              <a:buNone/>
              <a:defRPr>
                <a:latin typeface="Plus Jakarta Sans ExtraBold"/>
                <a:ea typeface="Plus Jakarta Sans ExtraBold"/>
                <a:cs typeface="Plus Jakarta Sans ExtraBold"/>
                <a:sym typeface="Plus Jakarta Sans ExtraBold"/>
              </a:defRPr>
            </a:lvl8pPr>
            <a:lvl9pPr lvl="8">
              <a:spcBef>
                <a:spcPts val="0"/>
              </a:spcBef>
              <a:spcAft>
                <a:spcPts val="0"/>
              </a:spcAft>
              <a:buSzPts val="2800"/>
              <a:buFont typeface="Plus Jakarta Sans ExtraBold"/>
              <a:buNone/>
              <a:defRPr>
                <a:latin typeface="Plus Jakarta Sans ExtraBold"/>
                <a:ea typeface="Plus Jakarta Sans ExtraBold"/>
                <a:cs typeface="Plus Jakarta Sans ExtraBold"/>
                <a:sym typeface="Plus Jakarta Sans ExtraBold"/>
              </a:defRPr>
            </a:lvl9pPr>
          </a:lstStyle>
          <a:p>
            <a:endParaRPr/>
          </a:p>
        </p:txBody>
      </p:sp>
      <p:grpSp>
        <p:nvGrpSpPr>
          <p:cNvPr id="896" name="Google Shape;896;p65"/>
          <p:cNvGrpSpPr/>
          <p:nvPr/>
        </p:nvGrpSpPr>
        <p:grpSpPr>
          <a:xfrm>
            <a:off x="7724692" y="271192"/>
            <a:ext cx="1141409" cy="237868"/>
            <a:chOff x="238125" y="2101750"/>
            <a:chExt cx="7129350" cy="1486675"/>
          </a:xfrm>
        </p:grpSpPr>
        <p:grpSp>
          <p:nvGrpSpPr>
            <p:cNvPr id="897" name="Google Shape;897;p65"/>
            <p:cNvGrpSpPr/>
            <p:nvPr/>
          </p:nvGrpSpPr>
          <p:grpSpPr>
            <a:xfrm>
              <a:off x="238125" y="2237750"/>
              <a:ext cx="1352275" cy="1350675"/>
              <a:chOff x="238125" y="2237750"/>
              <a:chExt cx="1352275" cy="1350675"/>
            </a:xfrm>
          </p:grpSpPr>
          <p:sp>
            <p:nvSpPr>
              <p:cNvPr id="898" name="Google Shape;898;p65"/>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65"/>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0" name="Google Shape;900;p65"/>
            <p:cNvGrpSpPr/>
            <p:nvPr/>
          </p:nvGrpSpPr>
          <p:grpSpPr>
            <a:xfrm>
              <a:off x="1834425" y="2101750"/>
              <a:ext cx="5533050" cy="1446675"/>
              <a:chOff x="1834425" y="2101750"/>
              <a:chExt cx="5533050" cy="1446675"/>
            </a:xfrm>
          </p:grpSpPr>
          <p:sp>
            <p:nvSpPr>
              <p:cNvPr id="901" name="Google Shape;901;p65"/>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65"/>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65"/>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65"/>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65"/>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65"/>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65"/>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65"/>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65"/>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10" name="Google Shape;910;p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a:solidFill>
                  <a:srgbClr val="005A8A"/>
                </a:solidFill>
                <a:latin typeface="Plus Jakarta Sans ExtraBold"/>
                <a:ea typeface="Plus Jakarta Sans ExtraBold"/>
                <a:cs typeface="Plus Jakarta Sans ExtraBold"/>
                <a:sym typeface="Plus Jakarta Sans ExtraBold"/>
              </a:defRPr>
            </a:lvl1pPr>
            <a:lvl2pPr lvl="1">
              <a:buNone/>
              <a:defRPr b="0">
                <a:solidFill>
                  <a:srgbClr val="005A8A"/>
                </a:solidFill>
                <a:latin typeface="Plus Jakarta Sans ExtraBold"/>
                <a:ea typeface="Plus Jakarta Sans ExtraBold"/>
                <a:cs typeface="Plus Jakarta Sans ExtraBold"/>
                <a:sym typeface="Plus Jakarta Sans ExtraBold"/>
              </a:defRPr>
            </a:lvl2pPr>
            <a:lvl3pPr lvl="2">
              <a:buNone/>
              <a:defRPr b="0">
                <a:solidFill>
                  <a:srgbClr val="005A8A"/>
                </a:solidFill>
                <a:latin typeface="Plus Jakarta Sans ExtraBold"/>
                <a:ea typeface="Plus Jakarta Sans ExtraBold"/>
                <a:cs typeface="Plus Jakarta Sans ExtraBold"/>
                <a:sym typeface="Plus Jakarta Sans ExtraBold"/>
              </a:defRPr>
            </a:lvl3pPr>
            <a:lvl4pPr lvl="3">
              <a:buNone/>
              <a:defRPr b="0">
                <a:solidFill>
                  <a:srgbClr val="005A8A"/>
                </a:solidFill>
                <a:latin typeface="Plus Jakarta Sans ExtraBold"/>
                <a:ea typeface="Plus Jakarta Sans ExtraBold"/>
                <a:cs typeface="Plus Jakarta Sans ExtraBold"/>
                <a:sym typeface="Plus Jakarta Sans ExtraBold"/>
              </a:defRPr>
            </a:lvl4pPr>
            <a:lvl5pPr lvl="4">
              <a:buNone/>
              <a:defRPr b="0">
                <a:solidFill>
                  <a:srgbClr val="005A8A"/>
                </a:solidFill>
                <a:latin typeface="Plus Jakarta Sans ExtraBold"/>
                <a:ea typeface="Plus Jakarta Sans ExtraBold"/>
                <a:cs typeface="Plus Jakarta Sans ExtraBold"/>
                <a:sym typeface="Plus Jakarta Sans ExtraBold"/>
              </a:defRPr>
            </a:lvl5pPr>
            <a:lvl6pPr lvl="5">
              <a:buNone/>
              <a:defRPr b="0">
                <a:solidFill>
                  <a:srgbClr val="005A8A"/>
                </a:solidFill>
                <a:latin typeface="Plus Jakarta Sans ExtraBold"/>
                <a:ea typeface="Plus Jakarta Sans ExtraBold"/>
                <a:cs typeface="Plus Jakarta Sans ExtraBold"/>
                <a:sym typeface="Plus Jakarta Sans ExtraBold"/>
              </a:defRPr>
            </a:lvl6pPr>
            <a:lvl7pPr lvl="6">
              <a:buNone/>
              <a:defRPr b="0">
                <a:solidFill>
                  <a:srgbClr val="005A8A"/>
                </a:solidFill>
                <a:latin typeface="Plus Jakarta Sans ExtraBold"/>
                <a:ea typeface="Plus Jakarta Sans ExtraBold"/>
                <a:cs typeface="Plus Jakarta Sans ExtraBold"/>
                <a:sym typeface="Plus Jakarta Sans ExtraBold"/>
              </a:defRPr>
            </a:lvl7pPr>
            <a:lvl8pPr lvl="7">
              <a:buNone/>
              <a:defRPr b="0">
                <a:solidFill>
                  <a:srgbClr val="005A8A"/>
                </a:solidFill>
                <a:latin typeface="Plus Jakarta Sans ExtraBold"/>
                <a:ea typeface="Plus Jakarta Sans ExtraBold"/>
                <a:cs typeface="Plus Jakarta Sans ExtraBold"/>
                <a:sym typeface="Plus Jakarta Sans ExtraBold"/>
              </a:defRPr>
            </a:lvl8pPr>
            <a:lvl9pPr lvl="8">
              <a:buNone/>
              <a:defRPr b="0">
                <a:solidFill>
                  <a:srgbClr val="005A8A"/>
                </a:solidFill>
                <a:latin typeface="Plus Jakarta Sans ExtraBold"/>
                <a:ea typeface="Plus Jakarta Sans ExtraBold"/>
                <a:cs typeface="Plus Jakarta Sans ExtraBold"/>
                <a:sym typeface="Plus Jakarta Sans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11"/>
        <p:cNvGrpSpPr/>
        <p:nvPr/>
      </p:nvGrpSpPr>
      <p:grpSpPr>
        <a:xfrm>
          <a:off x="0" y="0"/>
          <a:ext cx="0" cy="0"/>
          <a:chOff x="0" y="0"/>
          <a:chExt cx="0" cy="0"/>
        </a:xfrm>
      </p:grpSpPr>
      <p:sp>
        <p:nvSpPr>
          <p:cNvPr id="912" name="Google Shape;912;p6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Font typeface="Plus Jakarta Sans ExtraBold"/>
              <a:buNone/>
              <a:defRPr sz="2400" b="0">
                <a:latin typeface="Plus Jakarta Sans ExtraBold"/>
                <a:ea typeface="Plus Jakarta Sans ExtraBold"/>
                <a:cs typeface="Plus Jakarta Sans ExtraBold"/>
                <a:sym typeface="Plus Jakarta Sans ExtraBold"/>
              </a:defRPr>
            </a:lvl1pPr>
            <a:lvl2pPr lvl="1">
              <a:spcBef>
                <a:spcPts val="0"/>
              </a:spcBef>
              <a:spcAft>
                <a:spcPts val="0"/>
              </a:spcAft>
              <a:buSzPts val="2400"/>
              <a:buFont typeface="Plus Jakarta Sans ExtraBold"/>
              <a:buNone/>
              <a:defRPr sz="2400">
                <a:latin typeface="Plus Jakarta Sans ExtraBold"/>
                <a:ea typeface="Plus Jakarta Sans ExtraBold"/>
                <a:cs typeface="Plus Jakarta Sans ExtraBold"/>
                <a:sym typeface="Plus Jakarta Sans ExtraBold"/>
              </a:defRPr>
            </a:lvl2pPr>
            <a:lvl3pPr lvl="2">
              <a:spcBef>
                <a:spcPts val="0"/>
              </a:spcBef>
              <a:spcAft>
                <a:spcPts val="0"/>
              </a:spcAft>
              <a:buSzPts val="2400"/>
              <a:buFont typeface="Plus Jakarta Sans ExtraBold"/>
              <a:buNone/>
              <a:defRPr sz="2400">
                <a:latin typeface="Plus Jakarta Sans ExtraBold"/>
                <a:ea typeface="Plus Jakarta Sans ExtraBold"/>
                <a:cs typeface="Plus Jakarta Sans ExtraBold"/>
                <a:sym typeface="Plus Jakarta Sans ExtraBold"/>
              </a:defRPr>
            </a:lvl3pPr>
            <a:lvl4pPr lvl="3">
              <a:spcBef>
                <a:spcPts val="0"/>
              </a:spcBef>
              <a:spcAft>
                <a:spcPts val="0"/>
              </a:spcAft>
              <a:buSzPts val="2400"/>
              <a:buFont typeface="Plus Jakarta Sans ExtraBold"/>
              <a:buNone/>
              <a:defRPr sz="2400">
                <a:latin typeface="Plus Jakarta Sans ExtraBold"/>
                <a:ea typeface="Plus Jakarta Sans ExtraBold"/>
                <a:cs typeface="Plus Jakarta Sans ExtraBold"/>
                <a:sym typeface="Plus Jakarta Sans ExtraBold"/>
              </a:defRPr>
            </a:lvl4pPr>
            <a:lvl5pPr lvl="4">
              <a:spcBef>
                <a:spcPts val="0"/>
              </a:spcBef>
              <a:spcAft>
                <a:spcPts val="0"/>
              </a:spcAft>
              <a:buSzPts val="2400"/>
              <a:buFont typeface="Plus Jakarta Sans ExtraBold"/>
              <a:buNone/>
              <a:defRPr sz="2400">
                <a:latin typeface="Plus Jakarta Sans ExtraBold"/>
                <a:ea typeface="Plus Jakarta Sans ExtraBold"/>
                <a:cs typeface="Plus Jakarta Sans ExtraBold"/>
                <a:sym typeface="Plus Jakarta Sans ExtraBold"/>
              </a:defRPr>
            </a:lvl5pPr>
            <a:lvl6pPr lvl="5">
              <a:spcBef>
                <a:spcPts val="0"/>
              </a:spcBef>
              <a:spcAft>
                <a:spcPts val="0"/>
              </a:spcAft>
              <a:buSzPts val="2400"/>
              <a:buFont typeface="Plus Jakarta Sans ExtraBold"/>
              <a:buNone/>
              <a:defRPr sz="2400">
                <a:latin typeface="Plus Jakarta Sans ExtraBold"/>
                <a:ea typeface="Plus Jakarta Sans ExtraBold"/>
                <a:cs typeface="Plus Jakarta Sans ExtraBold"/>
                <a:sym typeface="Plus Jakarta Sans ExtraBold"/>
              </a:defRPr>
            </a:lvl6pPr>
            <a:lvl7pPr lvl="6">
              <a:spcBef>
                <a:spcPts val="0"/>
              </a:spcBef>
              <a:spcAft>
                <a:spcPts val="0"/>
              </a:spcAft>
              <a:buSzPts val="2400"/>
              <a:buFont typeface="Plus Jakarta Sans ExtraBold"/>
              <a:buNone/>
              <a:defRPr sz="2400">
                <a:latin typeface="Plus Jakarta Sans ExtraBold"/>
                <a:ea typeface="Plus Jakarta Sans ExtraBold"/>
                <a:cs typeface="Plus Jakarta Sans ExtraBold"/>
                <a:sym typeface="Plus Jakarta Sans ExtraBold"/>
              </a:defRPr>
            </a:lvl7pPr>
            <a:lvl8pPr lvl="7">
              <a:spcBef>
                <a:spcPts val="0"/>
              </a:spcBef>
              <a:spcAft>
                <a:spcPts val="0"/>
              </a:spcAft>
              <a:buSzPts val="2400"/>
              <a:buFont typeface="Plus Jakarta Sans ExtraBold"/>
              <a:buNone/>
              <a:defRPr sz="2400">
                <a:latin typeface="Plus Jakarta Sans ExtraBold"/>
                <a:ea typeface="Plus Jakarta Sans ExtraBold"/>
                <a:cs typeface="Plus Jakarta Sans ExtraBold"/>
                <a:sym typeface="Plus Jakarta Sans ExtraBold"/>
              </a:defRPr>
            </a:lvl8pPr>
            <a:lvl9pPr lvl="8">
              <a:spcBef>
                <a:spcPts val="0"/>
              </a:spcBef>
              <a:spcAft>
                <a:spcPts val="0"/>
              </a:spcAft>
              <a:buSzPts val="2400"/>
              <a:buFont typeface="Plus Jakarta Sans ExtraBold"/>
              <a:buNone/>
              <a:defRPr sz="2400">
                <a:latin typeface="Plus Jakarta Sans ExtraBold"/>
                <a:ea typeface="Plus Jakarta Sans ExtraBold"/>
                <a:cs typeface="Plus Jakarta Sans ExtraBold"/>
                <a:sym typeface="Plus Jakarta Sans ExtraBold"/>
              </a:defRPr>
            </a:lvl9pPr>
          </a:lstStyle>
          <a:p>
            <a:endParaRPr/>
          </a:p>
        </p:txBody>
      </p:sp>
      <p:sp>
        <p:nvSpPr>
          <p:cNvPr id="913" name="Google Shape;913;p6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Font typeface="Inter"/>
              <a:buChar char="●"/>
              <a:defRPr sz="1200">
                <a:latin typeface="Inter"/>
                <a:ea typeface="Inter"/>
                <a:cs typeface="Inter"/>
                <a:sym typeface="Inter"/>
              </a:defRPr>
            </a:lvl1pPr>
            <a:lvl2pPr marL="914400" lvl="1" indent="-304800">
              <a:spcBef>
                <a:spcPts val="0"/>
              </a:spcBef>
              <a:spcAft>
                <a:spcPts val="0"/>
              </a:spcAft>
              <a:buSzPts val="1200"/>
              <a:buFont typeface="Inter"/>
              <a:buChar char="○"/>
              <a:defRPr sz="1200">
                <a:latin typeface="Inter"/>
                <a:ea typeface="Inter"/>
                <a:cs typeface="Inter"/>
                <a:sym typeface="Inter"/>
              </a:defRPr>
            </a:lvl2pPr>
            <a:lvl3pPr marL="1371600" lvl="2" indent="-304800">
              <a:spcBef>
                <a:spcPts val="0"/>
              </a:spcBef>
              <a:spcAft>
                <a:spcPts val="0"/>
              </a:spcAft>
              <a:buSzPts val="1200"/>
              <a:buFont typeface="Inter"/>
              <a:buChar char="■"/>
              <a:defRPr sz="1200">
                <a:latin typeface="Inter"/>
                <a:ea typeface="Inter"/>
                <a:cs typeface="Inter"/>
                <a:sym typeface="Inter"/>
              </a:defRPr>
            </a:lvl3pPr>
            <a:lvl4pPr marL="1828800" lvl="3" indent="-304800">
              <a:spcBef>
                <a:spcPts val="0"/>
              </a:spcBef>
              <a:spcAft>
                <a:spcPts val="0"/>
              </a:spcAft>
              <a:buSzPts val="1200"/>
              <a:buFont typeface="Inter"/>
              <a:buChar char="●"/>
              <a:defRPr sz="1200">
                <a:latin typeface="Inter"/>
                <a:ea typeface="Inter"/>
                <a:cs typeface="Inter"/>
                <a:sym typeface="Inter"/>
              </a:defRPr>
            </a:lvl4pPr>
            <a:lvl5pPr marL="2286000" lvl="4" indent="-304800">
              <a:spcBef>
                <a:spcPts val="0"/>
              </a:spcBef>
              <a:spcAft>
                <a:spcPts val="0"/>
              </a:spcAft>
              <a:buSzPts val="1200"/>
              <a:buFont typeface="Inter"/>
              <a:buChar char="○"/>
              <a:defRPr sz="1200">
                <a:latin typeface="Inter"/>
                <a:ea typeface="Inter"/>
                <a:cs typeface="Inter"/>
                <a:sym typeface="Inter"/>
              </a:defRPr>
            </a:lvl5pPr>
            <a:lvl6pPr marL="2743200" lvl="5" indent="-304800">
              <a:spcBef>
                <a:spcPts val="0"/>
              </a:spcBef>
              <a:spcAft>
                <a:spcPts val="0"/>
              </a:spcAft>
              <a:buSzPts val="1200"/>
              <a:buFont typeface="Inter"/>
              <a:buChar char="■"/>
              <a:defRPr sz="1200">
                <a:latin typeface="Inter"/>
                <a:ea typeface="Inter"/>
                <a:cs typeface="Inter"/>
                <a:sym typeface="Inter"/>
              </a:defRPr>
            </a:lvl6pPr>
            <a:lvl7pPr marL="3200400" lvl="6" indent="-304800">
              <a:spcBef>
                <a:spcPts val="0"/>
              </a:spcBef>
              <a:spcAft>
                <a:spcPts val="0"/>
              </a:spcAft>
              <a:buSzPts val="1200"/>
              <a:buFont typeface="Inter"/>
              <a:buChar char="●"/>
              <a:defRPr sz="1200">
                <a:latin typeface="Inter"/>
                <a:ea typeface="Inter"/>
                <a:cs typeface="Inter"/>
                <a:sym typeface="Inter"/>
              </a:defRPr>
            </a:lvl7pPr>
            <a:lvl8pPr marL="3657600" lvl="7" indent="-304800">
              <a:spcBef>
                <a:spcPts val="0"/>
              </a:spcBef>
              <a:spcAft>
                <a:spcPts val="0"/>
              </a:spcAft>
              <a:buSzPts val="1200"/>
              <a:buFont typeface="Inter"/>
              <a:buChar char="○"/>
              <a:defRPr sz="1200">
                <a:latin typeface="Inter"/>
                <a:ea typeface="Inter"/>
                <a:cs typeface="Inter"/>
                <a:sym typeface="Inter"/>
              </a:defRPr>
            </a:lvl8pPr>
            <a:lvl9pPr marL="4114800" lvl="8" indent="-304800">
              <a:spcBef>
                <a:spcPts val="0"/>
              </a:spcBef>
              <a:spcAft>
                <a:spcPts val="0"/>
              </a:spcAft>
              <a:buSzPts val="1200"/>
              <a:buFont typeface="Inter"/>
              <a:buChar char="■"/>
              <a:defRPr sz="1200">
                <a:latin typeface="Inter"/>
                <a:ea typeface="Inter"/>
                <a:cs typeface="Inter"/>
                <a:sym typeface="Inter"/>
              </a:defRPr>
            </a:lvl9pPr>
          </a:lstStyle>
          <a:p>
            <a:endParaRPr/>
          </a:p>
        </p:txBody>
      </p:sp>
      <p:grpSp>
        <p:nvGrpSpPr>
          <p:cNvPr id="914" name="Google Shape;914;p66"/>
          <p:cNvGrpSpPr/>
          <p:nvPr/>
        </p:nvGrpSpPr>
        <p:grpSpPr>
          <a:xfrm>
            <a:off x="7724692" y="271192"/>
            <a:ext cx="1141409" cy="237868"/>
            <a:chOff x="238125" y="2101750"/>
            <a:chExt cx="7129350" cy="1486675"/>
          </a:xfrm>
        </p:grpSpPr>
        <p:grpSp>
          <p:nvGrpSpPr>
            <p:cNvPr id="915" name="Google Shape;915;p66"/>
            <p:cNvGrpSpPr/>
            <p:nvPr/>
          </p:nvGrpSpPr>
          <p:grpSpPr>
            <a:xfrm>
              <a:off x="238125" y="2237750"/>
              <a:ext cx="1352275" cy="1350675"/>
              <a:chOff x="238125" y="2237750"/>
              <a:chExt cx="1352275" cy="1350675"/>
            </a:xfrm>
          </p:grpSpPr>
          <p:sp>
            <p:nvSpPr>
              <p:cNvPr id="916" name="Google Shape;916;p66"/>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66"/>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8" name="Google Shape;918;p66"/>
            <p:cNvGrpSpPr/>
            <p:nvPr/>
          </p:nvGrpSpPr>
          <p:grpSpPr>
            <a:xfrm>
              <a:off x="1834425" y="2101750"/>
              <a:ext cx="5533050" cy="1446675"/>
              <a:chOff x="1834425" y="2101750"/>
              <a:chExt cx="5533050" cy="1446675"/>
            </a:xfrm>
          </p:grpSpPr>
          <p:sp>
            <p:nvSpPr>
              <p:cNvPr id="919" name="Google Shape;919;p66"/>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66"/>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66"/>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66"/>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66"/>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66"/>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66"/>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66"/>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66"/>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28" name="Google Shape;928;p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a:solidFill>
                  <a:srgbClr val="005A8A"/>
                </a:solidFill>
                <a:latin typeface="Plus Jakarta Sans ExtraBold"/>
                <a:ea typeface="Plus Jakarta Sans ExtraBold"/>
                <a:cs typeface="Plus Jakarta Sans ExtraBold"/>
                <a:sym typeface="Plus Jakarta Sans ExtraBold"/>
              </a:defRPr>
            </a:lvl1pPr>
            <a:lvl2pPr lvl="1">
              <a:buNone/>
              <a:defRPr b="0">
                <a:solidFill>
                  <a:srgbClr val="005A8A"/>
                </a:solidFill>
                <a:latin typeface="Plus Jakarta Sans ExtraBold"/>
                <a:ea typeface="Plus Jakarta Sans ExtraBold"/>
                <a:cs typeface="Plus Jakarta Sans ExtraBold"/>
                <a:sym typeface="Plus Jakarta Sans ExtraBold"/>
              </a:defRPr>
            </a:lvl2pPr>
            <a:lvl3pPr lvl="2">
              <a:buNone/>
              <a:defRPr b="0">
                <a:solidFill>
                  <a:srgbClr val="005A8A"/>
                </a:solidFill>
                <a:latin typeface="Plus Jakarta Sans ExtraBold"/>
                <a:ea typeface="Plus Jakarta Sans ExtraBold"/>
                <a:cs typeface="Plus Jakarta Sans ExtraBold"/>
                <a:sym typeface="Plus Jakarta Sans ExtraBold"/>
              </a:defRPr>
            </a:lvl3pPr>
            <a:lvl4pPr lvl="3">
              <a:buNone/>
              <a:defRPr b="0">
                <a:solidFill>
                  <a:srgbClr val="005A8A"/>
                </a:solidFill>
                <a:latin typeface="Plus Jakarta Sans ExtraBold"/>
                <a:ea typeface="Plus Jakarta Sans ExtraBold"/>
                <a:cs typeface="Plus Jakarta Sans ExtraBold"/>
                <a:sym typeface="Plus Jakarta Sans ExtraBold"/>
              </a:defRPr>
            </a:lvl4pPr>
            <a:lvl5pPr lvl="4">
              <a:buNone/>
              <a:defRPr b="0">
                <a:solidFill>
                  <a:srgbClr val="005A8A"/>
                </a:solidFill>
                <a:latin typeface="Plus Jakarta Sans ExtraBold"/>
                <a:ea typeface="Plus Jakarta Sans ExtraBold"/>
                <a:cs typeface="Plus Jakarta Sans ExtraBold"/>
                <a:sym typeface="Plus Jakarta Sans ExtraBold"/>
              </a:defRPr>
            </a:lvl5pPr>
            <a:lvl6pPr lvl="5">
              <a:buNone/>
              <a:defRPr b="0">
                <a:solidFill>
                  <a:srgbClr val="005A8A"/>
                </a:solidFill>
                <a:latin typeface="Plus Jakarta Sans ExtraBold"/>
                <a:ea typeface="Plus Jakarta Sans ExtraBold"/>
                <a:cs typeface="Plus Jakarta Sans ExtraBold"/>
                <a:sym typeface="Plus Jakarta Sans ExtraBold"/>
              </a:defRPr>
            </a:lvl6pPr>
            <a:lvl7pPr lvl="6">
              <a:buNone/>
              <a:defRPr b="0">
                <a:solidFill>
                  <a:srgbClr val="005A8A"/>
                </a:solidFill>
                <a:latin typeface="Plus Jakarta Sans ExtraBold"/>
                <a:ea typeface="Plus Jakarta Sans ExtraBold"/>
                <a:cs typeface="Plus Jakarta Sans ExtraBold"/>
                <a:sym typeface="Plus Jakarta Sans ExtraBold"/>
              </a:defRPr>
            </a:lvl7pPr>
            <a:lvl8pPr lvl="7">
              <a:buNone/>
              <a:defRPr b="0">
                <a:solidFill>
                  <a:srgbClr val="005A8A"/>
                </a:solidFill>
                <a:latin typeface="Plus Jakarta Sans ExtraBold"/>
                <a:ea typeface="Plus Jakarta Sans ExtraBold"/>
                <a:cs typeface="Plus Jakarta Sans ExtraBold"/>
                <a:sym typeface="Plus Jakarta Sans ExtraBold"/>
              </a:defRPr>
            </a:lvl8pPr>
            <a:lvl9pPr lvl="8">
              <a:buNone/>
              <a:defRPr b="0">
                <a:solidFill>
                  <a:srgbClr val="005A8A"/>
                </a:solidFill>
                <a:latin typeface="Plus Jakarta Sans ExtraBold"/>
                <a:ea typeface="Plus Jakarta Sans ExtraBold"/>
                <a:cs typeface="Plus Jakarta Sans ExtraBold"/>
                <a:sym typeface="Plus Jakarta Sans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29"/>
        <p:cNvGrpSpPr/>
        <p:nvPr/>
      </p:nvGrpSpPr>
      <p:grpSpPr>
        <a:xfrm>
          <a:off x="0" y="0"/>
          <a:ext cx="0" cy="0"/>
          <a:chOff x="0" y="0"/>
          <a:chExt cx="0" cy="0"/>
        </a:xfrm>
      </p:grpSpPr>
      <p:sp>
        <p:nvSpPr>
          <p:cNvPr id="930" name="Google Shape;930;p67"/>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Font typeface="Plus Jakarta Sans ExtraBold"/>
              <a:buNone/>
              <a:defRPr sz="4800" b="0">
                <a:latin typeface="Plus Jakarta Sans ExtraBold"/>
                <a:ea typeface="Plus Jakarta Sans ExtraBold"/>
                <a:cs typeface="Plus Jakarta Sans ExtraBold"/>
                <a:sym typeface="Plus Jakarta Sans ExtraBold"/>
              </a:defRPr>
            </a:lvl1pPr>
            <a:lvl2pPr lvl="1">
              <a:spcBef>
                <a:spcPts val="0"/>
              </a:spcBef>
              <a:spcAft>
                <a:spcPts val="0"/>
              </a:spcAft>
              <a:buSzPts val="4800"/>
              <a:buFont typeface="Plus Jakarta Sans ExtraBold"/>
              <a:buNone/>
              <a:defRPr sz="4800">
                <a:latin typeface="Plus Jakarta Sans ExtraBold"/>
                <a:ea typeface="Plus Jakarta Sans ExtraBold"/>
                <a:cs typeface="Plus Jakarta Sans ExtraBold"/>
                <a:sym typeface="Plus Jakarta Sans ExtraBold"/>
              </a:defRPr>
            </a:lvl2pPr>
            <a:lvl3pPr lvl="2">
              <a:spcBef>
                <a:spcPts val="0"/>
              </a:spcBef>
              <a:spcAft>
                <a:spcPts val="0"/>
              </a:spcAft>
              <a:buSzPts val="4800"/>
              <a:buFont typeface="Plus Jakarta Sans ExtraBold"/>
              <a:buNone/>
              <a:defRPr sz="4800">
                <a:latin typeface="Plus Jakarta Sans ExtraBold"/>
                <a:ea typeface="Plus Jakarta Sans ExtraBold"/>
                <a:cs typeface="Plus Jakarta Sans ExtraBold"/>
                <a:sym typeface="Plus Jakarta Sans ExtraBold"/>
              </a:defRPr>
            </a:lvl3pPr>
            <a:lvl4pPr lvl="3">
              <a:spcBef>
                <a:spcPts val="0"/>
              </a:spcBef>
              <a:spcAft>
                <a:spcPts val="0"/>
              </a:spcAft>
              <a:buSzPts val="4800"/>
              <a:buFont typeface="Plus Jakarta Sans ExtraBold"/>
              <a:buNone/>
              <a:defRPr sz="4800">
                <a:latin typeface="Plus Jakarta Sans ExtraBold"/>
                <a:ea typeface="Plus Jakarta Sans ExtraBold"/>
                <a:cs typeface="Plus Jakarta Sans ExtraBold"/>
                <a:sym typeface="Plus Jakarta Sans ExtraBold"/>
              </a:defRPr>
            </a:lvl4pPr>
            <a:lvl5pPr lvl="4">
              <a:spcBef>
                <a:spcPts val="0"/>
              </a:spcBef>
              <a:spcAft>
                <a:spcPts val="0"/>
              </a:spcAft>
              <a:buSzPts val="4800"/>
              <a:buFont typeface="Plus Jakarta Sans ExtraBold"/>
              <a:buNone/>
              <a:defRPr sz="4800">
                <a:latin typeface="Plus Jakarta Sans ExtraBold"/>
                <a:ea typeface="Plus Jakarta Sans ExtraBold"/>
                <a:cs typeface="Plus Jakarta Sans ExtraBold"/>
                <a:sym typeface="Plus Jakarta Sans ExtraBold"/>
              </a:defRPr>
            </a:lvl5pPr>
            <a:lvl6pPr lvl="5">
              <a:spcBef>
                <a:spcPts val="0"/>
              </a:spcBef>
              <a:spcAft>
                <a:spcPts val="0"/>
              </a:spcAft>
              <a:buSzPts val="4800"/>
              <a:buFont typeface="Plus Jakarta Sans ExtraBold"/>
              <a:buNone/>
              <a:defRPr sz="4800">
                <a:latin typeface="Plus Jakarta Sans ExtraBold"/>
                <a:ea typeface="Plus Jakarta Sans ExtraBold"/>
                <a:cs typeface="Plus Jakarta Sans ExtraBold"/>
                <a:sym typeface="Plus Jakarta Sans ExtraBold"/>
              </a:defRPr>
            </a:lvl6pPr>
            <a:lvl7pPr lvl="6">
              <a:spcBef>
                <a:spcPts val="0"/>
              </a:spcBef>
              <a:spcAft>
                <a:spcPts val="0"/>
              </a:spcAft>
              <a:buSzPts val="4800"/>
              <a:buFont typeface="Plus Jakarta Sans ExtraBold"/>
              <a:buNone/>
              <a:defRPr sz="4800">
                <a:latin typeface="Plus Jakarta Sans ExtraBold"/>
                <a:ea typeface="Plus Jakarta Sans ExtraBold"/>
                <a:cs typeface="Plus Jakarta Sans ExtraBold"/>
                <a:sym typeface="Plus Jakarta Sans ExtraBold"/>
              </a:defRPr>
            </a:lvl7pPr>
            <a:lvl8pPr lvl="7">
              <a:spcBef>
                <a:spcPts val="0"/>
              </a:spcBef>
              <a:spcAft>
                <a:spcPts val="0"/>
              </a:spcAft>
              <a:buSzPts val="4800"/>
              <a:buFont typeface="Plus Jakarta Sans ExtraBold"/>
              <a:buNone/>
              <a:defRPr sz="4800">
                <a:latin typeface="Plus Jakarta Sans ExtraBold"/>
                <a:ea typeface="Plus Jakarta Sans ExtraBold"/>
                <a:cs typeface="Plus Jakarta Sans ExtraBold"/>
                <a:sym typeface="Plus Jakarta Sans ExtraBold"/>
              </a:defRPr>
            </a:lvl8pPr>
            <a:lvl9pPr lvl="8">
              <a:spcBef>
                <a:spcPts val="0"/>
              </a:spcBef>
              <a:spcAft>
                <a:spcPts val="0"/>
              </a:spcAft>
              <a:buSzPts val="4800"/>
              <a:buFont typeface="Plus Jakarta Sans ExtraBold"/>
              <a:buNone/>
              <a:defRPr sz="4800">
                <a:latin typeface="Plus Jakarta Sans ExtraBold"/>
                <a:ea typeface="Plus Jakarta Sans ExtraBold"/>
                <a:cs typeface="Plus Jakarta Sans ExtraBold"/>
                <a:sym typeface="Plus Jakarta Sans ExtraBold"/>
              </a:defRPr>
            </a:lvl9pPr>
          </a:lstStyle>
          <a:p>
            <a:endParaRPr/>
          </a:p>
        </p:txBody>
      </p:sp>
      <p:grpSp>
        <p:nvGrpSpPr>
          <p:cNvPr id="931" name="Google Shape;931;p67"/>
          <p:cNvGrpSpPr/>
          <p:nvPr/>
        </p:nvGrpSpPr>
        <p:grpSpPr>
          <a:xfrm>
            <a:off x="7724692" y="271192"/>
            <a:ext cx="1141409" cy="237868"/>
            <a:chOff x="238125" y="2101750"/>
            <a:chExt cx="7129350" cy="1486675"/>
          </a:xfrm>
        </p:grpSpPr>
        <p:grpSp>
          <p:nvGrpSpPr>
            <p:cNvPr id="932" name="Google Shape;932;p67"/>
            <p:cNvGrpSpPr/>
            <p:nvPr/>
          </p:nvGrpSpPr>
          <p:grpSpPr>
            <a:xfrm>
              <a:off x="238125" y="2237750"/>
              <a:ext cx="1352275" cy="1350675"/>
              <a:chOff x="238125" y="2237750"/>
              <a:chExt cx="1352275" cy="1350675"/>
            </a:xfrm>
          </p:grpSpPr>
          <p:sp>
            <p:nvSpPr>
              <p:cNvPr id="933" name="Google Shape;933;p67"/>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67"/>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67"/>
            <p:cNvGrpSpPr/>
            <p:nvPr/>
          </p:nvGrpSpPr>
          <p:grpSpPr>
            <a:xfrm>
              <a:off x="1834425" y="2101750"/>
              <a:ext cx="5533050" cy="1446675"/>
              <a:chOff x="1834425" y="2101750"/>
              <a:chExt cx="5533050" cy="1446675"/>
            </a:xfrm>
          </p:grpSpPr>
          <p:sp>
            <p:nvSpPr>
              <p:cNvPr id="936" name="Google Shape;936;p67"/>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67"/>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67"/>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67"/>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67"/>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67"/>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67"/>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67"/>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67"/>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45" name="Google Shape;945;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a:solidFill>
                  <a:srgbClr val="005A8A"/>
                </a:solidFill>
                <a:latin typeface="Plus Jakarta Sans ExtraBold"/>
                <a:ea typeface="Plus Jakarta Sans ExtraBold"/>
                <a:cs typeface="Plus Jakarta Sans ExtraBold"/>
                <a:sym typeface="Plus Jakarta Sans ExtraBold"/>
              </a:defRPr>
            </a:lvl1pPr>
            <a:lvl2pPr lvl="1">
              <a:buNone/>
              <a:defRPr b="0">
                <a:solidFill>
                  <a:srgbClr val="005A8A"/>
                </a:solidFill>
                <a:latin typeface="Plus Jakarta Sans ExtraBold"/>
                <a:ea typeface="Plus Jakarta Sans ExtraBold"/>
                <a:cs typeface="Plus Jakarta Sans ExtraBold"/>
                <a:sym typeface="Plus Jakarta Sans ExtraBold"/>
              </a:defRPr>
            </a:lvl2pPr>
            <a:lvl3pPr lvl="2">
              <a:buNone/>
              <a:defRPr b="0">
                <a:solidFill>
                  <a:srgbClr val="005A8A"/>
                </a:solidFill>
                <a:latin typeface="Plus Jakarta Sans ExtraBold"/>
                <a:ea typeface="Plus Jakarta Sans ExtraBold"/>
                <a:cs typeface="Plus Jakarta Sans ExtraBold"/>
                <a:sym typeface="Plus Jakarta Sans ExtraBold"/>
              </a:defRPr>
            </a:lvl3pPr>
            <a:lvl4pPr lvl="3">
              <a:buNone/>
              <a:defRPr b="0">
                <a:solidFill>
                  <a:srgbClr val="005A8A"/>
                </a:solidFill>
                <a:latin typeface="Plus Jakarta Sans ExtraBold"/>
                <a:ea typeface="Plus Jakarta Sans ExtraBold"/>
                <a:cs typeface="Plus Jakarta Sans ExtraBold"/>
                <a:sym typeface="Plus Jakarta Sans ExtraBold"/>
              </a:defRPr>
            </a:lvl4pPr>
            <a:lvl5pPr lvl="4">
              <a:buNone/>
              <a:defRPr b="0">
                <a:solidFill>
                  <a:srgbClr val="005A8A"/>
                </a:solidFill>
                <a:latin typeface="Plus Jakarta Sans ExtraBold"/>
                <a:ea typeface="Plus Jakarta Sans ExtraBold"/>
                <a:cs typeface="Plus Jakarta Sans ExtraBold"/>
                <a:sym typeface="Plus Jakarta Sans ExtraBold"/>
              </a:defRPr>
            </a:lvl5pPr>
            <a:lvl6pPr lvl="5">
              <a:buNone/>
              <a:defRPr b="0">
                <a:solidFill>
                  <a:srgbClr val="005A8A"/>
                </a:solidFill>
                <a:latin typeface="Plus Jakarta Sans ExtraBold"/>
                <a:ea typeface="Plus Jakarta Sans ExtraBold"/>
                <a:cs typeface="Plus Jakarta Sans ExtraBold"/>
                <a:sym typeface="Plus Jakarta Sans ExtraBold"/>
              </a:defRPr>
            </a:lvl6pPr>
            <a:lvl7pPr lvl="6">
              <a:buNone/>
              <a:defRPr b="0">
                <a:solidFill>
                  <a:srgbClr val="005A8A"/>
                </a:solidFill>
                <a:latin typeface="Plus Jakarta Sans ExtraBold"/>
                <a:ea typeface="Plus Jakarta Sans ExtraBold"/>
                <a:cs typeface="Plus Jakarta Sans ExtraBold"/>
                <a:sym typeface="Plus Jakarta Sans ExtraBold"/>
              </a:defRPr>
            </a:lvl7pPr>
            <a:lvl8pPr lvl="7">
              <a:buNone/>
              <a:defRPr b="0">
                <a:solidFill>
                  <a:srgbClr val="005A8A"/>
                </a:solidFill>
                <a:latin typeface="Plus Jakarta Sans ExtraBold"/>
                <a:ea typeface="Plus Jakarta Sans ExtraBold"/>
                <a:cs typeface="Plus Jakarta Sans ExtraBold"/>
                <a:sym typeface="Plus Jakarta Sans ExtraBold"/>
              </a:defRPr>
            </a:lvl8pPr>
            <a:lvl9pPr lvl="8">
              <a:buNone/>
              <a:defRPr b="0">
                <a:solidFill>
                  <a:srgbClr val="005A8A"/>
                </a:solidFill>
                <a:latin typeface="Plus Jakarta Sans ExtraBold"/>
                <a:ea typeface="Plus Jakarta Sans ExtraBold"/>
                <a:cs typeface="Plus Jakarta Sans ExtraBold"/>
                <a:sym typeface="Plus Jakarta Sans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46"/>
        <p:cNvGrpSpPr/>
        <p:nvPr/>
      </p:nvGrpSpPr>
      <p:grpSpPr>
        <a:xfrm>
          <a:off x="0" y="0"/>
          <a:ext cx="0" cy="0"/>
          <a:chOff x="0" y="0"/>
          <a:chExt cx="0" cy="0"/>
        </a:xfrm>
      </p:grpSpPr>
      <p:sp>
        <p:nvSpPr>
          <p:cNvPr id="947" name="Google Shape;947;p6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6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Font typeface="Plus Jakarta Sans ExtraBold"/>
              <a:buNone/>
              <a:defRPr sz="4200" b="0">
                <a:latin typeface="Plus Jakarta Sans ExtraBold"/>
                <a:ea typeface="Plus Jakarta Sans ExtraBold"/>
                <a:cs typeface="Plus Jakarta Sans ExtraBold"/>
                <a:sym typeface="Plus Jakarta Sans ExtraBold"/>
              </a:defRPr>
            </a:lvl1pPr>
            <a:lvl2pPr lvl="1" algn="ctr">
              <a:spcBef>
                <a:spcPts val="0"/>
              </a:spcBef>
              <a:spcAft>
                <a:spcPts val="0"/>
              </a:spcAft>
              <a:buSzPts val="4200"/>
              <a:buFont typeface="Plus Jakarta Sans ExtraBold"/>
              <a:buNone/>
              <a:defRPr sz="4200">
                <a:latin typeface="Plus Jakarta Sans ExtraBold"/>
                <a:ea typeface="Plus Jakarta Sans ExtraBold"/>
                <a:cs typeface="Plus Jakarta Sans ExtraBold"/>
                <a:sym typeface="Plus Jakarta Sans ExtraBold"/>
              </a:defRPr>
            </a:lvl2pPr>
            <a:lvl3pPr lvl="2" algn="ctr">
              <a:spcBef>
                <a:spcPts val="0"/>
              </a:spcBef>
              <a:spcAft>
                <a:spcPts val="0"/>
              </a:spcAft>
              <a:buSzPts val="4200"/>
              <a:buFont typeface="Plus Jakarta Sans ExtraBold"/>
              <a:buNone/>
              <a:defRPr sz="4200">
                <a:latin typeface="Plus Jakarta Sans ExtraBold"/>
                <a:ea typeface="Plus Jakarta Sans ExtraBold"/>
                <a:cs typeface="Plus Jakarta Sans ExtraBold"/>
                <a:sym typeface="Plus Jakarta Sans ExtraBold"/>
              </a:defRPr>
            </a:lvl3pPr>
            <a:lvl4pPr lvl="3" algn="ctr">
              <a:spcBef>
                <a:spcPts val="0"/>
              </a:spcBef>
              <a:spcAft>
                <a:spcPts val="0"/>
              </a:spcAft>
              <a:buSzPts val="4200"/>
              <a:buFont typeface="Plus Jakarta Sans ExtraBold"/>
              <a:buNone/>
              <a:defRPr sz="4200">
                <a:latin typeface="Plus Jakarta Sans ExtraBold"/>
                <a:ea typeface="Plus Jakarta Sans ExtraBold"/>
                <a:cs typeface="Plus Jakarta Sans ExtraBold"/>
                <a:sym typeface="Plus Jakarta Sans ExtraBold"/>
              </a:defRPr>
            </a:lvl4pPr>
            <a:lvl5pPr lvl="4" algn="ctr">
              <a:spcBef>
                <a:spcPts val="0"/>
              </a:spcBef>
              <a:spcAft>
                <a:spcPts val="0"/>
              </a:spcAft>
              <a:buSzPts val="4200"/>
              <a:buFont typeface="Plus Jakarta Sans ExtraBold"/>
              <a:buNone/>
              <a:defRPr sz="4200">
                <a:latin typeface="Plus Jakarta Sans ExtraBold"/>
                <a:ea typeface="Plus Jakarta Sans ExtraBold"/>
                <a:cs typeface="Plus Jakarta Sans ExtraBold"/>
                <a:sym typeface="Plus Jakarta Sans ExtraBold"/>
              </a:defRPr>
            </a:lvl5pPr>
            <a:lvl6pPr lvl="5" algn="ctr">
              <a:spcBef>
                <a:spcPts val="0"/>
              </a:spcBef>
              <a:spcAft>
                <a:spcPts val="0"/>
              </a:spcAft>
              <a:buSzPts val="4200"/>
              <a:buFont typeface="Plus Jakarta Sans ExtraBold"/>
              <a:buNone/>
              <a:defRPr sz="4200">
                <a:latin typeface="Plus Jakarta Sans ExtraBold"/>
                <a:ea typeface="Plus Jakarta Sans ExtraBold"/>
                <a:cs typeface="Plus Jakarta Sans ExtraBold"/>
                <a:sym typeface="Plus Jakarta Sans ExtraBold"/>
              </a:defRPr>
            </a:lvl6pPr>
            <a:lvl7pPr lvl="6" algn="ctr">
              <a:spcBef>
                <a:spcPts val="0"/>
              </a:spcBef>
              <a:spcAft>
                <a:spcPts val="0"/>
              </a:spcAft>
              <a:buSzPts val="4200"/>
              <a:buFont typeface="Plus Jakarta Sans ExtraBold"/>
              <a:buNone/>
              <a:defRPr sz="4200">
                <a:latin typeface="Plus Jakarta Sans ExtraBold"/>
                <a:ea typeface="Plus Jakarta Sans ExtraBold"/>
                <a:cs typeface="Plus Jakarta Sans ExtraBold"/>
                <a:sym typeface="Plus Jakarta Sans ExtraBold"/>
              </a:defRPr>
            </a:lvl7pPr>
            <a:lvl8pPr lvl="7" algn="ctr">
              <a:spcBef>
                <a:spcPts val="0"/>
              </a:spcBef>
              <a:spcAft>
                <a:spcPts val="0"/>
              </a:spcAft>
              <a:buSzPts val="4200"/>
              <a:buFont typeface="Plus Jakarta Sans ExtraBold"/>
              <a:buNone/>
              <a:defRPr sz="4200">
                <a:latin typeface="Plus Jakarta Sans ExtraBold"/>
                <a:ea typeface="Plus Jakarta Sans ExtraBold"/>
                <a:cs typeface="Plus Jakarta Sans ExtraBold"/>
                <a:sym typeface="Plus Jakarta Sans ExtraBold"/>
              </a:defRPr>
            </a:lvl8pPr>
            <a:lvl9pPr lvl="8" algn="ctr">
              <a:spcBef>
                <a:spcPts val="0"/>
              </a:spcBef>
              <a:spcAft>
                <a:spcPts val="0"/>
              </a:spcAft>
              <a:buSzPts val="4200"/>
              <a:buFont typeface="Plus Jakarta Sans ExtraBold"/>
              <a:buNone/>
              <a:defRPr sz="4200">
                <a:latin typeface="Plus Jakarta Sans ExtraBold"/>
                <a:ea typeface="Plus Jakarta Sans ExtraBold"/>
                <a:cs typeface="Plus Jakarta Sans ExtraBold"/>
                <a:sym typeface="Plus Jakarta Sans ExtraBold"/>
              </a:defRPr>
            </a:lvl9pPr>
          </a:lstStyle>
          <a:p>
            <a:endParaRPr/>
          </a:p>
        </p:txBody>
      </p:sp>
      <p:sp>
        <p:nvSpPr>
          <p:cNvPr id="949" name="Google Shape;949;p6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Font typeface="Inter"/>
              <a:buNone/>
              <a:defRPr sz="2100">
                <a:latin typeface="Inter"/>
                <a:ea typeface="Inter"/>
                <a:cs typeface="Inter"/>
                <a:sym typeface="Inter"/>
              </a:defRPr>
            </a:lvl1pPr>
            <a:lvl2pPr lvl="1" algn="ctr">
              <a:lnSpc>
                <a:spcPct val="100000"/>
              </a:lnSpc>
              <a:spcBef>
                <a:spcPts val="0"/>
              </a:spcBef>
              <a:spcAft>
                <a:spcPts val="0"/>
              </a:spcAft>
              <a:buSzPts val="2100"/>
              <a:buFont typeface="Inter"/>
              <a:buNone/>
              <a:defRPr sz="2100">
                <a:latin typeface="Inter"/>
                <a:ea typeface="Inter"/>
                <a:cs typeface="Inter"/>
                <a:sym typeface="Inter"/>
              </a:defRPr>
            </a:lvl2pPr>
            <a:lvl3pPr lvl="2" algn="ctr">
              <a:lnSpc>
                <a:spcPct val="100000"/>
              </a:lnSpc>
              <a:spcBef>
                <a:spcPts val="0"/>
              </a:spcBef>
              <a:spcAft>
                <a:spcPts val="0"/>
              </a:spcAft>
              <a:buSzPts val="2100"/>
              <a:buFont typeface="Inter"/>
              <a:buNone/>
              <a:defRPr sz="2100">
                <a:latin typeface="Inter"/>
                <a:ea typeface="Inter"/>
                <a:cs typeface="Inter"/>
                <a:sym typeface="Inter"/>
              </a:defRPr>
            </a:lvl3pPr>
            <a:lvl4pPr lvl="3" algn="ctr">
              <a:lnSpc>
                <a:spcPct val="100000"/>
              </a:lnSpc>
              <a:spcBef>
                <a:spcPts val="0"/>
              </a:spcBef>
              <a:spcAft>
                <a:spcPts val="0"/>
              </a:spcAft>
              <a:buSzPts val="2100"/>
              <a:buFont typeface="Inter"/>
              <a:buNone/>
              <a:defRPr sz="2100">
                <a:latin typeface="Inter"/>
                <a:ea typeface="Inter"/>
                <a:cs typeface="Inter"/>
                <a:sym typeface="Inter"/>
              </a:defRPr>
            </a:lvl4pPr>
            <a:lvl5pPr lvl="4" algn="ctr">
              <a:lnSpc>
                <a:spcPct val="100000"/>
              </a:lnSpc>
              <a:spcBef>
                <a:spcPts val="0"/>
              </a:spcBef>
              <a:spcAft>
                <a:spcPts val="0"/>
              </a:spcAft>
              <a:buSzPts val="2100"/>
              <a:buFont typeface="Inter"/>
              <a:buNone/>
              <a:defRPr sz="2100">
                <a:latin typeface="Inter"/>
                <a:ea typeface="Inter"/>
                <a:cs typeface="Inter"/>
                <a:sym typeface="Inter"/>
              </a:defRPr>
            </a:lvl5pPr>
            <a:lvl6pPr lvl="5" algn="ctr">
              <a:lnSpc>
                <a:spcPct val="100000"/>
              </a:lnSpc>
              <a:spcBef>
                <a:spcPts val="0"/>
              </a:spcBef>
              <a:spcAft>
                <a:spcPts val="0"/>
              </a:spcAft>
              <a:buSzPts val="2100"/>
              <a:buFont typeface="Inter"/>
              <a:buNone/>
              <a:defRPr sz="2100">
                <a:latin typeface="Inter"/>
                <a:ea typeface="Inter"/>
                <a:cs typeface="Inter"/>
                <a:sym typeface="Inter"/>
              </a:defRPr>
            </a:lvl6pPr>
            <a:lvl7pPr lvl="6" algn="ctr">
              <a:lnSpc>
                <a:spcPct val="100000"/>
              </a:lnSpc>
              <a:spcBef>
                <a:spcPts val="0"/>
              </a:spcBef>
              <a:spcAft>
                <a:spcPts val="0"/>
              </a:spcAft>
              <a:buSzPts val="2100"/>
              <a:buFont typeface="Inter"/>
              <a:buNone/>
              <a:defRPr sz="2100">
                <a:latin typeface="Inter"/>
                <a:ea typeface="Inter"/>
                <a:cs typeface="Inter"/>
                <a:sym typeface="Inter"/>
              </a:defRPr>
            </a:lvl7pPr>
            <a:lvl8pPr lvl="7" algn="ctr">
              <a:lnSpc>
                <a:spcPct val="100000"/>
              </a:lnSpc>
              <a:spcBef>
                <a:spcPts val="0"/>
              </a:spcBef>
              <a:spcAft>
                <a:spcPts val="0"/>
              </a:spcAft>
              <a:buSzPts val="2100"/>
              <a:buFont typeface="Inter"/>
              <a:buNone/>
              <a:defRPr sz="2100">
                <a:latin typeface="Inter"/>
                <a:ea typeface="Inter"/>
                <a:cs typeface="Inter"/>
                <a:sym typeface="Inter"/>
              </a:defRPr>
            </a:lvl8pPr>
            <a:lvl9pPr lvl="8" algn="ctr">
              <a:lnSpc>
                <a:spcPct val="100000"/>
              </a:lnSpc>
              <a:spcBef>
                <a:spcPts val="0"/>
              </a:spcBef>
              <a:spcAft>
                <a:spcPts val="0"/>
              </a:spcAft>
              <a:buSzPts val="2100"/>
              <a:buFont typeface="Inter"/>
              <a:buNone/>
              <a:defRPr sz="2100">
                <a:latin typeface="Inter"/>
                <a:ea typeface="Inter"/>
                <a:cs typeface="Inter"/>
                <a:sym typeface="Inter"/>
              </a:defRPr>
            </a:lvl9pPr>
          </a:lstStyle>
          <a:p>
            <a:endParaRPr/>
          </a:p>
        </p:txBody>
      </p:sp>
      <p:sp>
        <p:nvSpPr>
          <p:cNvPr id="950" name="Google Shape;950;p6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Font typeface="Inter"/>
              <a:buChar char="●"/>
              <a:defRPr>
                <a:latin typeface="Inter"/>
                <a:ea typeface="Inter"/>
                <a:cs typeface="Inter"/>
                <a:sym typeface="Inter"/>
              </a:defRPr>
            </a:lvl1pPr>
            <a:lvl2pPr marL="914400" lvl="1" indent="-317500">
              <a:spcBef>
                <a:spcPts val="0"/>
              </a:spcBef>
              <a:spcAft>
                <a:spcPts val="0"/>
              </a:spcAft>
              <a:buSzPts val="1400"/>
              <a:buFont typeface="Inter"/>
              <a:buChar char="○"/>
              <a:defRPr>
                <a:latin typeface="Inter"/>
                <a:ea typeface="Inter"/>
                <a:cs typeface="Inter"/>
                <a:sym typeface="Inter"/>
              </a:defRPr>
            </a:lvl2pPr>
            <a:lvl3pPr marL="1371600" lvl="2" indent="-317500">
              <a:spcBef>
                <a:spcPts val="0"/>
              </a:spcBef>
              <a:spcAft>
                <a:spcPts val="0"/>
              </a:spcAft>
              <a:buSzPts val="1400"/>
              <a:buFont typeface="Inter"/>
              <a:buChar char="■"/>
              <a:defRPr>
                <a:latin typeface="Inter"/>
                <a:ea typeface="Inter"/>
                <a:cs typeface="Inter"/>
                <a:sym typeface="Inter"/>
              </a:defRPr>
            </a:lvl3pPr>
            <a:lvl4pPr marL="1828800" lvl="3" indent="-317500">
              <a:spcBef>
                <a:spcPts val="0"/>
              </a:spcBef>
              <a:spcAft>
                <a:spcPts val="0"/>
              </a:spcAft>
              <a:buSzPts val="1400"/>
              <a:buFont typeface="Inter"/>
              <a:buChar char="●"/>
              <a:defRPr>
                <a:latin typeface="Inter"/>
                <a:ea typeface="Inter"/>
                <a:cs typeface="Inter"/>
                <a:sym typeface="Inter"/>
              </a:defRPr>
            </a:lvl4pPr>
            <a:lvl5pPr marL="2286000" lvl="4" indent="-317500">
              <a:spcBef>
                <a:spcPts val="0"/>
              </a:spcBef>
              <a:spcAft>
                <a:spcPts val="0"/>
              </a:spcAft>
              <a:buSzPts val="1400"/>
              <a:buFont typeface="Inter"/>
              <a:buChar char="○"/>
              <a:defRPr>
                <a:latin typeface="Inter"/>
                <a:ea typeface="Inter"/>
                <a:cs typeface="Inter"/>
                <a:sym typeface="Inter"/>
              </a:defRPr>
            </a:lvl5pPr>
            <a:lvl6pPr marL="2743200" lvl="5" indent="-317500">
              <a:spcBef>
                <a:spcPts val="0"/>
              </a:spcBef>
              <a:spcAft>
                <a:spcPts val="0"/>
              </a:spcAft>
              <a:buSzPts val="1400"/>
              <a:buFont typeface="Inter"/>
              <a:buChar char="■"/>
              <a:defRPr>
                <a:latin typeface="Inter"/>
                <a:ea typeface="Inter"/>
                <a:cs typeface="Inter"/>
                <a:sym typeface="Inter"/>
              </a:defRPr>
            </a:lvl6pPr>
            <a:lvl7pPr marL="3200400" lvl="6" indent="-317500">
              <a:spcBef>
                <a:spcPts val="0"/>
              </a:spcBef>
              <a:spcAft>
                <a:spcPts val="0"/>
              </a:spcAft>
              <a:buSzPts val="1400"/>
              <a:buFont typeface="Inter"/>
              <a:buChar char="●"/>
              <a:defRPr>
                <a:latin typeface="Inter"/>
                <a:ea typeface="Inter"/>
                <a:cs typeface="Inter"/>
                <a:sym typeface="Inter"/>
              </a:defRPr>
            </a:lvl7pPr>
            <a:lvl8pPr marL="3657600" lvl="7" indent="-317500">
              <a:spcBef>
                <a:spcPts val="0"/>
              </a:spcBef>
              <a:spcAft>
                <a:spcPts val="0"/>
              </a:spcAft>
              <a:buSzPts val="1400"/>
              <a:buFont typeface="Inter"/>
              <a:buChar char="○"/>
              <a:defRPr>
                <a:latin typeface="Inter"/>
                <a:ea typeface="Inter"/>
                <a:cs typeface="Inter"/>
                <a:sym typeface="Inter"/>
              </a:defRPr>
            </a:lvl8pPr>
            <a:lvl9pPr marL="4114800" lvl="8" indent="-317500">
              <a:spcBef>
                <a:spcPts val="0"/>
              </a:spcBef>
              <a:spcAft>
                <a:spcPts val="0"/>
              </a:spcAft>
              <a:buSzPts val="1400"/>
              <a:buFont typeface="Inter"/>
              <a:buChar char="■"/>
              <a:defRPr>
                <a:latin typeface="Inter"/>
                <a:ea typeface="Inter"/>
                <a:cs typeface="Inter"/>
                <a:sym typeface="Inter"/>
              </a:defRPr>
            </a:lvl9pPr>
          </a:lstStyle>
          <a:p>
            <a:endParaRPr/>
          </a:p>
        </p:txBody>
      </p:sp>
      <p:sp>
        <p:nvSpPr>
          <p:cNvPr id="951" name="Google Shape;951;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a:solidFill>
                  <a:srgbClr val="005A8A"/>
                </a:solidFill>
                <a:latin typeface="Plus Jakarta Sans ExtraBold"/>
                <a:ea typeface="Plus Jakarta Sans ExtraBold"/>
                <a:cs typeface="Plus Jakarta Sans ExtraBold"/>
                <a:sym typeface="Plus Jakarta Sans ExtraBold"/>
              </a:defRPr>
            </a:lvl1pPr>
            <a:lvl2pPr lvl="1">
              <a:buNone/>
              <a:defRPr b="0">
                <a:solidFill>
                  <a:srgbClr val="005A8A"/>
                </a:solidFill>
                <a:latin typeface="Plus Jakarta Sans ExtraBold"/>
                <a:ea typeface="Plus Jakarta Sans ExtraBold"/>
                <a:cs typeface="Plus Jakarta Sans ExtraBold"/>
                <a:sym typeface="Plus Jakarta Sans ExtraBold"/>
              </a:defRPr>
            </a:lvl2pPr>
            <a:lvl3pPr lvl="2">
              <a:buNone/>
              <a:defRPr b="0">
                <a:solidFill>
                  <a:srgbClr val="005A8A"/>
                </a:solidFill>
                <a:latin typeface="Plus Jakarta Sans ExtraBold"/>
                <a:ea typeface="Plus Jakarta Sans ExtraBold"/>
                <a:cs typeface="Plus Jakarta Sans ExtraBold"/>
                <a:sym typeface="Plus Jakarta Sans ExtraBold"/>
              </a:defRPr>
            </a:lvl3pPr>
            <a:lvl4pPr lvl="3">
              <a:buNone/>
              <a:defRPr b="0">
                <a:solidFill>
                  <a:srgbClr val="005A8A"/>
                </a:solidFill>
                <a:latin typeface="Plus Jakarta Sans ExtraBold"/>
                <a:ea typeface="Plus Jakarta Sans ExtraBold"/>
                <a:cs typeface="Plus Jakarta Sans ExtraBold"/>
                <a:sym typeface="Plus Jakarta Sans ExtraBold"/>
              </a:defRPr>
            </a:lvl4pPr>
            <a:lvl5pPr lvl="4">
              <a:buNone/>
              <a:defRPr b="0">
                <a:solidFill>
                  <a:srgbClr val="005A8A"/>
                </a:solidFill>
                <a:latin typeface="Plus Jakarta Sans ExtraBold"/>
                <a:ea typeface="Plus Jakarta Sans ExtraBold"/>
                <a:cs typeface="Plus Jakarta Sans ExtraBold"/>
                <a:sym typeface="Plus Jakarta Sans ExtraBold"/>
              </a:defRPr>
            </a:lvl5pPr>
            <a:lvl6pPr lvl="5">
              <a:buNone/>
              <a:defRPr b="0">
                <a:solidFill>
                  <a:srgbClr val="005A8A"/>
                </a:solidFill>
                <a:latin typeface="Plus Jakarta Sans ExtraBold"/>
                <a:ea typeface="Plus Jakarta Sans ExtraBold"/>
                <a:cs typeface="Plus Jakarta Sans ExtraBold"/>
                <a:sym typeface="Plus Jakarta Sans ExtraBold"/>
              </a:defRPr>
            </a:lvl6pPr>
            <a:lvl7pPr lvl="6">
              <a:buNone/>
              <a:defRPr b="0">
                <a:solidFill>
                  <a:srgbClr val="005A8A"/>
                </a:solidFill>
                <a:latin typeface="Plus Jakarta Sans ExtraBold"/>
                <a:ea typeface="Plus Jakarta Sans ExtraBold"/>
                <a:cs typeface="Plus Jakarta Sans ExtraBold"/>
                <a:sym typeface="Plus Jakarta Sans ExtraBold"/>
              </a:defRPr>
            </a:lvl7pPr>
            <a:lvl8pPr lvl="7">
              <a:buNone/>
              <a:defRPr b="0">
                <a:solidFill>
                  <a:srgbClr val="005A8A"/>
                </a:solidFill>
                <a:latin typeface="Plus Jakarta Sans ExtraBold"/>
                <a:ea typeface="Plus Jakarta Sans ExtraBold"/>
                <a:cs typeface="Plus Jakarta Sans ExtraBold"/>
                <a:sym typeface="Plus Jakarta Sans ExtraBold"/>
              </a:defRPr>
            </a:lvl8pPr>
            <a:lvl9pPr lvl="8">
              <a:buNone/>
              <a:defRPr b="0">
                <a:solidFill>
                  <a:srgbClr val="005A8A"/>
                </a:solidFill>
                <a:latin typeface="Plus Jakarta Sans ExtraBold"/>
                <a:ea typeface="Plus Jakarta Sans ExtraBold"/>
                <a:cs typeface="Plus Jakarta Sans ExtraBold"/>
                <a:sym typeface="Plus Jakarta Sans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52"/>
        <p:cNvGrpSpPr/>
        <p:nvPr/>
      </p:nvGrpSpPr>
      <p:grpSpPr>
        <a:xfrm>
          <a:off x="0" y="0"/>
          <a:ext cx="0" cy="0"/>
          <a:chOff x="0" y="0"/>
          <a:chExt cx="0" cy="0"/>
        </a:xfrm>
      </p:grpSpPr>
      <p:sp>
        <p:nvSpPr>
          <p:cNvPr id="953" name="Google Shape;953;p6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Font typeface="Inter"/>
              <a:buNone/>
              <a:defRPr>
                <a:latin typeface="Inter"/>
                <a:ea typeface="Inter"/>
                <a:cs typeface="Inter"/>
                <a:sym typeface="Inter"/>
              </a:defRPr>
            </a:lvl1pPr>
          </a:lstStyle>
          <a:p>
            <a:endParaRPr/>
          </a:p>
        </p:txBody>
      </p:sp>
      <p:grpSp>
        <p:nvGrpSpPr>
          <p:cNvPr id="954" name="Google Shape;954;p69"/>
          <p:cNvGrpSpPr/>
          <p:nvPr/>
        </p:nvGrpSpPr>
        <p:grpSpPr>
          <a:xfrm>
            <a:off x="7724692" y="271192"/>
            <a:ext cx="1141409" cy="237868"/>
            <a:chOff x="238125" y="2101750"/>
            <a:chExt cx="7129350" cy="1486675"/>
          </a:xfrm>
        </p:grpSpPr>
        <p:grpSp>
          <p:nvGrpSpPr>
            <p:cNvPr id="955" name="Google Shape;955;p69"/>
            <p:cNvGrpSpPr/>
            <p:nvPr/>
          </p:nvGrpSpPr>
          <p:grpSpPr>
            <a:xfrm>
              <a:off x="238125" y="2237750"/>
              <a:ext cx="1352275" cy="1350675"/>
              <a:chOff x="238125" y="2237750"/>
              <a:chExt cx="1352275" cy="1350675"/>
            </a:xfrm>
          </p:grpSpPr>
          <p:sp>
            <p:nvSpPr>
              <p:cNvPr id="956" name="Google Shape;956;p69"/>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69"/>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8" name="Google Shape;958;p69"/>
            <p:cNvGrpSpPr/>
            <p:nvPr/>
          </p:nvGrpSpPr>
          <p:grpSpPr>
            <a:xfrm>
              <a:off x="1834425" y="2101750"/>
              <a:ext cx="5533050" cy="1446675"/>
              <a:chOff x="1834425" y="2101750"/>
              <a:chExt cx="5533050" cy="1446675"/>
            </a:xfrm>
          </p:grpSpPr>
          <p:sp>
            <p:nvSpPr>
              <p:cNvPr id="959" name="Google Shape;959;p69"/>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69"/>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69"/>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69"/>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69"/>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69"/>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69"/>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69"/>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69"/>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68" name="Google Shape;968;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a:solidFill>
                  <a:srgbClr val="005A8A"/>
                </a:solidFill>
                <a:latin typeface="Plus Jakarta Sans ExtraBold"/>
                <a:ea typeface="Plus Jakarta Sans ExtraBold"/>
                <a:cs typeface="Plus Jakarta Sans ExtraBold"/>
                <a:sym typeface="Plus Jakarta Sans ExtraBold"/>
              </a:defRPr>
            </a:lvl1pPr>
            <a:lvl2pPr lvl="1">
              <a:buNone/>
              <a:defRPr b="0">
                <a:solidFill>
                  <a:srgbClr val="005A8A"/>
                </a:solidFill>
                <a:latin typeface="Plus Jakarta Sans ExtraBold"/>
                <a:ea typeface="Plus Jakarta Sans ExtraBold"/>
                <a:cs typeface="Plus Jakarta Sans ExtraBold"/>
                <a:sym typeface="Plus Jakarta Sans ExtraBold"/>
              </a:defRPr>
            </a:lvl2pPr>
            <a:lvl3pPr lvl="2">
              <a:buNone/>
              <a:defRPr b="0">
                <a:solidFill>
                  <a:srgbClr val="005A8A"/>
                </a:solidFill>
                <a:latin typeface="Plus Jakarta Sans ExtraBold"/>
                <a:ea typeface="Plus Jakarta Sans ExtraBold"/>
                <a:cs typeface="Plus Jakarta Sans ExtraBold"/>
                <a:sym typeface="Plus Jakarta Sans ExtraBold"/>
              </a:defRPr>
            </a:lvl3pPr>
            <a:lvl4pPr lvl="3">
              <a:buNone/>
              <a:defRPr b="0">
                <a:solidFill>
                  <a:srgbClr val="005A8A"/>
                </a:solidFill>
                <a:latin typeface="Plus Jakarta Sans ExtraBold"/>
                <a:ea typeface="Plus Jakarta Sans ExtraBold"/>
                <a:cs typeface="Plus Jakarta Sans ExtraBold"/>
                <a:sym typeface="Plus Jakarta Sans ExtraBold"/>
              </a:defRPr>
            </a:lvl4pPr>
            <a:lvl5pPr lvl="4">
              <a:buNone/>
              <a:defRPr b="0">
                <a:solidFill>
                  <a:srgbClr val="005A8A"/>
                </a:solidFill>
                <a:latin typeface="Plus Jakarta Sans ExtraBold"/>
                <a:ea typeface="Plus Jakarta Sans ExtraBold"/>
                <a:cs typeface="Plus Jakarta Sans ExtraBold"/>
                <a:sym typeface="Plus Jakarta Sans ExtraBold"/>
              </a:defRPr>
            </a:lvl5pPr>
            <a:lvl6pPr lvl="5">
              <a:buNone/>
              <a:defRPr b="0">
                <a:solidFill>
                  <a:srgbClr val="005A8A"/>
                </a:solidFill>
                <a:latin typeface="Plus Jakarta Sans ExtraBold"/>
                <a:ea typeface="Plus Jakarta Sans ExtraBold"/>
                <a:cs typeface="Plus Jakarta Sans ExtraBold"/>
                <a:sym typeface="Plus Jakarta Sans ExtraBold"/>
              </a:defRPr>
            </a:lvl6pPr>
            <a:lvl7pPr lvl="6">
              <a:buNone/>
              <a:defRPr b="0">
                <a:solidFill>
                  <a:srgbClr val="005A8A"/>
                </a:solidFill>
                <a:latin typeface="Plus Jakarta Sans ExtraBold"/>
                <a:ea typeface="Plus Jakarta Sans ExtraBold"/>
                <a:cs typeface="Plus Jakarta Sans ExtraBold"/>
                <a:sym typeface="Plus Jakarta Sans ExtraBold"/>
              </a:defRPr>
            </a:lvl7pPr>
            <a:lvl8pPr lvl="7">
              <a:buNone/>
              <a:defRPr b="0">
                <a:solidFill>
                  <a:srgbClr val="005A8A"/>
                </a:solidFill>
                <a:latin typeface="Plus Jakarta Sans ExtraBold"/>
                <a:ea typeface="Plus Jakarta Sans ExtraBold"/>
                <a:cs typeface="Plus Jakarta Sans ExtraBold"/>
                <a:sym typeface="Plus Jakarta Sans ExtraBold"/>
              </a:defRPr>
            </a:lvl8pPr>
            <a:lvl9pPr lvl="8">
              <a:buNone/>
              <a:defRPr b="0">
                <a:solidFill>
                  <a:srgbClr val="005A8A"/>
                </a:solidFill>
                <a:latin typeface="Plus Jakarta Sans ExtraBold"/>
                <a:ea typeface="Plus Jakarta Sans ExtraBold"/>
                <a:cs typeface="Plus Jakarta Sans ExtraBold"/>
                <a:sym typeface="Plus Jakarta Sans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9"/>
        <p:cNvGrpSpPr/>
        <p:nvPr/>
      </p:nvGrpSpPr>
      <p:grpSpPr>
        <a:xfrm>
          <a:off x="0" y="0"/>
          <a:ext cx="0" cy="0"/>
          <a:chOff x="0" y="0"/>
          <a:chExt cx="0" cy="0"/>
        </a:xfrm>
      </p:grpSpPr>
      <p:grpSp>
        <p:nvGrpSpPr>
          <p:cNvPr id="970" name="Google Shape;970;p70"/>
          <p:cNvGrpSpPr/>
          <p:nvPr/>
        </p:nvGrpSpPr>
        <p:grpSpPr>
          <a:xfrm>
            <a:off x="7724692" y="271192"/>
            <a:ext cx="1141409" cy="237868"/>
            <a:chOff x="238125" y="2101750"/>
            <a:chExt cx="7129350" cy="1486675"/>
          </a:xfrm>
        </p:grpSpPr>
        <p:grpSp>
          <p:nvGrpSpPr>
            <p:cNvPr id="971" name="Google Shape;971;p70"/>
            <p:cNvGrpSpPr/>
            <p:nvPr/>
          </p:nvGrpSpPr>
          <p:grpSpPr>
            <a:xfrm>
              <a:off x="238125" y="2237750"/>
              <a:ext cx="1352275" cy="1350675"/>
              <a:chOff x="238125" y="2237750"/>
              <a:chExt cx="1352275" cy="1350675"/>
            </a:xfrm>
          </p:grpSpPr>
          <p:sp>
            <p:nvSpPr>
              <p:cNvPr id="972" name="Google Shape;972;p70"/>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70"/>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4" name="Google Shape;974;p70"/>
            <p:cNvGrpSpPr/>
            <p:nvPr/>
          </p:nvGrpSpPr>
          <p:grpSpPr>
            <a:xfrm>
              <a:off x="1834425" y="2101750"/>
              <a:ext cx="5533050" cy="1446675"/>
              <a:chOff x="1834425" y="2101750"/>
              <a:chExt cx="5533050" cy="1446675"/>
            </a:xfrm>
          </p:grpSpPr>
          <p:sp>
            <p:nvSpPr>
              <p:cNvPr id="975" name="Google Shape;975;p70"/>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70"/>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70"/>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70"/>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70"/>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70"/>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70"/>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70"/>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70"/>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84" name="Google Shape;984;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a:solidFill>
                  <a:srgbClr val="005A8A"/>
                </a:solidFill>
                <a:latin typeface="Plus Jakarta Sans ExtraBold"/>
                <a:ea typeface="Plus Jakarta Sans ExtraBold"/>
                <a:cs typeface="Plus Jakarta Sans ExtraBold"/>
                <a:sym typeface="Plus Jakarta Sans ExtraBold"/>
              </a:defRPr>
            </a:lvl1pPr>
            <a:lvl2pPr lvl="1">
              <a:buNone/>
              <a:defRPr b="0">
                <a:solidFill>
                  <a:srgbClr val="005A8A"/>
                </a:solidFill>
                <a:latin typeface="Plus Jakarta Sans ExtraBold"/>
                <a:ea typeface="Plus Jakarta Sans ExtraBold"/>
                <a:cs typeface="Plus Jakarta Sans ExtraBold"/>
                <a:sym typeface="Plus Jakarta Sans ExtraBold"/>
              </a:defRPr>
            </a:lvl2pPr>
            <a:lvl3pPr lvl="2">
              <a:buNone/>
              <a:defRPr b="0">
                <a:solidFill>
                  <a:srgbClr val="005A8A"/>
                </a:solidFill>
                <a:latin typeface="Plus Jakarta Sans ExtraBold"/>
                <a:ea typeface="Plus Jakarta Sans ExtraBold"/>
                <a:cs typeface="Plus Jakarta Sans ExtraBold"/>
                <a:sym typeface="Plus Jakarta Sans ExtraBold"/>
              </a:defRPr>
            </a:lvl3pPr>
            <a:lvl4pPr lvl="3">
              <a:buNone/>
              <a:defRPr b="0">
                <a:solidFill>
                  <a:srgbClr val="005A8A"/>
                </a:solidFill>
                <a:latin typeface="Plus Jakarta Sans ExtraBold"/>
                <a:ea typeface="Plus Jakarta Sans ExtraBold"/>
                <a:cs typeface="Plus Jakarta Sans ExtraBold"/>
                <a:sym typeface="Plus Jakarta Sans ExtraBold"/>
              </a:defRPr>
            </a:lvl4pPr>
            <a:lvl5pPr lvl="4">
              <a:buNone/>
              <a:defRPr b="0">
                <a:solidFill>
                  <a:srgbClr val="005A8A"/>
                </a:solidFill>
                <a:latin typeface="Plus Jakarta Sans ExtraBold"/>
                <a:ea typeface="Plus Jakarta Sans ExtraBold"/>
                <a:cs typeface="Plus Jakarta Sans ExtraBold"/>
                <a:sym typeface="Plus Jakarta Sans ExtraBold"/>
              </a:defRPr>
            </a:lvl5pPr>
            <a:lvl6pPr lvl="5">
              <a:buNone/>
              <a:defRPr b="0">
                <a:solidFill>
                  <a:srgbClr val="005A8A"/>
                </a:solidFill>
                <a:latin typeface="Plus Jakarta Sans ExtraBold"/>
                <a:ea typeface="Plus Jakarta Sans ExtraBold"/>
                <a:cs typeface="Plus Jakarta Sans ExtraBold"/>
                <a:sym typeface="Plus Jakarta Sans ExtraBold"/>
              </a:defRPr>
            </a:lvl6pPr>
            <a:lvl7pPr lvl="6">
              <a:buNone/>
              <a:defRPr b="0">
                <a:solidFill>
                  <a:srgbClr val="005A8A"/>
                </a:solidFill>
                <a:latin typeface="Plus Jakarta Sans ExtraBold"/>
                <a:ea typeface="Plus Jakarta Sans ExtraBold"/>
                <a:cs typeface="Plus Jakarta Sans ExtraBold"/>
                <a:sym typeface="Plus Jakarta Sans ExtraBold"/>
              </a:defRPr>
            </a:lvl7pPr>
            <a:lvl8pPr lvl="7">
              <a:buNone/>
              <a:defRPr b="0">
                <a:solidFill>
                  <a:srgbClr val="005A8A"/>
                </a:solidFill>
                <a:latin typeface="Plus Jakarta Sans ExtraBold"/>
                <a:ea typeface="Plus Jakarta Sans ExtraBold"/>
                <a:cs typeface="Plus Jakarta Sans ExtraBold"/>
                <a:sym typeface="Plus Jakarta Sans ExtraBold"/>
              </a:defRPr>
            </a:lvl8pPr>
            <a:lvl9pPr lvl="8">
              <a:buNone/>
              <a:defRPr b="0">
                <a:solidFill>
                  <a:srgbClr val="005A8A"/>
                </a:solidFill>
                <a:latin typeface="Plus Jakarta Sans ExtraBold"/>
                <a:ea typeface="Plus Jakarta Sans ExtraBold"/>
                <a:cs typeface="Plus Jakarta Sans ExtraBold"/>
                <a:sym typeface="Plus Jakarta Sans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1">
  <p:cSld name="BLANK_1">
    <p:bg>
      <p:bgPr>
        <a:solidFill>
          <a:srgbClr val="001E3F"/>
        </a:solidFill>
        <a:effectLst/>
      </p:bgPr>
    </p:bg>
    <p:spTree>
      <p:nvGrpSpPr>
        <p:cNvPr id="1" name="Shape 985"/>
        <p:cNvGrpSpPr/>
        <p:nvPr/>
      </p:nvGrpSpPr>
      <p:grpSpPr>
        <a:xfrm>
          <a:off x="0" y="0"/>
          <a:ext cx="0" cy="0"/>
          <a:chOff x="0" y="0"/>
          <a:chExt cx="0" cy="0"/>
        </a:xfrm>
      </p:grpSpPr>
      <p:pic>
        <p:nvPicPr>
          <p:cNvPr id="986" name="Google Shape;986;p71"/>
          <p:cNvPicPr preferRelativeResize="0"/>
          <p:nvPr/>
        </p:nvPicPr>
        <p:blipFill>
          <a:blip r:embed="rId2">
            <a:alphaModFix/>
          </a:blip>
          <a:stretch>
            <a:fillRect/>
          </a:stretch>
        </p:blipFill>
        <p:spPr>
          <a:xfrm>
            <a:off x="0" y="0"/>
            <a:ext cx="9144000" cy="4171939"/>
          </a:xfrm>
          <a:prstGeom prst="rect">
            <a:avLst/>
          </a:prstGeom>
          <a:noFill/>
          <a:ln>
            <a:noFill/>
          </a:ln>
        </p:spPr>
      </p:pic>
      <p:sp>
        <p:nvSpPr>
          <p:cNvPr id="987" name="Google Shape;987;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a:solidFill>
                  <a:schemeClr val="lt1"/>
                </a:solidFill>
                <a:latin typeface="Plus Jakarta Sans ExtraBold"/>
                <a:ea typeface="Plus Jakarta Sans ExtraBold"/>
                <a:cs typeface="Plus Jakarta Sans ExtraBold"/>
                <a:sym typeface="Plus Jakarta Sans ExtraBold"/>
              </a:defRPr>
            </a:lvl1pPr>
            <a:lvl2pPr lvl="1">
              <a:buNone/>
              <a:defRPr b="0">
                <a:solidFill>
                  <a:schemeClr val="lt1"/>
                </a:solidFill>
                <a:latin typeface="Plus Jakarta Sans ExtraBold"/>
                <a:ea typeface="Plus Jakarta Sans ExtraBold"/>
                <a:cs typeface="Plus Jakarta Sans ExtraBold"/>
                <a:sym typeface="Plus Jakarta Sans ExtraBold"/>
              </a:defRPr>
            </a:lvl2pPr>
            <a:lvl3pPr lvl="2">
              <a:buNone/>
              <a:defRPr b="0">
                <a:solidFill>
                  <a:schemeClr val="lt1"/>
                </a:solidFill>
                <a:latin typeface="Plus Jakarta Sans ExtraBold"/>
                <a:ea typeface="Plus Jakarta Sans ExtraBold"/>
                <a:cs typeface="Plus Jakarta Sans ExtraBold"/>
                <a:sym typeface="Plus Jakarta Sans ExtraBold"/>
              </a:defRPr>
            </a:lvl3pPr>
            <a:lvl4pPr lvl="3">
              <a:buNone/>
              <a:defRPr b="0">
                <a:solidFill>
                  <a:schemeClr val="lt1"/>
                </a:solidFill>
                <a:latin typeface="Plus Jakarta Sans ExtraBold"/>
                <a:ea typeface="Plus Jakarta Sans ExtraBold"/>
                <a:cs typeface="Plus Jakarta Sans ExtraBold"/>
                <a:sym typeface="Plus Jakarta Sans ExtraBold"/>
              </a:defRPr>
            </a:lvl4pPr>
            <a:lvl5pPr lvl="4">
              <a:buNone/>
              <a:defRPr b="0">
                <a:solidFill>
                  <a:schemeClr val="lt1"/>
                </a:solidFill>
                <a:latin typeface="Plus Jakarta Sans ExtraBold"/>
                <a:ea typeface="Plus Jakarta Sans ExtraBold"/>
                <a:cs typeface="Plus Jakarta Sans ExtraBold"/>
                <a:sym typeface="Plus Jakarta Sans ExtraBold"/>
              </a:defRPr>
            </a:lvl5pPr>
            <a:lvl6pPr lvl="5">
              <a:buNone/>
              <a:defRPr b="0">
                <a:solidFill>
                  <a:schemeClr val="lt1"/>
                </a:solidFill>
                <a:latin typeface="Plus Jakarta Sans ExtraBold"/>
                <a:ea typeface="Plus Jakarta Sans ExtraBold"/>
                <a:cs typeface="Plus Jakarta Sans ExtraBold"/>
                <a:sym typeface="Plus Jakarta Sans ExtraBold"/>
              </a:defRPr>
            </a:lvl6pPr>
            <a:lvl7pPr lvl="6">
              <a:buNone/>
              <a:defRPr b="0">
                <a:solidFill>
                  <a:schemeClr val="lt1"/>
                </a:solidFill>
                <a:latin typeface="Plus Jakarta Sans ExtraBold"/>
                <a:ea typeface="Plus Jakarta Sans ExtraBold"/>
                <a:cs typeface="Plus Jakarta Sans ExtraBold"/>
                <a:sym typeface="Plus Jakarta Sans ExtraBold"/>
              </a:defRPr>
            </a:lvl7pPr>
            <a:lvl8pPr lvl="7">
              <a:buNone/>
              <a:defRPr b="0">
                <a:solidFill>
                  <a:schemeClr val="lt1"/>
                </a:solidFill>
                <a:latin typeface="Plus Jakarta Sans ExtraBold"/>
                <a:ea typeface="Plus Jakarta Sans ExtraBold"/>
                <a:cs typeface="Plus Jakarta Sans ExtraBold"/>
                <a:sym typeface="Plus Jakarta Sans ExtraBold"/>
              </a:defRPr>
            </a:lvl8pPr>
            <a:lvl9pPr lvl="8">
              <a:buNone/>
              <a:defRPr b="0">
                <a:solidFill>
                  <a:schemeClr val="lt1"/>
                </a:solidFill>
                <a:latin typeface="Plus Jakarta Sans ExtraBold"/>
                <a:ea typeface="Plus Jakarta Sans ExtraBold"/>
                <a:cs typeface="Plus Jakarta Sans ExtraBold"/>
                <a:sym typeface="Plus Jakarta Sans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88"/>
        <p:cNvGrpSpPr/>
        <p:nvPr/>
      </p:nvGrpSpPr>
      <p:grpSpPr>
        <a:xfrm>
          <a:off x="0" y="0"/>
          <a:ext cx="0" cy="0"/>
          <a:chOff x="0" y="0"/>
          <a:chExt cx="0" cy="0"/>
        </a:xfrm>
      </p:grpSpPr>
      <p:grpSp>
        <p:nvGrpSpPr>
          <p:cNvPr id="989" name="Google Shape;989;p72"/>
          <p:cNvGrpSpPr/>
          <p:nvPr/>
        </p:nvGrpSpPr>
        <p:grpSpPr>
          <a:xfrm>
            <a:off x="7724692" y="271192"/>
            <a:ext cx="1141409" cy="237868"/>
            <a:chOff x="238125" y="2101750"/>
            <a:chExt cx="7129350" cy="1486675"/>
          </a:xfrm>
        </p:grpSpPr>
        <p:grpSp>
          <p:nvGrpSpPr>
            <p:cNvPr id="990" name="Google Shape;990;p72"/>
            <p:cNvGrpSpPr/>
            <p:nvPr/>
          </p:nvGrpSpPr>
          <p:grpSpPr>
            <a:xfrm>
              <a:off x="238125" y="2237750"/>
              <a:ext cx="1352275" cy="1350675"/>
              <a:chOff x="238125" y="2237750"/>
              <a:chExt cx="1352275" cy="1350675"/>
            </a:xfrm>
          </p:grpSpPr>
          <p:sp>
            <p:nvSpPr>
              <p:cNvPr id="991" name="Google Shape;991;p72"/>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72"/>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3" name="Google Shape;993;p72"/>
            <p:cNvGrpSpPr/>
            <p:nvPr/>
          </p:nvGrpSpPr>
          <p:grpSpPr>
            <a:xfrm>
              <a:off x="1834425" y="2101750"/>
              <a:ext cx="5533050" cy="1446675"/>
              <a:chOff x="1834425" y="2101750"/>
              <a:chExt cx="5533050" cy="1446675"/>
            </a:xfrm>
          </p:grpSpPr>
          <p:sp>
            <p:nvSpPr>
              <p:cNvPr id="994" name="Google Shape;994;p72"/>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72"/>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72"/>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72"/>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72"/>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72"/>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72"/>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72"/>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72"/>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03" name="Google Shape;1003;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a:solidFill>
                  <a:srgbClr val="005A8A"/>
                </a:solidFill>
                <a:latin typeface="Plus Jakarta Sans ExtraBold"/>
                <a:ea typeface="Plus Jakarta Sans ExtraBold"/>
                <a:cs typeface="Plus Jakarta Sans ExtraBold"/>
                <a:sym typeface="Plus Jakarta Sans ExtraBold"/>
              </a:defRPr>
            </a:lvl1pPr>
            <a:lvl2pPr lvl="1">
              <a:buNone/>
              <a:defRPr b="0">
                <a:solidFill>
                  <a:srgbClr val="005A8A"/>
                </a:solidFill>
                <a:latin typeface="Plus Jakarta Sans ExtraBold"/>
                <a:ea typeface="Plus Jakarta Sans ExtraBold"/>
                <a:cs typeface="Plus Jakarta Sans ExtraBold"/>
                <a:sym typeface="Plus Jakarta Sans ExtraBold"/>
              </a:defRPr>
            </a:lvl2pPr>
            <a:lvl3pPr lvl="2">
              <a:buNone/>
              <a:defRPr b="0">
                <a:solidFill>
                  <a:srgbClr val="005A8A"/>
                </a:solidFill>
                <a:latin typeface="Plus Jakarta Sans ExtraBold"/>
                <a:ea typeface="Plus Jakarta Sans ExtraBold"/>
                <a:cs typeface="Plus Jakarta Sans ExtraBold"/>
                <a:sym typeface="Plus Jakarta Sans ExtraBold"/>
              </a:defRPr>
            </a:lvl3pPr>
            <a:lvl4pPr lvl="3">
              <a:buNone/>
              <a:defRPr b="0">
                <a:solidFill>
                  <a:srgbClr val="005A8A"/>
                </a:solidFill>
                <a:latin typeface="Plus Jakarta Sans ExtraBold"/>
                <a:ea typeface="Plus Jakarta Sans ExtraBold"/>
                <a:cs typeface="Plus Jakarta Sans ExtraBold"/>
                <a:sym typeface="Plus Jakarta Sans ExtraBold"/>
              </a:defRPr>
            </a:lvl4pPr>
            <a:lvl5pPr lvl="4">
              <a:buNone/>
              <a:defRPr b="0">
                <a:solidFill>
                  <a:srgbClr val="005A8A"/>
                </a:solidFill>
                <a:latin typeface="Plus Jakarta Sans ExtraBold"/>
                <a:ea typeface="Plus Jakarta Sans ExtraBold"/>
                <a:cs typeface="Plus Jakarta Sans ExtraBold"/>
                <a:sym typeface="Plus Jakarta Sans ExtraBold"/>
              </a:defRPr>
            </a:lvl5pPr>
            <a:lvl6pPr lvl="5">
              <a:buNone/>
              <a:defRPr b="0">
                <a:solidFill>
                  <a:srgbClr val="005A8A"/>
                </a:solidFill>
                <a:latin typeface="Plus Jakarta Sans ExtraBold"/>
                <a:ea typeface="Plus Jakarta Sans ExtraBold"/>
                <a:cs typeface="Plus Jakarta Sans ExtraBold"/>
                <a:sym typeface="Plus Jakarta Sans ExtraBold"/>
              </a:defRPr>
            </a:lvl6pPr>
            <a:lvl7pPr lvl="6">
              <a:buNone/>
              <a:defRPr b="0">
                <a:solidFill>
                  <a:srgbClr val="005A8A"/>
                </a:solidFill>
                <a:latin typeface="Plus Jakarta Sans ExtraBold"/>
                <a:ea typeface="Plus Jakarta Sans ExtraBold"/>
                <a:cs typeface="Plus Jakarta Sans ExtraBold"/>
                <a:sym typeface="Plus Jakarta Sans ExtraBold"/>
              </a:defRPr>
            </a:lvl7pPr>
            <a:lvl8pPr lvl="7">
              <a:buNone/>
              <a:defRPr b="0">
                <a:solidFill>
                  <a:srgbClr val="005A8A"/>
                </a:solidFill>
                <a:latin typeface="Plus Jakarta Sans ExtraBold"/>
                <a:ea typeface="Plus Jakarta Sans ExtraBold"/>
                <a:cs typeface="Plus Jakarta Sans ExtraBold"/>
                <a:sym typeface="Plus Jakarta Sans ExtraBold"/>
              </a:defRPr>
            </a:lvl8pPr>
            <a:lvl9pPr lvl="8">
              <a:buNone/>
              <a:defRPr b="0">
                <a:solidFill>
                  <a:srgbClr val="005A8A"/>
                </a:solidFill>
                <a:latin typeface="Plus Jakarta Sans ExtraBold"/>
                <a:ea typeface="Plus Jakarta Sans ExtraBold"/>
                <a:cs typeface="Plus Jakarta Sans ExtraBold"/>
                <a:sym typeface="Plus Jakarta Sans ExtraBold"/>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1 1">
  <p:cSld name="Blank 1">
    <p:spTree>
      <p:nvGrpSpPr>
        <p:cNvPr id="1" name="Shape 1004"/>
        <p:cNvGrpSpPr/>
        <p:nvPr/>
      </p:nvGrpSpPr>
      <p:grpSpPr>
        <a:xfrm>
          <a:off x="0" y="0"/>
          <a:ext cx="0" cy="0"/>
          <a:chOff x="0" y="0"/>
          <a:chExt cx="0" cy="0"/>
        </a:xfrm>
      </p:grpSpPr>
      <p:sp>
        <p:nvSpPr>
          <p:cNvPr id="1005" name="Google Shape;1005;p73"/>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1pPr>
            <a:lvl2pPr marL="0" marR="0" lvl="1"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2pPr>
            <a:lvl3pPr marL="0" marR="0" lvl="2"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3pPr>
            <a:lvl4pPr marL="0" marR="0" lvl="3"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4pPr>
            <a:lvl5pPr marL="0" marR="0" lvl="4"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5pPr>
            <a:lvl6pPr marL="0" marR="0" lvl="5"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6pPr>
            <a:lvl7pPr marL="0" marR="0" lvl="6"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7pPr>
            <a:lvl8pPr marL="0" marR="0" lvl="7"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8pPr>
            <a:lvl9pPr marL="0" marR="0" lvl="8" indent="0" algn="r">
              <a:lnSpc>
                <a:spcPct val="100000"/>
              </a:lnSpc>
              <a:spcBef>
                <a:spcPts val="0"/>
              </a:spcBef>
              <a:spcAft>
                <a:spcPts val="0"/>
              </a:spcAft>
              <a:buClr>
                <a:srgbClr val="000000"/>
              </a:buClr>
              <a:buSzPts val="900"/>
              <a:buFont typeface="Arial"/>
              <a:buNone/>
              <a:defRPr sz="1200" b="1" i="0" u="none" strike="noStrike" cap="none">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2">
  <p:cSld name="TITLE_2">
    <p:spTree>
      <p:nvGrpSpPr>
        <p:cNvPr id="1" name="Shape 1006"/>
        <p:cNvGrpSpPr/>
        <p:nvPr/>
      </p:nvGrpSpPr>
      <p:grpSpPr>
        <a:xfrm>
          <a:off x="0" y="0"/>
          <a:ext cx="0" cy="0"/>
          <a:chOff x="0" y="0"/>
          <a:chExt cx="0" cy="0"/>
        </a:xfrm>
      </p:grpSpPr>
      <p:sp>
        <p:nvSpPr>
          <p:cNvPr id="1007" name="Google Shape;1007;p7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08" name="Google Shape;1008;p7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009" name="Google Shape;1009;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4"/>
        <p:cNvGrpSpPr/>
        <p:nvPr/>
      </p:nvGrpSpPr>
      <p:grpSpPr>
        <a:xfrm>
          <a:off x="0" y="0"/>
          <a:ext cx="0" cy="0"/>
          <a:chOff x="0" y="0"/>
          <a:chExt cx="0" cy="0"/>
        </a:xfrm>
      </p:grpSpPr>
      <p:sp>
        <p:nvSpPr>
          <p:cNvPr id="115" name="Google Shape;115;p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Inter"/>
              <a:ea typeface="Inter"/>
              <a:cs typeface="Inter"/>
              <a:sym typeface="Inter"/>
            </a:endParaRPr>
          </a:p>
        </p:txBody>
      </p:sp>
      <p:sp>
        <p:nvSpPr>
          <p:cNvPr id="116" name="Google Shape;116;p8"/>
          <p:cNvSpPr txBox="1">
            <a:spLocks noGrp="1"/>
          </p:cNvSpPr>
          <p:nvPr>
            <p:ph type="title"/>
          </p:nvPr>
        </p:nvSpPr>
        <p:spPr>
          <a:xfrm>
            <a:off x="594900" y="1233175"/>
            <a:ext cx="3715800" cy="14823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Font typeface="Plus Jakarta Sans"/>
              <a:buNone/>
              <a:defRPr sz="4200">
                <a:latin typeface="Plus Jakarta Sans"/>
                <a:ea typeface="Plus Jakarta Sans"/>
                <a:cs typeface="Plus Jakarta Sans"/>
                <a:sym typeface="Plus Jakarta Sans"/>
              </a:defRPr>
            </a:lvl1pPr>
            <a:lvl2pPr lvl="1" algn="ctr" rtl="0">
              <a:spcBef>
                <a:spcPts val="0"/>
              </a:spcBef>
              <a:spcAft>
                <a:spcPts val="0"/>
              </a:spcAft>
              <a:buSzPts val="4200"/>
              <a:buFont typeface="Inter"/>
              <a:buNone/>
              <a:defRPr sz="4200">
                <a:latin typeface="Inter"/>
                <a:ea typeface="Inter"/>
                <a:cs typeface="Inter"/>
                <a:sym typeface="Inter"/>
              </a:defRPr>
            </a:lvl2pPr>
            <a:lvl3pPr lvl="2" algn="ctr" rtl="0">
              <a:spcBef>
                <a:spcPts val="0"/>
              </a:spcBef>
              <a:spcAft>
                <a:spcPts val="0"/>
              </a:spcAft>
              <a:buSzPts val="4200"/>
              <a:buFont typeface="Inter"/>
              <a:buNone/>
              <a:defRPr sz="4200">
                <a:latin typeface="Inter"/>
                <a:ea typeface="Inter"/>
                <a:cs typeface="Inter"/>
                <a:sym typeface="Inter"/>
              </a:defRPr>
            </a:lvl3pPr>
            <a:lvl4pPr lvl="3" algn="ctr" rtl="0">
              <a:spcBef>
                <a:spcPts val="0"/>
              </a:spcBef>
              <a:spcAft>
                <a:spcPts val="0"/>
              </a:spcAft>
              <a:buSzPts val="4200"/>
              <a:buFont typeface="Inter"/>
              <a:buNone/>
              <a:defRPr sz="4200">
                <a:latin typeface="Inter"/>
                <a:ea typeface="Inter"/>
                <a:cs typeface="Inter"/>
                <a:sym typeface="Inter"/>
              </a:defRPr>
            </a:lvl4pPr>
            <a:lvl5pPr lvl="4" algn="ctr" rtl="0">
              <a:spcBef>
                <a:spcPts val="0"/>
              </a:spcBef>
              <a:spcAft>
                <a:spcPts val="0"/>
              </a:spcAft>
              <a:buSzPts val="4200"/>
              <a:buFont typeface="Inter"/>
              <a:buNone/>
              <a:defRPr sz="4200">
                <a:latin typeface="Inter"/>
                <a:ea typeface="Inter"/>
                <a:cs typeface="Inter"/>
                <a:sym typeface="Inter"/>
              </a:defRPr>
            </a:lvl5pPr>
            <a:lvl6pPr lvl="5" algn="ctr" rtl="0">
              <a:spcBef>
                <a:spcPts val="0"/>
              </a:spcBef>
              <a:spcAft>
                <a:spcPts val="0"/>
              </a:spcAft>
              <a:buSzPts val="4200"/>
              <a:buFont typeface="Inter"/>
              <a:buNone/>
              <a:defRPr sz="4200">
                <a:latin typeface="Inter"/>
                <a:ea typeface="Inter"/>
                <a:cs typeface="Inter"/>
                <a:sym typeface="Inter"/>
              </a:defRPr>
            </a:lvl6pPr>
            <a:lvl7pPr lvl="6" algn="ctr" rtl="0">
              <a:spcBef>
                <a:spcPts val="0"/>
              </a:spcBef>
              <a:spcAft>
                <a:spcPts val="0"/>
              </a:spcAft>
              <a:buSzPts val="4200"/>
              <a:buFont typeface="Inter"/>
              <a:buNone/>
              <a:defRPr sz="4200">
                <a:latin typeface="Inter"/>
                <a:ea typeface="Inter"/>
                <a:cs typeface="Inter"/>
                <a:sym typeface="Inter"/>
              </a:defRPr>
            </a:lvl7pPr>
            <a:lvl8pPr lvl="7" algn="ctr" rtl="0">
              <a:spcBef>
                <a:spcPts val="0"/>
              </a:spcBef>
              <a:spcAft>
                <a:spcPts val="0"/>
              </a:spcAft>
              <a:buSzPts val="4200"/>
              <a:buFont typeface="Inter"/>
              <a:buNone/>
              <a:defRPr sz="4200">
                <a:latin typeface="Inter"/>
                <a:ea typeface="Inter"/>
                <a:cs typeface="Inter"/>
                <a:sym typeface="Inter"/>
              </a:defRPr>
            </a:lvl8pPr>
            <a:lvl9pPr lvl="8" algn="ctr" rtl="0">
              <a:spcBef>
                <a:spcPts val="0"/>
              </a:spcBef>
              <a:spcAft>
                <a:spcPts val="0"/>
              </a:spcAft>
              <a:buSzPts val="4200"/>
              <a:buFont typeface="Inter"/>
              <a:buNone/>
              <a:defRPr sz="4200">
                <a:latin typeface="Inter"/>
                <a:ea typeface="Inter"/>
                <a:cs typeface="Inter"/>
                <a:sym typeface="Inter"/>
              </a:defRPr>
            </a:lvl9pPr>
          </a:lstStyle>
          <a:p>
            <a:endParaRPr/>
          </a:p>
        </p:txBody>
      </p:sp>
      <p:sp>
        <p:nvSpPr>
          <p:cNvPr id="117" name="Google Shape;117;p8"/>
          <p:cNvSpPr txBox="1">
            <a:spLocks noGrp="1"/>
          </p:cNvSpPr>
          <p:nvPr>
            <p:ph type="subTitle" idx="1"/>
          </p:nvPr>
        </p:nvSpPr>
        <p:spPr>
          <a:xfrm>
            <a:off x="594975" y="2803075"/>
            <a:ext cx="37158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100"/>
              <a:buFont typeface="Inter"/>
              <a:buNone/>
              <a:defRPr sz="2100">
                <a:latin typeface="Inter"/>
                <a:ea typeface="Inter"/>
                <a:cs typeface="Inter"/>
                <a:sym typeface="Inter"/>
              </a:defRPr>
            </a:lvl1pPr>
            <a:lvl2pPr lvl="1" algn="ctr" rtl="0">
              <a:lnSpc>
                <a:spcPct val="100000"/>
              </a:lnSpc>
              <a:spcBef>
                <a:spcPts val="0"/>
              </a:spcBef>
              <a:spcAft>
                <a:spcPts val="0"/>
              </a:spcAft>
              <a:buSzPts val="2100"/>
              <a:buFont typeface="Inter"/>
              <a:buNone/>
              <a:defRPr sz="2100">
                <a:latin typeface="Inter"/>
                <a:ea typeface="Inter"/>
                <a:cs typeface="Inter"/>
                <a:sym typeface="Inter"/>
              </a:defRPr>
            </a:lvl2pPr>
            <a:lvl3pPr lvl="2" algn="ctr" rtl="0">
              <a:lnSpc>
                <a:spcPct val="100000"/>
              </a:lnSpc>
              <a:spcBef>
                <a:spcPts val="0"/>
              </a:spcBef>
              <a:spcAft>
                <a:spcPts val="0"/>
              </a:spcAft>
              <a:buSzPts val="2100"/>
              <a:buFont typeface="Inter"/>
              <a:buNone/>
              <a:defRPr sz="2100">
                <a:latin typeface="Inter"/>
                <a:ea typeface="Inter"/>
                <a:cs typeface="Inter"/>
                <a:sym typeface="Inter"/>
              </a:defRPr>
            </a:lvl3pPr>
            <a:lvl4pPr lvl="3" algn="ctr" rtl="0">
              <a:lnSpc>
                <a:spcPct val="100000"/>
              </a:lnSpc>
              <a:spcBef>
                <a:spcPts val="0"/>
              </a:spcBef>
              <a:spcAft>
                <a:spcPts val="0"/>
              </a:spcAft>
              <a:buSzPts val="2100"/>
              <a:buFont typeface="Inter"/>
              <a:buNone/>
              <a:defRPr sz="2100">
                <a:latin typeface="Inter"/>
                <a:ea typeface="Inter"/>
                <a:cs typeface="Inter"/>
                <a:sym typeface="Inter"/>
              </a:defRPr>
            </a:lvl4pPr>
            <a:lvl5pPr lvl="4" algn="ctr" rtl="0">
              <a:lnSpc>
                <a:spcPct val="100000"/>
              </a:lnSpc>
              <a:spcBef>
                <a:spcPts val="0"/>
              </a:spcBef>
              <a:spcAft>
                <a:spcPts val="0"/>
              </a:spcAft>
              <a:buSzPts val="2100"/>
              <a:buFont typeface="Inter"/>
              <a:buNone/>
              <a:defRPr sz="2100">
                <a:latin typeface="Inter"/>
                <a:ea typeface="Inter"/>
                <a:cs typeface="Inter"/>
                <a:sym typeface="Inter"/>
              </a:defRPr>
            </a:lvl5pPr>
            <a:lvl6pPr lvl="5" algn="ctr" rtl="0">
              <a:lnSpc>
                <a:spcPct val="100000"/>
              </a:lnSpc>
              <a:spcBef>
                <a:spcPts val="0"/>
              </a:spcBef>
              <a:spcAft>
                <a:spcPts val="0"/>
              </a:spcAft>
              <a:buSzPts val="2100"/>
              <a:buFont typeface="Inter"/>
              <a:buNone/>
              <a:defRPr sz="2100">
                <a:latin typeface="Inter"/>
                <a:ea typeface="Inter"/>
                <a:cs typeface="Inter"/>
                <a:sym typeface="Inter"/>
              </a:defRPr>
            </a:lvl6pPr>
            <a:lvl7pPr lvl="6" algn="ctr" rtl="0">
              <a:lnSpc>
                <a:spcPct val="100000"/>
              </a:lnSpc>
              <a:spcBef>
                <a:spcPts val="0"/>
              </a:spcBef>
              <a:spcAft>
                <a:spcPts val="0"/>
              </a:spcAft>
              <a:buSzPts val="2100"/>
              <a:buFont typeface="Inter"/>
              <a:buNone/>
              <a:defRPr sz="2100">
                <a:latin typeface="Inter"/>
                <a:ea typeface="Inter"/>
                <a:cs typeface="Inter"/>
                <a:sym typeface="Inter"/>
              </a:defRPr>
            </a:lvl7pPr>
            <a:lvl8pPr lvl="7" algn="ctr" rtl="0">
              <a:lnSpc>
                <a:spcPct val="100000"/>
              </a:lnSpc>
              <a:spcBef>
                <a:spcPts val="0"/>
              </a:spcBef>
              <a:spcAft>
                <a:spcPts val="0"/>
              </a:spcAft>
              <a:buSzPts val="2100"/>
              <a:buFont typeface="Inter"/>
              <a:buNone/>
              <a:defRPr sz="2100">
                <a:latin typeface="Inter"/>
                <a:ea typeface="Inter"/>
                <a:cs typeface="Inter"/>
                <a:sym typeface="Inter"/>
              </a:defRPr>
            </a:lvl8pPr>
            <a:lvl9pPr lvl="8" algn="ctr" rtl="0">
              <a:lnSpc>
                <a:spcPct val="100000"/>
              </a:lnSpc>
              <a:spcBef>
                <a:spcPts val="0"/>
              </a:spcBef>
              <a:spcAft>
                <a:spcPts val="0"/>
              </a:spcAft>
              <a:buSzPts val="2100"/>
              <a:buFont typeface="Inter"/>
              <a:buNone/>
              <a:defRPr sz="2100">
                <a:latin typeface="Inter"/>
                <a:ea typeface="Inter"/>
                <a:cs typeface="Inter"/>
                <a:sym typeface="Inter"/>
              </a:defRPr>
            </a:lvl9pPr>
          </a:lstStyle>
          <a:p>
            <a:endParaRPr/>
          </a:p>
        </p:txBody>
      </p:sp>
      <p:sp>
        <p:nvSpPr>
          <p:cNvPr id="118" name="Google Shape;118;p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Font typeface="Inter"/>
              <a:buChar char="●"/>
              <a:defRPr>
                <a:latin typeface="Inter"/>
                <a:ea typeface="Inter"/>
                <a:cs typeface="Inter"/>
                <a:sym typeface="Inter"/>
              </a:defRPr>
            </a:lvl1pPr>
            <a:lvl2pPr marL="914400" lvl="1" indent="-317500" rtl="0">
              <a:spcBef>
                <a:spcPts val="0"/>
              </a:spcBef>
              <a:spcAft>
                <a:spcPts val="0"/>
              </a:spcAft>
              <a:buSzPts val="1400"/>
              <a:buFont typeface="Inter"/>
              <a:buChar char="○"/>
              <a:defRPr>
                <a:latin typeface="Inter"/>
                <a:ea typeface="Inter"/>
                <a:cs typeface="Inter"/>
                <a:sym typeface="Inter"/>
              </a:defRPr>
            </a:lvl2pPr>
            <a:lvl3pPr marL="1371600" lvl="2" indent="-317500" rtl="0">
              <a:spcBef>
                <a:spcPts val="0"/>
              </a:spcBef>
              <a:spcAft>
                <a:spcPts val="0"/>
              </a:spcAft>
              <a:buSzPts val="1400"/>
              <a:buFont typeface="Inter"/>
              <a:buChar char="■"/>
              <a:defRPr>
                <a:latin typeface="Inter"/>
                <a:ea typeface="Inter"/>
                <a:cs typeface="Inter"/>
                <a:sym typeface="Inter"/>
              </a:defRPr>
            </a:lvl3pPr>
            <a:lvl4pPr marL="1828800" lvl="3" indent="-317500" rtl="0">
              <a:spcBef>
                <a:spcPts val="0"/>
              </a:spcBef>
              <a:spcAft>
                <a:spcPts val="0"/>
              </a:spcAft>
              <a:buSzPts val="1400"/>
              <a:buFont typeface="Inter"/>
              <a:buChar char="●"/>
              <a:defRPr>
                <a:latin typeface="Inter"/>
                <a:ea typeface="Inter"/>
                <a:cs typeface="Inter"/>
                <a:sym typeface="Inter"/>
              </a:defRPr>
            </a:lvl4pPr>
            <a:lvl5pPr marL="2286000" lvl="4" indent="-317500" rtl="0">
              <a:spcBef>
                <a:spcPts val="0"/>
              </a:spcBef>
              <a:spcAft>
                <a:spcPts val="0"/>
              </a:spcAft>
              <a:buSzPts val="1400"/>
              <a:buFont typeface="Inter"/>
              <a:buChar char="○"/>
              <a:defRPr>
                <a:latin typeface="Inter"/>
                <a:ea typeface="Inter"/>
                <a:cs typeface="Inter"/>
                <a:sym typeface="Inter"/>
              </a:defRPr>
            </a:lvl5pPr>
            <a:lvl6pPr marL="2743200" lvl="5" indent="-317500" rtl="0">
              <a:spcBef>
                <a:spcPts val="0"/>
              </a:spcBef>
              <a:spcAft>
                <a:spcPts val="0"/>
              </a:spcAft>
              <a:buSzPts val="1400"/>
              <a:buFont typeface="Inter"/>
              <a:buChar char="■"/>
              <a:defRPr>
                <a:latin typeface="Inter"/>
                <a:ea typeface="Inter"/>
                <a:cs typeface="Inter"/>
                <a:sym typeface="Inter"/>
              </a:defRPr>
            </a:lvl6pPr>
            <a:lvl7pPr marL="3200400" lvl="6" indent="-317500" rtl="0">
              <a:spcBef>
                <a:spcPts val="0"/>
              </a:spcBef>
              <a:spcAft>
                <a:spcPts val="0"/>
              </a:spcAft>
              <a:buSzPts val="1400"/>
              <a:buFont typeface="Inter"/>
              <a:buChar char="●"/>
              <a:defRPr>
                <a:latin typeface="Inter"/>
                <a:ea typeface="Inter"/>
                <a:cs typeface="Inter"/>
                <a:sym typeface="Inter"/>
              </a:defRPr>
            </a:lvl7pPr>
            <a:lvl8pPr marL="3657600" lvl="7" indent="-317500" rtl="0">
              <a:spcBef>
                <a:spcPts val="0"/>
              </a:spcBef>
              <a:spcAft>
                <a:spcPts val="0"/>
              </a:spcAft>
              <a:buSzPts val="1400"/>
              <a:buFont typeface="Inter"/>
              <a:buChar char="○"/>
              <a:defRPr>
                <a:latin typeface="Inter"/>
                <a:ea typeface="Inter"/>
                <a:cs typeface="Inter"/>
                <a:sym typeface="Inter"/>
              </a:defRPr>
            </a:lvl8pPr>
            <a:lvl9pPr marL="4114800" lvl="8" indent="-317500" rtl="0">
              <a:spcBef>
                <a:spcPts val="0"/>
              </a:spcBef>
              <a:spcAft>
                <a:spcPts val="0"/>
              </a:spcAft>
              <a:buSzPts val="1400"/>
              <a:buFont typeface="Inter"/>
              <a:buChar char="■"/>
              <a:defRPr>
                <a:latin typeface="Inter"/>
                <a:ea typeface="Inter"/>
                <a:cs typeface="Inter"/>
                <a:sym typeface="Inter"/>
              </a:defRPr>
            </a:lvl9pPr>
          </a:lstStyle>
          <a:p>
            <a:endParaRPr/>
          </a:p>
        </p:txBody>
      </p:sp>
      <p:sp>
        <p:nvSpPr>
          <p:cNvPr id="119" name="Google Shape;119;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120" name="Google Shape;120;p8"/>
          <p:cNvGrpSpPr/>
          <p:nvPr/>
        </p:nvGrpSpPr>
        <p:grpSpPr>
          <a:xfrm>
            <a:off x="7724692" y="271192"/>
            <a:ext cx="1141409" cy="237868"/>
            <a:chOff x="238125" y="2101750"/>
            <a:chExt cx="7129350" cy="1486675"/>
          </a:xfrm>
        </p:grpSpPr>
        <p:grpSp>
          <p:nvGrpSpPr>
            <p:cNvPr id="121" name="Google Shape;121;p8"/>
            <p:cNvGrpSpPr/>
            <p:nvPr/>
          </p:nvGrpSpPr>
          <p:grpSpPr>
            <a:xfrm>
              <a:off x="238125" y="2237750"/>
              <a:ext cx="1352275" cy="1350675"/>
              <a:chOff x="238125" y="2237750"/>
              <a:chExt cx="1352275" cy="1350675"/>
            </a:xfrm>
          </p:grpSpPr>
          <p:sp>
            <p:nvSpPr>
              <p:cNvPr id="122" name="Google Shape;122;p8"/>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8"/>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8"/>
            <p:cNvGrpSpPr/>
            <p:nvPr/>
          </p:nvGrpSpPr>
          <p:grpSpPr>
            <a:xfrm>
              <a:off x="1834425" y="2101750"/>
              <a:ext cx="5533050" cy="1446675"/>
              <a:chOff x="1834425" y="2101750"/>
              <a:chExt cx="5533050" cy="1446675"/>
            </a:xfrm>
          </p:grpSpPr>
          <p:sp>
            <p:nvSpPr>
              <p:cNvPr id="125" name="Google Shape;125;p8"/>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8"/>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8"/>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8"/>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8"/>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8"/>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8"/>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8"/>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8"/>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14"/>
        <p:cNvGrpSpPr/>
        <p:nvPr/>
      </p:nvGrpSpPr>
      <p:grpSpPr>
        <a:xfrm>
          <a:off x="0" y="0"/>
          <a:ext cx="0" cy="0"/>
          <a:chOff x="0" y="0"/>
          <a:chExt cx="0" cy="0"/>
        </a:xfrm>
      </p:grpSpPr>
      <p:sp>
        <p:nvSpPr>
          <p:cNvPr id="1015" name="Google Shape;1015;p76"/>
          <p:cNvSpPr/>
          <p:nvPr/>
        </p:nvSpPr>
        <p:spPr>
          <a:xfrm>
            <a:off x="0" y="0"/>
            <a:ext cx="9144000" cy="3578100"/>
          </a:xfrm>
          <a:prstGeom prst="rect">
            <a:avLst/>
          </a:prstGeom>
          <a:gradFill>
            <a:gsLst>
              <a:gs pos="0">
                <a:srgbClr val="00B7FF"/>
              </a:gs>
              <a:gs pos="58999">
                <a:srgbClr val="007BBD"/>
              </a:gs>
              <a:gs pos="100000">
                <a:srgbClr val="007BBD"/>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76"/>
          <p:cNvSpPr txBox="1">
            <a:spLocks noGrp="1"/>
          </p:cNvSpPr>
          <p:nvPr>
            <p:ph type="ctrTitle"/>
          </p:nvPr>
        </p:nvSpPr>
        <p:spPr>
          <a:xfrm>
            <a:off x="697725" y="613700"/>
            <a:ext cx="7800600" cy="1483500"/>
          </a:xfrm>
          <a:prstGeom prst="rect">
            <a:avLst/>
          </a:prstGeom>
        </p:spPr>
        <p:txBody>
          <a:bodyPr spcFirstLastPara="1" wrap="square" lIns="0" tIns="0" rIns="0" bIns="0" anchor="t" anchorCtr="0">
            <a:normAutofit/>
          </a:bodyPr>
          <a:lstStyle>
            <a:lvl1pPr lvl="0">
              <a:lnSpc>
                <a:spcPct val="90000"/>
              </a:lnSpc>
              <a:spcBef>
                <a:spcPts val="0"/>
              </a:spcBef>
              <a:spcAft>
                <a:spcPts val="0"/>
              </a:spcAft>
              <a:buClr>
                <a:srgbClr val="FFFFFF"/>
              </a:buClr>
              <a:buSzPts val="4800"/>
              <a:buFont typeface="Plus Jakarta Sans"/>
              <a:buNone/>
              <a:defRPr sz="4800">
                <a:solidFill>
                  <a:srgbClr val="FFFFFF"/>
                </a:solidFill>
                <a:latin typeface="Plus Jakarta Sans"/>
                <a:ea typeface="Plus Jakarta Sans"/>
                <a:cs typeface="Plus Jakarta Sans"/>
                <a:sym typeface="Plus Jakarta Sans"/>
              </a:defRPr>
            </a:lvl1pPr>
            <a:lvl2pPr lvl="1">
              <a:spcBef>
                <a:spcPts val="0"/>
              </a:spcBef>
              <a:spcAft>
                <a:spcPts val="0"/>
              </a:spcAft>
              <a:buClr>
                <a:srgbClr val="444F66"/>
              </a:buClr>
              <a:buSzPts val="6000"/>
              <a:buNone/>
              <a:defRPr sz="6000">
                <a:solidFill>
                  <a:srgbClr val="444F66"/>
                </a:solidFill>
              </a:defRPr>
            </a:lvl2pPr>
            <a:lvl3pPr lvl="2">
              <a:spcBef>
                <a:spcPts val="0"/>
              </a:spcBef>
              <a:spcAft>
                <a:spcPts val="0"/>
              </a:spcAft>
              <a:buClr>
                <a:srgbClr val="444F66"/>
              </a:buClr>
              <a:buSzPts val="6000"/>
              <a:buNone/>
              <a:defRPr sz="6000">
                <a:solidFill>
                  <a:srgbClr val="444F66"/>
                </a:solidFill>
              </a:defRPr>
            </a:lvl3pPr>
            <a:lvl4pPr lvl="3">
              <a:spcBef>
                <a:spcPts val="0"/>
              </a:spcBef>
              <a:spcAft>
                <a:spcPts val="0"/>
              </a:spcAft>
              <a:buClr>
                <a:srgbClr val="444F66"/>
              </a:buClr>
              <a:buSzPts val="6000"/>
              <a:buNone/>
              <a:defRPr sz="6000">
                <a:solidFill>
                  <a:srgbClr val="444F66"/>
                </a:solidFill>
              </a:defRPr>
            </a:lvl4pPr>
            <a:lvl5pPr lvl="4">
              <a:spcBef>
                <a:spcPts val="0"/>
              </a:spcBef>
              <a:spcAft>
                <a:spcPts val="0"/>
              </a:spcAft>
              <a:buClr>
                <a:srgbClr val="444F66"/>
              </a:buClr>
              <a:buSzPts val="6000"/>
              <a:buNone/>
              <a:defRPr sz="6000">
                <a:solidFill>
                  <a:srgbClr val="444F66"/>
                </a:solidFill>
              </a:defRPr>
            </a:lvl5pPr>
            <a:lvl6pPr lvl="5">
              <a:spcBef>
                <a:spcPts val="0"/>
              </a:spcBef>
              <a:spcAft>
                <a:spcPts val="0"/>
              </a:spcAft>
              <a:buClr>
                <a:srgbClr val="444F66"/>
              </a:buClr>
              <a:buSzPts val="6000"/>
              <a:buNone/>
              <a:defRPr sz="6000">
                <a:solidFill>
                  <a:srgbClr val="444F66"/>
                </a:solidFill>
              </a:defRPr>
            </a:lvl6pPr>
            <a:lvl7pPr lvl="6">
              <a:spcBef>
                <a:spcPts val="0"/>
              </a:spcBef>
              <a:spcAft>
                <a:spcPts val="0"/>
              </a:spcAft>
              <a:buClr>
                <a:srgbClr val="444F66"/>
              </a:buClr>
              <a:buSzPts val="6000"/>
              <a:buNone/>
              <a:defRPr sz="6000">
                <a:solidFill>
                  <a:srgbClr val="444F66"/>
                </a:solidFill>
              </a:defRPr>
            </a:lvl7pPr>
            <a:lvl8pPr lvl="7">
              <a:spcBef>
                <a:spcPts val="0"/>
              </a:spcBef>
              <a:spcAft>
                <a:spcPts val="0"/>
              </a:spcAft>
              <a:buClr>
                <a:srgbClr val="444F66"/>
              </a:buClr>
              <a:buSzPts val="6000"/>
              <a:buNone/>
              <a:defRPr sz="6000">
                <a:solidFill>
                  <a:srgbClr val="444F66"/>
                </a:solidFill>
              </a:defRPr>
            </a:lvl8pPr>
            <a:lvl9pPr lvl="8">
              <a:spcBef>
                <a:spcPts val="0"/>
              </a:spcBef>
              <a:spcAft>
                <a:spcPts val="0"/>
              </a:spcAft>
              <a:buClr>
                <a:srgbClr val="444F66"/>
              </a:buClr>
              <a:buSzPts val="6000"/>
              <a:buNone/>
              <a:defRPr sz="6000">
                <a:solidFill>
                  <a:srgbClr val="444F66"/>
                </a:solidFill>
              </a:defRPr>
            </a:lvl9pPr>
          </a:lstStyle>
          <a:p>
            <a:endParaRPr/>
          </a:p>
        </p:txBody>
      </p:sp>
      <p:sp>
        <p:nvSpPr>
          <p:cNvPr id="1017" name="Google Shape;1017;p76"/>
          <p:cNvSpPr txBox="1">
            <a:spLocks noGrp="1"/>
          </p:cNvSpPr>
          <p:nvPr>
            <p:ph type="subTitle" idx="1"/>
          </p:nvPr>
        </p:nvSpPr>
        <p:spPr>
          <a:xfrm>
            <a:off x="671700" y="2333350"/>
            <a:ext cx="7800600" cy="780000"/>
          </a:xfrm>
          <a:prstGeom prst="rect">
            <a:avLst/>
          </a:prstGeom>
        </p:spPr>
        <p:txBody>
          <a:bodyPr spcFirstLastPara="1" wrap="square" lIns="0" tIns="0" rIns="0" bIns="0" anchor="t" anchorCtr="0">
            <a:normAutofit/>
          </a:bodyPr>
          <a:lstStyle>
            <a:lvl1pPr lvl="0">
              <a:lnSpc>
                <a:spcPct val="115000"/>
              </a:lnSpc>
              <a:spcBef>
                <a:spcPts val="0"/>
              </a:spcBef>
              <a:spcAft>
                <a:spcPts val="0"/>
              </a:spcAft>
              <a:buClr>
                <a:srgbClr val="FFFFFF"/>
              </a:buClr>
              <a:buSzPts val="1800"/>
              <a:buFont typeface="Inter"/>
              <a:buNone/>
              <a:defRPr>
                <a:solidFill>
                  <a:srgbClr val="FFFFFF"/>
                </a:solidFill>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018" name="Google Shape;1018;p76"/>
          <p:cNvPicPr preferRelativeResize="0"/>
          <p:nvPr/>
        </p:nvPicPr>
        <p:blipFill>
          <a:blip r:embed="rId2">
            <a:alphaModFix/>
          </a:blip>
          <a:stretch>
            <a:fillRect/>
          </a:stretch>
        </p:blipFill>
        <p:spPr>
          <a:xfrm>
            <a:off x="4901265" y="1840400"/>
            <a:ext cx="3961007" cy="1999625"/>
          </a:xfrm>
          <a:prstGeom prst="rect">
            <a:avLst/>
          </a:prstGeom>
          <a:noFill/>
          <a:ln>
            <a:noFill/>
          </a:ln>
        </p:spPr>
      </p:pic>
      <p:pic>
        <p:nvPicPr>
          <p:cNvPr id="1019" name="Google Shape;1019;p76"/>
          <p:cNvPicPr preferRelativeResize="0"/>
          <p:nvPr/>
        </p:nvPicPr>
        <p:blipFill>
          <a:blip r:embed="rId3">
            <a:alphaModFix/>
          </a:blip>
          <a:stretch>
            <a:fillRect/>
          </a:stretch>
        </p:blipFill>
        <p:spPr>
          <a:xfrm>
            <a:off x="671700" y="4023725"/>
            <a:ext cx="2454120" cy="612000"/>
          </a:xfrm>
          <a:prstGeom prst="rect">
            <a:avLst/>
          </a:prstGeom>
          <a:noFill/>
          <a:ln>
            <a:noFill/>
          </a:ln>
        </p:spPr>
      </p:pic>
      <p:grpSp>
        <p:nvGrpSpPr>
          <p:cNvPr id="1020" name="Google Shape;1020;p76"/>
          <p:cNvGrpSpPr/>
          <p:nvPr/>
        </p:nvGrpSpPr>
        <p:grpSpPr>
          <a:xfrm>
            <a:off x="6970514" y="4170503"/>
            <a:ext cx="1527820" cy="318446"/>
            <a:chOff x="238125" y="2101750"/>
            <a:chExt cx="7129350" cy="1486675"/>
          </a:xfrm>
        </p:grpSpPr>
        <p:grpSp>
          <p:nvGrpSpPr>
            <p:cNvPr id="1021" name="Google Shape;1021;p76"/>
            <p:cNvGrpSpPr/>
            <p:nvPr/>
          </p:nvGrpSpPr>
          <p:grpSpPr>
            <a:xfrm>
              <a:off x="238125" y="2237750"/>
              <a:ext cx="1352275" cy="1350675"/>
              <a:chOff x="238125" y="2237750"/>
              <a:chExt cx="1352275" cy="1350675"/>
            </a:xfrm>
          </p:grpSpPr>
          <p:sp>
            <p:nvSpPr>
              <p:cNvPr id="1022" name="Google Shape;1022;p76"/>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76"/>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4" name="Google Shape;1024;p76"/>
            <p:cNvGrpSpPr/>
            <p:nvPr/>
          </p:nvGrpSpPr>
          <p:grpSpPr>
            <a:xfrm>
              <a:off x="1834425" y="2101750"/>
              <a:ext cx="5533050" cy="1446675"/>
              <a:chOff x="1834425" y="2101750"/>
              <a:chExt cx="5533050" cy="1446675"/>
            </a:xfrm>
          </p:grpSpPr>
          <p:sp>
            <p:nvSpPr>
              <p:cNvPr id="1025" name="Google Shape;1025;p76"/>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76"/>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76"/>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76"/>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76"/>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76"/>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76"/>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76"/>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76"/>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1034"/>
        <p:cNvGrpSpPr/>
        <p:nvPr/>
      </p:nvGrpSpPr>
      <p:grpSpPr>
        <a:xfrm>
          <a:off x="0" y="0"/>
          <a:ext cx="0" cy="0"/>
          <a:chOff x="0" y="0"/>
          <a:chExt cx="0" cy="0"/>
        </a:xfrm>
      </p:grpSpPr>
      <p:sp>
        <p:nvSpPr>
          <p:cNvPr id="1035" name="Google Shape;1035;p77"/>
          <p:cNvSpPr/>
          <p:nvPr/>
        </p:nvSpPr>
        <p:spPr>
          <a:xfrm>
            <a:off x="0" y="0"/>
            <a:ext cx="9144000" cy="3578100"/>
          </a:xfrm>
          <a:prstGeom prst="rect">
            <a:avLst/>
          </a:prstGeom>
          <a:gradFill>
            <a:gsLst>
              <a:gs pos="0">
                <a:srgbClr val="00B7FF"/>
              </a:gs>
              <a:gs pos="58999">
                <a:srgbClr val="007BBD"/>
              </a:gs>
              <a:gs pos="100000">
                <a:srgbClr val="007BBD"/>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77"/>
          <p:cNvSpPr txBox="1">
            <a:spLocks noGrp="1"/>
          </p:cNvSpPr>
          <p:nvPr>
            <p:ph type="ctrTitle"/>
          </p:nvPr>
        </p:nvSpPr>
        <p:spPr>
          <a:xfrm>
            <a:off x="697725" y="613700"/>
            <a:ext cx="7800600" cy="1483500"/>
          </a:xfrm>
          <a:prstGeom prst="rect">
            <a:avLst/>
          </a:prstGeom>
        </p:spPr>
        <p:txBody>
          <a:bodyPr spcFirstLastPara="1" wrap="square" lIns="0" tIns="0" rIns="0" bIns="0" anchor="t" anchorCtr="0">
            <a:normAutofit/>
          </a:bodyPr>
          <a:lstStyle>
            <a:lvl1pPr lvl="0">
              <a:lnSpc>
                <a:spcPct val="90000"/>
              </a:lnSpc>
              <a:spcBef>
                <a:spcPts val="0"/>
              </a:spcBef>
              <a:spcAft>
                <a:spcPts val="0"/>
              </a:spcAft>
              <a:buClr>
                <a:srgbClr val="FFFFFF"/>
              </a:buClr>
              <a:buSzPts val="4800"/>
              <a:buFont typeface="Plus Jakarta Sans"/>
              <a:buNone/>
              <a:defRPr sz="4800">
                <a:solidFill>
                  <a:srgbClr val="FFFFFF"/>
                </a:solidFill>
                <a:latin typeface="Plus Jakarta Sans"/>
                <a:ea typeface="Plus Jakarta Sans"/>
                <a:cs typeface="Plus Jakarta Sans"/>
                <a:sym typeface="Plus Jakarta Sans"/>
              </a:defRPr>
            </a:lvl1pPr>
            <a:lvl2pPr lvl="1">
              <a:spcBef>
                <a:spcPts val="0"/>
              </a:spcBef>
              <a:spcAft>
                <a:spcPts val="0"/>
              </a:spcAft>
              <a:buClr>
                <a:srgbClr val="444F66"/>
              </a:buClr>
              <a:buSzPts val="6000"/>
              <a:buNone/>
              <a:defRPr sz="6000">
                <a:solidFill>
                  <a:srgbClr val="444F66"/>
                </a:solidFill>
              </a:defRPr>
            </a:lvl2pPr>
            <a:lvl3pPr lvl="2">
              <a:spcBef>
                <a:spcPts val="0"/>
              </a:spcBef>
              <a:spcAft>
                <a:spcPts val="0"/>
              </a:spcAft>
              <a:buClr>
                <a:srgbClr val="444F66"/>
              </a:buClr>
              <a:buSzPts val="6000"/>
              <a:buNone/>
              <a:defRPr sz="6000">
                <a:solidFill>
                  <a:srgbClr val="444F66"/>
                </a:solidFill>
              </a:defRPr>
            </a:lvl3pPr>
            <a:lvl4pPr lvl="3">
              <a:spcBef>
                <a:spcPts val="0"/>
              </a:spcBef>
              <a:spcAft>
                <a:spcPts val="0"/>
              </a:spcAft>
              <a:buClr>
                <a:srgbClr val="444F66"/>
              </a:buClr>
              <a:buSzPts val="6000"/>
              <a:buNone/>
              <a:defRPr sz="6000">
                <a:solidFill>
                  <a:srgbClr val="444F66"/>
                </a:solidFill>
              </a:defRPr>
            </a:lvl4pPr>
            <a:lvl5pPr lvl="4">
              <a:spcBef>
                <a:spcPts val="0"/>
              </a:spcBef>
              <a:spcAft>
                <a:spcPts val="0"/>
              </a:spcAft>
              <a:buClr>
                <a:srgbClr val="444F66"/>
              </a:buClr>
              <a:buSzPts val="6000"/>
              <a:buNone/>
              <a:defRPr sz="6000">
                <a:solidFill>
                  <a:srgbClr val="444F66"/>
                </a:solidFill>
              </a:defRPr>
            </a:lvl5pPr>
            <a:lvl6pPr lvl="5">
              <a:spcBef>
                <a:spcPts val="0"/>
              </a:spcBef>
              <a:spcAft>
                <a:spcPts val="0"/>
              </a:spcAft>
              <a:buClr>
                <a:srgbClr val="444F66"/>
              </a:buClr>
              <a:buSzPts val="6000"/>
              <a:buNone/>
              <a:defRPr sz="6000">
                <a:solidFill>
                  <a:srgbClr val="444F66"/>
                </a:solidFill>
              </a:defRPr>
            </a:lvl6pPr>
            <a:lvl7pPr lvl="6">
              <a:spcBef>
                <a:spcPts val="0"/>
              </a:spcBef>
              <a:spcAft>
                <a:spcPts val="0"/>
              </a:spcAft>
              <a:buClr>
                <a:srgbClr val="444F66"/>
              </a:buClr>
              <a:buSzPts val="6000"/>
              <a:buNone/>
              <a:defRPr sz="6000">
                <a:solidFill>
                  <a:srgbClr val="444F66"/>
                </a:solidFill>
              </a:defRPr>
            </a:lvl7pPr>
            <a:lvl8pPr lvl="7">
              <a:spcBef>
                <a:spcPts val="0"/>
              </a:spcBef>
              <a:spcAft>
                <a:spcPts val="0"/>
              </a:spcAft>
              <a:buClr>
                <a:srgbClr val="444F66"/>
              </a:buClr>
              <a:buSzPts val="6000"/>
              <a:buNone/>
              <a:defRPr sz="6000">
                <a:solidFill>
                  <a:srgbClr val="444F66"/>
                </a:solidFill>
              </a:defRPr>
            </a:lvl8pPr>
            <a:lvl9pPr lvl="8">
              <a:spcBef>
                <a:spcPts val="0"/>
              </a:spcBef>
              <a:spcAft>
                <a:spcPts val="0"/>
              </a:spcAft>
              <a:buClr>
                <a:srgbClr val="444F66"/>
              </a:buClr>
              <a:buSzPts val="6000"/>
              <a:buNone/>
              <a:defRPr sz="6000">
                <a:solidFill>
                  <a:srgbClr val="444F66"/>
                </a:solidFill>
              </a:defRPr>
            </a:lvl9pPr>
          </a:lstStyle>
          <a:p>
            <a:endParaRPr/>
          </a:p>
        </p:txBody>
      </p:sp>
      <p:sp>
        <p:nvSpPr>
          <p:cNvPr id="1037" name="Google Shape;1037;p77"/>
          <p:cNvSpPr txBox="1">
            <a:spLocks noGrp="1"/>
          </p:cNvSpPr>
          <p:nvPr>
            <p:ph type="subTitle" idx="1"/>
          </p:nvPr>
        </p:nvSpPr>
        <p:spPr>
          <a:xfrm>
            <a:off x="671700" y="2333350"/>
            <a:ext cx="7800600" cy="780000"/>
          </a:xfrm>
          <a:prstGeom prst="rect">
            <a:avLst/>
          </a:prstGeom>
        </p:spPr>
        <p:txBody>
          <a:bodyPr spcFirstLastPara="1" wrap="square" lIns="0" tIns="0" rIns="0" bIns="0" anchor="t" anchorCtr="0">
            <a:normAutofit/>
          </a:bodyPr>
          <a:lstStyle>
            <a:lvl1pPr lvl="0">
              <a:lnSpc>
                <a:spcPct val="115000"/>
              </a:lnSpc>
              <a:spcBef>
                <a:spcPts val="0"/>
              </a:spcBef>
              <a:spcAft>
                <a:spcPts val="0"/>
              </a:spcAft>
              <a:buClr>
                <a:srgbClr val="FFFFFF"/>
              </a:buClr>
              <a:buSzPts val="1800"/>
              <a:buFont typeface="Inter"/>
              <a:buNone/>
              <a:defRPr>
                <a:solidFill>
                  <a:srgbClr val="FFFFFF"/>
                </a:solidFill>
                <a:latin typeface="Inter"/>
                <a:ea typeface="Inter"/>
                <a:cs typeface="Inter"/>
                <a:sym typeface="Inter"/>
              </a:defRPr>
            </a:lvl1pPr>
            <a:lvl2pPr lvl="1" algn="ctr">
              <a:lnSpc>
                <a:spcPct val="100000"/>
              </a:lnSpc>
              <a:spcBef>
                <a:spcPts val="0"/>
              </a:spcBef>
              <a:spcAft>
                <a:spcPts val="0"/>
              </a:spcAft>
              <a:buSzPts val="2800"/>
              <a:buFont typeface="Inter"/>
              <a:buNone/>
              <a:defRPr sz="2800">
                <a:latin typeface="Inter"/>
                <a:ea typeface="Inter"/>
                <a:cs typeface="Inter"/>
                <a:sym typeface="Inter"/>
              </a:defRPr>
            </a:lvl2pPr>
            <a:lvl3pPr lvl="2" algn="ctr">
              <a:lnSpc>
                <a:spcPct val="100000"/>
              </a:lnSpc>
              <a:spcBef>
                <a:spcPts val="0"/>
              </a:spcBef>
              <a:spcAft>
                <a:spcPts val="0"/>
              </a:spcAft>
              <a:buSzPts val="2800"/>
              <a:buFont typeface="Inter"/>
              <a:buNone/>
              <a:defRPr sz="2800">
                <a:latin typeface="Inter"/>
                <a:ea typeface="Inter"/>
                <a:cs typeface="Inter"/>
                <a:sym typeface="Inter"/>
              </a:defRPr>
            </a:lvl3pPr>
            <a:lvl4pPr lvl="3" algn="ctr">
              <a:lnSpc>
                <a:spcPct val="100000"/>
              </a:lnSpc>
              <a:spcBef>
                <a:spcPts val="0"/>
              </a:spcBef>
              <a:spcAft>
                <a:spcPts val="0"/>
              </a:spcAft>
              <a:buSzPts val="2800"/>
              <a:buFont typeface="Inter"/>
              <a:buNone/>
              <a:defRPr sz="2800">
                <a:latin typeface="Inter"/>
                <a:ea typeface="Inter"/>
                <a:cs typeface="Inter"/>
                <a:sym typeface="Inter"/>
              </a:defRPr>
            </a:lvl4pPr>
            <a:lvl5pPr lvl="4" algn="ctr">
              <a:lnSpc>
                <a:spcPct val="100000"/>
              </a:lnSpc>
              <a:spcBef>
                <a:spcPts val="0"/>
              </a:spcBef>
              <a:spcAft>
                <a:spcPts val="0"/>
              </a:spcAft>
              <a:buSzPts val="2800"/>
              <a:buFont typeface="Inter"/>
              <a:buNone/>
              <a:defRPr sz="2800">
                <a:latin typeface="Inter"/>
                <a:ea typeface="Inter"/>
                <a:cs typeface="Inter"/>
                <a:sym typeface="Inter"/>
              </a:defRPr>
            </a:lvl5pPr>
            <a:lvl6pPr lvl="5" algn="ctr">
              <a:lnSpc>
                <a:spcPct val="100000"/>
              </a:lnSpc>
              <a:spcBef>
                <a:spcPts val="0"/>
              </a:spcBef>
              <a:spcAft>
                <a:spcPts val="0"/>
              </a:spcAft>
              <a:buSzPts val="2800"/>
              <a:buFont typeface="Inter"/>
              <a:buNone/>
              <a:defRPr sz="2800">
                <a:latin typeface="Inter"/>
                <a:ea typeface="Inter"/>
                <a:cs typeface="Inter"/>
                <a:sym typeface="Inter"/>
              </a:defRPr>
            </a:lvl6pPr>
            <a:lvl7pPr lvl="6" algn="ctr">
              <a:lnSpc>
                <a:spcPct val="100000"/>
              </a:lnSpc>
              <a:spcBef>
                <a:spcPts val="0"/>
              </a:spcBef>
              <a:spcAft>
                <a:spcPts val="0"/>
              </a:spcAft>
              <a:buSzPts val="2800"/>
              <a:buFont typeface="Inter"/>
              <a:buNone/>
              <a:defRPr sz="2800">
                <a:latin typeface="Inter"/>
                <a:ea typeface="Inter"/>
                <a:cs typeface="Inter"/>
                <a:sym typeface="Inter"/>
              </a:defRPr>
            </a:lvl7pPr>
            <a:lvl8pPr lvl="7" algn="ctr">
              <a:lnSpc>
                <a:spcPct val="100000"/>
              </a:lnSpc>
              <a:spcBef>
                <a:spcPts val="0"/>
              </a:spcBef>
              <a:spcAft>
                <a:spcPts val="0"/>
              </a:spcAft>
              <a:buSzPts val="2800"/>
              <a:buFont typeface="Inter"/>
              <a:buNone/>
              <a:defRPr sz="2800">
                <a:latin typeface="Inter"/>
                <a:ea typeface="Inter"/>
                <a:cs typeface="Inter"/>
                <a:sym typeface="Inter"/>
              </a:defRPr>
            </a:lvl8pPr>
            <a:lvl9pPr lvl="8" algn="ctr">
              <a:lnSpc>
                <a:spcPct val="100000"/>
              </a:lnSpc>
              <a:spcBef>
                <a:spcPts val="0"/>
              </a:spcBef>
              <a:spcAft>
                <a:spcPts val="0"/>
              </a:spcAft>
              <a:buSzPts val="2800"/>
              <a:buFont typeface="Inter"/>
              <a:buNone/>
              <a:defRPr sz="2800">
                <a:latin typeface="Inter"/>
                <a:ea typeface="Inter"/>
                <a:cs typeface="Inter"/>
                <a:sym typeface="Inter"/>
              </a:defRPr>
            </a:lvl9pPr>
          </a:lstStyle>
          <a:p>
            <a:endParaRPr/>
          </a:p>
        </p:txBody>
      </p:sp>
      <p:grpSp>
        <p:nvGrpSpPr>
          <p:cNvPr id="1038" name="Google Shape;1038;p77"/>
          <p:cNvGrpSpPr/>
          <p:nvPr/>
        </p:nvGrpSpPr>
        <p:grpSpPr>
          <a:xfrm>
            <a:off x="6970514" y="4170503"/>
            <a:ext cx="1527820" cy="318446"/>
            <a:chOff x="238125" y="2101750"/>
            <a:chExt cx="7129350" cy="1486675"/>
          </a:xfrm>
        </p:grpSpPr>
        <p:grpSp>
          <p:nvGrpSpPr>
            <p:cNvPr id="1039" name="Google Shape;1039;p77"/>
            <p:cNvGrpSpPr/>
            <p:nvPr/>
          </p:nvGrpSpPr>
          <p:grpSpPr>
            <a:xfrm>
              <a:off x="238125" y="2237750"/>
              <a:ext cx="1352275" cy="1350675"/>
              <a:chOff x="238125" y="2237750"/>
              <a:chExt cx="1352275" cy="1350675"/>
            </a:xfrm>
          </p:grpSpPr>
          <p:sp>
            <p:nvSpPr>
              <p:cNvPr id="1040" name="Google Shape;1040;p77"/>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77"/>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2" name="Google Shape;1042;p77"/>
            <p:cNvGrpSpPr/>
            <p:nvPr/>
          </p:nvGrpSpPr>
          <p:grpSpPr>
            <a:xfrm>
              <a:off x="1834425" y="2101750"/>
              <a:ext cx="5533050" cy="1446675"/>
              <a:chOff x="1834425" y="2101750"/>
              <a:chExt cx="5533050" cy="1446675"/>
            </a:xfrm>
          </p:grpSpPr>
          <p:sp>
            <p:nvSpPr>
              <p:cNvPr id="1043" name="Google Shape;1043;p77"/>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77"/>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77"/>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77"/>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77"/>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77"/>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77"/>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77"/>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77"/>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52" name="Google Shape;1052;p77"/>
          <p:cNvPicPr preferRelativeResize="0"/>
          <p:nvPr/>
        </p:nvPicPr>
        <p:blipFill>
          <a:blip r:embed="rId2">
            <a:alphaModFix/>
          </a:blip>
          <a:stretch>
            <a:fillRect/>
          </a:stretch>
        </p:blipFill>
        <p:spPr>
          <a:xfrm>
            <a:off x="671700" y="4023725"/>
            <a:ext cx="2454120" cy="612000"/>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53"/>
        <p:cNvGrpSpPr/>
        <p:nvPr/>
      </p:nvGrpSpPr>
      <p:grpSpPr>
        <a:xfrm>
          <a:off x="0" y="0"/>
          <a:ext cx="0" cy="0"/>
          <a:chOff x="0" y="0"/>
          <a:chExt cx="0" cy="0"/>
        </a:xfrm>
      </p:grpSpPr>
      <p:sp>
        <p:nvSpPr>
          <p:cNvPr id="1054" name="Google Shape;1054;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055" name="Google Shape;1055;p78"/>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444F66"/>
              </a:buClr>
              <a:buSzPts val="4800"/>
              <a:buFont typeface="Plus Jakarta Sans"/>
              <a:buNone/>
              <a:defRPr sz="4800">
                <a:solidFill>
                  <a:srgbClr val="444F66"/>
                </a:solidFill>
                <a:latin typeface="Plus Jakarta Sans"/>
                <a:ea typeface="Plus Jakarta Sans"/>
                <a:cs typeface="Plus Jakarta Sans"/>
                <a:sym typeface="Plus Jakarta Sans"/>
              </a:defRPr>
            </a:lvl1pPr>
            <a:lvl2pPr lvl="1">
              <a:spcBef>
                <a:spcPts val="0"/>
              </a:spcBef>
              <a:spcAft>
                <a:spcPts val="0"/>
              </a:spcAft>
              <a:buClr>
                <a:srgbClr val="232937"/>
              </a:buClr>
              <a:buSzPts val="3600"/>
              <a:buNone/>
              <a:defRPr sz="3600">
                <a:solidFill>
                  <a:srgbClr val="232937"/>
                </a:solidFill>
              </a:defRPr>
            </a:lvl2pPr>
            <a:lvl3pPr lvl="2">
              <a:spcBef>
                <a:spcPts val="0"/>
              </a:spcBef>
              <a:spcAft>
                <a:spcPts val="0"/>
              </a:spcAft>
              <a:buClr>
                <a:srgbClr val="232937"/>
              </a:buClr>
              <a:buSzPts val="3600"/>
              <a:buNone/>
              <a:defRPr sz="3600">
                <a:solidFill>
                  <a:srgbClr val="232937"/>
                </a:solidFill>
              </a:defRPr>
            </a:lvl3pPr>
            <a:lvl4pPr lvl="3">
              <a:spcBef>
                <a:spcPts val="0"/>
              </a:spcBef>
              <a:spcAft>
                <a:spcPts val="0"/>
              </a:spcAft>
              <a:buClr>
                <a:srgbClr val="232937"/>
              </a:buClr>
              <a:buSzPts val="3600"/>
              <a:buNone/>
              <a:defRPr sz="3600">
                <a:solidFill>
                  <a:srgbClr val="232937"/>
                </a:solidFill>
              </a:defRPr>
            </a:lvl4pPr>
            <a:lvl5pPr lvl="4">
              <a:spcBef>
                <a:spcPts val="0"/>
              </a:spcBef>
              <a:spcAft>
                <a:spcPts val="0"/>
              </a:spcAft>
              <a:buClr>
                <a:srgbClr val="232937"/>
              </a:buClr>
              <a:buSzPts val="3600"/>
              <a:buNone/>
              <a:defRPr sz="3600">
                <a:solidFill>
                  <a:srgbClr val="232937"/>
                </a:solidFill>
              </a:defRPr>
            </a:lvl5pPr>
            <a:lvl6pPr lvl="5">
              <a:spcBef>
                <a:spcPts val="0"/>
              </a:spcBef>
              <a:spcAft>
                <a:spcPts val="0"/>
              </a:spcAft>
              <a:buClr>
                <a:srgbClr val="232937"/>
              </a:buClr>
              <a:buSzPts val="3600"/>
              <a:buNone/>
              <a:defRPr sz="3600">
                <a:solidFill>
                  <a:srgbClr val="232937"/>
                </a:solidFill>
              </a:defRPr>
            </a:lvl6pPr>
            <a:lvl7pPr lvl="6">
              <a:spcBef>
                <a:spcPts val="0"/>
              </a:spcBef>
              <a:spcAft>
                <a:spcPts val="0"/>
              </a:spcAft>
              <a:buClr>
                <a:srgbClr val="232937"/>
              </a:buClr>
              <a:buSzPts val="3600"/>
              <a:buNone/>
              <a:defRPr sz="3600">
                <a:solidFill>
                  <a:srgbClr val="232937"/>
                </a:solidFill>
              </a:defRPr>
            </a:lvl7pPr>
            <a:lvl8pPr lvl="7">
              <a:spcBef>
                <a:spcPts val="0"/>
              </a:spcBef>
              <a:spcAft>
                <a:spcPts val="0"/>
              </a:spcAft>
              <a:buClr>
                <a:srgbClr val="232937"/>
              </a:buClr>
              <a:buSzPts val="3600"/>
              <a:buNone/>
              <a:defRPr sz="3600">
                <a:solidFill>
                  <a:srgbClr val="232937"/>
                </a:solidFill>
              </a:defRPr>
            </a:lvl8pPr>
            <a:lvl9pPr lvl="8">
              <a:spcBef>
                <a:spcPts val="0"/>
              </a:spcBef>
              <a:spcAft>
                <a:spcPts val="0"/>
              </a:spcAft>
              <a:buClr>
                <a:srgbClr val="232937"/>
              </a:buClr>
              <a:buSzPts val="3600"/>
              <a:buNone/>
              <a:defRPr sz="3600">
                <a:solidFill>
                  <a:srgbClr val="232937"/>
                </a:solidFill>
              </a:defRPr>
            </a:lvl9pPr>
          </a:lstStyle>
          <a:p>
            <a:endParaRPr/>
          </a:p>
        </p:txBody>
      </p:sp>
      <p:grpSp>
        <p:nvGrpSpPr>
          <p:cNvPr id="1056" name="Google Shape;1056;p78"/>
          <p:cNvGrpSpPr/>
          <p:nvPr/>
        </p:nvGrpSpPr>
        <p:grpSpPr>
          <a:xfrm>
            <a:off x="7724692" y="271192"/>
            <a:ext cx="1141409" cy="237868"/>
            <a:chOff x="238125" y="2101750"/>
            <a:chExt cx="7129350" cy="1486675"/>
          </a:xfrm>
        </p:grpSpPr>
        <p:grpSp>
          <p:nvGrpSpPr>
            <p:cNvPr id="1057" name="Google Shape;1057;p78"/>
            <p:cNvGrpSpPr/>
            <p:nvPr/>
          </p:nvGrpSpPr>
          <p:grpSpPr>
            <a:xfrm>
              <a:off x="238125" y="2237750"/>
              <a:ext cx="1352275" cy="1350675"/>
              <a:chOff x="238125" y="2237750"/>
              <a:chExt cx="1352275" cy="1350675"/>
            </a:xfrm>
          </p:grpSpPr>
          <p:sp>
            <p:nvSpPr>
              <p:cNvPr id="1058" name="Google Shape;1058;p78"/>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78"/>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0" name="Google Shape;1060;p78"/>
            <p:cNvGrpSpPr/>
            <p:nvPr/>
          </p:nvGrpSpPr>
          <p:grpSpPr>
            <a:xfrm>
              <a:off x="1834425" y="2101750"/>
              <a:ext cx="5533050" cy="1446675"/>
              <a:chOff x="1834425" y="2101750"/>
              <a:chExt cx="5533050" cy="1446675"/>
            </a:xfrm>
          </p:grpSpPr>
          <p:sp>
            <p:nvSpPr>
              <p:cNvPr id="1061" name="Google Shape;1061;p78"/>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78"/>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78"/>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78"/>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78"/>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78"/>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78"/>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78"/>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78"/>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 Slate Dark">
  <p:cSld name="SECTION_HEADER_1">
    <p:bg>
      <p:bgPr>
        <a:solidFill>
          <a:srgbClr val="2A3953"/>
        </a:solidFill>
        <a:effectLst/>
      </p:bgPr>
    </p:bg>
    <p:spTree>
      <p:nvGrpSpPr>
        <p:cNvPr id="1" name="Shape 1070"/>
        <p:cNvGrpSpPr/>
        <p:nvPr/>
      </p:nvGrpSpPr>
      <p:grpSpPr>
        <a:xfrm>
          <a:off x="0" y="0"/>
          <a:ext cx="0" cy="0"/>
          <a:chOff x="0" y="0"/>
          <a:chExt cx="0" cy="0"/>
        </a:xfrm>
      </p:grpSpPr>
      <p:sp>
        <p:nvSpPr>
          <p:cNvPr id="1071" name="Google Shape;1071;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072" name="Google Shape;1072;p79"/>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4800"/>
              <a:buFont typeface="Plus Jakarta Sans"/>
              <a:buNone/>
              <a:defRPr sz="4800">
                <a:solidFill>
                  <a:srgbClr val="FFFFFF"/>
                </a:solidFill>
                <a:latin typeface="Plus Jakarta Sans"/>
                <a:ea typeface="Plus Jakarta Sans"/>
                <a:cs typeface="Plus Jakarta Sans"/>
                <a:sym typeface="Plus Jakarta Sans"/>
              </a:defRPr>
            </a:lvl1pPr>
            <a:lvl2pPr lvl="1">
              <a:spcBef>
                <a:spcPts val="0"/>
              </a:spcBef>
              <a:spcAft>
                <a:spcPts val="0"/>
              </a:spcAft>
              <a:buClr>
                <a:srgbClr val="FFFFFF"/>
              </a:buClr>
              <a:buSzPts val="4800"/>
              <a:buNone/>
              <a:defRPr sz="4800">
                <a:solidFill>
                  <a:srgbClr val="FFFFFF"/>
                </a:solidFill>
              </a:defRPr>
            </a:lvl2pPr>
            <a:lvl3pPr lvl="2">
              <a:spcBef>
                <a:spcPts val="0"/>
              </a:spcBef>
              <a:spcAft>
                <a:spcPts val="0"/>
              </a:spcAft>
              <a:buClr>
                <a:srgbClr val="FFFFFF"/>
              </a:buClr>
              <a:buSzPts val="4800"/>
              <a:buNone/>
              <a:defRPr sz="4800">
                <a:solidFill>
                  <a:srgbClr val="FFFFFF"/>
                </a:solidFill>
              </a:defRPr>
            </a:lvl3pPr>
            <a:lvl4pPr lvl="3">
              <a:spcBef>
                <a:spcPts val="0"/>
              </a:spcBef>
              <a:spcAft>
                <a:spcPts val="0"/>
              </a:spcAft>
              <a:buClr>
                <a:srgbClr val="FFFFFF"/>
              </a:buClr>
              <a:buSzPts val="4800"/>
              <a:buNone/>
              <a:defRPr sz="4800">
                <a:solidFill>
                  <a:srgbClr val="FFFFFF"/>
                </a:solidFill>
              </a:defRPr>
            </a:lvl4pPr>
            <a:lvl5pPr lvl="4">
              <a:spcBef>
                <a:spcPts val="0"/>
              </a:spcBef>
              <a:spcAft>
                <a:spcPts val="0"/>
              </a:spcAft>
              <a:buClr>
                <a:srgbClr val="FFFFFF"/>
              </a:buClr>
              <a:buSzPts val="4800"/>
              <a:buNone/>
              <a:defRPr sz="4800">
                <a:solidFill>
                  <a:srgbClr val="FFFFFF"/>
                </a:solidFill>
              </a:defRPr>
            </a:lvl5pPr>
            <a:lvl6pPr lvl="5">
              <a:spcBef>
                <a:spcPts val="0"/>
              </a:spcBef>
              <a:spcAft>
                <a:spcPts val="0"/>
              </a:spcAft>
              <a:buClr>
                <a:srgbClr val="FFFFFF"/>
              </a:buClr>
              <a:buSzPts val="4800"/>
              <a:buNone/>
              <a:defRPr sz="4800">
                <a:solidFill>
                  <a:srgbClr val="FFFFFF"/>
                </a:solidFill>
              </a:defRPr>
            </a:lvl6pPr>
            <a:lvl7pPr lvl="6">
              <a:spcBef>
                <a:spcPts val="0"/>
              </a:spcBef>
              <a:spcAft>
                <a:spcPts val="0"/>
              </a:spcAft>
              <a:buClr>
                <a:srgbClr val="FFFFFF"/>
              </a:buClr>
              <a:buSzPts val="4800"/>
              <a:buNone/>
              <a:defRPr sz="4800">
                <a:solidFill>
                  <a:srgbClr val="FFFFFF"/>
                </a:solidFill>
              </a:defRPr>
            </a:lvl7pPr>
            <a:lvl8pPr lvl="7">
              <a:spcBef>
                <a:spcPts val="0"/>
              </a:spcBef>
              <a:spcAft>
                <a:spcPts val="0"/>
              </a:spcAft>
              <a:buClr>
                <a:srgbClr val="FFFFFF"/>
              </a:buClr>
              <a:buSzPts val="4800"/>
              <a:buNone/>
              <a:defRPr sz="4800">
                <a:solidFill>
                  <a:srgbClr val="FFFFFF"/>
                </a:solidFill>
              </a:defRPr>
            </a:lvl8pPr>
            <a:lvl9pPr lvl="8">
              <a:spcBef>
                <a:spcPts val="0"/>
              </a:spcBef>
              <a:spcAft>
                <a:spcPts val="0"/>
              </a:spcAft>
              <a:buClr>
                <a:srgbClr val="FFFFFF"/>
              </a:buClr>
              <a:buSzPts val="4800"/>
              <a:buNone/>
              <a:defRPr sz="4800">
                <a:solidFill>
                  <a:srgbClr val="FFFFFF"/>
                </a:solidFill>
              </a:defRPr>
            </a:lvl9pPr>
          </a:lstStyle>
          <a:p>
            <a:endParaRPr/>
          </a:p>
        </p:txBody>
      </p:sp>
      <p:grpSp>
        <p:nvGrpSpPr>
          <p:cNvPr id="1073" name="Google Shape;1073;p79"/>
          <p:cNvGrpSpPr/>
          <p:nvPr/>
        </p:nvGrpSpPr>
        <p:grpSpPr>
          <a:xfrm>
            <a:off x="7724692" y="271192"/>
            <a:ext cx="1141409" cy="237868"/>
            <a:chOff x="238125" y="2101750"/>
            <a:chExt cx="7129350" cy="1486675"/>
          </a:xfrm>
        </p:grpSpPr>
        <p:grpSp>
          <p:nvGrpSpPr>
            <p:cNvPr id="1074" name="Google Shape;1074;p79"/>
            <p:cNvGrpSpPr/>
            <p:nvPr/>
          </p:nvGrpSpPr>
          <p:grpSpPr>
            <a:xfrm>
              <a:off x="238125" y="2237750"/>
              <a:ext cx="1352275" cy="1350675"/>
              <a:chOff x="238125" y="2237750"/>
              <a:chExt cx="1352275" cy="1350675"/>
            </a:xfrm>
          </p:grpSpPr>
          <p:sp>
            <p:nvSpPr>
              <p:cNvPr id="1075" name="Google Shape;1075;p79"/>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79"/>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7" name="Google Shape;1077;p79"/>
            <p:cNvGrpSpPr/>
            <p:nvPr/>
          </p:nvGrpSpPr>
          <p:grpSpPr>
            <a:xfrm>
              <a:off x="1834425" y="2101750"/>
              <a:ext cx="5533050" cy="1446675"/>
              <a:chOff x="1834425" y="2101750"/>
              <a:chExt cx="5533050" cy="1446675"/>
            </a:xfrm>
          </p:grpSpPr>
          <p:sp>
            <p:nvSpPr>
              <p:cNvPr id="1078" name="Google Shape;1078;p79"/>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79"/>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79"/>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79"/>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79"/>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79"/>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79"/>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79"/>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79"/>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 Blue">
  <p:cSld name="SECTION_HEADER_1_1">
    <p:bg>
      <p:bgPr>
        <a:solidFill>
          <a:srgbClr val="007BBD"/>
        </a:solidFill>
        <a:effectLst/>
      </p:bgPr>
    </p:bg>
    <p:spTree>
      <p:nvGrpSpPr>
        <p:cNvPr id="1" name="Shape 1087"/>
        <p:cNvGrpSpPr/>
        <p:nvPr/>
      </p:nvGrpSpPr>
      <p:grpSpPr>
        <a:xfrm>
          <a:off x="0" y="0"/>
          <a:ext cx="0" cy="0"/>
          <a:chOff x="0" y="0"/>
          <a:chExt cx="0" cy="0"/>
        </a:xfrm>
      </p:grpSpPr>
      <p:sp>
        <p:nvSpPr>
          <p:cNvPr id="1088" name="Google Shape;1088;p80"/>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4800"/>
              <a:buFont typeface="Plus Jakarta Sans"/>
              <a:buNone/>
              <a:defRPr sz="4800">
                <a:solidFill>
                  <a:srgbClr val="FFFFFF"/>
                </a:solidFill>
                <a:latin typeface="Plus Jakarta Sans"/>
                <a:ea typeface="Plus Jakarta Sans"/>
                <a:cs typeface="Plus Jakarta Sans"/>
                <a:sym typeface="Plus Jakarta Sans"/>
              </a:defRPr>
            </a:lvl1pPr>
            <a:lvl2pPr lvl="1">
              <a:spcBef>
                <a:spcPts val="0"/>
              </a:spcBef>
              <a:spcAft>
                <a:spcPts val="0"/>
              </a:spcAft>
              <a:buClr>
                <a:srgbClr val="FFFFFF"/>
              </a:buClr>
              <a:buSzPts val="3600"/>
              <a:buNone/>
              <a:defRPr sz="3600">
                <a:solidFill>
                  <a:srgbClr val="FFFFFF"/>
                </a:solidFill>
              </a:defRPr>
            </a:lvl2pPr>
            <a:lvl3pPr lvl="2">
              <a:spcBef>
                <a:spcPts val="0"/>
              </a:spcBef>
              <a:spcAft>
                <a:spcPts val="0"/>
              </a:spcAft>
              <a:buClr>
                <a:srgbClr val="FFFFFF"/>
              </a:buClr>
              <a:buSzPts val="3600"/>
              <a:buNone/>
              <a:defRPr sz="3600">
                <a:solidFill>
                  <a:srgbClr val="FFFFFF"/>
                </a:solidFill>
              </a:defRPr>
            </a:lvl3pPr>
            <a:lvl4pPr lvl="3">
              <a:spcBef>
                <a:spcPts val="0"/>
              </a:spcBef>
              <a:spcAft>
                <a:spcPts val="0"/>
              </a:spcAft>
              <a:buClr>
                <a:srgbClr val="FFFFFF"/>
              </a:buClr>
              <a:buSzPts val="3600"/>
              <a:buNone/>
              <a:defRPr sz="3600">
                <a:solidFill>
                  <a:srgbClr val="FFFFFF"/>
                </a:solidFill>
              </a:defRPr>
            </a:lvl4pPr>
            <a:lvl5pPr lvl="4">
              <a:spcBef>
                <a:spcPts val="0"/>
              </a:spcBef>
              <a:spcAft>
                <a:spcPts val="0"/>
              </a:spcAft>
              <a:buClr>
                <a:srgbClr val="FFFFFF"/>
              </a:buClr>
              <a:buSzPts val="3600"/>
              <a:buNone/>
              <a:defRPr sz="3600">
                <a:solidFill>
                  <a:srgbClr val="FFFFFF"/>
                </a:solidFill>
              </a:defRPr>
            </a:lvl5pPr>
            <a:lvl6pPr lvl="5">
              <a:spcBef>
                <a:spcPts val="0"/>
              </a:spcBef>
              <a:spcAft>
                <a:spcPts val="0"/>
              </a:spcAft>
              <a:buClr>
                <a:srgbClr val="FFFFFF"/>
              </a:buClr>
              <a:buSzPts val="3600"/>
              <a:buNone/>
              <a:defRPr sz="3600">
                <a:solidFill>
                  <a:srgbClr val="FFFFFF"/>
                </a:solidFill>
              </a:defRPr>
            </a:lvl6pPr>
            <a:lvl7pPr lvl="6">
              <a:spcBef>
                <a:spcPts val="0"/>
              </a:spcBef>
              <a:spcAft>
                <a:spcPts val="0"/>
              </a:spcAft>
              <a:buClr>
                <a:srgbClr val="FFFFFF"/>
              </a:buClr>
              <a:buSzPts val="3600"/>
              <a:buNone/>
              <a:defRPr sz="3600">
                <a:solidFill>
                  <a:srgbClr val="FFFFFF"/>
                </a:solidFill>
              </a:defRPr>
            </a:lvl7pPr>
            <a:lvl8pPr lvl="7">
              <a:spcBef>
                <a:spcPts val="0"/>
              </a:spcBef>
              <a:spcAft>
                <a:spcPts val="0"/>
              </a:spcAft>
              <a:buClr>
                <a:srgbClr val="FFFFFF"/>
              </a:buClr>
              <a:buSzPts val="3600"/>
              <a:buNone/>
              <a:defRPr sz="3600">
                <a:solidFill>
                  <a:srgbClr val="FFFFFF"/>
                </a:solidFill>
              </a:defRPr>
            </a:lvl8pPr>
            <a:lvl9pPr lvl="8">
              <a:spcBef>
                <a:spcPts val="0"/>
              </a:spcBef>
              <a:spcAft>
                <a:spcPts val="0"/>
              </a:spcAft>
              <a:buClr>
                <a:srgbClr val="FFFFFF"/>
              </a:buClr>
              <a:buSzPts val="3600"/>
              <a:buNone/>
              <a:defRPr sz="3600">
                <a:solidFill>
                  <a:srgbClr val="FFFFFF"/>
                </a:solidFill>
              </a:defRPr>
            </a:lvl9pPr>
          </a:lstStyle>
          <a:p>
            <a:endParaRPr/>
          </a:p>
        </p:txBody>
      </p:sp>
      <p:sp>
        <p:nvSpPr>
          <p:cNvPr id="1089" name="Google Shape;1089;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grpSp>
        <p:nvGrpSpPr>
          <p:cNvPr id="1090" name="Google Shape;1090;p80"/>
          <p:cNvGrpSpPr/>
          <p:nvPr/>
        </p:nvGrpSpPr>
        <p:grpSpPr>
          <a:xfrm>
            <a:off x="7724692" y="271192"/>
            <a:ext cx="1141409" cy="237868"/>
            <a:chOff x="238125" y="2101750"/>
            <a:chExt cx="7129350" cy="1486675"/>
          </a:xfrm>
        </p:grpSpPr>
        <p:grpSp>
          <p:nvGrpSpPr>
            <p:cNvPr id="1091" name="Google Shape;1091;p80"/>
            <p:cNvGrpSpPr/>
            <p:nvPr/>
          </p:nvGrpSpPr>
          <p:grpSpPr>
            <a:xfrm>
              <a:off x="238125" y="2237750"/>
              <a:ext cx="1352275" cy="1350675"/>
              <a:chOff x="238125" y="2237750"/>
              <a:chExt cx="1352275" cy="1350675"/>
            </a:xfrm>
          </p:grpSpPr>
          <p:sp>
            <p:nvSpPr>
              <p:cNvPr id="1092" name="Google Shape;1092;p80"/>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80"/>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4" name="Google Shape;1094;p80"/>
            <p:cNvGrpSpPr/>
            <p:nvPr/>
          </p:nvGrpSpPr>
          <p:grpSpPr>
            <a:xfrm>
              <a:off x="1834425" y="2101750"/>
              <a:ext cx="5533050" cy="1446675"/>
              <a:chOff x="1834425" y="2101750"/>
              <a:chExt cx="5533050" cy="1446675"/>
            </a:xfrm>
          </p:grpSpPr>
          <p:sp>
            <p:nvSpPr>
              <p:cNvPr id="1095" name="Google Shape;1095;p80"/>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096" name="Google Shape;1096;p80"/>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097" name="Google Shape;1097;p80"/>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098" name="Google Shape;1098;p80"/>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099" name="Google Shape;1099;p80"/>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100" name="Google Shape;1100;p80"/>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101" name="Google Shape;1101;p80"/>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102" name="Google Shape;1102;p80"/>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103" name="Google Shape;1103;p80"/>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04"/>
        <p:cNvGrpSpPr/>
        <p:nvPr/>
      </p:nvGrpSpPr>
      <p:grpSpPr>
        <a:xfrm>
          <a:off x="0" y="0"/>
          <a:ext cx="0" cy="0"/>
          <a:chOff x="0" y="0"/>
          <a:chExt cx="0" cy="0"/>
        </a:xfrm>
      </p:grpSpPr>
      <p:sp>
        <p:nvSpPr>
          <p:cNvPr id="1105" name="Google Shape;1105;p8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Plus Jakarta Sans"/>
              <a:buNone/>
              <a:defRPr>
                <a:latin typeface="Plus Jakarta Sans"/>
                <a:ea typeface="Plus Jakarta Sans"/>
                <a:cs typeface="Plus Jakarta Sans"/>
                <a:sym typeface="Plus Jakarta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06" name="Google Shape;1106;p8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Font typeface="Inter"/>
              <a:buChar char="●"/>
              <a:defRPr>
                <a:latin typeface="Inter"/>
                <a:ea typeface="Inter"/>
                <a:cs typeface="Inter"/>
                <a:sym typeface="Inter"/>
              </a:defRPr>
            </a:lvl1pPr>
            <a:lvl2pPr marL="914400" lvl="1" indent="-317500">
              <a:spcBef>
                <a:spcPts val="0"/>
              </a:spcBef>
              <a:spcAft>
                <a:spcPts val="0"/>
              </a:spcAft>
              <a:buSzPts val="1400"/>
              <a:buFont typeface="Inter"/>
              <a:buChar char="○"/>
              <a:defRPr>
                <a:latin typeface="Inter"/>
                <a:ea typeface="Inter"/>
                <a:cs typeface="Inter"/>
                <a:sym typeface="Inter"/>
              </a:defRPr>
            </a:lvl2pPr>
            <a:lvl3pPr marL="1371600" lvl="2" indent="-317500">
              <a:spcBef>
                <a:spcPts val="0"/>
              </a:spcBef>
              <a:spcAft>
                <a:spcPts val="0"/>
              </a:spcAft>
              <a:buSzPts val="1400"/>
              <a:buFont typeface="Inter"/>
              <a:buChar char="■"/>
              <a:defRPr>
                <a:latin typeface="Inter"/>
                <a:ea typeface="Inter"/>
                <a:cs typeface="Inter"/>
                <a:sym typeface="Inter"/>
              </a:defRPr>
            </a:lvl3pPr>
            <a:lvl4pPr marL="1828800" lvl="3" indent="-317500">
              <a:spcBef>
                <a:spcPts val="0"/>
              </a:spcBef>
              <a:spcAft>
                <a:spcPts val="0"/>
              </a:spcAft>
              <a:buSzPts val="1400"/>
              <a:buFont typeface="Inter"/>
              <a:buChar char="●"/>
              <a:defRPr>
                <a:latin typeface="Inter"/>
                <a:ea typeface="Inter"/>
                <a:cs typeface="Inter"/>
                <a:sym typeface="Inter"/>
              </a:defRPr>
            </a:lvl4pPr>
            <a:lvl5pPr marL="2286000" lvl="4" indent="-317500">
              <a:spcBef>
                <a:spcPts val="0"/>
              </a:spcBef>
              <a:spcAft>
                <a:spcPts val="0"/>
              </a:spcAft>
              <a:buSzPts val="1400"/>
              <a:buFont typeface="Inter"/>
              <a:buChar char="○"/>
              <a:defRPr>
                <a:latin typeface="Inter"/>
                <a:ea typeface="Inter"/>
                <a:cs typeface="Inter"/>
                <a:sym typeface="Inter"/>
              </a:defRPr>
            </a:lvl5pPr>
            <a:lvl6pPr marL="2743200" lvl="5" indent="-317500">
              <a:spcBef>
                <a:spcPts val="0"/>
              </a:spcBef>
              <a:spcAft>
                <a:spcPts val="0"/>
              </a:spcAft>
              <a:buSzPts val="1400"/>
              <a:buFont typeface="Inter"/>
              <a:buChar char="■"/>
              <a:defRPr>
                <a:latin typeface="Inter"/>
                <a:ea typeface="Inter"/>
                <a:cs typeface="Inter"/>
                <a:sym typeface="Inter"/>
              </a:defRPr>
            </a:lvl6pPr>
            <a:lvl7pPr marL="3200400" lvl="6" indent="-317500">
              <a:spcBef>
                <a:spcPts val="0"/>
              </a:spcBef>
              <a:spcAft>
                <a:spcPts val="0"/>
              </a:spcAft>
              <a:buSzPts val="1400"/>
              <a:buFont typeface="Inter"/>
              <a:buChar char="●"/>
              <a:defRPr>
                <a:latin typeface="Inter"/>
                <a:ea typeface="Inter"/>
                <a:cs typeface="Inter"/>
                <a:sym typeface="Inter"/>
              </a:defRPr>
            </a:lvl7pPr>
            <a:lvl8pPr marL="3657600" lvl="7" indent="-317500">
              <a:spcBef>
                <a:spcPts val="0"/>
              </a:spcBef>
              <a:spcAft>
                <a:spcPts val="0"/>
              </a:spcAft>
              <a:buSzPts val="1400"/>
              <a:buFont typeface="Inter"/>
              <a:buChar char="○"/>
              <a:defRPr>
                <a:latin typeface="Inter"/>
                <a:ea typeface="Inter"/>
                <a:cs typeface="Inter"/>
                <a:sym typeface="Inter"/>
              </a:defRPr>
            </a:lvl8pPr>
            <a:lvl9pPr marL="4114800" lvl="8" indent="-317500">
              <a:spcBef>
                <a:spcPts val="0"/>
              </a:spcBef>
              <a:spcAft>
                <a:spcPts val="0"/>
              </a:spcAft>
              <a:buSzPts val="1400"/>
              <a:buFont typeface="Inter"/>
              <a:buChar char="■"/>
              <a:defRPr>
                <a:latin typeface="Inter"/>
                <a:ea typeface="Inter"/>
                <a:cs typeface="Inter"/>
                <a:sym typeface="Inter"/>
              </a:defRPr>
            </a:lvl9pPr>
          </a:lstStyle>
          <a:p>
            <a:endParaRPr/>
          </a:p>
        </p:txBody>
      </p:sp>
      <p:sp>
        <p:nvSpPr>
          <p:cNvPr id="1107" name="Google Shape;1107;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1108" name="Google Shape;1108;p81"/>
          <p:cNvGrpSpPr/>
          <p:nvPr/>
        </p:nvGrpSpPr>
        <p:grpSpPr>
          <a:xfrm>
            <a:off x="7724692" y="271192"/>
            <a:ext cx="1141409" cy="237868"/>
            <a:chOff x="238125" y="2101750"/>
            <a:chExt cx="7129350" cy="1486675"/>
          </a:xfrm>
        </p:grpSpPr>
        <p:grpSp>
          <p:nvGrpSpPr>
            <p:cNvPr id="1109" name="Google Shape;1109;p81"/>
            <p:cNvGrpSpPr/>
            <p:nvPr/>
          </p:nvGrpSpPr>
          <p:grpSpPr>
            <a:xfrm>
              <a:off x="238125" y="2237750"/>
              <a:ext cx="1352275" cy="1350675"/>
              <a:chOff x="238125" y="2237750"/>
              <a:chExt cx="1352275" cy="1350675"/>
            </a:xfrm>
          </p:grpSpPr>
          <p:sp>
            <p:nvSpPr>
              <p:cNvPr id="1110" name="Google Shape;1110;p81"/>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81"/>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2" name="Google Shape;1112;p81"/>
            <p:cNvGrpSpPr/>
            <p:nvPr/>
          </p:nvGrpSpPr>
          <p:grpSpPr>
            <a:xfrm>
              <a:off x="1834425" y="2101750"/>
              <a:ext cx="5533050" cy="1446675"/>
              <a:chOff x="1834425" y="2101750"/>
              <a:chExt cx="5533050" cy="1446675"/>
            </a:xfrm>
          </p:grpSpPr>
          <p:sp>
            <p:nvSpPr>
              <p:cNvPr id="1113" name="Google Shape;1113;p81"/>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81"/>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81"/>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81"/>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81"/>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81"/>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81"/>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81"/>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81"/>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22"/>
        <p:cNvGrpSpPr/>
        <p:nvPr/>
      </p:nvGrpSpPr>
      <p:grpSpPr>
        <a:xfrm>
          <a:off x="0" y="0"/>
          <a:ext cx="0" cy="0"/>
          <a:chOff x="0" y="0"/>
          <a:chExt cx="0" cy="0"/>
        </a:xfrm>
      </p:grpSpPr>
      <p:sp>
        <p:nvSpPr>
          <p:cNvPr id="1123" name="Google Shape;1123;p8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Plus Jakarta Sans"/>
              <a:buNone/>
              <a:defRPr>
                <a:latin typeface="Plus Jakarta Sans"/>
                <a:ea typeface="Plus Jakarta Sans"/>
                <a:cs typeface="Plus Jakarta Sans"/>
                <a:sym typeface="Plus Jakarta Sans"/>
              </a:defRPr>
            </a:lvl1pPr>
            <a:lvl2pPr lvl="1">
              <a:spcBef>
                <a:spcPts val="0"/>
              </a:spcBef>
              <a:spcAft>
                <a:spcPts val="0"/>
              </a:spcAft>
              <a:buSzPts val="2800"/>
              <a:buFont typeface="Plus Jakarta Sans"/>
              <a:buNone/>
              <a:defRPr>
                <a:latin typeface="Plus Jakarta Sans"/>
                <a:ea typeface="Plus Jakarta Sans"/>
                <a:cs typeface="Plus Jakarta Sans"/>
                <a:sym typeface="Plus Jakarta Sans"/>
              </a:defRPr>
            </a:lvl2pPr>
            <a:lvl3pPr lvl="2">
              <a:spcBef>
                <a:spcPts val="0"/>
              </a:spcBef>
              <a:spcAft>
                <a:spcPts val="0"/>
              </a:spcAft>
              <a:buSzPts val="2800"/>
              <a:buFont typeface="Plus Jakarta Sans"/>
              <a:buNone/>
              <a:defRPr>
                <a:latin typeface="Plus Jakarta Sans"/>
                <a:ea typeface="Plus Jakarta Sans"/>
                <a:cs typeface="Plus Jakarta Sans"/>
                <a:sym typeface="Plus Jakarta Sans"/>
              </a:defRPr>
            </a:lvl3pPr>
            <a:lvl4pPr lvl="3">
              <a:spcBef>
                <a:spcPts val="0"/>
              </a:spcBef>
              <a:spcAft>
                <a:spcPts val="0"/>
              </a:spcAft>
              <a:buSzPts val="2800"/>
              <a:buFont typeface="Plus Jakarta Sans"/>
              <a:buNone/>
              <a:defRPr>
                <a:latin typeface="Plus Jakarta Sans"/>
                <a:ea typeface="Plus Jakarta Sans"/>
                <a:cs typeface="Plus Jakarta Sans"/>
                <a:sym typeface="Plus Jakarta Sans"/>
              </a:defRPr>
            </a:lvl4pPr>
            <a:lvl5pPr lvl="4">
              <a:spcBef>
                <a:spcPts val="0"/>
              </a:spcBef>
              <a:spcAft>
                <a:spcPts val="0"/>
              </a:spcAft>
              <a:buSzPts val="2800"/>
              <a:buFont typeface="Plus Jakarta Sans"/>
              <a:buNone/>
              <a:defRPr>
                <a:latin typeface="Plus Jakarta Sans"/>
                <a:ea typeface="Plus Jakarta Sans"/>
                <a:cs typeface="Plus Jakarta Sans"/>
                <a:sym typeface="Plus Jakarta Sans"/>
              </a:defRPr>
            </a:lvl5pPr>
            <a:lvl6pPr lvl="5">
              <a:spcBef>
                <a:spcPts val="0"/>
              </a:spcBef>
              <a:spcAft>
                <a:spcPts val="0"/>
              </a:spcAft>
              <a:buSzPts val="2800"/>
              <a:buFont typeface="Plus Jakarta Sans"/>
              <a:buNone/>
              <a:defRPr>
                <a:latin typeface="Plus Jakarta Sans"/>
                <a:ea typeface="Plus Jakarta Sans"/>
                <a:cs typeface="Plus Jakarta Sans"/>
                <a:sym typeface="Plus Jakarta Sans"/>
              </a:defRPr>
            </a:lvl6pPr>
            <a:lvl7pPr lvl="6">
              <a:spcBef>
                <a:spcPts val="0"/>
              </a:spcBef>
              <a:spcAft>
                <a:spcPts val="0"/>
              </a:spcAft>
              <a:buSzPts val="2800"/>
              <a:buFont typeface="Plus Jakarta Sans"/>
              <a:buNone/>
              <a:defRPr>
                <a:latin typeface="Plus Jakarta Sans"/>
                <a:ea typeface="Plus Jakarta Sans"/>
                <a:cs typeface="Plus Jakarta Sans"/>
                <a:sym typeface="Plus Jakarta Sans"/>
              </a:defRPr>
            </a:lvl7pPr>
            <a:lvl8pPr lvl="7">
              <a:spcBef>
                <a:spcPts val="0"/>
              </a:spcBef>
              <a:spcAft>
                <a:spcPts val="0"/>
              </a:spcAft>
              <a:buSzPts val="2800"/>
              <a:buFont typeface="Plus Jakarta Sans"/>
              <a:buNone/>
              <a:defRPr>
                <a:latin typeface="Plus Jakarta Sans"/>
                <a:ea typeface="Plus Jakarta Sans"/>
                <a:cs typeface="Plus Jakarta Sans"/>
                <a:sym typeface="Plus Jakarta Sans"/>
              </a:defRPr>
            </a:lvl8pPr>
            <a:lvl9pPr lvl="8">
              <a:spcBef>
                <a:spcPts val="0"/>
              </a:spcBef>
              <a:spcAft>
                <a:spcPts val="0"/>
              </a:spcAft>
              <a:buSzPts val="2800"/>
              <a:buFont typeface="Plus Jakarta Sans"/>
              <a:buNone/>
              <a:defRPr>
                <a:latin typeface="Plus Jakarta Sans"/>
                <a:ea typeface="Plus Jakarta Sans"/>
                <a:cs typeface="Plus Jakarta Sans"/>
                <a:sym typeface="Plus Jakarta Sans"/>
              </a:defRPr>
            </a:lvl9pPr>
          </a:lstStyle>
          <a:p>
            <a:endParaRPr/>
          </a:p>
        </p:txBody>
      </p:sp>
      <p:sp>
        <p:nvSpPr>
          <p:cNvPr id="1124" name="Google Shape;1124;p8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Font typeface="Inter"/>
              <a:buChar char="●"/>
              <a:defRPr sz="1400">
                <a:latin typeface="Inter"/>
                <a:ea typeface="Inter"/>
                <a:cs typeface="Inter"/>
                <a:sym typeface="Inter"/>
              </a:defRPr>
            </a:lvl1pPr>
            <a:lvl2pPr marL="914400" lvl="1" indent="-304800">
              <a:spcBef>
                <a:spcPts val="0"/>
              </a:spcBef>
              <a:spcAft>
                <a:spcPts val="0"/>
              </a:spcAft>
              <a:buSzPts val="1200"/>
              <a:buFont typeface="Inter"/>
              <a:buChar char="○"/>
              <a:defRPr sz="1200">
                <a:latin typeface="Inter"/>
                <a:ea typeface="Inter"/>
                <a:cs typeface="Inter"/>
                <a:sym typeface="Inter"/>
              </a:defRPr>
            </a:lvl2pPr>
            <a:lvl3pPr marL="1371600" lvl="2" indent="-304800">
              <a:spcBef>
                <a:spcPts val="0"/>
              </a:spcBef>
              <a:spcAft>
                <a:spcPts val="0"/>
              </a:spcAft>
              <a:buSzPts val="1200"/>
              <a:buFont typeface="Inter"/>
              <a:buChar char="■"/>
              <a:defRPr sz="1200">
                <a:latin typeface="Inter"/>
                <a:ea typeface="Inter"/>
                <a:cs typeface="Inter"/>
                <a:sym typeface="Inter"/>
              </a:defRPr>
            </a:lvl3pPr>
            <a:lvl4pPr marL="1828800" lvl="3" indent="-304800">
              <a:spcBef>
                <a:spcPts val="0"/>
              </a:spcBef>
              <a:spcAft>
                <a:spcPts val="0"/>
              </a:spcAft>
              <a:buSzPts val="1200"/>
              <a:buFont typeface="Inter"/>
              <a:buChar char="●"/>
              <a:defRPr sz="1200">
                <a:latin typeface="Inter"/>
                <a:ea typeface="Inter"/>
                <a:cs typeface="Inter"/>
                <a:sym typeface="Inter"/>
              </a:defRPr>
            </a:lvl4pPr>
            <a:lvl5pPr marL="2286000" lvl="4" indent="-304800">
              <a:spcBef>
                <a:spcPts val="0"/>
              </a:spcBef>
              <a:spcAft>
                <a:spcPts val="0"/>
              </a:spcAft>
              <a:buSzPts val="1200"/>
              <a:buFont typeface="Inter"/>
              <a:buChar char="○"/>
              <a:defRPr sz="1200">
                <a:latin typeface="Inter"/>
                <a:ea typeface="Inter"/>
                <a:cs typeface="Inter"/>
                <a:sym typeface="Inter"/>
              </a:defRPr>
            </a:lvl5pPr>
            <a:lvl6pPr marL="2743200" lvl="5" indent="-304800">
              <a:spcBef>
                <a:spcPts val="0"/>
              </a:spcBef>
              <a:spcAft>
                <a:spcPts val="0"/>
              </a:spcAft>
              <a:buSzPts val="1200"/>
              <a:buFont typeface="Inter"/>
              <a:buChar char="■"/>
              <a:defRPr sz="1200">
                <a:latin typeface="Inter"/>
                <a:ea typeface="Inter"/>
                <a:cs typeface="Inter"/>
                <a:sym typeface="Inter"/>
              </a:defRPr>
            </a:lvl6pPr>
            <a:lvl7pPr marL="3200400" lvl="6" indent="-304800">
              <a:spcBef>
                <a:spcPts val="0"/>
              </a:spcBef>
              <a:spcAft>
                <a:spcPts val="0"/>
              </a:spcAft>
              <a:buSzPts val="1200"/>
              <a:buFont typeface="Inter"/>
              <a:buChar char="●"/>
              <a:defRPr sz="1200">
                <a:latin typeface="Inter"/>
                <a:ea typeface="Inter"/>
                <a:cs typeface="Inter"/>
                <a:sym typeface="Inter"/>
              </a:defRPr>
            </a:lvl7pPr>
            <a:lvl8pPr marL="3657600" lvl="7" indent="-304800">
              <a:spcBef>
                <a:spcPts val="0"/>
              </a:spcBef>
              <a:spcAft>
                <a:spcPts val="0"/>
              </a:spcAft>
              <a:buSzPts val="1200"/>
              <a:buFont typeface="Inter"/>
              <a:buChar char="○"/>
              <a:defRPr sz="1200">
                <a:latin typeface="Inter"/>
                <a:ea typeface="Inter"/>
                <a:cs typeface="Inter"/>
                <a:sym typeface="Inter"/>
              </a:defRPr>
            </a:lvl8pPr>
            <a:lvl9pPr marL="4114800" lvl="8" indent="-304800">
              <a:spcBef>
                <a:spcPts val="0"/>
              </a:spcBef>
              <a:spcAft>
                <a:spcPts val="0"/>
              </a:spcAft>
              <a:buSzPts val="1200"/>
              <a:buFont typeface="Inter"/>
              <a:buChar char="■"/>
              <a:defRPr sz="1200">
                <a:latin typeface="Inter"/>
                <a:ea typeface="Inter"/>
                <a:cs typeface="Inter"/>
                <a:sym typeface="Inter"/>
              </a:defRPr>
            </a:lvl9pPr>
          </a:lstStyle>
          <a:p>
            <a:endParaRPr/>
          </a:p>
        </p:txBody>
      </p:sp>
      <p:sp>
        <p:nvSpPr>
          <p:cNvPr id="1125" name="Google Shape;1125;p8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Font typeface="Inter"/>
              <a:buChar char="●"/>
              <a:defRPr sz="1400">
                <a:latin typeface="Inter"/>
                <a:ea typeface="Inter"/>
                <a:cs typeface="Inter"/>
                <a:sym typeface="Inter"/>
              </a:defRPr>
            </a:lvl1pPr>
            <a:lvl2pPr marL="914400" lvl="1" indent="-304800">
              <a:spcBef>
                <a:spcPts val="0"/>
              </a:spcBef>
              <a:spcAft>
                <a:spcPts val="0"/>
              </a:spcAft>
              <a:buSzPts val="1200"/>
              <a:buFont typeface="Inter"/>
              <a:buChar char="○"/>
              <a:defRPr sz="1200">
                <a:latin typeface="Inter"/>
                <a:ea typeface="Inter"/>
                <a:cs typeface="Inter"/>
                <a:sym typeface="Inter"/>
              </a:defRPr>
            </a:lvl2pPr>
            <a:lvl3pPr marL="1371600" lvl="2" indent="-304800">
              <a:spcBef>
                <a:spcPts val="0"/>
              </a:spcBef>
              <a:spcAft>
                <a:spcPts val="0"/>
              </a:spcAft>
              <a:buSzPts val="1200"/>
              <a:buFont typeface="Inter"/>
              <a:buChar char="■"/>
              <a:defRPr sz="1200">
                <a:latin typeface="Inter"/>
                <a:ea typeface="Inter"/>
                <a:cs typeface="Inter"/>
                <a:sym typeface="Inter"/>
              </a:defRPr>
            </a:lvl3pPr>
            <a:lvl4pPr marL="1828800" lvl="3" indent="-304800">
              <a:spcBef>
                <a:spcPts val="0"/>
              </a:spcBef>
              <a:spcAft>
                <a:spcPts val="0"/>
              </a:spcAft>
              <a:buSzPts val="1200"/>
              <a:buFont typeface="Inter"/>
              <a:buChar char="●"/>
              <a:defRPr sz="1200">
                <a:latin typeface="Inter"/>
                <a:ea typeface="Inter"/>
                <a:cs typeface="Inter"/>
                <a:sym typeface="Inter"/>
              </a:defRPr>
            </a:lvl4pPr>
            <a:lvl5pPr marL="2286000" lvl="4" indent="-304800">
              <a:spcBef>
                <a:spcPts val="0"/>
              </a:spcBef>
              <a:spcAft>
                <a:spcPts val="0"/>
              </a:spcAft>
              <a:buSzPts val="1200"/>
              <a:buFont typeface="Inter"/>
              <a:buChar char="○"/>
              <a:defRPr sz="1200">
                <a:latin typeface="Inter"/>
                <a:ea typeface="Inter"/>
                <a:cs typeface="Inter"/>
                <a:sym typeface="Inter"/>
              </a:defRPr>
            </a:lvl5pPr>
            <a:lvl6pPr marL="2743200" lvl="5" indent="-304800">
              <a:spcBef>
                <a:spcPts val="0"/>
              </a:spcBef>
              <a:spcAft>
                <a:spcPts val="0"/>
              </a:spcAft>
              <a:buSzPts val="1200"/>
              <a:buFont typeface="Inter"/>
              <a:buChar char="■"/>
              <a:defRPr sz="1200">
                <a:latin typeface="Inter"/>
                <a:ea typeface="Inter"/>
                <a:cs typeface="Inter"/>
                <a:sym typeface="Inter"/>
              </a:defRPr>
            </a:lvl6pPr>
            <a:lvl7pPr marL="3200400" lvl="6" indent="-304800">
              <a:spcBef>
                <a:spcPts val="0"/>
              </a:spcBef>
              <a:spcAft>
                <a:spcPts val="0"/>
              </a:spcAft>
              <a:buSzPts val="1200"/>
              <a:buFont typeface="Inter"/>
              <a:buChar char="●"/>
              <a:defRPr sz="1200">
                <a:latin typeface="Inter"/>
                <a:ea typeface="Inter"/>
                <a:cs typeface="Inter"/>
                <a:sym typeface="Inter"/>
              </a:defRPr>
            </a:lvl7pPr>
            <a:lvl8pPr marL="3657600" lvl="7" indent="-304800">
              <a:spcBef>
                <a:spcPts val="0"/>
              </a:spcBef>
              <a:spcAft>
                <a:spcPts val="0"/>
              </a:spcAft>
              <a:buSzPts val="1200"/>
              <a:buFont typeface="Inter"/>
              <a:buChar char="○"/>
              <a:defRPr sz="1200">
                <a:latin typeface="Inter"/>
                <a:ea typeface="Inter"/>
                <a:cs typeface="Inter"/>
                <a:sym typeface="Inter"/>
              </a:defRPr>
            </a:lvl8pPr>
            <a:lvl9pPr marL="4114800" lvl="8" indent="-304800">
              <a:spcBef>
                <a:spcPts val="0"/>
              </a:spcBef>
              <a:spcAft>
                <a:spcPts val="0"/>
              </a:spcAft>
              <a:buSzPts val="1200"/>
              <a:buFont typeface="Inter"/>
              <a:buChar char="■"/>
              <a:defRPr sz="1200">
                <a:latin typeface="Inter"/>
                <a:ea typeface="Inter"/>
                <a:cs typeface="Inter"/>
                <a:sym typeface="Inter"/>
              </a:defRPr>
            </a:lvl9pPr>
          </a:lstStyle>
          <a:p>
            <a:endParaRPr/>
          </a:p>
        </p:txBody>
      </p:sp>
      <p:sp>
        <p:nvSpPr>
          <p:cNvPr id="1126" name="Google Shape;1126;p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1127" name="Google Shape;1127;p82"/>
          <p:cNvGrpSpPr/>
          <p:nvPr/>
        </p:nvGrpSpPr>
        <p:grpSpPr>
          <a:xfrm>
            <a:off x="7724692" y="271192"/>
            <a:ext cx="1141409" cy="237868"/>
            <a:chOff x="238125" y="2101750"/>
            <a:chExt cx="7129350" cy="1486675"/>
          </a:xfrm>
        </p:grpSpPr>
        <p:grpSp>
          <p:nvGrpSpPr>
            <p:cNvPr id="1128" name="Google Shape;1128;p82"/>
            <p:cNvGrpSpPr/>
            <p:nvPr/>
          </p:nvGrpSpPr>
          <p:grpSpPr>
            <a:xfrm>
              <a:off x="238125" y="2237750"/>
              <a:ext cx="1352275" cy="1350675"/>
              <a:chOff x="238125" y="2237750"/>
              <a:chExt cx="1352275" cy="1350675"/>
            </a:xfrm>
          </p:grpSpPr>
          <p:sp>
            <p:nvSpPr>
              <p:cNvPr id="1129" name="Google Shape;1129;p82"/>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82"/>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1" name="Google Shape;1131;p82"/>
            <p:cNvGrpSpPr/>
            <p:nvPr/>
          </p:nvGrpSpPr>
          <p:grpSpPr>
            <a:xfrm>
              <a:off x="1834425" y="2101750"/>
              <a:ext cx="5533050" cy="1446675"/>
              <a:chOff x="1834425" y="2101750"/>
              <a:chExt cx="5533050" cy="1446675"/>
            </a:xfrm>
          </p:grpSpPr>
          <p:sp>
            <p:nvSpPr>
              <p:cNvPr id="1132" name="Google Shape;1132;p82"/>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82"/>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82"/>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82"/>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82"/>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82"/>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82"/>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82"/>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82"/>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1"/>
        <p:cNvGrpSpPr/>
        <p:nvPr/>
      </p:nvGrpSpPr>
      <p:grpSpPr>
        <a:xfrm>
          <a:off x="0" y="0"/>
          <a:ext cx="0" cy="0"/>
          <a:chOff x="0" y="0"/>
          <a:chExt cx="0" cy="0"/>
        </a:xfrm>
      </p:grpSpPr>
      <p:sp>
        <p:nvSpPr>
          <p:cNvPr id="1142" name="Google Shape;1142;p8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Plus Jakarta Sans"/>
              <a:buNone/>
              <a:defRPr>
                <a:latin typeface="Plus Jakarta Sans"/>
                <a:ea typeface="Plus Jakarta Sans"/>
                <a:cs typeface="Plus Jakarta Sans"/>
                <a:sym typeface="Plus Jakarta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43" name="Google Shape;1143;p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1144" name="Google Shape;1144;p83"/>
          <p:cNvGrpSpPr/>
          <p:nvPr/>
        </p:nvGrpSpPr>
        <p:grpSpPr>
          <a:xfrm>
            <a:off x="7724692" y="271192"/>
            <a:ext cx="1141409" cy="237868"/>
            <a:chOff x="238125" y="2101750"/>
            <a:chExt cx="7129350" cy="1486675"/>
          </a:xfrm>
        </p:grpSpPr>
        <p:grpSp>
          <p:nvGrpSpPr>
            <p:cNvPr id="1145" name="Google Shape;1145;p83"/>
            <p:cNvGrpSpPr/>
            <p:nvPr/>
          </p:nvGrpSpPr>
          <p:grpSpPr>
            <a:xfrm>
              <a:off x="238125" y="2237750"/>
              <a:ext cx="1352275" cy="1350675"/>
              <a:chOff x="238125" y="2237750"/>
              <a:chExt cx="1352275" cy="1350675"/>
            </a:xfrm>
          </p:grpSpPr>
          <p:sp>
            <p:nvSpPr>
              <p:cNvPr id="1146" name="Google Shape;1146;p83"/>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83"/>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83"/>
            <p:cNvGrpSpPr/>
            <p:nvPr/>
          </p:nvGrpSpPr>
          <p:grpSpPr>
            <a:xfrm>
              <a:off x="1834425" y="2101750"/>
              <a:ext cx="5533050" cy="1446675"/>
              <a:chOff x="1834425" y="2101750"/>
              <a:chExt cx="5533050" cy="1446675"/>
            </a:xfrm>
          </p:grpSpPr>
          <p:sp>
            <p:nvSpPr>
              <p:cNvPr id="1149" name="Google Shape;1149;p83"/>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83"/>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83"/>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83"/>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83"/>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83"/>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83"/>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83"/>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83"/>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58"/>
        <p:cNvGrpSpPr/>
        <p:nvPr/>
      </p:nvGrpSpPr>
      <p:grpSpPr>
        <a:xfrm>
          <a:off x="0" y="0"/>
          <a:ext cx="0" cy="0"/>
          <a:chOff x="0" y="0"/>
          <a:chExt cx="0" cy="0"/>
        </a:xfrm>
      </p:grpSpPr>
      <p:sp>
        <p:nvSpPr>
          <p:cNvPr id="1159" name="Google Shape;1159;p8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60" name="Google Shape;1160;p84"/>
          <p:cNvSpPr txBox="1">
            <a:spLocks noGrp="1"/>
          </p:cNvSpPr>
          <p:nvPr>
            <p:ph type="body" idx="1"/>
          </p:nvPr>
        </p:nvSpPr>
        <p:spPr>
          <a:xfrm>
            <a:off x="311700" y="1389600"/>
            <a:ext cx="71061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161" name="Google Shape;1161;p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1162" name="Google Shape;1162;p84"/>
          <p:cNvGrpSpPr/>
          <p:nvPr/>
        </p:nvGrpSpPr>
        <p:grpSpPr>
          <a:xfrm>
            <a:off x="7724692" y="271192"/>
            <a:ext cx="1141409" cy="237868"/>
            <a:chOff x="238125" y="2101750"/>
            <a:chExt cx="7129350" cy="1486675"/>
          </a:xfrm>
        </p:grpSpPr>
        <p:grpSp>
          <p:nvGrpSpPr>
            <p:cNvPr id="1163" name="Google Shape;1163;p84"/>
            <p:cNvGrpSpPr/>
            <p:nvPr/>
          </p:nvGrpSpPr>
          <p:grpSpPr>
            <a:xfrm>
              <a:off x="238125" y="2237750"/>
              <a:ext cx="1352275" cy="1350675"/>
              <a:chOff x="238125" y="2237750"/>
              <a:chExt cx="1352275" cy="1350675"/>
            </a:xfrm>
          </p:grpSpPr>
          <p:sp>
            <p:nvSpPr>
              <p:cNvPr id="1164" name="Google Shape;1164;p84"/>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84"/>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6" name="Google Shape;1166;p84"/>
            <p:cNvGrpSpPr/>
            <p:nvPr/>
          </p:nvGrpSpPr>
          <p:grpSpPr>
            <a:xfrm>
              <a:off x="1834425" y="2101750"/>
              <a:ext cx="5533050" cy="1446675"/>
              <a:chOff x="1834425" y="2101750"/>
              <a:chExt cx="5533050" cy="1446675"/>
            </a:xfrm>
          </p:grpSpPr>
          <p:sp>
            <p:nvSpPr>
              <p:cNvPr id="1167" name="Google Shape;1167;p84"/>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84"/>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84"/>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84"/>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84"/>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84"/>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84"/>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84"/>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84"/>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76"/>
        <p:cNvGrpSpPr/>
        <p:nvPr/>
      </p:nvGrpSpPr>
      <p:grpSpPr>
        <a:xfrm>
          <a:off x="0" y="0"/>
          <a:ext cx="0" cy="0"/>
          <a:chOff x="0" y="0"/>
          <a:chExt cx="0" cy="0"/>
        </a:xfrm>
      </p:grpSpPr>
      <p:sp>
        <p:nvSpPr>
          <p:cNvPr id="1177" name="Google Shape;1177;p8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Font typeface="Plus Jakarta Sans"/>
              <a:buNone/>
              <a:defRPr sz="4800">
                <a:latin typeface="Plus Jakarta Sans"/>
                <a:ea typeface="Plus Jakarta Sans"/>
                <a:cs typeface="Plus Jakarta Sans"/>
                <a:sym typeface="Plus Jakarta Sans"/>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178" name="Google Shape;1178;p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1179" name="Google Shape;1179;p85"/>
          <p:cNvGrpSpPr/>
          <p:nvPr/>
        </p:nvGrpSpPr>
        <p:grpSpPr>
          <a:xfrm>
            <a:off x="7724692" y="271192"/>
            <a:ext cx="1141409" cy="237868"/>
            <a:chOff x="238125" y="2101750"/>
            <a:chExt cx="7129350" cy="1486675"/>
          </a:xfrm>
        </p:grpSpPr>
        <p:grpSp>
          <p:nvGrpSpPr>
            <p:cNvPr id="1180" name="Google Shape;1180;p85"/>
            <p:cNvGrpSpPr/>
            <p:nvPr/>
          </p:nvGrpSpPr>
          <p:grpSpPr>
            <a:xfrm>
              <a:off x="238125" y="2237750"/>
              <a:ext cx="1352275" cy="1350675"/>
              <a:chOff x="238125" y="2237750"/>
              <a:chExt cx="1352275" cy="1350675"/>
            </a:xfrm>
          </p:grpSpPr>
          <p:sp>
            <p:nvSpPr>
              <p:cNvPr id="1181" name="Google Shape;1181;p85"/>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85"/>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3" name="Google Shape;1183;p85"/>
            <p:cNvGrpSpPr/>
            <p:nvPr/>
          </p:nvGrpSpPr>
          <p:grpSpPr>
            <a:xfrm>
              <a:off x="1834425" y="2101750"/>
              <a:ext cx="5533050" cy="1446675"/>
              <a:chOff x="1834425" y="2101750"/>
              <a:chExt cx="5533050" cy="1446675"/>
            </a:xfrm>
          </p:grpSpPr>
          <p:sp>
            <p:nvSpPr>
              <p:cNvPr id="1184" name="Google Shape;1184;p85"/>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85"/>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85"/>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85"/>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85"/>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85"/>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85"/>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85"/>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85"/>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4"/>
        <p:cNvGrpSpPr/>
        <p:nvPr/>
      </p:nvGrpSpPr>
      <p:grpSpPr>
        <a:xfrm>
          <a:off x="0" y="0"/>
          <a:ext cx="0" cy="0"/>
          <a:chOff x="0" y="0"/>
          <a:chExt cx="0" cy="0"/>
        </a:xfrm>
      </p:grpSpPr>
      <p:sp>
        <p:nvSpPr>
          <p:cNvPr id="135" name="Google Shape;13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grpSp>
        <p:nvGrpSpPr>
          <p:cNvPr id="136" name="Google Shape;136;p9"/>
          <p:cNvGrpSpPr/>
          <p:nvPr/>
        </p:nvGrpSpPr>
        <p:grpSpPr>
          <a:xfrm>
            <a:off x="7724692" y="271192"/>
            <a:ext cx="1141409" cy="237868"/>
            <a:chOff x="238125" y="2101750"/>
            <a:chExt cx="7129350" cy="1486675"/>
          </a:xfrm>
        </p:grpSpPr>
        <p:grpSp>
          <p:nvGrpSpPr>
            <p:cNvPr id="137" name="Google Shape;137;p9"/>
            <p:cNvGrpSpPr/>
            <p:nvPr/>
          </p:nvGrpSpPr>
          <p:grpSpPr>
            <a:xfrm>
              <a:off x="238125" y="2237750"/>
              <a:ext cx="1352275" cy="1350675"/>
              <a:chOff x="238125" y="2237750"/>
              <a:chExt cx="1352275" cy="1350675"/>
            </a:xfrm>
          </p:grpSpPr>
          <p:sp>
            <p:nvSpPr>
              <p:cNvPr id="138" name="Google Shape;138;p9"/>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9"/>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9"/>
            <p:cNvGrpSpPr/>
            <p:nvPr/>
          </p:nvGrpSpPr>
          <p:grpSpPr>
            <a:xfrm>
              <a:off x="1834425" y="2101750"/>
              <a:ext cx="5533050" cy="1446675"/>
              <a:chOff x="1834425" y="2101750"/>
              <a:chExt cx="5533050" cy="1446675"/>
            </a:xfrm>
          </p:grpSpPr>
          <p:sp>
            <p:nvSpPr>
              <p:cNvPr id="141" name="Google Shape;141;p9"/>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9"/>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9"/>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9"/>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9"/>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9"/>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9"/>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9"/>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9"/>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93"/>
        <p:cNvGrpSpPr/>
        <p:nvPr/>
      </p:nvGrpSpPr>
      <p:grpSpPr>
        <a:xfrm>
          <a:off x="0" y="0"/>
          <a:ext cx="0" cy="0"/>
          <a:chOff x="0" y="0"/>
          <a:chExt cx="0" cy="0"/>
        </a:xfrm>
      </p:grpSpPr>
      <p:sp>
        <p:nvSpPr>
          <p:cNvPr id="1194" name="Google Shape;1194;p8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8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spcBef>
                <a:spcPts val="0"/>
              </a:spcBef>
              <a:spcAft>
                <a:spcPts val="0"/>
              </a:spcAft>
              <a:buSzPts val="4200"/>
              <a:buFont typeface="Plus Jakarta Sans"/>
              <a:buNone/>
              <a:defRPr sz="4200">
                <a:latin typeface="Plus Jakarta Sans"/>
                <a:ea typeface="Plus Jakarta Sans"/>
                <a:cs typeface="Plus Jakarta Sans"/>
                <a:sym typeface="Plus Jakarta Sans"/>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196" name="Google Shape;1196;p8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100"/>
              <a:buFont typeface="Inter"/>
              <a:buNone/>
              <a:defRPr sz="2100">
                <a:latin typeface="Inter"/>
                <a:ea typeface="Inter"/>
                <a:cs typeface="Inter"/>
                <a:sym typeface="Inter"/>
              </a:defRPr>
            </a:lvl1pPr>
            <a:lvl2pPr lvl="1">
              <a:lnSpc>
                <a:spcPct val="100000"/>
              </a:lnSpc>
              <a:spcBef>
                <a:spcPts val="0"/>
              </a:spcBef>
              <a:spcAft>
                <a:spcPts val="0"/>
              </a:spcAft>
              <a:buSzPts val="2100"/>
              <a:buFont typeface="Inter"/>
              <a:buNone/>
              <a:defRPr sz="2100">
                <a:latin typeface="Inter"/>
                <a:ea typeface="Inter"/>
                <a:cs typeface="Inter"/>
                <a:sym typeface="Inter"/>
              </a:defRPr>
            </a:lvl2pPr>
            <a:lvl3pPr lvl="2">
              <a:lnSpc>
                <a:spcPct val="100000"/>
              </a:lnSpc>
              <a:spcBef>
                <a:spcPts val="0"/>
              </a:spcBef>
              <a:spcAft>
                <a:spcPts val="0"/>
              </a:spcAft>
              <a:buSzPts val="2100"/>
              <a:buFont typeface="Inter"/>
              <a:buNone/>
              <a:defRPr sz="2100">
                <a:latin typeface="Inter"/>
                <a:ea typeface="Inter"/>
                <a:cs typeface="Inter"/>
                <a:sym typeface="Inter"/>
              </a:defRPr>
            </a:lvl3pPr>
            <a:lvl4pPr lvl="3">
              <a:lnSpc>
                <a:spcPct val="100000"/>
              </a:lnSpc>
              <a:spcBef>
                <a:spcPts val="0"/>
              </a:spcBef>
              <a:spcAft>
                <a:spcPts val="0"/>
              </a:spcAft>
              <a:buSzPts val="2100"/>
              <a:buFont typeface="Inter"/>
              <a:buNone/>
              <a:defRPr sz="2100">
                <a:latin typeface="Inter"/>
                <a:ea typeface="Inter"/>
                <a:cs typeface="Inter"/>
                <a:sym typeface="Inter"/>
              </a:defRPr>
            </a:lvl4pPr>
            <a:lvl5pPr lvl="4">
              <a:lnSpc>
                <a:spcPct val="100000"/>
              </a:lnSpc>
              <a:spcBef>
                <a:spcPts val="0"/>
              </a:spcBef>
              <a:spcAft>
                <a:spcPts val="0"/>
              </a:spcAft>
              <a:buSzPts val="2100"/>
              <a:buFont typeface="Inter"/>
              <a:buNone/>
              <a:defRPr sz="2100">
                <a:latin typeface="Inter"/>
                <a:ea typeface="Inter"/>
                <a:cs typeface="Inter"/>
                <a:sym typeface="Inter"/>
              </a:defRPr>
            </a:lvl5pPr>
            <a:lvl6pPr lvl="5">
              <a:lnSpc>
                <a:spcPct val="100000"/>
              </a:lnSpc>
              <a:spcBef>
                <a:spcPts val="0"/>
              </a:spcBef>
              <a:spcAft>
                <a:spcPts val="0"/>
              </a:spcAft>
              <a:buSzPts val="2100"/>
              <a:buFont typeface="Inter"/>
              <a:buNone/>
              <a:defRPr sz="2100">
                <a:latin typeface="Inter"/>
                <a:ea typeface="Inter"/>
                <a:cs typeface="Inter"/>
                <a:sym typeface="Inter"/>
              </a:defRPr>
            </a:lvl6pPr>
            <a:lvl7pPr lvl="6">
              <a:lnSpc>
                <a:spcPct val="100000"/>
              </a:lnSpc>
              <a:spcBef>
                <a:spcPts val="0"/>
              </a:spcBef>
              <a:spcAft>
                <a:spcPts val="0"/>
              </a:spcAft>
              <a:buSzPts val="2100"/>
              <a:buFont typeface="Inter"/>
              <a:buNone/>
              <a:defRPr sz="2100">
                <a:latin typeface="Inter"/>
                <a:ea typeface="Inter"/>
                <a:cs typeface="Inter"/>
                <a:sym typeface="Inter"/>
              </a:defRPr>
            </a:lvl7pPr>
            <a:lvl8pPr lvl="7">
              <a:lnSpc>
                <a:spcPct val="100000"/>
              </a:lnSpc>
              <a:spcBef>
                <a:spcPts val="0"/>
              </a:spcBef>
              <a:spcAft>
                <a:spcPts val="0"/>
              </a:spcAft>
              <a:buSzPts val="2100"/>
              <a:buFont typeface="Inter"/>
              <a:buNone/>
              <a:defRPr sz="2100">
                <a:latin typeface="Inter"/>
                <a:ea typeface="Inter"/>
                <a:cs typeface="Inter"/>
                <a:sym typeface="Inter"/>
              </a:defRPr>
            </a:lvl8pPr>
            <a:lvl9pPr lvl="8">
              <a:lnSpc>
                <a:spcPct val="100000"/>
              </a:lnSpc>
              <a:spcBef>
                <a:spcPts val="0"/>
              </a:spcBef>
              <a:spcAft>
                <a:spcPts val="0"/>
              </a:spcAft>
              <a:buSzPts val="2100"/>
              <a:buFont typeface="Inter"/>
              <a:buNone/>
              <a:defRPr sz="2100">
                <a:latin typeface="Inter"/>
                <a:ea typeface="Inter"/>
                <a:cs typeface="Inter"/>
                <a:sym typeface="Inter"/>
              </a:defRPr>
            </a:lvl9pPr>
          </a:lstStyle>
          <a:p>
            <a:endParaRPr/>
          </a:p>
        </p:txBody>
      </p:sp>
      <p:sp>
        <p:nvSpPr>
          <p:cNvPr id="1197" name="Google Shape;1197;p8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Font typeface="Inter"/>
              <a:buChar char="●"/>
              <a:defRPr>
                <a:latin typeface="Inter"/>
                <a:ea typeface="Inter"/>
                <a:cs typeface="Inter"/>
                <a:sym typeface="Inter"/>
              </a:defRPr>
            </a:lvl1pPr>
            <a:lvl2pPr marL="914400" lvl="1" indent="-317500">
              <a:spcBef>
                <a:spcPts val="0"/>
              </a:spcBef>
              <a:spcAft>
                <a:spcPts val="0"/>
              </a:spcAft>
              <a:buSzPts val="1400"/>
              <a:buFont typeface="Inter"/>
              <a:buChar char="○"/>
              <a:defRPr>
                <a:latin typeface="Inter"/>
                <a:ea typeface="Inter"/>
                <a:cs typeface="Inter"/>
                <a:sym typeface="Inter"/>
              </a:defRPr>
            </a:lvl2pPr>
            <a:lvl3pPr marL="1371600" lvl="2" indent="-317500">
              <a:spcBef>
                <a:spcPts val="0"/>
              </a:spcBef>
              <a:spcAft>
                <a:spcPts val="0"/>
              </a:spcAft>
              <a:buSzPts val="1400"/>
              <a:buFont typeface="Inter"/>
              <a:buChar char="■"/>
              <a:defRPr>
                <a:latin typeface="Inter"/>
                <a:ea typeface="Inter"/>
                <a:cs typeface="Inter"/>
                <a:sym typeface="Inter"/>
              </a:defRPr>
            </a:lvl3pPr>
            <a:lvl4pPr marL="1828800" lvl="3" indent="-317500">
              <a:spcBef>
                <a:spcPts val="0"/>
              </a:spcBef>
              <a:spcAft>
                <a:spcPts val="0"/>
              </a:spcAft>
              <a:buSzPts val="1400"/>
              <a:buFont typeface="Inter"/>
              <a:buChar char="●"/>
              <a:defRPr>
                <a:latin typeface="Inter"/>
                <a:ea typeface="Inter"/>
                <a:cs typeface="Inter"/>
                <a:sym typeface="Inter"/>
              </a:defRPr>
            </a:lvl4pPr>
            <a:lvl5pPr marL="2286000" lvl="4" indent="-317500">
              <a:spcBef>
                <a:spcPts val="0"/>
              </a:spcBef>
              <a:spcAft>
                <a:spcPts val="0"/>
              </a:spcAft>
              <a:buSzPts val="1400"/>
              <a:buFont typeface="Inter"/>
              <a:buChar char="○"/>
              <a:defRPr>
                <a:latin typeface="Inter"/>
                <a:ea typeface="Inter"/>
                <a:cs typeface="Inter"/>
                <a:sym typeface="Inter"/>
              </a:defRPr>
            </a:lvl5pPr>
            <a:lvl6pPr marL="2743200" lvl="5" indent="-317500">
              <a:spcBef>
                <a:spcPts val="0"/>
              </a:spcBef>
              <a:spcAft>
                <a:spcPts val="0"/>
              </a:spcAft>
              <a:buSzPts val="1400"/>
              <a:buFont typeface="Inter"/>
              <a:buChar char="■"/>
              <a:defRPr>
                <a:latin typeface="Inter"/>
                <a:ea typeface="Inter"/>
                <a:cs typeface="Inter"/>
                <a:sym typeface="Inter"/>
              </a:defRPr>
            </a:lvl6pPr>
            <a:lvl7pPr marL="3200400" lvl="6" indent="-317500">
              <a:spcBef>
                <a:spcPts val="0"/>
              </a:spcBef>
              <a:spcAft>
                <a:spcPts val="0"/>
              </a:spcAft>
              <a:buSzPts val="1400"/>
              <a:buFont typeface="Inter"/>
              <a:buChar char="●"/>
              <a:defRPr>
                <a:latin typeface="Inter"/>
                <a:ea typeface="Inter"/>
                <a:cs typeface="Inter"/>
                <a:sym typeface="Inter"/>
              </a:defRPr>
            </a:lvl7pPr>
            <a:lvl8pPr marL="3657600" lvl="7" indent="-317500">
              <a:spcBef>
                <a:spcPts val="0"/>
              </a:spcBef>
              <a:spcAft>
                <a:spcPts val="0"/>
              </a:spcAft>
              <a:buSzPts val="1400"/>
              <a:buFont typeface="Inter"/>
              <a:buChar char="○"/>
              <a:defRPr>
                <a:latin typeface="Inter"/>
                <a:ea typeface="Inter"/>
                <a:cs typeface="Inter"/>
                <a:sym typeface="Inter"/>
              </a:defRPr>
            </a:lvl8pPr>
            <a:lvl9pPr marL="4114800" lvl="8" indent="-317500">
              <a:spcBef>
                <a:spcPts val="0"/>
              </a:spcBef>
              <a:spcAft>
                <a:spcPts val="0"/>
              </a:spcAft>
              <a:buSzPts val="1400"/>
              <a:buFont typeface="Inter"/>
              <a:buChar char="■"/>
              <a:defRPr>
                <a:latin typeface="Inter"/>
                <a:ea typeface="Inter"/>
                <a:cs typeface="Inter"/>
                <a:sym typeface="Inter"/>
              </a:defRPr>
            </a:lvl9pPr>
          </a:lstStyle>
          <a:p>
            <a:endParaRPr/>
          </a:p>
        </p:txBody>
      </p:sp>
      <p:sp>
        <p:nvSpPr>
          <p:cNvPr id="1198" name="Google Shape;1198;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1199" name="Google Shape;1199;p86"/>
          <p:cNvGrpSpPr/>
          <p:nvPr/>
        </p:nvGrpSpPr>
        <p:grpSpPr>
          <a:xfrm>
            <a:off x="7724692" y="271192"/>
            <a:ext cx="1141409" cy="237868"/>
            <a:chOff x="238125" y="2101750"/>
            <a:chExt cx="7129350" cy="1486675"/>
          </a:xfrm>
        </p:grpSpPr>
        <p:grpSp>
          <p:nvGrpSpPr>
            <p:cNvPr id="1200" name="Google Shape;1200;p86"/>
            <p:cNvGrpSpPr/>
            <p:nvPr/>
          </p:nvGrpSpPr>
          <p:grpSpPr>
            <a:xfrm>
              <a:off x="238125" y="2237750"/>
              <a:ext cx="1352275" cy="1350675"/>
              <a:chOff x="238125" y="2237750"/>
              <a:chExt cx="1352275" cy="1350675"/>
            </a:xfrm>
          </p:grpSpPr>
          <p:sp>
            <p:nvSpPr>
              <p:cNvPr id="1201" name="Google Shape;1201;p86"/>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86"/>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3" name="Google Shape;1203;p86"/>
            <p:cNvGrpSpPr/>
            <p:nvPr/>
          </p:nvGrpSpPr>
          <p:grpSpPr>
            <a:xfrm>
              <a:off x="1834425" y="2101750"/>
              <a:ext cx="5533050" cy="1446675"/>
              <a:chOff x="1834425" y="2101750"/>
              <a:chExt cx="5533050" cy="1446675"/>
            </a:xfrm>
          </p:grpSpPr>
          <p:sp>
            <p:nvSpPr>
              <p:cNvPr id="1204" name="Google Shape;1204;p86"/>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86"/>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86"/>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86"/>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86"/>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86"/>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86"/>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86"/>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86"/>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13"/>
        <p:cNvGrpSpPr/>
        <p:nvPr/>
      </p:nvGrpSpPr>
      <p:grpSpPr>
        <a:xfrm>
          <a:off x="0" y="0"/>
          <a:ext cx="0" cy="0"/>
          <a:chOff x="0" y="0"/>
          <a:chExt cx="0" cy="0"/>
        </a:xfrm>
      </p:grpSpPr>
      <p:sp>
        <p:nvSpPr>
          <p:cNvPr id="1214" name="Google Shape;1214;p8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1215" name="Google Shape;1215;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1216" name="Google Shape;1216;p87"/>
          <p:cNvGrpSpPr/>
          <p:nvPr/>
        </p:nvGrpSpPr>
        <p:grpSpPr>
          <a:xfrm>
            <a:off x="7724692" y="271192"/>
            <a:ext cx="1141409" cy="237868"/>
            <a:chOff x="238125" y="2101750"/>
            <a:chExt cx="7129350" cy="1486675"/>
          </a:xfrm>
        </p:grpSpPr>
        <p:grpSp>
          <p:nvGrpSpPr>
            <p:cNvPr id="1217" name="Google Shape;1217;p87"/>
            <p:cNvGrpSpPr/>
            <p:nvPr/>
          </p:nvGrpSpPr>
          <p:grpSpPr>
            <a:xfrm>
              <a:off x="238125" y="2237750"/>
              <a:ext cx="1352275" cy="1350675"/>
              <a:chOff x="238125" y="2237750"/>
              <a:chExt cx="1352275" cy="1350675"/>
            </a:xfrm>
          </p:grpSpPr>
          <p:sp>
            <p:nvSpPr>
              <p:cNvPr id="1218" name="Google Shape;1218;p87"/>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87"/>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0" name="Google Shape;1220;p87"/>
            <p:cNvGrpSpPr/>
            <p:nvPr/>
          </p:nvGrpSpPr>
          <p:grpSpPr>
            <a:xfrm>
              <a:off x="1834425" y="2101750"/>
              <a:ext cx="5533050" cy="1446675"/>
              <a:chOff x="1834425" y="2101750"/>
              <a:chExt cx="5533050" cy="1446675"/>
            </a:xfrm>
          </p:grpSpPr>
          <p:sp>
            <p:nvSpPr>
              <p:cNvPr id="1221" name="Google Shape;1221;p87"/>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87"/>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87"/>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87"/>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87"/>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87"/>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87"/>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87"/>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87"/>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30"/>
        <p:cNvGrpSpPr/>
        <p:nvPr/>
      </p:nvGrpSpPr>
      <p:grpSpPr>
        <a:xfrm>
          <a:off x="0" y="0"/>
          <a:ext cx="0" cy="0"/>
          <a:chOff x="0" y="0"/>
          <a:chExt cx="0" cy="0"/>
        </a:xfrm>
      </p:grpSpPr>
      <p:sp>
        <p:nvSpPr>
          <p:cNvPr id="1231" name="Google Shape;1231;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1232" name="Google Shape;1232;p88"/>
          <p:cNvGrpSpPr/>
          <p:nvPr/>
        </p:nvGrpSpPr>
        <p:grpSpPr>
          <a:xfrm>
            <a:off x="7724692" y="271192"/>
            <a:ext cx="1141409" cy="237868"/>
            <a:chOff x="238125" y="2101750"/>
            <a:chExt cx="7129350" cy="1486675"/>
          </a:xfrm>
        </p:grpSpPr>
        <p:grpSp>
          <p:nvGrpSpPr>
            <p:cNvPr id="1233" name="Google Shape;1233;p88"/>
            <p:cNvGrpSpPr/>
            <p:nvPr/>
          </p:nvGrpSpPr>
          <p:grpSpPr>
            <a:xfrm>
              <a:off x="238125" y="2237750"/>
              <a:ext cx="1352275" cy="1350675"/>
              <a:chOff x="238125" y="2237750"/>
              <a:chExt cx="1352275" cy="1350675"/>
            </a:xfrm>
          </p:grpSpPr>
          <p:sp>
            <p:nvSpPr>
              <p:cNvPr id="1234" name="Google Shape;1234;p88"/>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88"/>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6" name="Google Shape;1236;p88"/>
            <p:cNvGrpSpPr/>
            <p:nvPr/>
          </p:nvGrpSpPr>
          <p:grpSpPr>
            <a:xfrm>
              <a:off x="1834425" y="2101750"/>
              <a:ext cx="5533050" cy="1446675"/>
              <a:chOff x="1834425" y="2101750"/>
              <a:chExt cx="5533050" cy="1446675"/>
            </a:xfrm>
          </p:grpSpPr>
          <p:sp>
            <p:nvSpPr>
              <p:cNvPr id="1237" name="Google Shape;1237;p88"/>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88"/>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88"/>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88"/>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88"/>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88"/>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88"/>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88"/>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88"/>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1">
  <p:cSld name="BLANK_1">
    <p:bg>
      <p:bgPr>
        <a:solidFill>
          <a:srgbClr val="001E3F"/>
        </a:solidFill>
        <a:effectLst/>
      </p:bgPr>
    </p:bg>
    <p:spTree>
      <p:nvGrpSpPr>
        <p:cNvPr id="1" name="Shape 1246"/>
        <p:cNvGrpSpPr/>
        <p:nvPr/>
      </p:nvGrpSpPr>
      <p:grpSpPr>
        <a:xfrm>
          <a:off x="0" y="0"/>
          <a:ext cx="0" cy="0"/>
          <a:chOff x="0" y="0"/>
          <a:chExt cx="0" cy="0"/>
        </a:xfrm>
      </p:grpSpPr>
      <p:sp>
        <p:nvSpPr>
          <p:cNvPr id="1247" name="Google Shape;1247;p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1248" name="Google Shape;1248;p89"/>
          <p:cNvPicPr preferRelativeResize="0"/>
          <p:nvPr/>
        </p:nvPicPr>
        <p:blipFill>
          <a:blip r:embed="rId2">
            <a:alphaModFix/>
          </a:blip>
          <a:stretch>
            <a:fillRect/>
          </a:stretch>
        </p:blipFill>
        <p:spPr>
          <a:xfrm>
            <a:off x="0" y="0"/>
            <a:ext cx="9144000" cy="4171939"/>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49"/>
        <p:cNvGrpSpPr/>
        <p:nvPr/>
      </p:nvGrpSpPr>
      <p:grpSpPr>
        <a:xfrm>
          <a:off x="0" y="0"/>
          <a:ext cx="0" cy="0"/>
          <a:chOff x="0" y="0"/>
          <a:chExt cx="0" cy="0"/>
        </a:xfrm>
      </p:grpSpPr>
      <p:sp>
        <p:nvSpPr>
          <p:cNvPr id="1250" name="Google Shape;1250;p9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GB"/>
              <a:t>‹#›</a:t>
            </a:fld>
            <a:endParaRPr/>
          </a:p>
        </p:txBody>
      </p:sp>
      <p:grpSp>
        <p:nvGrpSpPr>
          <p:cNvPr id="1251" name="Google Shape;1251;p90"/>
          <p:cNvGrpSpPr/>
          <p:nvPr/>
        </p:nvGrpSpPr>
        <p:grpSpPr>
          <a:xfrm>
            <a:off x="7724692" y="271192"/>
            <a:ext cx="1141409" cy="237868"/>
            <a:chOff x="238125" y="2101750"/>
            <a:chExt cx="7129350" cy="1486675"/>
          </a:xfrm>
        </p:grpSpPr>
        <p:grpSp>
          <p:nvGrpSpPr>
            <p:cNvPr id="1252" name="Google Shape;1252;p90"/>
            <p:cNvGrpSpPr/>
            <p:nvPr/>
          </p:nvGrpSpPr>
          <p:grpSpPr>
            <a:xfrm>
              <a:off x="238125" y="2237750"/>
              <a:ext cx="1352275" cy="1350675"/>
              <a:chOff x="238125" y="2237750"/>
              <a:chExt cx="1352275" cy="1350675"/>
            </a:xfrm>
          </p:grpSpPr>
          <p:sp>
            <p:nvSpPr>
              <p:cNvPr id="1253" name="Google Shape;1253;p90"/>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D3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90"/>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5" name="Google Shape;1255;p90"/>
            <p:cNvGrpSpPr/>
            <p:nvPr/>
          </p:nvGrpSpPr>
          <p:grpSpPr>
            <a:xfrm>
              <a:off x="1834425" y="2101750"/>
              <a:ext cx="5533050" cy="1446675"/>
              <a:chOff x="1834425" y="2101750"/>
              <a:chExt cx="5533050" cy="1446675"/>
            </a:xfrm>
          </p:grpSpPr>
          <p:sp>
            <p:nvSpPr>
              <p:cNvPr id="1256" name="Google Shape;1256;p90"/>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90"/>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90"/>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90"/>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90"/>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90"/>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90"/>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90"/>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90"/>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2A3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69"/>
        <p:cNvGrpSpPr/>
        <p:nvPr/>
      </p:nvGrpSpPr>
      <p:grpSpPr>
        <a:xfrm>
          <a:off x="0" y="0"/>
          <a:ext cx="0" cy="0"/>
          <a:chOff x="0" y="0"/>
          <a:chExt cx="0" cy="0"/>
        </a:xfrm>
      </p:grpSpPr>
      <p:sp>
        <p:nvSpPr>
          <p:cNvPr id="1270" name="Google Shape;1270;p92"/>
          <p:cNvSpPr/>
          <p:nvPr/>
        </p:nvSpPr>
        <p:spPr>
          <a:xfrm>
            <a:off x="0" y="0"/>
            <a:ext cx="9144000" cy="3578100"/>
          </a:xfrm>
          <a:prstGeom prst="rect">
            <a:avLst/>
          </a:prstGeom>
          <a:gradFill>
            <a:gsLst>
              <a:gs pos="0">
                <a:srgbClr val="9F5DFF"/>
              </a:gs>
              <a:gs pos="100000">
                <a:srgbClr val="662DB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92"/>
          <p:cNvSpPr txBox="1">
            <a:spLocks noGrp="1"/>
          </p:cNvSpPr>
          <p:nvPr>
            <p:ph type="ctrTitle"/>
          </p:nvPr>
        </p:nvSpPr>
        <p:spPr>
          <a:xfrm>
            <a:off x="697725" y="613700"/>
            <a:ext cx="7800600" cy="1483500"/>
          </a:xfrm>
          <a:prstGeom prst="rect">
            <a:avLst/>
          </a:prstGeom>
        </p:spPr>
        <p:txBody>
          <a:bodyPr spcFirstLastPara="1" wrap="square" lIns="0" tIns="0" rIns="0" bIns="0" anchor="t" anchorCtr="0">
            <a:normAutofit/>
          </a:bodyPr>
          <a:lstStyle>
            <a:lvl1pPr lvl="0">
              <a:lnSpc>
                <a:spcPct val="90000"/>
              </a:lnSpc>
              <a:spcBef>
                <a:spcPts val="0"/>
              </a:spcBef>
              <a:spcAft>
                <a:spcPts val="0"/>
              </a:spcAft>
              <a:buClr>
                <a:srgbClr val="FFFFFF"/>
              </a:buClr>
              <a:buSzPts val="4800"/>
              <a:buNone/>
              <a:defRPr sz="4800">
                <a:solidFill>
                  <a:srgbClr val="FFFFFF"/>
                </a:solidFill>
              </a:defRPr>
            </a:lvl1pPr>
            <a:lvl2pPr lvl="1">
              <a:spcBef>
                <a:spcPts val="0"/>
              </a:spcBef>
              <a:spcAft>
                <a:spcPts val="0"/>
              </a:spcAft>
              <a:buClr>
                <a:srgbClr val="444F66"/>
              </a:buClr>
              <a:buSzPts val="6000"/>
              <a:buNone/>
              <a:defRPr sz="6000">
                <a:solidFill>
                  <a:srgbClr val="444F66"/>
                </a:solidFill>
              </a:defRPr>
            </a:lvl2pPr>
            <a:lvl3pPr lvl="2">
              <a:spcBef>
                <a:spcPts val="0"/>
              </a:spcBef>
              <a:spcAft>
                <a:spcPts val="0"/>
              </a:spcAft>
              <a:buClr>
                <a:srgbClr val="444F66"/>
              </a:buClr>
              <a:buSzPts val="6000"/>
              <a:buNone/>
              <a:defRPr sz="6000">
                <a:solidFill>
                  <a:srgbClr val="444F66"/>
                </a:solidFill>
              </a:defRPr>
            </a:lvl3pPr>
            <a:lvl4pPr lvl="3">
              <a:spcBef>
                <a:spcPts val="0"/>
              </a:spcBef>
              <a:spcAft>
                <a:spcPts val="0"/>
              </a:spcAft>
              <a:buClr>
                <a:srgbClr val="444F66"/>
              </a:buClr>
              <a:buSzPts val="6000"/>
              <a:buNone/>
              <a:defRPr sz="6000">
                <a:solidFill>
                  <a:srgbClr val="444F66"/>
                </a:solidFill>
              </a:defRPr>
            </a:lvl4pPr>
            <a:lvl5pPr lvl="4">
              <a:spcBef>
                <a:spcPts val="0"/>
              </a:spcBef>
              <a:spcAft>
                <a:spcPts val="0"/>
              </a:spcAft>
              <a:buClr>
                <a:srgbClr val="444F66"/>
              </a:buClr>
              <a:buSzPts val="6000"/>
              <a:buNone/>
              <a:defRPr sz="6000">
                <a:solidFill>
                  <a:srgbClr val="444F66"/>
                </a:solidFill>
              </a:defRPr>
            </a:lvl5pPr>
            <a:lvl6pPr lvl="5">
              <a:spcBef>
                <a:spcPts val="0"/>
              </a:spcBef>
              <a:spcAft>
                <a:spcPts val="0"/>
              </a:spcAft>
              <a:buClr>
                <a:srgbClr val="444F66"/>
              </a:buClr>
              <a:buSzPts val="6000"/>
              <a:buNone/>
              <a:defRPr sz="6000">
                <a:solidFill>
                  <a:srgbClr val="444F66"/>
                </a:solidFill>
              </a:defRPr>
            </a:lvl6pPr>
            <a:lvl7pPr lvl="6">
              <a:spcBef>
                <a:spcPts val="0"/>
              </a:spcBef>
              <a:spcAft>
                <a:spcPts val="0"/>
              </a:spcAft>
              <a:buClr>
                <a:srgbClr val="444F66"/>
              </a:buClr>
              <a:buSzPts val="6000"/>
              <a:buNone/>
              <a:defRPr sz="6000">
                <a:solidFill>
                  <a:srgbClr val="444F66"/>
                </a:solidFill>
              </a:defRPr>
            </a:lvl7pPr>
            <a:lvl8pPr lvl="7">
              <a:spcBef>
                <a:spcPts val="0"/>
              </a:spcBef>
              <a:spcAft>
                <a:spcPts val="0"/>
              </a:spcAft>
              <a:buClr>
                <a:srgbClr val="444F66"/>
              </a:buClr>
              <a:buSzPts val="6000"/>
              <a:buNone/>
              <a:defRPr sz="6000">
                <a:solidFill>
                  <a:srgbClr val="444F66"/>
                </a:solidFill>
              </a:defRPr>
            </a:lvl8pPr>
            <a:lvl9pPr lvl="8">
              <a:spcBef>
                <a:spcPts val="0"/>
              </a:spcBef>
              <a:spcAft>
                <a:spcPts val="0"/>
              </a:spcAft>
              <a:buClr>
                <a:srgbClr val="444F66"/>
              </a:buClr>
              <a:buSzPts val="6000"/>
              <a:buNone/>
              <a:defRPr sz="6000">
                <a:solidFill>
                  <a:srgbClr val="444F66"/>
                </a:solidFill>
              </a:defRPr>
            </a:lvl9pPr>
          </a:lstStyle>
          <a:p>
            <a:endParaRPr/>
          </a:p>
        </p:txBody>
      </p:sp>
      <p:sp>
        <p:nvSpPr>
          <p:cNvPr id="1272" name="Google Shape;1272;p92"/>
          <p:cNvSpPr txBox="1">
            <a:spLocks noGrp="1"/>
          </p:cNvSpPr>
          <p:nvPr>
            <p:ph type="subTitle" idx="1"/>
          </p:nvPr>
        </p:nvSpPr>
        <p:spPr>
          <a:xfrm>
            <a:off x="671700" y="2333350"/>
            <a:ext cx="7800600" cy="780000"/>
          </a:xfrm>
          <a:prstGeom prst="rect">
            <a:avLst/>
          </a:prstGeom>
        </p:spPr>
        <p:txBody>
          <a:bodyPr spcFirstLastPara="1" wrap="square" lIns="0" tIns="0" rIns="0" bIns="0" anchor="t" anchorCtr="0">
            <a:normAutofit/>
          </a:bodyPr>
          <a:lstStyle>
            <a:lvl1pPr lvl="0">
              <a:lnSpc>
                <a:spcPct val="115000"/>
              </a:lnSpc>
              <a:spcBef>
                <a:spcPts val="0"/>
              </a:spcBef>
              <a:spcAft>
                <a:spcPts val="0"/>
              </a:spcAft>
              <a:buClr>
                <a:srgbClr val="FFFFFF"/>
              </a:buClr>
              <a:buSzPts val="1800"/>
              <a:buNone/>
              <a:defRPr>
                <a:solidFill>
                  <a:srgbClr val="FFFFF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273" name="Google Shape;1273;p92"/>
          <p:cNvPicPr preferRelativeResize="0"/>
          <p:nvPr/>
        </p:nvPicPr>
        <p:blipFill>
          <a:blip r:embed="rId2">
            <a:alphaModFix/>
          </a:blip>
          <a:stretch>
            <a:fillRect/>
          </a:stretch>
        </p:blipFill>
        <p:spPr>
          <a:xfrm>
            <a:off x="6973473" y="4179138"/>
            <a:ext cx="1524850" cy="301150"/>
          </a:xfrm>
          <a:prstGeom prst="rect">
            <a:avLst/>
          </a:prstGeom>
          <a:noFill/>
          <a:ln>
            <a:noFill/>
          </a:ln>
        </p:spPr>
      </p:pic>
      <p:pic>
        <p:nvPicPr>
          <p:cNvPr id="1274" name="Google Shape;1274;p92"/>
          <p:cNvPicPr preferRelativeResize="0"/>
          <p:nvPr/>
        </p:nvPicPr>
        <p:blipFill>
          <a:blip r:embed="rId3">
            <a:alphaModFix/>
          </a:blip>
          <a:stretch>
            <a:fillRect/>
          </a:stretch>
        </p:blipFill>
        <p:spPr>
          <a:xfrm>
            <a:off x="671701" y="3970089"/>
            <a:ext cx="2602950" cy="640324"/>
          </a:xfrm>
          <a:prstGeom prst="rect">
            <a:avLst/>
          </a:prstGeom>
          <a:noFill/>
          <a:ln>
            <a:noFill/>
          </a:ln>
        </p:spPr>
      </p:pic>
      <p:pic>
        <p:nvPicPr>
          <p:cNvPr id="1275" name="Google Shape;1275;p92"/>
          <p:cNvPicPr preferRelativeResize="0"/>
          <p:nvPr/>
        </p:nvPicPr>
        <p:blipFill>
          <a:blip r:embed="rId4">
            <a:alphaModFix/>
          </a:blip>
          <a:stretch>
            <a:fillRect/>
          </a:stretch>
        </p:blipFill>
        <p:spPr>
          <a:xfrm>
            <a:off x="4722050" y="2517048"/>
            <a:ext cx="4260826" cy="1331525"/>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slide 1">
  <p:cSld name="TITLE_1">
    <p:bg>
      <p:bgPr>
        <a:solidFill>
          <a:schemeClr val="lt1"/>
        </a:solidFill>
        <a:effectLst/>
      </p:bgPr>
    </p:bg>
    <p:spTree>
      <p:nvGrpSpPr>
        <p:cNvPr id="1" name="Shape 1276"/>
        <p:cNvGrpSpPr/>
        <p:nvPr/>
      </p:nvGrpSpPr>
      <p:grpSpPr>
        <a:xfrm>
          <a:off x="0" y="0"/>
          <a:ext cx="0" cy="0"/>
          <a:chOff x="0" y="0"/>
          <a:chExt cx="0" cy="0"/>
        </a:xfrm>
      </p:grpSpPr>
      <p:sp>
        <p:nvSpPr>
          <p:cNvPr id="1277" name="Google Shape;1277;p93"/>
          <p:cNvSpPr/>
          <p:nvPr/>
        </p:nvSpPr>
        <p:spPr>
          <a:xfrm>
            <a:off x="0" y="0"/>
            <a:ext cx="9144000" cy="3578100"/>
          </a:xfrm>
          <a:prstGeom prst="rect">
            <a:avLst/>
          </a:prstGeom>
          <a:gradFill>
            <a:gsLst>
              <a:gs pos="0">
                <a:srgbClr val="9F5DFF"/>
              </a:gs>
              <a:gs pos="100000">
                <a:srgbClr val="662DB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93"/>
          <p:cNvSpPr txBox="1">
            <a:spLocks noGrp="1"/>
          </p:cNvSpPr>
          <p:nvPr>
            <p:ph type="ctrTitle"/>
          </p:nvPr>
        </p:nvSpPr>
        <p:spPr>
          <a:xfrm>
            <a:off x="697725" y="613700"/>
            <a:ext cx="7800600" cy="1483500"/>
          </a:xfrm>
          <a:prstGeom prst="rect">
            <a:avLst/>
          </a:prstGeom>
        </p:spPr>
        <p:txBody>
          <a:bodyPr spcFirstLastPara="1" wrap="square" lIns="0" tIns="0" rIns="0" bIns="0" anchor="t" anchorCtr="0">
            <a:normAutofit/>
          </a:bodyPr>
          <a:lstStyle>
            <a:lvl1pPr lvl="0">
              <a:lnSpc>
                <a:spcPct val="90000"/>
              </a:lnSpc>
              <a:spcBef>
                <a:spcPts val="0"/>
              </a:spcBef>
              <a:spcAft>
                <a:spcPts val="0"/>
              </a:spcAft>
              <a:buClr>
                <a:srgbClr val="FFFFFF"/>
              </a:buClr>
              <a:buSzPts val="4800"/>
              <a:buNone/>
              <a:defRPr sz="4800">
                <a:solidFill>
                  <a:srgbClr val="FFFFFF"/>
                </a:solidFill>
              </a:defRPr>
            </a:lvl1pPr>
            <a:lvl2pPr lvl="1">
              <a:spcBef>
                <a:spcPts val="0"/>
              </a:spcBef>
              <a:spcAft>
                <a:spcPts val="0"/>
              </a:spcAft>
              <a:buClr>
                <a:srgbClr val="444F66"/>
              </a:buClr>
              <a:buSzPts val="6000"/>
              <a:buNone/>
              <a:defRPr sz="6000">
                <a:solidFill>
                  <a:srgbClr val="444F66"/>
                </a:solidFill>
              </a:defRPr>
            </a:lvl2pPr>
            <a:lvl3pPr lvl="2">
              <a:spcBef>
                <a:spcPts val="0"/>
              </a:spcBef>
              <a:spcAft>
                <a:spcPts val="0"/>
              </a:spcAft>
              <a:buClr>
                <a:srgbClr val="444F66"/>
              </a:buClr>
              <a:buSzPts val="6000"/>
              <a:buNone/>
              <a:defRPr sz="6000">
                <a:solidFill>
                  <a:srgbClr val="444F66"/>
                </a:solidFill>
              </a:defRPr>
            </a:lvl3pPr>
            <a:lvl4pPr lvl="3">
              <a:spcBef>
                <a:spcPts val="0"/>
              </a:spcBef>
              <a:spcAft>
                <a:spcPts val="0"/>
              </a:spcAft>
              <a:buClr>
                <a:srgbClr val="444F66"/>
              </a:buClr>
              <a:buSzPts val="6000"/>
              <a:buNone/>
              <a:defRPr sz="6000">
                <a:solidFill>
                  <a:srgbClr val="444F66"/>
                </a:solidFill>
              </a:defRPr>
            </a:lvl4pPr>
            <a:lvl5pPr lvl="4">
              <a:spcBef>
                <a:spcPts val="0"/>
              </a:spcBef>
              <a:spcAft>
                <a:spcPts val="0"/>
              </a:spcAft>
              <a:buClr>
                <a:srgbClr val="444F66"/>
              </a:buClr>
              <a:buSzPts val="6000"/>
              <a:buNone/>
              <a:defRPr sz="6000">
                <a:solidFill>
                  <a:srgbClr val="444F66"/>
                </a:solidFill>
              </a:defRPr>
            </a:lvl5pPr>
            <a:lvl6pPr lvl="5">
              <a:spcBef>
                <a:spcPts val="0"/>
              </a:spcBef>
              <a:spcAft>
                <a:spcPts val="0"/>
              </a:spcAft>
              <a:buClr>
                <a:srgbClr val="444F66"/>
              </a:buClr>
              <a:buSzPts val="6000"/>
              <a:buNone/>
              <a:defRPr sz="6000">
                <a:solidFill>
                  <a:srgbClr val="444F66"/>
                </a:solidFill>
              </a:defRPr>
            </a:lvl6pPr>
            <a:lvl7pPr lvl="6">
              <a:spcBef>
                <a:spcPts val="0"/>
              </a:spcBef>
              <a:spcAft>
                <a:spcPts val="0"/>
              </a:spcAft>
              <a:buClr>
                <a:srgbClr val="444F66"/>
              </a:buClr>
              <a:buSzPts val="6000"/>
              <a:buNone/>
              <a:defRPr sz="6000">
                <a:solidFill>
                  <a:srgbClr val="444F66"/>
                </a:solidFill>
              </a:defRPr>
            </a:lvl7pPr>
            <a:lvl8pPr lvl="7">
              <a:spcBef>
                <a:spcPts val="0"/>
              </a:spcBef>
              <a:spcAft>
                <a:spcPts val="0"/>
              </a:spcAft>
              <a:buClr>
                <a:srgbClr val="444F66"/>
              </a:buClr>
              <a:buSzPts val="6000"/>
              <a:buNone/>
              <a:defRPr sz="6000">
                <a:solidFill>
                  <a:srgbClr val="444F66"/>
                </a:solidFill>
              </a:defRPr>
            </a:lvl8pPr>
            <a:lvl9pPr lvl="8">
              <a:spcBef>
                <a:spcPts val="0"/>
              </a:spcBef>
              <a:spcAft>
                <a:spcPts val="0"/>
              </a:spcAft>
              <a:buClr>
                <a:srgbClr val="444F66"/>
              </a:buClr>
              <a:buSzPts val="6000"/>
              <a:buNone/>
              <a:defRPr sz="6000">
                <a:solidFill>
                  <a:srgbClr val="444F66"/>
                </a:solidFill>
              </a:defRPr>
            </a:lvl9pPr>
          </a:lstStyle>
          <a:p>
            <a:endParaRPr/>
          </a:p>
        </p:txBody>
      </p:sp>
      <p:sp>
        <p:nvSpPr>
          <p:cNvPr id="1279" name="Google Shape;1279;p93"/>
          <p:cNvSpPr txBox="1">
            <a:spLocks noGrp="1"/>
          </p:cNvSpPr>
          <p:nvPr>
            <p:ph type="subTitle" idx="1"/>
          </p:nvPr>
        </p:nvSpPr>
        <p:spPr>
          <a:xfrm>
            <a:off x="671700" y="2333350"/>
            <a:ext cx="7800600" cy="780000"/>
          </a:xfrm>
          <a:prstGeom prst="rect">
            <a:avLst/>
          </a:prstGeom>
        </p:spPr>
        <p:txBody>
          <a:bodyPr spcFirstLastPara="1" wrap="square" lIns="0" tIns="0" rIns="0" bIns="0" anchor="t" anchorCtr="0">
            <a:normAutofit/>
          </a:bodyPr>
          <a:lstStyle>
            <a:lvl1pPr lvl="0">
              <a:lnSpc>
                <a:spcPct val="115000"/>
              </a:lnSpc>
              <a:spcBef>
                <a:spcPts val="0"/>
              </a:spcBef>
              <a:spcAft>
                <a:spcPts val="0"/>
              </a:spcAft>
              <a:buClr>
                <a:srgbClr val="FFFFFF"/>
              </a:buClr>
              <a:buSzPts val="1800"/>
              <a:buNone/>
              <a:defRPr>
                <a:solidFill>
                  <a:srgbClr val="FFFFF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280" name="Google Shape;1280;p93"/>
          <p:cNvPicPr preferRelativeResize="0"/>
          <p:nvPr/>
        </p:nvPicPr>
        <p:blipFill>
          <a:blip r:embed="rId2">
            <a:alphaModFix/>
          </a:blip>
          <a:stretch>
            <a:fillRect/>
          </a:stretch>
        </p:blipFill>
        <p:spPr>
          <a:xfrm>
            <a:off x="6973473" y="4179138"/>
            <a:ext cx="1524850" cy="301150"/>
          </a:xfrm>
          <a:prstGeom prst="rect">
            <a:avLst/>
          </a:prstGeom>
          <a:noFill/>
          <a:ln>
            <a:noFill/>
          </a:ln>
        </p:spPr>
      </p:pic>
      <p:pic>
        <p:nvPicPr>
          <p:cNvPr id="1281" name="Google Shape;1281;p93"/>
          <p:cNvPicPr preferRelativeResize="0"/>
          <p:nvPr/>
        </p:nvPicPr>
        <p:blipFill>
          <a:blip r:embed="rId3">
            <a:alphaModFix/>
          </a:blip>
          <a:stretch>
            <a:fillRect/>
          </a:stretch>
        </p:blipFill>
        <p:spPr>
          <a:xfrm>
            <a:off x="671701" y="3970089"/>
            <a:ext cx="2602950" cy="640324"/>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82"/>
        <p:cNvGrpSpPr/>
        <p:nvPr/>
      </p:nvGrpSpPr>
      <p:grpSpPr>
        <a:xfrm>
          <a:off x="0" y="0"/>
          <a:ext cx="0" cy="0"/>
          <a:chOff x="0" y="0"/>
          <a:chExt cx="0" cy="0"/>
        </a:xfrm>
      </p:grpSpPr>
      <p:sp>
        <p:nvSpPr>
          <p:cNvPr id="1283" name="Google Shape;1283;p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1284" name="Google Shape;1284;p94"/>
          <p:cNvPicPr preferRelativeResize="0"/>
          <p:nvPr/>
        </p:nvPicPr>
        <p:blipFill>
          <a:blip r:embed="rId2">
            <a:alphaModFix/>
          </a:blip>
          <a:stretch>
            <a:fillRect/>
          </a:stretch>
        </p:blipFill>
        <p:spPr>
          <a:xfrm>
            <a:off x="7664200" y="271201"/>
            <a:ext cx="1201900" cy="237850"/>
          </a:xfrm>
          <a:prstGeom prst="rect">
            <a:avLst/>
          </a:prstGeom>
          <a:noFill/>
          <a:ln>
            <a:noFill/>
          </a:ln>
        </p:spPr>
      </p:pic>
      <p:sp>
        <p:nvSpPr>
          <p:cNvPr id="1285" name="Google Shape;1285;p94"/>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444F66"/>
              </a:buClr>
              <a:buSzPts val="4800"/>
              <a:buNone/>
              <a:defRPr sz="4800">
                <a:solidFill>
                  <a:srgbClr val="444F66"/>
                </a:solidFill>
              </a:defRPr>
            </a:lvl1pPr>
            <a:lvl2pPr lvl="1">
              <a:spcBef>
                <a:spcPts val="0"/>
              </a:spcBef>
              <a:spcAft>
                <a:spcPts val="0"/>
              </a:spcAft>
              <a:buClr>
                <a:srgbClr val="232937"/>
              </a:buClr>
              <a:buSzPts val="3600"/>
              <a:buNone/>
              <a:defRPr sz="3600">
                <a:solidFill>
                  <a:srgbClr val="232937"/>
                </a:solidFill>
              </a:defRPr>
            </a:lvl2pPr>
            <a:lvl3pPr lvl="2">
              <a:spcBef>
                <a:spcPts val="0"/>
              </a:spcBef>
              <a:spcAft>
                <a:spcPts val="0"/>
              </a:spcAft>
              <a:buClr>
                <a:srgbClr val="232937"/>
              </a:buClr>
              <a:buSzPts val="3600"/>
              <a:buNone/>
              <a:defRPr sz="3600">
                <a:solidFill>
                  <a:srgbClr val="232937"/>
                </a:solidFill>
              </a:defRPr>
            </a:lvl3pPr>
            <a:lvl4pPr lvl="3">
              <a:spcBef>
                <a:spcPts val="0"/>
              </a:spcBef>
              <a:spcAft>
                <a:spcPts val="0"/>
              </a:spcAft>
              <a:buClr>
                <a:srgbClr val="232937"/>
              </a:buClr>
              <a:buSzPts val="3600"/>
              <a:buNone/>
              <a:defRPr sz="3600">
                <a:solidFill>
                  <a:srgbClr val="232937"/>
                </a:solidFill>
              </a:defRPr>
            </a:lvl4pPr>
            <a:lvl5pPr lvl="4">
              <a:spcBef>
                <a:spcPts val="0"/>
              </a:spcBef>
              <a:spcAft>
                <a:spcPts val="0"/>
              </a:spcAft>
              <a:buClr>
                <a:srgbClr val="232937"/>
              </a:buClr>
              <a:buSzPts val="3600"/>
              <a:buNone/>
              <a:defRPr sz="3600">
                <a:solidFill>
                  <a:srgbClr val="232937"/>
                </a:solidFill>
              </a:defRPr>
            </a:lvl5pPr>
            <a:lvl6pPr lvl="5">
              <a:spcBef>
                <a:spcPts val="0"/>
              </a:spcBef>
              <a:spcAft>
                <a:spcPts val="0"/>
              </a:spcAft>
              <a:buClr>
                <a:srgbClr val="232937"/>
              </a:buClr>
              <a:buSzPts val="3600"/>
              <a:buNone/>
              <a:defRPr sz="3600">
                <a:solidFill>
                  <a:srgbClr val="232937"/>
                </a:solidFill>
              </a:defRPr>
            </a:lvl6pPr>
            <a:lvl7pPr lvl="6">
              <a:spcBef>
                <a:spcPts val="0"/>
              </a:spcBef>
              <a:spcAft>
                <a:spcPts val="0"/>
              </a:spcAft>
              <a:buClr>
                <a:srgbClr val="232937"/>
              </a:buClr>
              <a:buSzPts val="3600"/>
              <a:buNone/>
              <a:defRPr sz="3600">
                <a:solidFill>
                  <a:srgbClr val="232937"/>
                </a:solidFill>
              </a:defRPr>
            </a:lvl7pPr>
            <a:lvl8pPr lvl="7">
              <a:spcBef>
                <a:spcPts val="0"/>
              </a:spcBef>
              <a:spcAft>
                <a:spcPts val="0"/>
              </a:spcAft>
              <a:buClr>
                <a:srgbClr val="232937"/>
              </a:buClr>
              <a:buSzPts val="3600"/>
              <a:buNone/>
              <a:defRPr sz="3600">
                <a:solidFill>
                  <a:srgbClr val="232937"/>
                </a:solidFill>
              </a:defRPr>
            </a:lvl8pPr>
            <a:lvl9pPr lvl="8">
              <a:spcBef>
                <a:spcPts val="0"/>
              </a:spcBef>
              <a:spcAft>
                <a:spcPts val="0"/>
              </a:spcAft>
              <a:buClr>
                <a:srgbClr val="232937"/>
              </a:buClr>
              <a:buSzPts val="3600"/>
              <a:buNone/>
              <a:defRPr sz="3600">
                <a:solidFill>
                  <a:srgbClr val="232937"/>
                </a:solidFill>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header - Slate Dark">
  <p:cSld name="SECTION_HEADER_1">
    <p:bg>
      <p:bgPr>
        <a:solidFill>
          <a:srgbClr val="001E3F"/>
        </a:solidFill>
        <a:effectLst/>
      </p:bgPr>
    </p:bg>
    <p:spTree>
      <p:nvGrpSpPr>
        <p:cNvPr id="1" name="Shape 1286"/>
        <p:cNvGrpSpPr/>
        <p:nvPr/>
      </p:nvGrpSpPr>
      <p:grpSpPr>
        <a:xfrm>
          <a:off x="0" y="0"/>
          <a:ext cx="0" cy="0"/>
          <a:chOff x="0" y="0"/>
          <a:chExt cx="0" cy="0"/>
        </a:xfrm>
      </p:grpSpPr>
      <p:sp>
        <p:nvSpPr>
          <p:cNvPr id="1287" name="Google Shape;1287;p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1288" name="Google Shape;1288;p95"/>
          <p:cNvPicPr preferRelativeResize="0"/>
          <p:nvPr/>
        </p:nvPicPr>
        <p:blipFill>
          <a:blip r:embed="rId2">
            <a:alphaModFix/>
          </a:blip>
          <a:stretch>
            <a:fillRect/>
          </a:stretch>
        </p:blipFill>
        <p:spPr>
          <a:xfrm>
            <a:off x="7664200" y="271201"/>
            <a:ext cx="1201900" cy="237850"/>
          </a:xfrm>
          <a:prstGeom prst="rect">
            <a:avLst/>
          </a:prstGeom>
          <a:noFill/>
          <a:ln>
            <a:noFill/>
          </a:ln>
        </p:spPr>
      </p:pic>
      <p:sp>
        <p:nvSpPr>
          <p:cNvPr id="1289" name="Google Shape;1289;p95"/>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4800"/>
              <a:buNone/>
              <a:defRPr sz="4800">
                <a:solidFill>
                  <a:srgbClr val="FFFFFF"/>
                </a:solidFill>
              </a:defRPr>
            </a:lvl1pPr>
            <a:lvl2pPr lvl="1">
              <a:spcBef>
                <a:spcPts val="0"/>
              </a:spcBef>
              <a:spcAft>
                <a:spcPts val="0"/>
              </a:spcAft>
              <a:buClr>
                <a:srgbClr val="FFFFFF"/>
              </a:buClr>
              <a:buSzPts val="4800"/>
              <a:buNone/>
              <a:defRPr sz="4800">
                <a:solidFill>
                  <a:srgbClr val="FFFFFF"/>
                </a:solidFill>
              </a:defRPr>
            </a:lvl2pPr>
            <a:lvl3pPr lvl="2">
              <a:spcBef>
                <a:spcPts val="0"/>
              </a:spcBef>
              <a:spcAft>
                <a:spcPts val="0"/>
              </a:spcAft>
              <a:buClr>
                <a:srgbClr val="FFFFFF"/>
              </a:buClr>
              <a:buSzPts val="4800"/>
              <a:buNone/>
              <a:defRPr sz="4800">
                <a:solidFill>
                  <a:srgbClr val="FFFFFF"/>
                </a:solidFill>
              </a:defRPr>
            </a:lvl3pPr>
            <a:lvl4pPr lvl="3">
              <a:spcBef>
                <a:spcPts val="0"/>
              </a:spcBef>
              <a:spcAft>
                <a:spcPts val="0"/>
              </a:spcAft>
              <a:buClr>
                <a:srgbClr val="FFFFFF"/>
              </a:buClr>
              <a:buSzPts val="4800"/>
              <a:buNone/>
              <a:defRPr sz="4800">
                <a:solidFill>
                  <a:srgbClr val="FFFFFF"/>
                </a:solidFill>
              </a:defRPr>
            </a:lvl4pPr>
            <a:lvl5pPr lvl="4">
              <a:spcBef>
                <a:spcPts val="0"/>
              </a:spcBef>
              <a:spcAft>
                <a:spcPts val="0"/>
              </a:spcAft>
              <a:buClr>
                <a:srgbClr val="FFFFFF"/>
              </a:buClr>
              <a:buSzPts val="4800"/>
              <a:buNone/>
              <a:defRPr sz="4800">
                <a:solidFill>
                  <a:srgbClr val="FFFFFF"/>
                </a:solidFill>
              </a:defRPr>
            </a:lvl5pPr>
            <a:lvl6pPr lvl="5">
              <a:spcBef>
                <a:spcPts val="0"/>
              </a:spcBef>
              <a:spcAft>
                <a:spcPts val="0"/>
              </a:spcAft>
              <a:buClr>
                <a:srgbClr val="FFFFFF"/>
              </a:buClr>
              <a:buSzPts val="4800"/>
              <a:buNone/>
              <a:defRPr sz="4800">
                <a:solidFill>
                  <a:srgbClr val="FFFFFF"/>
                </a:solidFill>
              </a:defRPr>
            </a:lvl6pPr>
            <a:lvl7pPr lvl="6">
              <a:spcBef>
                <a:spcPts val="0"/>
              </a:spcBef>
              <a:spcAft>
                <a:spcPts val="0"/>
              </a:spcAft>
              <a:buClr>
                <a:srgbClr val="FFFFFF"/>
              </a:buClr>
              <a:buSzPts val="4800"/>
              <a:buNone/>
              <a:defRPr sz="4800">
                <a:solidFill>
                  <a:srgbClr val="FFFFFF"/>
                </a:solidFill>
              </a:defRPr>
            </a:lvl7pPr>
            <a:lvl8pPr lvl="7">
              <a:spcBef>
                <a:spcPts val="0"/>
              </a:spcBef>
              <a:spcAft>
                <a:spcPts val="0"/>
              </a:spcAft>
              <a:buClr>
                <a:srgbClr val="FFFFFF"/>
              </a:buClr>
              <a:buSzPts val="4800"/>
              <a:buNone/>
              <a:defRPr sz="4800">
                <a:solidFill>
                  <a:srgbClr val="FFFFFF"/>
                </a:solidFill>
              </a:defRPr>
            </a:lvl8pPr>
            <a:lvl9pPr lvl="8">
              <a:spcBef>
                <a:spcPts val="0"/>
              </a:spcBef>
              <a:spcAft>
                <a:spcPts val="0"/>
              </a:spcAft>
              <a:buClr>
                <a:srgbClr val="FFFFFF"/>
              </a:buClr>
              <a:buSzPts val="4800"/>
              <a:buNone/>
              <a:defRPr sz="4800">
                <a:solidFill>
                  <a:srgbClr val="FFFFFF"/>
                </a:solidFill>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 Purple">
  <p:cSld name="SECTION_HEADER_1_1">
    <p:bg>
      <p:bgPr>
        <a:solidFill>
          <a:srgbClr val="8E4EEF"/>
        </a:solidFill>
        <a:effectLst/>
      </p:bgPr>
    </p:bg>
    <p:spTree>
      <p:nvGrpSpPr>
        <p:cNvPr id="1" name="Shape 1290"/>
        <p:cNvGrpSpPr/>
        <p:nvPr/>
      </p:nvGrpSpPr>
      <p:grpSpPr>
        <a:xfrm>
          <a:off x="0" y="0"/>
          <a:ext cx="0" cy="0"/>
          <a:chOff x="0" y="0"/>
          <a:chExt cx="0" cy="0"/>
        </a:xfrm>
      </p:grpSpPr>
      <p:sp>
        <p:nvSpPr>
          <p:cNvPr id="1291" name="Google Shape;1291;p96"/>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4800"/>
              <a:buNone/>
              <a:defRPr sz="4800">
                <a:solidFill>
                  <a:srgbClr val="FFFFFF"/>
                </a:solidFill>
              </a:defRPr>
            </a:lvl1pPr>
            <a:lvl2pPr lvl="1">
              <a:spcBef>
                <a:spcPts val="0"/>
              </a:spcBef>
              <a:spcAft>
                <a:spcPts val="0"/>
              </a:spcAft>
              <a:buClr>
                <a:srgbClr val="FFFFFF"/>
              </a:buClr>
              <a:buSzPts val="3600"/>
              <a:buNone/>
              <a:defRPr sz="3600">
                <a:solidFill>
                  <a:srgbClr val="FFFFFF"/>
                </a:solidFill>
              </a:defRPr>
            </a:lvl2pPr>
            <a:lvl3pPr lvl="2">
              <a:spcBef>
                <a:spcPts val="0"/>
              </a:spcBef>
              <a:spcAft>
                <a:spcPts val="0"/>
              </a:spcAft>
              <a:buClr>
                <a:srgbClr val="FFFFFF"/>
              </a:buClr>
              <a:buSzPts val="3600"/>
              <a:buNone/>
              <a:defRPr sz="3600">
                <a:solidFill>
                  <a:srgbClr val="FFFFFF"/>
                </a:solidFill>
              </a:defRPr>
            </a:lvl3pPr>
            <a:lvl4pPr lvl="3">
              <a:spcBef>
                <a:spcPts val="0"/>
              </a:spcBef>
              <a:spcAft>
                <a:spcPts val="0"/>
              </a:spcAft>
              <a:buClr>
                <a:srgbClr val="FFFFFF"/>
              </a:buClr>
              <a:buSzPts val="3600"/>
              <a:buNone/>
              <a:defRPr sz="3600">
                <a:solidFill>
                  <a:srgbClr val="FFFFFF"/>
                </a:solidFill>
              </a:defRPr>
            </a:lvl4pPr>
            <a:lvl5pPr lvl="4">
              <a:spcBef>
                <a:spcPts val="0"/>
              </a:spcBef>
              <a:spcAft>
                <a:spcPts val="0"/>
              </a:spcAft>
              <a:buClr>
                <a:srgbClr val="FFFFFF"/>
              </a:buClr>
              <a:buSzPts val="3600"/>
              <a:buNone/>
              <a:defRPr sz="3600">
                <a:solidFill>
                  <a:srgbClr val="FFFFFF"/>
                </a:solidFill>
              </a:defRPr>
            </a:lvl5pPr>
            <a:lvl6pPr lvl="5">
              <a:spcBef>
                <a:spcPts val="0"/>
              </a:spcBef>
              <a:spcAft>
                <a:spcPts val="0"/>
              </a:spcAft>
              <a:buClr>
                <a:srgbClr val="FFFFFF"/>
              </a:buClr>
              <a:buSzPts val="3600"/>
              <a:buNone/>
              <a:defRPr sz="3600">
                <a:solidFill>
                  <a:srgbClr val="FFFFFF"/>
                </a:solidFill>
              </a:defRPr>
            </a:lvl6pPr>
            <a:lvl7pPr lvl="6">
              <a:spcBef>
                <a:spcPts val="0"/>
              </a:spcBef>
              <a:spcAft>
                <a:spcPts val="0"/>
              </a:spcAft>
              <a:buClr>
                <a:srgbClr val="FFFFFF"/>
              </a:buClr>
              <a:buSzPts val="3600"/>
              <a:buNone/>
              <a:defRPr sz="3600">
                <a:solidFill>
                  <a:srgbClr val="FFFFFF"/>
                </a:solidFill>
              </a:defRPr>
            </a:lvl7pPr>
            <a:lvl8pPr lvl="7">
              <a:spcBef>
                <a:spcPts val="0"/>
              </a:spcBef>
              <a:spcAft>
                <a:spcPts val="0"/>
              </a:spcAft>
              <a:buClr>
                <a:srgbClr val="FFFFFF"/>
              </a:buClr>
              <a:buSzPts val="3600"/>
              <a:buNone/>
              <a:defRPr sz="3600">
                <a:solidFill>
                  <a:srgbClr val="FFFFFF"/>
                </a:solidFill>
              </a:defRPr>
            </a:lvl8pPr>
            <a:lvl9pPr lvl="8">
              <a:spcBef>
                <a:spcPts val="0"/>
              </a:spcBef>
              <a:spcAft>
                <a:spcPts val="0"/>
              </a:spcAft>
              <a:buClr>
                <a:srgbClr val="FFFFFF"/>
              </a:buClr>
              <a:buSzPts val="3600"/>
              <a:buNone/>
              <a:defRPr sz="3600">
                <a:solidFill>
                  <a:srgbClr val="FFFFFF"/>
                </a:solidFill>
              </a:defRPr>
            </a:lvl9pPr>
          </a:lstStyle>
          <a:p>
            <a:endParaRPr/>
          </a:p>
        </p:txBody>
      </p:sp>
      <p:sp>
        <p:nvSpPr>
          <p:cNvPr id="1292" name="Google Shape;1292;p9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pic>
        <p:nvPicPr>
          <p:cNvPr id="1293" name="Google Shape;1293;p96"/>
          <p:cNvPicPr preferRelativeResize="0"/>
          <p:nvPr/>
        </p:nvPicPr>
        <p:blipFill>
          <a:blip r:embed="rId2">
            <a:alphaModFix/>
          </a:blip>
          <a:stretch>
            <a:fillRect/>
          </a:stretch>
        </p:blipFill>
        <p:spPr>
          <a:xfrm>
            <a:off x="7665525" y="271200"/>
            <a:ext cx="1199238" cy="2378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50"/>
        <p:cNvGrpSpPr/>
        <p:nvPr/>
      </p:nvGrpSpPr>
      <p:grpSpPr>
        <a:xfrm>
          <a:off x="0" y="0"/>
          <a:ext cx="0" cy="0"/>
          <a:chOff x="0" y="0"/>
          <a:chExt cx="0" cy="0"/>
        </a:xfrm>
      </p:grpSpPr>
      <p:sp>
        <p:nvSpPr>
          <p:cNvPr id="151" name="Google Shape;15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94"/>
        <p:cNvGrpSpPr/>
        <p:nvPr/>
      </p:nvGrpSpPr>
      <p:grpSpPr>
        <a:xfrm>
          <a:off x="0" y="0"/>
          <a:ext cx="0" cy="0"/>
          <a:chOff x="0" y="0"/>
          <a:chExt cx="0" cy="0"/>
        </a:xfrm>
      </p:grpSpPr>
      <p:sp>
        <p:nvSpPr>
          <p:cNvPr id="1295" name="Google Shape;1295;p9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96" name="Google Shape;1296;p9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297" name="Google Shape;1297;p9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1298" name="Google Shape;1298;p97"/>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99"/>
        <p:cNvGrpSpPr/>
        <p:nvPr/>
      </p:nvGrpSpPr>
      <p:grpSpPr>
        <a:xfrm>
          <a:off x="0" y="0"/>
          <a:ext cx="0" cy="0"/>
          <a:chOff x="0" y="0"/>
          <a:chExt cx="0" cy="0"/>
        </a:xfrm>
      </p:grpSpPr>
      <p:sp>
        <p:nvSpPr>
          <p:cNvPr id="1300" name="Google Shape;1300;p9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01" name="Google Shape;1301;p9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302" name="Google Shape;1302;p9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303" name="Google Shape;1303;p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1304" name="Google Shape;1304;p98"/>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05"/>
        <p:cNvGrpSpPr/>
        <p:nvPr/>
      </p:nvGrpSpPr>
      <p:grpSpPr>
        <a:xfrm>
          <a:off x="0" y="0"/>
          <a:ext cx="0" cy="0"/>
          <a:chOff x="0" y="0"/>
          <a:chExt cx="0" cy="0"/>
        </a:xfrm>
      </p:grpSpPr>
      <p:sp>
        <p:nvSpPr>
          <p:cNvPr id="1306" name="Google Shape;1306;p9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07" name="Google Shape;1307;p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1308" name="Google Shape;1308;p99"/>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09"/>
        <p:cNvGrpSpPr/>
        <p:nvPr/>
      </p:nvGrpSpPr>
      <p:grpSpPr>
        <a:xfrm>
          <a:off x="0" y="0"/>
          <a:ext cx="0" cy="0"/>
          <a:chOff x="0" y="0"/>
          <a:chExt cx="0" cy="0"/>
        </a:xfrm>
      </p:grpSpPr>
      <p:sp>
        <p:nvSpPr>
          <p:cNvPr id="1310" name="Google Shape;1310;p10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311" name="Google Shape;1311;p10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312" name="Google Shape;1312;p10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1313" name="Google Shape;1313;p100"/>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14"/>
        <p:cNvGrpSpPr/>
        <p:nvPr/>
      </p:nvGrpSpPr>
      <p:grpSpPr>
        <a:xfrm>
          <a:off x="0" y="0"/>
          <a:ext cx="0" cy="0"/>
          <a:chOff x="0" y="0"/>
          <a:chExt cx="0" cy="0"/>
        </a:xfrm>
      </p:grpSpPr>
      <p:sp>
        <p:nvSpPr>
          <p:cNvPr id="1315" name="Google Shape;1315;p101"/>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16" name="Google Shape;1316;p1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1317" name="Google Shape;1317;p101"/>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18"/>
        <p:cNvGrpSpPr/>
        <p:nvPr/>
      </p:nvGrpSpPr>
      <p:grpSpPr>
        <a:xfrm>
          <a:off x="0" y="0"/>
          <a:ext cx="0" cy="0"/>
          <a:chOff x="0" y="0"/>
          <a:chExt cx="0" cy="0"/>
        </a:xfrm>
      </p:grpSpPr>
      <p:sp>
        <p:nvSpPr>
          <p:cNvPr id="1319" name="Google Shape;1319;p10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0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21" name="Google Shape;1321;p10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22" name="Google Shape;1322;p10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323" name="Google Shape;1323;p1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1324" name="Google Shape;1324;p102"/>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25"/>
        <p:cNvGrpSpPr/>
        <p:nvPr/>
      </p:nvGrpSpPr>
      <p:grpSpPr>
        <a:xfrm>
          <a:off x="0" y="0"/>
          <a:ext cx="0" cy="0"/>
          <a:chOff x="0" y="0"/>
          <a:chExt cx="0" cy="0"/>
        </a:xfrm>
      </p:grpSpPr>
      <p:sp>
        <p:nvSpPr>
          <p:cNvPr id="1326" name="Google Shape;1326;p10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1327" name="Google Shape;1327;p1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1328" name="Google Shape;1328;p103"/>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29"/>
        <p:cNvGrpSpPr/>
        <p:nvPr/>
      </p:nvGrpSpPr>
      <p:grpSpPr>
        <a:xfrm>
          <a:off x="0" y="0"/>
          <a:ext cx="0" cy="0"/>
          <a:chOff x="0" y="0"/>
          <a:chExt cx="0" cy="0"/>
        </a:xfrm>
      </p:grpSpPr>
      <p:sp>
        <p:nvSpPr>
          <p:cNvPr id="1330" name="Google Shape;1330;p1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1331" name="Google Shape;1331;p104"/>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lank 1">
  <p:cSld name="BLANK_1">
    <p:bg>
      <p:bgPr>
        <a:solidFill>
          <a:srgbClr val="351654"/>
        </a:solidFill>
        <a:effectLst/>
      </p:bgPr>
    </p:bg>
    <p:spTree>
      <p:nvGrpSpPr>
        <p:cNvPr id="1" name="Shape 1332"/>
        <p:cNvGrpSpPr/>
        <p:nvPr/>
      </p:nvGrpSpPr>
      <p:grpSpPr>
        <a:xfrm>
          <a:off x="0" y="0"/>
          <a:ext cx="0" cy="0"/>
          <a:chOff x="0" y="0"/>
          <a:chExt cx="0" cy="0"/>
        </a:xfrm>
      </p:grpSpPr>
      <p:sp>
        <p:nvSpPr>
          <p:cNvPr id="1333" name="Google Shape;1333;p1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1334" name="Google Shape;1334;p105"/>
          <p:cNvPicPr preferRelativeResize="0"/>
          <p:nvPr/>
        </p:nvPicPr>
        <p:blipFill>
          <a:blip r:embed="rId2">
            <a:alphaModFix/>
          </a:blip>
          <a:stretch>
            <a:fillRect/>
          </a:stretch>
        </p:blipFill>
        <p:spPr>
          <a:xfrm>
            <a:off x="0" y="-11"/>
            <a:ext cx="9143998" cy="4305021"/>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35"/>
        <p:cNvGrpSpPr/>
        <p:nvPr/>
      </p:nvGrpSpPr>
      <p:grpSpPr>
        <a:xfrm>
          <a:off x="0" y="0"/>
          <a:ext cx="0" cy="0"/>
          <a:chOff x="0" y="0"/>
          <a:chExt cx="0" cy="0"/>
        </a:xfrm>
      </p:grpSpPr>
      <p:sp>
        <p:nvSpPr>
          <p:cNvPr id="1336" name="Google Shape;1336;p10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GB"/>
              <a:t>‹#›</a:t>
            </a:fld>
            <a:endParaRPr/>
          </a:p>
        </p:txBody>
      </p:sp>
      <p:pic>
        <p:nvPicPr>
          <p:cNvPr id="1337" name="Google Shape;1337;p106"/>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6" Type="http://schemas.openxmlformats.org/officeDocument/2006/relationships/theme" Target="../theme/theme6.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theme" Target="../theme/theme7.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444F66"/>
              </a:buClr>
              <a:buSzPts val="2800"/>
              <a:buFont typeface="Lexend Deca"/>
              <a:buNone/>
              <a:defRPr sz="2800" b="1">
                <a:solidFill>
                  <a:srgbClr val="444F66"/>
                </a:solidFill>
                <a:latin typeface="Lexend Deca"/>
                <a:ea typeface="Lexend Deca"/>
                <a:cs typeface="Lexend Deca"/>
                <a:sym typeface="Lexend Dec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232937"/>
              </a:buClr>
              <a:buSzPts val="1800"/>
              <a:buFont typeface="Open Sans"/>
              <a:buChar char="●"/>
              <a:defRPr sz="1800">
                <a:solidFill>
                  <a:srgbClr val="232937"/>
                </a:solidFill>
                <a:latin typeface="Open Sans"/>
                <a:ea typeface="Open Sans"/>
                <a:cs typeface="Open Sans"/>
                <a:sym typeface="Open Sans"/>
              </a:defRPr>
            </a:lvl1pPr>
            <a:lvl2pPr marL="914400" lvl="1"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2pPr>
            <a:lvl3pPr marL="1371600" lvl="2"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3pPr>
            <a:lvl4pPr marL="1828800" lvl="3"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4pPr>
            <a:lvl5pPr marL="2286000" lvl="4"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5pPr>
            <a:lvl6pPr marL="2743200" lvl="5"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6pPr>
            <a:lvl7pPr marL="3200400" lvl="6"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7pPr>
            <a:lvl8pPr marL="3657600" lvl="7"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8pPr>
            <a:lvl9pPr marL="4114800" lvl="8" indent="-3175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200" b="1">
                <a:solidFill>
                  <a:schemeClr val="dk2"/>
                </a:solidFill>
                <a:latin typeface="Lexend Deca"/>
                <a:ea typeface="Lexend Deca"/>
                <a:cs typeface="Lexend Deca"/>
                <a:sym typeface="Lexend Deca"/>
              </a:defRPr>
            </a:lvl1pPr>
            <a:lvl2pPr lvl="1" algn="r" rtl="0">
              <a:buNone/>
              <a:defRPr sz="1200" b="1">
                <a:solidFill>
                  <a:schemeClr val="dk2"/>
                </a:solidFill>
                <a:latin typeface="Lexend Deca"/>
                <a:ea typeface="Lexend Deca"/>
                <a:cs typeface="Lexend Deca"/>
                <a:sym typeface="Lexend Deca"/>
              </a:defRPr>
            </a:lvl2pPr>
            <a:lvl3pPr lvl="2" algn="r" rtl="0">
              <a:buNone/>
              <a:defRPr sz="1200" b="1">
                <a:solidFill>
                  <a:schemeClr val="dk2"/>
                </a:solidFill>
                <a:latin typeface="Lexend Deca"/>
                <a:ea typeface="Lexend Deca"/>
                <a:cs typeface="Lexend Deca"/>
                <a:sym typeface="Lexend Deca"/>
              </a:defRPr>
            </a:lvl3pPr>
            <a:lvl4pPr lvl="3" algn="r" rtl="0">
              <a:buNone/>
              <a:defRPr sz="1200" b="1">
                <a:solidFill>
                  <a:schemeClr val="dk2"/>
                </a:solidFill>
                <a:latin typeface="Lexend Deca"/>
                <a:ea typeface="Lexend Deca"/>
                <a:cs typeface="Lexend Deca"/>
                <a:sym typeface="Lexend Deca"/>
              </a:defRPr>
            </a:lvl4pPr>
            <a:lvl5pPr lvl="4" algn="r" rtl="0">
              <a:buNone/>
              <a:defRPr sz="1200" b="1">
                <a:solidFill>
                  <a:schemeClr val="dk2"/>
                </a:solidFill>
                <a:latin typeface="Lexend Deca"/>
                <a:ea typeface="Lexend Deca"/>
                <a:cs typeface="Lexend Deca"/>
                <a:sym typeface="Lexend Deca"/>
              </a:defRPr>
            </a:lvl5pPr>
            <a:lvl6pPr lvl="5" algn="r" rtl="0">
              <a:buNone/>
              <a:defRPr sz="1200" b="1">
                <a:solidFill>
                  <a:schemeClr val="dk2"/>
                </a:solidFill>
                <a:latin typeface="Lexend Deca"/>
                <a:ea typeface="Lexend Deca"/>
                <a:cs typeface="Lexend Deca"/>
                <a:sym typeface="Lexend Deca"/>
              </a:defRPr>
            </a:lvl6pPr>
            <a:lvl7pPr lvl="6" algn="r" rtl="0">
              <a:buNone/>
              <a:defRPr sz="1200" b="1">
                <a:solidFill>
                  <a:schemeClr val="dk2"/>
                </a:solidFill>
                <a:latin typeface="Lexend Deca"/>
                <a:ea typeface="Lexend Deca"/>
                <a:cs typeface="Lexend Deca"/>
                <a:sym typeface="Lexend Deca"/>
              </a:defRPr>
            </a:lvl7pPr>
            <a:lvl8pPr lvl="7" algn="r" rtl="0">
              <a:buNone/>
              <a:defRPr sz="1200" b="1">
                <a:solidFill>
                  <a:schemeClr val="dk2"/>
                </a:solidFill>
                <a:latin typeface="Lexend Deca"/>
                <a:ea typeface="Lexend Deca"/>
                <a:cs typeface="Lexend Deca"/>
                <a:sym typeface="Lexend Deca"/>
              </a:defRPr>
            </a:lvl8pPr>
            <a:lvl9pPr lvl="8" algn="r" rtl="0">
              <a:buNone/>
              <a:defRPr sz="1200" b="1">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76"/>
        <p:cNvGrpSpPr/>
        <p:nvPr/>
      </p:nvGrpSpPr>
      <p:grpSpPr>
        <a:xfrm>
          <a:off x="0" y="0"/>
          <a:ext cx="0" cy="0"/>
          <a:chOff x="0" y="0"/>
          <a:chExt cx="0" cy="0"/>
        </a:xfrm>
      </p:grpSpPr>
      <p:sp>
        <p:nvSpPr>
          <p:cNvPr id="177" name="Google Shape;177;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444F66"/>
              </a:buClr>
              <a:buSzPts val="2800"/>
              <a:buFont typeface="Lexend Deca"/>
              <a:buNone/>
              <a:defRPr sz="2800" b="1">
                <a:solidFill>
                  <a:srgbClr val="444F66"/>
                </a:solidFill>
                <a:latin typeface="Lexend Deca"/>
                <a:ea typeface="Lexend Deca"/>
                <a:cs typeface="Lexend Deca"/>
                <a:sym typeface="Lexend Dec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78" name="Google Shape;178;p1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232937"/>
              </a:buClr>
              <a:buSzPts val="1800"/>
              <a:buFont typeface="Open Sans"/>
              <a:buChar char="●"/>
              <a:defRPr sz="1800">
                <a:solidFill>
                  <a:srgbClr val="232937"/>
                </a:solidFill>
                <a:latin typeface="Open Sans"/>
                <a:ea typeface="Open Sans"/>
                <a:cs typeface="Open Sans"/>
                <a:sym typeface="Open Sans"/>
              </a:defRPr>
            </a:lvl1pPr>
            <a:lvl2pPr marL="914400" lvl="1"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2pPr>
            <a:lvl3pPr marL="1371600" lvl="2"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3pPr>
            <a:lvl4pPr marL="1828800" lvl="3"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4pPr>
            <a:lvl5pPr marL="2286000" lvl="4"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5pPr>
            <a:lvl6pPr marL="2743200" lvl="5"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6pPr>
            <a:lvl7pPr marL="3200400" lvl="6"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7pPr>
            <a:lvl8pPr marL="3657600" lvl="7"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8pPr>
            <a:lvl9pPr marL="4114800" lvl="8"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9pPr>
          </a:lstStyle>
          <a:p>
            <a:endParaRPr/>
          </a:p>
        </p:txBody>
      </p:sp>
      <p:sp>
        <p:nvSpPr>
          <p:cNvPr id="179" name="Google Shape;179;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200" b="1">
                <a:solidFill>
                  <a:schemeClr val="dk2"/>
                </a:solidFill>
                <a:latin typeface="Lexend Deca"/>
                <a:ea typeface="Lexend Deca"/>
                <a:cs typeface="Lexend Deca"/>
                <a:sym typeface="Lexend Deca"/>
              </a:defRPr>
            </a:lvl1pPr>
            <a:lvl2pPr lvl="1" algn="r">
              <a:buNone/>
              <a:defRPr sz="1200" b="1">
                <a:solidFill>
                  <a:schemeClr val="dk2"/>
                </a:solidFill>
                <a:latin typeface="Lexend Deca"/>
                <a:ea typeface="Lexend Deca"/>
                <a:cs typeface="Lexend Deca"/>
                <a:sym typeface="Lexend Deca"/>
              </a:defRPr>
            </a:lvl2pPr>
            <a:lvl3pPr lvl="2" algn="r">
              <a:buNone/>
              <a:defRPr sz="1200" b="1">
                <a:solidFill>
                  <a:schemeClr val="dk2"/>
                </a:solidFill>
                <a:latin typeface="Lexend Deca"/>
                <a:ea typeface="Lexend Deca"/>
                <a:cs typeface="Lexend Deca"/>
                <a:sym typeface="Lexend Deca"/>
              </a:defRPr>
            </a:lvl3pPr>
            <a:lvl4pPr lvl="3" algn="r">
              <a:buNone/>
              <a:defRPr sz="1200" b="1">
                <a:solidFill>
                  <a:schemeClr val="dk2"/>
                </a:solidFill>
                <a:latin typeface="Lexend Deca"/>
                <a:ea typeface="Lexend Deca"/>
                <a:cs typeface="Lexend Deca"/>
                <a:sym typeface="Lexend Deca"/>
              </a:defRPr>
            </a:lvl4pPr>
            <a:lvl5pPr lvl="4" algn="r">
              <a:buNone/>
              <a:defRPr sz="1200" b="1">
                <a:solidFill>
                  <a:schemeClr val="dk2"/>
                </a:solidFill>
                <a:latin typeface="Lexend Deca"/>
                <a:ea typeface="Lexend Deca"/>
                <a:cs typeface="Lexend Deca"/>
                <a:sym typeface="Lexend Deca"/>
              </a:defRPr>
            </a:lvl5pPr>
            <a:lvl6pPr lvl="5" algn="r">
              <a:buNone/>
              <a:defRPr sz="1200" b="1">
                <a:solidFill>
                  <a:schemeClr val="dk2"/>
                </a:solidFill>
                <a:latin typeface="Lexend Deca"/>
                <a:ea typeface="Lexend Deca"/>
                <a:cs typeface="Lexend Deca"/>
                <a:sym typeface="Lexend Deca"/>
              </a:defRPr>
            </a:lvl6pPr>
            <a:lvl7pPr lvl="6" algn="r">
              <a:buNone/>
              <a:defRPr sz="1200" b="1">
                <a:solidFill>
                  <a:schemeClr val="dk2"/>
                </a:solidFill>
                <a:latin typeface="Lexend Deca"/>
                <a:ea typeface="Lexend Deca"/>
                <a:cs typeface="Lexend Deca"/>
                <a:sym typeface="Lexend Deca"/>
              </a:defRPr>
            </a:lvl7pPr>
            <a:lvl8pPr lvl="7" algn="r">
              <a:buNone/>
              <a:defRPr sz="1200" b="1">
                <a:solidFill>
                  <a:schemeClr val="dk2"/>
                </a:solidFill>
                <a:latin typeface="Lexend Deca"/>
                <a:ea typeface="Lexend Deca"/>
                <a:cs typeface="Lexend Deca"/>
                <a:sym typeface="Lexend Deca"/>
              </a:defRPr>
            </a:lvl8pPr>
            <a:lvl9pPr lvl="8" algn="r">
              <a:buNone/>
              <a:defRPr sz="1200" b="1">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23"/>
        <p:cNvGrpSpPr/>
        <p:nvPr/>
      </p:nvGrpSpPr>
      <p:grpSpPr>
        <a:xfrm>
          <a:off x="0" y="0"/>
          <a:ext cx="0" cy="0"/>
          <a:chOff x="0" y="0"/>
          <a:chExt cx="0" cy="0"/>
        </a:xfrm>
      </p:grpSpPr>
      <p:sp>
        <p:nvSpPr>
          <p:cNvPr id="324" name="Google Shape;324;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444F66"/>
              </a:buClr>
              <a:buSzPts val="2800"/>
              <a:buFont typeface="Lexend Deca"/>
              <a:buNone/>
              <a:defRPr sz="2800" b="1">
                <a:solidFill>
                  <a:srgbClr val="444F66"/>
                </a:solidFill>
                <a:latin typeface="Lexend Deca"/>
                <a:ea typeface="Lexend Deca"/>
                <a:cs typeface="Lexend Deca"/>
                <a:sym typeface="Lexend Dec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325" name="Google Shape;325;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232937"/>
              </a:buClr>
              <a:buSzPts val="1800"/>
              <a:buFont typeface="Open Sans"/>
              <a:buChar char="●"/>
              <a:defRPr sz="1800">
                <a:solidFill>
                  <a:srgbClr val="232937"/>
                </a:solidFill>
                <a:latin typeface="Open Sans"/>
                <a:ea typeface="Open Sans"/>
                <a:cs typeface="Open Sans"/>
                <a:sym typeface="Open Sans"/>
              </a:defRPr>
            </a:lvl1pPr>
            <a:lvl2pPr marL="914400" lvl="1"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2pPr>
            <a:lvl3pPr marL="1371600" lvl="2"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3pPr>
            <a:lvl4pPr marL="1828800" lvl="3"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4pPr>
            <a:lvl5pPr marL="2286000" lvl="4"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5pPr>
            <a:lvl6pPr marL="2743200" lvl="5"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6pPr>
            <a:lvl7pPr marL="3200400" lvl="6"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7pPr>
            <a:lvl8pPr marL="3657600" lvl="7"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8pPr>
            <a:lvl9pPr marL="4114800" lvl="8"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9pPr>
          </a:lstStyle>
          <a:p>
            <a:endParaRPr/>
          </a:p>
        </p:txBody>
      </p:sp>
      <p:sp>
        <p:nvSpPr>
          <p:cNvPr id="326" name="Google Shape;326;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200" b="1">
                <a:solidFill>
                  <a:schemeClr val="dk2"/>
                </a:solidFill>
                <a:latin typeface="Lexend Deca"/>
                <a:ea typeface="Lexend Deca"/>
                <a:cs typeface="Lexend Deca"/>
                <a:sym typeface="Lexend Deca"/>
              </a:defRPr>
            </a:lvl1pPr>
            <a:lvl2pPr lvl="1" algn="r">
              <a:buNone/>
              <a:defRPr sz="1200" b="1">
                <a:solidFill>
                  <a:schemeClr val="dk2"/>
                </a:solidFill>
                <a:latin typeface="Lexend Deca"/>
                <a:ea typeface="Lexend Deca"/>
                <a:cs typeface="Lexend Deca"/>
                <a:sym typeface="Lexend Deca"/>
              </a:defRPr>
            </a:lvl2pPr>
            <a:lvl3pPr lvl="2" algn="r">
              <a:buNone/>
              <a:defRPr sz="1200" b="1">
                <a:solidFill>
                  <a:schemeClr val="dk2"/>
                </a:solidFill>
                <a:latin typeface="Lexend Deca"/>
                <a:ea typeface="Lexend Deca"/>
                <a:cs typeface="Lexend Deca"/>
                <a:sym typeface="Lexend Deca"/>
              </a:defRPr>
            </a:lvl3pPr>
            <a:lvl4pPr lvl="3" algn="r">
              <a:buNone/>
              <a:defRPr sz="1200" b="1">
                <a:solidFill>
                  <a:schemeClr val="dk2"/>
                </a:solidFill>
                <a:latin typeface="Lexend Deca"/>
                <a:ea typeface="Lexend Deca"/>
                <a:cs typeface="Lexend Deca"/>
                <a:sym typeface="Lexend Deca"/>
              </a:defRPr>
            </a:lvl4pPr>
            <a:lvl5pPr lvl="4" algn="r">
              <a:buNone/>
              <a:defRPr sz="1200" b="1">
                <a:solidFill>
                  <a:schemeClr val="dk2"/>
                </a:solidFill>
                <a:latin typeface="Lexend Deca"/>
                <a:ea typeface="Lexend Deca"/>
                <a:cs typeface="Lexend Deca"/>
                <a:sym typeface="Lexend Deca"/>
              </a:defRPr>
            </a:lvl5pPr>
            <a:lvl6pPr lvl="5" algn="r">
              <a:buNone/>
              <a:defRPr sz="1200" b="1">
                <a:solidFill>
                  <a:schemeClr val="dk2"/>
                </a:solidFill>
                <a:latin typeface="Lexend Deca"/>
                <a:ea typeface="Lexend Deca"/>
                <a:cs typeface="Lexend Deca"/>
                <a:sym typeface="Lexend Deca"/>
              </a:defRPr>
            </a:lvl6pPr>
            <a:lvl7pPr lvl="6" algn="r">
              <a:buNone/>
              <a:defRPr sz="1200" b="1">
                <a:solidFill>
                  <a:schemeClr val="dk2"/>
                </a:solidFill>
                <a:latin typeface="Lexend Deca"/>
                <a:ea typeface="Lexend Deca"/>
                <a:cs typeface="Lexend Deca"/>
                <a:sym typeface="Lexend Deca"/>
              </a:defRPr>
            </a:lvl7pPr>
            <a:lvl8pPr lvl="7" algn="r">
              <a:buNone/>
              <a:defRPr sz="1200" b="1">
                <a:solidFill>
                  <a:schemeClr val="dk2"/>
                </a:solidFill>
                <a:latin typeface="Lexend Deca"/>
                <a:ea typeface="Lexend Deca"/>
                <a:cs typeface="Lexend Deca"/>
                <a:sym typeface="Lexend Deca"/>
              </a:defRPr>
            </a:lvl8pPr>
            <a:lvl9pPr lvl="8" algn="r">
              <a:buNone/>
              <a:defRPr sz="1200" b="1">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80"/>
        <p:cNvGrpSpPr/>
        <p:nvPr/>
      </p:nvGrpSpPr>
      <p:grpSpPr>
        <a:xfrm>
          <a:off x="0" y="0"/>
          <a:ext cx="0" cy="0"/>
          <a:chOff x="0" y="0"/>
          <a:chExt cx="0" cy="0"/>
        </a:xfrm>
      </p:grpSpPr>
      <p:sp>
        <p:nvSpPr>
          <p:cNvPr id="581" name="Google Shape;581;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444F66"/>
              </a:buClr>
              <a:buSzPts val="2800"/>
              <a:buFont typeface="Lexend Deca"/>
              <a:buNone/>
              <a:defRPr sz="2800" b="1">
                <a:solidFill>
                  <a:srgbClr val="444F66"/>
                </a:solidFill>
                <a:latin typeface="Lexend Deca"/>
                <a:ea typeface="Lexend Deca"/>
                <a:cs typeface="Lexend Deca"/>
                <a:sym typeface="Lexend Dec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582" name="Google Shape;582;p4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232937"/>
              </a:buClr>
              <a:buSzPts val="1800"/>
              <a:buFont typeface="Open Sans"/>
              <a:buChar char="●"/>
              <a:defRPr sz="1800">
                <a:solidFill>
                  <a:srgbClr val="232937"/>
                </a:solidFill>
                <a:latin typeface="Open Sans"/>
                <a:ea typeface="Open Sans"/>
                <a:cs typeface="Open Sans"/>
                <a:sym typeface="Open Sans"/>
              </a:defRPr>
            </a:lvl1pPr>
            <a:lvl2pPr marL="914400" lvl="1"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2pPr>
            <a:lvl3pPr marL="1371600" lvl="2"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3pPr>
            <a:lvl4pPr marL="1828800" lvl="3"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4pPr>
            <a:lvl5pPr marL="2286000" lvl="4"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5pPr>
            <a:lvl6pPr marL="2743200" lvl="5"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6pPr>
            <a:lvl7pPr marL="3200400" lvl="6"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7pPr>
            <a:lvl8pPr marL="3657600" lvl="7"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8pPr>
            <a:lvl9pPr marL="4114800" lvl="8"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9pPr>
          </a:lstStyle>
          <a:p>
            <a:endParaRPr/>
          </a:p>
        </p:txBody>
      </p:sp>
      <p:sp>
        <p:nvSpPr>
          <p:cNvPr id="583" name="Google Shape;583;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200" b="1">
                <a:solidFill>
                  <a:schemeClr val="dk2"/>
                </a:solidFill>
                <a:latin typeface="Lexend Deca"/>
                <a:ea typeface="Lexend Deca"/>
                <a:cs typeface="Lexend Deca"/>
                <a:sym typeface="Lexend Deca"/>
              </a:defRPr>
            </a:lvl1pPr>
            <a:lvl2pPr lvl="1" algn="r">
              <a:buNone/>
              <a:defRPr sz="1200" b="1">
                <a:solidFill>
                  <a:schemeClr val="dk2"/>
                </a:solidFill>
                <a:latin typeface="Lexend Deca"/>
                <a:ea typeface="Lexend Deca"/>
                <a:cs typeface="Lexend Deca"/>
                <a:sym typeface="Lexend Deca"/>
              </a:defRPr>
            </a:lvl2pPr>
            <a:lvl3pPr lvl="2" algn="r">
              <a:buNone/>
              <a:defRPr sz="1200" b="1">
                <a:solidFill>
                  <a:schemeClr val="dk2"/>
                </a:solidFill>
                <a:latin typeface="Lexend Deca"/>
                <a:ea typeface="Lexend Deca"/>
                <a:cs typeface="Lexend Deca"/>
                <a:sym typeface="Lexend Deca"/>
              </a:defRPr>
            </a:lvl3pPr>
            <a:lvl4pPr lvl="3" algn="r">
              <a:buNone/>
              <a:defRPr sz="1200" b="1">
                <a:solidFill>
                  <a:schemeClr val="dk2"/>
                </a:solidFill>
                <a:latin typeface="Lexend Deca"/>
                <a:ea typeface="Lexend Deca"/>
                <a:cs typeface="Lexend Deca"/>
                <a:sym typeface="Lexend Deca"/>
              </a:defRPr>
            </a:lvl4pPr>
            <a:lvl5pPr lvl="4" algn="r">
              <a:buNone/>
              <a:defRPr sz="1200" b="1">
                <a:solidFill>
                  <a:schemeClr val="dk2"/>
                </a:solidFill>
                <a:latin typeface="Lexend Deca"/>
                <a:ea typeface="Lexend Deca"/>
                <a:cs typeface="Lexend Deca"/>
                <a:sym typeface="Lexend Deca"/>
              </a:defRPr>
            </a:lvl5pPr>
            <a:lvl6pPr lvl="5" algn="r">
              <a:buNone/>
              <a:defRPr sz="1200" b="1">
                <a:solidFill>
                  <a:schemeClr val="dk2"/>
                </a:solidFill>
                <a:latin typeface="Lexend Deca"/>
                <a:ea typeface="Lexend Deca"/>
                <a:cs typeface="Lexend Deca"/>
                <a:sym typeface="Lexend Deca"/>
              </a:defRPr>
            </a:lvl6pPr>
            <a:lvl7pPr lvl="6" algn="r">
              <a:buNone/>
              <a:defRPr sz="1200" b="1">
                <a:solidFill>
                  <a:schemeClr val="dk2"/>
                </a:solidFill>
                <a:latin typeface="Lexend Deca"/>
                <a:ea typeface="Lexend Deca"/>
                <a:cs typeface="Lexend Deca"/>
                <a:sym typeface="Lexend Deca"/>
              </a:defRPr>
            </a:lvl7pPr>
            <a:lvl8pPr lvl="7" algn="r">
              <a:buNone/>
              <a:defRPr sz="1200" b="1">
                <a:solidFill>
                  <a:schemeClr val="dk2"/>
                </a:solidFill>
                <a:latin typeface="Lexend Deca"/>
                <a:ea typeface="Lexend Deca"/>
                <a:cs typeface="Lexend Deca"/>
                <a:sym typeface="Lexend Deca"/>
              </a:defRPr>
            </a:lvl8pPr>
            <a:lvl9pPr lvl="8" algn="r">
              <a:buNone/>
              <a:defRPr sz="1200" b="1">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63"/>
        <p:cNvGrpSpPr/>
        <p:nvPr/>
      </p:nvGrpSpPr>
      <p:grpSpPr>
        <a:xfrm>
          <a:off x="0" y="0"/>
          <a:ext cx="0" cy="0"/>
          <a:chOff x="0" y="0"/>
          <a:chExt cx="0" cy="0"/>
        </a:xfrm>
      </p:grpSpPr>
      <p:sp>
        <p:nvSpPr>
          <p:cNvPr id="764" name="Google Shape;764;p5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444F66"/>
              </a:buClr>
              <a:buSzPts val="2800"/>
              <a:buFont typeface="Lexend Deca"/>
              <a:buNone/>
              <a:defRPr sz="2800" b="1">
                <a:solidFill>
                  <a:srgbClr val="444F66"/>
                </a:solidFill>
                <a:latin typeface="Lexend Deca"/>
                <a:ea typeface="Lexend Deca"/>
                <a:cs typeface="Lexend Deca"/>
                <a:sym typeface="Lexend Dec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65" name="Google Shape;765;p5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232937"/>
              </a:buClr>
              <a:buSzPts val="1800"/>
              <a:buFont typeface="Open Sans"/>
              <a:buChar char="●"/>
              <a:defRPr sz="1800">
                <a:solidFill>
                  <a:srgbClr val="232937"/>
                </a:solidFill>
                <a:latin typeface="Open Sans"/>
                <a:ea typeface="Open Sans"/>
                <a:cs typeface="Open Sans"/>
                <a:sym typeface="Open Sans"/>
              </a:defRPr>
            </a:lvl1pPr>
            <a:lvl2pPr marL="914400" lvl="1"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2pPr>
            <a:lvl3pPr marL="1371600" lvl="2"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3pPr>
            <a:lvl4pPr marL="1828800" lvl="3"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4pPr>
            <a:lvl5pPr marL="2286000" lvl="4"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5pPr>
            <a:lvl6pPr marL="2743200" lvl="5"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6pPr>
            <a:lvl7pPr marL="3200400" lvl="6"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7pPr>
            <a:lvl8pPr marL="3657600" lvl="7"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8pPr>
            <a:lvl9pPr marL="4114800" lvl="8"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9pPr>
          </a:lstStyle>
          <a:p>
            <a:endParaRPr/>
          </a:p>
        </p:txBody>
      </p:sp>
      <p:sp>
        <p:nvSpPr>
          <p:cNvPr id="766" name="Google Shape;766;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200" b="1">
                <a:solidFill>
                  <a:schemeClr val="dk2"/>
                </a:solidFill>
                <a:latin typeface="Lexend Deca"/>
                <a:ea typeface="Lexend Deca"/>
                <a:cs typeface="Lexend Deca"/>
                <a:sym typeface="Lexend Deca"/>
              </a:defRPr>
            </a:lvl1pPr>
            <a:lvl2pPr lvl="1" algn="r">
              <a:buNone/>
              <a:defRPr sz="1200" b="1">
                <a:solidFill>
                  <a:schemeClr val="dk2"/>
                </a:solidFill>
                <a:latin typeface="Lexend Deca"/>
                <a:ea typeface="Lexend Deca"/>
                <a:cs typeface="Lexend Deca"/>
                <a:sym typeface="Lexend Deca"/>
              </a:defRPr>
            </a:lvl2pPr>
            <a:lvl3pPr lvl="2" algn="r">
              <a:buNone/>
              <a:defRPr sz="1200" b="1">
                <a:solidFill>
                  <a:schemeClr val="dk2"/>
                </a:solidFill>
                <a:latin typeface="Lexend Deca"/>
                <a:ea typeface="Lexend Deca"/>
                <a:cs typeface="Lexend Deca"/>
                <a:sym typeface="Lexend Deca"/>
              </a:defRPr>
            </a:lvl3pPr>
            <a:lvl4pPr lvl="3" algn="r">
              <a:buNone/>
              <a:defRPr sz="1200" b="1">
                <a:solidFill>
                  <a:schemeClr val="dk2"/>
                </a:solidFill>
                <a:latin typeface="Lexend Deca"/>
                <a:ea typeface="Lexend Deca"/>
                <a:cs typeface="Lexend Deca"/>
                <a:sym typeface="Lexend Deca"/>
              </a:defRPr>
            </a:lvl4pPr>
            <a:lvl5pPr lvl="4" algn="r">
              <a:buNone/>
              <a:defRPr sz="1200" b="1">
                <a:solidFill>
                  <a:schemeClr val="dk2"/>
                </a:solidFill>
                <a:latin typeface="Lexend Deca"/>
                <a:ea typeface="Lexend Deca"/>
                <a:cs typeface="Lexend Deca"/>
                <a:sym typeface="Lexend Deca"/>
              </a:defRPr>
            </a:lvl5pPr>
            <a:lvl6pPr lvl="5" algn="r">
              <a:buNone/>
              <a:defRPr sz="1200" b="1">
                <a:solidFill>
                  <a:schemeClr val="dk2"/>
                </a:solidFill>
                <a:latin typeface="Lexend Deca"/>
                <a:ea typeface="Lexend Deca"/>
                <a:cs typeface="Lexend Deca"/>
                <a:sym typeface="Lexend Deca"/>
              </a:defRPr>
            </a:lvl6pPr>
            <a:lvl7pPr lvl="6" algn="r">
              <a:buNone/>
              <a:defRPr sz="1200" b="1">
                <a:solidFill>
                  <a:schemeClr val="dk2"/>
                </a:solidFill>
                <a:latin typeface="Lexend Deca"/>
                <a:ea typeface="Lexend Deca"/>
                <a:cs typeface="Lexend Deca"/>
                <a:sym typeface="Lexend Deca"/>
              </a:defRPr>
            </a:lvl7pPr>
            <a:lvl8pPr lvl="7" algn="r">
              <a:buNone/>
              <a:defRPr sz="1200" b="1">
                <a:solidFill>
                  <a:schemeClr val="dk2"/>
                </a:solidFill>
                <a:latin typeface="Lexend Deca"/>
                <a:ea typeface="Lexend Deca"/>
                <a:cs typeface="Lexend Deca"/>
                <a:sym typeface="Lexend Deca"/>
              </a:defRPr>
            </a:lvl8pPr>
            <a:lvl9pPr lvl="8" algn="r">
              <a:buNone/>
              <a:defRPr sz="1200" b="1">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10"/>
        <p:cNvGrpSpPr/>
        <p:nvPr/>
      </p:nvGrpSpPr>
      <p:grpSpPr>
        <a:xfrm>
          <a:off x="0" y="0"/>
          <a:ext cx="0" cy="0"/>
          <a:chOff x="0" y="0"/>
          <a:chExt cx="0" cy="0"/>
        </a:xfrm>
      </p:grpSpPr>
      <p:sp>
        <p:nvSpPr>
          <p:cNvPr id="1011" name="Google Shape;1011;p7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444F66"/>
              </a:buClr>
              <a:buSzPts val="2800"/>
              <a:buFont typeface="Lexend Deca"/>
              <a:buNone/>
              <a:defRPr sz="2800" b="1">
                <a:solidFill>
                  <a:srgbClr val="444F66"/>
                </a:solidFill>
                <a:latin typeface="Lexend Deca"/>
                <a:ea typeface="Lexend Deca"/>
                <a:cs typeface="Lexend Deca"/>
                <a:sym typeface="Lexend Dec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012" name="Google Shape;1012;p7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232937"/>
              </a:buClr>
              <a:buSzPts val="1800"/>
              <a:buFont typeface="Open Sans"/>
              <a:buChar char="●"/>
              <a:defRPr sz="1800">
                <a:solidFill>
                  <a:srgbClr val="232937"/>
                </a:solidFill>
                <a:latin typeface="Open Sans"/>
                <a:ea typeface="Open Sans"/>
                <a:cs typeface="Open Sans"/>
                <a:sym typeface="Open Sans"/>
              </a:defRPr>
            </a:lvl1pPr>
            <a:lvl2pPr marL="914400" lvl="1"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2pPr>
            <a:lvl3pPr marL="1371600" lvl="2"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3pPr>
            <a:lvl4pPr marL="1828800" lvl="3"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4pPr>
            <a:lvl5pPr marL="2286000" lvl="4"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5pPr>
            <a:lvl6pPr marL="2743200" lvl="5"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6pPr>
            <a:lvl7pPr marL="3200400" lvl="6"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7pPr>
            <a:lvl8pPr marL="3657600" lvl="7"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8pPr>
            <a:lvl9pPr marL="4114800" lvl="8"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9pPr>
          </a:lstStyle>
          <a:p>
            <a:endParaRPr/>
          </a:p>
        </p:txBody>
      </p:sp>
      <p:sp>
        <p:nvSpPr>
          <p:cNvPr id="1013" name="Google Shape;1013;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200" b="1">
                <a:solidFill>
                  <a:schemeClr val="dk2"/>
                </a:solidFill>
                <a:latin typeface="Lexend Deca"/>
                <a:ea typeface="Lexend Deca"/>
                <a:cs typeface="Lexend Deca"/>
                <a:sym typeface="Lexend Deca"/>
              </a:defRPr>
            </a:lvl1pPr>
            <a:lvl2pPr lvl="1" algn="r">
              <a:buNone/>
              <a:defRPr sz="1200" b="1">
                <a:solidFill>
                  <a:schemeClr val="dk2"/>
                </a:solidFill>
                <a:latin typeface="Lexend Deca"/>
                <a:ea typeface="Lexend Deca"/>
                <a:cs typeface="Lexend Deca"/>
                <a:sym typeface="Lexend Deca"/>
              </a:defRPr>
            </a:lvl2pPr>
            <a:lvl3pPr lvl="2" algn="r">
              <a:buNone/>
              <a:defRPr sz="1200" b="1">
                <a:solidFill>
                  <a:schemeClr val="dk2"/>
                </a:solidFill>
                <a:latin typeface="Lexend Deca"/>
                <a:ea typeface="Lexend Deca"/>
                <a:cs typeface="Lexend Deca"/>
                <a:sym typeface="Lexend Deca"/>
              </a:defRPr>
            </a:lvl3pPr>
            <a:lvl4pPr lvl="3" algn="r">
              <a:buNone/>
              <a:defRPr sz="1200" b="1">
                <a:solidFill>
                  <a:schemeClr val="dk2"/>
                </a:solidFill>
                <a:latin typeface="Lexend Deca"/>
                <a:ea typeface="Lexend Deca"/>
                <a:cs typeface="Lexend Deca"/>
                <a:sym typeface="Lexend Deca"/>
              </a:defRPr>
            </a:lvl4pPr>
            <a:lvl5pPr lvl="4" algn="r">
              <a:buNone/>
              <a:defRPr sz="1200" b="1">
                <a:solidFill>
                  <a:schemeClr val="dk2"/>
                </a:solidFill>
                <a:latin typeface="Lexend Deca"/>
                <a:ea typeface="Lexend Deca"/>
                <a:cs typeface="Lexend Deca"/>
                <a:sym typeface="Lexend Deca"/>
              </a:defRPr>
            </a:lvl5pPr>
            <a:lvl6pPr lvl="5" algn="r">
              <a:buNone/>
              <a:defRPr sz="1200" b="1">
                <a:solidFill>
                  <a:schemeClr val="dk2"/>
                </a:solidFill>
                <a:latin typeface="Lexend Deca"/>
                <a:ea typeface="Lexend Deca"/>
                <a:cs typeface="Lexend Deca"/>
                <a:sym typeface="Lexend Deca"/>
              </a:defRPr>
            </a:lvl6pPr>
            <a:lvl7pPr lvl="6" algn="r">
              <a:buNone/>
              <a:defRPr sz="1200" b="1">
                <a:solidFill>
                  <a:schemeClr val="dk2"/>
                </a:solidFill>
                <a:latin typeface="Lexend Deca"/>
                <a:ea typeface="Lexend Deca"/>
                <a:cs typeface="Lexend Deca"/>
                <a:sym typeface="Lexend Deca"/>
              </a:defRPr>
            </a:lvl7pPr>
            <a:lvl8pPr lvl="7" algn="r">
              <a:buNone/>
              <a:defRPr sz="1200" b="1">
                <a:solidFill>
                  <a:schemeClr val="dk2"/>
                </a:solidFill>
                <a:latin typeface="Lexend Deca"/>
                <a:ea typeface="Lexend Deca"/>
                <a:cs typeface="Lexend Deca"/>
                <a:sym typeface="Lexend Deca"/>
              </a:defRPr>
            </a:lvl8pPr>
            <a:lvl9pPr lvl="8" algn="r">
              <a:buNone/>
              <a:defRPr sz="1200" b="1">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265"/>
        <p:cNvGrpSpPr/>
        <p:nvPr/>
      </p:nvGrpSpPr>
      <p:grpSpPr>
        <a:xfrm>
          <a:off x="0" y="0"/>
          <a:ext cx="0" cy="0"/>
          <a:chOff x="0" y="0"/>
          <a:chExt cx="0" cy="0"/>
        </a:xfrm>
      </p:grpSpPr>
      <p:sp>
        <p:nvSpPr>
          <p:cNvPr id="1266" name="Google Shape;1266;p9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444F66"/>
              </a:buClr>
              <a:buSzPts val="2800"/>
              <a:buFont typeface="Lexend Deca"/>
              <a:buNone/>
              <a:defRPr sz="2800" b="1">
                <a:solidFill>
                  <a:srgbClr val="444F66"/>
                </a:solidFill>
                <a:latin typeface="Lexend Deca"/>
                <a:ea typeface="Lexend Deca"/>
                <a:cs typeface="Lexend Deca"/>
                <a:sym typeface="Lexend Dec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267" name="Google Shape;1267;p9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232937"/>
              </a:buClr>
              <a:buSzPts val="1800"/>
              <a:buFont typeface="Open Sans"/>
              <a:buChar char="●"/>
              <a:defRPr sz="1800">
                <a:solidFill>
                  <a:srgbClr val="232937"/>
                </a:solidFill>
                <a:latin typeface="Open Sans"/>
                <a:ea typeface="Open Sans"/>
                <a:cs typeface="Open Sans"/>
                <a:sym typeface="Open Sans"/>
              </a:defRPr>
            </a:lvl1pPr>
            <a:lvl2pPr marL="914400" lvl="1"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2pPr>
            <a:lvl3pPr marL="1371600" lvl="2"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3pPr>
            <a:lvl4pPr marL="1828800" lvl="3"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4pPr>
            <a:lvl5pPr marL="2286000" lvl="4"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5pPr>
            <a:lvl6pPr marL="2743200" lvl="5"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6pPr>
            <a:lvl7pPr marL="3200400" lvl="6"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7pPr>
            <a:lvl8pPr marL="3657600" lvl="7"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8pPr>
            <a:lvl9pPr marL="4114800" lvl="8" indent="-31750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9pPr>
          </a:lstStyle>
          <a:p>
            <a:endParaRPr/>
          </a:p>
        </p:txBody>
      </p:sp>
      <p:sp>
        <p:nvSpPr>
          <p:cNvPr id="1268" name="Google Shape;1268;p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200" b="1">
                <a:solidFill>
                  <a:schemeClr val="dk2"/>
                </a:solidFill>
                <a:latin typeface="Lexend Deca"/>
                <a:ea typeface="Lexend Deca"/>
                <a:cs typeface="Lexend Deca"/>
                <a:sym typeface="Lexend Deca"/>
              </a:defRPr>
            </a:lvl1pPr>
            <a:lvl2pPr lvl="1" algn="r">
              <a:buNone/>
              <a:defRPr sz="1200" b="1">
                <a:solidFill>
                  <a:schemeClr val="dk2"/>
                </a:solidFill>
                <a:latin typeface="Lexend Deca"/>
                <a:ea typeface="Lexend Deca"/>
                <a:cs typeface="Lexend Deca"/>
                <a:sym typeface="Lexend Deca"/>
              </a:defRPr>
            </a:lvl2pPr>
            <a:lvl3pPr lvl="2" algn="r">
              <a:buNone/>
              <a:defRPr sz="1200" b="1">
                <a:solidFill>
                  <a:schemeClr val="dk2"/>
                </a:solidFill>
                <a:latin typeface="Lexend Deca"/>
                <a:ea typeface="Lexend Deca"/>
                <a:cs typeface="Lexend Deca"/>
                <a:sym typeface="Lexend Deca"/>
              </a:defRPr>
            </a:lvl3pPr>
            <a:lvl4pPr lvl="3" algn="r">
              <a:buNone/>
              <a:defRPr sz="1200" b="1">
                <a:solidFill>
                  <a:schemeClr val="dk2"/>
                </a:solidFill>
                <a:latin typeface="Lexend Deca"/>
                <a:ea typeface="Lexend Deca"/>
                <a:cs typeface="Lexend Deca"/>
                <a:sym typeface="Lexend Deca"/>
              </a:defRPr>
            </a:lvl4pPr>
            <a:lvl5pPr lvl="4" algn="r">
              <a:buNone/>
              <a:defRPr sz="1200" b="1">
                <a:solidFill>
                  <a:schemeClr val="dk2"/>
                </a:solidFill>
                <a:latin typeface="Lexend Deca"/>
                <a:ea typeface="Lexend Deca"/>
                <a:cs typeface="Lexend Deca"/>
                <a:sym typeface="Lexend Deca"/>
              </a:defRPr>
            </a:lvl5pPr>
            <a:lvl6pPr lvl="5" algn="r">
              <a:buNone/>
              <a:defRPr sz="1200" b="1">
                <a:solidFill>
                  <a:schemeClr val="dk2"/>
                </a:solidFill>
                <a:latin typeface="Lexend Deca"/>
                <a:ea typeface="Lexend Deca"/>
                <a:cs typeface="Lexend Deca"/>
                <a:sym typeface="Lexend Deca"/>
              </a:defRPr>
            </a:lvl6pPr>
            <a:lvl7pPr lvl="6" algn="r">
              <a:buNone/>
              <a:defRPr sz="1200" b="1">
                <a:solidFill>
                  <a:schemeClr val="dk2"/>
                </a:solidFill>
                <a:latin typeface="Lexend Deca"/>
                <a:ea typeface="Lexend Deca"/>
                <a:cs typeface="Lexend Deca"/>
                <a:sym typeface="Lexend Deca"/>
              </a:defRPr>
            </a:lvl7pPr>
            <a:lvl8pPr lvl="7" algn="r">
              <a:buNone/>
              <a:defRPr sz="1200" b="1">
                <a:solidFill>
                  <a:schemeClr val="dk2"/>
                </a:solidFill>
                <a:latin typeface="Lexend Deca"/>
                <a:ea typeface="Lexend Deca"/>
                <a:cs typeface="Lexend Deca"/>
                <a:sym typeface="Lexend Deca"/>
              </a:defRPr>
            </a:lvl8pPr>
            <a:lvl9pPr lvl="8" algn="r">
              <a:buNone/>
              <a:defRPr sz="1200" b="1">
                <a:solidFill>
                  <a:schemeClr val="dk2"/>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hyperlink" Target="https://www.chronicle.com/article/declarations-of-dependence?utm_source=Iterable&amp;utm_medium=email&amp;utm_campaign=campaign_10886663_nl_Afternoon-Update_date_20240827" TargetMode="External"/><Relationship Id="rId3" Type="http://schemas.openxmlformats.org/officeDocument/2006/relationships/hyperlink" Target="https://slate.com/human-interest/2024/02/literacy-crisis-reading-comprehension-college.html?utm_source=Iterable&amp;utm_medium=email&amp;utm_campaign=campaign_9353911_nl_Daily-Briefing_date_20240321&amp;cid=db&amp;source=ams&amp;sourceid=" TargetMode="External"/><Relationship Id="rId7" Type="http://schemas.openxmlformats.org/officeDocument/2006/relationships/hyperlink" Target="https://www.chronicle.com/podcast/college-matters-from-the-chronicle/is-reading-over-for-gen-z-students" TargetMode="External"/><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hyperlink" Target="https://www.chronicle.com/article/is-this-the-end-of-reading?utm_source=Iterable&amp;utm_medium=email&amp;utm_campaign=campaign_11014806_nl_Academe-Today_date_20240910&amp;sra=true" TargetMode="External"/><Relationship Id="rId5" Type="http://schemas.openxmlformats.org/officeDocument/2006/relationships/hyperlink" Target="https://www.insidehighered.com/news/students/academics/2024/09/25/students-turn-ai-do-their-assigned-readings-them" TargetMode="External"/><Relationship Id="rId4" Type="http://schemas.openxmlformats.org/officeDocument/2006/relationships/hyperlink" Target="https://www.theatlantic.com/magazine/archive/2024/11/the-elite-college-students-who-cant-read-books/679945/?paymeter=hard-gate-email-test-1&amp;utm_source=facebook&amp;utm_medium=cr&amp;utm_campaign=2024_Content_ContentTesting_Prosp_Sales_Standard&amp;utm_content=100124_EliteCollegeStudents_Various_Various_NoCTA&amp;utm_term=ContentTesting_LAL&amp;referral=FB_PAID&amp;fbclid=IwZXh0bgNhZW0BMAABHbWMYVE2sY52duzNk6OExza9HQyhoR2a2KeqBYgKfytK-c22mfqmCdwsng_aem_aPiBjQr0OOQVISg3pNllvQ&amp;utm_id=6546449062477"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58.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hyperlink" Target="mailto:r.kruzel@texthelp.com"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8.xml"/><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image" Target="../media/image11.pn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3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educause.edu/ecar/research-publications/2023/educational-technology-research-in-higher-education-a-moving-target/information-tools-and-access-at-all-levels" TargetMode="External"/><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8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hyperlink" Target="https://www.insidehighered.com/news/tech-innovation/artificial-intelligence/2024/10/16/campus-tech-leaders-say-higher-ed" TargetMode="External"/><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9.xml"/><Relationship Id="rId4" Type="http://schemas.openxmlformats.org/officeDocument/2006/relationships/hyperlink" Target="https://www.educationaladvisors.com/proof-points-most-college-kids-are-taking-at-least-one-class-online-even-long-after-campuses-reopened/"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ccdaily.com/2023/02/10-trends-to-watch-in-distance-learning/?fbclid=IwAR3useuNALyn6boOQcca6pJxTUSFb9CVKG7G0CAotPmtsPkJ0kbwnGxfkAY" TargetMode="External"/><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3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90.xml"/><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70.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hyperlink" Target="http://datadashboard.texthelp.com" TargetMode="External"/><Relationship Id="rId2" Type="http://schemas.openxmlformats.org/officeDocument/2006/relationships/notesSlide" Target="../notesSlides/notesSlide41.xml"/><Relationship Id="rId1" Type="http://schemas.openxmlformats.org/officeDocument/2006/relationships/slideLayout" Target="../slideLayouts/slideLayout36.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hyperlink" Target="https://www.insidehighered.com/news/tech-innovation/artificial-intelligence/2024/10/16/campus-tech-leaders-say-higher-ed" TargetMode="External"/><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59.jpg"/><Relationship Id="rId5" Type="http://schemas.openxmlformats.org/officeDocument/2006/relationships/hyperlink" Target="http://www.youtube.com/watch?v=uvOc6lvpbsA" TargetMode="Externa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0.xml"/><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1.xml"/><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3.xml"/><Relationship Id="rId1" Type="http://schemas.openxmlformats.org/officeDocument/2006/relationships/slideLayout" Target="../slideLayouts/slideLayout22.xml"/><Relationship Id="rId4" Type="http://schemas.openxmlformats.org/officeDocument/2006/relationships/hyperlink" Target="mailto:r.kruzel@texthelp.com"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1347" name="Google Shape;1347;p110"/>
          <p:cNvSpPr txBox="1">
            <a:spLocks noGrp="1"/>
          </p:cNvSpPr>
          <p:nvPr>
            <p:ph type="ctrTitle"/>
          </p:nvPr>
        </p:nvSpPr>
        <p:spPr>
          <a:xfrm>
            <a:off x="697725" y="618450"/>
            <a:ext cx="7774500" cy="2052600"/>
          </a:xfrm>
          <a:prstGeom prst="rect">
            <a:avLst/>
          </a:prstGeom>
        </p:spPr>
        <p:txBody>
          <a:bodyPr spcFirstLastPara="1" wrap="square" lIns="0" tIns="0" rIns="0" bIns="0" anchor="ctr" anchorCtr="0">
            <a:noAutofit/>
          </a:bodyPr>
          <a:lstStyle/>
          <a:p>
            <a:pPr marL="0" lvl="0" indent="0" algn="l" rtl="0">
              <a:spcBef>
                <a:spcPts val="0"/>
              </a:spcBef>
              <a:spcAft>
                <a:spcPts val="0"/>
              </a:spcAft>
              <a:buSzPts val="990"/>
              <a:buNone/>
            </a:pPr>
            <a:r>
              <a:rPr lang="en-GB" sz="4000">
                <a:solidFill>
                  <a:srgbClr val="2A3953"/>
                </a:solidFill>
              </a:rPr>
              <a:t>Infusing Innovation into Texthelp Tools: Improvements and Exciting Updates</a:t>
            </a:r>
            <a:endParaRPr sz="4000">
              <a:solidFill>
                <a:srgbClr val="2A3953"/>
              </a:solidFill>
            </a:endParaRPr>
          </a:p>
        </p:txBody>
      </p:sp>
      <p:sp>
        <p:nvSpPr>
          <p:cNvPr id="1348" name="Google Shape;1348;p110"/>
          <p:cNvSpPr txBox="1">
            <a:spLocks noGrp="1"/>
          </p:cNvSpPr>
          <p:nvPr>
            <p:ph type="sldNum" idx="4294967295"/>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1</a:t>
            </a:fld>
            <a:endParaRPr/>
          </a:p>
        </p:txBody>
      </p:sp>
      <p:sp>
        <p:nvSpPr>
          <p:cNvPr id="1349" name="Google Shape;1349;p110"/>
          <p:cNvSpPr txBox="1">
            <a:spLocks noGrp="1"/>
          </p:cNvSpPr>
          <p:nvPr>
            <p:ph type="subTitle" idx="1"/>
          </p:nvPr>
        </p:nvSpPr>
        <p:spPr>
          <a:xfrm>
            <a:off x="671700" y="2894125"/>
            <a:ext cx="7800600" cy="780000"/>
          </a:xfrm>
          <a:prstGeom prst="rect">
            <a:avLst/>
          </a:prstGeom>
        </p:spPr>
        <p:txBody>
          <a:bodyPr spcFirstLastPara="1" wrap="square" lIns="0" tIns="0" rIns="0" bIns="0" anchor="t" anchorCtr="0">
            <a:normAutofit fontScale="70000" lnSpcReduction="20000"/>
          </a:bodyPr>
          <a:lstStyle/>
          <a:p>
            <a:pPr marL="0" lvl="0" indent="0" algn="l" rtl="0">
              <a:spcBef>
                <a:spcPts val="0"/>
              </a:spcBef>
              <a:spcAft>
                <a:spcPts val="0"/>
              </a:spcAft>
              <a:buNone/>
            </a:pPr>
            <a:r>
              <a:rPr lang="en-GB" sz="3600">
                <a:solidFill>
                  <a:srgbClr val="2A3953"/>
                </a:solidFill>
              </a:rPr>
              <a:t>Rachel Kruzel, </a:t>
            </a:r>
            <a:r>
              <a:rPr lang="en-GB" sz="3600" i="1">
                <a:solidFill>
                  <a:srgbClr val="2A3953"/>
                </a:solidFill>
              </a:rPr>
              <a:t>ATP</a:t>
            </a:r>
            <a:endParaRPr sz="3600" i="1">
              <a:solidFill>
                <a:srgbClr val="2A3953"/>
              </a:solidFill>
            </a:endParaRPr>
          </a:p>
          <a:p>
            <a:pPr marL="0" lvl="0" indent="0" algn="l" rtl="0">
              <a:spcBef>
                <a:spcPts val="0"/>
              </a:spcBef>
              <a:spcAft>
                <a:spcPts val="0"/>
              </a:spcAft>
              <a:buNone/>
            </a:pPr>
            <a:r>
              <a:rPr lang="en-GB" sz="3600">
                <a:solidFill>
                  <a:srgbClr val="2A3953"/>
                </a:solidFill>
              </a:rPr>
              <a:t>AHG 2024</a:t>
            </a:r>
            <a:endParaRPr sz="3600">
              <a:solidFill>
                <a:srgbClr val="2A3953"/>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44"/>
        <p:cNvGrpSpPr/>
        <p:nvPr/>
      </p:nvGrpSpPr>
      <p:grpSpPr>
        <a:xfrm>
          <a:off x="0" y="0"/>
          <a:ext cx="0" cy="0"/>
          <a:chOff x="0" y="0"/>
          <a:chExt cx="0" cy="0"/>
        </a:xfrm>
      </p:grpSpPr>
      <p:pic>
        <p:nvPicPr>
          <p:cNvPr id="1446" name="Google Shape;1446;p119" descr="Quotation mark"/>
          <p:cNvPicPr preferRelativeResize="0"/>
          <p:nvPr/>
        </p:nvPicPr>
        <p:blipFill>
          <a:blip r:embed="rId3">
            <a:alphaModFix/>
          </a:blip>
          <a:stretch>
            <a:fillRect/>
          </a:stretch>
        </p:blipFill>
        <p:spPr>
          <a:xfrm>
            <a:off x="1033200" y="1051200"/>
            <a:ext cx="576000" cy="417600"/>
          </a:xfrm>
          <a:prstGeom prst="rect">
            <a:avLst/>
          </a:prstGeom>
          <a:noFill/>
          <a:ln>
            <a:noFill/>
          </a:ln>
        </p:spPr>
      </p:pic>
      <p:sp>
        <p:nvSpPr>
          <p:cNvPr id="1448" name="Google Shape;1448;p119"/>
          <p:cNvSpPr txBox="1"/>
          <p:nvPr/>
        </p:nvSpPr>
        <p:spPr>
          <a:xfrm>
            <a:off x="1943775" y="917200"/>
            <a:ext cx="5842500" cy="25251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1000"/>
              </a:spcAft>
              <a:buNone/>
            </a:pPr>
            <a:r>
              <a:rPr lang="en-GB" sz="2000">
                <a:solidFill>
                  <a:srgbClr val="001E3F"/>
                </a:solidFill>
                <a:latin typeface="Inter"/>
                <a:ea typeface="Inter"/>
                <a:cs typeface="Inter"/>
                <a:sym typeface="Inter"/>
              </a:rPr>
              <a:t>“A large, diverse sample of undergraduates with and without disabilities </a:t>
            </a:r>
            <a:r>
              <a:rPr lang="en-GB" sz="2000" b="1">
                <a:solidFill>
                  <a:srgbClr val="E12362"/>
                </a:solidFill>
                <a:latin typeface="Inter"/>
                <a:ea typeface="Inter"/>
                <a:cs typeface="Inter"/>
                <a:sym typeface="Inter"/>
              </a:rPr>
              <a:t>rated their academic functioning across multiple domains</a:t>
            </a:r>
            <a:r>
              <a:rPr lang="en-GB" sz="2000">
                <a:solidFill>
                  <a:srgbClr val="001E3F"/>
                </a:solidFill>
                <a:latin typeface="Inter"/>
                <a:ea typeface="Inter"/>
                <a:cs typeface="Inter"/>
                <a:sym typeface="Inter"/>
              </a:rPr>
              <a:t>… Overall, 95.5% of students with disabilities an 90.0% of students without disabilities reported at least one substantial limitation in academic functioning.” </a:t>
            </a:r>
            <a:endParaRPr sz="2000">
              <a:solidFill>
                <a:srgbClr val="001E3F"/>
              </a:solidFill>
              <a:latin typeface="Inter"/>
              <a:ea typeface="Inter"/>
              <a:cs typeface="Inter"/>
              <a:sym typeface="Inter"/>
            </a:endParaRPr>
          </a:p>
        </p:txBody>
      </p:sp>
      <p:sp>
        <p:nvSpPr>
          <p:cNvPr id="1447" name="Google Shape;1447;p119"/>
          <p:cNvSpPr txBox="1">
            <a:spLocks noGrp="1"/>
          </p:cNvSpPr>
          <p:nvPr>
            <p:ph type="title"/>
          </p:nvPr>
        </p:nvSpPr>
        <p:spPr>
          <a:xfrm>
            <a:off x="1174900" y="3909475"/>
            <a:ext cx="6696900" cy="9420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sz="1000">
                <a:solidFill>
                  <a:srgbClr val="333333"/>
                </a:solidFill>
                <a:highlight>
                  <a:srgbClr val="FCFCFC"/>
                </a:highlight>
                <a:latin typeface="Inter"/>
                <a:ea typeface="Inter"/>
                <a:cs typeface="Inter"/>
                <a:sym typeface="Inter"/>
              </a:rPr>
              <a:t>Weis, R., Waters, E.A. Evidence-Based Accommodations for Postsecondary Students with Disabilities: Beware the Base Rate Fallacy. </a:t>
            </a:r>
            <a:r>
              <a:rPr lang="en-GB" sz="1000" i="1">
                <a:solidFill>
                  <a:srgbClr val="333333"/>
                </a:solidFill>
                <a:highlight>
                  <a:srgbClr val="FCFCFC"/>
                </a:highlight>
                <a:latin typeface="Inter"/>
                <a:ea typeface="Inter"/>
                <a:cs typeface="Inter"/>
                <a:sym typeface="Inter"/>
              </a:rPr>
              <a:t>Psychol. Inj. and Law</a:t>
            </a:r>
            <a:r>
              <a:rPr lang="en-GB" sz="1000">
                <a:solidFill>
                  <a:srgbClr val="333333"/>
                </a:solidFill>
                <a:highlight>
                  <a:srgbClr val="FCFCFC"/>
                </a:highlight>
                <a:latin typeface="Inter"/>
                <a:ea typeface="Inter"/>
                <a:cs typeface="Inter"/>
                <a:sym typeface="Inter"/>
              </a:rPr>
              <a:t> 16, 213–226 (2023). https://doi.org/10.1007/s12207-023-09471-7</a:t>
            </a:r>
            <a:endParaRPr sz="1000" i="1">
              <a:solidFill>
                <a:srgbClr val="001E3F"/>
              </a:solidFill>
              <a:latin typeface="Inter"/>
              <a:ea typeface="Inter"/>
              <a:cs typeface="Inter"/>
              <a:sym typeface="Inter"/>
            </a:endParaRPr>
          </a:p>
          <a:p>
            <a:pPr marL="0" lvl="0" indent="0" algn="l" rtl="0">
              <a:lnSpc>
                <a:spcPct val="150000"/>
              </a:lnSpc>
              <a:spcBef>
                <a:spcPts val="0"/>
              </a:spcBef>
              <a:spcAft>
                <a:spcPts val="0"/>
              </a:spcAft>
              <a:buNone/>
            </a:pPr>
            <a:endParaRPr sz="1200">
              <a:solidFill>
                <a:srgbClr val="001E3F"/>
              </a:solidFill>
              <a:latin typeface="Inter"/>
              <a:ea typeface="Inter"/>
              <a:cs typeface="Inter"/>
              <a:sym typeface="Inter"/>
            </a:endParaRPr>
          </a:p>
        </p:txBody>
      </p:sp>
      <p:sp>
        <p:nvSpPr>
          <p:cNvPr id="1445" name="Google Shape;1445;p1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52"/>
        <p:cNvGrpSpPr/>
        <p:nvPr/>
      </p:nvGrpSpPr>
      <p:grpSpPr>
        <a:xfrm>
          <a:off x="0" y="0"/>
          <a:ext cx="0" cy="0"/>
          <a:chOff x="0" y="0"/>
          <a:chExt cx="0" cy="0"/>
        </a:xfrm>
      </p:grpSpPr>
      <p:sp>
        <p:nvSpPr>
          <p:cNvPr id="1453" name="Google Shape;1453;p120"/>
          <p:cNvSpPr txBox="1">
            <a:spLocks noGrp="1"/>
          </p:cNvSpPr>
          <p:nvPr>
            <p:ph type="title"/>
          </p:nvPr>
        </p:nvSpPr>
        <p:spPr>
          <a:xfrm>
            <a:off x="672800" y="637525"/>
            <a:ext cx="7216800" cy="1015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3600"/>
              <a:t>Academic Preparedness:</a:t>
            </a:r>
            <a:endParaRPr sz="3600"/>
          </a:p>
          <a:p>
            <a:pPr marL="0" lvl="0" indent="0" algn="l" rtl="0">
              <a:spcBef>
                <a:spcPts val="0"/>
              </a:spcBef>
              <a:spcAft>
                <a:spcPts val="0"/>
              </a:spcAft>
              <a:buNone/>
            </a:pPr>
            <a:r>
              <a:rPr lang="en-GB" sz="3600"/>
              <a:t>Reading</a:t>
            </a:r>
            <a:endParaRPr sz="3600"/>
          </a:p>
          <a:p>
            <a:pPr marL="0" lvl="0" indent="0" algn="l" rtl="0">
              <a:spcBef>
                <a:spcPts val="0"/>
              </a:spcBef>
              <a:spcAft>
                <a:spcPts val="0"/>
              </a:spcAft>
              <a:buNone/>
            </a:pPr>
            <a:endParaRPr sz="2266"/>
          </a:p>
        </p:txBody>
      </p:sp>
      <p:pic>
        <p:nvPicPr>
          <p:cNvPr id="1456" name="Google Shape;1456;p120" descr="Texthelper characters using EdTech"/>
          <p:cNvPicPr preferRelativeResize="0"/>
          <p:nvPr/>
        </p:nvPicPr>
        <p:blipFill rotWithShape="1">
          <a:blip r:embed="rId3">
            <a:alphaModFix/>
          </a:blip>
          <a:srcRect l="12724" t="18928" r="22318" b="21093"/>
          <a:stretch/>
        </p:blipFill>
        <p:spPr>
          <a:xfrm>
            <a:off x="7064056" y="503857"/>
            <a:ext cx="1789501" cy="1652265"/>
          </a:xfrm>
          <a:prstGeom prst="rect">
            <a:avLst/>
          </a:prstGeom>
          <a:noFill/>
          <a:ln>
            <a:noFill/>
          </a:ln>
        </p:spPr>
      </p:pic>
      <p:graphicFrame>
        <p:nvGraphicFramePr>
          <p:cNvPr id="1457" name="Google Shape;1457;p120"/>
          <p:cNvGraphicFramePr/>
          <p:nvPr>
            <p:extLst>
              <p:ext uri="{D42A27DB-BD31-4B8C-83A1-F6EECF244321}">
                <p14:modId xmlns:p14="http://schemas.microsoft.com/office/powerpoint/2010/main" val="1300165244"/>
              </p:ext>
            </p:extLst>
          </p:nvPr>
        </p:nvGraphicFramePr>
        <p:xfrm>
          <a:off x="272250" y="1952675"/>
          <a:ext cx="8657500" cy="2734185"/>
        </p:xfrm>
        <a:graphic>
          <a:graphicData uri="http://schemas.openxmlformats.org/drawingml/2006/table">
            <a:tbl>
              <a:tblPr firstRow="1">
                <a:noFill/>
                <a:tableStyleId>{83341032-86AB-4A92-8C5D-42FE8FBFB86F}</a:tableStyleId>
              </a:tblPr>
              <a:tblGrid>
                <a:gridCol w="2164375">
                  <a:extLst>
                    <a:ext uri="{9D8B030D-6E8A-4147-A177-3AD203B41FA5}">
                      <a16:colId xmlns:a16="http://schemas.microsoft.com/office/drawing/2014/main" val="20000"/>
                    </a:ext>
                  </a:extLst>
                </a:gridCol>
                <a:gridCol w="2164375">
                  <a:extLst>
                    <a:ext uri="{9D8B030D-6E8A-4147-A177-3AD203B41FA5}">
                      <a16:colId xmlns:a16="http://schemas.microsoft.com/office/drawing/2014/main" val="20001"/>
                    </a:ext>
                  </a:extLst>
                </a:gridCol>
                <a:gridCol w="2164375">
                  <a:extLst>
                    <a:ext uri="{9D8B030D-6E8A-4147-A177-3AD203B41FA5}">
                      <a16:colId xmlns:a16="http://schemas.microsoft.com/office/drawing/2014/main" val="20002"/>
                    </a:ext>
                  </a:extLst>
                </a:gridCol>
                <a:gridCol w="2164375">
                  <a:extLst>
                    <a:ext uri="{9D8B030D-6E8A-4147-A177-3AD203B41FA5}">
                      <a16:colId xmlns:a16="http://schemas.microsoft.com/office/drawing/2014/main" val="20003"/>
                    </a:ext>
                  </a:extLst>
                </a:gridCol>
              </a:tblGrid>
              <a:tr h="1240725">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30000"/>
                        </a:lnSpc>
                        <a:spcBef>
                          <a:spcPts val="0"/>
                        </a:spcBef>
                        <a:spcAft>
                          <a:spcPts val="0"/>
                        </a:spcAft>
                        <a:buNone/>
                      </a:pPr>
                      <a:r>
                        <a:rPr lang="en-GB" sz="1500" b="1">
                          <a:solidFill>
                            <a:srgbClr val="2A3953"/>
                          </a:solidFill>
                          <a:latin typeface="Inter"/>
                          <a:ea typeface="Inter"/>
                          <a:cs typeface="Inter"/>
                          <a:sym typeface="Inter"/>
                        </a:rPr>
                        <a:t>Reading too slowly</a:t>
                      </a:r>
                      <a:endParaRPr sz="1500" b="1" baseline="30000">
                        <a:solidFill>
                          <a:schemeClr val="dk1"/>
                        </a:solidFill>
                        <a:latin typeface="Inter"/>
                        <a:ea typeface="Inter"/>
                        <a:cs typeface="Inter"/>
                        <a:sym typeface="Inter"/>
                      </a:endParaRPr>
                    </a:p>
                    <a:p>
                      <a:pPr marL="0" lvl="0" indent="0" algn="ctr" rtl="0">
                        <a:spcBef>
                          <a:spcPts val="500"/>
                        </a:spcBef>
                        <a:spcAft>
                          <a:spcPts val="0"/>
                        </a:spcAft>
                        <a:buNone/>
                      </a:pPr>
                      <a:endParaRPr sz="1500" b="1">
                        <a:solidFill>
                          <a:srgbClr val="2A3953"/>
                        </a:solidFill>
                        <a:latin typeface="Inter"/>
                        <a:ea typeface="Inter"/>
                        <a:cs typeface="Inter"/>
                        <a:sym typeface="Inte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1500" b="1">
                          <a:solidFill>
                            <a:srgbClr val="2A3953"/>
                          </a:solidFill>
                          <a:latin typeface="Inter"/>
                          <a:ea typeface="Inter"/>
                          <a:cs typeface="Inter"/>
                          <a:sym typeface="Inter"/>
                        </a:rPr>
                        <a:t>Understanding what I read</a:t>
                      </a:r>
                      <a:endParaRPr sz="1500" b="1">
                        <a:solidFill>
                          <a:srgbClr val="2A3953"/>
                        </a:solidFill>
                        <a:latin typeface="Inter"/>
                        <a:ea typeface="Inter"/>
                        <a:cs typeface="Inter"/>
                        <a:sym typeface="Inte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30000"/>
                        </a:lnSpc>
                        <a:spcBef>
                          <a:spcPts val="0"/>
                        </a:spcBef>
                        <a:spcAft>
                          <a:spcPts val="500"/>
                        </a:spcAft>
                        <a:buNone/>
                      </a:pPr>
                      <a:r>
                        <a:rPr lang="en-GB" sz="1500" b="1">
                          <a:solidFill>
                            <a:srgbClr val="2A3953"/>
                          </a:solidFill>
                          <a:latin typeface="Inter"/>
                          <a:ea typeface="Inter"/>
                          <a:cs typeface="Inter"/>
                          <a:sym typeface="Inter"/>
                        </a:rPr>
                        <a:t>Need to re-read to get the main point</a:t>
                      </a:r>
                      <a:endParaRPr sz="1500" b="1">
                        <a:solidFill>
                          <a:srgbClr val="2A3953"/>
                        </a:solidFill>
                        <a:latin typeface="Inter"/>
                        <a:ea typeface="Inter"/>
                        <a:cs typeface="Inter"/>
                        <a:sym typeface="Inte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665725">
                <a:tc>
                  <a:txBody>
                    <a:bodyPr/>
                    <a:lstStyle/>
                    <a:p>
                      <a:pPr marL="0" lvl="0" indent="0" algn="l" rtl="0">
                        <a:spcBef>
                          <a:spcPts val="0"/>
                        </a:spcBef>
                        <a:spcAft>
                          <a:spcPts val="0"/>
                        </a:spcAft>
                        <a:buNone/>
                      </a:pPr>
                      <a:r>
                        <a:rPr lang="en-GB" sz="1500" i="1">
                          <a:solidFill>
                            <a:srgbClr val="2A3953"/>
                          </a:solidFill>
                          <a:latin typeface="Inter"/>
                          <a:ea typeface="Inter"/>
                          <a:cs typeface="Inter"/>
                          <a:sym typeface="Inter"/>
                        </a:rPr>
                        <a:t>Students without disabilities</a:t>
                      </a:r>
                      <a:endParaRPr sz="1500" i="1">
                        <a:solidFill>
                          <a:srgbClr val="2A3953"/>
                        </a:solidFill>
                        <a:latin typeface="Inter"/>
                        <a:ea typeface="Inter"/>
                        <a:cs typeface="Inter"/>
                        <a:sym typeface="Inte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3000">
                          <a:solidFill>
                            <a:srgbClr val="2A3953"/>
                          </a:solidFill>
                          <a:latin typeface="Plus Jakarta Sans ExtraBold"/>
                          <a:ea typeface="Plus Jakarta Sans ExtraBold"/>
                          <a:cs typeface="Plus Jakarta Sans ExtraBold"/>
                          <a:sym typeface="Plus Jakarta Sans ExtraBold"/>
                        </a:rPr>
                        <a:t>11.1</a:t>
                      </a:r>
                      <a:r>
                        <a:rPr lang="en-GB" sz="3000" baseline="30000">
                          <a:solidFill>
                            <a:srgbClr val="2A3953"/>
                          </a:solidFill>
                          <a:latin typeface="Plus Jakarta Sans ExtraBold"/>
                          <a:ea typeface="Plus Jakarta Sans ExtraBold"/>
                          <a:cs typeface="Plus Jakarta Sans ExtraBold"/>
                          <a:sym typeface="Plus Jakarta Sans ExtraBold"/>
                        </a:rPr>
                        <a:t>%</a:t>
                      </a:r>
                      <a:endParaRPr sz="3000" baseline="30000">
                        <a:solidFill>
                          <a:srgbClr val="2A3953"/>
                        </a:solidFill>
                        <a:latin typeface="Plus Jakarta Sans ExtraBold"/>
                        <a:ea typeface="Plus Jakarta Sans ExtraBold"/>
                        <a:cs typeface="Plus Jakarta Sans ExtraBold"/>
                        <a:sym typeface="Plus Jakarta Sans ExtraBold"/>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3000">
                          <a:solidFill>
                            <a:srgbClr val="2A3953"/>
                          </a:solidFill>
                          <a:latin typeface="Plus Jakarta Sans ExtraBold"/>
                          <a:ea typeface="Plus Jakarta Sans ExtraBold"/>
                          <a:cs typeface="Plus Jakarta Sans ExtraBold"/>
                          <a:sym typeface="Plus Jakarta Sans ExtraBold"/>
                        </a:rPr>
                        <a:t>16.1</a:t>
                      </a:r>
                      <a:r>
                        <a:rPr lang="en-GB" sz="3000" baseline="30000">
                          <a:solidFill>
                            <a:srgbClr val="2A3953"/>
                          </a:solidFill>
                          <a:latin typeface="Plus Jakarta Sans ExtraBold"/>
                          <a:ea typeface="Plus Jakarta Sans ExtraBold"/>
                          <a:cs typeface="Plus Jakarta Sans ExtraBold"/>
                          <a:sym typeface="Plus Jakarta Sans ExtraBold"/>
                        </a:rPr>
                        <a:t>%</a:t>
                      </a:r>
                      <a:endParaRPr sz="3000" baseline="30000">
                        <a:solidFill>
                          <a:srgbClr val="2A3953"/>
                        </a:solidFill>
                        <a:latin typeface="Plus Jakarta Sans ExtraBold"/>
                        <a:ea typeface="Plus Jakarta Sans ExtraBold"/>
                        <a:cs typeface="Plus Jakarta Sans ExtraBold"/>
                        <a:sym typeface="Plus Jakarta Sans ExtraBold"/>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3000">
                          <a:solidFill>
                            <a:srgbClr val="2A3953"/>
                          </a:solidFill>
                          <a:latin typeface="Plus Jakarta Sans ExtraBold"/>
                          <a:ea typeface="Plus Jakarta Sans ExtraBold"/>
                          <a:cs typeface="Plus Jakarta Sans ExtraBold"/>
                          <a:sym typeface="Plus Jakarta Sans ExtraBold"/>
                        </a:rPr>
                        <a:t>33.1</a:t>
                      </a:r>
                      <a:r>
                        <a:rPr lang="en-GB" sz="3000" baseline="30000">
                          <a:solidFill>
                            <a:srgbClr val="2A3953"/>
                          </a:solidFill>
                          <a:latin typeface="Plus Jakarta Sans ExtraBold"/>
                          <a:ea typeface="Plus Jakarta Sans ExtraBold"/>
                          <a:cs typeface="Plus Jakarta Sans ExtraBold"/>
                          <a:sym typeface="Plus Jakarta Sans ExtraBold"/>
                        </a:rPr>
                        <a:t>%</a:t>
                      </a:r>
                      <a:r>
                        <a:rPr lang="en-GB" sz="3000">
                          <a:solidFill>
                            <a:srgbClr val="2A3953"/>
                          </a:solidFill>
                          <a:latin typeface="Plus Jakarta Sans ExtraBold"/>
                          <a:ea typeface="Plus Jakarta Sans ExtraBold"/>
                          <a:cs typeface="Plus Jakarta Sans ExtraBold"/>
                          <a:sym typeface="Plus Jakarta Sans ExtraBold"/>
                        </a:rPr>
                        <a:t> </a:t>
                      </a:r>
                      <a:endParaRPr sz="3000" baseline="30000">
                        <a:solidFill>
                          <a:srgbClr val="E12362"/>
                        </a:solidFill>
                        <a:latin typeface="Plus Jakarta Sans ExtraBold"/>
                        <a:ea typeface="Plus Jakarta Sans ExtraBold"/>
                        <a:cs typeface="Plus Jakarta Sans ExtraBold"/>
                        <a:sym typeface="Plus Jakarta Sans ExtraBold"/>
                      </a:endParaRPr>
                    </a:p>
                    <a:p>
                      <a:pPr marL="0" lvl="0" indent="0" algn="ctr"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499300">
                <a:tc>
                  <a:txBody>
                    <a:bodyPr/>
                    <a:lstStyle/>
                    <a:p>
                      <a:pPr marL="0" lvl="0" indent="0" algn="l" rtl="0">
                        <a:spcBef>
                          <a:spcPts val="0"/>
                        </a:spcBef>
                        <a:spcAft>
                          <a:spcPts val="0"/>
                        </a:spcAft>
                        <a:buNone/>
                      </a:pPr>
                      <a:r>
                        <a:rPr lang="en-GB" sz="1500" i="1">
                          <a:solidFill>
                            <a:srgbClr val="2A3953"/>
                          </a:solidFill>
                          <a:latin typeface="Inter"/>
                          <a:ea typeface="Inter"/>
                          <a:cs typeface="Inter"/>
                          <a:sym typeface="Inter"/>
                        </a:rPr>
                        <a:t>Students with disabilities</a:t>
                      </a:r>
                      <a:endParaRPr sz="1500" i="1">
                        <a:solidFill>
                          <a:srgbClr val="2A3953"/>
                        </a:solidFill>
                        <a:latin typeface="Inter"/>
                        <a:ea typeface="Inter"/>
                        <a:cs typeface="Inter"/>
                        <a:sym typeface="Inte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3000">
                          <a:solidFill>
                            <a:srgbClr val="2A3953"/>
                          </a:solidFill>
                          <a:latin typeface="Plus Jakarta Sans ExtraBold"/>
                          <a:ea typeface="Plus Jakarta Sans ExtraBold"/>
                          <a:cs typeface="Plus Jakarta Sans ExtraBold"/>
                          <a:sym typeface="Plus Jakarta Sans ExtraBold"/>
                        </a:rPr>
                        <a:t>17.7</a:t>
                      </a:r>
                      <a:r>
                        <a:rPr lang="en-GB" sz="3000" baseline="30000">
                          <a:solidFill>
                            <a:srgbClr val="2A3953"/>
                          </a:solidFill>
                          <a:latin typeface="Plus Jakarta Sans ExtraBold"/>
                          <a:ea typeface="Plus Jakarta Sans ExtraBold"/>
                          <a:cs typeface="Plus Jakarta Sans ExtraBold"/>
                          <a:sym typeface="Plus Jakarta Sans ExtraBold"/>
                        </a:rPr>
                        <a:t>%</a:t>
                      </a:r>
                      <a:endParaRPr sz="3000" baseline="30000">
                        <a:solidFill>
                          <a:srgbClr val="2A3953"/>
                        </a:solidFill>
                        <a:latin typeface="Plus Jakarta Sans ExtraBold"/>
                        <a:ea typeface="Plus Jakarta Sans ExtraBold"/>
                        <a:cs typeface="Plus Jakarta Sans ExtraBold"/>
                        <a:sym typeface="Plus Jakarta Sans ExtraBold"/>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3000">
                          <a:solidFill>
                            <a:srgbClr val="2A3953"/>
                          </a:solidFill>
                          <a:latin typeface="Plus Jakarta Sans ExtraBold"/>
                          <a:ea typeface="Plus Jakarta Sans ExtraBold"/>
                          <a:cs typeface="Plus Jakarta Sans ExtraBold"/>
                          <a:sym typeface="Plus Jakarta Sans ExtraBold"/>
                        </a:rPr>
                        <a:t>25.9</a:t>
                      </a:r>
                      <a:r>
                        <a:rPr lang="en-GB" sz="3000" baseline="30000">
                          <a:solidFill>
                            <a:srgbClr val="2A3953"/>
                          </a:solidFill>
                          <a:latin typeface="Plus Jakarta Sans ExtraBold"/>
                          <a:ea typeface="Plus Jakarta Sans ExtraBold"/>
                          <a:cs typeface="Plus Jakarta Sans ExtraBold"/>
                          <a:sym typeface="Plus Jakarta Sans ExtraBold"/>
                        </a:rPr>
                        <a:t>%</a:t>
                      </a:r>
                      <a:endParaRPr sz="3000" baseline="30000">
                        <a:solidFill>
                          <a:srgbClr val="2A3953"/>
                        </a:solidFill>
                        <a:latin typeface="Plus Jakarta Sans ExtraBold"/>
                        <a:ea typeface="Plus Jakarta Sans ExtraBold"/>
                        <a:cs typeface="Plus Jakarta Sans ExtraBold"/>
                        <a:sym typeface="Plus Jakarta Sans ExtraBold"/>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3000" dirty="0">
                          <a:solidFill>
                            <a:srgbClr val="2A3953"/>
                          </a:solidFill>
                          <a:latin typeface="Plus Jakarta Sans ExtraBold"/>
                          <a:ea typeface="Plus Jakarta Sans ExtraBold"/>
                          <a:cs typeface="Plus Jakarta Sans ExtraBold"/>
                          <a:sym typeface="Plus Jakarta Sans ExtraBold"/>
                        </a:rPr>
                        <a:t>43.6</a:t>
                      </a:r>
                      <a:r>
                        <a:rPr lang="en-GB" sz="3000" baseline="30000" dirty="0">
                          <a:solidFill>
                            <a:srgbClr val="2A3953"/>
                          </a:solidFill>
                          <a:latin typeface="Plus Jakarta Sans ExtraBold"/>
                          <a:ea typeface="Plus Jakarta Sans ExtraBold"/>
                          <a:cs typeface="Plus Jakarta Sans ExtraBold"/>
                          <a:sym typeface="Plus Jakarta Sans ExtraBold"/>
                        </a:rPr>
                        <a:t>%</a:t>
                      </a:r>
                      <a:endParaRPr dirty="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454" name="Google Shape;1454;p1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61"/>
        <p:cNvGrpSpPr/>
        <p:nvPr/>
      </p:nvGrpSpPr>
      <p:grpSpPr>
        <a:xfrm>
          <a:off x="0" y="0"/>
          <a:ext cx="0" cy="0"/>
          <a:chOff x="0" y="0"/>
          <a:chExt cx="0" cy="0"/>
        </a:xfrm>
      </p:grpSpPr>
      <p:sp>
        <p:nvSpPr>
          <p:cNvPr id="1462" name="Google Shape;1462;p121"/>
          <p:cNvSpPr txBox="1">
            <a:spLocks noGrp="1"/>
          </p:cNvSpPr>
          <p:nvPr>
            <p:ph type="title"/>
          </p:nvPr>
        </p:nvSpPr>
        <p:spPr>
          <a:xfrm>
            <a:off x="672800" y="637525"/>
            <a:ext cx="7216800" cy="1015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3600"/>
              <a:t>Academic Preparedness:</a:t>
            </a:r>
            <a:endParaRPr sz="3600"/>
          </a:p>
          <a:p>
            <a:pPr marL="0" lvl="0" indent="0" algn="l" rtl="0">
              <a:spcBef>
                <a:spcPts val="0"/>
              </a:spcBef>
              <a:spcAft>
                <a:spcPts val="0"/>
              </a:spcAft>
              <a:buNone/>
            </a:pPr>
            <a:r>
              <a:rPr lang="en-GB" sz="3600"/>
              <a:t>Notetaking</a:t>
            </a:r>
            <a:endParaRPr sz="3600"/>
          </a:p>
          <a:p>
            <a:pPr marL="0" lvl="0" indent="0" algn="l" rtl="0">
              <a:spcBef>
                <a:spcPts val="0"/>
              </a:spcBef>
              <a:spcAft>
                <a:spcPts val="0"/>
              </a:spcAft>
              <a:buNone/>
            </a:pPr>
            <a:endParaRPr sz="2266"/>
          </a:p>
        </p:txBody>
      </p:sp>
      <p:pic>
        <p:nvPicPr>
          <p:cNvPr id="1465" name="Google Shape;1465;p121" descr="Texthelper characters using EdTech"/>
          <p:cNvPicPr preferRelativeResize="0"/>
          <p:nvPr/>
        </p:nvPicPr>
        <p:blipFill rotWithShape="1">
          <a:blip r:embed="rId3">
            <a:alphaModFix/>
          </a:blip>
          <a:srcRect l="12724" t="18928" r="22318" b="21093"/>
          <a:stretch/>
        </p:blipFill>
        <p:spPr>
          <a:xfrm>
            <a:off x="7064056" y="503857"/>
            <a:ext cx="1789501" cy="1652265"/>
          </a:xfrm>
          <a:prstGeom prst="rect">
            <a:avLst/>
          </a:prstGeom>
          <a:noFill/>
          <a:ln>
            <a:noFill/>
          </a:ln>
        </p:spPr>
      </p:pic>
      <p:graphicFrame>
        <p:nvGraphicFramePr>
          <p:cNvPr id="1466" name="Google Shape;1466;p121"/>
          <p:cNvGraphicFramePr/>
          <p:nvPr>
            <p:extLst>
              <p:ext uri="{D42A27DB-BD31-4B8C-83A1-F6EECF244321}">
                <p14:modId xmlns:p14="http://schemas.microsoft.com/office/powerpoint/2010/main" val="2017612276"/>
              </p:ext>
            </p:extLst>
          </p:nvPr>
        </p:nvGraphicFramePr>
        <p:xfrm>
          <a:off x="272250" y="1952675"/>
          <a:ext cx="8657500" cy="2734185"/>
        </p:xfrm>
        <a:graphic>
          <a:graphicData uri="http://schemas.openxmlformats.org/drawingml/2006/table">
            <a:tbl>
              <a:tblPr firstRow="1">
                <a:noFill/>
                <a:tableStyleId>{83341032-86AB-4A92-8C5D-42FE8FBFB86F}</a:tableStyleId>
              </a:tblPr>
              <a:tblGrid>
                <a:gridCol w="1783375">
                  <a:extLst>
                    <a:ext uri="{9D8B030D-6E8A-4147-A177-3AD203B41FA5}">
                      <a16:colId xmlns:a16="http://schemas.microsoft.com/office/drawing/2014/main" val="20000"/>
                    </a:ext>
                  </a:extLst>
                </a:gridCol>
                <a:gridCol w="2164375">
                  <a:extLst>
                    <a:ext uri="{9D8B030D-6E8A-4147-A177-3AD203B41FA5}">
                      <a16:colId xmlns:a16="http://schemas.microsoft.com/office/drawing/2014/main" val="20001"/>
                    </a:ext>
                  </a:extLst>
                </a:gridCol>
                <a:gridCol w="2060450">
                  <a:extLst>
                    <a:ext uri="{9D8B030D-6E8A-4147-A177-3AD203B41FA5}">
                      <a16:colId xmlns:a16="http://schemas.microsoft.com/office/drawing/2014/main" val="20002"/>
                    </a:ext>
                  </a:extLst>
                </a:gridCol>
                <a:gridCol w="2649300">
                  <a:extLst>
                    <a:ext uri="{9D8B030D-6E8A-4147-A177-3AD203B41FA5}">
                      <a16:colId xmlns:a16="http://schemas.microsoft.com/office/drawing/2014/main" val="20003"/>
                    </a:ext>
                  </a:extLst>
                </a:gridCol>
              </a:tblGrid>
              <a:tr h="1240725">
                <a:tc>
                  <a:txBody>
                    <a:bodyPr/>
                    <a:lstStyle/>
                    <a:p>
                      <a:pPr marL="0" lvl="0" indent="0" algn="l" rtl="0">
                        <a:spcBef>
                          <a:spcPts val="0"/>
                        </a:spcBef>
                        <a:spcAft>
                          <a:spcPts val="0"/>
                        </a:spcAft>
                        <a:buNone/>
                      </a:pPr>
                      <a:endParaRPr sz="13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30000"/>
                        </a:lnSpc>
                        <a:spcBef>
                          <a:spcPts val="0"/>
                        </a:spcBef>
                        <a:spcAft>
                          <a:spcPts val="500"/>
                        </a:spcAft>
                        <a:buNone/>
                      </a:pPr>
                      <a:r>
                        <a:rPr lang="en-GB" sz="1500" b="1">
                          <a:solidFill>
                            <a:srgbClr val="2A3953"/>
                          </a:solidFill>
                          <a:latin typeface="Inter"/>
                          <a:ea typeface="Inter"/>
                          <a:cs typeface="Inter"/>
                          <a:sym typeface="Inter"/>
                        </a:rPr>
                        <a:t>Taking organized notes that make sense</a:t>
                      </a:r>
                      <a:endParaRPr sz="1500" b="1">
                        <a:solidFill>
                          <a:srgbClr val="2A3953"/>
                        </a:solidFill>
                        <a:latin typeface="Inter"/>
                        <a:ea typeface="Inter"/>
                        <a:cs typeface="Inter"/>
                        <a:sym typeface="Inte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30000"/>
                        </a:lnSpc>
                        <a:spcBef>
                          <a:spcPts val="0"/>
                        </a:spcBef>
                        <a:spcAft>
                          <a:spcPts val="500"/>
                        </a:spcAft>
                        <a:buNone/>
                      </a:pPr>
                      <a:r>
                        <a:rPr lang="en-GB" sz="1500" b="1">
                          <a:solidFill>
                            <a:srgbClr val="2A3953"/>
                          </a:solidFill>
                          <a:latin typeface="Inter"/>
                          <a:ea typeface="Inter"/>
                          <a:cs typeface="Inter"/>
                          <a:sym typeface="Inter"/>
                        </a:rPr>
                        <a:t>Taking good notes that prepare me for tests</a:t>
                      </a:r>
                      <a:endParaRPr sz="1500" b="1">
                        <a:solidFill>
                          <a:srgbClr val="2A3953"/>
                        </a:solidFill>
                        <a:latin typeface="Inter"/>
                        <a:ea typeface="Inter"/>
                        <a:cs typeface="Inter"/>
                        <a:sym typeface="Inte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30000"/>
                        </a:lnSpc>
                        <a:spcBef>
                          <a:spcPts val="0"/>
                        </a:spcBef>
                        <a:spcAft>
                          <a:spcPts val="500"/>
                        </a:spcAft>
                        <a:buNone/>
                      </a:pPr>
                      <a:r>
                        <a:rPr lang="en-GB" sz="1500" b="1">
                          <a:solidFill>
                            <a:srgbClr val="2A3953"/>
                          </a:solidFill>
                          <a:latin typeface="Inter"/>
                          <a:ea typeface="Inter"/>
                          <a:cs typeface="Inter"/>
                          <a:sym typeface="Inter"/>
                        </a:rPr>
                        <a:t>Listening to a lecture/taking notes at the same time</a:t>
                      </a:r>
                      <a:endParaRPr sz="1500" b="1">
                        <a:solidFill>
                          <a:srgbClr val="2A3953"/>
                        </a:solidFill>
                        <a:latin typeface="Inter"/>
                        <a:ea typeface="Inter"/>
                        <a:cs typeface="Inter"/>
                        <a:sym typeface="Inte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665725">
                <a:tc>
                  <a:txBody>
                    <a:bodyPr/>
                    <a:lstStyle/>
                    <a:p>
                      <a:pPr marL="0" lvl="0" indent="0" algn="l" rtl="0">
                        <a:spcBef>
                          <a:spcPts val="0"/>
                        </a:spcBef>
                        <a:spcAft>
                          <a:spcPts val="0"/>
                        </a:spcAft>
                        <a:buNone/>
                      </a:pPr>
                      <a:r>
                        <a:rPr lang="en-GB" sz="1500" i="1">
                          <a:solidFill>
                            <a:srgbClr val="2A3953"/>
                          </a:solidFill>
                          <a:latin typeface="Inter"/>
                          <a:ea typeface="Inter"/>
                          <a:cs typeface="Inter"/>
                          <a:sym typeface="Inter"/>
                        </a:rPr>
                        <a:t>Students without disabilities</a:t>
                      </a:r>
                      <a:endParaRPr sz="1500" i="1">
                        <a:solidFill>
                          <a:srgbClr val="2A3953"/>
                        </a:solidFill>
                        <a:latin typeface="Inter"/>
                        <a:ea typeface="Inter"/>
                        <a:cs typeface="Inter"/>
                        <a:sym typeface="Inte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3000">
                          <a:solidFill>
                            <a:srgbClr val="2A3953"/>
                          </a:solidFill>
                          <a:latin typeface="Plus Jakarta Sans ExtraBold"/>
                          <a:ea typeface="Plus Jakarta Sans ExtraBold"/>
                          <a:cs typeface="Plus Jakarta Sans ExtraBold"/>
                          <a:sym typeface="Plus Jakarta Sans ExtraBold"/>
                        </a:rPr>
                        <a:t>11.3</a:t>
                      </a:r>
                      <a:r>
                        <a:rPr lang="en-GB" sz="3000" baseline="30000">
                          <a:solidFill>
                            <a:srgbClr val="2A3953"/>
                          </a:solidFill>
                          <a:latin typeface="Plus Jakarta Sans ExtraBold"/>
                          <a:ea typeface="Plus Jakarta Sans ExtraBold"/>
                          <a:cs typeface="Plus Jakarta Sans ExtraBold"/>
                          <a:sym typeface="Plus Jakarta Sans ExtraBold"/>
                        </a:rPr>
                        <a:t>%</a:t>
                      </a:r>
                      <a:endParaRPr sz="3000" baseline="30000">
                        <a:solidFill>
                          <a:srgbClr val="2A3953"/>
                        </a:solidFill>
                        <a:latin typeface="Plus Jakarta Sans ExtraBold"/>
                        <a:ea typeface="Plus Jakarta Sans ExtraBold"/>
                        <a:cs typeface="Plus Jakarta Sans ExtraBold"/>
                        <a:sym typeface="Plus Jakarta Sans ExtraBold"/>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3000">
                          <a:solidFill>
                            <a:srgbClr val="2A3953"/>
                          </a:solidFill>
                          <a:latin typeface="Plus Jakarta Sans ExtraBold"/>
                          <a:ea typeface="Plus Jakarta Sans ExtraBold"/>
                          <a:cs typeface="Plus Jakarta Sans ExtraBold"/>
                          <a:sym typeface="Plus Jakarta Sans ExtraBold"/>
                        </a:rPr>
                        <a:t>13.1</a:t>
                      </a:r>
                      <a:r>
                        <a:rPr lang="en-GB" sz="3000" baseline="30000">
                          <a:solidFill>
                            <a:srgbClr val="2A3953"/>
                          </a:solidFill>
                          <a:latin typeface="Plus Jakarta Sans ExtraBold"/>
                          <a:ea typeface="Plus Jakarta Sans ExtraBold"/>
                          <a:cs typeface="Plus Jakarta Sans ExtraBold"/>
                          <a:sym typeface="Plus Jakarta Sans ExtraBold"/>
                        </a:rPr>
                        <a:t>%</a:t>
                      </a:r>
                      <a:endParaRPr sz="3000" baseline="30000">
                        <a:solidFill>
                          <a:srgbClr val="2A3953"/>
                        </a:solidFill>
                        <a:latin typeface="Plus Jakarta Sans ExtraBold"/>
                        <a:ea typeface="Plus Jakarta Sans ExtraBold"/>
                        <a:cs typeface="Plus Jakarta Sans ExtraBold"/>
                        <a:sym typeface="Plus Jakarta Sans ExtraBold"/>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3000">
                          <a:solidFill>
                            <a:srgbClr val="2A3953"/>
                          </a:solidFill>
                          <a:latin typeface="Plus Jakarta Sans ExtraBold"/>
                          <a:ea typeface="Plus Jakarta Sans ExtraBold"/>
                          <a:cs typeface="Plus Jakarta Sans ExtraBold"/>
                          <a:sym typeface="Plus Jakarta Sans ExtraBold"/>
                        </a:rPr>
                        <a:t>15.6</a:t>
                      </a:r>
                      <a:r>
                        <a:rPr lang="en-GB" sz="3000" baseline="30000">
                          <a:solidFill>
                            <a:srgbClr val="2A3953"/>
                          </a:solidFill>
                          <a:latin typeface="Plus Jakarta Sans ExtraBold"/>
                          <a:ea typeface="Plus Jakarta Sans ExtraBold"/>
                          <a:cs typeface="Plus Jakarta Sans ExtraBold"/>
                          <a:sym typeface="Plus Jakarta Sans ExtraBold"/>
                        </a:rPr>
                        <a:t>%</a:t>
                      </a:r>
                      <a:r>
                        <a:rPr lang="en-GB" sz="3000">
                          <a:solidFill>
                            <a:srgbClr val="2A3953"/>
                          </a:solidFill>
                          <a:latin typeface="Plus Jakarta Sans ExtraBold"/>
                          <a:ea typeface="Plus Jakarta Sans ExtraBold"/>
                          <a:cs typeface="Plus Jakarta Sans ExtraBold"/>
                          <a:sym typeface="Plus Jakarta Sans ExtraBold"/>
                        </a:rPr>
                        <a:t> </a:t>
                      </a:r>
                      <a:endParaRPr sz="3000" baseline="30000">
                        <a:solidFill>
                          <a:srgbClr val="E12362"/>
                        </a:solidFill>
                        <a:latin typeface="Plus Jakarta Sans ExtraBold"/>
                        <a:ea typeface="Plus Jakarta Sans ExtraBold"/>
                        <a:cs typeface="Plus Jakarta Sans ExtraBold"/>
                        <a:sym typeface="Plus Jakarta Sans ExtraBold"/>
                      </a:endParaRPr>
                    </a:p>
                    <a:p>
                      <a:pPr marL="0" lvl="0" indent="0" algn="ctr"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499300">
                <a:tc>
                  <a:txBody>
                    <a:bodyPr/>
                    <a:lstStyle/>
                    <a:p>
                      <a:pPr marL="0" lvl="0" indent="0" algn="l" rtl="0">
                        <a:spcBef>
                          <a:spcPts val="0"/>
                        </a:spcBef>
                        <a:spcAft>
                          <a:spcPts val="0"/>
                        </a:spcAft>
                        <a:buNone/>
                      </a:pPr>
                      <a:r>
                        <a:rPr lang="en-GB" sz="1500" i="1">
                          <a:solidFill>
                            <a:srgbClr val="2A3953"/>
                          </a:solidFill>
                          <a:latin typeface="Inter"/>
                          <a:ea typeface="Inter"/>
                          <a:cs typeface="Inter"/>
                          <a:sym typeface="Inter"/>
                        </a:rPr>
                        <a:t>Students with disabilities</a:t>
                      </a:r>
                      <a:endParaRPr sz="1500" i="1">
                        <a:solidFill>
                          <a:srgbClr val="2A3953"/>
                        </a:solidFill>
                        <a:latin typeface="Inter"/>
                        <a:ea typeface="Inter"/>
                        <a:cs typeface="Inter"/>
                        <a:sym typeface="Inte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3000">
                          <a:solidFill>
                            <a:srgbClr val="2A3953"/>
                          </a:solidFill>
                          <a:latin typeface="Plus Jakarta Sans ExtraBold"/>
                          <a:ea typeface="Plus Jakarta Sans ExtraBold"/>
                          <a:cs typeface="Plus Jakarta Sans ExtraBold"/>
                          <a:sym typeface="Plus Jakarta Sans ExtraBold"/>
                        </a:rPr>
                        <a:t>24.2</a:t>
                      </a:r>
                      <a:r>
                        <a:rPr lang="en-GB" sz="3000" baseline="30000">
                          <a:solidFill>
                            <a:srgbClr val="2A3953"/>
                          </a:solidFill>
                          <a:latin typeface="Plus Jakarta Sans ExtraBold"/>
                          <a:ea typeface="Plus Jakarta Sans ExtraBold"/>
                          <a:cs typeface="Plus Jakarta Sans ExtraBold"/>
                          <a:sym typeface="Plus Jakarta Sans ExtraBold"/>
                        </a:rPr>
                        <a:t>%</a:t>
                      </a:r>
                      <a:endParaRPr sz="3000" baseline="30000">
                        <a:solidFill>
                          <a:srgbClr val="2A3953"/>
                        </a:solidFill>
                        <a:latin typeface="Plus Jakarta Sans ExtraBold"/>
                        <a:ea typeface="Plus Jakarta Sans ExtraBold"/>
                        <a:cs typeface="Plus Jakarta Sans ExtraBold"/>
                        <a:sym typeface="Plus Jakarta Sans ExtraBold"/>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3000">
                          <a:solidFill>
                            <a:srgbClr val="2A3953"/>
                          </a:solidFill>
                          <a:latin typeface="Plus Jakarta Sans ExtraBold"/>
                          <a:ea typeface="Plus Jakarta Sans ExtraBold"/>
                          <a:cs typeface="Plus Jakarta Sans ExtraBold"/>
                          <a:sym typeface="Plus Jakarta Sans ExtraBold"/>
                        </a:rPr>
                        <a:t>25.6</a:t>
                      </a:r>
                      <a:r>
                        <a:rPr lang="en-GB" sz="3000" baseline="30000">
                          <a:solidFill>
                            <a:srgbClr val="2A3953"/>
                          </a:solidFill>
                          <a:latin typeface="Plus Jakarta Sans ExtraBold"/>
                          <a:ea typeface="Plus Jakarta Sans ExtraBold"/>
                          <a:cs typeface="Plus Jakarta Sans ExtraBold"/>
                          <a:sym typeface="Plus Jakarta Sans ExtraBold"/>
                        </a:rPr>
                        <a:t>%</a:t>
                      </a:r>
                      <a:endParaRPr sz="3000" baseline="30000">
                        <a:solidFill>
                          <a:srgbClr val="2A3953"/>
                        </a:solidFill>
                        <a:latin typeface="Plus Jakarta Sans ExtraBold"/>
                        <a:ea typeface="Plus Jakarta Sans ExtraBold"/>
                        <a:cs typeface="Plus Jakarta Sans ExtraBold"/>
                        <a:sym typeface="Plus Jakarta Sans ExtraBold"/>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3000" dirty="0">
                          <a:solidFill>
                            <a:srgbClr val="2A3953"/>
                          </a:solidFill>
                          <a:latin typeface="Plus Jakarta Sans ExtraBold"/>
                          <a:ea typeface="Plus Jakarta Sans ExtraBold"/>
                          <a:cs typeface="Plus Jakarta Sans ExtraBold"/>
                          <a:sym typeface="Plus Jakarta Sans ExtraBold"/>
                        </a:rPr>
                        <a:t>32.2</a:t>
                      </a:r>
                      <a:r>
                        <a:rPr lang="en-GB" sz="3000" baseline="30000" dirty="0">
                          <a:solidFill>
                            <a:srgbClr val="2A3953"/>
                          </a:solidFill>
                          <a:latin typeface="Plus Jakarta Sans ExtraBold"/>
                          <a:ea typeface="Plus Jakarta Sans ExtraBold"/>
                          <a:cs typeface="Plus Jakarta Sans ExtraBold"/>
                          <a:sym typeface="Plus Jakarta Sans ExtraBold"/>
                        </a:rPr>
                        <a:t>%</a:t>
                      </a:r>
                      <a:endParaRPr dirty="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463" name="Google Shape;1463;p1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70"/>
        <p:cNvGrpSpPr/>
        <p:nvPr/>
      </p:nvGrpSpPr>
      <p:grpSpPr>
        <a:xfrm>
          <a:off x="0" y="0"/>
          <a:ext cx="0" cy="0"/>
          <a:chOff x="0" y="0"/>
          <a:chExt cx="0" cy="0"/>
        </a:xfrm>
      </p:grpSpPr>
      <p:sp>
        <p:nvSpPr>
          <p:cNvPr id="1471" name="Google Shape;1471;p122"/>
          <p:cNvSpPr txBox="1">
            <a:spLocks noGrp="1"/>
          </p:cNvSpPr>
          <p:nvPr>
            <p:ph type="title"/>
          </p:nvPr>
        </p:nvSpPr>
        <p:spPr>
          <a:xfrm>
            <a:off x="672800" y="637525"/>
            <a:ext cx="7216800" cy="1015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3600"/>
              <a:t>Academic Preparedness:</a:t>
            </a:r>
            <a:endParaRPr sz="3600"/>
          </a:p>
          <a:p>
            <a:pPr marL="0" lvl="0" indent="0" algn="l" rtl="0">
              <a:spcBef>
                <a:spcPts val="0"/>
              </a:spcBef>
              <a:spcAft>
                <a:spcPts val="0"/>
              </a:spcAft>
              <a:buNone/>
            </a:pPr>
            <a:r>
              <a:rPr lang="en-GB" sz="3600"/>
              <a:t>Overall</a:t>
            </a:r>
            <a:endParaRPr sz="3600"/>
          </a:p>
          <a:p>
            <a:pPr marL="0" lvl="0" indent="0" algn="l" rtl="0">
              <a:spcBef>
                <a:spcPts val="0"/>
              </a:spcBef>
              <a:spcAft>
                <a:spcPts val="0"/>
              </a:spcAft>
              <a:buNone/>
            </a:pPr>
            <a:endParaRPr sz="2266"/>
          </a:p>
        </p:txBody>
      </p:sp>
      <p:pic>
        <p:nvPicPr>
          <p:cNvPr id="1474" name="Google Shape;1474;p122" descr="Texthelper characters using EdTech"/>
          <p:cNvPicPr preferRelativeResize="0"/>
          <p:nvPr/>
        </p:nvPicPr>
        <p:blipFill rotWithShape="1">
          <a:blip r:embed="rId3">
            <a:alphaModFix/>
          </a:blip>
          <a:srcRect l="12724" t="18928" r="22318" b="21093"/>
          <a:stretch/>
        </p:blipFill>
        <p:spPr>
          <a:xfrm>
            <a:off x="7064056" y="503857"/>
            <a:ext cx="1789501" cy="1652265"/>
          </a:xfrm>
          <a:prstGeom prst="rect">
            <a:avLst/>
          </a:prstGeom>
          <a:noFill/>
          <a:ln>
            <a:noFill/>
          </a:ln>
        </p:spPr>
      </p:pic>
      <p:graphicFrame>
        <p:nvGraphicFramePr>
          <p:cNvPr id="1475" name="Google Shape;1475;p122"/>
          <p:cNvGraphicFramePr/>
          <p:nvPr>
            <p:extLst>
              <p:ext uri="{D42A27DB-BD31-4B8C-83A1-F6EECF244321}">
                <p14:modId xmlns:p14="http://schemas.microsoft.com/office/powerpoint/2010/main" val="4137736007"/>
              </p:ext>
            </p:extLst>
          </p:nvPr>
        </p:nvGraphicFramePr>
        <p:xfrm>
          <a:off x="272250" y="1952675"/>
          <a:ext cx="8657500" cy="2749425"/>
        </p:xfrm>
        <a:graphic>
          <a:graphicData uri="http://schemas.openxmlformats.org/drawingml/2006/table">
            <a:tbl>
              <a:tblPr firstRow="1">
                <a:noFill/>
                <a:tableStyleId>{83341032-86AB-4A92-8C5D-42FE8FBFB86F}</a:tableStyleId>
              </a:tblPr>
              <a:tblGrid>
                <a:gridCol w="1523600">
                  <a:extLst>
                    <a:ext uri="{9D8B030D-6E8A-4147-A177-3AD203B41FA5}">
                      <a16:colId xmlns:a16="http://schemas.microsoft.com/office/drawing/2014/main" val="20000"/>
                    </a:ext>
                  </a:extLst>
                </a:gridCol>
                <a:gridCol w="2614650">
                  <a:extLst>
                    <a:ext uri="{9D8B030D-6E8A-4147-A177-3AD203B41FA5}">
                      <a16:colId xmlns:a16="http://schemas.microsoft.com/office/drawing/2014/main" val="20001"/>
                    </a:ext>
                  </a:extLst>
                </a:gridCol>
                <a:gridCol w="2729750">
                  <a:extLst>
                    <a:ext uri="{9D8B030D-6E8A-4147-A177-3AD203B41FA5}">
                      <a16:colId xmlns:a16="http://schemas.microsoft.com/office/drawing/2014/main" val="20002"/>
                    </a:ext>
                  </a:extLst>
                </a:gridCol>
                <a:gridCol w="1789500">
                  <a:extLst>
                    <a:ext uri="{9D8B030D-6E8A-4147-A177-3AD203B41FA5}">
                      <a16:colId xmlns:a16="http://schemas.microsoft.com/office/drawing/2014/main" val="20003"/>
                    </a:ext>
                  </a:extLst>
                </a:gridCol>
              </a:tblGrid>
              <a:tr h="1240725">
                <a:tc>
                  <a:txBody>
                    <a:bodyPr/>
                    <a:lstStyle/>
                    <a:p>
                      <a:pPr marL="0" lvl="0" indent="0" algn="l" rtl="0">
                        <a:spcBef>
                          <a:spcPts val="0"/>
                        </a:spcBef>
                        <a:spcAft>
                          <a:spcPts val="0"/>
                        </a:spcAft>
                        <a:buNone/>
                      </a:pPr>
                      <a:endParaRPr sz="15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30000"/>
                        </a:lnSpc>
                        <a:spcBef>
                          <a:spcPts val="0"/>
                        </a:spcBef>
                        <a:spcAft>
                          <a:spcPts val="500"/>
                        </a:spcAft>
                        <a:buNone/>
                      </a:pPr>
                      <a:r>
                        <a:rPr lang="en-GB" sz="1500" b="1">
                          <a:solidFill>
                            <a:srgbClr val="2A3953"/>
                          </a:solidFill>
                          <a:latin typeface="Inter"/>
                          <a:ea typeface="Inter"/>
                          <a:cs typeface="Inter"/>
                          <a:sym typeface="Inter"/>
                        </a:rPr>
                        <a:t>More effort on academic tasks than others to perform well</a:t>
                      </a:r>
                      <a:endParaRPr sz="1500" b="1">
                        <a:solidFill>
                          <a:srgbClr val="2A3953"/>
                        </a:solidFill>
                        <a:latin typeface="Inter"/>
                        <a:ea typeface="Inter"/>
                        <a:cs typeface="Inter"/>
                        <a:sym typeface="Inte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30000"/>
                        </a:lnSpc>
                        <a:spcBef>
                          <a:spcPts val="0"/>
                        </a:spcBef>
                        <a:spcAft>
                          <a:spcPts val="500"/>
                        </a:spcAft>
                        <a:buNone/>
                      </a:pPr>
                      <a:r>
                        <a:rPr lang="en-GB" sz="1500" b="1">
                          <a:solidFill>
                            <a:srgbClr val="2A3953"/>
                          </a:solidFill>
                          <a:latin typeface="Inter"/>
                          <a:ea typeface="Inter"/>
                          <a:cs typeface="Inter"/>
                          <a:sym typeface="Inter"/>
                        </a:rPr>
                        <a:t>More time on academic tasks than others to perform well</a:t>
                      </a:r>
                      <a:endParaRPr sz="1500" b="1">
                        <a:solidFill>
                          <a:srgbClr val="2A3953"/>
                        </a:solidFill>
                        <a:latin typeface="Inter"/>
                        <a:ea typeface="Inter"/>
                        <a:cs typeface="Inter"/>
                        <a:sym typeface="Inte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lnSpc>
                          <a:spcPct val="130000"/>
                        </a:lnSpc>
                        <a:spcBef>
                          <a:spcPts val="0"/>
                        </a:spcBef>
                        <a:spcAft>
                          <a:spcPts val="500"/>
                        </a:spcAft>
                        <a:buNone/>
                      </a:pPr>
                      <a:r>
                        <a:rPr lang="en-GB" sz="1500" b="1">
                          <a:solidFill>
                            <a:srgbClr val="2A3953"/>
                          </a:solidFill>
                          <a:latin typeface="Inter"/>
                          <a:ea typeface="Inter"/>
                          <a:cs typeface="Inter"/>
                          <a:sym typeface="Inter"/>
                        </a:rPr>
                        <a:t>Any academic limitation</a:t>
                      </a:r>
                      <a:endParaRPr sz="1500" b="1">
                        <a:solidFill>
                          <a:srgbClr val="2A3953"/>
                        </a:solidFill>
                        <a:latin typeface="Inter"/>
                        <a:ea typeface="Inter"/>
                        <a:cs typeface="Inter"/>
                        <a:sym typeface="Inte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665725">
                <a:tc>
                  <a:txBody>
                    <a:bodyPr/>
                    <a:lstStyle/>
                    <a:p>
                      <a:pPr marL="0" lvl="0" indent="0" algn="l" rtl="0">
                        <a:spcBef>
                          <a:spcPts val="0"/>
                        </a:spcBef>
                        <a:spcAft>
                          <a:spcPts val="0"/>
                        </a:spcAft>
                        <a:buNone/>
                      </a:pPr>
                      <a:r>
                        <a:rPr lang="en-GB" sz="1500" i="1">
                          <a:solidFill>
                            <a:srgbClr val="2A3953"/>
                          </a:solidFill>
                          <a:latin typeface="Inter"/>
                          <a:ea typeface="Inter"/>
                          <a:cs typeface="Inter"/>
                          <a:sym typeface="Inter"/>
                        </a:rPr>
                        <a:t>Students without disabilities</a:t>
                      </a:r>
                      <a:endParaRPr sz="1500" i="1">
                        <a:solidFill>
                          <a:srgbClr val="2A3953"/>
                        </a:solidFill>
                        <a:latin typeface="Inter"/>
                        <a:ea typeface="Inter"/>
                        <a:cs typeface="Inter"/>
                        <a:sym typeface="Inte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3000">
                          <a:solidFill>
                            <a:srgbClr val="2A3953"/>
                          </a:solidFill>
                          <a:latin typeface="Plus Jakarta Sans ExtraBold"/>
                          <a:ea typeface="Plus Jakarta Sans ExtraBold"/>
                          <a:cs typeface="Plus Jakarta Sans ExtraBold"/>
                          <a:sym typeface="Plus Jakarta Sans ExtraBold"/>
                        </a:rPr>
                        <a:t>16.6</a:t>
                      </a:r>
                      <a:r>
                        <a:rPr lang="en-GB" sz="3000" baseline="30000">
                          <a:solidFill>
                            <a:srgbClr val="2A3953"/>
                          </a:solidFill>
                          <a:latin typeface="Plus Jakarta Sans ExtraBold"/>
                          <a:ea typeface="Plus Jakarta Sans ExtraBold"/>
                          <a:cs typeface="Plus Jakarta Sans ExtraBold"/>
                          <a:sym typeface="Plus Jakarta Sans ExtraBold"/>
                        </a:rPr>
                        <a:t>%</a:t>
                      </a:r>
                      <a:endParaRPr sz="3000" baseline="30000">
                        <a:solidFill>
                          <a:srgbClr val="2A3953"/>
                        </a:solidFill>
                        <a:latin typeface="Plus Jakarta Sans ExtraBold"/>
                        <a:ea typeface="Plus Jakarta Sans ExtraBold"/>
                        <a:cs typeface="Plus Jakarta Sans ExtraBold"/>
                        <a:sym typeface="Plus Jakarta Sans ExtraBold"/>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3000">
                          <a:solidFill>
                            <a:srgbClr val="2A3953"/>
                          </a:solidFill>
                          <a:latin typeface="Plus Jakarta Sans ExtraBold"/>
                          <a:ea typeface="Plus Jakarta Sans ExtraBold"/>
                          <a:cs typeface="Plus Jakarta Sans ExtraBold"/>
                          <a:sym typeface="Plus Jakarta Sans ExtraBold"/>
                        </a:rPr>
                        <a:t>17.5</a:t>
                      </a:r>
                      <a:r>
                        <a:rPr lang="en-GB" sz="3000" baseline="30000">
                          <a:solidFill>
                            <a:srgbClr val="2A3953"/>
                          </a:solidFill>
                          <a:latin typeface="Plus Jakarta Sans ExtraBold"/>
                          <a:ea typeface="Plus Jakarta Sans ExtraBold"/>
                          <a:cs typeface="Plus Jakarta Sans ExtraBold"/>
                          <a:sym typeface="Plus Jakarta Sans ExtraBold"/>
                        </a:rPr>
                        <a:t>%</a:t>
                      </a:r>
                      <a:endParaRPr sz="3000" baseline="30000">
                        <a:solidFill>
                          <a:srgbClr val="2A3953"/>
                        </a:solidFill>
                        <a:latin typeface="Plus Jakarta Sans ExtraBold"/>
                        <a:ea typeface="Plus Jakarta Sans ExtraBold"/>
                        <a:cs typeface="Plus Jakarta Sans ExtraBold"/>
                        <a:sym typeface="Plus Jakarta Sans ExtraBold"/>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3000">
                          <a:solidFill>
                            <a:srgbClr val="2A3953"/>
                          </a:solidFill>
                          <a:latin typeface="Plus Jakarta Sans ExtraBold"/>
                          <a:ea typeface="Plus Jakarta Sans ExtraBold"/>
                          <a:cs typeface="Plus Jakarta Sans ExtraBold"/>
                          <a:sym typeface="Plus Jakarta Sans ExtraBold"/>
                        </a:rPr>
                        <a:t>90.0</a:t>
                      </a:r>
                      <a:r>
                        <a:rPr lang="en-GB" sz="3000" baseline="30000">
                          <a:solidFill>
                            <a:srgbClr val="2A3953"/>
                          </a:solidFill>
                          <a:latin typeface="Plus Jakarta Sans ExtraBold"/>
                          <a:ea typeface="Plus Jakarta Sans ExtraBold"/>
                          <a:cs typeface="Plus Jakarta Sans ExtraBold"/>
                          <a:sym typeface="Plus Jakarta Sans ExtraBold"/>
                        </a:rPr>
                        <a:t>%</a:t>
                      </a:r>
                      <a:r>
                        <a:rPr lang="en-GB" sz="3000">
                          <a:solidFill>
                            <a:srgbClr val="2A3953"/>
                          </a:solidFill>
                          <a:latin typeface="Plus Jakarta Sans ExtraBold"/>
                          <a:ea typeface="Plus Jakarta Sans ExtraBold"/>
                          <a:cs typeface="Plus Jakarta Sans ExtraBold"/>
                          <a:sym typeface="Plus Jakarta Sans ExtraBold"/>
                        </a:rPr>
                        <a:t> </a:t>
                      </a:r>
                      <a:endParaRPr sz="3000" baseline="30000">
                        <a:solidFill>
                          <a:srgbClr val="E12362"/>
                        </a:solidFill>
                        <a:latin typeface="Plus Jakarta Sans ExtraBold"/>
                        <a:ea typeface="Plus Jakarta Sans ExtraBold"/>
                        <a:cs typeface="Plus Jakarta Sans ExtraBold"/>
                        <a:sym typeface="Plus Jakarta Sans ExtraBold"/>
                      </a:endParaRPr>
                    </a:p>
                    <a:p>
                      <a:pPr marL="0" lvl="0" indent="0" algn="ctr"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499300">
                <a:tc>
                  <a:txBody>
                    <a:bodyPr/>
                    <a:lstStyle/>
                    <a:p>
                      <a:pPr marL="0" lvl="0" indent="0" algn="l" rtl="0">
                        <a:spcBef>
                          <a:spcPts val="0"/>
                        </a:spcBef>
                        <a:spcAft>
                          <a:spcPts val="0"/>
                        </a:spcAft>
                        <a:buNone/>
                      </a:pPr>
                      <a:r>
                        <a:rPr lang="en-GB" sz="1500" i="1">
                          <a:solidFill>
                            <a:srgbClr val="2A3953"/>
                          </a:solidFill>
                          <a:latin typeface="Inter"/>
                          <a:ea typeface="Inter"/>
                          <a:cs typeface="Inter"/>
                          <a:sym typeface="Inter"/>
                        </a:rPr>
                        <a:t>Students with disabilities</a:t>
                      </a:r>
                      <a:endParaRPr sz="1500" i="1">
                        <a:solidFill>
                          <a:srgbClr val="2A3953"/>
                        </a:solidFill>
                        <a:latin typeface="Inter"/>
                        <a:ea typeface="Inter"/>
                        <a:cs typeface="Inter"/>
                        <a:sym typeface="Inte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3000">
                          <a:solidFill>
                            <a:srgbClr val="2A3953"/>
                          </a:solidFill>
                          <a:latin typeface="Plus Jakarta Sans ExtraBold"/>
                          <a:ea typeface="Plus Jakarta Sans ExtraBold"/>
                          <a:cs typeface="Plus Jakarta Sans ExtraBold"/>
                          <a:sym typeface="Plus Jakarta Sans ExtraBold"/>
                        </a:rPr>
                        <a:t>31.6</a:t>
                      </a:r>
                      <a:r>
                        <a:rPr lang="en-GB" sz="3000" baseline="30000">
                          <a:solidFill>
                            <a:srgbClr val="2A3953"/>
                          </a:solidFill>
                          <a:latin typeface="Plus Jakarta Sans ExtraBold"/>
                          <a:ea typeface="Plus Jakarta Sans ExtraBold"/>
                          <a:cs typeface="Plus Jakarta Sans ExtraBold"/>
                          <a:sym typeface="Plus Jakarta Sans ExtraBold"/>
                        </a:rPr>
                        <a:t>%</a:t>
                      </a:r>
                      <a:endParaRPr sz="3000" baseline="30000">
                        <a:solidFill>
                          <a:srgbClr val="2A3953"/>
                        </a:solidFill>
                        <a:latin typeface="Plus Jakarta Sans ExtraBold"/>
                        <a:ea typeface="Plus Jakarta Sans ExtraBold"/>
                        <a:cs typeface="Plus Jakarta Sans ExtraBold"/>
                        <a:sym typeface="Plus Jakarta Sans ExtraBold"/>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3000">
                          <a:solidFill>
                            <a:srgbClr val="2A3953"/>
                          </a:solidFill>
                          <a:latin typeface="Plus Jakarta Sans ExtraBold"/>
                          <a:ea typeface="Plus Jakarta Sans ExtraBold"/>
                          <a:cs typeface="Plus Jakarta Sans ExtraBold"/>
                          <a:sym typeface="Plus Jakarta Sans ExtraBold"/>
                        </a:rPr>
                        <a:t>34.5</a:t>
                      </a:r>
                      <a:r>
                        <a:rPr lang="en-GB" sz="3000" baseline="30000">
                          <a:solidFill>
                            <a:srgbClr val="2A3953"/>
                          </a:solidFill>
                          <a:latin typeface="Plus Jakarta Sans ExtraBold"/>
                          <a:ea typeface="Plus Jakarta Sans ExtraBold"/>
                          <a:cs typeface="Plus Jakarta Sans ExtraBold"/>
                          <a:sym typeface="Plus Jakarta Sans ExtraBold"/>
                        </a:rPr>
                        <a:t>%</a:t>
                      </a:r>
                      <a:endParaRPr sz="3000" baseline="30000">
                        <a:solidFill>
                          <a:srgbClr val="2A3953"/>
                        </a:solidFill>
                        <a:latin typeface="Plus Jakarta Sans ExtraBold"/>
                        <a:ea typeface="Plus Jakarta Sans ExtraBold"/>
                        <a:cs typeface="Plus Jakarta Sans ExtraBold"/>
                        <a:sym typeface="Plus Jakarta Sans ExtraBold"/>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GB" sz="3000" dirty="0">
                          <a:solidFill>
                            <a:srgbClr val="2A3953"/>
                          </a:solidFill>
                          <a:latin typeface="Plus Jakarta Sans ExtraBold"/>
                          <a:ea typeface="Plus Jakarta Sans ExtraBold"/>
                          <a:cs typeface="Plus Jakarta Sans ExtraBold"/>
                          <a:sym typeface="Plus Jakarta Sans ExtraBold"/>
                        </a:rPr>
                        <a:t>95.5</a:t>
                      </a:r>
                      <a:r>
                        <a:rPr lang="en-GB" sz="3000" baseline="30000" dirty="0">
                          <a:solidFill>
                            <a:srgbClr val="2A3953"/>
                          </a:solidFill>
                          <a:latin typeface="Plus Jakarta Sans ExtraBold"/>
                          <a:ea typeface="Plus Jakarta Sans ExtraBold"/>
                          <a:cs typeface="Plus Jakarta Sans ExtraBold"/>
                          <a:sym typeface="Plus Jakarta Sans ExtraBold"/>
                        </a:rPr>
                        <a:t>%</a:t>
                      </a:r>
                      <a:endParaRPr dirty="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472" name="Google Shape;1472;p1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1" name="Google Shape;1481;p123"/>
          <p:cNvSpPr txBox="1">
            <a:spLocks noGrp="1"/>
          </p:cNvSpPr>
          <p:nvPr>
            <p:ph type="title" idx="4294967295"/>
          </p:nvPr>
        </p:nvSpPr>
        <p:spPr>
          <a:xfrm>
            <a:off x="672800" y="637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3600">
                <a:solidFill>
                  <a:srgbClr val="2A3953"/>
                </a:solidFill>
                <a:latin typeface="Inter"/>
                <a:ea typeface="Inter"/>
                <a:cs typeface="Inter"/>
                <a:sym typeface="Inter"/>
              </a:rPr>
              <a:t>In the Headlines</a:t>
            </a:r>
            <a:endParaRPr sz="3600">
              <a:solidFill>
                <a:srgbClr val="2A3953"/>
              </a:solidFill>
              <a:latin typeface="Inter"/>
              <a:ea typeface="Inter"/>
              <a:cs typeface="Inter"/>
              <a:sym typeface="Inter"/>
            </a:endParaRPr>
          </a:p>
        </p:txBody>
      </p:sp>
      <p:pic>
        <p:nvPicPr>
          <p:cNvPr id="1482" name="Google Shape;1482;p123" descr="Headline from the article &quot;The Elite College Student Who Can't Read Books&quot;"/>
          <p:cNvPicPr preferRelativeResize="0"/>
          <p:nvPr/>
        </p:nvPicPr>
        <p:blipFill>
          <a:blip r:embed="rId3">
            <a:alphaModFix/>
          </a:blip>
          <a:stretch>
            <a:fillRect/>
          </a:stretch>
        </p:blipFill>
        <p:spPr>
          <a:xfrm rot="-274170">
            <a:off x="86025" y="1351549"/>
            <a:ext cx="3671451" cy="1056999"/>
          </a:xfrm>
          <a:prstGeom prst="rect">
            <a:avLst/>
          </a:prstGeom>
          <a:noFill/>
          <a:ln>
            <a:noFill/>
          </a:ln>
        </p:spPr>
      </p:pic>
      <p:pic>
        <p:nvPicPr>
          <p:cNvPr id="1483" name="Google Shape;1483;p123" descr="Headline from the article &quot;The Loss of Things I Took for Granted&quot;"/>
          <p:cNvPicPr preferRelativeResize="0"/>
          <p:nvPr/>
        </p:nvPicPr>
        <p:blipFill>
          <a:blip r:embed="rId4">
            <a:alphaModFix/>
          </a:blip>
          <a:stretch>
            <a:fillRect/>
          </a:stretch>
        </p:blipFill>
        <p:spPr>
          <a:xfrm>
            <a:off x="49750" y="2353400"/>
            <a:ext cx="4575800" cy="1487581"/>
          </a:xfrm>
          <a:prstGeom prst="rect">
            <a:avLst/>
          </a:prstGeom>
          <a:noFill/>
          <a:ln>
            <a:noFill/>
          </a:ln>
        </p:spPr>
      </p:pic>
      <p:pic>
        <p:nvPicPr>
          <p:cNvPr id="1484" name="Google Shape;1484;p123" descr="The headline for the article &quot;Is Reading Over for Gen Z Students?&quot;"/>
          <p:cNvPicPr preferRelativeResize="0"/>
          <p:nvPr/>
        </p:nvPicPr>
        <p:blipFill>
          <a:blip r:embed="rId5">
            <a:alphaModFix/>
          </a:blip>
          <a:stretch>
            <a:fillRect/>
          </a:stretch>
        </p:blipFill>
        <p:spPr>
          <a:xfrm rot="-222596">
            <a:off x="4695938" y="2459576"/>
            <a:ext cx="3310276" cy="879575"/>
          </a:xfrm>
          <a:prstGeom prst="rect">
            <a:avLst/>
          </a:prstGeom>
          <a:noFill/>
          <a:ln>
            <a:noFill/>
          </a:ln>
        </p:spPr>
      </p:pic>
      <p:pic>
        <p:nvPicPr>
          <p:cNvPr id="1485" name="Google Shape;1485;p123" descr="The headline for the article &quot;Is This the End of Reading?&quot;"/>
          <p:cNvPicPr preferRelativeResize="0"/>
          <p:nvPr/>
        </p:nvPicPr>
        <p:blipFill>
          <a:blip r:embed="rId6">
            <a:alphaModFix/>
          </a:blip>
          <a:stretch>
            <a:fillRect/>
          </a:stretch>
        </p:blipFill>
        <p:spPr>
          <a:xfrm rot="661278">
            <a:off x="4129550" y="574853"/>
            <a:ext cx="4575799" cy="1707675"/>
          </a:xfrm>
          <a:prstGeom prst="rect">
            <a:avLst/>
          </a:prstGeom>
          <a:noFill/>
          <a:ln>
            <a:noFill/>
          </a:ln>
        </p:spPr>
      </p:pic>
      <p:pic>
        <p:nvPicPr>
          <p:cNvPr id="1486" name="Google Shape;1486;p123" descr="Headline from the article &quot;Not-so-great expectations: Students are reading fewer books in English class&quot;"/>
          <p:cNvPicPr preferRelativeResize="0"/>
          <p:nvPr/>
        </p:nvPicPr>
        <p:blipFill>
          <a:blip r:embed="rId7">
            <a:alphaModFix/>
          </a:blip>
          <a:stretch>
            <a:fillRect/>
          </a:stretch>
        </p:blipFill>
        <p:spPr>
          <a:xfrm rot="128930">
            <a:off x="340950" y="3900249"/>
            <a:ext cx="3865024" cy="964579"/>
          </a:xfrm>
          <a:prstGeom prst="rect">
            <a:avLst/>
          </a:prstGeom>
          <a:noFill/>
          <a:ln>
            <a:noFill/>
          </a:ln>
        </p:spPr>
      </p:pic>
      <p:pic>
        <p:nvPicPr>
          <p:cNvPr id="1487" name="Google Shape;1487;p123" descr="Inside Higher Ed headline &quot;How Much Do Students Really Read?&quot;"/>
          <p:cNvPicPr preferRelativeResize="0"/>
          <p:nvPr/>
        </p:nvPicPr>
        <p:blipFill>
          <a:blip r:embed="rId8">
            <a:alphaModFix/>
          </a:blip>
          <a:stretch>
            <a:fillRect/>
          </a:stretch>
        </p:blipFill>
        <p:spPr>
          <a:xfrm>
            <a:off x="4363025" y="3451092"/>
            <a:ext cx="4658125" cy="1212125"/>
          </a:xfrm>
          <a:prstGeom prst="rect">
            <a:avLst/>
          </a:prstGeom>
          <a:noFill/>
          <a:ln>
            <a:noFill/>
          </a:ln>
        </p:spPr>
      </p:pic>
      <p:sp>
        <p:nvSpPr>
          <p:cNvPr id="1480" name="Google Shape;1480;p1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3" name="Google Shape;1493;p124"/>
          <p:cNvSpPr txBox="1">
            <a:spLocks noGrp="1"/>
          </p:cNvSpPr>
          <p:nvPr>
            <p:ph type="title" idx="4294967295"/>
          </p:nvPr>
        </p:nvSpPr>
        <p:spPr>
          <a:xfrm>
            <a:off x="672800" y="637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3600">
                <a:solidFill>
                  <a:srgbClr val="2A3953"/>
                </a:solidFill>
                <a:latin typeface="Inter"/>
                <a:ea typeface="Inter"/>
                <a:cs typeface="Inter"/>
                <a:sym typeface="Inter"/>
              </a:rPr>
              <a:t>Article Links</a:t>
            </a:r>
            <a:endParaRPr sz="3600">
              <a:solidFill>
                <a:srgbClr val="2A3953"/>
              </a:solidFill>
              <a:latin typeface="Inter"/>
              <a:ea typeface="Inter"/>
              <a:cs typeface="Inter"/>
              <a:sym typeface="Inter"/>
            </a:endParaRPr>
          </a:p>
        </p:txBody>
      </p:sp>
      <p:sp>
        <p:nvSpPr>
          <p:cNvPr id="1494" name="Google Shape;1494;p124"/>
          <p:cNvSpPr txBox="1"/>
          <p:nvPr/>
        </p:nvSpPr>
        <p:spPr>
          <a:xfrm>
            <a:off x="672800" y="1580200"/>
            <a:ext cx="7707900" cy="2338800"/>
          </a:xfrm>
          <a:prstGeom prst="rect">
            <a:avLst/>
          </a:prstGeom>
          <a:noFill/>
          <a:ln>
            <a:noFill/>
          </a:ln>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Clr>
                <a:srgbClr val="E12362"/>
              </a:buClr>
              <a:buSzPts val="1700"/>
              <a:buFont typeface="Inter"/>
              <a:buChar char="●"/>
            </a:pPr>
            <a:r>
              <a:rPr lang="en-GB" sz="1700" u="sng">
                <a:solidFill>
                  <a:srgbClr val="1155CC"/>
                </a:solidFill>
                <a:highlight>
                  <a:srgbClr val="FFFFFF"/>
                </a:highlight>
                <a:latin typeface="Inter"/>
                <a:ea typeface="Inter"/>
                <a:cs typeface="Inter"/>
                <a:sym typeface="Inter"/>
                <a:hlinkClick r:id="rId3">
                  <a:extLst>
                    <a:ext uri="{A12FA001-AC4F-418D-AE19-62706E023703}">
                      <ahyp:hlinkClr xmlns:ahyp="http://schemas.microsoft.com/office/drawing/2018/hyperlinkcolor" val="tx"/>
                    </a:ext>
                  </a:extLst>
                </a:hlinkClick>
              </a:rPr>
              <a:t>Slate: The Loss of Things I Took for Granted</a:t>
            </a:r>
            <a:endParaRPr sz="1700">
              <a:solidFill>
                <a:srgbClr val="2A3953"/>
              </a:solidFill>
              <a:latin typeface="Inter"/>
              <a:ea typeface="Inter"/>
              <a:cs typeface="Inter"/>
              <a:sym typeface="Inter"/>
            </a:endParaRPr>
          </a:p>
          <a:p>
            <a:pPr marL="457200" lvl="0" indent="-336550" algn="l" rtl="0">
              <a:lnSpc>
                <a:spcPct val="115000"/>
              </a:lnSpc>
              <a:spcBef>
                <a:spcPts val="1000"/>
              </a:spcBef>
              <a:spcAft>
                <a:spcPts val="0"/>
              </a:spcAft>
              <a:buClr>
                <a:srgbClr val="E12362"/>
              </a:buClr>
              <a:buSzPts val="1700"/>
              <a:buFont typeface="Inter"/>
              <a:buChar char="●"/>
            </a:pPr>
            <a:r>
              <a:rPr lang="en-GB" sz="1700" u="sng">
                <a:solidFill>
                  <a:srgbClr val="1155CC"/>
                </a:solidFill>
                <a:highlight>
                  <a:srgbClr val="FFFFFF"/>
                </a:highlight>
                <a:latin typeface="Inter"/>
                <a:ea typeface="Inter"/>
                <a:cs typeface="Inter"/>
                <a:sym typeface="Inter"/>
                <a:hlinkClick r:id="rId4">
                  <a:extLst>
                    <a:ext uri="{A12FA001-AC4F-418D-AE19-62706E023703}">
                      <ahyp:hlinkClr xmlns:ahyp="http://schemas.microsoft.com/office/drawing/2018/hyperlinkcolor" val="tx"/>
                    </a:ext>
                  </a:extLst>
                </a:hlinkClick>
              </a:rPr>
              <a:t>The Atlantic: The Elite College Students Who Can’t Read Books</a:t>
            </a:r>
            <a:endParaRPr sz="1700">
              <a:solidFill>
                <a:srgbClr val="2A3953"/>
              </a:solidFill>
              <a:latin typeface="Inter"/>
              <a:ea typeface="Inter"/>
              <a:cs typeface="Inter"/>
              <a:sym typeface="Inter"/>
            </a:endParaRPr>
          </a:p>
          <a:p>
            <a:pPr marL="457200" lvl="0" indent="-336550" algn="l" rtl="0">
              <a:lnSpc>
                <a:spcPct val="115000"/>
              </a:lnSpc>
              <a:spcBef>
                <a:spcPts val="1000"/>
              </a:spcBef>
              <a:spcAft>
                <a:spcPts val="0"/>
              </a:spcAft>
              <a:buClr>
                <a:srgbClr val="E12362"/>
              </a:buClr>
              <a:buSzPts val="1700"/>
              <a:buFont typeface="Inter"/>
              <a:buChar char="●"/>
            </a:pPr>
            <a:r>
              <a:rPr lang="en-GB" sz="1700" u="sng">
                <a:solidFill>
                  <a:srgbClr val="1155CC"/>
                </a:solidFill>
                <a:highlight>
                  <a:srgbClr val="FFFFFF"/>
                </a:highlight>
                <a:latin typeface="Inter"/>
                <a:ea typeface="Inter"/>
                <a:cs typeface="Inter"/>
                <a:sym typeface="Inter"/>
                <a:hlinkClick r:id="rId5">
                  <a:extLst>
                    <a:ext uri="{A12FA001-AC4F-418D-AE19-62706E023703}">
                      <ahyp:hlinkClr xmlns:ahyp="http://schemas.microsoft.com/office/drawing/2018/hyperlinkcolor" val="tx"/>
                    </a:ext>
                  </a:extLst>
                </a:hlinkClick>
              </a:rPr>
              <a:t>Inside Higher Ed: How Much Do Students Really Read? </a:t>
            </a:r>
            <a:endParaRPr sz="1700">
              <a:solidFill>
                <a:srgbClr val="2A3953"/>
              </a:solidFill>
              <a:latin typeface="Inter"/>
              <a:ea typeface="Inter"/>
              <a:cs typeface="Inter"/>
              <a:sym typeface="Inter"/>
            </a:endParaRPr>
          </a:p>
          <a:p>
            <a:pPr marL="457200" lvl="0" indent="-336550" algn="l" rtl="0">
              <a:lnSpc>
                <a:spcPct val="115000"/>
              </a:lnSpc>
              <a:spcBef>
                <a:spcPts val="1000"/>
              </a:spcBef>
              <a:spcAft>
                <a:spcPts val="0"/>
              </a:spcAft>
              <a:buClr>
                <a:srgbClr val="E12362"/>
              </a:buClr>
              <a:buSzPts val="1700"/>
              <a:buFont typeface="Inter"/>
              <a:buChar char="●"/>
            </a:pPr>
            <a:r>
              <a:rPr lang="en-GB" sz="1700" u="sng">
                <a:solidFill>
                  <a:srgbClr val="1155CC"/>
                </a:solidFill>
                <a:highlight>
                  <a:srgbClr val="FFFFFF"/>
                </a:highlight>
                <a:latin typeface="Inter"/>
                <a:ea typeface="Inter"/>
                <a:cs typeface="Inter"/>
                <a:sym typeface="Inter"/>
                <a:hlinkClick r:id="rId6">
                  <a:extLst>
                    <a:ext uri="{A12FA001-AC4F-418D-AE19-62706E023703}">
                      <ahyp:hlinkClr xmlns:ahyp="http://schemas.microsoft.com/office/drawing/2018/hyperlinkcolor" val="tx"/>
                    </a:ext>
                  </a:extLst>
                </a:hlinkClick>
              </a:rPr>
              <a:t>The Chronicle: Is This the End of Reading?</a:t>
            </a:r>
            <a:endParaRPr sz="1700">
              <a:solidFill>
                <a:srgbClr val="2A3953"/>
              </a:solidFill>
              <a:latin typeface="Inter"/>
              <a:ea typeface="Inter"/>
              <a:cs typeface="Inter"/>
              <a:sym typeface="Inter"/>
            </a:endParaRPr>
          </a:p>
          <a:p>
            <a:pPr marL="914400" lvl="1" indent="-336550" algn="l" rtl="0">
              <a:lnSpc>
                <a:spcPct val="115000"/>
              </a:lnSpc>
              <a:spcBef>
                <a:spcPts val="1000"/>
              </a:spcBef>
              <a:spcAft>
                <a:spcPts val="0"/>
              </a:spcAft>
              <a:buClr>
                <a:srgbClr val="2A3953"/>
              </a:buClr>
              <a:buSzPts val="1700"/>
              <a:buFont typeface="Inter"/>
              <a:buChar char="○"/>
            </a:pPr>
            <a:r>
              <a:rPr lang="en-GB" sz="1700" u="sng">
                <a:solidFill>
                  <a:srgbClr val="1155CC"/>
                </a:solidFill>
                <a:highlight>
                  <a:srgbClr val="FFFFFF"/>
                </a:highlight>
                <a:latin typeface="Inter"/>
                <a:ea typeface="Inter"/>
                <a:cs typeface="Inter"/>
                <a:sym typeface="Inter"/>
                <a:hlinkClick r:id="rId7">
                  <a:extLst>
                    <a:ext uri="{A12FA001-AC4F-418D-AE19-62706E023703}">
                      <ahyp:hlinkClr xmlns:ahyp="http://schemas.microsoft.com/office/drawing/2018/hyperlinkcolor" val="tx"/>
                    </a:ext>
                  </a:extLst>
                </a:hlinkClick>
              </a:rPr>
              <a:t>College Matters Podcast: Is Reading Over for Gen Z Students?</a:t>
            </a:r>
            <a:endParaRPr sz="1700">
              <a:solidFill>
                <a:srgbClr val="2A3953"/>
              </a:solidFill>
              <a:latin typeface="Inter"/>
              <a:ea typeface="Inter"/>
              <a:cs typeface="Inter"/>
              <a:sym typeface="Inter"/>
            </a:endParaRPr>
          </a:p>
          <a:p>
            <a:pPr marL="457200" lvl="0" indent="-336550" algn="l" rtl="0">
              <a:lnSpc>
                <a:spcPct val="115000"/>
              </a:lnSpc>
              <a:spcBef>
                <a:spcPts val="1000"/>
              </a:spcBef>
              <a:spcAft>
                <a:spcPts val="1000"/>
              </a:spcAft>
              <a:buClr>
                <a:srgbClr val="E12362"/>
              </a:buClr>
              <a:buSzPts val="1700"/>
              <a:buFont typeface="Inter"/>
              <a:buChar char="●"/>
            </a:pPr>
            <a:r>
              <a:rPr lang="en-GB" sz="1700" u="sng">
                <a:solidFill>
                  <a:srgbClr val="1155CC"/>
                </a:solidFill>
                <a:highlight>
                  <a:srgbClr val="FFFFFF"/>
                </a:highlight>
                <a:latin typeface="Inter"/>
                <a:ea typeface="Inter"/>
                <a:cs typeface="Inter"/>
                <a:sym typeface="Inter"/>
                <a:hlinkClick r:id="rId8">
                  <a:extLst>
                    <a:ext uri="{A12FA001-AC4F-418D-AE19-62706E023703}">
                      <ahyp:hlinkClr xmlns:ahyp="http://schemas.microsoft.com/office/drawing/2018/hyperlinkcolor" val="tx"/>
                    </a:ext>
                  </a:extLst>
                </a:hlinkClick>
              </a:rPr>
              <a:t>The Chronicle of Higher Education: Declarations of Dependence - The Many reasons students can't, or won't, work on their own. </a:t>
            </a:r>
            <a:endParaRPr sz="1700">
              <a:solidFill>
                <a:srgbClr val="2A3953"/>
              </a:solidFill>
              <a:latin typeface="Inter"/>
              <a:ea typeface="Inter"/>
              <a:cs typeface="Inter"/>
              <a:sym typeface="Inter"/>
            </a:endParaRPr>
          </a:p>
        </p:txBody>
      </p:sp>
      <p:sp>
        <p:nvSpPr>
          <p:cNvPr id="1492" name="Google Shape;1492;p1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8E4EEF"/>
            </a:gs>
            <a:gs pos="100000">
              <a:srgbClr val="662DB2"/>
            </a:gs>
          </a:gsLst>
          <a:lin ang="5400012" scaled="0"/>
        </a:gradFill>
        <a:effectLst/>
      </p:bgPr>
    </p:bg>
    <p:spTree>
      <p:nvGrpSpPr>
        <p:cNvPr id="1" name="Shape 1498"/>
        <p:cNvGrpSpPr/>
        <p:nvPr/>
      </p:nvGrpSpPr>
      <p:grpSpPr>
        <a:xfrm>
          <a:off x="0" y="0"/>
          <a:ext cx="0" cy="0"/>
          <a:chOff x="0" y="0"/>
          <a:chExt cx="0" cy="0"/>
        </a:xfrm>
      </p:grpSpPr>
      <p:sp>
        <p:nvSpPr>
          <p:cNvPr id="2" name="Title 1">
            <a:extLst>
              <a:ext uri="{FF2B5EF4-FFF2-40B4-BE49-F238E27FC236}">
                <a16:creationId xmlns:a16="http://schemas.microsoft.com/office/drawing/2014/main" id="{5BD13CE8-94A0-4A1C-93F1-6480365A378B}"/>
              </a:ext>
            </a:extLst>
          </p:cNvPr>
          <p:cNvSpPr>
            <a:spLocks noGrp="1"/>
          </p:cNvSpPr>
          <p:nvPr>
            <p:ph type="title"/>
          </p:nvPr>
        </p:nvSpPr>
        <p:spPr>
          <a:xfrm>
            <a:off x="672800" y="-819636"/>
            <a:ext cx="8520600" cy="572700"/>
          </a:xfrm>
        </p:spPr>
        <p:txBody>
          <a:bodyPr>
            <a:normAutofit fontScale="90000"/>
          </a:bodyPr>
          <a:lstStyle/>
          <a:p>
            <a:r>
              <a:rPr lang="en-US" dirty="0" err="1"/>
              <a:t>Read&amp;Write</a:t>
            </a:r>
            <a:endParaRPr lang="en-US" dirty="0"/>
          </a:p>
        </p:txBody>
      </p:sp>
      <p:pic>
        <p:nvPicPr>
          <p:cNvPr id="1502" name="Google Shape;1502;p125" descr="Read&amp;Write logo"/>
          <p:cNvPicPr preferRelativeResize="0"/>
          <p:nvPr/>
        </p:nvPicPr>
        <p:blipFill>
          <a:blip r:embed="rId3">
            <a:alphaModFix/>
          </a:blip>
          <a:stretch>
            <a:fillRect/>
          </a:stretch>
        </p:blipFill>
        <p:spPr>
          <a:xfrm>
            <a:off x="759650" y="1123501"/>
            <a:ext cx="3139200" cy="563975"/>
          </a:xfrm>
          <a:prstGeom prst="rect">
            <a:avLst/>
          </a:prstGeom>
          <a:noFill/>
          <a:ln>
            <a:noFill/>
          </a:ln>
        </p:spPr>
      </p:pic>
      <p:pic>
        <p:nvPicPr>
          <p:cNvPr id="1500" name="Google Shape;1500;p125" descr="Two Texthelpers standing in front of Read&amp;Write toolbar, laptop with Read&amp;Write open on screen, and other tools open"/>
          <p:cNvPicPr preferRelativeResize="0"/>
          <p:nvPr/>
        </p:nvPicPr>
        <p:blipFill>
          <a:blip r:embed="rId4">
            <a:alphaModFix/>
          </a:blip>
          <a:stretch>
            <a:fillRect/>
          </a:stretch>
        </p:blipFill>
        <p:spPr>
          <a:xfrm>
            <a:off x="4206250" y="772750"/>
            <a:ext cx="5037175" cy="1574125"/>
          </a:xfrm>
          <a:prstGeom prst="rect">
            <a:avLst/>
          </a:prstGeom>
          <a:noFill/>
          <a:ln>
            <a:noFill/>
          </a:ln>
        </p:spPr>
      </p:pic>
      <p:sp>
        <p:nvSpPr>
          <p:cNvPr id="1499" name="Google Shape;1499;p125"/>
          <p:cNvSpPr txBox="1"/>
          <p:nvPr/>
        </p:nvSpPr>
        <p:spPr>
          <a:xfrm>
            <a:off x="759650" y="2313250"/>
            <a:ext cx="5336400" cy="1293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GB" sz="2400">
                <a:solidFill>
                  <a:srgbClr val="FFFFFF"/>
                </a:solidFill>
                <a:latin typeface="Inter SemiBold"/>
                <a:ea typeface="Inter SemiBold"/>
                <a:cs typeface="Inter SemiBold"/>
                <a:sym typeface="Inter SemiBold"/>
              </a:rPr>
              <a:t>Help students understand, engage and express themselves</a:t>
            </a:r>
            <a:endParaRPr sz="2400">
              <a:solidFill>
                <a:srgbClr val="FFFFFF"/>
              </a:solidFill>
              <a:latin typeface="Inter SemiBold"/>
              <a:ea typeface="Inter SemiBold"/>
              <a:cs typeface="Inter SemiBold"/>
              <a:sym typeface="Inter SemiBold"/>
            </a:endParaRPr>
          </a:p>
          <a:p>
            <a:pPr marL="0" lvl="0" indent="0" algn="l" rtl="0">
              <a:lnSpc>
                <a:spcPct val="100000"/>
              </a:lnSpc>
              <a:spcBef>
                <a:spcPts val="0"/>
              </a:spcBef>
              <a:spcAft>
                <a:spcPts val="0"/>
              </a:spcAft>
              <a:buNone/>
            </a:pPr>
            <a:endParaRPr sz="2400">
              <a:solidFill>
                <a:srgbClr val="FFFFFF"/>
              </a:solidFill>
              <a:latin typeface="Inter SemiBold"/>
              <a:ea typeface="Inter SemiBold"/>
              <a:cs typeface="Inter SemiBold"/>
              <a:sym typeface="Inter SemiBold"/>
            </a:endParaRPr>
          </a:p>
        </p:txBody>
      </p:sp>
      <p:sp>
        <p:nvSpPr>
          <p:cNvPr id="1501" name="Google Shape;1501;p125"/>
          <p:cNvSpPr txBox="1"/>
          <p:nvPr/>
        </p:nvSpPr>
        <p:spPr>
          <a:xfrm>
            <a:off x="759650" y="3241225"/>
            <a:ext cx="5288100" cy="1272900"/>
          </a:xfrm>
          <a:prstGeom prst="rect">
            <a:avLst/>
          </a:prstGeom>
          <a:noFill/>
          <a:ln>
            <a:noFill/>
          </a:ln>
        </p:spPr>
        <p:txBody>
          <a:bodyPr spcFirstLastPara="1" wrap="square" lIns="91425" tIns="91425" rIns="91425" bIns="91425" anchor="t" anchorCtr="0">
            <a:spAutoFit/>
          </a:bodyPr>
          <a:lstStyle/>
          <a:p>
            <a:pPr marL="0" lvl="0" indent="0" algn="l" rtl="0">
              <a:lnSpc>
                <a:spcPct val="135000"/>
              </a:lnSpc>
              <a:spcBef>
                <a:spcPts val="0"/>
              </a:spcBef>
              <a:spcAft>
                <a:spcPts val="0"/>
              </a:spcAft>
              <a:buNone/>
            </a:pPr>
            <a:r>
              <a:rPr lang="en-GB">
                <a:solidFill>
                  <a:srgbClr val="FFFFFF"/>
                </a:solidFill>
                <a:latin typeface="Inter"/>
                <a:ea typeface="Inter"/>
                <a:cs typeface="Inter"/>
                <a:sym typeface="Inter"/>
              </a:rPr>
              <a:t>Read&amp;Write is a literacy support tool that offers help with everyday tasks like reading text out loud, understanding unfamiliar words, researching assignments and proofing written work. </a:t>
            </a:r>
            <a:endParaRPr>
              <a:latin typeface="Inter"/>
              <a:ea typeface="Inter"/>
              <a:cs typeface="Inter"/>
              <a:sym typeface="Inte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5A8A"/>
        </a:solidFill>
        <a:effectLst/>
      </p:bgPr>
    </p:bg>
    <p:spTree>
      <p:nvGrpSpPr>
        <p:cNvPr id="1" name="Shape 1506"/>
        <p:cNvGrpSpPr/>
        <p:nvPr/>
      </p:nvGrpSpPr>
      <p:grpSpPr>
        <a:xfrm>
          <a:off x="0" y="0"/>
          <a:ext cx="0" cy="0"/>
          <a:chOff x="0" y="0"/>
          <a:chExt cx="0" cy="0"/>
        </a:xfrm>
      </p:grpSpPr>
      <p:sp>
        <p:nvSpPr>
          <p:cNvPr id="2" name="Title 1">
            <a:extLst>
              <a:ext uri="{FF2B5EF4-FFF2-40B4-BE49-F238E27FC236}">
                <a16:creationId xmlns:a16="http://schemas.microsoft.com/office/drawing/2014/main" id="{4232DBC2-9610-4AD1-B168-9E3E2F944A62}"/>
              </a:ext>
            </a:extLst>
          </p:cNvPr>
          <p:cNvSpPr>
            <a:spLocks noGrp="1"/>
          </p:cNvSpPr>
          <p:nvPr>
            <p:ph type="title"/>
          </p:nvPr>
        </p:nvSpPr>
        <p:spPr>
          <a:xfrm>
            <a:off x="226208" y="-769408"/>
            <a:ext cx="8520600" cy="572700"/>
          </a:xfrm>
        </p:spPr>
        <p:txBody>
          <a:bodyPr>
            <a:normAutofit fontScale="90000"/>
          </a:bodyPr>
          <a:lstStyle/>
          <a:p>
            <a:r>
              <a:rPr lang="en-US" dirty="0" err="1"/>
              <a:t>OrbitNote</a:t>
            </a:r>
            <a:endParaRPr lang="en-US" dirty="0"/>
          </a:p>
        </p:txBody>
      </p:sp>
      <p:pic>
        <p:nvPicPr>
          <p:cNvPr id="1511" name="Google Shape;1511;p126" descr="OrbitNote logo"/>
          <p:cNvPicPr preferRelativeResize="0"/>
          <p:nvPr/>
        </p:nvPicPr>
        <p:blipFill>
          <a:blip r:embed="rId3">
            <a:alphaModFix/>
          </a:blip>
          <a:stretch>
            <a:fillRect/>
          </a:stretch>
        </p:blipFill>
        <p:spPr>
          <a:xfrm>
            <a:off x="833725" y="811250"/>
            <a:ext cx="3013200" cy="642281"/>
          </a:xfrm>
          <a:prstGeom prst="rect">
            <a:avLst/>
          </a:prstGeom>
          <a:noFill/>
          <a:ln>
            <a:noFill/>
          </a:ln>
        </p:spPr>
      </p:pic>
      <p:sp>
        <p:nvSpPr>
          <p:cNvPr id="1507" name="Google Shape;1507;p126"/>
          <p:cNvSpPr txBox="1"/>
          <p:nvPr/>
        </p:nvSpPr>
        <p:spPr>
          <a:xfrm>
            <a:off x="754500" y="1752325"/>
            <a:ext cx="4261800" cy="1293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GB" sz="2400">
                <a:solidFill>
                  <a:srgbClr val="FFFFFF"/>
                </a:solidFill>
                <a:latin typeface="Plus Jakarta Sans ExtraBold"/>
                <a:ea typeface="Plus Jakarta Sans ExtraBold"/>
                <a:cs typeface="Plus Jakarta Sans ExtraBold"/>
                <a:sym typeface="Plus Jakarta Sans ExtraBold"/>
              </a:rPr>
              <a:t>Create, convert, connect:</a:t>
            </a:r>
            <a:endParaRPr sz="2400">
              <a:solidFill>
                <a:srgbClr val="FFFFFF"/>
              </a:solidFill>
              <a:latin typeface="Plus Jakarta Sans ExtraBold"/>
              <a:ea typeface="Plus Jakarta Sans ExtraBold"/>
              <a:cs typeface="Plus Jakarta Sans ExtraBold"/>
              <a:sym typeface="Plus Jakarta Sans ExtraBold"/>
            </a:endParaRPr>
          </a:p>
          <a:p>
            <a:pPr marL="0" lvl="0" indent="0" algn="l" rtl="0">
              <a:lnSpc>
                <a:spcPct val="100000"/>
              </a:lnSpc>
              <a:spcBef>
                <a:spcPts val="0"/>
              </a:spcBef>
              <a:spcAft>
                <a:spcPts val="0"/>
              </a:spcAft>
              <a:buNone/>
            </a:pPr>
            <a:r>
              <a:rPr lang="en-GB" sz="2400">
                <a:solidFill>
                  <a:srgbClr val="FFFFFF"/>
                </a:solidFill>
                <a:latin typeface="Plus Jakarta Sans ExtraBold"/>
                <a:ea typeface="Plus Jakarta Sans ExtraBold"/>
                <a:cs typeface="Plus Jakarta Sans ExtraBold"/>
                <a:sym typeface="Plus Jakarta Sans ExtraBold"/>
              </a:rPr>
              <a:t>Take your documents to the next level </a:t>
            </a:r>
            <a:endParaRPr sz="2400">
              <a:solidFill>
                <a:srgbClr val="FFFFFF"/>
              </a:solidFill>
              <a:latin typeface="Plus Jakarta Sans ExtraBold"/>
              <a:ea typeface="Plus Jakarta Sans ExtraBold"/>
              <a:cs typeface="Plus Jakarta Sans ExtraBold"/>
              <a:sym typeface="Plus Jakarta Sans ExtraBold"/>
            </a:endParaRPr>
          </a:p>
        </p:txBody>
      </p:sp>
      <p:sp>
        <p:nvSpPr>
          <p:cNvPr id="1508" name="Google Shape;1508;p126"/>
          <p:cNvSpPr txBox="1"/>
          <p:nvPr/>
        </p:nvSpPr>
        <p:spPr>
          <a:xfrm>
            <a:off x="754500" y="3045325"/>
            <a:ext cx="4676700" cy="1563900"/>
          </a:xfrm>
          <a:prstGeom prst="rect">
            <a:avLst/>
          </a:prstGeom>
          <a:noFill/>
          <a:ln>
            <a:noFill/>
          </a:ln>
        </p:spPr>
        <p:txBody>
          <a:bodyPr spcFirstLastPara="1" wrap="square" lIns="91425" tIns="91425" rIns="91425" bIns="91425" anchor="t" anchorCtr="0">
            <a:spAutoFit/>
          </a:bodyPr>
          <a:lstStyle/>
          <a:p>
            <a:pPr marL="0" lvl="0" indent="0" algn="l" rtl="0">
              <a:lnSpc>
                <a:spcPct val="135000"/>
              </a:lnSpc>
              <a:spcBef>
                <a:spcPts val="0"/>
              </a:spcBef>
              <a:spcAft>
                <a:spcPts val="0"/>
              </a:spcAft>
              <a:buClr>
                <a:schemeClr val="dk1"/>
              </a:buClr>
              <a:buSzPts val="1100"/>
              <a:buFont typeface="Arial"/>
              <a:buNone/>
            </a:pPr>
            <a:r>
              <a:rPr lang="en-GB">
                <a:solidFill>
                  <a:schemeClr val="lt1"/>
                </a:solidFill>
                <a:latin typeface="Inter"/>
                <a:ea typeface="Inter"/>
                <a:cs typeface="Inter"/>
                <a:sym typeface="Inter"/>
              </a:rPr>
              <a:t>OrbitNote allows you to transform and interact with documents in a completely different way. Create an accessible, dynamic and collaborative space that works for everyone.</a:t>
            </a:r>
            <a:endParaRPr>
              <a:solidFill>
                <a:schemeClr val="lt1"/>
              </a:solidFill>
              <a:latin typeface="Inter"/>
              <a:ea typeface="Inter"/>
              <a:cs typeface="Inter"/>
              <a:sym typeface="Inter"/>
            </a:endParaRPr>
          </a:p>
          <a:p>
            <a:pPr marL="0" lvl="0" indent="0" algn="l" rtl="0">
              <a:lnSpc>
                <a:spcPct val="135000"/>
              </a:lnSpc>
              <a:spcBef>
                <a:spcPts val="0"/>
              </a:spcBef>
              <a:spcAft>
                <a:spcPts val="0"/>
              </a:spcAft>
              <a:buNone/>
            </a:pPr>
            <a:endParaRPr>
              <a:solidFill>
                <a:srgbClr val="FFFFFF"/>
              </a:solidFill>
              <a:latin typeface="Inter"/>
              <a:ea typeface="Inter"/>
              <a:cs typeface="Inter"/>
              <a:sym typeface="Inter"/>
            </a:endParaRPr>
          </a:p>
        </p:txBody>
      </p:sp>
      <p:pic>
        <p:nvPicPr>
          <p:cNvPr id="1510" name="Google Shape;1510;p126" descr="Laptop with OrbitNote dashboard on screen, OrbitNote toolbar in foreground, with additional vignettes of OrbitNote and Texthelpers scattered around the laptop. "/>
          <p:cNvPicPr preferRelativeResize="0"/>
          <p:nvPr/>
        </p:nvPicPr>
        <p:blipFill>
          <a:blip r:embed="rId4">
            <a:alphaModFix/>
          </a:blip>
          <a:stretch>
            <a:fillRect/>
          </a:stretch>
        </p:blipFill>
        <p:spPr>
          <a:xfrm>
            <a:off x="4789175" y="1098450"/>
            <a:ext cx="4153475" cy="2121550"/>
          </a:xfrm>
          <a:prstGeom prst="rect">
            <a:avLst/>
          </a:prstGeom>
          <a:noFill/>
          <a:ln>
            <a:noFill/>
          </a:ln>
        </p:spPr>
      </p:pic>
      <p:sp>
        <p:nvSpPr>
          <p:cNvPr id="1509" name="Google Shape;1509;p126"/>
          <p:cNvSpPr txBox="1">
            <a:spLocks noGrp="1"/>
          </p:cNvSpPr>
          <p:nvPr>
            <p:ph type="sldNum" idx="12"/>
          </p:nvPr>
        </p:nvSpPr>
        <p:spPr>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b="0">
                <a:solidFill>
                  <a:schemeClr val="lt1"/>
                </a:solidFill>
                <a:latin typeface="Plus Jakarta Sans ExtraBold"/>
                <a:ea typeface="Plus Jakarta Sans ExtraBold"/>
                <a:cs typeface="Plus Jakarta Sans ExtraBold"/>
                <a:sym typeface="Plus Jakarta Sans ExtraBold"/>
              </a:rPr>
              <a:t>17</a:t>
            </a:fld>
            <a:endParaRPr b="0">
              <a:solidFill>
                <a:schemeClr val="lt1"/>
              </a:solidFill>
              <a:latin typeface="Plus Jakarta Sans ExtraBold"/>
              <a:ea typeface="Plus Jakarta Sans ExtraBold"/>
              <a:cs typeface="Plus Jakarta Sans ExtraBold"/>
              <a:sym typeface="Plus Jakarta Sans Extra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00B7FF"/>
            </a:gs>
            <a:gs pos="58999">
              <a:srgbClr val="007BBD"/>
            </a:gs>
            <a:gs pos="100000">
              <a:srgbClr val="007BBD"/>
            </a:gs>
          </a:gsLst>
          <a:lin ang="5400012" scaled="0"/>
        </a:gradFill>
        <a:effectLst/>
      </p:bgPr>
    </p:bg>
    <p:spTree>
      <p:nvGrpSpPr>
        <p:cNvPr id="1" name="Shape 1515"/>
        <p:cNvGrpSpPr/>
        <p:nvPr/>
      </p:nvGrpSpPr>
      <p:grpSpPr>
        <a:xfrm>
          <a:off x="0" y="0"/>
          <a:ext cx="0" cy="0"/>
          <a:chOff x="0" y="0"/>
          <a:chExt cx="0" cy="0"/>
        </a:xfrm>
      </p:grpSpPr>
      <p:sp>
        <p:nvSpPr>
          <p:cNvPr id="2" name="Title 1">
            <a:extLst>
              <a:ext uri="{FF2B5EF4-FFF2-40B4-BE49-F238E27FC236}">
                <a16:creationId xmlns:a16="http://schemas.microsoft.com/office/drawing/2014/main" id="{9757C563-3A1A-43CF-ADC7-AAE01087F6FD}"/>
              </a:ext>
            </a:extLst>
          </p:cNvPr>
          <p:cNvSpPr>
            <a:spLocks noGrp="1"/>
          </p:cNvSpPr>
          <p:nvPr>
            <p:ph type="title"/>
          </p:nvPr>
        </p:nvSpPr>
        <p:spPr>
          <a:xfrm>
            <a:off x="672800" y="-1028361"/>
            <a:ext cx="8520600" cy="572700"/>
          </a:xfrm>
        </p:spPr>
        <p:txBody>
          <a:bodyPr>
            <a:normAutofit fontScale="90000"/>
          </a:bodyPr>
          <a:lstStyle/>
          <a:p>
            <a:r>
              <a:rPr lang="en-US" dirty="0" err="1"/>
              <a:t>Equatio</a:t>
            </a:r>
            <a:endParaRPr lang="en-US" dirty="0"/>
          </a:p>
        </p:txBody>
      </p:sp>
      <p:pic>
        <p:nvPicPr>
          <p:cNvPr id="1519" name="Google Shape;1519;p127" descr="Equatio logo"/>
          <p:cNvPicPr preferRelativeResize="0"/>
          <p:nvPr/>
        </p:nvPicPr>
        <p:blipFill>
          <a:blip r:embed="rId3">
            <a:alphaModFix/>
          </a:blip>
          <a:stretch>
            <a:fillRect/>
          </a:stretch>
        </p:blipFill>
        <p:spPr>
          <a:xfrm>
            <a:off x="759650" y="861177"/>
            <a:ext cx="2766075" cy="688750"/>
          </a:xfrm>
          <a:prstGeom prst="rect">
            <a:avLst/>
          </a:prstGeom>
          <a:noFill/>
          <a:ln>
            <a:noFill/>
          </a:ln>
        </p:spPr>
      </p:pic>
      <p:pic>
        <p:nvPicPr>
          <p:cNvPr id="1516" name="Google Shape;1516;p127" descr="Texthelp holding a pencil while standing next to a laptop screen that is open. The laptop screen has the Equatio toolbar open with the Handwriting Recognition feature up on the screen and an equation floating in the foreground. "/>
          <p:cNvPicPr preferRelativeResize="0"/>
          <p:nvPr/>
        </p:nvPicPr>
        <p:blipFill>
          <a:blip r:embed="rId4">
            <a:alphaModFix/>
          </a:blip>
          <a:stretch>
            <a:fillRect/>
          </a:stretch>
        </p:blipFill>
        <p:spPr>
          <a:xfrm>
            <a:off x="4759115" y="251675"/>
            <a:ext cx="3961007" cy="1999625"/>
          </a:xfrm>
          <a:prstGeom prst="rect">
            <a:avLst/>
          </a:prstGeom>
          <a:noFill/>
          <a:ln>
            <a:noFill/>
          </a:ln>
        </p:spPr>
      </p:pic>
      <p:sp>
        <p:nvSpPr>
          <p:cNvPr id="1517" name="Google Shape;1517;p127"/>
          <p:cNvSpPr txBox="1"/>
          <p:nvPr/>
        </p:nvSpPr>
        <p:spPr>
          <a:xfrm>
            <a:off x="759650" y="2311792"/>
            <a:ext cx="5288100" cy="554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GB" sz="2400" b="1">
                <a:solidFill>
                  <a:srgbClr val="FFFFFF"/>
                </a:solidFill>
                <a:latin typeface="Lexend Deca"/>
                <a:ea typeface="Lexend Deca"/>
                <a:cs typeface="Lexend Deca"/>
                <a:sym typeface="Lexend Deca"/>
              </a:rPr>
              <a:t>Make math Digital</a:t>
            </a:r>
            <a:endParaRPr sz="2400">
              <a:solidFill>
                <a:srgbClr val="FFFFFF"/>
              </a:solidFill>
              <a:latin typeface="Lexend Deca"/>
              <a:ea typeface="Lexend Deca"/>
              <a:cs typeface="Lexend Deca"/>
              <a:sym typeface="Lexend Deca"/>
            </a:endParaRPr>
          </a:p>
        </p:txBody>
      </p:sp>
      <p:sp>
        <p:nvSpPr>
          <p:cNvPr id="1518" name="Google Shape;1518;p127"/>
          <p:cNvSpPr txBox="1"/>
          <p:nvPr/>
        </p:nvSpPr>
        <p:spPr>
          <a:xfrm>
            <a:off x="759650" y="2865900"/>
            <a:ext cx="5288100" cy="1583700"/>
          </a:xfrm>
          <a:prstGeom prst="rect">
            <a:avLst/>
          </a:prstGeom>
          <a:noFill/>
          <a:ln>
            <a:noFill/>
          </a:ln>
        </p:spPr>
        <p:txBody>
          <a:bodyPr spcFirstLastPara="1" wrap="square" lIns="91425" tIns="91425" rIns="91425" bIns="91425" anchor="t" anchorCtr="0">
            <a:spAutoFit/>
          </a:bodyPr>
          <a:lstStyle/>
          <a:p>
            <a:pPr marL="0" lvl="0" indent="0" algn="l" rtl="0">
              <a:lnSpc>
                <a:spcPct val="135000"/>
              </a:lnSpc>
              <a:spcBef>
                <a:spcPts val="0"/>
              </a:spcBef>
              <a:spcAft>
                <a:spcPts val="0"/>
              </a:spcAft>
              <a:buNone/>
            </a:pPr>
            <a:r>
              <a:rPr lang="en-GB" sz="1800">
                <a:solidFill>
                  <a:srgbClr val="FFFFFF"/>
                </a:solidFill>
                <a:latin typeface="Open Sans"/>
                <a:ea typeface="Open Sans"/>
                <a:cs typeface="Open Sans"/>
                <a:sym typeface="Open Sans"/>
              </a:rPr>
              <a:t>Equatio allows you to create equations, formulas, and more, digitally. Helping to make math and STEM classes more accessible and engaging for every student.</a:t>
            </a:r>
            <a:endParaRPr sz="1800">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24"/>
        <p:cNvGrpSpPr/>
        <p:nvPr/>
      </p:nvGrpSpPr>
      <p:grpSpPr>
        <a:xfrm>
          <a:off x="0" y="0"/>
          <a:ext cx="0" cy="0"/>
          <a:chOff x="0" y="0"/>
          <a:chExt cx="0" cy="0"/>
        </a:xfrm>
      </p:grpSpPr>
      <p:sp>
        <p:nvSpPr>
          <p:cNvPr id="1526" name="Google Shape;1526;p128"/>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solidFill>
                  <a:srgbClr val="2A3953"/>
                </a:solidFill>
              </a:rPr>
              <a:t>Let’s Take a Peek - Learner Preparedness</a:t>
            </a:r>
            <a:endParaRPr>
              <a:solidFill>
                <a:srgbClr val="2A3953"/>
              </a:solidFill>
            </a:endParaRPr>
          </a:p>
        </p:txBody>
      </p:sp>
      <p:pic>
        <p:nvPicPr>
          <p:cNvPr id="1527" name="Google Shape;1527;p128" descr="Texthelper with extra large binoculars in front of its face"/>
          <p:cNvPicPr preferRelativeResize="0"/>
          <p:nvPr/>
        </p:nvPicPr>
        <p:blipFill>
          <a:blip r:embed="rId3">
            <a:alphaModFix/>
          </a:blip>
          <a:stretch>
            <a:fillRect/>
          </a:stretch>
        </p:blipFill>
        <p:spPr>
          <a:xfrm>
            <a:off x="5805150" y="2992650"/>
            <a:ext cx="2814056" cy="1846050"/>
          </a:xfrm>
          <a:prstGeom prst="rect">
            <a:avLst/>
          </a:prstGeom>
          <a:noFill/>
          <a:ln>
            <a:noFill/>
          </a:ln>
        </p:spPr>
      </p:pic>
      <p:sp>
        <p:nvSpPr>
          <p:cNvPr id="1525" name="Google Shape;1525;p1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9" name="Google Shape;1359;p111"/>
          <p:cNvSpPr txBox="1">
            <a:spLocks noGrp="1"/>
          </p:cNvSpPr>
          <p:nvPr>
            <p:ph type="title" idx="4294967295"/>
          </p:nvPr>
        </p:nvSpPr>
        <p:spPr>
          <a:xfrm>
            <a:off x="672800" y="637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3600">
                <a:solidFill>
                  <a:srgbClr val="2A3953"/>
                </a:solidFill>
                <a:latin typeface="Inter"/>
                <a:ea typeface="Inter"/>
                <a:cs typeface="Inter"/>
                <a:sym typeface="Inter"/>
              </a:rPr>
              <a:t>Hello There!</a:t>
            </a:r>
            <a:endParaRPr sz="3600">
              <a:solidFill>
                <a:srgbClr val="2A3953"/>
              </a:solidFill>
              <a:latin typeface="Inter"/>
              <a:ea typeface="Inter"/>
              <a:cs typeface="Inter"/>
              <a:sym typeface="Inter"/>
            </a:endParaRPr>
          </a:p>
        </p:txBody>
      </p:sp>
      <p:pic>
        <p:nvPicPr>
          <p:cNvPr id="1355" name="Google Shape;1355;p111" descr="Rachel Kruzel"/>
          <p:cNvPicPr preferRelativeResize="0"/>
          <p:nvPr/>
        </p:nvPicPr>
        <p:blipFill rotWithShape="1">
          <a:blip r:embed="rId3">
            <a:alphaModFix/>
          </a:blip>
          <a:srcRect/>
          <a:stretch/>
        </p:blipFill>
        <p:spPr>
          <a:xfrm>
            <a:off x="1634275" y="1705050"/>
            <a:ext cx="1733400" cy="1733400"/>
          </a:xfrm>
          <a:prstGeom prst="ellipse">
            <a:avLst/>
          </a:prstGeom>
          <a:noFill/>
          <a:ln>
            <a:noFill/>
          </a:ln>
        </p:spPr>
      </p:pic>
      <p:sp>
        <p:nvSpPr>
          <p:cNvPr id="1356" name="Google Shape;1356;p111"/>
          <p:cNvSpPr txBox="1"/>
          <p:nvPr/>
        </p:nvSpPr>
        <p:spPr>
          <a:xfrm>
            <a:off x="4024700" y="1224425"/>
            <a:ext cx="41820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2800" b="1">
                <a:solidFill>
                  <a:srgbClr val="2A3953"/>
                </a:solidFill>
                <a:latin typeface="Inter"/>
                <a:ea typeface="Inter"/>
                <a:cs typeface="Inter"/>
                <a:sym typeface="Inter"/>
              </a:rPr>
              <a:t>Rachel Kruzel, </a:t>
            </a:r>
            <a:r>
              <a:rPr lang="en-GB" sz="2800" b="1" i="1">
                <a:solidFill>
                  <a:srgbClr val="2A3953"/>
                </a:solidFill>
                <a:latin typeface="Inter"/>
                <a:ea typeface="Inter"/>
                <a:cs typeface="Inter"/>
                <a:sym typeface="Inter"/>
              </a:rPr>
              <a:t>ATP</a:t>
            </a:r>
            <a:endParaRPr sz="2800" b="1" i="1">
              <a:solidFill>
                <a:srgbClr val="2A3953"/>
              </a:solidFill>
              <a:latin typeface="Inter"/>
              <a:ea typeface="Inter"/>
              <a:cs typeface="Inter"/>
              <a:sym typeface="Inter"/>
            </a:endParaRPr>
          </a:p>
        </p:txBody>
      </p:sp>
      <p:sp>
        <p:nvSpPr>
          <p:cNvPr id="1357" name="Google Shape;1357;p111"/>
          <p:cNvSpPr txBox="1"/>
          <p:nvPr/>
        </p:nvSpPr>
        <p:spPr>
          <a:xfrm>
            <a:off x="4024700" y="1731675"/>
            <a:ext cx="4447800" cy="500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2050">
                <a:solidFill>
                  <a:srgbClr val="2A3953"/>
                </a:solidFill>
                <a:latin typeface="Inter"/>
                <a:ea typeface="Inter"/>
                <a:cs typeface="Inter"/>
                <a:sym typeface="Inter"/>
              </a:rPr>
              <a:t>Higher Education Specialist</a:t>
            </a:r>
            <a:endParaRPr sz="2050">
              <a:solidFill>
                <a:srgbClr val="2A3953"/>
              </a:solidFill>
              <a:latin typeface="Inter"/>
              <a:ea typeface="Inter"/>
              <a:cs typeface="Inter"/>
              <a:sym typeface="Inter"/>
            </a:endParaRPr>
          </a:p>
        </p:txBody>
      </p:sp>
      <p:sp>
        <p:nvSpPr>
          <p:cNvPr id="1358" name="Google Shape;1358;p111"/>
          <p:cNvSpPr txBox="1"/>
          <p:nvPr/>
        </p:nvSpPr>
        <p:spPr>
          <a:xfrm>
            <a:off x="4024700" y="2124175"/>
            <a:ext cx="4447800" cy="158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2050">
                <a:solidFill>
                  <a:srgbClr val="2A3953"/>
                </a:solidFill>
                <a:latin typeface="Inter"/>
                <a:ea typeface="Inter"/>
                <a:cs typeface="Inter"/>
                <a:sym typeface="Inter"/>
              </a:rPr>
              <a:t>Texthelp</a:t>
            </a:r>
            <a:endParaRPr sz="2050">
              <a:solidFill>
                <a:srgbClr val="2A3953"/>
              </a:solidFill>
              <a:latin typeface="Inter"/>
              <a:ea typeface="Inter"/>
              <a:cs typeface="Inter"/>
              <a:sym typeface="Inter"/>
            </a:endParaRPr>
          </a:p>
          <a:p>
            <a:pPr marL="0" lvl="0" indent="0" algn="l" rtl="0">
              <a:lnSpc>
                <a:spcPct val="115000"/>
              </a:lnSpc>
              <a:spcBef>
                <a:spcPts val="0"/>
              </a:spcBef>
              <a:spcAft>
                <a:spcPts val="0"/>
              </a:spcAft>
              <a:buNone/>
            </a:pPr>
            <a:endParaRPr sz="2050">
              <a:solidFill>
                <a:srgbClr val="2A3953"/>
              </a:solidFill>
              <a:latin typeface="Inter"/>
              <a:ea typeface="Inter"/>
              <a:cs typeface="Inter"/>
              <a:sym typeface="Inter"/>
            </a:endParaRPr>
          </a:p>
          <a:p>
            <a:pPr marL="0" lvl="0" indent="0" algn="l" rtl="0">
              <a:lnSpc>
                <a:spcPct val="115000"/>
              </a:lnSpc>
              <a:spcBef>
                <a:spcPts val="0"/>
              </a:spcBef>
              <a:spcAft>
                <a:spcPts val="0"/>
              </a:spcAft>
              <a:buNone/>
            </a:pPr>
            <a:r>
              <a:rPr lang="en-GB" sz="2050">
                <a:solidFill>
                  <a:srgbClr val="2A3953"/>
                </a:solidFill>
                <a:latin typeface="Inter"/>
                <a:ea typeface="Inter"/>
                <a:cs typeface="Inter"/>
                <a:sym typeface="Inter"/>
              </a:rPr>
              <a:t>Email: </a:t>
            </a:r>
            <a:r>
              <a:rPr lang="en-GB" sz="2050" u="sng">
                <a:solidFill>
                  <a:schemeClr val="hlink"/>
                </a:solidFill>
                <a:latin typeface="Inter"/>
                <a:ea typeface="Inter"/>
                <a:cs typeface="Inter"/>
                <a:sym typeface="Inter"/>
                <a:hlinkClick r:id="rId4"/>
              </a:rPr>
              <a:t>r.kruzel@texthelp.com</a:t>
            </a:r>
            <a:endParaRPr sz="2050">
              <a:solidFill>
                <a:srgbClr val="2A3953"/>
              </a:solidFill>
              <a:latin typeface="Inter"/>
              <a:ea typeface="Inter"/>
              <a:cs typeface="Inter"/>
              <a:sym typeface="Inter"/>
            </a:endParaRPr>
          </a:p>
          <a:p>
            <a:pPr marL="0" lvl="0" indent="0" algn="l" rtl="0">
              <a:lnSpc>
                <a:spcPct val="115000"/>
              </a:lnSpc>
              <a:spcBef>
                <a:spcPts val="0"/>
              </a:spcBef>
              <a:spcAft>
                <a:spcPts val="0"/>
              </a:spcAft>
              <a:buNone/>
            </a:pPr>
            <a:r>
              <a:rPr lang="en-GB" sz="2050">
                <a:solidFill>
                  <a:srgbClr val="2A3953"/>
                </a:solidFill>
                <a:latin typeface="Inter"/>
                <a:ea typeface="Inter"/>
                <a:cs typeface="Inter"/>
                <a:sym typeface="Inter"/>
              </a:rPr>
              <a:t>Phone: 651-245-3128</a:t>
            </a:r>
            <a:endParaRPr sz="2050">
              <a:solidFill>
                <a:srgbClr val="2A3953"/>
              </a:solidFill>
              <a:latin typeface="Inter"/>
              <a:ea typeface="Inter"/>
              <a:cs typeface="Inter"/>
              <a:sym typeface="Inter"/>
            </a:endParaRPr>
          </a:p>
        </p:txBody>
      </p:sp>
      <p:sp>
        <p:nvSpPr>
          <p:cNvPr id="1354" name="Google Shape;1354;p1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531"/>
        <p:cNvGrpSpPr/>
        <p:nvPr/>
      </p:nvGrpSpPr>
      <p:grpSpPr>
        <a:xfrm>
          <a:off x="0" y="0"/>
          <a:ext cx="0" cy="0"/>
          <a:chOff x="0" y="0"/>
          <a:chExt cx="0" cy="0"/>
        </a:xfrm>
      </p:grpSpPr>
      <p:sp>
        <p:nvSpPr>
          <p:cNvPr id="1532" name="Google Shape;1532;p129">
            <a:extLst>
              <a:ext uri="{C183D7F6-B498-43B3-948B-1728B52AA6E4}">
                <adec:decorative xmlns:adec="http://schemas.microsoft.com/office/drawing/2017/decorative" val="1"/>
              </a:ext>
            </a:extLst>
          </p:cNvPr>
          <p:cNvSpPr/>
          <p:nvPr/>
        </p:nvSpPr>
        <p:spPr>
          <a:xfrm>
            <a:off x="4572000" y="0"/>
            <a:ext cx="4572000" cy="5143500"/>
          </a:xfrm>
          <a:prstGeom prst="rect">
            <a:avLst/>
          </a:prstGeom>
          <a:solidFill>
            <a:srgbClr val="F4F5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29">
            <a:extLst>
              <a:ext uri="{C183D7F6-B498-43B3-948B-1728B52AA6E4}">
                <adec:decorative xmlns:adec="http://schemas.microsoft.com/office/drawing/2017/decorative" val="1"/>
              </a:ext>
            </a:extLst>
          </p:cNvPr>
          <p:cNvSpPr txBox="1"/>
          <p:nvPr/>
        </p:nvSpPr>
        <p:spPr>
          <a:xfrm>
            <a:off x="0" y="-40587"/>
            <a:ext cx="9144000" cy="540000"/>
          </a:xfrm>
          <a:prstGeom prst="rect">
            <a:avLst/>
          </a:prstGeom>
          <a:solidFill>
            <a:srgbClr val="434E65"/>
          </a:solidFill>
          <a:ln>
            <a:noFill/>
          </a:ln>
        </p:spPr>
        <p:txBody>
          <a:bodyPr spcFirstLastPara="1" wrap="square" lIns="360000" tIns="91425" rIns="360000" bIns="91425" anchor="ctr" anchorCtr="0">
            <a:noAutofit/>
          </a:bodyPr>
          <a:lstStyle/>
          <a:p>
            <a:pPr marL="0" lvl="0" indent="0" algn="ctr" rtl="0">
              <a:spcBef>
                <a:spcPts val="0"/>
              </a:spcBef>
              <a:spcAft>
                <a:spcPts val="0"/>
              </a:spcAft>
              <a:buNone/>
            </a:pPr>
            <a:endParaRPr sz="2000" b="1">
              <a:solidFill>
                <a:srgbClr val="FFFFFF"/>
              </a:solidFill>
              <a:latin typeface="Lexend Deca"/>
              <a:ea typeface="Lexend Deca"/>
              <a:cs typeface="Lexend Deca"/>
              <a:sym typeface="Lexend Deca"/>
            </a:endParaRPr>
          </a:p>
        </p:txBody>
      </p:sp>
      <p:pic>
        <p:nvPicPr>
          <p:cNvPr id="1536" name="Google Shape;1536;p129" descr="Texthelper"/>
          <p:cNvPicPr preferRelativeResize="0"/>
          <p:nvPr/>
        </p:nvPicPr>
        <p:blipFill rotWithShape="1">
          <a:blip r:embed="rId3">
            <a:alphaModFix/>
          </a:blip>
          <a:srcRect r="79989"/>
          <a:stretch/>
        </p:blipFill>
        <p:spPr>
          <a:xfrm>
            <a:off x="365600" y="151075"/>
            <a:ext cx="239975" cy="237850"/>
          </a:xfrm>
          <a:prstGeom prst="rect">
            <a:avLst/>
          </a:prstGeom>
          <a:noFill/>
          <a:ln>
            <a:noFill/>
          </a:ln>
        </p:spPr>
      </p:pic>
      <p:pic>
        <p:nvPicPr>
          <p:cNvPr id="1546" name="Google Shape;1546;p129" descr="Texthelper"/>
          <p:cNvPicPr preferRelativeResize="0"/>
          <p:nvPr/>
        </p:nvPicPr>
        <p:blipFill rotWithShape="1">
          <a:blip r:embed="rId4">
            <a:alphaModFix/>
          </a:blip>
          <a:srcRect r="80510"/>
          <a:stretch/>
        </p:blipFill>
        <p:spPr>
          <a:xfrm>
            <a:off x="359988" y="146100"/>
            <a:ext cx="245576" cy="247800"/>
          </a:xfrm>
          <a:prstGeom prst="rect">
            <a:avLst/>
          </a:prstGeom>
          <a:noFill/>
          <a:ln>
            <a:noFill/>
          </a:ln>
        </p:spPr>
      </p:pic>
      <p:sp>
        <p:nvSpPr>
          <p:cNvPr id="1545" name="Google Shape;1545;p129"/>
          <p:cNvSpPr txBox="1"/>
          <p:nvPr/>
        </p:nvSpPr>
        <p:spPr>
          <a:xfrm>
            <a:off x="752925" y="54450"/>
            <a:ext cx="4297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a:solidFill>
                  <a:schemeClr val="lt1"/>
                </a:solidFill>
                <a:latin typeface="Inter"/>
                <a:ea typeface="Inter"/>
                <a:cs typeface="Inter"/>
                <a:sym typeface="Inter"/>
              </a:rPr>
              <a:t>What’s next</a:t>
            </a:r>
            <a:endParaRPr/>
          </a:p>
        </p:txBody>
      </p:sp>
      <p:sp>
        <p:nvSpPr>
          <p:cNvPr id="1534" name="Google Shape;1534;p129"/>
          <p:cNvSpPr txBox="1">
            <a:spLocks noGrp="1"/>
          </p:cNvSpPr>
          <p:nvPr>
            <p:ph type="title" idx="4294967295"/>
          </p:nvPr>
        </p:nvSpPr>
        <p:spPr>
          <a:xfrm>
            <a:off x="365600" y="946113"/>
            <a:ext cx="4009200" cy="101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b="0">
                <a:latin typeface="Plus Jakarta Sans ExtraBold"/>
                <a:ea typeface="Plus Jakarta Sans ExtraBold"/>
                <a:cs typeface="Plus Jakarta Sans ExtraBold"/>
                <a:sym typeface="Plus Jakarta Sans ExtraBold"/>
              </a:rPr>
              <a:t>Custom topics</a:t>
            </a:r>
            <a:endParaRPr sz="2400" b="0">
              <a:solidFill>
                <a:srgbClr val="444F66"/>
              </a:solidFill>
              <a:latin typeface="Plus Jakarta Sans ExtraBold"/>
              <a:ea typeface="Plus Jakarta Sans ExtraBold"/>
              <a:cs typeface="Plus Jakarta Sans ExtraBold"/>
              <a:sym typeface="Plus Jakarta Sans ExtraBold"/>
            </a:endParaRPr>
          </a:p>
        </p:txBody>
      </p:sp>
      <p:sp>
        <p:nvSpPr>
          <p:cNvPr id="1535" name="Google Shape;1535;p129"/>
          <p:cNvSpPr txBox="1"/>
          <p:nvPr/>
        </p:nvSpPr>
        <p:spPr>
          <a:xfrm>
            <a:off x="432938" y="1634800"/>
            <a:ext cx="3874500" cy="9390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0"/>
              </a:spcAft>
              <a:buNone/>
            </a:pPr>
            <a:r>
              <a:rPr lang="en-GB">
                <a:solidFill>
                  <a:srgbClr val="232937"/>
                </a:solidFill>
                <a:latin typeface="Inter"/>
                <a:ea typeface="Inter"/>
                <a:cs typeface="Inter"/>
                <a:sym typeface="Inter"/>
              </a:rPr>
              <a:t>Create your own topics from a website or selected text, to see more subject-specific words in your prediction list.</a:t>
            </a:r>
            <a:endParaRPr>
              <a:latin typeface="Inter"/>
              <a:ea typeface="Inter"/>
              <a:cs typeface="Inter"/>
              <a:sym typeface="Inter"/>
            </a:endParaRPr>
          </a:p>
        </p:txBody>
      </p:sp>
      <p:pic>
        <p:nvPicPr>
          <p:cNvPr id="1537" name="Google Shape;1537;p129" descr="Photo of Custom Topics"/>
          <p:cNvPicPr preferRelativeResize="0"/>
          <p:nvPr/>
        </p:nvPicPr>
        <p:blipFill>
          <a:blip r:embed="rId5">
            <a:alphaModFix/>
          </a:blip>
          <a:stretch>
            <a:fillRect/>
          </a:stretch>
        </p:blipFill>
        <p:spPr>
          <a:xfrm>
            <a:off x="1220700" y="3005949"/>
            <a:ext cx="2165225" cy="1519000"/>
          </a:xfrm>
          <a:prstGeom prst="rect">
            <a:avLst/>
          </a:prstGeom>
          <a:noFill/>
          <a:ln>
            <a:noFill/>
          </a:ln>
          <a:effectLst>
            <a:outerShdw blurRad="57150" dist="19050" dir="5400000" algn="bl" rotWithShape="0">
              <a:srgbClr val="000000">
                <a:alpha val="50000"/>
              </a:srgbClr>
            </a:outerShdw>
          </a:effectLst>
        </p:spPr>
      </p:pic>
      <p:sp>
        <p:nvSpPr>
          <p:cNvPr id="1543" name="Google Shape;1543;p129"/>
          <p:cNvSpPr txBox="1">
            <a:spLocks noGrp="1"/>
          </p:cNvSpPr>
          <p:nvPr>
            <p:ph type="title" idx="4294967295"/>
          </p:nvPr>
        </p:nvSpPr>
        <p:spPr>
          <a:xfrm>
            <a:off x="4802500" y="957550"/>
            <a:ext cx="4197900" cy="101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b="0">
                <a:latin typeface="Plus Jakarta Sans ExtraBold"/>
                <a:ea typeface="Plus Jakarta Sans ExtraBold"/>
                <a:cs typeface="Plus Jakarta Sans ExtraBold"/>
                <a:sym typeface="Plus Jakarta Sans ExtraBold"/>
              </a:rPr>
              <a:t>Translation writing support</a:t>
            </a:r>
            <a:endParaRPr sz="2400" b="0">
              <a:solidFill>
                <a:srgbClr val="444F66"/>
              </a:solidFill>
              <a:latin typeface="Plus Jakarta Sans ExtraBold"/>
              <a:ea typeface="Plus Jakarta Sans ExtraBold"/>
              <a:cs typeface="Plus Jakarta Sans ExtraBold"/>
              <a:sym typeface="Plus Jakarta Sans ExtraBold"/>
            </a:endParaRPr>
          </a:p>
        </p:txBody>
      </p:sp>
      <p:sp>
        <p:nvSpPr>
          <p:cNvPr id="1544" name="Google Shape;1544;p129"/>
          <p:cNvSpPr txBox="1"/>
          <p:nvPr/>
        </p:nvSpPr>
        <p:spPr>
          <a:xfrm>
            <a:off x="4964188" y="1634800"/>
            <a:ext cx="3874500" cy="9390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0"/>
              </a:spcAft>
              <a:buNone/>
            </a:pPr>
            <a:r>
              <a:rPr lang="en-GB">
                <a:solidFill>
                  <a:srgbClr val="232937"/>
                </a:solidFill>
                <a:latin typeface="Inter"/>
                <a:ea typeface="Inter"/>
                <a:cs typeface="Inter"/>
                <a:sym typeface="Inter"/>
              </a:rPr>
              <a:t>Type or speak a word in your first or preferred language, and have it translated to English.</a:t>
            </a:r>
            <a:endParaRPr>
              <a:latin typeface="Inter"/>
              <a:ea typeface="Inter"/>
              <a:cs typeface="Inter"/>
              <a:sym typeface="Inter"/>
            </a:endParaRPr>
          </a:p>
        </p:txBody>
      </p:sp>
      <p:pic>
        <p:nvPicPr>
          <p:cNvPr id="1538" name="Google Shape;1538;p129" descr="Translation support interface with dropdown menu"/>
          <p:cNvPicPr preferRelativeResize="0"/>
          <p:nvPr/>
        </p:nvPicPr>
        <p:blipFill rotWithShape="1">
          <a:blip r:embed="rId6">
            <a:alphaModFix/>
          </a:blip>
          <a:srcRect l="8181" t="18681" r="44278" b="21189"/>
          <a:stretch/>
        </p:blipFill>
        <p:spPr>
          <a:xfrm>
            <a:off x="5310575" y="2895950"/>
            <a:ext cx="2631474" cy="1578741"/>
          </a:xfrm>
          <a:prstGeom prst="rect">
            <a:avLst/>
          </a:prstGeom>
          <a:noFill/>
          <a:ln>
            <a:noFill/>
          </a:ln>
          <a:effectLst>
            <a:outerShdw blurRad="57150" dist="19050" dir="5400000" algn="bl" rotWithShape="0">
              <a:srgbClr val="000000">
                <a:alpha val="50000"/>
              </a:srgbClr>
            </a:outerShdw>
          </a:effectLst>
        </p:spPr>
      </p:pic>
      <p:pic>
        <p:nvPicPr>
          <p:cNvPr id="1539" name="Google Shape;1539;p129" descr="Microphone icon"/>
          <p:cNvPicPr preferRelativeResize="0"/>
          <p:nvPr/>
        </p:nvPicPr>
        <p:blipFill rotWithShape="1">
          <a:blip r:embed="rId7">
            <a:alphaModFix/>
          </a:blip>
          <a:srcRect l="58928" t="38453"/>
          <a:stretch/>
        </p:blipFill>
        <p:spPr>
          <a:xfrm>
            <a:off x="7742700" y="4349300"/>
            <a:ext cx="293606" cy="465600"/>
          </a:xfrm>
          <a:prstGeom prst="rect">
            <a:avLst/>
          </a:prstGeom>
          <a:noFill/>
          <a:ln>
            <a:noFill/>
          </a:ln>
        </p:spPr>
      </p:pic>
      <p:pic>
        <p:nvPicPr>
          <p:cNvPr id="1540" name="Google Shape;1540;p129" descr="Translation icon"/>
          <p:cNvPicPr preferRelativeResize="0"/>
          <p:nvPr/>
        </p:nvPicPr>
        <p:blipFill>
          <a:blip r:embed="rId8">
            <a:alphaModFix/>
          </a:blip>
          <a:stretch>
            <a:fillRect/>
          </a:stretch>
        </p:blipFill>
        <p:spPr>
          <a:xfrm>
            <a:off x="7967088" y="4009100"/>
            <a:ext cx="401375" cy="465601"/>
          </a:xfrm>
          <a:prstGeom prst="rect">
            <a:avLst/>
          </a:prstGeom>
          <a:noFill/>
          <a:ln>
            <a:noFill/>
          </a:ln>
        </p:spPr>
      </p:pic>
      <p:pic>
        <p:nvPicPr>
          <p:cNvPr id="1541" name="Google Shape;1541;p129" descr="Thought bubble icon"/>
          <p:cNvPicPr preferRelativeResize="0"/>
          <p:nvPr/>
        </p:nvPicPr>
        <p:blipFill rotWithShape="1">
          <a:blip r:embed="rId9">
            <a:alphaModFix/>
          </a:blip>
          <a:srcRect r="56428"/>
          <a:stretch/>
        </p:blipFill>
        <p:spPr>
          <a:xfrm flipH="1">
            <a:off x="7341336" y="4090625"/>
            <a:ext cx="401375" cy="493958"/>
          </a:xfrm>
          <a:prstGeom prst="rect">
            <a:avLst/>
          </a:prstGeom>
          <a:noFill/>
          <a:ln>
            <a:noFill/>
          </a:ln>
        </p:spPr>
      </p:pic>
      <p:sp>
        <p:nvSpPr>
          <p:cNvPr id="1533" name="Google Shape;1533;p1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550"/>
        <p:cNvGrpSpPr/>
        <p:nvPr/>
      </p:nvGrpSpPr>
      <p:grpSpPr>
        <a:xfrm>
          <a:off x="0" y="0"/>
          <a:ext cx="0" cy="0"/>
          <a:chOff x="0" y="0"/>
          <a:chExt cx="0" cy="0"/>
        </a:xfrm>
      </p:grpSpPr>
      <p:sp>
        <p:nvSpPr>
          <p:cNvPr id="1551" name="Google Shape;1551;p130">
            <a:extLst>
              <a:ext uri="{C183D7F6-B498-43B3-948B-1728B52AA6E4}">
                <adec:decorative xmlns:adec="http://schemas.microsoft.com/office/drawing/2017/decorative" val="1"/>
              </a:ext>
            </a:extLst>
          </p:cNvPr>
          <p:cNvSpPr/>
          <p:nvPr/>
        </p:nvSpPr>
        <p:spPr>
          <a:xfrm>
            <a:off x="4572000" y="0"/>
            <a:ext cx="4572000" cy="5143500"/>
          </a:xfrm>
          <a:prstGeom prst="rect">
            <a:avLst/>
          </a:prstGeom>
          <a:solidFill>
            <a:srgbClr val="F4F5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30">
            <a:extLst>
              <a:ext uri="{C183D7F6-B498-43B3-948B-1728B52AA6E4}">
                <adec:decorative xmlns:adec="http://schemas.microsoft.com/office/drawing/2017/decorative" val="1"/>
              </a:ext>
            </a:extLst>
          </p:cNvPr>
          <p:cNvSpPr txBox="1"/>
          <p:nvPr/>
        </p:nvSpPr>
        <p:spPr>
          <a:xfrm>
            <a:off x="0" y="0"/>
            <a:ext cx="9144000" cy="540000"/>
          </a:xfrm>
          <a:prstGeom prst="rect">
            <a:avLst/>
          </a:prstGeom>
          <a:solidFill>
            <a:srgbClr val="434E65"/>
          </a:solidFill>
          <a:ln>
            <a:noFill/>
          </a:ln>
        </p:spPr>
        <p:txBody>
          <a:bodyPr spcFirstLastPara="1" wrap="square" lIns="360000" tIns="91425" rIns="360000" bIns="91425" anchor="ctr" anchorCtr="0">
            <a:noAutofit/>
          </a:bodyPr>
          <a:lstStyle/>
          <a:p>
            <a:pPr marL="0" lvl="0" indent="0" algn="ctr" rtl="0">
              <a:spcBef>
                <a:spcPts val="0"/>
              </a:spcBef>
              <a:spcAft>
                <a:spcPts val="0"/>
              </a:spcAft>
              <a:buNone/>
            </a:pPr>
            <a:endParaRPr sz="2000" b="1">
              <a:solidFill>
                <a:srgbClr val="FFFFFF"/>
              </a:solidFill>
              <a:latin typeface="Lexend Deca"/>
              <a:ea typeface="Lexend Deca"/>
              <a:cs typeface="Lexend Deca"/>
              <a:sym typeface="Lexend Deca"/>
            </a:endParaRPr>
          </a:p>
        </p:txBody>
      </p:sp>
      <p:pic>
        <p:nvPicPr>
          <p:cNvPr id="1555" name="Google Shape;1555;p130" descr="Texthelper"/>
          <p:cNvPicPr preferRelativeResize="0"/>
          <p:nvPr/>
        </p:nvPicPr>
        <p:blipFill rotWithShape="1">
          <a:blip r:embed="rId3">
            <a:alphaModFix/>
          </a:blip>
          <a:srcRect r="79989"/>
          <a:stretch/>
        </p:blipFill>
        <p:spPr>
          <a:xfrm>
            <a:off x="365600" y="151075"/>
            <a:ext cx="239975" cy="237850"/>
          </a:xfrm>
          <a:prstGeom prst="rect">
            <a:avLst/>
          </a:prstGeom>
          <a:noFill/>
          <a:ln>
            <a:noFill/>
          </a:ln>
        </p:spPr>
      </p:pic>
      <p:pic>
        <p:nvPicPr>
          <p:cNvPr id="1560" name="Google Shape;1560;p130" descr="Texthelper"/>
          <p:cNvPicPr preferRelativeResize="0"/>
          <p:nvPr/>
        </p:nvPicPr>
        <p:blipFill rotWithShape="1">
          <a:blip r:embed="rId4">
            <a:alphaModFix/>
          </a:blip>
          <a:srcRect r="80510"/>
          <a:stretch/>
        </p:blipFill>
        <p:spPr>
          <a:xfrm>
            <a:off x="359988" y="146100"/>
            <a:ext cx="245576" cy="247800"/>
          </a:xfrm>
          <a:prstGeom prst="rect">
            <a:avLst/>
          </a:prstGeom>
          <a:noFill/>
          <a:ln>
            <a:noFill/>
          </a:ln>
        </p:spPr>
      </p:pic>
      <p:sp>
        <p:nvSpPr>
          <p:cNvPr id="1559" name="Google Shape;1559;p130"/>
          <p:cNvSpPr txBox="1"/>
          <p:nvPr/>
        </p:nvSpPr>
        <p:spPr>
          <a:xfrm>
            <a:off x="752925" y="54450"/>
            <a:ext cx="4297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a:solidFill>
                  <a:schemeClr val="lt1"/>
                </a:solidFill>
                <a:latin typeface="Inter"/>
                <a:ea typeface="Inter"/>
                <a:cs typeface="Inter"/>
                <a:sym typeface="Inter"/>
              </a:rPr>
              <a:t>What’s next</a:t>
            </a:r>
            <a:endParaRPr/>
          </a:p>
        </p:txBody>
      </p:sp>
      <p:sp>
        <p:nvSpPr>
          <p:cNvPr id="1553" name="Google Shape;1553;p130"/>
          <p:cNvSpPr txBox="1">
            <a:spLocks noGrp="1"/>
          </p:cNvSpPr>
          <p:nvPr>
            <p:ph type="title" idx="4294967295"/>
          </p:nvPr>
        </p:nvSpPr>
        <p:spPr>
          <a:xfrm>
            <a:off x="365600" y="946113"/>
            <a:ext cx="4009200" cy="101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b="0">
                <a:latin typeface="Plus Jakarta Sans ExtraBold"/>
                <a:ea typeface="Plus Jakarta Sans ExtraBold"/>
                <a:cs typeface="Plus Jakarta Sans ExtraBold"/>
                <a:sym typeface="Plus Jakarta Sans ExtraBold"/>
              </a:rPr>
              <a:t>Outline Tool</a:t>
            </a:r>
            <a:endParaRPr sz="2400" b="0">
              <a:solidFill>
                <a:srgbClr val="444F66"/>
              </a:solidFill>
              <a:latin typeface="Plus Jakarta Sans ExtraBold"/>
              <a:ea typeface="Plus Jakarta Sans ExtraBold"/>
              <a:cs typeface="Plus Jakarta Sans ExtraBold"/>
              <a:sym typeface="Plus Jakarta Sans ExtraBold"/>
            </a:endParaRPr>
          </a:p>
        </p:txBody>
      </p:sp>
      <p:sp>
        <p:nvSpPr>
          <p:cNvPr id="1554" name="Google Shape;1554;p130"/>
          <p:cNvSpPr txBox="1"/>
          <p:nvPr/>
        </p:nvSpPr>
        <p:spPr>
          <a:xfrm>
            <a:off x="432938" y="1634800"/>
            <a:ext cx="3874500" cy="6696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0"/>
              </a:spcAft>
              <a:buNone/>
            </a:pPr>
            <a:r>
              <a:rPr lang="en-GB">
                <a:solidFill>
                  <a:srgbClr val="232937"/>
                </a:solidFill>
                <a:latin typeface="Inter"/>
                <a:ea typeface="Inter"/>
                <a:cs typeface="Inter"/>
                <a:sym typeface="Inter"/>
              </a:rPr>
              <a:t>Create your own Outline with quotes from multiple resources into a single outline</a:t>
            </a:r>
            <a:endParaRPr>
              <a:latin typeface="Inter"/>
              <a:ea typeface="Inter"/>
              <a:cs typeface="Inter"/>
              <a:sym typeface="Inter"/>
            </a:endParaRPr>
          </a:p>
        </p:txBody>
      </p:sp>
      <p:pic>
        <p:nvPicPr>
          <p:cNvPr id="1561" name="Google Shape;1561;p130" descr="Outline tool interface with article on left side and Outline tool on the right"/>
          <p:cNvPicPr preferRelativeResize="0"/>
          <p:nvPr/>
        </p:nvPicPr>
        <p:blipFill>
          <a:blip r:embed="rId5">
            <a:alphaModFix/>
          </a:blip>
          <a:stretch>
            <a:fillRect/>
          </a:stretch>
        </p:blipFill>
        <p:spPr>
          <a:xfrm>
            <a:off x="605575" y="2561550"/>
            <a:ext cx="3166715" cy="2095150"/>
          </a:xfrm>
          <a:prstGeom prst="rect">
            <a:avLst/>
          </a:prstGeom>
          <a:noFill/>
          <a:ln>
            <a:noFill/>
          </a:ln>
          <a:effectLst>
            <a:outerShdw blurRad="57150" dist="19050" dir="5400000" algn="bl" rotWithShape="0">
              <a:srgbClr val="000000">
                <a:alpha val="50000"/>
              </a:srgbClr>
            </a:outerShdw>
          </a:effectLst>
        </p:spPr>
      </p:pic>
      <p:sp>
        <p:nvSpPr>
          <p:cNvPr id="1563" name="Google Shape;1563;p130"/>
          <p:cNvSpPr txBox="1"/>
          <p:nvPr/>
        </p:nvSpPr>
        <p:spPr>
          <a:xfrm>
            <a:off x="0" y="4726650"/>
            <a:ext cx="4731900" cy="24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i="1">
                <a:solidFill>
                  <a:srgbClr val="232937"/>
                </a:solidFill>
                <a:latin typeface="Inter"/>
                <a:ea typeface="Inter"/>
                <a:cs typeface="Inter"/>
                <a:sym typeface="Inter"/>
              </a:rPr>
              <a:t>Note: screenshots from current Snap&amp;Read tool and not representative of future design in Read&amp;Write</a:t>
            </a:r>
            <a:endParaRPr sz="500" i="1">
              <a:solidFill>
                <a:srgbClr val="232937"/>
              </a:solidFill>
              <a:latin typeface="Inter"/>
              <a:ea typeface="Inter"/>
              <a:cs typeface="Inter"/>
              <a:sym typeface="Inter"/>
            </a:endParaRPr>
          </a:p>
        </p:txBody>
      </p:sp>
      <p:sp>
        <p:nvSpPr>
          <p:cNvPr id="1557" name="Google Shape;1557;p130"/>
          <p:cNvSpPr txBox="1">
            <a:spLocks noGrp="1"/>
          </p:cNvSpPr>
          <p:nvPr>
            <p:ph type="title" idx="4294967295"/>
          </p:nvPr>
        </p:nvSpPr>
        <p:spPr>
          <a:xfrm>
            <a:off x="4802500" y="957550"/>
            <a:ext cx="4197900" cy="101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b="0">
                <a:latin typeface="Plus Jakarta Sans ExtraBold"/>
                <a:ea typeface="Plus Jakarta Sans ExtraBold"/>
                <a:cs typeface="Plus Jakarta Sans ExtraBold"/>
                <a:sym typeface="Plus Jakarta Sans ExtraBold"/>
              </a:rPr>
              <a:t>Citation Generator</a:t>
            </a:r>
            <a:endParaRPr sz="2400" b="0">
              <a:solidFill>
                <a:srgbClr val="444F66"/>
              </a:solidFill>
              <a:latin typeface="Plus Jakarta Sans ExtraBold"/>
              <a:ea typeface="Plus Jakarta Sans ExtraBold"/>
              <a:cs typeface="Plus Jakarta Sans ExtraBold"/>
              <a:sym typeface="Plus Jakarta Sans ExtraBold"/>
            </a:endParaRPr>
          </a:p>
        </p:txBody>
      </p:sp>
      <p:sp>
        <p:nvSpPr>
          <p:cNvPr id="1558" name="Google Shape;1558;p130"/>
          <p:cNvSpPr txBox="1"/>
          <p:nvPr/>
        </p:nvSpPr>
        <p:spPr>
          <a:xfrm>
            <a:off x="4964188" y="1634800"/>
            <a:ext cx="3874500" cy="9390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0"/>
              </a:spcAft>
              <a:buNone/>
            </a:pPr>
            <a:r>
              <a:rPr lang="en-GB">
                <a:solidFill>
                  <a:srgbClr val="232937"/>
                </a:solidFill>
                <a:latin typeface="Inter"/>
                <a:ea typeface="Inter"/>
                <a:cs typeface="Inter"/>
                <a:sym typeface="Inter"/>
              </a:rPr>
              <a:t>Automatically save citation information and provide citation support for MLA - APA - Chicago.</a:t>
            </a:r>
            <a:endParaRPr>
              <a:latin typeface="Inter"/>
              <a:ea typeface="Inter"/>
              <a:cs typeface="Inter"/>
              <a:sym typeface="Inter"/>
            </a:endParaRPr>
          </a:p>
        </p:txBody>
      </p:sp>
      <p:pic>
        <p:nvPicPr>
          <p:cNvPr id="1562" name="Google Shape;1562;p130" descr="Citation generator interface within the Outline Tool with a list of generated citations."/>
          <p:cNvPicPr preferRelativeResize="0"/>
          <p:nvPr/>
        </p:nvPicPr>
        <p:blipFill>
          <a:blip r:embed="rId6">
            <a:alphaModFix/>
          </a:blip>
          <a:stretch>
            <a:fillRect/>
          </a:stretch>
        </p:blipFill>
        <p:spPr>
          <a:xfrm>
            <a:off x="5753750" y="2571750"/>
            <a:ext cx="2077075" cy="2336700"/>
          </a:xfrm>
          <a:prstGeom prst="rect">
            <a:avLst/>
          </a:prstGeom>
          <a:noFill/>
          <a:ln>
            <a:noFill/>
          </a:ln>
          <a:effectLst>
            <a:outerShdw blurRad="57150" dist="19050" dir="5400000" algn="bl" rotWithShape="0">
              <a:srgbClr val="000000">
                <a:alpha val="50000"/>
              </a:srgbClr>
            </a:outerShdw>
          </a:effectLst>
        </p:spPr>
      </p:pic>
      <p:sp>
        <p:nvSpPr>
          <p:cNvPr id="1552" name="Google Shape;1552;p1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67"/>
        <p:cNvGrpSpPr/>
        <p:nvPr/>
      </p:nvGrpSpPr>
      <p:grpSpPr>
        <a:xfrm>
          <a:off x="0" y="0"/>
          <a:ext cx="0" cy="0"/>
          <a:chOff x="0" y="0"/>
          <a:chExt cx="0" cy="0"/>
        </a:xfrm>
      </p:grpSpPr>
      <p:sp>
        <p:nvSpPr>
          <p:cNvPr id="1568" name="Google Shape;1568;p1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22</a:t>
            </a:fld>
            <a:endParaRPr/>
          </a:p>
        </p:txBody>
      </p:sp>
      <p:sp>
        <p:nvSpPr>
          <p:cNvPr id="1569" name="Google Shape;1569;p131"/>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solidFill>
                  <a:srgbClr val="2A3953"/>
                </a:solidFill>
              </a:rPr>
              <a:t>Learner-Centered Adoption</a:t>
            </a:r>
            <a:endParaRPr>
              <a:solidFill>
                <a:srgbClr val="2A3953"/>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73"/>
        <p:cNvGrpSpPr/>
        <p:nvPr/>
      </p:nvGrpSpPr>
      <p:grpSpPr>
        <a:xfrm>
          <a:off x="0" y="0"/>
          <a:ext cx="0" cy="0"/>
          <a:chOff x="0" y="0"/>
          <a:chExt cx="0" cy="0"/>
        </a:xfrm>
      </p:grpSpPr>
      <p:sp>
        <p:nvSpPr>
          <p:cNvPr id="1574" name="Google Shape;1574;p132"/>
          <p:cNvSpPr txBox="1">
            <a:spLocks noGrp="1"/>
          </p:cNvSpPr>
          <p:nvPr>
            <p:ph type="title"/>
          </p:nvPr>
        </p:nvSpPr>
        <p:spPr>
          <a:xfrm>
            <a:off x="672800" y="637525"/>
            <a:ext cx="7216800" cy="101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3600"/>
              <a:t>Satisfaction with Technology </a:t>
            </a:r>
            <a:endParaRPr sz="3600">
              <a:solidFill>
                <a:srgbClr val="444F66"/>
              </a:solidFill>
            </a:endParaRPr>
          </a:p>
        </p:txBody>
      </p:sp>
      <p:sp>
        <p:nvSpPr>
          <p:cNvPr id="1576" name="Google Shape;1576;p132"/>
          <p:cNvSpPr txBox="1">
            <a:spLocks noGrp="1"/>
          </p:cNvSpPr>
          <p:nvPr>
            <p:ph type="title"/>
          </p:nvPr>
        </p:nvSpPr>
        <p:spPr>
          <a:xfrm>
            <a:off x="5987475" y="1335050"/>
            <a:ext cx="3033600" cy="2842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sz="1500">
                <a:solidFill>
                  <a:srgbClr val="333333"/>
                </a:solidFill>
                <a:highlight>
                  <a:srgbClr val="FCFCFC"/>
                </a:highlight>
                <a:latin typeface="Inter"/>
                <a:ea typeface="Inter"/>
                <a:cs typeface="Inter"/>
                <a:sym typeface="Inter"/>
              </a:rPr>
              <a:t>“</a:t>
            </a:r>
            <a:r>
              <a:rPr lang="en-GB" sz="1550">
                <a:solidFill>
                  <a:srgbClr val="2E2E2E"/>
                </a:solidFill>
                <a:highlight>
                  <a:srgbClr val="FFFFFF"/>
                </a:highlight>
                <a:latin typeface="Inter"/>
                <a:ea typeface="Inter"/>
                <a:cs typeface="Inter"/>
                <a:sym typeface="Inter"/>
              </a:rPr>
              <a:t>Advancements in technology have opened up opportunities for individuals who may have previously faced barriers to education, although they still aren't equal to the experiences of students without disabilities…” </a:t>
            </a:r>
            <a:endParaRPr sz="1550">
              <a:solidFill>
                <a:srgbClr val="2E2E2E"/>
              </a:solidFill>
              <a:highlight>
                <a:srgbClr val="FFFFFF"/>
              </a:highlight>
              <a:latin typeface="Inter"/>
              <a:ea typeface="Inter"/>
              <a:cs typeface="Inter"/>
              <a:sym typeface="Inter"/>
            </a:endParaRPr>
          </a:p>
          <a:p>
            <a:pPr marL="0" lvl="0" indent="0" algn="l" rtl="0">
              <a:lnSpc>
                <a:spcPct val="150000"/>
              </a:lnSpc>
              <a:spcBef>
                <a:spcPts val="0"/>
              </a:spcBef>
              <a:spcAft>
                <a:spcPts val="0"/>
              </a:spcAft>
              <a:buNone/>
            </a:pPr>
            <a:r>
              <a:rPr lang="en-GB" sz="1000">
                <a:solidFill>
                  <a:srgbClr val="333333"/>
                </a:solidFill>
                <a:highlight>
                  <a:srgbClr val="FCFCFC"/>
                </a:highlight>
                <a:latin typeface="Inter"/>
                <a:ea typeface="Inter"/>
                <a:cs typeface="Inter"/>
                <a:sym typeface="Inter"/>
              </a:rPr>
              <a:t>From EDUCAUSE: </a:t>
            </a:r>
            <a:r>
              <a:rPr lang="en-GB" sz="1000" u="sng">
                <a:solidFill>
                  <a:srgbClr val="005A8A"/>
                </a:solidFill>
                <a:highlight>
                  <a:srgbClr val="FCFCFC"/>
                </a:highlight>
                <a:latin typeface="Inter"/>
                <a:ea typeface="Inter"/>
                <a:cs typeface="Inter"/>
                <a:sym typeface="Inter"/>
                <a:hlinkClick r:id="rId3">
                  <a:extLst>
                    <a:ext uri="{A12FA001-AC4F-418D-AE19-62706E023703}">
                      <ahyp:hlinkClr xmlns:ahyp="http://schemas.microsoft.com/office/drawing/2018/hyperlinkcolor" val="tx"/>
                    </a:ext>
                  </a:extLst>
                </a:hlinkClick>
              </a:rPr>
              <a:t>Educational Technology Research in Higher Education: New Considerations and Evolving Goals - Information, Tools, and Access at All Levels</a:t>
            </a:r>
            <a:endParaRPr sz="1000" i="1">
              <a:solidFill>
                <a:srgbClr val="005A8A"/>
              </a:solidFill>
              <a:latin typeface="Inter"/>
              <a:ea typeface="Inter"/>
              <a:cs typeface="Inter"/>
              <a:sym typeface="Inter"/>
            </a:endParaRPr>
          </a:p>
          <a:p>
            <a:pPr marL="0" lvl="0" indent="0" algn="l" rtl="0">
              <a:lnSpc>
                <a:spcPct val="150000"/>
              </a:lnSpc>
              <a:spcBef>
                <a:spcPts val="0"/>
              </a:spcBef>
              <a:spcAft>
                <a:spcPts val="0"/>
              </a:spcAft>
              <a:buNone/>
            </a:pPr>
            <a:endParaRPr sz="1500">
              <a:solidFill>
                <a:srgbClr val="001E3F"/>
              </a:solidFill>
              <a:latin typeface="Inter"/>
              <a:ea typeface="Inter"/>
              <a:cs typeface="Inter"/>
              <a:sym typeface="Inter"/>
            </a:endParaRPr>
          </a:p>
        </p:txBody>
      </p:sp>
      <p:pic>
        <p:nvPicPr>
          <p:cNvPr id="1577" name="Google Shape;1577;p132" descr="Graph showing results of survey measuring Overall Satisfaction with Technology Supports and Services by Reported Disability versus Percentage of Respondents. Of all students, 10% were dissatisfied or very dissatisfied with  technology supports and services, followed by 22% if students feeling neutral and 67% feeling satisfied or very satisfied. For students with learning disabilities the same categories were responded to as follows: 8%, 31%, and 62%. For students with mental health disorders: 10%, 27% and 63%. For students with mobility impairments, 35%, 29% and 35%. For students with sensory impairments: 8%, 54% and 39%. "/>
          <p:cNvPicPr preferRelativeResize="0"/>
          <p:nvPr/>
        </p:nvPicPr>
        <p:blipFill>
          <a:blip r:embed="rId4">
            <a:alphaModFix/>
          </a:blip>
          <a:stretch>
            <a:fillRect/>
          </a:stretch>
        </p:blipFill>
        <p:spPr>
          <a:xfrm>
            <a:off x="100124" y="1335050"/>
            <a:ext cx="5797002" cy="3721774"/>
          </a:xfrm>
          <a:prstGeom prst="rect">
            <a:avLst/>
          </a:prstGeom>
          <a:noFill/>
          <a:ln>
            <a:noFill/>
          </a:ln>
        </p:spPr>
      </p:pic>
      <p:sp>
        <p:nvSpPr>
          <p:cNvPr id="1575" name="Google Shape;1575;p1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81"/>
        <p:cNvGrpSpPr/>
        <p:nvPr/>
      </p:nvGrpSpPr>
      <p:grpSpPr>
        <a:xfrm>
          <a:off x="0" y="0"/>
          <a:ext cx="0" cy="0"/>
          <a:chOff x="0" y="0"/>
          <a:chExt cx="0" cy="0"/>
        </a:xfrm>
      </p:grpSpPr>
      <p:sp>
        <p:nvSpPr>
          <p:cNvPr id="1582" name="Google Shape;1582;p133"/>
          <p:cNvSpPr txBox="1">
            <a:spLocks noGrp="1"/>
          </p:cNvSpPr>
          <p:nvPr>
            <p:ph type="title"/>
          </p:nvPr>
        </p:nvSpPr>
        <p:spPr>
          <a:xfrm>
            <a:off x="672800" y="637525"/>
            <a:ext cx="7799700" cy="101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3600"/>
              <a:t>Students at the center</a:t>
            </a:r>
            <a:endParaRPr sz="3600">
              <a:solidFill>
                <a:srgbClr val="444F66"/>
              </a:solidFill>
            </a:endParaRPr>
          </a:p>
        </p:txBody>
      </p:sp>
      <p:sp>
        <p:nvSpPr>
          <p:cNvPr id="1583" name="Google Shape;1583;p133"/>
          <p:cNvSpPr txBox="1"/>
          <p:nvPr/>
        </p:nvSpPr>
        <p:spPr>
          <a:xfrm>
            <a:off x="672800" y="1580200"/>
            <a:ext cx="7799700" cy="23388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rgbClr val="8E4EEF"/>
              </a:buClr>
              <a:buSzPts val="2000"/>
              <a:buFont typeface="Inter"/>
              <a:buChar char="●"/>
            </a:pPr>
            <a:r>
              <a:rPr lang="en-GB" sz="2000">
                <a:solidFill>
                  <a:srgbClr val="444F66"/>
                </a:solidFill>
                <a:latin typeface="Inter"/>
                <a:ea typeface="Inter"/>
                <a:cs typeface="Inter"/>
                <a:sym typeface="Inter"/>
              </a:rPr>
              <a:t>Why we are in our roles</a:t>
            </a:r>
            <a:endParaRPr sz="2000">
              <a:solidFill>
                <a:srgbClr val="444F66"/>
              </a:solidFill>
              <a:latin typeface="Inter"/>
              <a:ea typeface="Inter"/>
              <a:cs typeface="Inter"/>
              <a:sym typeface="Inter"/>
            </a:endParaRPr>
          </a:p>
          <a:p>
            <a:pPr marL="457200" lvl="0" indent="-355600" algn="l" rtl="0">
              <a:lnSpc>
                <a:spcPct val="115000"/>
              </a:lnSpc>
              <a:spcBef>
                <a:spcPts val="1600"/>
              </a:spcBef>
              <a:spcAft>
                <a:spcPts val="0"/>
              </a:spcAft>
              <a:buClr>
                <a:srgbClr val="8E4EEF"/>
              </a:buClr>
              <a:buSzPts val="2000"/>
              <a:buFont typeface="Inter"/>
              <a:buChar char="●"/>
            </a:pPr>
            <a:r>
              <a:rPr lang="en-GB" sz="2000">
                <a:solidFill>
                  <a:srgbClr val="444F66"/>
                </a:solidFill>
                <a:latin typeface="Inter"/>
                <a:ea typeface="Inter"/>
                <a:cs typeface="Inter"/>
                <a:sym typeface="Inter"/>
              </a:rPr>
              <a:t>Students have opinions, want to be involved</a:t>
            </a:r>
            <a:endParaRPr sz="2000">
              <a:solidFill>
                <a:srgbClr val="444F66"/>
              </a:solidFill>
              <a:latin typeface="Inter"/>
              <a:ea typeface="Inter"/>
              <a:cs typeface="Inter"/>
              <a:sym typeface="Inter"/>
            </a:endParaRPr>
          </a:p>
          <a:p>
            <a:pPr marL="457200" lvl="0" indent="-355600" algn="l" rtl="0">
              <a:lnSpc>
                <a:spcPct val="115000"/>
              </a:lnSpc>
              <a:spcBef>
                <a:spcPts val="1600"/>
              </a:spcBef>
              <a:spcAft>
                <a:spcPts val="0"/>
              </a:spcAft>
              <a:buClr>
                <a:srgbClr val="8E4EEF"/>
              </a:buClr>
              <a:buSzPts val="2000"/>
              <a:buFont typeface="Inter"/>
              <a:buChar char="●"/>
            </a:pPr>
            <a:r>
              <a:rPr lang="en-GB" sz="2000">
                <a:solidFill>
                  <a:srgbClr val="444F66"/>
                </a:solidFill>
                <a:latin typeface="Inter"/>
                <a:ea typeface="Inter"/>
                <a:cs typeface="Inter"/>
                <a:sym typeface="Inter"/>
              </a:rPr>
              <a:t>Articles coming out about students having voice and choice and understanding of “why” things are happening</a:t>
            </a:r>
            <a:endParaRPr sz="2000">
              <a:solidFill>
                <a:srgbClr val="444F66"/>
              </a:solidFill>
              <a:latin typeface="Inter"/>
              <a:ea typeface="Inter"/>
              <a:cs typeface="Inter"/>
              <a:sym typeface="Inter"/>
            </a:endParaRPr>
          </a:p>
          <a:p>
            <a:pPr marL="457200" lvl="0" indent="-355600" algn="l" rtl="0">
              <a:lnSpc>
                <a:spcPct val="115000"/>
              </a:lnSpc>
              <a:spcBef>
                <a:spcPts val="1600"/>
              </a:spcBef>
              <a:spcAft>
                <a:spcPts val="0"/>
              </a:spcAft>
              <a:buClr>
                <a:srgbClr val="8E4EEF"/>
              </a:buClr>
              <a:buSzPts val="2000"/>
              <a:buFont typeface="Inter"/>
              <a:buChar char="●"/>
            </a:pPr>
            <a:r>
              <a:rPr lang="en-GB" sz="2000">
                <a:solidFill>
                  <a:srgbClr val="444F66"/>
                </a:solidFill>
                <a:latin typeface="Inter"/>
                <a:ea typeface="Inter"/>
                <a:cs typeface="Inter"/>
                <a:sym typeface="Inter"/>
              </a:rPr>
              <a:t>Focus groups, surveys, feedback channels</a:t>
            </a:r>
            <a:endParaRPr sz="2000">
              <a:solidFill>
                <a:srgbClr val="444F66"/>
              </a:solidFill>
              <a:latin typeface="Inter"/>
              <a:ea typeface="Inter"/>
              <a:cs typeface="Inter"/>
              <a:sym typeface="Inter"/>
            </a:endParaRPr>
          </a:p>
          <a:p>
            <a:pPr marL="457200" lvl="0" indent="-355600" algn="l" rtl="0">
              <a:lnSpc>
                <a:spcPct val="115000"/>
              </a:lnSpc>
              <a:spcBef>
                <a:spcPts val="1600"/>
              </a:spcBef>
              <a:spcAft>
                <a:spcPts val="1600"/>
              </a:spcAft>
              <a:buClr>
                <a:srgbClr val="8E4EEF"/>
              </a:buClr>
              <a:buSzPts val="2000"/>
              <a:buFont typeface="Inter"/>
              <a:buChar char="●"/>
            </a:pPr>
            <a:r>
              <a:rPr lang="en-GB" sz="2000">
                <a:solidFill>
                  <a:srgbClr val="444F66"/>
                </a:solidFill>
                <a:latin typeface="Inter"/>
                <a:ea typeface="Inter"/>
                <a:cs typeface="Inter"/>
                <a:sym typeface="Inter"/>
              </a:rPr>
              <a:t>What have students used before - tools and platforms?</a:t>
            </a:r>
            <a:endParaRPr sz="2000">
              <a:solidFill>
                <a:srgbClr val="444F66"/>
              </a:solidFill>
              <a:latin typeface="Inter"/>
              <a:ea typeface="Inter"/>
              <a:cs typeface="Inter"/>
              <a:sym typeface="Inter"/>
            </a:endParaRPr>
          </a:p>
        </p:txBody>
      </p:sp>
      <p:sp>
        <p:nvSpPr>
          <p:cNvPr id="1584" name="Google Shape;1584;p1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88"/>
        <p:cNvGrpSpPr/>
        <p:nvPr/>
      </p:nvGrpSpPr>
      <p:grpSpPr>
        <a:xfrm>
          <a:off x="0" y="0"/>
          <a:ext cx="0" cy="0"/>
          <a:chOff x="0" y="0"/>
          <a:chExt cx="0" cy="0"/>
        </a:xfrm>
      </p:grpSpPr>
      <p:sp>
        <p:nvSpPr>
          <p:cNvPr id="1590" name="Google Shape;1590;p134"/>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solidFill>
                  <a:srgbClr val="2A3953"/>
                </a:solidFill>
              </a:rPr>
              <a:t>Let’s Take a Peek - Learner-Centered Adoption</a:t>
            </a:r>
            <a:endParaRPr>
              <a:solidFill>
                <a:srgbClr val="2A3953"/>
              </a:solidFill>
            </a:endParaRPr>
          </a:p>
        </p:txBody>
      </p:sp>
      <p:pic>
        <p:nvPicPr>
          <p:cNvPr id="1591" name="Google Shape;1591;p134" descr="Texthelper with extra large binoculars in front of its face"/>
          <p:cNvPicPr preferRelativeResize="0"/>
          <p:nvPr/>
        </p:nvPicPr>
        <p:blipFill>
          <a:blip r:embed="rId3">
            <a:alphaModFix/>
          </a:blip>
          <a:stretch>
            <a:fillRect/>
          </a:stretch>
        </p:blipFill>
        <p:spPr>
          <a:xfrm>
            <a:off x="5805150" y="2992650"/>
            <a:ext cx="2814056" cy="1846050"/>
          </a:xfrm>
          <a:prstGeom prst="rect">
            <a:avLst/>
          </a:prstGeom>
          <a:noFill/>
          <a:ln>
            <a:noFill/>
          </a:ln>
        </p:spPr>
      </p:pic>
      <p:sp>
        <p:nvSpPr>
          <p:cNvPr id="1589" name="Google Shape;1589;p1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595"/>
        <p:cNvGrpSpPr/>
        <p:nvPr/>
      </p:nvGrpSpPr>
      <p:grpSpPr>
        <a:xfrm>
          <a:off x="0" y="0"/>
          <a:ext cx="0" cy="0"/>
          <a:chOff x="0" y="0"/>
          <a:chExt cx="0" cy="0"/>
        </a:xfrm>
      </p:grpSpPr>
      <p:sp>
        <p:nvSpPr>
          <p:cNvPr id="1600" name="Google Shape;1600;p135"/>
          <p:cNvSpPr txBox="1"/>
          <p:nvPr/>
        </p:nvSpPr>
        <p:spPr>
          <a:xfrm>
            <a:off x="0" y="0"/>
            <a:ext cx="9144000" cy="540000"/>
          </a:xfrm>
          <a:prstGeom prst="rect">
            <a:avLst/>
          </a:prstGeom>
          <a:solidFill>
            <a:srgbClr val="007BBD"/>
          </a:solidFill>
          <a:ln>
            <a:noFill/>
          </a:ln>
        </p:spPr>
        <p:txBody>
          <a:bodyPr spcFirstLastPara="1" wrap="square" lIns="360000" tIns="91425" rIns="360000" bIns="91425" anchor="ctr" anchorCtr="0">
            <a:noAutofit/>
          </a:bodyPr>
          <a:lstStyle/>
          <a:p>
            <a:pPr marL="360000" lvl="0" indent="0" algn="l" rtl="0">
              <a:spcBef>
                <a:spcPts val="0"/>
              </a:spcBef>
              <a:spcAft>
                <a:spcPts val="0"/>
              </a:spcAft>
              <a:buNone/>
            </a:pPr>
            <a:r>
              <a:rPr lang="en-GB">
                <a:solidFill>
                  <a:schemeClr val="lt1"/>
                </a:solidFill>
                <a:latin typeface="Lexend Deca"/>
                <a:ea typeface="Lexend Deca"/>
                <a:cs typeface="Lexend Deca"/>
                <a:sym typeface="Lexend Deca"/>
              </a:rPr>
              <a:t>The </a:t>
            </a:r>
            <a:r>
              <a:rPr lang="en-GB" b="1" u="sng">
                <a:solidFill>
                  <a:schemeClr val="lt1"/>
                </a:solidFill>
                <a:latin typeface="Lexend Deca"/>
                <a:ea typeface="Lexend Deca"/>
                <a:cs typeface="Lexend Deca"/>
                <a:sym typeface="Lexend Deca"/>
              </a:rPr>
              <a:t>New</a:t>
            </a:r>
            <a:r>
              <a:rPr lang="en-GB">
                <a:solidFill>
                  <a:schemeClr val="lt1"/>
                </a:solidFill>
                <a:latin typeface="Lexend Deca"/>
                <a:ea typeface="Lexend Deca"/>
                <a:cs typeface="Lexend Deca"/>
                <a:sym typeface="Lexend Deca"/>
              </a:rPr>
              <a:t> Equatio Onboarding Experience</a:t>
            </a:r>
            <a:endParaRPr>
              <a:solidFill>
                <a:srgbClr val="FFFFFF"/>
              </a:solidFill>
              <a:latin typeface="Lexend Deca"/>
              <a:ea typeface="Lexend Deca"/>
              <a:cs typeface="Lexend Deca"/>
              <a:sym typeface="Lexend Deca"/>
            </a:endParaRPr>
          </a:p>
        </p:txBody>
      </p:sp>
      <p:pic>
        <p:nvPicPr>
          <p:cNvPr id="1599" name="Google Shape;1599;p135" descr="Texthelper"/>
          <p:cNvPicPr preferRelativeResize="0"/>
          <p:nvPr/>
        </p:nvPicPr>
        <p:blipFill rotWithShape="1">
          <a:blip r:embed="rId3">
            <a:alphaModFix/>
          </a:blip>
          <a:srcRect r="79989"/>
          <a:stretch/>
        </p:blipFill>
        <p:spPr>
          <a:xfrm>
            <a:off x="365600" y="151075"/>
            <a:ext cx="239975" cy="237850"/>
          </a:xfrm>
          <a:prstGeom prst="rect">
            <a:avLst/>
          </a:prstGeom>
          <a:noFill/>
          <a:ln>
            <a:noFill/>
          </a:ln>
        </p:spPr>
      </p:pic>
      <p:sp>
        <p:nvSpPr>
          <p:cNvPr id="1597" name="Google Shape;1597;p135"/>
          <p:cNvSpPr txBox="1"/>
          <p:nvPr/>
        </p:nvSpPr>
        <p:spPr>
          <a:xfrm>
            <a:off x="0" y="0"/>
            <a:ext cx="9144000" cy="540000"/>
          </a:xfrm>
          <a:prstGeom prst="rect">
            <a:avLst/>
          </a:prstGeom>
          <a:solidFill>
            <a:srgbClr val="007BBD"/>
          </a:solidFill>
          <a:ln>
            <a:noFill/>
          </a:ln>
        </p:spPr>
        <p:txBody>
          <a:bodyPr spcFirstLastPara="1" wrap="square" lIns="360000" tIns="91425" rIns="360000" bIns="91425" anchor="ctr" anchorCtr="0">
            <a:noAutofit/>
          </a:bodyPr>
          <a:lstStyle/>
          <a:p>
            <a:pPr marL="360000" lvl="0" indent="0" algn="l" rtl="0">
              <a:spcBef>
                <a:spcPts val="0"/>
              </a:spcBef>
              <a:spcAft>
                <a:spcPts val="0"/>
              </a:spcAft>
              <a:buNone/>
            </a:pPr>
            <a:r>
              <a:rPr lang="en-GB">
                <a:solidFill>
                  <a:srgbClr val="FFFFFF"/>
                </a:solidFill>
                <a:latin typeface="Lexend Deca"/>
                <a:ea typeface="Lexend Deca"/>
                <a:cs typeface="Lexend Deca"/>
                <a:sym typeface="Lexend Deca"/>
              </a:rPr>
              <a:t>The New Equatio Onboarding Experience</a:t>
            </a:r>
            <a:endParaRPr>
              <a:solidFill>
                <a:srgbClr val="FFFFFF"/>
              </a:solidFill>
              <a:latin typeface="Lexend Deca"/>
              <a:ea typeface="Lexend Deca"/>
              <a:cs typeface="Lexend Deca"/>
              <a:sym typeface="Lexend Deca"/>
            </a:endParaRPr>
          </a:p>
        </p:txBody>
      </p:sp>
      <p:pic>
        <p:nvPicPr>
          <p:cNvPr id="1601" name="Google Shape;1601;p135" descr="Texthelper"/>
          <p:cNvPicPr preferRelativeResize="0"/>
          <p:nvPr/>
        </p:nvPicPr>
        <p:blipFill rotWithShape="1">
          <a:blip r:embed="rId3">
            <a:alphaModFix/>
          </a:blip>
          <a:srcRect r="79989"/>
          <a:stretch/>
        </p:blipFill>
        <p:spPr>
          <a:xfrm>
            <a:off x="365600" y="151075"/>
            <a:ext cx="239975" cy="237850"/>
          </a:xfrm>
          <a:prstGeom prst="rect">
            <a:avLst/>
          </a:prstGeom>
          <a:noFill/>
          <a:ln>
            <a:noFill/>
          </a:ln>
        </p:spPr>
      </p:pic>
      <p:sp>
        <p:nvSpPr>
          <p:cNvPr id="1598" name="Google Shape;1598;p135"/>
          <p:cNvSpPr txBox="1">
            <a:spLocks noGrp="1"/>
          </p:cNvSpPr>
          <p:nvPr>
            <p:ph type="title" idx="4294967295"/>
          </p:nvPr>
        </p:nvSpPr>
        <p:spPr>
          <a:xfrm>
            <a:off x="605575" y="812000"/>
            <a:ext cx="7951200" cy="87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200"/>
              <a:t>The New Experience Contains 2 Ways In Which A Learner Can Use The Product</a:t>
            </a:r>
            <a:endParaRPr sz="2200" b="1">
              <a:solidFill>
                <a:srgbClr val="444F66"/>
              </a:solidFill>
              <a:latin typeface="Lexend Deca"/>
              <a:ea typeface="Lexend Deca"/>
              <a:cs typeface="Lexend Deca"/>
              <a:sym typeface="Lexend Deca"/>
            </a:endParaRPr>
          </a:p>
        </p:txBody>
      </p:sp>
      <p:pic>
        <p:nvPicPr>
          <p:cNvPr id="1602" name="Google Shape;1602;p135" descr="Laptop computer graphic"/>
          <p:cNvPicPr preferRelativeResize="0"/>
          <p:nvPr/>
        </p:nvPicPr>
        <p:blipFill>
          <a:blip r:embed="rId4">
            <a:alphaModFix/>
          </a:blip>
          <a:stretch>
            <a:fillRect/>
          </a:stretch>
        </p:blipFill>
        <p:spPr>
          <a:xfrm>
            <a:off x="-41400" y="1868726"/>
            <a:ext cx="4662701" cy="2990339"/>
          </a:xfrm>
          <a:prstGeom prst="rect">
            <a:avLst/>
          </a:prstGeom>
          <a:noFill/>
          <a:ln>
            <a:noFill/>
          </a:ln>
        </p:spPr>
      </p:pic>
      <p:pic>
        <p:nvPicPr>
          <p:cNvPr id="1606" name="Google Shape;1606;p135" descr="Equatio Product Tour interface"/>
          <p:cNvPicPr preferRelativeResize="0"/>
          <p:nvPr/>
        </p:nvPicPr>
        <p:blipFill>
          <a:blip r:embed="rId5">
            <a:alphaModFix/>
          </a:blip>
          <a:stretch>
            <a:fillRect/>
          </a:stretch>
        </p:blipFill>
        <p:spPr>
          <a:xfrm>
            <a:off x="365600" y="2170460"/>
            <a:ext cx="3867049" cy="2307390"/>
          </a:xfrm>
          <a:prstGeom prst="rect">
            <a:avLst/>
          </a:prstGeom>
          <a:noFill/>
          <a:ln>
            <a:noFill/>
          </a:ln>
        </p:spPr>
      </p:pic>
      <p:sp>
        <p:nvSpPr>
          <p:cNvPr id="1604" name="Google Shape;1604;p135"/>
          <p:cNvSpPr txBox="1">
            <a:spLocks noGrp="1"/>
          </p:cNvSpPr>
          <p:nvPr>
            <p:ph type="title" idx="4294967295"/>
          </p:nvPr>
        </p:nvSpPr>
        <p:spPr>
          <a:xfrm>
            <a:off x="433550" y="4669450"/>
            <a:ext cx="3712800" cy="47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200"/>
              <a:t>Product Tour</a:t>
            </a:r>
            <a:endParaRPr sz="2200" b="1">
              <a:solidFill>
                <a:srgbClr val="444F66"/>
              </a:solidFill>
              <a:latin typeface="Lexend Deca"/>
              <a:ea typeface="Lexend Deca"/>
              <a:cs typeface="Lexend Deca"/>
              <a:sym typeface="Lexend Deca"/>
            </a:endParaRPr>
          </a:p>
        </p:txBody>
      </p:sp>
      <p:pic>
        <p:nvPicPr>
          <p:cNvPr id="1603" name="Google Shape;1603;p135" descr="Laptop computer graphic"/>
          <p:cNvPicPr preferRelativeResize="0"/>
          <p:nvPr/>
        </p:nvPicPr>
        <p:blipFill>
          <a:blip r:embed="rId4">
            <a:alphaModFix/>
          </a:blip>
          <a:stretch>
            <a:fillRect/>
          </a:stretch>
        </p:blipFill>
        <p:spPr>
          <a:xfrm>
            <a:off x="4481300" y="1868726"/>
            <a:ext cx="4662701" cy="2990339"/>
          </a:xfrm>
          <a:prstGeom prst="rect">
            <a:avLst/>
          </a:prstGeom>
          <a:noFill/>
          <a:ln>
            <a:noFill/>
          </a:ln>
        </p:spPr>
      </p:pic>
      <p:pic>
        <p:nvPicPr>
          <p:cNvPr id="1607" name="Google Shape;1607;p135" descr="Video Tutorials with Checklist within Product Tour"/>
          <p:cNvPicPr preferRelativeResize="0"/>
          <p:nvPr/>
        </p:nvPicPr>
        <p:blipFill>
          <a:blip r:embed="rId6">
            <a:alphaModFix/>
          </a:blip>
          <a:stretch>
            <a:fillRect/>
          </a:stretch>
        </p:blipFill>
        <p:spPr>
          <a:xfrm>
            <a:off x="4917200" y="2170450"/>
            <a:ext cx="3819976" cy="2353124"/>
          </a:xfrm>
          <a:prstGeom prst="rect">
            <a:avLst/>
          </a:prstGeom>
          <a:noFill/>
          <a:ln>
            <a:noFill/>
          </a:ln>
        </p:spPr>
      </p:pic>
      <p:sp>
        <p:nvSpPr>
          <p:cNvPr id="1605" name="Google Shape;1605;p135"/>
          <p:cNvSpPr txBox="1">
            <a:spLocks noGrp="1"/>
          </p:cNvSpPr>
          <p:nvPr>
            <p:ph type="title" idx="4294967295"/>
          </p:nvPr>
        </p:nvSpPr>
        <p:spPr>
          <a:xfrm>
            <a:off x="4572000" y="4669450"/>
            <a:ext cx="4497300" cy="47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200"/>
              <a:t>Video Tutorials/w Checklist</a:t>
            </a:r>
            <a:endParaRPr sz="2200" b="1">
              <a:solidFill>
                <a:srgbClr val="444F66"/>
              </a:solidFill>
              <a:latin typeface="Lexend Deca"/>
              <a:ea typeface="Lexend Deca"/>
              <a:cs typeface="Lexend Deca"/>
              <a:sym typeface="Lexend Deca"/>
            </a:endParaRPr>
          </a:p>
        </p:txBody>
      </p:sp>
      <p:sp>
        <p:nvSpPr>
          <p:cNvPr id="1596" name="Google Shape;1596;p1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11"/>
        <p:cNvGrpSpPr/>
        <p:nvPr/>
      </p:nvGrpSpPr>
      <p:grpSpPr>
        <a:xfrm>
          <a:off x="0" y="0"/>
          <a:ext cx="0" cy="0"/>
          <a:chOff x="0" y="0"/>
          <a:chExt cx="0" cy="0"/>
        </a:xfrm>
      </p:grpSpPr>
      <p:sp>
        <p:nvSpPr>
          <p:cNvPr id="1612" name="Google Shape;1612;p1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27</a:t>
            </a:fld>
            <a:endParaRPr/>
          </a:p>
        </p:txBody>
      </p:sp>
      <p:sp>
        <p:nvSpPr>
          <p:cNvPr id="1613" name="Google Shape;1613;p136"/>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solidFill>
                  <a:srgbClr val="2A3953"/>
                </a:solidFill>
              </a:rPr>
              <a:t>Digital Transformation</a:t>
            </a:r>
            <a:endParaRPr>
              <a:solidFill>
                <a:srgbClr val="2A3953"/>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17"/>
        <p:cNvGrpSpPr/>
        <p:nvPr/>
      </p:nvGrpSpPr>
      <p:grpSpPr>
        <a:xfrm>
          <a:off x="0" y="0"/>
          <a:ext cx="0" cy="0"/>
          <a:chOff x="0" y="0"/>
          <a:chExt cx="0" cy="0"/>
        </a:xfrm>
      </p:grpSpPr>
      <p:sp>
        <p:nvSpPr>
          <p:cNvPr id="1618" name="Google Shape;1618;p137"/>
          <p:cNvSpPr txBox="1">
            <a:spLocks noGrp="1"/>
          </p:cNvSpPr>
          <p:nvPr>
            <p:ph type="title"/>
          </p:nvPr>
        </p:nvSpPr>
        <p:spPr>
          <a:xfrm>
            <a:off x="672800" y="637525"/>
            <a:ext cx="7799700" cy="101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3600"/>
              <a:t>What’s Digital Transformation</a:t>
            </a:r>
            <a:endParaRPr sz="3600">
              <a:solidFill>
                <a:srgbClr val="444F66"/>
              </a:solidFill>
            </a:endParaRPr>
          </a:p>
        </p:txBody>
      </p:sp>
      <p:sp>
        <p:nvSpPr>
          <p:cNvPr id="1619" name="Google Shape;1619;p137"/>
          <p:cNvSpPr txBox="1"/>
          <p:nvPr/>
        </p:nvSpPr>
        <p:spPr>
          <a:xfrm>
            <a:off x="672800" y="1580200"/>
            <a:ext cx="7799700" cy="23388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1600"/>
              </a:spcAft>
              <a:buClr>
                <a:srgbClr val="8E4EEF"/>
              </a:buClr>
              <a:buSzPts val="2000"/>
              <a:buFont typeface="Inter"/>
              <a:buChar char="●"/>
            </a:pPr>
            <a:r>
              <a:rPr lang="en-GB" sz="2000">
                <a:solidFill>
                  <a:srgbClr val="2A3953"/>
                </a:solidFill>
                <a:latin typeface="Inter"/>
                <a:ea typeface="Inter"/>
                <a:cs typeface="Inter"/>
                <a:sym typeface="Inter"/>
              </a:rPr>
              <a:t>“</a:t>
            </a:r>
            <a:r>
              <a:rPr lang="en-GB" sz="2000">
                <a:solidFill>
                  <a:srgbClr val="2A3953"/>
                </a:solidFill>
                <a:highlight>
                  <a:srgbClr val="FFFFFF"/>
                </a:highlight>
                <a:latin typeface="Inter"/>
                <a:ea typeface="Inter"/>
                <a:cs typeface="Inter"/>
                <a:sym typeface="Inter"/>
              </a:rPr>
              <a:t>Digital transformation in higher education is the strategic use of digital technologies to improve the educational experience and how institutions operate. It involves a comprehensive approach that changes how institutions deliver value to students and staff, and requires a strategic approach across multiple departments, faculties, and campuses.”</a:t>
            </a:r>
            <a:endParaRPr sz="1350">
              <a:solidFill>
                <a:srgbClr val="2A3953"/>
              </a:solidFill>
              <a:highlight>
                <a:srgbClr val="FFFFFF"/>
              </a:highlight>
            </a:endParaRPr>
          </a:p>
        </p:txBody>
      </p:sp>
      <p:sp>
        <p:nvSpPr>
          <p:cNvPr id="1620" name="Google Shape;1620;p1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24"/>
        <p:cNvGrpSpPr/>
        <p:nvPr/>
      </p:nvGrpSpPr>
      <p:grpSpPr>
        <a:xfrm>
          <a:off x="0" y="0"/>
          <a:ext cx="0" cy="0"/>
          <a:chOff x="0" y="0"/>
          <a:chExt cx="0" cy="0"/>
        </a:xfrm>
      </p:grpSpPr>
      <p:sp>
        <p:nvSpPr>
          <p:cNvPr id="1625" name="Google Shape;1625;p138"/>
          <p:cNvSpPr txBox="1">
            <a:spLocks noGrp="1"/>
          </p:cNvSpPr>
          <p:nvPr>
            <p:ph type="title"/>
          </p:nvPr>
        </p:nvSpPr>
        <p:spPr>
          <a:xfrm>
            <a:off x="672800" y="637525"/>
            <a:ext cx="8348400" cy="1015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3600"/>
              <a:t>What’s Digital Transformation Numbers</a:t>
            </a:r>
            <a:endParaRPr sz="3600">
              <a:solidFill>
                <a:srgbClr val="444F66"/>
              </a:solidFill>
            </a:endParaRPr>
          </a:p>
        </p:txBody>
      </p:sp>
      <p:sp>
        <p:nvSpPr>
          <p:cNvPr id="1626" name="Google Shape;1626;p138"/>
          <p:cNvSpPr txBox="1"/>
          <p:nvPr/>
        </p:nvSpPr>
        <p:spPr>
          <a:xfrm>
            <a:off x="672800" y="1580200"/>
            <a:ext cx="7799700" cy="23388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rgbClr val="8E4EEF"/>
              </a:buClr>
              <a:buSzPts val="2000"/>
              <a:buFont typeface="Inter"/>
              <a:buChar char="●"/>
            </a:pPr>
            <a:r>
              <a:rPr lang="en-GB" sz="2000">
                <a:solidFill>
                  <a:srgbClr val="2A3953"/>
                </a:solidFill>
                <a:latin typeface="Inter"/>
                <a:ea typeface="Inter"/>
                <a:cs typeface="Inter"/>
                <a:sym typeface="Inter"/>
              </a:rPr>
              <a:t>“</a:t>
            </a:r>
            <a:r>
              <a:rPr lang="en-GB" sz="2000">
                <a:solidFill>
                  <a:srgbClr val="2A3953"/>
                </a:solidFill>
                <a:highlight>
                  <a:srgbClr val="FFFFFF"/>
                </a:highlight>
                <a:latin typeface="Inter"/>
                <a:ea typeface="Inter"/>
                <a:cs typeface="Inter"/>
                <a:sym typeface="Inter"/>
              </a:rPr>
              <a:t>About two out of three CTOs said the digital transformation of their institution is essential (23 percent) or a high priority (39 percent).” </a:t>
            </a:r>
            <a:r>
              <a:rPr lang="en-GB" sz="1800">
                <a:solidFill>
                  <a:srgbClr val="2A3953"/>
                </a:solidFill>
                <a:highlight>
                  <a:srgbClr val="FFFFFF"/>
                </a:highlight>
                <a:latin typeface="Inter"/>
                <a:ea typeface="Inter"/>
                <a:cs typeface="Inter"/>
                <a:sym typeface="Inter"/>
              </a:rPr>
              <a:t>-</a:t>
            </a:r>
            <a:r>
              <a:rPr lang="en-GB" sz="1800">
                <a:solidFill>
                  <a:schemeClr val="dk2"/>
                </a:solidFill>
                <a:highlight>
                  <a:srgbClr val="FFFFFF"/>
                </a:highlight>
                <a:latin typeface="Inter"/>
                <a:ea typeface="Inter"/>
                <a:cs typeface="Inter"/>
                <a:sym typeface="Inter"/>
              </a:rPr>
              <a:t> </a:t>
            </a:r>
            <a:r>
              <a:rPr lang="en-GB" sz="1800" u="sng">
                <a:solidFill>
                  <a:schemeClr val="hlink"/>
                </a:solidFill>
                <a:highlight>
                  <a:srgbClr val="FFFFFF"/>
                </a:highlight>
                <a:latin typeface="Inter"/>
                <a:ea typeface="Inter"/>
                <a:cs typeface="Inter"/>
                <a:sym typeface="Inter"/>
                <a:hlinkClick r:id="rId3"/>
              </a:rPr>
              <a:t>From Inside Higher Ed article</a:t>
            </a:r>
            <a:endParaRPr sz="1800">
              <a:solidFill>
                <a:srgbClr val="444F66"/>
              </a:solidFill>
              <a:latin typeface="Inter"/>
              <a:ea typeface="Inter"/>
              <a:cs typeface="Inter"/>
              <a:sym typeface="Inter"/>
            </a:endParaRPr>
          </a:p>
          <a:p>
            <a:pPr marL="457200" lvl="0" indent="-355600" algn="l" rtl="0">
              <a:lnSpc>
                <a:spcPct val="115000"/>
              </a:lnSpc>
              <a:spcBef>
                <a:spcPts val="1600"/>
              </a:spcBef>
              <a:spcAft>
                <a:spcPts val="1600"/>
              </a:spcAft>
              <a:buClr>
                <a:srgbClr val="8E4EEF"/>
              </a:buClr>
              <a:buSzPts val="2000"/>
              <a:buFont typeface="Inter"/>
              <a:buChar char="●"/>
            </a:pPr>
            <a:r>
              <a:rPr lang="en-GB" sz="2000">
                <a:solidFill>
                  <a:srgbClr val="2A3953"/>
                </a:solidFill>
                <a:highlight>
                  <a:srgbClr val="FFFFFF"/>
                </a:highlight>
                <a:latin typeface="Inter"/>
                <a:ea typeface="Inter"/>
                <a:cs typeface="Inter"/>
                <a:sym typeface="Inter"/>
              </a:rPr>
              <a:t>“Regarding their institution’s priority areas for digital transformation efforts, many CTOs (81 percent) cited student success.”-</a:t>
            </a:r>
            <a:r>
              <a:rPr lang="en-GB" sz="2000">
                <a:solidFill>
                  <a:srgbClr val="333333"/>
                </a:solidFill>
                <a:highlight>
                  <a:srgbClr val="FFFFFF"/>
                </a:highlight>
                <a:latin typeface="Inter"/>
                <a:ea typeface="Inter"/>
                <a:cs typeface="Inter"/>
                <a:sym typeface="Inter"/>
              </a:rPr>
              <a:t> </a:t>
            </a:r>
            <a:r>
              <a:rPr lang="en-GB" sz="1800" u="sng">
                <a:solidFill>
                  <a:schemeClr val="accent5"/>
                </a:solidFill>
                <a:highlight>
                  <a:srgbClr val="FFFFFF"/>
                </a:highlight>
                <a:latin typeface="Inter"/>
                <a:ea typeface="Inter"/>
                <a:cs typeface="Inter"/>
                <a:sym typeface="Inter"/>
                <a:hlinkClick r:id="rId3">
                  <a:extLst>
                    <a:ext uri="{A12FA001-AC4F-418D-AE19-62706E023703}">
                      <ahyp:hlinkClr xmlns:ahyp="http://schemas.microsoft.com/office/drawing/2018/hyperlinkcolor" val="tx"/>
                    </a:ext>
                  </a:extLst>
                </a:hlinkClick>
              </a:rPr>
              <a:t>From Inside Higher Ed article</a:t>
            </a:r>
            <a:endParaRPr sz="1150">
              <a:solidFill>
                <a:srgbClr val="333333"/>
              </a:solidFill>
              <a:highlight>
                <a:srgbClr val="FFFFFF"/>
              </a:highlight>
            </a:endParaRPr>
          </a:p>
        </p:txBody>
      </p:sp>
      <p:sp>
        <p:nvSpPr>
          <p:cNvPr id="1627" name="Google Shape;1627;p1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76" name="Google Shape;1376;p112"/>
          <p:cNvSpPr txBox="1">
            <a:spLocks noGrp="1"/>
          </p:cNvSpPr>
          <p:nvPr>
            <p:ph type="title" idx="4294967295"/>
          </p:nvPr>
        </p:nvSpPr>
        <p:spPr>
          <a:xfrm>
            <a:off x="672801" y="637525"/>
            <a:ext cx="5441700" cy="101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3600" b="0">
                <a:latin typeface="Plus Jakarta Sans ExtraBold"/>
                <a:ea typeface="Plus Jakarta Sans ExtraBold"/>
                <a:cs typeface="Plus Jakarta Sans ExtraBold"/>
                <a:sym typeface="Plus Jakarta Sans ExtraBold"/>
              </a:rPr>
              <a:t>Today’s Agenda</a:t>
            </a:r>
            <a:endParaRPr sz="3600" b="0">
              <a:solidFill>
                <a:srgbClr val="444F66"/>
              </a:solidFill>
              <a:latin typeface="Plus Jakarta Sans ExtraBold"/>
              <a:ea typeface="Plus Jakarta Sans ExtraBold"/>
              <a:cs typeface="Plus Jakarta Sans ExtraBold"/>
              <a:sym typeface="Plus Jakarta Sans ExtraBold"/>
            </a:endParaRPr>
          </a:p>
        </p:txBody>
      </p:sp>
      <p:cxnSp>
        <p:nvCxnSpPr>
          <p:cNvPr id="1366" name="Google Shape;1366;p112">
            <a:extLst>
              <a:ext uri="{C183D7F6-B498-43B3-948B-1728B52AA6E4}">
                <adec:decorative xmlns:adec="http://schemas.microsoft.com/office/drawing/2017/decorative" val="1"/>
              </a:ext>
            </a:extLst>
          </p:cNvPr>
          <p:cNvCxnSpPr/>
          <p:nvPr/>
        </p:nvCxnSpPr>
        <p:spPr>
          <a:xfrm>
            <a:off x="0" y="3144318"/>
            <a:ext cx="9169500" cy="0"/>
          </a:xfrm>
          <a:prstGeom prst="straightConnector1">
            <a:avLst/>
          </a:prstGeom>
          <a:noFill/>
          <a:ln w="114300" cap="flat" cmpd="sng">
            <a:solidFill>
              <a:srgbClr val="E4E7ED"/>
            </a:solidFill>
            <a:prstDash val="solid"/>
            <a:round/>
            <a:headEnd type="none" w="med" len="med"/>
            <a:tailEnd type="none" w="med" len="med"/>
          </a:ln>
        </p:spPr>
      </p:cxnSp>
      <p:cxnSp>
        <p:nvCxnSpPr>
          <p:cNvPr id="1367" name="Google Shape;1367;p112">
            <a:extLst>
              <a:ext uri="{C183D7F6-B498-43B3-948B-1728B52AA6E4}">
                <adec:decorative xmlns:adec="http://schemas.microsoft.com/office/drawing/2017/decorative" val="1"/>
              </a:ext>
            </a:extLst>
          </p:cNvPr>
          <p:cNvCxnSpPr/>
          <p:nvPr/>
        </p:nvCxnSpPr>
        <p:spPr>
          <a:xfrm rot="10800000">
            <a:off x="791950" y="1956318"/>
            <a:ext cx="0" cy="1188000"/>
          </a:xfrm>
          <a:prstGeom prst="straightConnector1">
            <a:avLst/>
          </a:prstGeom>
          <a:noFill/>
          <a:ln w="38100" cap="flat" cmpd="sng">
            <a:solidFill>
              <a:srgbClr val="E4E7ED"/>
            </a:solidFill>
            <a:prstDash val="solid"/>
            <a:round/>
            <a:headEnd type="none" w="sm" len="sm"/>
            <a:tailEnd type="oval" w="sm" len="sm"/>
          </a:ln>
        </p:spPr>
      </p:cxnSp>
      <p:sp>
        <p:nvSpPr>
          <p:cNvPr id="1365" name="Google Shape;1365;p112"/>
          <p:cNvSpPr txBox="1"/>
          <p:nvPr/>
        </p:nvSpPr>
        <p:spPr>
          <a:xfrm>
            <a:off x="1020550" y="1956318"/>
            <a:ext cx="1795800" cy="5310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0"/>
              </a:spcAft>
              <a:buNone/>
            </a:pPr>
            <a:r>
              <a:rPr lang="en-GB" sz="1800">
                <a:solidFill>
                  <a:schemeClr val="dk2"/>
                </a:solidFill>
                <a:latin typeface="Plus Jakarta Sans ExtraBold"/>
                <a:ea typeface="Plus Jakarta Sans ExtraBold"/>
                <a:cs typeface="Plus Jakarta Sans ExtraBold"/>
                <a:sym typeface="Plus Jakarta Sans ExtraBold"/>
              </a:rPr>
              <a:t>Our Students &amp; Learner Preparedness</a:t>
            </a:r>
            <a:endParaRPr sz="1200">
              <a:solidFill>
                <a:schemeClr val="dk2"/>
              </a:solidFill>
              <a:latin typeface="Inter"/>
              <a:ea typeface="Inter"/>
              <a:cs typeface="Inter"/>
              <a:sym typeface="Inter"/>
            </a:endParaRPr>
          </a:p>
        </p:txBody>
      </p:sp>
      <p:cxnSp>
        <p:nvCxnSpPr>
          <p:cNvPr id="1369" name="Google Shape;1369;p112">
            <a:extLst>
              <a:ext uri="{C183D7F6-B498-43B3-948B-1728B52AA6E4}">
                <adec:decorative xmlns:adec="http://schemas.microsoft.com/office/drawing/2017/decorative" val="1"/>
              </a:ext>
            </a:extLst>
          </p:cNvPr>
          <p:cNvCxnSpPr/>
          <p:nvPr/>
        </p:nvCxnSpPr>
        <p:spPr>
          <a:xfrm>
            <a:off x="1884400" y="3144318"/>
            <a:ext cx="0" cy="1188000"/>
          </a:xfrm>
          <a:prstGeom prst="straightConnector1">
            <a:avLst/>
          </a:prstGeom>
          <a:noFill/>
          <a:ln w="38100" cap="flat" cmpd="sng">
            <a:solidFill>
              <a:srgbClr val="E4E7ED"/>
            </a:solidFill>
            <a:prstDash val="solid"/>
            <a:round/>
            <a:headEnd type="none" w="sm" len="sm"/>
            <a:tailEnd type="oval" w="sm" len="sm"/>
          </a:ln>
        </p:spPr>
      </p:cxnSp>
      <p:sp>
        <p:nvSpPr>
          <p:cNvPr id="1368" name="Google Shape;1368;p112"/>
          <p:cNvSpPr txBox="1"/>
          <p:nvPr/>
        </p:nvSpPr>
        <p:spPr>
          <a:xfrm>
            <a:off x="2113000" y="3817700"/>
            <a:ext cx="2167800" cy="531000"/>
          </a:xfrm>
          <a:prstGeom prst="rect">
            <a:avLst/>
          </a:prstGeom>
          <a:noFill/>
          <a:ln>
            <a:noFill/>
          </a:ln>
        </p:spPr>
        <p:txBody>
          <a:bodyPr spcFirstLastPara="1" wrap="square" lIns="0" tIns="0" rIns="0" bIns="0" anchor="b" anchorCtr="0">
            <a:noAutofit/>
          </a:bodyPr>
          <a:lstStyle/>
          <a:p>
            <a:pPr marL="0" lvl="0" indent="0" algn="l" rtl="0">
              <a:lnSpc>
                <a:spcPct val="125000"/>
              </a:lnSpc>
              <a:spcBef>
                <a:spcPts val="0"/>
              </a:spcBef>
              <a:spcAft>
                <a:spcPts val="0"/>
              </a:spcAft>
              <a:buClr>
                <a:schemeClr val="dk1"/>
              </a:buClr>
              <a:buSzPts val="1100"/>
              <a:buFont typeface="Arial"/>
              <a:buNone/>
            </a:pPr>
            <a:r>
              <a:rPr lang="en-GB" sz="1800">
                <a:solidFill>
                  <a:schemeClr val="dk2"/>
                </a:solidFill>
                <a:latin typeface="Plus Jakarta Sans ExtraBold"/>
                <a:ea typeface="Plus Jakarta Sans ExtraBold"/>
                <a:cs typeface="Plus Jakarta Sans ExtraBold"/>
                <a:sym typeface="Plus Jakarta Sans ExtraBold"/>
              </a:rPr>
              <a:t>Learner-Centered Adoption</a:t>
            </a:r>
            <a:endParaRPr sz="1800" b="1">
              <a:solidFill>
                <a:schemeClr val="dk2"/>
              </a:solidFill>
              <a:latin typeface="Lexend Deca"/>
              <a:ea typeface="Lexend Deca"/>
              <a:cs typeface="Lexend Deca"/>
              <a:sym typeface="Lexend Deca"/>
            </a:endParaRPr>
          </a:p>
        </p:txBody>
      </p:sp>
      <p:cxnSp>
        <p:nvCxnSpPr>
          <p:cNvPr id="1373" name="Google Shape;1373;p112">
            <a:extLst>
              <a:ext uri="{C183D7F6-B498-43B3-948B-1728B52AA6E4}">
                <adec:decorative xmlns:adec="http://schemas.microsoft.com/office/drawing/2017/decorative" val="1"/>
              </a:ext>
            </a:extLst>
          </p:cNvPr>
          <p:cNvCxnSpPr/>
          <p:nvPr/>
        </p:nvCxnSpPr>
        <p:spPr>
          <a:xfrm rot="10800000">
            <a:off x="3559375" y="1956318"/>
            <a:ext cx="0" cy="1188000"/>
          </a:xfrm>
          <a:prstGeom prst="straightConnector1">
            <a:avLst/>
          </a:prstGeom>
          <a:noFill/>
          <a:ln w="38100" cap="flat" cmpd="sng">
            <a:solidFill>
              <a:srgbClr val="E4E7ED"/>
            </a:solidFill>
            <a:prstDash val="solid"/>
            <a:round/>
            <a:headEnd type="none" w="sm" len="sm"/>
            <a:tailEnd type="oval" w="sm" len="sm"/>
          </a:ln>
        </p:spPr>
      </p:cxnSp>
      <p:sp>
        <p:nvSpPr>
          <p:cNvPr id="1372" name="Google Shape;1372;p112"/>
          <p:cNvSpPr txBox="1"/>
          <p:nvPr/>
        </p:nvSpPr>
        <p:spPr>
          <a:xfrm>
            <a:off x="3787975" y="1956318"/>
            <a:ext cx="1795800" cy="5310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0"/>
              </a:spcAft>
              <a:buClr>
                <a:schemeClr val="dk1"/>
              </a:buClr>
              <a:buSzPts val="1100"/>
              <a:buFont typeface="Arial"/>
              <a:buNone/>
            </a:pPr>
            <a:r>
              <a:rPr lang="en-GB" sz="1800">
                <a:solidFill>
                  <a:schemeClr val="dk2"/>
                </a:solidFill>
                <a:latin typeface="Plus Jakarta Sans ExtraBold"/>
                <a:ea typeface="Plus Jakarta Sans ExtraBold"/>
                <a:cs typeface="Plus Jakarta Sans ExtraBold"/>
                <a:sym typeface="Plus Jakarta Sans ExtraBold"/>
              </a:rPr>
              <a:t>Digital Transformation</a:t>
            </a:r>
            <a:endParaRPr sz="1800" b="1">
              <a:solidFill>
                <a:schemeClr val="dk2"/>
              </a:solidFill>
              <a:latin typeface="Lexend Deca"/>
              <a:ea typeface="Lexend Deca"/>
              <a:cs typeface="Lexend Deca"/>
              <a:sym typeface="Lexend Deca"/>
            </a:endParaRPr>
          </a:p>
        </p:txBody>
      </p:sp>
      <p:cxnSp>
        <p:nvCxnSpPr>
          <p:cNvPr id="1371" name="Google Shape;1371;p112">
            <a:extLst>
              <a:ext uri="{C183D7F6-B498-43B3-948B-1728B52AA6E4}">
                <adec:decorative xmlns:adec="http://schemas.microsoft.com/office/drawing/2017/decorative" val="1"/>
              </a:ext>
            </a:extLst>
          </p:cNvPr>
          <p:cNvCxnSpPr/>
          <p:nvPr/>
        </p:nvCxnSpPr>
        <p:spPr>
          <a:xfrm>
            <a:off x="5241475" y="3144318"/>
            <a:ext cx="0" cy="1188000"/>
          </a:xfrm>
          <a:prstGeom prst="straightConnector1">
            <a:avLst/>
          </a:prstGeom>
          <a:noFill/>
          <a:ln w="38100" cap="flat" cmpd="sng">
            <a:solidFill>
              <a:srgbClr val="E4E7ED"/>
            </a:solidFill>
            <a:prstDash val="solid"/>
            <a:round/>
            <a:headEnd type="none" w="sm" len="sm"/>
            <a:tailEnd type="oval" w="sm" len="sm"/>
          </a:ln>
        </p:spPr>
      </p:cxnSp>
      <p:sp>
        <p:nvSpPr>
          <p:cNvPr id="1370" name="Google Shape;1370;p112"/>
          <p:cNvSpPr txBox="1"/>
          <p:nvPr/>
        </p:nvSpPr>
        <p:spPr>
          <a:xfrm>
            <a:off x="5470075" y="3741493"/>
            <a:ext cx="1795800" cy="531000"/>
          </a:xfrm>
          <a:prstGeom prst="rect">
            <a:avLst/>
          </a:prstGeom>
          <a:noFill/>
          <a:ln>
            <a:noFill/>
          </a:ln>
        </p:spPr>
        <p:txBody>
          <a:bodyPr spcFirstLastPara="1" wrap="square" lIns="0" tIns="0" rIns="0" bIns="0" anchor="b" anchorCtr="0">
            <a:noAutofit/>
          </a:bodyPr>
          <a:lstStyle/>
          <a:p>
            <a:pPr marL="0" lvl="0" indent="0" algn="l" rtl="0">
              <a:lnSpc>
                <a:spcPct val="125000"/>
              </a:lnSpc>
              <a:spcBef>
                <a:spcPts val="0"/>
              </a:spcBef>
              <a:spcAft>
                <a:spcPts val="0"/>
              </a:spcAft>
              <a:buClr>
                <a:schemeClr val="dk1"/>
              </a:buClr>
              <a:buSzPts val="1100"/>
              <a:buFont typeface="Arial"/>
              <a:buNone/>
            </a:pPr>
            <a:r>
              <a:rPr lang="en-GB" sz="1800">
                <a:solidFill>
                  <a:schemeClr val="dk2"/>
                </a:solidFill>
                <a:latin typeface="Plus Jakarta Sans ExtraBold"/>
                <a:ea typeface="Plus Jakarta Sans ExtraBold"/>
                <a:cs typeface="Plus Jakarta Sans ExtraBold"/>
                <a:sym typeface="Plus Jakarta Sans ExtraBold"/>
              </a:rPr>
              <a:t>Data &amp; Analytics</a:t>
            </a:r>
            <a:endParaRPr sz="1800" b="1">
              <a:solidFill>
                <a:schemeClr val="dk2"/>
              </a:solidFill>
              <a:latin typeface="Lexend Deca"/>
              <a:ea typeface="Lexend Deca"/>
              <a:cs typeface="Lexend Deca"/>
              <a:sym typeface="Lexend Deca"/>
            </a:endParaRPr>
          </a:p>
        </p:txBody>
      </p:sp>
      <p:cxnSp>
        <p:nvCxnSpPr>
          <p:cNvPr id="1375" name="Google Shape;1375;p112">
            <a:extLst>
              <a:ext uri="{C183D7F6-B498-43B3-948B-1728B52AA6E4}">
                <adec:decorative xmlns:adec="http://schemas.microsoft.com/office/drawing/2017/decorative" val="1"/>
              </a:ext>
            </a:extLst>
          </p:cNvPr>
          <p:cNvCxnSpPr/>
          <p:nvPr/>
        </p:nvCxnSpPr>
        <p:spPr>
          <a:xfrm rot="10800000">
            <a:off x="6489050" y="1956318"/>
            <a:ext cx="0" cy="1188000"/>
          </a:xfrm>
          <a:prstGeom prst="straightConnector1">
            <a:avLst/>
          </a:prstGeom>
          <a:noFill/>
          <a:ln w="38100" cap="flat" cmpd="sng">
            <a:solidFill>
              <a:srgbClr val="E4E7ED"/>
            </a:solidFill>
            <a:prstDash val="solid"/>
            <a:round/>
            <a:headEnd type="none" w="sm" len="sm"/>
            <a:tailEnd type="oval" w="sm" len="sm"/>
          </a:ln>
        </p:spPr>
      </p:cxnSp>
      <p:sp>
        <p:nvSpPr>
          <p:cNvPr id="1374" name="Google Shape;1374;p112"/>
          <p:cNvSpPr txBox="1"/>
          <p:nvPr/>
        </p:nvSpPr>
        <p:spPr>
          <a:xfrm>
            <a:off x="6717650" y="1956318"/>
            <a:ext cx="1795800" cy="531000"/>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0"/>
              </a:spcAft>
              <a:buClr>
                <a:schemeClr val="dk1"/>
              </a:buClr>
              <a:buSzPts val="1100"/>
              <a:buFont typeface="Arial"/>
              <a:buNone/>
            </a:pPr>
            <a:r>
              <a:rPr lang="en-GB" sz="1800">
                <a:solidFill>
                  <a:schemeClr val="dk2"/>
                </a:solidFill>
                <a:latin typeface="Plus Jakarta Sans ExtraBold"/>
                <a:ea typeface="Plus Jakarta Sans ExtraBold"/>
                <a:cs typeface="Plus Jakarta Sans ExtraBold"/>
                <a:sym typeface="Plus Jakarta Sans ExtraBold"/>
              </a:rPr>
              <a:t>Artificial Intelligence</a:t>
            </a:r>
            <a:endParaRPr sz="1800" b="1">
              <a:solidFill>
                <a:schemeClr val="dk2"/>
              </a:solidFill>
              <a:latin typeface="Lexend Deca"/>
              <a:ea typeface="Lexend Deca"/>
              <a:cs typeface="Lexend Deca"/>
              <a:sym typeface="Lexend Deca"/>
            </a:endParaRPr>
          </a:p>
        </p:txBody>
      </p:sp>
      <p:sp>
        <p:nvSpPr>
          <p:cNvPr id="1364" name="Google Shape;1364;p1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1"/>
        <p:cNvGrpSpPr/>
        <p:nvPr/>
      </p:nvGrpSpPr>
      <p:grpSpPr>
        <a:xfrm>
          <a:off x="0" y="0"/>
          <a:ext cx="0" cy="0"/>
          <a:chOff x="0" y="0"/>
          <a:chExt cx="0" cy="0"/>
        </a:xfrm>
      </p:grpSpPr>
      <p:sp>
        <p:nvSpPr>
          <p:cNvPr id="2" name="Title 1">
            <a:extLst>
              <a:ext uri="{FF2B5EF4-FFF2-40B4-BE49-F238E27FC236}">
                <a16:creationId xmlns:a16="http://schemas.microsoft.com/office/drawing/2014/main" id="{630A12DE-9B77-443D-9083-2B63229EDB94}"/>
              </a:ext>
            </a:extLst>
          </p:cNvPr>
          <p:cNvSpPr>
            <a:spLocks noGrp="1"/>
          </p:cNvSpPr>
          <p:nvPr>
            <p:ph type="title"/>
          </p:nvPr>
        </p:nvSpPr>
        <p:spPr>
          <a:xfrm>
            <a:off x="311700" y="-906697"/>
            <a:ext cx="8520600" cy="572700"/>
          </a:xfrm>
        </p:spPr>
        <p:txBody>
          <a:bodyPr>
            <a:normAutofit fontScale="90000"/>
          </a:bodyPr>
          <a:lstStyle/>
          <a:p>
            <a:r>
              <a:rPr lang="en-US" dirty="0"/>
              <a:t>Online Learning</a:t>
            </a:r>
          </a:p>
        </p:txBody>
      </p:sp>
      <p:sp>
        <p:nvSpPr>
          <p:cNvPr id="1632" name="Google Shape;1632;p139"/>
          <p:cNvSpPr txBox="1"/>
          <p:nvPr/>
        </p:nvSpPr>
        <p:spPr>
          <a:xfrm>
            <a:off x="5651126" y="874612"/>
            <a:ext cx="3266400" cy="2940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8500" i="0" u="none" strike="noStrike" cap="none" dirty="0">
                <a:solidFill>
                  <a:srgbClr val="444F66"/>
                </a:solidFill>
                <a:latin typeface="Inter"/>
                <a:ea typeface="Inter"/>
                <a:cs typeface="Inter"/>
                <a:sym typeface="Inter"/>
              </a:rPr>
              <a:t>5</a:t>
            </a:r>
            <a:r>
              <a:rPr lang="en-GB" sz="8500" dirty="0">
                <a:solidFill>
                  <a:srgbClr val="444F66"/>
                </a:solidFill>
                <a:latin typeface="Inter"/>
                <a:ea typeface="Inter"/>
                <a:cs typeface="Inter"/>
                <a:sym typeface="Inter"/>
              </a:rPr>
              <a:t>4</a:t>
            </a:r>
            <a:r>
              <a:rPr lang="en-GB" sz="8500" i="0" u="none" strike="noStrike" cap="none" dirty="0">
                <a:solidFill>
                  <a:srgbClr val="444F66"/>
                </a:solidFill>
                <a:latin typeface="Inter"/>
                <a:ea typeface="Inter"/>
                <a:cs typeface="Inter"/>
                <a:sym typeface="Inter"/>
              </a:rPr>
              <a:t>% </a:t>
            </a:r>
            <a:endParaRPr sz="1100" i="0" u="none" strike="noStrike" cap="none" dirty="0">
              <a:solidFill>
                <a:srgbClr val="444F66"/>
              </a:solidFill>
              <a:latin typeface="Inter"/>
              <a:ea typeface="Inter"/>
              <a:cs typeface="Inter"/>
              <a:sym typeface="Inter"/>
            </a:endParaRPr>
          </a:p>
          <a:p>
            <a:pPr marL="0" marR="0" lvl="0" indent="0" algn="l" rtl="0">
              <a:lnSpc>
                <a:spcPct val="100000"/>
              </a:lnSpc>
              <a:spcBef>
                <a:spcPts val="0"/>
              </a:spcBef>
              <a:spcAft>
                <a:spcPts val="0"/>
              </a:spcAft>
              <a:buNone/>
            </a:pPr>
            <a:r>
              <a:rPr lang="en-GB" sz="2500" dirty="0">
                <a:solidFill>
                  <a:srgbClr val="444F66"/>
                </a:solidFill>
                <a:latin typeface="Inter ExtraBold"/>
                <a:ea typeface="Inter ExtraBold"/>
                <a:cs typeface="Inter ExtraBold"/>
                <a:sym typeface="Inter ExtraBold"/>
              </a:rPr>
              <a:t>of college students took one or more of their classes online in fall 2022</a:t>
            </a:r>
            <a:endParaRPr sz="3300" i="0" u="none" strike="noStrike" cap="none" dirty="0">
              <a:solidFill>
                <a:srgbClr val="444F66"/>
              </a:solidFill>
              <a:latin typeface="Inter"/>
              <a:ea typeface="Inter"/>
              <a:cs typeface="Inter"/>
              <a:sym typeface="Inter"/>
            </a:endParaRPr>
          </a:p>
        </p:txBody>
      </p:sp>
      <p:pic>
        <p:nvPicPr>
          <p:cNvPr id="1634" name="Google Shape;1634;p139" descr="Graph showing Percentage of US Higher Education enrollment from Fall 2012 - 2022 versus percent of students taking at least one online course. The graph shows two lines with an inverse relationship between the the percent of students taking no online classes versus students taking at least one. In 2012, 73.9% of students were taking no online classes with 26.3% taking at least one. The lines of this graph began to narrow and become more evenly split until 2020 with a flip in the data as a result of Covid-19 when 74.1% of students were taking at least one online course and 25.9% were taking no online classes. The data has evened out in 2022 with 54.3% taking at least online class and 45.7% taking no online classes. "/>
          <p:cNvPicPr preferRelativeResize="0"/>
          <p:nvPr/>
        </p:nvPicPr>
        <p:blipFill>
          <a:blip r:embed="rId3">
            <a:alphaModFix/>
          </a:blip>
          <a:stretch>
            <a:fillRect/>
          </a:stretch>
        </p:blipFill>
        <p:spPr>
          <a:xfrm>
            <a:off x="116004" y="492403"/>
            <a:ext cx="5357757" cy="4158694"/>
          </a:xfrm>
          <a:prstGeom prst="rect">
            <a:avLst/>
          </a:prstGeom>
          <a:noFill/>
          <a:ln>
            <a:noFill/>
          </a:ln>
        </p:spPr>
      </p:pic>
      <p:sp>
        <p:nvSpPr>
          <p:cNvPr id="1633" name="Google Shape;1633;p139"/>
          <p:cNvSpPr txBox="1"/>
          <p:nvPr/>
        </p:nvSpPr>
        <p:spPr>
          <a:xfrm>
            <a:off x="5575049" y="4093988"/>
            <a:ext cx="3569100" cy="60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100" b="0" i="0" u="none" strike="noStrike" cap="none">
                <a:solidFill>
                  <a:srgbClr val="444F66"/>
                </a:solidFill>
                <a:latin typeface="Inter"/>
                <a:ea typeface="Inter"/>
                <a:cs typeface="Inter"/>
                <a:sym typeface="Inter"/>
              </a:rPr>
              <a:t>SOURCE: </a:t>
            </a:r>
            <a:r>
              <a:rPr lang="en-GB" sz="1100" u="sng">
                <a:solidFill>
                  <a:schemeClr val="accent5"/>
                </a:solidFill>
                <a:latin typeface="Inter"/>
                <a:ea typeface="Inter"/>
                <a:cs typeface="Inter"/>
                <a:sym typeface="Inter"/>
                <a:hlinkClick r:id="rId4">
                  <a:extLst>
                    <a:ext uri="{A12FA001-AC4F-418D-AE19-62706E023703}">
                      <ahyp:hlinkClr xmlns:ahyp="http://schemas.microsoft.com/office/drawing/2018/hyperlinkcolor" val="tx"/>
                    </a:ext>
                  </a:extLst>
                </a:hlinkClick>
              </a:rPr>
              <a:t>Proof Points: Most college kids are taking at least one class online, even long after campuses reopened</a:t>
            </a:r>
            <a:endParaRPr sz="1100" b="0" i="0" u="none" strike="noStrike" cap="none">
              <a:solidFill>
                <a:schemeClr val="accent5"/>
              </a:solidFill>
              <a:latin typeface="Inter"/>
              <a:ea typeface="Inter"/>
              <a:cs typeface="Inter"/>
              <a:sym typeface="Inter"/>
            </a:endParaRPr>
          </a:p>
        </p:txBody>
      </p:sp>
    </p:spTree>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38"/>
        <p:cNvGrpSpPr/>
        <p:nvPr/>
      </p:nvGrpSpPr>
      <p:grpSpPr>
        <a:xfrm>
          <a:off x="0" y="0"/>
          <a:ext cx="0" cy="0"/>
          <a:chOff x="0" y="0"/>
          <a:chExt cx="0" cy="0"/>
        </a:xfrm>
      </p:grpSpPr>
      <p:sp>
        <p:nvSpPr>
          <p:cNvPr id="1639" name="Google Shape;1639;p140"/>
          <p:cNvSpPr txBox="1">
            <a:spLocks noGrp="1"/>
          </p:cNvSpPr>
          <p:nvPr>
            <p:ph type="title"/>
          </p:nvPr>
        </p:nvSpPr>
        <p:spPr>
          <a:xfrm>
            <a:off x="672800" y="637525"/>
            <a:ext cx="7216800" cy="101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3600"/>
              <a:t>Evolution of education online</a:t>
            </a:r>
            <a:endParaRPr sz="3600">
              <a:solidFill>
                <a:srgbClr val="444F66"/>
              </a:solidFill>
            </a:endParaRPr>
          </a:p>
        </p:txBody>
      </p:sp>
      <p:sp>
        <p:nvSpPr>
          <p:cNvPr id="1640" name="Google Shape;1640;p140"/>
          <p:cNvSpPr txBox="1"/>
          <p:nvPr/>
        </p:nvSpPr>
        <p:spPr>
          <a:xfrm>
            <a:off x="672800" y="1580200"/>
            <a:ext cx="7799700" cy="23388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rgbClr val="8E4EEF"/>
              </a:buClr>
              <a:buSzPts val="2000"/>
              <a:buFont typeface="Inter"/>
              <a:buChar char="●"/>
            </a:pPr>
            <a:r>
              <a:rPr lang="en-GB" sz="2000">
                <a:solidFill>
                  <a:srgbClr val="2A3953"/>
                </a:solidFill>
                <a:latin typeface="Inter"/>
                <a:ea typeface="Inter"/>
                <a:cs typeface="Inter"/>
                <a:sym typeface="Inter"/>
              </a:rPr>
              <a:t>Enrollment of one or more online classes has increased since 2012</a:t>
            </a:r>
            <a:endParaRPr sz="2000">
              <a:solidFill>
                <a:srgbClr val="2A3953"/>
              </a:solidFill>
              <a:latin typeface="Inter"/>
              <a:ea typeface="Inter"/>
              <a:cs typeface="Inter"/>
              <a:sym typeface="Inter"/>
            </a:endParaRPr>
          </a:p>
          <a:p>
            <a:pPr marL="457200" lvl="0" indent="-355600" algn="l" rtl="0">
              <a:lnSpc>
                <a:spcPct val="115000"/>
              </a:lnSpc>
              <a:spcBef>
                <a:spcPts val="1600"/>
              </a:spcBef>
              <a:spcAft>
                <a:spcPts val="0"/>
              </a:spcAft>
              <a:buClr>
                <a:srgbClr val="8E4EEF"/>
              </a:buClr>
              <a:buSzPts val="2000"/>
              <a:buFont typeface="Inter"/>
              <a:buChar char="●"/>
            </a:pPr>
            <a:r>
              <a:rPr lang="en-GB" sz="2000">
                <a:solidFill>
                  <a:srgbClr val="2A3953"/>
                </a:solidFill>
                <a:latin typeface="Inter"/>
                <a:ea typeface="Inter"/>
                <a:cs typeface="Inter"/>
                <a:sym typeface="Inter"/>
              </a:rPr>
              <a:t>“Institutions should plan for 75% of overall enrollment to be online and 25% in-person in the next 10 years as online continues to expand rapidly.” </a:t>
            </a:r>
            <a:r>
              <a:rPr lang="en-GB" sz="1600" i="1">
                <a:solidFill>
                  <a:srgbClr val="2A3953"/>
                </a:solidFill>
                <a:latin typeface="Inter"/>
                <a:ea typeface="Inter"/>
                <a:cs typeface="Inter"/>
                <a:sym typeface="Inter"/>
              </a:rPr>
              <a:t>- From</a:t>
            </a:r>
            <a:r>
              <a:rPr lang="en-GB" sz="1600" i="1">
                <a:solidFill>
                  <a:srgbClr val="444F66"/>
                </a:solidFill>
                <a:latin typeface="Inter"/>
                <a:ea typeface="Inter"/>
                <a:cs typeface="Inter"/>
                <a:sym typeface="Inter"/>
              </a:rPr>
              <a:t> </a:t>
            </a:r>
            <a:r>
              <a:rPr lang="en-GB" sz="1600" i="1" u="sng">
                <a:solidFill>
                  <a:schemeClr val="hlink"/>
                </a:solidFill>
                <a:latin typeface="Inter"/>
                <a:ea typeface="Inter"/>
                <a:cs typeface="Inter"/>
                <a:sym typeface="Inter"/>
                <a:hlinkClick r:id="rId3"/>
              </a:rPr>
              <a:t>10 trends to watch in distance learning from American Association of Community Colleges</a:t>
            </a:r>
            <a:endParaRPr sz="1600" i="1">
              <a:solidFill>
                <a:srgbClr val="444F66"/>
              </a:solidFill>
              <a:latin typeface="Inter"/>
              <a:ea typeface="Inter"/>
              <a:cs typeface="Inter"/>
              <a:sym typeface="Inter"/>
            </a:endParaRPr>
          </a:p>
          <a:p>
            <a:pPr marL="457200" lvl="0" indent="-355600" algn="l" rtl="0">
              <a:lnSpc>
                <a:spcPct val="115000"/>
              </a:lnSpc>
              <a:spcBef>
                <a:spcPts val="1600"/>
              </a:spcBef>
              <a:spcAft>
                <a:spcPts val="1600"/>
              </a:spcAft>
              <a:buClr>
                <a:srgbClr val="8E4EEF"/>
              </a:buClr>
              <a:buSzPts val="2000"/>
              <a:buFont typeface="Inter"/>
              <a:buChar char="●"/>
            </a:pPr>
            <a:r>
              <a:rPr lang="en-GB" sz="2000">
                <a:solidFill>
                  <a:srgbClr val="2A3953"/>
                </a:solidFill>
                <a:latin typeface="Inter"/>
                <a:ea typeface="Inter"/>
                <a:cs typeface="Inter"/>
                <a:sym typeface="Inter"/>
              </a:rPr>
              <a:t>Student preference, flexibility, mental health, loneliness epidemic</a:t>
            </a:r>
            <a:endParaRPr sz="2000">
              <a:solidFill>
                <a:srgbClr val="2A3953"/>
              </a:solidFill>
              <a:latin typeface="Inter"/>
              <a:ea typeface="Inter"/>
              <a:cs typeface="Inter"/>
              <a:sym typeface="Inter"/>
            </a:endParaRPr>
          </a:p>
        </p:txBody>
      </p:sp>
      <p:sp>
        <p:nvSpPr>
          <p:cNvPr id="1641" name="Google Shape;1641;p1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45"/>
        <p:cNvGrpSpPr/>
        <p:nvPr/>
      </p:nvGrpSpPr>
      <p:grpSpPr>
        <a:xfrm>
          <a:off x="0" y="0"/>
          <a:ext cx="0" cy="0"/>
          <a:chOff x="0" y="0"/>
          <a:chExt cx="0" cy="0"/>
        </a:xfrm>
      </p:grpSpPr>
      <p:sp>
        <p:nvSpPr>
          <p:cNvPr id="1647" name="Google Shape;1647;p141"/>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solidFill>
                  <a:srgbClr val="2A3953"/>
                </a:solidFill>
              </a:rPr>
              <a:t>Let’s Take a Peek - Digital Transformation</a:t>
            </a:r>
            <a:endParaRPr>
              <a:solidFill>
                <a:srgbClr val="2A3953"/>
              </a:solidFill>
            </a:endParaRPr>
          </a:p>
        </p:txBody>
      </p:sp>
      <p:pic>
        <p:nvPicPr>
          <p:cNvPr id="1648" name="Google Shape;1648;p141" descr="Texthelper with extra large binoculars in front of its face"/>
          <p:cNvPicPr preferRelativeResize="0"/>
          <p:nvPr/>
        </p:nvPicPr>
        <p:blipFill>
          <a:blip r:embed="rId3">
            <a:alphaModFix/>
          </a:blip>
          <a:stretch>
            <a:fillRect/>
          </a:stretch>
        </p:blipFill>
        <p:spPr>
          <a:xfrm>
            <a:off x="5805150" y="2992650"/>
            <a:ext cx="2814056" cy="1846050"/>
          </a:xfrm>
          <a:prstGeom prst="rect">
            <a:avLst/>
          </a:prstGeom>
          <a:noFill/>
          <a:ln>
            <a:noFill/>
          </a:ln>
        </p:spPr>
      </p:pic>
      <p:sp>
        <p:nvSpPr>
          <p:cNvPr id="1646" name="Google Shape;1646;p1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52"/>
        <p:cNvGrpSpPr/>
        <p:nvPr/>
      </p:nvGrpSpPr>
      <p:grpSpPr>
        <a:xfrm>
          <a:off x="0" y="0"/>
          <a:ext cx="0" cy="0"/>
          <a:chOff x="0" y="0"/>
          <a:chExt cx="0" cy="0"/>
        </a:xfrm>
      </p:grpSpPr>
      <p:sp>
        <p:nvSpPr>
          <p:cNvPr id="1654" name="Google Shape;1654;p142"/>
          <p:cNvSpPr txBox="1">
            <a:spLocks noGrp="1"/>
          </p:cNvSpPr>
          <p:nvPr>
            <p:ph type="title" idx="4294967295"/>
          </p:nvPr>
        </p:nvSpPr>
        <p:spPr>
          <a:xfrm>
            <a:off x="1812900" y="955475"/>
            <a:ext cx="5518200" cy="66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600" b="0">
                <a:solidFill>
                  <a:srgbClr val="444F66"/>
                </a:solidFill>
                <a:latin typeface="Plus Jakarta Sans ExtraBold"/>
                <a:ea typeface="Plus Jakarta Sans ExtraBold"/>
                <a:cs typeface="Plus Jakarta Sans ExtraBold"/>
                <a:sym typeface="Plus Jakarta Sans ExtraBold"/>
              </a:rPr>
              <a:t>Platform integrations</a:t>
            </a:r>
            <a:endParaRPr sz="3600" b="0">
              <a:solidFill>
                <a:srgbClr val="444F66"/>
              </a:solidFill>
              <a:latin typeface="Plus Jakarta Sans ExtraBold"/>
              <a:ea typeface="Plus Jakarta Sans ExtraBold"/>
              <a:cs typeface="Plus Jakarta Sans ExtraBold"/>
              <a:sym typeface="Plus Jakarta Sans ExtraBold"/>
            </a:endParaRPr>
          </a:p>
        </p:txBody>
      </p:sp>
      <p:pic>
        <p:nvPicPr>
          <p:cNvPr id="1659" name="Google Shape;1659;p142" descr="Google Chrome logo"/>
          <p:cNvPicPr preferRelativeResize="0"/>
          <p:nvPr/>
        </p:nvPicPr>
        <p:blipFill>
          <a:blip r:embed="rId3">
            <a:alphaModFix/>
          </a:blip>
          <a:stretch>
            <a:fillRect/>
          </a:stretch>
        </p:blipFill>
        <p:spPr>
          <a:xfrm>
            <a:off x="645050" y="2374900"/>
            <a:ext cx="1216800" cy="918131"/>
          </a:xfrm>
          <a:prstGeom prst="rect">
            <a:avLst/>
          </a:prstGeom>
          <a:noFill/>
          <a:ln>
            <a:noFill/>
          </a:ln>
        </p:spPr>
      </p:pic>
      <p:sp>
        <p:nvSpPr>
          <p:cNvPr id="1655" name="Google Shape;1655;p142"/>
          <p:cNvSpPr txBox="1"/>
          <p:nvPr/>
        </p:nvSpPr>
        <p:spPr>
          <a:xfrm>
            <a:off x="554000" y="3269500"/>
            <a:ext cx="1398900" cy="58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latin typeface="Inter"/>
                <a:ea typeface="Inter"/>
                <a:cs typeface="Inter"/>
                <a:sym typeface="Inter"/>
              </a:rPr>
              <a:t>Google Chrome Extension</a:t>
            </a:r>
            <a:endParaRPr sz="1800">
              <a:latin typeface="Inter"/>
              <a:ea typeface="Inter"/>
              <a:cs typeface="Inter"/>
              <a:sym typeface="Inter"/>
            </a:endParaRPr>
          </a:p>
        </p:txBody>
      </p:sp>
      <p:pic>
        <p:nvPicPr>
          <p:cNvPr id="1658" name="Google Shape;1658;p142" descr="Microsoft Edge logo"/>
          <p:cNvPicPr preferRelativeResize="0"/>
          <p:nvPr/>
        </p:nvPicPr>
        <p:blipFill>
          <a:blip r:embed="rId4">
            <a:alphaModFix/>
          </a:blip>
          <a:stretch>
            <a:fillRect/>
          </a:stretch>
        </p:blipFill>
        <p:spPr>
          <a:xfrm>
            <a:off x="2016840" y="2266950"/>
            <a:ext cx="1216400" cy="1024175"/>
          </a:xfrm>
          <a:prstGeom prst="rect">
            <a:avLst/>
          </a:prstGeom>
          <a:noFill/>
          <a:ln>
            <a:noFill/>
          </a:ln>
        </p:spPr>
      </p:pic>
      <p:sp>
        <p:nvSpPr>
          <p:cNvPr id="1656" name="Google Shape;1656;p142"/>
          <p:cNvSpPr txBox="1"/>
          <p:nvPr/>
        </p:nvSpPr>
        <p:spPr>
          <a:xfrm>
            <a:off x="1925600" y="3269500"/>
            <a:ext cx="1398900" cy="58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latin typeface="Inter"/>
                <a:ea typeface="Inter"/>
                <a:cs typeface="Inter"/>
                <a:sym typeface="Inter"/>
              </a:rPr>
              <a:t>Microsoft Edge Extension</a:t>
            </a:r>
            <a:endParaRPr sz="1800">
              <a:latin typeface="Inter"/>
              <a:ea typeface="Inter"/>
              <a:cs typeface="Inter"/>
              <a:sym typeface="Inter"/>
            </a:endParaRPr>
          </a:p>
        </p:txBody>
      </p:sp>
      <p:pic>
        <p:nvPicPr>
          <p:cNvPr id="1661" name="Google Shape;1661;p142" descr="Windows logo"/>
          <p:cNvPicPr preferRelativeResize="0"/>
          <p:nvPr/>
        </p:nvPicPr>
        <p:blipFill>
          <a:blip r:embed="rId5">
            <a:alphaModFix/>
          </a:blip>
          <a:stretch>
            <a:fillRect/>
          </a:stretch>
        </p:blipFill>
        <p:spPr>
          <a:xfrm>
            <a:off x="3464450" y="2391050"/>
            <a:ext cx="1247775" cy="885825"/>
          </a:xfrm>
          <a:prstGeom prst="rect">
            <a:avLst/>
          </a:prstGeom>
          <a:noFill/>
          <a:ln>
            <a:noFill/>
          </a:ln>
        </p:spPr>
      </p:pic>
      <p:sp>
        <p:nvSpPr>
          <p:cNvPr id="1662" name="Google Shape;1662;p142"/>
          <p:cNvSpPr txBox="1"/>
          <p:nvPr/>
        </p:nvSpPr>
        <p:spPr>
          <a:xfrm>
            <a:off x="3449600" y="3269500"/>
            <a:ext cx="1398900" cy="58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latin typeface="Inter"/>
                <a:ea typeface="Inter"/>
                <a:cs typeface="Inter"/>
                <a:sym typeface="Inter"/>
              </a:rPr>
              <a:t>Windows Desktop</a:t>
            </a:r>
            <a:endParaRPr sz="1800">
              <a:latin typeface="Inter"/>
              <a:ea typeface="Inter"/>
              <a:cs typeface="Inter"/>
              <a:sym typeface="Inter"/>
            </a:endParaRPr>
          </a:p>
        </p:txBody>
      </p:sp>
      <p:pic>
        <p:nvPicPr>
          <p:cNvPr id="1665" name="Google Shape;1665;p142" descr="Apple icon"/>
          <p:cNvPicPr preferRelativeResize="0"/>
          <p:nvPr/>
        </p:nvPicPr>
        <p:blipFill>
          <a:blip r:embed="rId6">
            <a:alphaModFix/>
          </a:blip>
          <a:stretch>
            <a:fillRect/>
          </a:stretch>
        </p:blipFill>
        <p:spPr>
          <a:xfrm>
            <a:off x="4879250" y="2176275"/>
            <a:ext cx="1130400" cy="1093216"/>
          </a:xfrm>
          <a:prstGeom prst="rect">
            <a:avLst/>
          </a:prstGeom>
          <a:noFill/>
          <a:ln>
            <a:noFill/>
          </a:ln>
        </p:spPr>
      </p:pic>
      <p:sp>
        <p:nvSpPr>
          <p:cNvPr id="1657" name="Google Shape;1657;p142"/>
          <p:cNvSpPr txBox="1"/>
          <p:nvPr/>
        </p:nvSpPr>
        <p:spPr>
          <a:xfrm>
            <a:off x="4745000" y="3269500"/>
            <a:ext cx="1398900" cy="58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latin typeface="Inter"/>
                <a:ea typeface="Inter"/>
                <a:cs typeface="Inter"/>
                <a:sym typeface="Inter"/>
              </a:rPr>
              <a:t>Mac Desktop </a:t>
            </a:r>
            <a:endParaRPr sz="1800">
              <a:latin typeface="Inter"/>
              <a:ea typeface="Inter"/>
              <a:cs typeface="Inter"/>
              <a:sym typeface="Inter"/>
            </a:endParaRPr>
          </a:p>
        </p:txBody>
      </p:sp>
      <p:pic>
        <p:nvPicPr>
          <p:cNvPr id="1660" name="Google Shape;1660;p142" descr="Android logo"/>
          <p:cNvPicPr preferRelativeResize="0"/>
          <p:nvPr/>
        </p:nvPicPr>
        <p:blipFill>
          <a:blip r:embed="rId7">
            <a:alphaModFix/>
          </a:blip>
          <a:stretch>
            <a:fillRect/>
          </a:stretch>
        </p:blipFill>
        <p:spPr>
          <a:xfrm>
            <a:off x="6270924" y="2474062"/>
            <a:ext cx="1083475" cy="609950"/>
          </a:xfrm>
          <a:prstGeom prst="rect">
            <a:avLst/>
          </a:prstGeom>
          <a:noFill/>
          <a:ln>
            <a:noFill/>
          </a:ln>
        </p:spPr>
      </p:pic>
      <p:sp>
        <p:nvSpPr>
          <p:cNvPr id="1663" name="Google Shape;1663;p142"/>
          <p:cNvSpPr txBox="1"/>
          <p:nvPr/>
        </p:nvSpPr>
        <p:spPr>
          <a:xfrm>
            <a:off x="6192800" y="3269500"/>
            <a:ext cx="1398900" cy="58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latin typeface="Inter"/>
                <a:ea typeface="Inter"/>
                <a:cs typeface="Inter"/>
                <a:sym typeface="Inter"/>
              </a:rPr>
              <a:t>Android Tablet </a:t>
            </a:r>
            <a:endParaRPr sz="1800">
              <a:latin typeface="Inter"/>
              <a:ea typeface="Inter"/>
              <a:cs typeface="Inter"/>
              <a:sym typeface="Inter"/>
            </a:endParaRPr>
          </a:p>
        </p:txBody>
      </p:sp>
      <p:pic>
        <p:nvPicPr>
          <p:cNvPr id="1666" name="Google Shape;1666;p142" descr="Apple icon"/>
          <p:cNvPicPr preferRelativeResize="0"/>
          <p:nvPr/>
        </p:nvPicPr>
        <p:blipFill>
          <a:blip r:embed="rId6">
            <a:alphaModFix/>
          </a:blip>
          <a:stretch>
            <a:fillRect/>
          </a:stretch>
        </p:blipFill>
        <p:spPr>
          <a:xfrm>
            <a:off x="7615675" y="2176275"/>
            <a:ext cx="1130400" cy="1093216"/>
          </a:xfrm>
          <a:prstGeom prst="rect">
            <a:avLst/>
          </a:prstGeom>
          <a:noFill/>
          <a:ln>
            <a:noFill/>
          </a:ln>
        </p:spPr>
      </p:pic>
      <p:sp>
        <p:nvSpPr>
          <p:cNvPr id="1664" name="Google Shape;1664;p142"/>
          <p:cNvSpPr txBox="1"/>
          <p:nvPr/>
        </p:nvSpPr>
        <p:spPr>
          <a:xfrm>
            <a:off x="7488200" y="3269500"/>
            <a:ext cx="1398900" cy="58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a:latin typeface="Inter"/>
                <a:ea typeface="Inter"/>
                <a:cs typeface="Inter"/>
                <a:sym typeface="Inter"/>
              </a:rPr>
              <a:t>iPad &amp; iPhone</a:t>
            </a:r>
            <a:endParaRPr sz="1800">
              <a:latin typeface="Inter"/>
              <a:ea typeface="Inter"/>
              <a:cs typeface="Inter"/>
              <a:sym typeface="Inter"/>
            </a:endParaRPr>
          </a:p>
        </p:txBody>
      </p:sp>
      <p:sp>
        <p:nvSpPr>
          <p:cNvPr id="1653" name="Google Shape;1653;p14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GB"/>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70"/>
        <p:cNvGrpSpPr/>
        <p:nvPr/>
      </p:nvGrpSpPr>
      <p:grpSpPr>
        <a:xfrm>
          <a:off x="0" y="0"/>
          <a:ext cx="0" cy="0"/>
          <a:chOff x="0" y="0"/>
          <a:chExt cx="0" cy="0"/>
        </a:xfrm>
      </p:grpSpPr>
      <p:grpSp>
        <p:nvGrpSpPr>
          <p:cNvPr id="1674" name="Google Shape;1674;p143" descr="Texthelp logo"/>
          <p:cNvGrpSpPr/>
          <p:nvPr/>
        </p:nvGrpSpPr>
        <p:grpSpPr>
          <a:xfrm>
            <a:off x="7130860" y="31683"/>
            <a:ext cx="1997400" cy="640500"/>
            <a:chOff x="7023675" y="83325"/>
            <a:chExt cx="1997400" cy="640500"/>
          </a:xfrm>
        </p:grpSpPr>
        <p:sp>
          <p:nvSpPr>
            <p:cNvPr id="1675" name="Google Shape;1675;p143"/>
            <p:cNvSpPr/>
            <p:nvPr/>
          </p:nvSpPr>
          <p:spPr>
            <a:xfrm>
              <a:off x="7023675" y="83325"/>
              <a:ext cx="1997400" cy="640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76" name="Google Shape;1676;p143" descr="Texthelp logo"/>
            <p:cNvPicPr preferRelativeResize="0"/>
            <p:nvPr/>
          </p:nvPicPr>
          <p:blipFill>
            <a:blip r:embed="rId3">
              <a:alphaModFix/>
            </a:blip>
            <a:stretch>
              <a:fillRect/>
            </a:stretch>
          </p:blipFill>
          <p:spPr>
            <a:xfrm>
              <a:off x="7240573" y="217950"/>
              <a:ext cx="1596426" cy="332850"/>
            </a:xfrm>
            <a:prstGeom prst="rect">
              <a:avLst/>
            </a:prstGeom>
            <a:noFill/>
            <a:ln>
              <a:noFill/>
            </a:ln>
          </p:spPr>
        </p:pic>
      </p:grpSp>
      <p:sp>
        <p:nvSpPr>
          <p:cNvPr id="1671" name="Google Shape;1671;p143"/>
          <p:cNvSpPr txBox="1">
            <a:spLocks noGrp="1"/>
          </p:cNvSpPr>
          <p:nvPr>
            <p:ph type="title"/>
          </p:nvPr>
        </p:nvSpPr>
        <p:spPr>
          <a:xfrm>
            <a:off x="672800" y="637525"/>
            <a:ext cx="8084700" cy="101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3600"/>
              <a:t>Integration in education is key</a:t>
            </a:r>
            <a:endParaRPr sz="3600" b="1">
              <a:solidFill>
                <a:srgbClr val="444F66"/>
              </a:solidFill>
              <a:latin typeface="Lexend Deca"/>
              <a:ea typeface="Lexend Deca"/>
              <a:cs typeface="Lexend Deca"/>
              <a:sym typeface="Lexend Deca"/>
            </a:endParaRPr>
          </a:p>
        </p:txBody>
      </p:sp>
      <p:sp>
        <p:nvSpPr>
          <p:cNvPr id="1672" name="Google Shape;1672;p143"/>
          <p:cNvSpPr txBox="1"/>
          <p:nvPr/>
        </p:nvSpPr>
        <p:spPr>
          <a:xfrm>
            <a:off x="520400" y="1504000"/>
            <a:ext cx="3115800" cy="2338800"/>
          </a:xfrm>
          <a:prstGeom prst="rect">
            <a:avLst/>
          </a:prstGeom>
          <a:noFill/>
          <a:ln>
            <a:noFill/>
          </a:ln>
        </p:spPr>
        <p:txBody>
          <a:bodyPr spcFirstLastPara="1" wrap="square" lIns="91425" tIns="91425" rIns="91425" bIns="91425" anchor="t" anchorCtr="0">
            <a:noAutofit/>
          </a:bodyPr>
          <a:lstStyle/>
          <a:p>
            <a:pPr marL="0" lvl="0" indent="0" algn="ctr" rtl="0">
              <a:lnSpc>
                <a:spcPct val="125000"/>
              </a:lnSpc>
              <a:spcBef>
                <a:spcPts val="0"/>
              </a:spcBef>
              <a:spcAft>
                <a:spcPts val="0"/>
              </a:spcAft>
              <a:buNone/>
            </a:pPr>
            <a:r>
              <a:rPr lang="en-GB" sz="2100">
                <a:solidFill>
                  <a:schemeClr val="dk1"/>
                </a:solidFill>
                <a:latin typeface="Inter"/>
                <a:ea typeface="Inter"/>
                <a:cs typeface="Inter"/>
                <a:sym typeface="Inter"/>
              </a:rPr>
              <a:t>For education to truly be </a:t>
            </a:r>
            <a:r>
              <a:rPr lang="en-GB" sz="2100">
                <a:solidFill>
                  <a:srgbClr val="8E4EEF"/>
                </a:solidFill>
                <a:latin typeface="Inter"/>
                <a:ea typeface="Inter"/>
                <a:cs typeface="Inter"/>
                <a:sym typeface="Inter"/>
              </a:rPr>
              <a:t>inclusive and equitable</a:t>
            </a:r>
            <a:r>
              <a:rPr lang="en-GB" sz="2100">
                <a:solidFill>
                  <a:schemeClr val="dk1"/>
                </a:solidFill>
                <a:latin typeface="Inter"/>
                <a:ea typeface="Inter"/>
                <a:cs typeface="Inter"/>
                <a:sym typeface="Inter"/>
              </a:rPr>
              <a:t>, tools should be available for </a:t>
            </a:r>
            <a:r>
              <a:rPr lang="en-GB" sz="2100">
                <a:solidFill>
                  <a:srgbClr val="8E4EEF"/>
                </a:solidFill>
                <a:latin typeface="Inter"/>
                <a:ea typeface="Inter"/>
                <a:cs typeface="Inter"/>
                <a:sym typeface="Inter"/>
              </a:rPr>
              <a:t>all learners in all environments, no matter the place or assignment given. </a:t>
            </a:r>
            <a:endParaRPr sz="2100">
              <a:solidFill>
                <a:srgbClr val="8E4EEF"/>
              </a:solidFill>
              <a:latin typeface="Inter"/>
              <a:ea typeface="Inter"/>
              <a:cs typeface="Inter"/>
              <a:sym typeface="Inter"/>
            </a:endParaRPr>
          </a:p>
        </p:txBody>
      </p:sp>
      <p:pic>
        <p:nvPicPr>
          <p:cNvPr id="1677" name="Google Shape;1677;p143" descr="Graphical compilation of platforms Texthelp tools collaborate with. Top of graphic reads &quot;Places Where&quot; right arrow &quot; 1:World&quot; left arrow &quot;Students Work&quot; with various EdTech programs and platforms listed such as GSuite, LMSs, publisher brands and other websites. "/>
          <p:cNvPicPr preferRelativeResize="0"/>
          <p:nvPr/>
        </p:nvPicPr>
        <p:blipFill>
          <a:blip r:embed="rId4">
            <a:alphaModFix/>
          </a:blip>
          <a:stretch>
            <a:fillRect/>
          </a:stretch>
        </p:blipFill>
        <p:spPr>
          <a:xfrm>
            <a:off x="3801373" y="1504000"/>
            <a:ext cx="5041576" cy="2512676"/>
          </a:xfrm>
          <a:prstGeom prst="rect">
            <a:avLst/>
          </a:prstGeom>
          <a:noFill/>
          <a:ln w="28575" cap="flat" cmpd="sng">
            <a:solidFill>
              <a:srgbClr val="FD3269"/>
            </a:solidFill>
            <a:prstDash val="solid"/>
            <a:round/>
            <a:headEnd type="none" w="sm" len="sm"/>
            <a:tailEnd type="none" w="sm" len="sm"/>
          </a:ln>
        </p:spPr>
      </p:pic>
      <p:pic>
        <p:nvPicPr>
          <p:cNvPr id="1678" name="Google Shape;1678;p143" descr="The letters UDL with three Texthelpers standing around the letters. One Texthelper has a graduation cap on, the second is holding a trophy over its head and the third has headphones on and is listening to music with music notes floating around its head. "/>
          <p:cNvPicPr preferRelativeResize="0"/>
          <p:nvPr/>
        </p:nvPicPr>
        <p:blipFill>
          <a:blip r:embed="rId5">
            <a:alphaModFix/>
          </a:blip>
          <a:stretch>
            <a:fillRect/>
          </a:stretch>
        </p:blipFill>
        <p:spPr>
          <a:xfrm>
            <a:off x="5414462" y="4016675"/>
            <a:ext cx="1815401" cy="1210275"/>
          </a:xfrm>
          <a:prstGeom prst="rect">
            <a:avLst/>
          </a:prstGeom>
          <a:noFill/>
          <a:ln>
            <a:noFill/>
          </a:ln>
        </p:spPr>
      </p:pic>
      <p:sp>
        <p:nvSpPr>
          <p:cNvPr id="1673" name="Google Shape;1673;p1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682"/>
        <p:cNvGrpSpPr/>
        <p:nvPr/>
      </p:nvGrpSpPr>
      <p:grpSpPr>
        <a:xfrm>
          <a:off x="0" y="0"/>
          <a:ext cx="0" cy="0"/>
          <a:chOff x="0" y="0"/>
          <a:chExt cx="0" cy="0"/>
        </a:xfrm>
      </p:grpSpPr>
      <p:sp>
        <p:nvSpPr>
          <p:cNvPr id="2" name="Title 1">
            <a:extLst>
              <a:ext uri="{FF2B5EF4-FFF2-40B4-BE49-F238E27FC236}">
                <a16:creationId xmlns:a16="http://schemas.microsoft.com/office/drawing/2014/main" id="{BB2F2718-87BB-4283-868C-C9C33A78C978}"/>
              </a:ext>
            </a:extLst>
          </p:cNvPr>
          <p:cNvSpPr>
            <a:spLocks noGrp="1"/>
          </p:cNvSpPr>
          <p:nvPr>
            <p:ph type="title"/>
          </p:nvPr>
        </p:nvSpPr>
        <p:spPr>
          <a:xfrm>
            <a:off x="311700" y="-906697"/>
            <a:ext cx="8520600" cy="572700"/>
          </a:xfrm>
        </p:spPr>
        <p:txBody>
          <a:bodyPr>
            <a:normAutofit fontScale="90000"/>
          </a:bodyPr>
          <a:lstStyle/>
          <a:p>
            <a:r>
              <a:rPr lang="en-US" dirty="0" err="1"/>
              <a:t>OrbitNote</a:t>
            </a:r>
            <a:r>
              <a:rPr lang="en-US" dirty="0"/>
              <a:t> Refresh Dashboard</a:t>
            </a:r>
          </a:p>
        </p:txBody>
      </p:sp>
      <p:pic>
        <p:nvPicPr>
          <p:cNvPr id="1683" name="Google Shape;1683;p144" descr="Interface of OrbitNote Dashboard revamp"/>
          <p:cNvPicPr preferRelativeResize="0"/>
          <p:nvPr/>
        </p:nvPicPr>
        <p:blipFill>
          <a:blip r:embed="rId3">
            <a:alphaModFix/>
          </a:blip>
          <a:stretch>
            <a:fillRect/>
          </a:stretch>
        </p:blipFill>
        <p:spPr>
          <a:xfrm>
            <a:off x="0" y="196300"/>
            <a:ext cx="9144001" cy="475089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87"/>
        <p:cNvGrpSpPr/>
        <p:nvPr/>
      </p:nvGrpSpPr>
      <p:grpSpPr>
        <a:xfrm>
          <a:off x="0" y="0"/>
          <a:ext cx="0" cy="0"/>
          <a:chOff x="0" y="0"/>
          <a:chExt cx="0" cy="0"/>
        </a:xfrm>
      </p:grpSpPr>
      <p:sp>
        <p:nvSpPr>
          <p:cNvPr id="2" name="Title 1">
            <a:extLst>
              <a:ext uri="{FF2B5EF4-FFF2-40B4-BE49-F238E27FC236}">
                <a16:creationId xmlns:a16="http://schemas.microsoft.com/office/drawing/2014/main" id="{CB3DBA24-D935-474D-AF6F-DC63E38B077E}"/>
              </a:ext>
            </a:extLst>
          </p:cNvPr>
          <p:cNvSpPr>
            <a:spLocks noGrp="1"/>
          </p:cNvSpPr>
          <p:nvPr>
            <p:ph type="title"/>
          </p:nvPr>
        </p:nvSpPr>
        <p:spPr>
          <a:xfrm>
            <a:off x="311700" y="-558828"/>
            <a:ext cx="8520600" cy="572700"/>
          </a:xfrm>
        </p:spPr>
        <p:txBody>
          <a:bodyPr>
            <a:normAutofit fontScale="90000"/>
          </a:bodyPr>
          <a:lstStyle/>
          <a:p>
            <a:r>
              <a:rPr lang="en-US" dirty="0" err="1"/>
              <a:t>OrbitNote</a:t>
            </a:r>
            <a:r>
              <a:rPr lang="en-US" dirty="0"/>
              <a:t> Refresh Interface</a:t>
            </a:r>
          </a:p>
        </p:txBody>
      </p:sp>
      <p:pic>
        <p:nvPicPr>
          <p:cNvPr id="1688" name="Google Shape;1688;p145" descr="Interface of OrbitNote revamp"/>
          <p:cNvPicPr preferRelativeResize="0"/>
          <p:nvPr/>
        </p:nvPicPr>
        <p:blipFill>
          <a:blip r:embed="rId3">
            <a:alphaModFix/>
          </a:blip>
          <a:stretch>
            <a:fillRect/>
          </a:stretch>
        </p:blipFill>
        <p:spPr>
          <a:xfrm>
            <a:off x="0" y="160733"/>
            <a:ext cx="9144003" cy="482204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sp>
        <p:nvSpPr>
          <p:cNvPr id="1693" name="Google Shape;1693;p146"/>
          <p:cNvSpPr txBox="1">
            <a:spLocks noGrp="1"/>
          </p:cNvSpPr>
          <p:nvPr>
            <p:ph type="ctrTitle"/>
          </p:nvPr>
        </p:nvSpPr>
        <p:spPr>
          <a:xfrm>
            <a:off x="391275" y="336125"/>
            <a:ext cx="8440200" cy="1099200"/>
          </a:xfrm>
          <a:prstGeom prst="rect">
            <a:avLst/>
          </a:prstGeom>
        </p:spPr>
        <p:txBody>
          <a:bodyPr spcFirstLastPara="1" wrap="square" lIns="0" tIns="0" rIns="0" bIns="0" anchor="t" anchorCtr="0">
            <a:normAutofit fontScale="90000"/>
          </a:bodyPr>
          <a:lstStyle/>
          <a:p>
            <a:pPr marL="0" lvl="0" indent="0" algn="l" rtl="0">
              <a:spcBef>
                <a:spcPts val="0"/>
              </a:spcBef>
              <a:spcAft>
                <a:spcPts val="0"/>
              </a:spcAft>
              <a:buNone/>
            </a:pPr>
            <a:r>
              <a:rPr lang="en-GB" sz="4266"/>
              <a:t>New Input Method!</a:t>
            </a:r>
            <a:endParaRPr sz="4266"/>
          </a:p>
          <a:p>
            <a:pPr marL="0" lvl="0" indent="0" algn="l" rtl="0">
              <a:spcBef>
                <a:spcPts val="0"/>
              </a:spcBef>
              <a:spcAft>
                <a:spcPts val="0"/>
              </a:spcAft>
              <a:buNone/>
            </a:pPr>
            <a:endParaRPr sz="1377"/>
          </a:p>
          <a:p>
            <a:pPr marL="0" lvl="0" indent="0" algn="l" rtl="0">
              <a:spcBef>
                <a:spcPts val="0"/>
              </a:spcBef>
              <a:spcAft>
                <a:spcPts val="0"/>
              </a:spcAft>
              <a:buNone/>
            </a:pPr>
            <a:r>
              <a:rPr lang="en-GB" sz="4255"/>
              <a:t>Whiteboard Tool</a:t>
            </a:r>
            <a:endParaRPr sz="4255"/>
          </a:p>
        </p:txBody>
      </p:sp>
      <p:pic>
        <p:nvPicPr>
          <p:cNvPr id="1695" name="Google Shape;1695;p146" descr="Equatio Whiteboard icon"/>
          <p:cNvPicPr preferRelativeResize="0"/>
          <p:nvPr/>
        </p:nvPicPr>
        <p:blipFill>
          <a:blip r:embed="rId3">
            <a:alphaModFix/>
          </a:blip>
          <a:stretch>
            <a:fillRect/>
          </a:stretch>
        </p:blipFill>
        <p:spPr>
          <a:xfrm>
            <a:off x="6136848" y="389325"/>
            <a:ext cx="1499050" cy="1275200"/>
          </a:xfrm>
          <a:prstGeom prst="rect">
            <a:avLst/>
          </a:prstGeom>
          <a:noFill/>
          <a:ln>
            <a:noFill/>
          </a:ln>
        </p:spPr>
      </p:pic>
      <p:pic>
        <p:nvPicPr>
          <p:cNvPr id="1696" name="Google Shape;1696;p146" descr="Equatio Whiteboard interface"/>
          <p:cNvPicPr preferRelativeResize="0"/>
          <p:nvPr/>
        </p:nvPicPr>
        <p:blipFill>
          <a:blip r:embed="rId4">
            <a:alphaModFix/>
          </a:blip>
          <a:stretch>
            <a:fillRect/>
          </a:stretch>
        </p:blipFill>
        <p:spPr>
          <a:xfrm>
            <a:off x="391276" y="1648687"/>
            <a:ext cx="4141123" cy="18461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00"/>
        <p:cNvGrpSpPr/>
        <p:nvPr/>
      </p:nvGrpSpPr>
      <p:grpSpPr>
        <a:xfrm>
          <a:off x="0" y="0"/>
          <a:ext cx="0" cy="0"/>
          <a:chOff x="0" y="0"/>
          <a:chExt cx="0" cy="0"/>
        </a:xfrm>
      </p:grpSpPr>
      <p:sp>
        <p:nvSpPr>
          <p:cNvPr id="1701" name="Google Shape;1701;p1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38</a:t>
            </a:fld>
            <a:endParaRPr/>
          </a:p>
        </p:txBody>
      </p:sp>
      <p:sp>
        <p:nvSpPr>
          <p:cNvPr id="1702" name="Google Shape;1702;p147"/>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solidFill>
                  <a:srgbClr val="2A3953"/>
                </a:solidFill>
              </a:rPr>
              <a:t>Data and Analytics</a:t>
            </a:r>
            <a:endParaRPr>
              <a:solidFill>
                <a:srgbClr val="2A3953"/>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06"/>
        <p:cNvGrpSpPr/>
        <p:nvPr/>
      </p:nvGrpSpPr>
      <p:grpSpPr>
        <a:xfrm>
          <a:off x="0" y="0"/>
          <a:ext cx="0" cy="0"/>
          <a:chOff x="0" y="0"/>
          <a:chExt cx="0" cy="0"/>
        </a:xfrm>
      </p:grpSpPr>
      <p:sp>
        <p:nvSpPr>
          <p:cNvPr id="1707" name="Google Shape;1707;p148"/>
          <p:cNvSpPr txBox="1">
            <a:spLocks noGrp="1"/>
          </p:cNvSpPr>
          <p:nvPr>
            <p:ph type="title"/>
          </p:nvPr>
        </p:nvSpPr>
        <p:spPr>
          <a:xfrm>
            <a:off x="672800" y="637525"/>
            <a:ext cx="7216800" cy="101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3600"/>
              <a:t>Show me the data!</a:t>
            </a:r>
            <a:endParaRPr sz="3600">
              <a:solidFill>
                <a:srgbClr val="444F66"/>
              </a:solidFill>
            </a:endParaRPr>
          </a:p>
        </p:txBody>
      </p:sp>
      <p:sp>
        <p:nvSpPr>
          <p:cNvPr id="1708" name="Google Shape;1708;p148"/>
          <p:cNvSpPr txBox="1"/>
          <p:nvPr/>
        </p:nvSpPr>
        <p:spPr>
          <a:xfrm>
            <a:off x="672800" y="1580200"/>
            <a:ext cx="7799700" cy="23388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8E4EEF"/>
              </a:buClr>
              <a:buSzPts val="1800"/>
              <a:buFont typeface="Inter"/>
              <a:buChar char="●"/>
            </a:pPr>
            <a:r>
              <a:rPr lang="en-GB" sz="1800">
                <a:solidFill>
                  <a:srgbClr val="444F66"/>
                </a:solidFill>
                <a:latin typeface="Inter"/>
                <a:ea typeface="Inter"/>
                <a:cs typeface="Inter"/>
                <a:sym typeface="Inter"/>
              </a:rPr>
              <a:t>Data driven decision making is essential</a:t>
            </a:r>
            <a:endParaRPr sz="1800">
              <a:solidFill>
                <a:srgbClr val="444F66"/>
              </a:solidFill>
              <a:latin typeface="Inter"/>
              <a:ea typeface="Inter"/>
              <a:cs typeface="Inter"/>
              <a:sym typeface="Inter"/>
            </a:endParaRPr>
          </a:p>
          <a:p>
            <a:pPr marL="457200" lvl="0" indent="-342900" algn="l" rtl="0">
              <a:lnSpc>
                <a:spcPct val="115000"/>
              </a:lnSpc>
              <a:spcBef>
                <a:spcPts val="1600"/>
              </a:spcBef>
              <a:spcAft>
                <a:spcPts val="0"/>
              </a:spcAft>
              <a:buClr>
                <a:srgbClr val="8E4EEF"/>
              </a:buClr>
              <a:buSzPts val="1800"/>
              <a:buFont typeface="Inter"/>
              <a:buChar char="●"/>
            </a:pPr>
            <a:r>
              <a:rPr lang="en-GB" sz="1800">
                <a:solidFill>
                  <a:srgbClr val="444F66"/>
                </a:solidFill>
                <a:latin typeface="Inter"/>
                <a:ea typeface="Inter"/>
                <a:cs typeface="Inter"/>
                <a:sym typeface="Inter"/>
              </a:rPr>
              <a:t>Academic Return on Investment (AROI)</a:t>
            </a:r>
            <a:endParaRPr sz="1800">
              <a:solidFill>
                <a:srgbClr val="444F66"/>
              </a:solidFill>
              <a:latin typeface="Inter"/>
              <a:ea typeface="Inter"/>
              <a:cs typeface="Inter"/>
              <a:sym typeface="Inter"/>
            </a:endParaRPr>
          </a:p>
          <a:p>
            <a:pPr marL="457200" lvl="0" indent="-342900" algn="l" rtl="0">
              <a:lnSpc>
                <a:spcPct val="115000"/>
              </a:lnSpc>
              <a:spcBef>
                <a:spcPts val="1600"/>
              </a:spcBef>
              <a:spcAft>
                <a:spcPts val="1600"/>
              </a:spcAft>
              <a:buClr>
                <a:srgbClr val="8E4EEF"/>
              </a:buClr>
              <a:buSzPts val="1800"/>
              <a:buFont typeface="Inter"/>
              <a:buChar char="●"/>
            </a:pPr>
            <a:r>
              <a:rPr lang="en-GB" sz="1800">
                <a:solidFill>
                  <a:srgbClr val="444F66"/>
                </a:solidFill>
                <a:latin typeface="Inter"/>
                <a:ea typeface="Inter"/>
                <a:cs typeface="Inter"/>
                <a:sym typeface="Inter"/>
              </a:rPr>
              <a:t>Understanding baseline levels of use, goal setting, active implementation strategies, accountability</a:t>
            </a:r>
            <a:endParaRPr sz="1800">
              <a:solidFill>
                <a:srgbClr val="444F66"/>
              </a:solidFill>
              <a:latin typeface="Inter"/>
              <a:ea typeface="Inter"/>
              <a:cs typeface="Inter"/>
              <a:sym typeface="Inter"/>
            </a:endParaRPr>
          </a:p>
        </p:txBody>
      </p:sp>
      <p:sp>
        <p:nvSpPr>
          <p:cNvPr id="1709" name="Google Shape;1709;p1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80"/>
        <p:cNvGrpSpPr/>
        <p:nvPr/>
      </p:nvGrpSpPr>
      <p:grpSpPr>
        <a:xfrm>
          <a:off x="0" y="0"/>
          <a:ext cx="0" cy="0"/>
          <a:chOff x="0" y="0"/>
          <a:chExt cx="0" cy="0"/>
        </a:xfrm>
      </p:grpSpPr>
      <p:sp>
        <p:nvSpPr>
          <p:cNvPr id="1381" name="Google Shape;1381;p1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4</a:t>
            </a:fld>
            <a:endParaRPr/>
          </a:p>
        </p:txBody>
      </p:sp>
      <p:sp>
        <p:nvSpPr>
          <p:cNvPr id="1382" name="Google Shape;1382;p113"/>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solidFill>
                  <a:srgbClr val="2A3953"/>
                </a:solidFill>
              </a:rPr>
              <a:t>Our Students &amp; Learner Preparedness</a:t>
            </a:r>
            <a:endParaRPr>
              <a:solidFill>
                <a:srgbClr val="2A3953"/>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13"/>
        <p:cNvGrpSpPr/>
        <p:nvPr/>
      </p:nvGrpSpPr>
      <p:grpSpPr>
        <a:xfrm>
          <a:off x="0" y="0"/>
          <a:ext cx="0" cy="0"/>
          <a:chOff x="0" y="0"/>
          <a:chExt cx="0" cy="0"/>
        </a:xfrm>
      </p:grpSpPr>
      <p:sp>
        <p:nvSpPr>
          <p:cNvPr id="1715" name="Google Shape;1715;p149"/>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solidFill>
                  <a:srgbClr val="2A3953"/>
                </a:solidFill>
              </a:rPr>
              <a:t>Let’s Take a Peek - Data &amp; Analytics</a:t>
            </a:r>
            <a:endParaRPr>
              <a:solidFill>
                <a:srgbClr val="2A3953"/>
              </a:solidFill>
            </a:endParaRPr>
          </a:p>
        </p:txBody>
      </p:sp>
      <p:pic>
        <p:nvPicPr>
          <p:cNvPr id="1716" name="Google Shape;1716;p149" descr="Texthelper with extra large binoculars in front of its face"/>
          <p:cNvPicPr preferRelativeResize="0"/>
          <p:nvPr/>
        </p:nvPicPr>
        <p:blipFill>
          <a:blip r:embed="rId3">
            <a:alphaModFix/>
          </a:blip>
          <a:stretch>
            <a:fillRect/>
          </a:stretch>
        </p:blipFill>
        <p:spPr>
          <a:xfrm>
            <a:off x="5805150" y="2992650"/>
            <a:ext cx="2814056" cy="1846050"/>
          </a:xfrm>
          <a:prstGeom prst="rect">
            <a:avLst/>
          </a:prstGeom>
          <a:noFill/>
          <a:ln>
            <a:noFill/>
          </a:ln>
        </p:spPr>
      </p:pic>
      <p:sp>
        <p:nvSpPr>
          <p:cNvPr id="1714" name="Google Shape;1714;p1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20"/>
        <p:cNvGrpSpPr/>
        <p:nvPr/>
      </p:nvGrpSpPr>
      <p:grpSpPr>
        <a:xfrm>
          <a:off x="0" y="0"/>
          <a:ext cx="0" cy="0"/>
          <a:chOff x="0" y="0"/>
          <a:chExt cx="0" cy="0"/>
        </a:xfrm>
      </p:grpSpPr>
      <p:sp>
        <p:nvSpPr>
          <p:cNvPr id="1722" name="Google Shape;1722;p150"/>
          <p:cNvSpPr txBox="1">
            <a:spLocks noGrp="1"/>
          </p:cNvSpPr>
          <p:nvPr>
            <p:ph type="title" idx="4294967295"/>
          </p:nvPr>
        </p:nvSpPr>
        <p:spPr>
          <a:xfrm>
            <a:off x="605175" y="95075"/>
            <a:ext cx="7857300" cy="84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000">
                <a:solidFill>
                  <a:srgbClr val="172B4D"/>
                </a:solidFill>
                <a:latin typeface="Inter"/>
                <a:ea typeface="Inter"/>
                <a:cs typeface="Inter"/>
                <a:sym typeface="Inter"/>
              </a:rPr>
              <a:t>What is the Data Dashboard?</a:t>
            </a:r>
            <a:endParaRPr sz="3000">
              <a:solidFill>
                <a:schemeClr val="dk2"/>
              </a:solidFill>
              <a:latin typeface="Plus Jakarta Sans"/>
              <a:ea typeface="Plus Jakarta Sans"/>
              <a:cs typeface="Plus Jakarta Sans"/>
              <a:sym typeface="Plus Jakarta Sans"/>
            </a:endParaRPr>
          </a:p>
        </p:txBody>
      </p:sp>
      <p:sp>
        <p:nvSpPr>
          <p:cNvPr id="1721" name="Google Shape;1721;p150">
            <a:extLst>
              <a:ext uri="{C183D7F6-B498-43B3-948B-1728B52AA6E4}">
                <adec:decorative xmlns:adec="http://schemas.microsoft.com/office/drawing/2017/decorative" val="1"/>
              </a:ext>
            </a:extLst>
          </p:cNvPr>
          <p:cNvSpPr/>
          <p:nvPr/>
        </p:nvSpPr>
        <p:spPr>
          <a:xfrm>
            <a:off x="-125" y="727750"/>
            <a:ext cx="9144000" cy="44157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50"/>
          <p:cNvSpPr txBox="1"/>
          <p:nvPr/>
        </p:nvSpPr>
        <p:spPr>
          <a:xfrm>
            <a:off x="138075" y="727750"/>
            <a:ext cx="5009700" cy="27930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rgbClr val="172B4D"/>
              </a:buClr>
              <a:buSzPts val="1600"/>
              <a:buFont typeface="Inter"/>
              <a:buChar char="●"/>
            </a:pPr>
            <a:r>
              <a:rPr lang="en-GB" sz="1600">
                <a:latin typeface="Inter"/>
                <a:ea typeface="Inter"/>
                <a:cs typeface="Inter"/>
                <a:sym typeface="Inter"/>
              </a:rPr>
              <a:t>The Data Dashboard is an overview of </a:t>
            </a:r>
            <a:r>
              <a:rPr lang="en-GB" sz="1600" b="1">
                <a:latin typeface="Inter"/>
                <a:ea typeface="Inter"/>
                <a:cs typeface="Inter"/>
                <a:sym typeface="Inter"/>
              </a:rPr>
              <a:t>data engagement trends</a:t>
            </a:r>
            <a:r>
              <a:rPr lang="en-GB" sz="1600">
                <a:latin typeface="Inter"/>
                <a:ea typeface="Inter"/>
                <a:cs typeface="Inter"/>
                <a:sym typeface="Inter"/>
              </a:rPr>
              <a:t> for all your Texthelp products</a:t>
            </a:r>
            <a:endParaRPr sz="1600">
              <a:latin typeface="Inter"/>
              <a:ea typeface="Inter"/>
              <a:cs typeface="Inter"/>
              <a:sym typeface="Inter"/>
            </a:endParaRPr>
          </a:p>
          <a:p>
            <a:pPr marL="457200" lvl="0" indent="-330200" algn="l" rtl="0">
              <a:lnSpc>
                <a:spcPct val="115000"/>
              </a:lnSpc>
              <a:spcBef>
                <a:spcPts val="1000"/>
              </a:spcBef>
              <a:spcAft>
                <a:spcPts val="0"/>
              </a:spcAft>
              <a:buClr>
                <a:srgbClr val="172B4D"/>
              </a:buClr>
              <a:buSzPts val="1600"/>
              <a:buFont typeface="Inter"/>
              <a:buChar char="●"/>
            </a:pPr>
            <a:r>
              <a:rPr lang="en-GB" sz="1600">
                <a:latin typeface="Inter"/>
                <a:ea typeface="Inter"/>
                <a:cs typeface="Inter"/>
                <a:sym typeface="Inter"/>
              </a:rPr>
              <a:t>What you can see in your data dashboard:</a:t>
            </a:r>
            <a:endParaRPr sz="1600">
              <a:latin typeface="Inter"/>
              <a:ea typeface="Inter"/>
              <a:cs typeface="Inter"/>
              <a:sym typeface="Inter"/>
            </a:endParaRPr>
          </a:p>
          <a:p>
            <a:pPr marL="914400" lvl="1" indent="-330200" algn="l" rtl="0">
              <a:lnSpc>
                <a:spcPct val="115000"/>
              </a:lnSpc>
              <a:spcBef>
                <a:spcPts val="1000"/>
              </a:spcBef>
              <a:spcAft>
                <a:spcPts val="0"/>
              </a:spcAft>
              <a:buSzPts val="1600"/>
              <a:buFont typeface="Inter"/>
              <a:buChar char="○"/>
            </a:pPr>
            <a:r>
              <a:rPr lang="en-GB" sz="1600">
                <a:latin typeface="Inter"/>
                <a:ea typeface="Inter"/>
                <a:cs typeface="Inter"/>
                <a:sym typeface="Inter"/>
              </a:rPr>
              <a:t>Total interactions</a:t>
            </a:r>
            <a:endParaRPr sz="1600">
              <a:latin typeface="Inter"/>
              <a:ea typeface="Inter"/>
              <a:cs typeface="Inter"/>
              <a:sym typeface="Inter"/>
            </a:endParaRPr>
          </a:p>
          <a:p>
            <a:pPr marL="914400" lvl="1" indent="-330200" algn="l" rtl="0">
              <a:lnSpc>
                <a:spcPct val="115000"/>
              </a:lnSpc>
              <a:spcBef>
                <a:spcPts val="1000"/>
              </a:spcBef>
              <a:spcAft>
                <a:spcPts val="0"/>
              </a:spcAft>
              <a:buSzPts val="1600"/>
              <a:buChar char="○"/>
            </a:pPr>
            <a:r>
              <a:rPr lang="en-GB" sz="1600">
                <a:latin typeface="Inter"/>
                <a:ea typeface="Inter"/>
                <a:cs typeface="Inter"/>
                <a:sym typeface="Inter"/>
              </a:rPr>
              <a:t>An </a:t>
            </a:r>
            <a:r>
              <a:rPr lang="en-GB" sz="1600" b="1">
                <a:latin typeface="Inter"/>
                <a:ea typeface="Inter"/>
                <a:cs typeface="Inter"/>
                <a:sym typeface="Inter"/>
              </a:rPr>
              <a:t>interaction</a:t>
            </a:r>
            <a:r>
              <a:rPr lang="en-GB" sz="1600">
                <a:latin typeface="Inter"/>
                <a:ea typeface="Inter"/>
                <a:cs typeface="Inter"/>
                <a:sym typeface="Inter"/>
              </a:rPr>
              <a:t> is any meaningful way that a user interacts with the procut - clicks, inserts, and other actions.</a:t>
            </a:r>
            <a:endParaRPr sz="1600">
              <a:latin typeface="Inter"/>
              <a:ea typeface="Inter"/>
              <a:cs typeface="Inter"/>
              <a:sym typeface="Inter"/>
            </a:endParaRPr>
          </a:p>
          <a:p>
            <a:pPr marL="457200" lvl="0" indent="-330200" algn="l" rtl="0">
              <a:lnSpc>
                <a:spcPct val="115000"/>
              </a:lnSpc>
              <a:spcBef>
                <a:spcPts val="1000"/>
              </a:spcBef>
              <a:spcAft>
                <a:spcPts val="0"/>
              </a:spcAft>
              <a:buSzPts val="1600"/>
              <a:buFont typeface="Inter"/>
              <a:buChar char="●"/>
            </a:pPr>
            <a:r>
              <a:rPr lang="en-GB" sz="1600">
                <a:latin typeface="Inter"/>
                <a:ea typeface="Inter"/>
                <a:cs typeface="Inter"/>
                <a:sym typeface="Inter"/>
              </a:rPr>
              <a:t>Engagement trends based on date range with default set to 1 month from current date</a:t>
            </a:r>
            <a:endParaRPr sz="1600">
              <a:latin typeface="Inter"/>
              <a:ea typeface="Inter"/>
              <a:cs typeface="Inter"/>
              <a:sym typeface="Inter"/>
            </a:endParaRPr>
          </a:p>
          <a:p>
            <a:pPr marL="457200" lvl="0" indent="-330200" algn="l" rtl="0">
              <a:lnSpc>
                <a:spcPct val="115000"/>
              </a:lnSpc>
              <a:spcBef>
                <a:spcPts val="1000"/>
              </a:spcBef>
              <a:spcAft>
                <a:spcPts val="0"/>
              </a:spcAft>
              <a:buClr>
                <a:srgbClr val="172B4D"/>
              </a:buClr>
              <a:buSzPts val="1600"/>
              <a:buFont typeface="Inter"/>
              <a:buChar char="●"/>
            </a:pPr>
            <a:r>
              <a:rPr lang="en-GB" sz="1600">
                <a:latin typeface="Inter"/>
                <a:ea typeface="Inter"/>
                <a:cs typeface="Inter"/>
                <a:sym typeface="Inter"/>
              </a:rPr>
              <a:t>Access: </a:t>
            </a:r>
            <a:r>
              <a:rPr lang="en-GB" sz="1600" u="sng">
                <a:solidFill>
                  <a:schemeClr val="hlink"/>
                </a:solidFill>
                <a:latin typeface="Inter"/>
                <a:ea typeface="Inter"/>
                <a:cs typeface="Inter"/>
                <a:sym typeface="Inter"/>
                <a:hlinkClick r:id="rId3"/>
              </a:rPr>
              <a:t>datadashboard.texthelp.com</a:t>
            </a:r>
            <a:r>
              <a:rPr lang="en-GB" sz="1600">
                <a:solidFill>
                  <a:srgbClr val="172B4D"/>
                </a:solidFill>
                <a:latin typeface="Inter"/>
                <a:ea typeface="Inter"/>
                <a:cs typeface="Inter"/>
                <a:sym typeface="Inter"/>
              </a:rPr>
              <a:t> - reach out to be added</a:t>
            </a:r>
            <a:endParaRPr sz="1600">
              <a:solidFill>
                <a:srgbClr val="172B4D"/>
              </a:solidFill>
              <a:latin typeface="Inter"/>
              <a:ea typeface="Inter"/>
              <a:cs typeface="Inter"/>
              <a:sym typeface="Inter"/>
            </a:endParaRPr>
          </a:p>
          <a:p>
            <a:pPr marL="0" lvl="0" indent="0" algn="l" rtl="0">
              <a:lnSpc>
                <a:spcPct val="115000"/>
              </a:lnSpc>
              <a:spcBef>
                <a:spcPts val="1000"/>
              </a:spcBef>
              <a:spcAft>
                <a:spcPts val="0"/>
              </a:spcAft>
              <a:buNone/>
            </a:pPr>
            <a:endParaRPr sz="1000">
              <a:solidFill>
                <a:srgbClr val="172B4D"/>
              </a:solidFill>
              <a:latin typeface="Inter"/>
              <a:ea typeface="Inter"/>
              <a:cs typeface="Inter"/>
              <a:sym typeface="Inter"/>
            </a:endParaRPr>
          </a:p>
          <a:p>
            <a:pPr marL="0" lvl="0" indent="0" algn="l" rtl="0">
              <a:lnSpc>
                <a:spcPct val="115000"/>
              </a:lnSpc>
              <a:spcBef>
                <a:spcPts val="1000"/>
              </a:spcBef>
              <a:spcAft>
                <a:spcPts val="0"/>
              </a:spcAft>
              <a:buNone/>
            </a:pPr>
            <a:endParaRPr sz="1000">
              <a:solidFill>
                <a:srgbClr val="172B4D"/>
              </a:solidFill>
              <a:latin typeface="Inter"/>
              <a:ea typeface="Inter"/>
              <a:cs typeface="Inter"/>
              <a:sym typeface="Inter"/>
            </a:endParaRPr>
          </a:p>
          <a:p>
            <a:pPr marL="0" lvl="0" indent="0" algn="l" rtl="0">
              <a:lnSpc>
                <a:spcPct val="115000"/>
              </a:lnSpc>
              <a:spcBef>
                <a:spcPts val="1000"/>
              </a:spcBef>
              <a:spcAft>
                <a:spcPts val="1000"/>
              </a:spcAft>
              <a:buNone/>
            </a:pPr>
            <a:endParaRPr sz="1000">
              <a:solidFill>
                <a:srgbClr val="172B4D"/>
              </a:solidFill>
              <a:latin typeface="Inter"/>
              <a:ea typeface="Inter"/>
              <a:cs typeface="Inter"/>
              <a:sym typeface="Inter"/>
            </a:endParaRPr>
          </a:p>
        </p:txBody>
      </p:sp>
      <p:pic>
        <p:nvPicPr>
          <p:cNvPr id="1724" name="Google Shape;1724;p150" descr="Overview interface of Data Dashboard with accumulated engagement and general stats for each product."/>
          <p:cNvPicPr preferRelativeResize="0"/>
          <p:nvPr/>
        </p:nvPicPr>
        <p:blipFill rotWithShape="1">
          <a:blip r:embed="rId4">
            <a:alphaModFix/>
          </a:blip>
          <a:srcRect l="21942" t="7732" r="10749"/>
          <a:stretch/>
        </p:blipFill>
        <p:spPr>
          <a:xfrm>
            <a:off x="5147800" y="1362050"/>
            <a:ext cx="3740126" cy="241937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28"/>
        <p:cNvGrpSpPr/>
        <p:nvPr/>
      </p:nvGrpSpPr>
      <p:grpSpPr>
        <a:xfrm>
          <a:off x="0" y="0"/>
          <a:ext cx="0" cy="0"/>
          <a:chOff x="0" y="0"/>
          <a:chExt cx="0" cy="0"/>
        </a:xfrm>
      </p:grpSpPr>
      <p:sp>
        <p:nvSpPr>
          <p:cNvPr id="2" name="Title 1">
            <a:extLst>
              <a:ext uri="{FF2B5EF4-FFF2-40B4-BE49-F238E27FC236}">
                <a16:creationId xmlns:a16="http://schemas.microsoft.com/office/drawing/2014/main" id="{FA5BAE81-91B6-45CE-BDB1-27D69F406087}"/>
              </a:ext>
            </a:extLst>
          </p:cNvPr>
          <p:cNvSpPr>
            <a:spLocks noGrp="1"/>
          </p:cNvSpPr>
          <p:nvPr>
            <p:ph type="title"/>
          </p:nvPr>
        </p:nvSpPr>
        <p:spPr>
          <a:xfrm>
            <a:off x="672800" y="-928970"/>
            <a:ext cx="8520600" cy="572700"/>
          </a:xfrm>
        </p:spPr>
        <p:txBody>
          <a:bodyPr>
            <a:normAutofit fontScale="90000"/>
          </a:bodyPr>
          <a:lstStyle/>
          <a:p>
            <a:r>
              <a:rPr lang="en-US" dirty="0"/>
              <a:t>Data Dashboard Product Page</a:t>
            </a:r>
          </a:p>
        </p:txBody>
      </p:sp>
      <p:grpSp>
        <p:nvGrpSpPr>
          <p:cNvPr id="1729" name="Google Shape;1729;p151">
            <a:extLst>
              <a:ext uri="{C183D7F6-B498-43B3-948B-1728B52AA6E4}">
                <adec:decorative xmlns:adec="http://schemas.microsoft.com/office/drawing/2017/decorative" val="1"/>
              </a:ext>
            </a:extLst>
          </p:cNvPr>
          <p:cNvGrpSpPr/>
          <p:nvPr/>
        </p:nvGrpSpPr>
        <p:grpSpPr>
          <a:xfrm>
            <a:off x="0" y="0"/>
            <a:ext cx="9144000" cy="540000"/>
            <a:chOff x="0" y="0"/>
            <a:chExt cx="9144000" cy="540000"/>
          </a:xfrm>
        </p:grpSpPr>
        <p:sp>
          <p:nvSpPr>
            <p:cNvPr id="1730" name="Google Shape;1730;p151"/>
            <p:cNvSpPr txBox="1"/>
            <p:nvPr/>
          </p:nvSpPr>
          <p:spPr>
            <a:xfrm>
              <a:off x="0" y="0"/>
              <a:ext cx="9144000" cy="540000"/>
            </a:xfrm>
            <a:prstGeom prst="rect">
              <a:avLst/>
            </a:prstGeom>
            <a:solidFill>
              <a:srgbClr val="2A3953"/>
            </a:solidFill>
            <a:ln>
              <a:noFill/>
            </a:ln>
          </p:spPr>
          <p:txBody>
            <a:bodyPr spcFirstLastPara="1" wrap="square" lIns="360000" tIns="91425" rIns="360000" bIns="91425" anchor="ctr" anchorCtr="0">
              <a:noAutofit/>
            </a:bodyPr>
            <a:lstStyle/>
            <a:p>
              <a:pPr marL="360000" lvl="0" indent="0" algn="l" rtl="0">
                <a:spcBef>
                  <a:spcPts val="0"/>
                </a:spcBef>
                <a:spcAft>
                  <a:spcPts val="0"/>
                </a:spcAft>
                <a:buNone/>
              </a:pPr>
              <a:endParaRPr>
                <a:solidFill>
                  <a:srgbClr val="FFFFFF"/>
                </a:solidFill>
                <a:latin typeface="Inter"/>
                <a:ea typeface="Inter"/>
                <a:cs typeface="Inter"/>
                <a:sym typeface="Inter"/>
              </a:endParaRPr>
            </a:p>
          </p:txBody>
        </p:sp>
        <p:pic>
          <p:nvPicPr>
            <p:cNvPr id="1731" name="Google Shape;1731;p151">
              <a:extLst>
                <a:ext uri="{C183D7F6-B498-43B3-948B-1728B52AA6E4}">
                  <adec:decorative xmlns:adec="http://schemas.microsoft.com/office/drawing/2017/decorative" val="1"/>
                </a:ext>
              </a:extLst>
            </p:cNvPr>
            <p:cNvPicPr preferRelativeResize="0"/>
            <p:nvPr/>
          </p:nvPicPr>
          <p:blipFill rotWithShape="1">
            <a:blip r:embed="rId3">
              <a:alphaModFix/>
            </a:blip>
            <a:srcRect r="80510"/>
            <a:stretch/>
          </p:blipFill>
          <p:spPr>
            <a:xfrm>
              <a:off x="359988" y="146100"/>
              <a:ext cx="245576" cy="247800"/>
            </a:xfrm>
            <a:prstGeom prst="rect">
              <a:avLst/>
            </a:prstGeom>
            <a:noFill/>
            <a:ln>
              <a:noFill/>
            </a:ln>
          </p:spPr>
        </p:pic>
      </p:grpSp>
      <p:sp>
        <p:nvSpPr>
          <p:cNvPr id="1732" name="Google Shape;1732;p151"/>
          <p:cNvSpPr txBox="1"/>
          <p:nvPr/>
        </p:nvSpPr>
        <p:spPr>
          <a:xfrm>
            <a:off x="135900" y="613200"/>
            <a:ext cx="3868200" cy="3917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800" b="1" dirty="0">
                <a:solidFill>
                  <a:srgbClr val="232937"/>
                </a:solidFill>
                <a:latin typeface="Inter"/>
                <a:ea typeface="Inter"/>
                <a:cs typeface="Inter"/>
                <a:sym typeface="Inter"/>
              </a:rPr>
              <a:t>For each product:</a:t>
            </a:r>
            <a:endParaRPr sz="1800" b="1" dirty="0">
              <a:solidFill>
                <a:srgbClr val="232937"/>
              </a:solidFill>
              <a:latin typeface="Inter"/>
              <a:ea typeface="Inter"/>
              <a:cs typeface="Inter"/>
              <a:sym typeface="Inter"/>
            </a:endParaRPr>
          </a:p>
          <a:p>
            <a:pPr marL="0" lvl="0" indent="0" algn="l" rtl="0">
              <a:lnSpc>
                <a:spcPct val="115000"/>
              </a:lnSpc>
              <a:spcBef>
                <a:spcPts val="0"/>
              </a:spcBef>
              <a:spcAft>
                <a:spcPts val="0"/>
              </a:spcAft>
              <a:buNone/>
            </a:pPr>
            <a:endParaRPr sz="1200" b="1" dirty="0">
              <a:solidFill>
                <a:srgbClr val="232937"/>
              </a:solidFill>
              <a:latin typeface="Inter"/>
              <a:ea typeface="Inter"/>
              <a:cs typeface="Inter"/>
              <a:sym typeface="Inter"/>
            </a:endParaRPr>
          </a:p>
          <a:p>
            <a:pPr marL="0" lvl="0" indent="0" algn="l" rtl="0">
              <a:lnSpc>
                <a:spcPct val="115000"/>
              </a:lnSpc>
              <a:spcBef>
                <a:spcPts val="0"/>
              </a:spcBef>
              <a:spcAft>
                <a:spcPts val="0"/>
              </a:spcAft>
              <a:buNone/>
            </a:pPr>
            <a:r>
              <a:rPr lang="en-GB" dirty="0">
                <a:solidFill>
                  <a:srgbClr val="232937"/>
                </a:solidFill>
                <a:latin typeface="Inter"/>
                <a:ea typeface="Inter"/>
                <a:cs typeface="Inter"/>
                <a:sym typeface="Inter"/>
              </a:rPr>
              <a:t>Each product page provides a high level look at total usage, as well as more detailed insights into top features used and top websites for certain products.</a:t>
            </a:r>
            <a:endParaRPr dirty="0">
              <a:solidFill>
                <a:srgbClr val="232937"/>
              </a:solidFill>
              <a:latin typeface="Inter"/>
              <a:ea typeface="Inter"/>
              <a:cs typeface="Inter"/>
              <a:sym typeface="Inter"/>
            </a:endParaRPr>
          </a:p>
          <a:p>
            <a:pPr marL="0" lvl="0" indent="0" algn="l" rtl="0">
              <a:lnSpc>
                <a:spcPct val="115000"/>
              </a:lnSpc>
              <a:spcBef>
                <a:spcPts val="0"/>
              </a:spcBef>
              <a:spcAft>
                <a:spcPts val="0"/>
              </a:spcAft>
              <a:buNone/>
            </a:pPr>
            <a:endParaRPr dirty="0">
              <a:solidFill>
                <a:srgbClr val="232937"/>
              </a:solidFill>
              <a:latin typeface="Inter"/>
              <a:ea typeface="Inter"/>
              <a:cs typeface="Inter"/>
              <a:sym typeface="Inter"/>
            </a:endParaRPr>
          </a:p>
          <a:p>
            <a:pPr marL="0" lvl="0" indent="0" algn="l" rtl="0">
              <a:lnSpc>
                <a:spcPct val="115000"/>
              </a:lnSpc>
              <a:spcBef>
                <a:spcPts val="0"/>
              </a:spcBef>
              <a:spcAft>
                <a:spcPts val="0"/>
              </a:spcAft>
              <a:buNone/>
            </a:pPr>
            <a:r>
              <a:rPr lang="en-GB" dirty="0">
                <a:solidFill>
                  <a:srgbClr val="232937"/>
                </a:solidFill>
                <a:latin typeface="Inter"/>
                <a:ea typeface="Inter"/>
                <a:cs typeface="Inter"/>
                <a:sym typeface="Inter"/>
              </a:rPr>
              <a:t>The available data includes:</a:t>
            </a:r>
            <a:endParaRPr dirty="0">
              <a:solidFill>
                <a:srgbClr val="232937"/>
              </a:solidFill>
              <a:latin typeface="Inter"/>
              <a:ea typeface="Inter"/>
              <a:cs typeface="Inter"/>
              <a:sym typeface="Inter"/>
            </a:endParaRPr>
          </a:p>
          <a:p>
            <a:pPr marL="0" lvl="0" indent="0" algn="l" rtl="0">
              <a:lnSpc>
                <a:spcPct val="115000"/>
              </a:lnSpc>
              <a:spcBef>
                <a:spcPts val="0"/>
              </a:spcBef>
              <a:spcAft>
                <a:spcPts val="0"/>
              </a:spcAft>
              <a:buNone/>
            </a:pPr>
            <a:endParaRPr dirty="0">
              <a:solidFill>
                <a:srgbClr val="232937"/>
              </a:solidFill>
              <a:latin typeface="Inter"/>
              <a:ea typeface="Inter"/>
              <a:cs typeface="Inter"/>
              <a:sym typeface="Inter"/>
            </a:endParaRPr>
          </a:p>
          <a:p>
            <a:pPr marL="457200" lvl="0" indent="-317500" algn="l" rtl="0">
              <a:lnSpc>
                <a:spcPct val="115000"/>
              </a:lnSpc>
              <a:spcBef>
                <a:spcPts val="0"/>
              </a:spcBef>
              <a:spcAft>
                <a:spcPts val="0"/>
              </a:spcAft>
              <a:buClr>
                <a:srgbClr val="232937"/>
              </a:buClr>
              <a:buSzPts val="1400"/>
              <a:buFont typeface="Inter"/>
              <a:buChar char="●"/>
            </a:pPr>
            <a:r>
              <a:rPr lang="en-GB" dirty="0">
                <a:solidFill>
                  <a:srgbClr val="232937"/>
                </a:solidFill>
                <a:latin typeface="Inter"/>
                <a:ea typeface="Inter"/>
                <a:cs typeface="Inter"/>
                <a:sym typeface="Inter"/>
              </a:rPr>
              <a:t>Total number of interactions across the domain</a:t>
            </a:r>
            <a:endParaRPr dirty="0">
              <a:solidFill>
                <a:srgbClr val="232937"/>
              </a:solidFill>
              <a:latin typeface="Inter"/>
              <a:ea typeface="Inter"/>
              <a:cs typeface="Inter"/>
              <a:sym typeface="Inter"/>
            </a:endParaRPr>
          </a:p>
          <a:p>
            <a:pPr marL="457200" lvl="0" indent="-317500" algn="l" rtl="0">
              <a:lnSpc>
                <a:spcPct val="115000"/>
              </a:lnSpc>
              <a:spcBef>
                <a:spcPts val="0"/>
              </a:spcBef>
              <a:spcAft>
                <a:spcPts val="0"/>
              </a:spcAft>
              <a:buClr>
                <a:srgbClr val="232937"/>
              </a:buClr>
              <a:buSzPts val="1400"/>
              <a:buFont typeface="Inter"/>
              <a:buChar char="●"/>
            </a:pPr>
            <a:r>
              <a:rPr lang="en-GB" dirty="0">
                <a:solidFill>
                  <a:srgbClr val="232937"/>
                </a:solidFill>
                <a:latin typeface="Inter"/>
                <a:ea typeface="Inter"/>
                <a:cs typeface="Inter"/>
                <a:sym typeface="Inter"/>
              </a:rPr>
              <a:t>Cumulative usage over time</a:t>
            </a:r>
            <a:endParaRPr dirty="0">
              <a:solidFill>
                <a:srgbClr val="232937"/>
              </a:solidFill>
              <a:latin typeface="Inter"/>
              <a:ea typeface="Inter"/>
              <a:cs typeface="Inter"/>
              <a:sym typeface="Inter"/>
            </a:endParaRPr>
          </a:p>
          <a:p>
            <a:pPr marL="457200" lvl="0" indent="-317500" algn="l" rtl="0">
              <a:lnSpc>
                <a:spcPct val="115000"/>
              </a:lnSpc>
              <a:spcBef>
                <a:spcPts val="0"/>
              </a:spcBef>
              <a:spcAft>
                <a:spcPts val="0"/>
              </a:spcAft>
              <a:buClr>
                <a:srgbClr val="232937"/>
              </a:buClr>
              <a:buSzPts val="1400"/>
              <a:buFont typeface="Inter"/>
              <a:buChar char="●"/>
            </a:pPr>
            <a:r>
              <a:rPr lang="en-GB" b="1" dirty="0">
                <a:solidFill>
                  <a:srgbClr val="232937"/>
                </a:solidFill>
                <a:latin typeface="Inter"/>
                <a:ea typeface="Inter"/>
                <a:cs typeface="Inter"/>
                <a:sym typeface="Inter"/>
              </a:rPr>
              <a:t>Top features</a:t>
            </a:r>
            <a:r>
              <a:rPr lang="en-GB" dirty="0">
                <a:solidFill>
                  <a:srgbClr val="232937"/>
                </a:solidFill>
                <a:latin typeface="Inter"/>
                <a:ea typeface="Inter"/>
                <a:cs typeface="Inter"/>
                <a:sym typeface="Inter"/>
              </a:rPr>
              <a:t> used and % change compared to the previous time period</a:t>
            </a:r>
            <a:endParaRPr dirty="0">
              <a:solidFill>
                <a:srgbClr val="232937"/>
              </a:solidFill>
              <a:latin typeface="Inter"/>
              <a:ea typeface="Inter"/>
              <a:cs typeface="Inter"/>
              <a:sym typeface="Inter"/>
            </a:endParaRPr>
          </a:p>
          <a:p>
            <a:pPr marL="457200" lvl="0" indent="-317500" algn="l" rtl="0">
              <a:lnSpc>
                <a:spcPct val="115000"/>
              </a:lnSpc>
              <a:spcBef>
                <a:spcPts val="0"/>
              </a:spcBef>
              <a:spcAft>
                <a:spcPts val="0"/>
              </a:spcAft>
              <a:buClr>
                <a:srgbClr val="232937"/>
              </a:buClr>
              <a:buSzPts val="1400"/>
              <a:buFont typeface="Inter"/>
              <a:buChar char="●"/>
            </a:pPr>
            <a:r>
              <a:rPr lang="en-GB" b="1" dirty="0">
                <a:solidFill>
                  <a:srgbClr val="232937"/>
                </a:solidFill>
                <a:latin typeface="Inter"/>
                <a:ea typeface="Inter"/>
                <a:cs typeface="Inter"/>
                <a:sym typeface="Inter"/>
              </a:rPr>
              <a:t>Top websites</a:t>
            </a:r>
            <a:r>
              <a:rPr lang="en-GB" dirty="0">
                <a:solidFill>
                  <a:srgbClr val="232937"/>
                </a:solidFill>
                <a:latin typeface="Inter"/>
                <a:ea typeface="Inter"/>
                <a:cs typeface="Inter"/>
                <a:sym typeface="Inter"/>
              </a:rPr>
              <a:t> where the tools are used (where available)</a:t>
            </a:r>
            <a:endParaRPr dirty="0">
              <a:solidFill>
                <a:srgbClr val="232937"/>
              </a:solidFill>
              <a:latin typeface="Inter"/>
              <a:ea typeface="Inter"/>
              <a:cs typeface="Inter"/>
              <a:sym typeface="Inter"/>
            </a:endParaRPr>
          </a:p>
          <a:p>
            <a:pPr marL="457200" lvl="0" indent="-317500" algn="l" rtl="0">
              <a:lnSpc>
                <a:spcPct val="115000"/>
              </a:lnSpc>
              <a:spcBef>
                <a:spcPts val="0"/>
              </a:spcBef>
              <a:spcAft>
                <a:spcPts val="0"/>
              </a:spcAft>
              <a:buClr>
                <a:srgbClr val="232937"/>
              </a:buClr>
              <a:buSzPts val="1400"/>
              <a:buFont typeface="Inter"/>
              <a:buChar char="●"/>
            </a:pPr>
            <a:r>
              <a:rPr lang="en-GB" dirty="0">
                <a:solidFill>
                  <a:srgbClr val="232937"/>
                </a:solidFill>
                <a:latin typeface="Inter"/>
                <a:ea typeface="Inter"/>
                <a:cs typeface="Inter"/>
                <a:sym typeface="Inter"/>
              </a:rPr>
              <a:t>Usage broken down by domain </a:t>
            </a:r>
            <a:endParaRPr dirty="0">
              <a:solidFill>
                <a:srgbClr val="232937"/>
              </a:solidFill>
              <a:latin typeface="Inter"/>
              <a:ea typeface="Inter"/>
              <a:cs typeface="Inter"/>
              <a:sym typeface="Inter"/>
            </a:endParaRPr>
          </a:p>
        </p:txBody>
      </p:sp>
      <p:pic>
        <p:nvPicPr>
          <p:cNvPr id="1733" name="Google Shape;1733;p151" descr="Read&amp;Write product use page with accumulated use over time, top features, top webpages visited and domain logins. "/>
          <p:cNvPicPr preferRelativeResize="0"/>
          <p:nvPr/>
        </p:nvPicPr>
        <p:blipFill>
          <a:blip r:embed="rId4">
            <a:alphaModFix/>
          </a:blip>
          <a:stretch>
            <a:fillRect/>
          </a:stretch>
        </p:blipFill>
        <p:spPr>
          <a:xfrm>
            <a:off x="4844050" y="738575"/>
            <a:ext cx="4008398" cy="42987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sp>
        <p:nvSpPr>
          <p:cNvPr id="2" name="Title 1">
            <a:extLst>
              <a:ext uri="{FF2B5EF4-FFF2-40B4-BE49-F238E27FC236}">
                <a16:creationId xmlns:a16="http://schemas.microsoft.com/office/drawing/2014/main" id="{10F7E3DF-1248-4497-AF35-1D5D1DDBE1B9}"/>
              </a:ext>
            </a:extLst>
          </p:cNvPr>
          <p:cNvSpPr>
            <a:spLocks noGrp="1"/>
          </p:cNvSpPr>
          <p:nvPr>
            <p:ph type="title"/>
          </p:nvPr>
        </p:nvSpPr>
        <p:spPr>
          <a:xfrm>
            <a:off x="672800" y="-928970"/>
            <a:ext cx="8520600" cy="572700"/>
          </a:xfrm>
        </p:spPr>
        <p:txBody>
          <a:bodyPr>
            <a:normAutofit fontScale="90000"/>
          </a:bodyPr>
          <a:lstStyle/>
          <a:p>
            <a:r>
              <a:rPr lang="en-US" dirty="0"/>
              <a:t>Data Dashboard Top Website</a:t>
            </a:r>
          </a:p>
        </p:txBody>
      </p:sp>
      <p:grpSp>
        <p:nvGrpSpPr>
          <p:cNvPr id="1738" name="Google Shape;1738;p152">
            <a:extLst>
              <a:ext uri="{C183D7F6-B498-43B3-948B-1728B52AA6E4}">
                <adec:decorative xmlns:adec="http://schemas.microsoft.com/office/drawing/2017/decorative" val="1"/>
              </a:ext>
            </a:extLst>
          </p:cNvPr>
          <p:cNvGrpSpPr/>
          <p:nvPr/>
        </p:nvGrpSpPr>
        <p:grpSpPr>
          <a:xfrm>
            <a:off x="0" y="0"/>
            <a:ext cx="9144000" cy="540000"/>
            <a:chOff x="0" y="0"/>
            <a:chExt cx="9144000" cy="540000"/>
          </a:xfrm>
        </p:grpSpPr>
        <p:sp>
          <p:nvSpPr>
            <p:cNvPr id="1739" name="Google Shape;1739;p152"/>
            <p:cNvSpPr txBox="1"/>
            <p:nvPr/>
          </p:nvSpPr>
          <p:spPr>
            <a:xfrm>
              <a:off x="0" y="0"/>
              <a:ext cx="9144000" cy="540000"/>
            </a:xfrm>
            <a:prstGeom prst="rect">
              <a:avLst/>
            </a:prstGeom>
            <a:solidFill>
              <a:srgbClr val="2A3953"/>
            </a:solidFill>
            <a:ln>
              <a:noFill/>
            </a:ln>
          </p:spPr>
          <p:txBody>
            <a:bodyPr spcFirstLastPara="1" wrap="square" lIns="360000" tIns="91425" rIns="360000" bIns="91425" anchor="ctr" anchorCtr="0">
              <a:noAutofit/>
            </a:bodyPr>
            <a:lstStyle/>
            <a:p>
              <a:pPr marL="360000" lvl="0" indent="0" algn="l" rtl="0">
                <a:spcBef>
                  <a:spcPts val="0"/>
                </a:spcBef>
                <a:spcAft>
                  <a:spcPts val="0"/>
                </a:spcAft>
                <a:buNone/>
              </a:pPr>
              <a:endParaRPr>
                <a:solidFill>
                  <a:srgbClr val="FFFFFF"/>
                </a:solidFill>
                <a:latin typeface="Inter"/>
                <a:ea typeface="Inter"/>
                <a:cs typeface="Inter"/>
                <a:sym typeface="Inter"/>
              </a:endParaRPr>
            </a:p>
          </p:txBody>
        </p:sp>
        <p:pic>
          <p:nvPicPr>
            <p:cNvPr id="1740" name="Google Shape;1740;p152">
              <a:extLst>
                <a:ext uri="{C183D7F6-B498-43B3-948B-1728B52AA6E4}">
                  <adec:decorative xmlns:adec="http://schemas.microsoft.com/office/drawing/2017/decorative" val="1"/>
                </a:ext>
              </a:extLst>
            </p:cNvPr>
            <p:cNvPicPr preferRelativeResize="0"/>
            <p:nvPr/>
          </p:nvPicPr>
          <p:blipFill rotWithShape="1">
            <a:blip r:embed="rId3">
              <a:alphaModFix/>
            </a:blip>
            <a:srcRect r="80510"/>
            <a:stretch/>
          </p:blipFill>
          <p:spPr>
            <a:xfrm>
              <a:off x="359988" y="146100"/>
              <a:ext cx="245576" cy="247800"/>
            </a:xfrm>
            <a:prstGeom prst="rect">
              <a:avLst/>
            </a:prstGeom>
            <a:noFill/>
            <a:ln>
              <a:noFill/>
            </a:ln>
          </p:spPr>
        </p:pic>
      </p:grpSp>
      <p:sp>
        <p:nvSpPr>
          <p:cNvPr id="1741" name="Google Shape;1741;p152"/>
          <p:cNvSpPr txBox="1"/>
          <p:nvPr/>
        </p:nvSpPr>
        <p:spPr>
          <a:xfrm>
            <a:off x="209200" y="971675"/>
            <a:ext cx="3868200" cy="61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rgbClr val="232937"/>
                </a:solidFill>
                <a:latin typeface="Inter"/>
                <a:ea typeface="Inter"/>
                <a:cs typeface="Inter"/>
                <a:sym typeface="Inter"/>
              </a:rPr>
              <a:t>Top Features &amp; Top Websites</a:t>
            </a:r>
            <a:endParaRPr sz="1800" b="1">
              <a:solidFill>
                <a:srgbClr val="232937"/>
              </a:solidFill>
              <a:latin typeface="Inter"/>
              <a:ea typeface="Inter"/>
              <a:cs typeface="Inter"/>
              <a:sym typeface="Inter"/>
            </a:endParaRPr>
          </a:p>
          <a:p>
            <a:pPr marL="0" lvl="0" indent="0" algn="l" rtl="0">
              <a:spcBef>
                <a:spcPts val="0"/>
              </a:spcBef>
              <a:spcAft>
                <a:spcPts val="0"/>
              </a:spcAft>
              <a:buNone/>
            </a:pPr>
            <a:endParaRPr sz="1800" b="1">
              <a:solidFill>
                <a:srgbClr val="232937"/>
              </a:solidFill>
              <a:latin typeface="Inter"/>
              <a:ea typeface="Inter"/>
              <a:cs typeface="Inter"/>
              <a:sym typeface="Inter"/>
            </a:endParaRPr>
          </a:p>
          <a:p>
            <a:pPr marL="457200" lvl="0" indent="-330200" algn="l" rtl="0">
              <a:lnSpc>
                <a:spcPct val="150000"/>
              </a:lnSpc>
              <a:spcBef>
                <a:spcPts val="0"/>
              </a:spcBef>
              <a:spcAft>
                <a:spcPts val="0"/>
              </a:spcAft>
              <a:buClr>
                <a:srgbClr val="232937"/>
              </a:buClr>
              <a:buSzPts val="1600"/>
              <a:buFont typeface="Inter"/>
              <a:buChar char="●"/>
            </a:pPr>
            <a:r>
              <a:rPr lang="en-GB" sz="1600">
                <a:solidFill>
                  <a:srgbClr val="232937"/>
                </a:solidFill>
                <a:latin typeface="Inter"/>
                <a:ea typeface="Inter"/>
                <a:cs typeface="Inter"/>
                <a:sym typeface="Inter"/>
              </a:rPr>
              <a:t>Number of interactions</a:t>
            </a:r>
            <a:endParaRPr sz="1600">
              <a:solidFill>
                <a:srgbClr val="232937"/>
              </a:solidFill>
              <a:latin typeface="Inter"/>
              <a:ea typeface="Inter"/>
              <a:cs typeface="Inter"/>
              <a:sym typeface="Inter"/>
            </a:endParaRPr>
          </a:p>
          <a:p>
            <a:pPr marL="457200" lvl="0" indent="-330200" algn="l" rtl="0">
              <a:lnSpc>
                <a:spcPct val="150000"/>
              </a:lnSpc>
              <a:spcBef>
                <a:spcPts val="0"/>
              </a:spcBef>
              <a:spcAft>
                <a:spcPts val="0"/>
              </a:spcAft>
              <a:buClr>
                <a:srgbClr val="232937"/>
              </a:buClr>
              <a:buSzPts val="1600"/>
              <a:buFont typeface="Inter"/>
              <a:buChar char="●"/>
            </a:pPr>
            <a:r>
              <a:rPr lang="en-GB" sz="1600">
                <a:solidFill>
                  <a:srgbClr val="232937"/>
                </a:solidFill>
                <a:latin typeface="Inter"/>
                <a:ea typeface="Inter"/>
                <a:cs typeface="Inter"/>
                <a:sym typeface="Inter"/>
              </a:rPr>
              <a:t>% of increase or decrease as compared to date range</a:t>
            </a:r>
            <a:endParaRPr sz="1600">
              <a:solidFill>
                <a:srgbClr val="232937"/>
              </a:solidFill>
              <a:latin typeface="Inter"/>
              <a:ea typeface="Inter"/>
              <a:cs typeface="Inter"/>
              <a:sym typeface="Inter"/>
            </a:endParaRPr>
          </a:p>
        </p:txBody>
      </p:sp>
      <p:pic>
        <p:nvPicPr>
          <p:cNvPr id="1743" name="Google Shape;1743;p152" descr="Top websites table within Data Dashboard"/>
          <p:cNvPicPr preferRelativeResize="0"/>
          <p:nvPr/>
        </p:nvPicPr>
        <p:blipFill rotWithShape="1">
          <a:blip r:embed="rId4">
            <a:alphaModFix/>
          </a:blip>
          <a:srcRect/>
          <a:stretch/>
        </p:blipFill>
        <p:spPr>
          <a:xfrm>
            <a:off x="890088" y="2716400"/>
            <a:ext cx="2506425" cy="2340325"/>
          </a:xfrm>
          <a:prstGeom prst="rect">
            <a:avLst/>
          </a:prstGeom>
          <a:noFill/>
          <a:ln>
            <a:noFill/>
          </a:ln>
          <a:effectLst>
            <a:outerShdw blurRad="57150" dist="19050" dir="5400000" algn="bl" rotWithShape="0">
              <a:srgbClr val="000000">
                <a:alpha val="50000"/>
              </a:srgbClr>
            </a:outerShdw>
          </a:effectLst>
        </p:spPr>
      </p:pic>
      <p:pic>
        <p:nvPicPr>
          <p:cNvPr id="1742" name="Google Shape;1742;p152" descr="Top features table within the new Data Dashboard"/>
          <p:cNvPicPr preferRelativeResize="0"/>
          <p:nvPr/>
        </p:nvPicPr>
        <p:blipFill>
          <a:blip r:embed="rId5">
            <a:alphaModFix/>
          </a:blip>
          <a:stretch>
            <a:fillRect/>
          </a:stretch>
        </p:blipFill>
        <p:spPr>
          <a:xfrm>
            <a:off x="4476925" y="971675"/>
            <a:ext cx="4045625" cy="37507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47"/>
        <p:cNvGrpSpPr/>
        <p:nvPr/>
      </p:nvGrpSpPr>
      <p:grpSpPr>
        <a:xfrm>
          <a:off x="0" y="0"/>
          <a:ext cx="0" cy="0"/>
          <a:chOff x="0" y="0"/>
          <a:chExt cx="0" cy="0"/>
        </a:xfrm>
      </p:grpSpPr>
      <p:sp>
        <p:nvSpPr>
          <p:cNvPr id="2" name="Title 1">
            <a:extLst>
              <a:ext uri="{FF2B5EF4-FFF2-40B4-BE49-F238E27FC236}">
                <a16:creationId xmlns:a16="http://schemas.microsoft.com/office/drawing/2014/main" id="{21F95DE3-9292-4F45-801D-1FB49338595F}"/>
              </a:ext>
            </a:extLst>
          </p:cNvPr>
          <p:cNvSpPr>
            <a:spLocks noGrp="1"/>
          </p:cNvSpPr>
          <p:nvPr>
            <p:ph type="title"/>
          </p:nvPr>
        </p:nvSpPr>
        <p:spPr>
          <a:xfrm>
            <a:off x="311700" y="-879877"/>
            <a:ext cx="8520600" cy="572700"/>
          </a:xfrm>
        </p:spPr>
        <p:txBody>
          <a:bodyPr>
            <a:normAutofit fontScale="90000"/>
          </a:bodyPr>
          <a:lstStyle/>
          <a:p>
            <a:r>
              <a:rPr lang="en-US" dirty="0"/>
              <a:t>Data Dashboard Roadmap</a:t>
            </a:r>
          </a:p>
        </p:txBody>
      </p:sp>
      <p:grpSp>
        <p:nvGrpSpPr>
          <p:cNvPr id="1748" name="Google Shape;1748;p153">
            <a:extLst>
              <a:ext uri="{C183D7F6-B498-43B3-948B-1728B52AA6E4}">
                <adec:decorative xmlns:adec="http://schemas.microsoft.com/office/drawing/2017/decorative" val="1"/>
              </a:ext>
            </a:extLst>
          </p:cNvPr>
          <p:cNvGrpSpPr/>
          <p:nvPr/>
        </p:nvGrpSpPr>
        <p:grpSpPr>
          <a:xfrm>
            <a:off x="0" y="0"/>
            <a:ext cx="9144000" cy="540000"/>
            <a:chOff x="0" y="0"/>
            <a:chExt cx="9144000" cy="540000"/>
          </a:xfrm>
        </p:grpSpPr>
        <p:sp>
          <p:nvSpPr>
            <p:cNvPr id="1749" name="Google Shape;1749;p153"/>
            <p:cNvSpPr txBox="1"/>
            <p:nvPr/>
          </p:nvSpPr>
          <p:spPr>
            <a:xfrm>
              <a:off x="0" y="0"/>
              <a:ext cx="9144000" cy="540000"/>
            </a:xfrm>
            <a:prstGeom prst="rect">
              <a:avLst/>
            </a:prstGeom>
            <a:solidFill>
              <a:srgbClr val="2A3953"/>
            </a:solidFill>
            <a:ln>
              <a:noFill/>
            </a:ln>
          </p:spPr>
          <p:txBody>
            <a:bodyPr spcFirstLastPara="1" wrap="square" lIns="360000" tIns="91425" rIns="360000" bIns="91425" anchor="ctr" anchorCtr="0">
              <a:noAutofit/>
            </a:bodyPr>
            <a:lstStyle/>
            <a:p>
              <a:pPr marL="360000" lvl="0" indent="0" algn="l" rtl="0">
                <a:spcBef>
                  <a:spcPts val="0"/>
                </a:spcBef>
                <a:spcAft>
                  <a:spcPts val="0"/>
                </a:spcAft>
                <a:buNone/>
              </a:pPr>
              <a:endParaRPr>
                <a:solidFill>
                  <a:srgbClr val="FFFFFF"/>
                </a:solidFill>
                <a:latin typeface="Inter"/>
                <a:ea typeface="Inter"/>
                <a:cs typeface="Inter"/>
                <a:sym typeface="Inter"/>
              </a:endParaRPr>
            </a:p>
          </p:txBody>
        </p:sp>
        <p:pic>
          <p:nvPicPr>
            <p:cNvPr id="1750" name="Google Shape;1750;p153">
              <a:extLst>
                <a:ext uri="{C183D7F6-B498-43B3-948B-1728B52AA6E4}">
                  <adec:decorative xmlns:adec="http://schemas.microsoft.com/office/drawing/2017/decorative" val="1"/>
                </a:ext>
              </a:extLst>
            </p:cNvPr>
            <p:cNvPicPr preferRelativeResize="0"/>
            <p:nvPr/>
          </p:nvPicPr>
          <p:blipFill rotWithShape="1">
            <a:blip r:embed="rId3">
              <a:alphaModFix/>
            </a:blip>
            <a:srcRect r="80510"/>
            <a:stretch/>
          </p:blipFill>
          <p:spPr>
            <a:xfrm>
              <a:off x="359988" y="146100"/>
              <a:ext cx="245576" cy="247800"/>
            </a:xfrm>
            <a:prstGeom prst="rect">
              <a:avLst/>
            </a:prstGeom>
            <a:noFill/>
            <a:ln>
              <a:noFill/>
            </a:ln>
          </p:spPr>
        </p:pic>
      </p:grpSp>
      <p:sp>
        <p:nvSpPr>
          <p:cNvPr id="1751" name="Google Shape;1751;p153"/>
          <p:cNvSpPr txBox="1"/>
          <p:nvPr/>
        </p:nvSpPr>
        <p:spPr>
          <a:xfrm>
            <a:off x="367400" y="804250"/>
            <a:ext cx="4311600" cy="339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100" dirty="0">
                <a:solidFill>
                  <a:srgbClr val="232937"/>
                </a:solidFill>
                <a:latin typeface="Inter"/>
                <a:ea typeface="Inter"/>
                <a:cs typeface="Inter"/>
                <a:sym typeface="Inter"/>
              </a:rPr>
              <a:t>The Data Dashboard has an </a:t>
            </a:r>
            <a:r>
              <a:rPr lang="en-GB" sz="2100" b="1" dirty="0">
                <a:solidFill>
                  <a:srgbClr val="232937"/>
                </a:solidFill>
                <a:latin typeface="Inter"/>
                <a:ea typeface="Inter"/>
                <a:cs typeface="Inter"/>
                <a:sym typeface="Inter"/>
              </a:rPr>
              <a:t>exciting roadmap</a:t>
            </a:r>
            <a:r>
              <a:rPr lang="en-GB" sz="2100" dirty="0">
                <a:solidFill>
                  <a:srgbClr val="232937"/>
                </a:solidFill>
                <a:latin typeface="Inter"/>
                <a:ea typeface="Inter"/>
                <a:cs typeface="Inter"/>
                <a:sym typeface="Inter"/>
              </a:rPr>
              <a:t>.</a:t>
            </a:r>
            <a:endParaRPr sz="2100" dirty="0">
              <a:solidFill>
                <a:srgbClr val="232937"/>
              </a:solidFill>
              <a:latin typeface="Inter"/>
              <a:ea typeface="Inter"/>
              <a:cs typeface="Inter"/>
              <a:sym typeface="Inter"/>
            </a:endParaRPr>
          </a:p>
          <a:p>
            <a:pPr marL="0" lvl="0" indent="0" algn="l" rtl="0">
              <a:spcBef>
                <a:spcPts val="0"/>
              </a:spcBef>
              <a:spcAft>
                <a:spcPts val="0"/>
              </a:spcAft>
              <a:buNone/>
            </a:pPr>
            <a:endParaRPr sz="1500" dirty="0">
              <a:solidFill>
                <a:srgbClr val="232937"/>
              </a:solidFill>
              <a:latin typeface="Inter"/>
              <a:ea typeface="Inter"/>
              <a:cs typeface="Inter"/>
              <a:sym typeface="Inter"/>
            </a:endParaRPr>
          </a:p>
          <a:p>
            <a:pPr marL="0" lvl="0" indent="0" algn="l" rtl="0">
              <a:spcBef>
                <a:spcPts val="0"/>
              </a:spcBef>
              <a:spcAft>
                <a:spcPts val="0"/>
              </a:spcAft>
              <a:buNone/>
            </a:pPr>
            <a:endParaRPr sz="1700" dirty="0">
              <a:solidFill>
                <a:srgbClr val="232937"/>
              </a:solidFill>
              <a:latin typeface="Inter"/>
              <a:ea typeface="Inter"/>
              <a:cs typeface="Inter"/>
              <a:sym typeface="Inter"/>
            </a:endParaRPr>
          </a:p>
          <a:p>
            <a:pPr marL="0" lvl="0" indent="0" algn="l" rtl="0">
              <a:spcBef>
                <a:spcPts val="0"/>
              </a:spcBef>
              <a:spcAft>
                <a:spcPts val="0"/>
              </a:spcAft>
              <a:buNone/>
            </a:pPr>
            <a:r>
              <a:rPr lang="en-GB" sz="1700" dirty="0">
                <a:solidFill>
                  <a:srgbClr val="232937"/>
                </a:solidFill>
                <a:latin typeface="Inter"/>
                <a:ea typeface="Inter"/>
                <a:cs typeface="Inter"/>
                <a:sym typeface="Inter"/>
              </a:rPr>
              <a:t>This includes things like…</a:t>
            </a:r>
            <a:endParaRPr sz="1700" dirty="0">
              <a:solidFill>
                <a:srgbClr val="232937"/>
              </a:solidFill>
              <a:latin typeface="Inter"/>
              <a:ea typeface="Inter"/>
              <a:cs typeface="Inter"/>
              <a:sym typeface="Inter"/>
            </a:endParaRPr>
          </a:p>
          <a:p>
            <a:pPr marL="0" lvl="0" indent="0" algn="l" rtl="0">
              <a:spcBef>
                <a:spcPts val="0"/>
              </a:spcBef>
              <a:spcAft>
                <a:spcPts val="0"/>
              </a:spcAft>
              <a:buNone/>
            </a:pPr>
            <a:endParaRPr sz="1700" dirty="0">
              <a:solidFill>
                <a:srgbClr val="232937"/>
              </a:solidFill>
              <a:latin typeface="Inter"/>
              <a:ea typeface="Inter"/>
              <a:cs typeface="Inter"/>
              <a:sym typeface="Inter"/>
            </a:endParaRPr>
          </a:p>
          <a:p>
            <a:pPr marL="457200" lvl="0" indent="-336550" algn="l" rtl="0">
              <a:spcBef>
                <a:spcPts val="0"/>
              </a:spcBef>
              <a:spcAft>
                <a:spcPts val="0"/>
              </a:spcAft>
              <a:buClr>
                <a:srgbClr val="232937"/>
              </a:buClr>
              <a:buSzPts val="1700"/>
              <a:buFont typeface="Inter"/>
              <a:buChar char="●"/>
            </a:pPr>
            <a:r>
              <a:rPr lang="en-GB" sz="1700" dirty="0">
                <a:solidFill>
                  <a:srgbClr val="232937"/>
                </a:solidFill>
                <a:latin typeface="Inter"/>
                <a:ea typeface="Inter"/>
                <a:cs typeface="Inter"/>
                <a:sym typeface="Inter"/>
              </a:rPr>
              <a:t>User analysis - breakdown of data like deployed seats, total users, and active users</a:t>
            </a:r>
            <a:endParaRPr sz="1700" dirty="0">
              <a:solidFill>
                <a:srgbClr val="232937"/>
              </a:solidFill>
              <a:latin typeface="Inter"/>
              <a:ea typeface="Inter"/>
              <a:cs typeface="Inter"/>
              <a:sym typeface="Inter"/>
            </a:endParaRPr>
          </a:p>
          <a:p>
            <a:pPr marL="457200" lvl="0" indent="0" algn="l" rtl="0">
              <a:spcBef>
                <a:spcPts val="0"/>
              </a:spcBef>
              <a:spcAft>
                <a:spcPts val="0"/>
              </a:spcAft>
              <a:buNone/>
            </a:pPr>
            <a:endParaRPr sz="1700" dirty="0">
              <a:solidFill>
                <a:srgbClr val="232937"/>
              </a:solidFill>
              <a:latin typeface="Inter"/>
              <a:ea typeface="Inter"/>
              <a:cs typeface="Inter"/>
              <a:sym typeface="Inter"/>
            </a:endParaRPr>
          </a:p>
          <a:p>
            <a:pPr marL="457200" lvl="0" indent="-336550" algn="l" rtl="0">
              <a:spcBef>
                <a:spcPts val="0"/>
              </a:spcBef>
              <a:spcAft>
                <a:spcPts val="0"/>
              </a:spcAft>
              <a:buClr>
                <a:srgbClr val="232937"/>
              </a:buClr>
              <a:buSzPts val="1700"/>
              <a:buFont typeface="Inter"/>
              <a:buChar char="●"/>
            </a:pPr>
            <a:r>
              <a:rPr lang="en-GB" sz="1700" dirty="0">
                <a:solidFill>
                  <a:srgbClr val="232937"/>
                </a:solidFill>
                <a:latin typeface="Inter"/>
                <a:ea typeface="Inter"/>
                <a:cs typeface="Inter"/>
                <a:sym typeface="Inter"/>
              </a:rPr>
              <a:t>Desktop usage statistics</a:t>
            </a:r>
            <a:endParaRPr sz="1700" dirty="0">
              <a:solidFill>
                <a:srgbClr val="232937"/>
              </a:solidFill>
              <a:latin typeface="Inter"/>
              <a:ea typeface="Inter"/>
              <a:cs typeface="Inter"/>
              <a:sym typeface="Inter"/>
            </a:endParaRPr>
          </a:p>
          <a:p>
            <a:pPr marL="457200" lvl="0" indent="0" algn="l" rtl="0">
              <a:spcBef>
                <a:spcPts val="0"/>
              </a:spcBef>
              <a:spcAft>
                <a:spcPts val="0"/>
              </a:spcAft>
              <a:buNone/>
            </a:pPr>
            <a:endParaRPr sz="1700" dirty="0">
              <a:solidFill>
                <a:srgbClr val="232937"/>
              </a:solidFill>
              <a:latin typeface="Inter"/>
              <a:ea typeface="Inter"/>
              <a:cs typeface="Inter"/>
              <a:sym typeface="Inter"/>
            </a:endParaRPr>
          </a:p>
          <a:p>
            <a:pPr marL="457200" lvl="0" indent="-336550" algn="l" rtl="0">
              <a:spcBef>
                <a:spcPts val="0"/>
              </a:spcBef>
              <a:spcAft>
                <a:spcPts val="0"/>
              </a:spcAft>
              <a:buClr>
                <a:srgbClr val="232937"/>
              </a:buClr>
              <a:buSzPts val="1700"/>
              <a:buFont typeface="Inter"/>
              <a:buChar char="●"/>
            </a:pPr>
            <a:r>
              <a:rPr lang="en-GB" sz="1700" dirty="0">
                <a:solidFill>
                  <a:srgbClr val="232937"/>
                </a:solidFill>
                <a:latin typeface="Inter"/>
                <a:ea typeface="Inter"/>
                <a:cs typeface="Inter"/>
                <a:sym typeface="Inter"/>
              </a:rPr>
              <a:t>Turning features on and off (certain LMSs and sign in methods)</a:t>
            </a:r>
            <a:endParaRPr sz="1700" dirty="0">
              <a:solidFill>
                <a:srgbClr val="232937"/>
              </a:solidFill>
              <a:latin typeface="Inter"/>
              <a:ea typeface="Inter"/>
              <a:cs typeface="Inter"/>
              <a:sym typeface="Inter"/>
            </a:endParaRPr>
          </a:p>
          <a:p>
            <a:pPr marL="457200" lvl="0" indent="0" algn="l" rtl="0">
              <a:spcBef>
                <a:spcPts val="0"/>
              </a:spcBef>
              <a:spcAft>
                <a:spcPts val="0"/>
              </a:spcAft>
              <a:buNone/>
            </a:pPr>
            <a:endParaRPr sz="1800" dirty="0">
              <a:solidFill>
                <a:srgbClr val="232937"/>
              </a:solidFill>
              <a:latin typeface="Inter"/>
              <a:ea typeface="Inter"/>
              <a:cs typeface="Inter"/>
              <a:sym typeface="Inter"/>
            </a:endParaRPr>
          </a:p>
        </p:txBody>
      </p:sp>
      <p:pic>
        <p:nvPicPr>
          <p:cNvPr id="1753" name="Google Shape;1753;p153" descr="Product overview interface with use over time table and event statistics"/>
          <p:cNvPicPr preferRelativeResize="0"/>
          <p:nvPr/>
        </p:nvPicPr>
        <p:blipFill rotWithShape="1">
          <a:blip r:embed="rId4">
            <a:alphaModFix/>
          </a:blip>
          <a:srcRect l="17211" t="16499" b="24364"/>
          <a:stretch/>
        </p:blipFill>
        <p:spPr>
          <a:xfrm>
            <a:off x="4876300" y="868374"/>
            <a:ext cx="2927999" cy="1228701"/>
          </a:xfrm>
          <a:prstGeom prst="rect">
            <a:avLst/>
          </a:prstGeom>
          <a:noFill/>
          <a:ln>
            <a:noFill/>
          </a:ln>
          <a:effectLst>
            <a:outerShdw blurRad="57150" dist="19050" dir="5400000" algn="bl" rotWithShape="0">
              <a:srgbClr val="000000">
                <a:alpha val="50000"/>
              </a:srgbClr>
            </a:outerShdw>
          </a:effectLst>
        </p:spPr>
      </p:pic>
      <p:pic>
        <p:nvPicPr>
          <p:cNvPr id="1754" name="Google Shape;1754;p153" descr="Product overview interface with use over time table and event statistics"/>
          <p:cNvPicPr preferRelativeResize="0"/>
          <p:nvPr/>
        </p:nvPicPr>
        <p:blipFill rotWithShape="1">
          <a:blip r:embed="rId5">
            <a:alphaModFix/>
          </a:blip>
          <a:srcRect t="12211"/>
          <a:stretch/>
        </p:blipFill>
        <p:spPr>
          <a:xfrm>
            <a:off x="6103700" y="1983963"/>
            <a:ext cx="2801451" cy="1456748"/>
          </a:xfrm>
          <a:prstGeom prst="rect">
            <a:avLst/>
          </a:prstGeom>
          <a:noFill/>
          <a:ln>
            <a:noFill/>
          </a:ln>
          <a:effectLst>
            <a:outerShdw blurRad="57150" dist="19050" dir="5400000" algn="bl" rotWithShape="0">
              <a:srgbClr val="000000">
                <a:alpha val="50000"/>
              </a:srgbClr>
            </a:outerShdw>
          </a:effectLst>
        </p:spPr>
      </p:pic>
      <p:pic>
        <p:nvPicPr>
          <p:cNvPr id="1752" name="Google Shape;1752;p153" descr="Read&amp;Write Data Dashboard interface with top features table"/>
          <p:cNvPicPr preferRelativeResize="0"/>
          <p:nvPr/>
        </p:nvPicPr>
        <p:blipFill>
          <a:blip r:embed="rId6">
            <a:alphaModFix/>
          </a:blip>
          <a:stretch>
            <a:fillRect/>
          </a:stretch>
        </p:blipFill>
        <p:spPr>
          <a:xfrm>
            <a:off x="5382827" y="3334888"/>
            <a:ext cx="2192739" cy="15036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58"/>
        <p:cNvGrpSpPr/>
        <p:nvPr/>
      </p:nvGrpSpPr>
      <p:grpSpPr>
        <a:xfrm>
          <a:off x="0" y="0"/>
          <a:ext cx="0" cy="0"/>
          <a:chOff x="0" y="0"/>
          <a:chExt cx="0" cy="0"/>
        </a:xfrm>
      </p:grpSpPr>
      <p:sp>
        <p:nvSpPr>
          <p:cNvPr id="1759" name="Google Shape;1759;p1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45</a:t>
            </a:fld>
            <a:endParaRPr/>
          </a:p>
        </p:txBody>
      </p:sp>
      <p:sp>
        <p:nvSpPr>
          <p:cNvPr id="1760" name="Google Shape;1760;p154"/>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solidFill>
                  <a:srgbClr val="2A3953"/>
                </a:solidFill>
              </a:rPr>
              <a:t>Artificial Intelligence</a:t>
            </a:r>
            <a:endParaRPr>
              <a:solidFill>
                <a:srgbClr val="2A3953"/>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64"/>
        <p:cNvGrpSpPr/>
        <p:nvPr/>
      </p:nvGrpSpPr>
      <p:grpSpPr>
        <a:xfrm>
          <a:off x="0" y="0"/>
          <a:ext cx="0" cy="0"/>
          <a:chOff x="0" y="0"/>
          <a:chExt cx="0" cy="0"/>
        </a:xfrm>
      </p:grpSpPr>
      <p:sp>
        <p:nvSpPr>
          <p:cNvPr id="1765" name="Google Shape;1765;p155"/>
          <p:cNvSpPr txBox="1">
            <a:spLocks noGrp="1"/>
          </p:cNvSpPr>
          <p:nvPr>
            <p:ph type="title"/>
          </p:nvPr>
        </p:nvSpPr>
        <p:spPr>
          <a:xfrm>
            <a:off x="672800" y="637525"/>
            <a:ext cx="8154300" cy="101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3600"/>
              <a:t>Artificial Intelligence Sentiments</a:t>
            </a:r>
            <a:endParaRPr sz="3600">
              <a:solidFill>
                <a:srgbClr val="444F66"/>
              </a:solidFill>
            </a:endParaRPr>
          </a:p>
        </p:txBody>
      </p:sp>
      <p:sp>
        <p:nvSpPr>
          <p:cNvPr id="1766" name="Google Shape;1766;p155"/>
          <p:cNvSpPr txBox="1"/>
          <p:nvPr/>
        </p:nvSpPr>
        <p:spPr>
          <a:xfrm>
            <a:off x="672800" y="1580200"/>
            <a:ext cx="7799700" cy="2338800"/>
          </a:xfrm>
          <a:prstGeom prst="rect">
            <a:avLst/>
          </a:prstGeom>
          <a:noFill/>
          <a:ln>
            <a:noFill/>
          </a:ln>
        </p:spPr>
        <p:txBody>
          <a:bodyPr spcFirstLastPara="1" wrap="square" lIns="91425" tIns="91425" rIns="91425" bIns="91425" anchor="t" anchorCtr="0">
            <a:noAutofit/>
          </a:bodyPr>
          <a:lstStyle/>
          <a:p>
            <a:pPr marL="457200" lvl="0" indent="-349250" algn="l" rtl="0">
              <a:lnSpc>
                <a:spcPct val="115000"/>
              </a:lnSpc>
              <a:spcBef>
                <a:spcPts val="0"/>
              </a:spcBef>
              <a:spcAft>
                <a:spcPts val="0"/>
              </a:spcAft>
              <a:buClr>
                <a:srgbClr val="8E4EEF"/>
              </a:buClr>
              <a:buSzPts val="1900"/>
              <a:buFont typeface="Inter"/>
              <a:buChar char="●"/>
            </a:pPr>
            <a:r>
              <a:rPr lang="en-GB" sz="1900">
                <a:solidFill>
                  <a:srgbClr val="444F66"/>
                </a:solidFill>
                <a:latin typeface="Inter"/>
                <a:ea typeface="Inter"/>
                <a:cs typeface="Inter"/>
                <a:sym typeface="Inter"/>
              </a:rPr>
              <a:t>Tech - embracing AI, imbedding in our institutions</a:t>
            </a:r>
            <a:endParaRPr sz="1900">
              <a:solidFill>
                <a:srgbClr val="444F66"/>
              </a:solidFill>
              <a:latin typeface="Inter"/>
              <a:ea typeface="Inter"/>
              <a:cs typeface="Inter"/>
              <a:sym typeface="Inter"/>
            </a:endParaRPr>
          </a:p>
          <a:p>
            <a:pPr marL="457200" lvl="0" indent="-349250" algn="l" rtl="0">
              <a:lnSpc>
                <a:spcPct val="115000"/>
              </a:lnSpc>
              <a:spcBef>
                <a:spcPts val="1600"/>
              </a:spcBef>
              <a:spcAft>
                <a:spcPts val="0"/>
              </a:spcAft>
              <a:buClr>
                <a:srgbClr val="8E4EEF"/>
              </a:buClr>
              <a:buSzPts val="1900"/>
              <a:buFont typeface="Inter"/>
              <a:buChar char="●"/>
            </a:pPr>
            <a:r>
              <a:rPr lang="en-GB" sz="1900">
                <a:solidFill>
                  <a:srgbClr val="333333"/>
                </a:solidFill>
                <a:highlight>
                  <a:schemeClr val="lt1"/>
                </a:highlight>
                <a:latin typeface="Inter"/>
                <a:ea typeface="Inter"/>
                <a:cs typeface="Inter"/>
                <a:sym typeface="Inter"/>
              </a:rPr>
              <a:t>Students - actively using</a:t>
            </a:r>
            <a:endParaRPr sz="1900">
              <a:solidFill>
                <a:srgbClr val="333333"/>
              </a:solidFill>
              <a:highlight>
                <a:schemeClr val="lt1"/>
              </a:highlight>
              <a:latin typeface="Inter"/>
              <a:ea typeface="Inter"/>
              <a:cs typeface="Inter"/>
              <a:sym typeface="Inter"/>
            </a:endParaRPr>
          </a:p>
          <a:p>
            <a:pPr marL="457200" lvl="0" indent="-349250" algn="l" rtl="0">
              <a:lnSpc>
                <a:spcPct val="115000"/>
              </a:lnSpc>
              <a:spcBef>
                <a:spcPts val="1600"/>
              </a:spcBef>
              <a:spcAft>
                <a:spcPts val="0"/>
              </a:spcAft>
              <a:buClr>
                <a:srgbClr val="8E4EEF"/>
              </a:buClr>
              <a:buSzPts val="1900"/>
              <a:buFont typeface="Inter"/>
              <a:buChar char="●"/>
            </a:pPr>
            <a:r>
              <a:rPr lang="en-GB" sz="1900">
                <a:solidFill>
                  <a:srgbClr val="333333"/>
                </a:solidFill>
                <a:highlight>
                  <a:srgbClr val="FFFFFF"/>
                </a:highlight>
                <a:latin typeface="Inter"/>
                <a:ea typeface="Inter"/>
                <a:cs typeface="Inter"/>
                <a:sym typeface="Inter"/>
              </a:rPr>
              <a:t>Faculty </a:t>
            </a:r>
            <a:endParaRPr sz="1900">
              <a:solidFill>
                <a:srgbClr val="333333"/>
              </a:solidFill>
              <a:highlight>
                <a:srgbClr val="FFFFFF"/>
              </a:highlight>
              <a:latin typeface="Inter"/>
              <a:ea typeface="Inter"/>
              <a:cs typeface="Inter"/>
              <a:sym typeface="Inter"/>
            </a:endParaRPr>
          </a:p>
          <a:p>
            <a:pPr marL="457200" lvl="0" indent="-349250" algn="l" rtl="0">
              <a:lnSpc>
                <a:spcPct val="115000"/>
              </a:lnSpc>
              <a:spcBef>
                <a:spcPts val="1600"/>
              </a:spcBef>
              <a:spcAft>
                <a:spcPts val="1600"/>
              </a:spcAft>
              <a:buClr>
                <a:srgbClr val="8E4EEF"/>
              </a:buClr>
              <a:buSzPts val="1900"/>
              <a:buFont typeface="Inter"/>
              <a:buChar char="●"/>
            </a:pPr>
            <a:r>
              <a:rPr lang="en-GB" sz="1900">
                <a:solidFill>
                  <a:srgbClr val="333333"/>
                </a:solidFill>
                <a:highlight>
                  <a:srgbClr val="FFFFFF"/>
                </a:highlight>
                <a:latin typeface="Inter"/>
                <a:ea typeface="Inter"/>
                <a:cs typeface="Inter"/>
                <a:sym typeface="Inter"/>
              </a:rPr>
              <a:t>Disability Resources &amp; Staff</a:t>
            </a:r>
            <a:endParaRPr sz="1900">
              <a:solidFill>
                <a:srgbClr val="333333"/>
              </a:solidFill>
              <a:highlight>
                <a:srgbClr val="FFFFFF"/>
              </a:highlight>
              <a:latin typeface="Inter"/>
              <a:ea typeface="Inter"/>
              <a:cs typeface="Inter"/>
              <a:sym typeface="Inter"/>
            </a:endParaRPr>
          </a:p>
        </p:txBody>
      </p:sp>
      <p:sp>
        <p:nvSpPr>
          <p:cNvPr id="1767" name="Google Shape;1767;p1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71"/>
        <p:cNvGrpSpPr/>
        <p:nvPr/>
      </p:nvGrpSpPr>
      <p:grpSpPr>
        <a:xfrm>
          <a:off x="0" y="0"/>
          <a:ext cx="0" cy="0"/>
          <a:chOff x="0" y="0"/>
          <a:chExt cx="0" cy="0"/>
        </a:xfrm>
      </p:grpSpPr>
      <p:sp>
        <p:nvSpPr>
          <p:cNvPr id="1772" name="Google Shape;1772;p156"/>
          <p:cNvSpPr txBox="1">
            <a:spLocks noGrp="1"/>
          </p:cNvSpPr>
          <p:nvPr>
            <p:ph type="title"/>
          </p:nvPr>
        </p:nvSpPr>
        <p:spPr>
          <a:xfrm>
            <a:off x="672800" y="637525"/>
            <a:ext cx="8154300" cy="101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3600"/>
              <a:t>Artificial Intelligence Numbers</a:t>
            </a:r>
            <a:endParaRPr sz="3600">
              <a:solidFill>
                <a:srgbClr val="444F66"/>
              </a:solidFill>
            </a:endParaRPr>
          </a:p>
        </p:txBody>
      </p:sp>
      <p:sp>
        <p:nvSpPr>
          <p:cNvPr id="1773" name="Google Shape;1773;p156"/>
          <p:cNvSpPr txBox="1"/>
          <p:nvPr/>
        </p:nvSpPr>
        <p:spPr>
          <a:xfrm>
            <a:off x="672800" y="1580200"/>
            <a:ext cx="7799700" cy="2338800"/>
          </a:xfrm>
          <a:prstGeom prst="rect">
            <a:avLst/>
          </a:prstGeom>
          <a:noFill/>
          <a:ln>
            <a:noFill/>
          </a:ln>
        </p:spPr>
        <p:txBody>
          <a:bodyPr spcFirstLastPara="1" wrap="square" lIns="91425" tIns="91425" rIns="91425" bIns="91425" anchor="t" anchorCtr="0">
            <a:noAutofit/>
          </a:bodyPr>
          <a:lstStyle/>
          <a:p>
            <a:pPr marL="457200" lvl="0" indent="-349250" algn="l" rtl="0">
              <a:lnSpc>
                <a:spcPct val="115000"/>
              </a:lnSpc>
              <a:spcBef>
                <a:spcPts val="0"/>
              </a:spcBef>
              <a:spcAft>
                <a:spcPts val="0"/>
              </a:spcAft>
              <a:buClr>
                <a:srgbClr val="8E4EEF"/>
              </a:buClr>
              <a:buSzPts val="1900"/>
              <a:buFont typeface="Inter"/>
              <a:buChar char="●"/>
            </a:pPr>
            <a:r>
              <a:rPr lang="en-GB" sz="1900">
                <a:solidFill>
                  <a:srgbClr val="2A3953"/>
                </a:solidFill>
                <a:latin typeface="Inter"/>
                <a:ea typeface="Inter"/>
                <a:cs typeface="Inter"/>
                <a:sym typeface="Inter"/>
              </a:rPr>
              <a:t>“...9 percent of chief technology officers believe higher education is prepared to handle the new technology’s rise.” </a:t>
            </a:r>
            <a:endParaRPr sz="1900">
              <a:solidFill>
                <a:srgbClr val="2A3953"/>
              </a:solidFill>
              <a:latin typeface="Inter"/>
              <a:ea typeface="Inter"/>
              <a:cs typeface="Inter"/>
              <a:sym typeface="Inter"/>
            </a:endParaRPr>
          </a:p>
          <a:p>
            <a:pPr marL="457200" lvl="0" indent="-349250" algn="l" rtl="0">
              <a:lnSpc>
                <a:spcPct val="115000"/>
              </a:lnSpc>
              <a:spcBef>
                <a:spcPts val="1600"/>
              </a:spcBef>
              <a:spcAft>
                <a:spcPts val="0"/>
              </a:spcAft>
              <a:buClr>
                <a:srgbClr val="8E4EEF"/>
              </a:buClr>
              <a:buSzPts val="1900"/>
              <a:buFont typeface="Inter"/>
              <a:buChar char="●"/>
            </a:pPr>
            <a:r>
              <a:rPr lang="en-GB" sz="1900">
                <a:solidFill>
                  <a:srgbClr val="2A3953"/>
                </a:solidFill>
                <a:highlight>
                  <a:schemeClr val="lt1"/>
                </a:highlight>
                <a:latin typeface="Inter"/>
                <a:ea typeface="Inter"/>
                <a:cs typeface="Inter"/>
                <a:sym typeface="Inter"/>
              </a:rPr>
              <a:t>“The CTO survey found that the most popular applications of AI after chat bots included enhancements of cybersecurity (35 percent), predictive analytics for student performance and trends (27 percent), research and data analysis (24 percent), and learning management systems (20 percent).”</a:t>
            </a:r>
            <a:endParaRPr sz="1900">
              <a:solidFill>
                <a:srgbClr val="2A3953"/>
              </a:solidFill>
              <a:highlight>
                <a:srgbClr val="FFFFFF"/>
              </a:highlight>
              <a:latin typeface="Inter"/>
              <a:ea typeface="Inter"/>
              <a:cs typeface="Inter"/>
              <a:sym typeface="Inter"/>
            </a:endParaRPr>
          </a:p>
          <a:p>
            <a:pPr marL="457200" lvl="0" indent="-323850" algn="l" rtl="0">
              <a:lnSpc>
                <a:spcPct val="115000"/>
              </a:lnSpc>
              <a:spcBef>
                <a:spcPts val="1600"/>
              </a:spcBef>
              <a:spcAft>
                <a:spcPts val="1600"/>
              </a:spcAft>
              <a:buClr>
                <a:srgbClr val="8E4EEF"/>
              </a:buClr>
              <a:buSzPts val="1500"/>
              <a:buFont typeface="Inter"/>
              <a:buChar char="●"/>
            </a:pPr>
            <a:r>
              <a:rPr lang="en-GB" sz="1500">
                <a:solidFill>
                  <a:srgbClr val="2A3953"/>
                </a:solidFill>
                <a:highlight>
                  <a:srgbClr val="FFFFFF"/>
                </a:highlight>
                <a:latin typeface="Inter"/>
                <a:ea typeface="Inter"/>
                <a:cs typeface="Inter"/>
                <a:sym typeface="Inter"/>
              </a:rPr>
              <a:t>From:</a:t>
            </a:r>
            <a:r>
              <a:rPr lang="en-GB" sz="1500">
                <a:solidFill>
                  <a:srgbClr val="333333"/>
                </a:solidFill>
                <a:highlight>
                  <a:srgbClr val="FFFFFF"/>
                </a:highlight>
                <a:latin typeface="Inter"/>
                <a:ea typeface="Inter"/>
                <a:cs typeface="Inter"/>
                <a:sym typeface="Inter"/>
              </a:rPr>
              <a:t> </a:t>
            </a:r>
            <a:r>
              <a:rPr lang="en-GB" sz="1500" i="1" u="sng">
                <a:solidFill>
                  <a:schemeClr val="hlink"/>
                </a:solidFill>
                <a:highlight>
                  <a:srgbClr val="FFFFFF"/>
                </a:highlight>
                <a:latin typeface="Inter"/>
                <a:ea typeface="Inter"/>
                <a:cs typeface="Inter"/>
                <a:sym typeface="Inter"/>
                <a:hlinkClick r:id="rId3"/>
              </a:rPr>
              <a:t>Most Campus Tech Leaders Say Higher Ed Is Unprepared for AI’s Rise</a:t>
            </a:r>
            <a:endParaRPr sz="1500" i="1">
              <a:solidFill>
                <a:srgbClr val="333333"/>
              </a:solidFill>
              <a:highlight>
                <a:srgbClr val="FFFFFF"/>
              </a:highlight>
              <a:latin typeface="Inter"/>
              <a:ea typeface="Inter"/>
              <a:cs typeface="Inter"/>
              <a:sym typeface="Inter"/>
            </a:endParaRPr>
          </a:p>
        </p:txBody>
      </p:sp>
      <p:sp>
        <p:nvSpPr>
          <p:cNvPr id="1774" name="Google Shape;1774;p1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78"/>
        <p:cNvGrpSpPr/>
        <p:nvPr/>
      </p:nvGrpSpPr>
      <p:grpSpPr>
        <a:xfrm>
          <a:off x="0" y="0"/>
          <a:ext cx="0" cy="0"/>
          <a:chOff x="0" y="0"/>
          <a:chExt cx="0" cy="0"/>
        </a:xfrm>
      </p:grpSpPr>
      <p:sp>
        <p:nvSpPr>
          <p:cNvPr id="1780" name="Google Shape;1780;p157"/>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solidFill>
                  <a:srgbClr val="2A3953"/>
                </a:solidFill>
              </a:rPr>
              <a:t>Let’s Take a Peek - AI</a:t>
            </a:r>
            <a:endParaRPr>
              <a:solidFill>
                <a:srgbClr val="2A3953"/>
              </a:solidFill>
            </a:endParaRPr>
          </a:p>
        </p:txBody>
      </p:sp>
      <p:pic>
        <p:nvPicPr>
          <p:cNvPr id="1781" name="Google Shape;1781;p157" descr="Texthelper with extra large binoculars in front of its face"/>
          <p:cNvPicPr preferRelativeResize="0"/>
          <p:nvPr/>
        </p:nvPicPr>
        <p:blipFill>
          <a:blip r:embed="rId3">
            <a:alphaModFix/>
          </a:blip>
          <a:stretch>
            <a:fillRect/>
          </a:stretch>
        </p:blipFill>
        <p:spPr>
          <a:xfrm>
            <a:off x="5805150" y="2992650"/>
            <a:ext cx="2814056" cy="1846050"/>
          </a:xfrm>
          <a:prstGeom prst="rect">
            <a:avLst/>
          </a:prstGeom>
          <a:noFill/>
          <a:ln>
            <a:noFill/>
          </a:ln>
        </p:spPr>
      </p:pic>
      <p:sp>
        <p:nvSpPr>
          <p:cNvPr id="1779" name="Google Shape;1779;p1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785"/>
        <p:cNvGrpSpPr/>
        <p:nvPr/>
      </p:nvGrpSpPr>
      <p:grpSpPr>
        <a:xfrm>
          <a:off x="0" y="0"/>
          <a:ext cx="0" cy="0"/>
          <a:chOff x="0" y="0"/>
          <a:chExt cx="0" cy="0"/>
        </a:xfrm>
      </p:grpSpPr>
      <p:sp>
        <p:nvSpPr>
          <p:cNvPr id="1791" name="Google Shape;1791;p158">
            <a:extLst>
              <a:ext uri="{C183D7F6-B498-43B3-948B-1728B52AA6E4}">
                <adec:decorative xmlns:adec="http://schemas.microsoft.com/office/drawing/2017/decorative" val="1"/>
              </a:ext>
            </a:extLst>
          </p:cNvPr>
          <p:cNvSpPr txBox="1"/>
          <p:nvPr/>
        </p:nvSpPr>
        <p:spPr>
          <a:xfrm>
            <a:off x="0" y="0"/>
            <a:ext cx="9144000" cy="540000"/>
          </a:xfrm>
          <a:prstGeom prst="rect">
            <a:avLst/>
          </a:prstGeom>
          <a:solidFill>
            <a:srgbClr val="434E65"/>
          </a:solidFill>
          <a:ln>
            <a:noFill/>
          </a:ln>
        </p:spPr>
        <p:txBody>
          <a:bodyPr spcFirstLastPara="1" wrap="square" lIns="360000" tIns="91425" rIns="360000" bIns="91425" anchor="ctr" anchorCtr="0">
            <a:noAutofit/>
          </a:bodyPr>
          <a:lstStyle/>
          <a:p>
            <a:pPr marL="0" lvl="0" indent="0" algn="ctr" rtl="0">
              <a:spcBef>
                <a:spcPts val="0"/>
              </a:spcBef>
              <a:spcAft>
                <a:spcPts val="0"/>
              </a:spcAft>
              <a:buNone/>
            </a:pPr>
            <a:endParaRPr sz="2000" b="1">
              <a:solidFill>
                <a:srgbClr val="FFFFFF"/>
              </a:solidFill>
              <a:latin typeface="Lexend Deca"/>
              <a:ea typeface="Lexend Deca"/>
              <a:cs typeface="Lexend Deca"/>
              <a:sym typeface="Lexend Deca"/>
            </a:endParaRPr>
          </a:p>
        </p:txBody>
      </p:sp>
      <p:sp>
        <p:nvSpPr>
          <p:cNvPr id="1793" name="Google Shape;1793;p158"/>
          <p:cNvSpPr txBox="1"/>
          <p:nvPr/>
        </p:nvSpPr>
        <p:spPr>
          <a:xfrm>
            <a:off x="752925" y="54450"/>
            <a:ext cx="4297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a:solidFill>
                  <a:schemeClr val="lt1"/>
                </a:solidFill>
                <a:latin typeface="Inter"/>
                <a:ea typeface="Inter"/>
                <a:cs typeface="Inter"/>
                <a:sym typeface="Inter"/>
              </a:rPr>
              <a:t>What’s next</a:t>
            </a:r>
            <a:endParaRPr/>
          </a:p>
        </p:txBody>
      </p:sp>
      <p:pic>
        <p:nvPicPr>
          <p:cNvPr id="1789" name="Google Shape;1789;p158" descr="Texthelp logo"/>
          <p:cNvPicPr preferRelativeResize="0"/>
          <p:nvPr/>
        </p:nvPicPr>
        <p:blipFill rotWithShape="1">
          <a:blip r:embed="rId3">
            <a:alphaModFix/>
          </a:blip>
          <a:srcRect r="79989"/>
          <a:stretch/>
        </p:blipFill>
        <p:spPr>
          <a:xfrm>
            <a:off x="365600" y="151075"/>
            <a:ext cx="239975" cy="237850"/>
          </a:xfrm>
          <a:prstGeom prst="rect">
            <a:avLst/>
          </a:prstGeom>
          <a:noFill/>
          <a:ln>
            <a:noFill/>
          </a:ln>
        </p:spPr>
      </p:pic>
      <p:pic>
        <p:nvPicPr>
          <p:cNvPr id="1792" name="Google Shape;1792;p158" descr="Texthelper"/>
          <p:cNvPicPr preferRelativeResize="0"/>
          <p:nvPr/>
        </p:nvPicPr>
        <p:blipFill rotWithShape="1">
          <a:blip r:embed="rId4">
            <a:alphaModFix/>
          </a:blip>
          <a:srcRect r="80510"/>
          <a:stretch/>
        </p:blipFill>
        <p:spPr>
          <a:xfrm>
            <a:off x="359988" y="146100"/>
            <a:ext cx="245576" cy="247800"/>
          </a:xfrm>
          <a:prstGeom prst="rect">
            <a:avLst/>
          </a:prstGeom>
          <a:noFill/>
          <a:ln>
            <a:noFill/>
          </a:ln>
        </p:spPr>
      </p:pic>
      <p:sp>
        <p:nvSpPr>
          <p:cNvPr id="1787" name="Google Shape;1787;p158"/>
          <p:cNvSpPr txBox="1">
            <a:spLocks noGrp="1"/>
          </p:cNvSpPr>
          <p:nvPr>
            <p:ph type="title" idx="4294967295"/>
          </p:nvPr>
        </p:nvSpPr>
        <p:spPr>
          <a:xfrm>
            <a:off x="605575" y="1073475"/>
            <a:ext cx="8198100" cy="101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000" b="0">
                <a:latin typeface="Plus Jakarta Sans ExtraBold"/>
                <a:ea typeface="Plus Jakarta Sans ExtraBold"/>
                <a:cs typeface="Plus Jakarta Sans ExtraBold"/>
                <a:sym typeface="Plus Jakarta Sans ExtraBold"/>
              </a:rPr>
              <a:t>New Voices (finally!)</a:t>
            </a:r>
            <a:endParaRPr sz="3000" b="0">
              <a:solidFill>
                <a:srgbClr val="444F66"/>
              </a:solidFill>
              <a:latin typeface="Plus Jakarta Sans ExtraBold"/>
              <a:ea typeface="Plus Jakarta Sans ExtraBold"/>
              <a:cs typeface="Plus Jakarta Sans ExtraBold"/>
              <a:sym typeface="Plus Jakarta Sans ExtraBold"/>
            </a:endParaRPr>
          </a:p>
        </p:txBody>
      </p:sp>
      <p:sp>
        <p:nvSpPr>
          <p:cNvPr id="1788" name="Google Shape;1788;p158"/>
          <p:cNvSpPr txBox="1"/>
          <p:nvPr/>
        </p:nvSpPr>
        <p:spPr>
          <a:xfrm>
            <a:off x="545350" y="1959325"/>
            <a:ext cx="3828900" cy="25017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rgbClr val="232937"/>
              </a:buClr>
              <a:buSzPts val="1800"/>
              <a:buFont typeface="Inter"/>
              <a:buChar char="●"/>
            </a:pPr>
            <a:r>
              <a:rPr lang="en-GB" sz="1800">
                <a:solidFill>
                  <a:srgbClr val="232937"/>
                </a:solidFill>
                <a:latin typeface="Inter"/>
                <a:ea typeface="Inter"/>
                <a:cs typeface="Inter"/>
                <a:sym typeface="Inter"/>
              </a:rPr>
              <a:t>Introducing new, AI-powered text to speech voices made by ElevenLabs. </a:t>
            </a:r>
            <a:endParaRPr sz="1800">
              <a:solidFill>
                <a:srgbClr val="232937"/>
              </a:solidFill>
              <a:latin typeface="Inter"/>
              <a:ea typeface="Inter"/>
              <a:cs typeface="Inter"/>
              <a:sym typeface="Inter"/>
            </a:endParaRPr>
          </a:p>
          <a:p>
            <a:pPr marL="457200" lvl="0" indent="-342900" algn="l" rtl="0">
              <a:lnSpc>
                <a:spcPct val="115000"/>
              </a:lnSpc>
              <a:spcBef>
                <a:spcPts val="1000"/>
              </a:spcBef>
              <a:spcAft>
                <a:spcPts val="1000"/>
              </a:spcAft>
              <a:buClr>
                <a:srgbClr val="232937"/>
              </a:buClr>
              <a:buSzPts val="1800"/>
              <a:buFont typeface="Inter"/>
              <a:buChar char="●"/>
            </a:pPr>
            <a:r>
              <a:rPr lang="en-GB" sz="1800">
                <a:solidFill>
                  <a:srgbClr val="232937"/>
                </a:solidFill>
                <a:latin typeface="Inter"/>
                <a:ea typeface="Inter"/>
                <a:cs typeface="Inter"/>
                <a:sym typeface="Inter"/>
              </a:rPr>
              <a:t>These will be premium voices added to Read&amp;Write for Google Chrome first, and more products to follow.</a:t>
            </a:r>
            <a:endParaRPr sz="1800">
              <a:solidFill>
                <a:srgbClr val="232937"/>
              </a:solidFill>
              <a:latin typeface="Inter"/>
              <a:ea typeface="Inter"/>
              <a:cs typeface="Inter"/>
              <a:sym typeface="Inter"/>
            </a:endParaRPr>
          </a:p>
        </p:txBody>
      </p:sp>
      <p:pic>
        <p:nvPicPr>
          <p:cNvPr id="1790" name="Google Shape;1790;p158" descr="Screenshot of page with text linking to video of AI voices. " title="Read&amp;Write for Google Chrome - AI Voices">
            <a:hlinkClick r:id="rId5"/>
          </p:cNvPr>
          <p:cNvPicPr preferRelativeResize="0"/>
          <p:nvPr/>
        </p:nvPicPr>
        <p:blipFill>
          <a:blip r:embed="rId6">
            <a:alphaModFix/>
          </a:blip>
          <a:stretch>
            <a:fillRect/>
          </a:stretch>
        </p:blipFill>
        <p:spPr>
          <a:xfrm>
            <a:off x="4799650" y="1858075"/>
            <a:ext cx="3828900" cy="2153756"/>
          </a:xfrm>
          <a:prstGeom prst="rect">
            <a:avLst/>
          </a:prstGeom>
          <a:noFill/>
          <a:ln>
            <a:noFill/>
          </a:ln>
          <a:effectLst>
            <a:outerShdw blurRad="57150" dist="19050" dir="5400000" algn="bl" rotWithShape="0">
              <a:srgbClr val="000000">
                <a:alpha val="50000"/>
              </a:srgbClr>
            </a:outerShdw>
          </a:effectLst>
        </p:spPr>
      </p:pic>
      <p:sp>
        <p:nvSpPr>
          <p:cNvPr id="1786" name="Google Shape;1786;p15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49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90"/>
                                        </p:tgtEl>
                                        <p:attrNameLst>
                                          <p:attrName>style.visibility</p:attrName>
                                        </p:attrNameLst>
                                      </p:cBhvr>
                                      <p:to>
                                        <p:strVal val="visible"/>
                                      </p:to>
                                    </p:set>
                                    <p:animEffect transition="in" filter="fade">
                                      <p:cBhvr>
                                        <p:cTn id="7" dur="1000"/>
                                        <p:tgtEl>
                                          <p:spTgt spid="1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8" name="Google Shape;1388;p114"/>
          <p:cNvSpPr txBox="1">
            <a:spLocks noGrp="1"/>
          </p:cNvSpPr>
          <p:nvPr>
            <p:ph type="title" idx="4294967295"/>
          </p:nvPr>
        </p:nvSpPr>
        <p:spPr>
          <a:xfrm>
            <a:off x="672800" y="637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3600">
                <a:solidFill>
                  <a:srgbClr val="2A3953"/>
                </a:solidFill>
                <a:latin typeface="Inter"/>
                <a:ea typeface="Inter"/>
                <a:cs typeface="Inter"/>
                <a:sym typeface="Inter"/>
              </a:rPr>
              <a:t>Reality of our Campus Populations</a:t>
            </a:r>
            <a:endParaRPr sz="3600">
              <a:solidFill>
                <a:srgbClr val="2A3953"/>
              </a:solidFill>
              <a:latin typeface="Inter"/>
              <a:ea typeface="Inter"/>
              <a:cs typeface="Inter"/>
              <a:sym typeface="Inter"/>
            </a:endParaRPr>
          </a:p>
        </p:txBody>
      </p:sp>
      <p:sp>
        <p:nvSpPr>
          <p:cNvPr id="1389" name="Google Shape;1389;p114"/>
          <p:cNvSpPr txBox="1"/>
          <p:nvPr/>
        </p:nvSpPr>
        <p:spPr>
          <a:xfrm>
            <a:off x="672800" y="1580200"/>
            <a:ext cx="7707900" cy="23388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rgbClr val="E12362"/>
              </a:buClr>
              <a:buSzPts val="2000"/>
              <a:buFont typeface="Inter"/>
              <a:buChar char="●"/>
            </a:pPr>
            <a:r>
              <a:rPr lang="en-GB" sz="2000">
                <a:solidFill>
                  <a:srgbClr val="2A3953"/>
                </a:solidFill>
                <a:latin typeface="Inter"/>
                <a:ea typeface="Inter"/>
                <a:cs typeface="Inter"/>
                <a:sym typeface="Inter"/>
              </a:rPr>
              <a:t>Who are our current students today? </a:t>
            </a:r>
            <a:endParaRPr sz="2000">
              <a:solidFill>
                <a:srgbClr val="2A3953"/>
              </a:solidFill>
              <a:latin typeface="Inter"/>
              <a:ea typeface="Inter"/>
              <a:cs typeface="Inter"/>
              <a:sym typeface="Inter"/>
            </a:endParaRPr>
          </a:p>
          <a:p>
            <a:pPr marL="914400" lvl="1" indent="-342900" algn="l" rtl="0">
              <a:lnSpc>
                <a:spcPct val="115000"/>
              </a:lnSpc>
              <a:spcBef>
                <a:spcPts val="1600"/>
              </a:spcBef>
              <a:spcAft>
                <a:spcPts val="0"/>
              </a:spcAft>
              <a:buSzPts val="1800"/>
              <a:buFont typeface="Inter"/>
              <a:buChar char="○"/>
            </a:pPr>
            <a:r>
              <a:rPr lang="en-GB" sz="1800">
                <a:solidFill>
                  <a:srgbClr val="2A3953"/>
                </a:solidFill>
                <a:latin typeface="Inter"/>
                <a:ea typeface="Inter"/>
                <a:cs typeface="Inter"/>
                <a:sym typeface="Inter"/>
              </a:rPr>
              <a:t>Increase in variability</a:t>
            </a:r>
            <a:endParaRPr sz="1800">
              <a:solidFill>
                <a:srgbClr val="2A3953"/>
              </a:solidFill>
              <a:latin typeface="Inter"/>
              <a:ea typeface="Inter"/>
              <a:cs typeface="Inter"/>
              <a:sym typeface="Inter"/>
            </a:endParaRPr>
          </a:p>
          <a:p>
            <a:pPr marL="914400" lvl="1" indent="-342900" algn="l" rtl="0">
              <a:lnSpc>
                <a:spcPct val="115000"/>
              </a:lnSpc>
              <a:spcBef>
                <a:spcPts val="1600"/>
              </a:spcBef>
              <a:spcAft>
                <a:spcPts val="0"/>
              </a:spcAft>
              <a:buClr>
                <a:srgbClr val="2A3953"/>
              </a:buClr>
              <a:buSzPts val="1800"/>
              <a:buFont typeface="Inter"/>
              <a:buChar char="○"/>
            </a:pPr>
            <a:r>
              <a:rPr lang="en-GB" sz="1800">
                <a:solidFill>
                  <a:srgbClr val="2A3953"/>
                </a:solidFill>
                <a:latin typeface="Inter"/>
                <a:ea typeface="Inter"/>
                <a:cs typeface="Inter"/>
                <a:sym typeface="Inter"/>
              </a:rPr>
              <a:t>Graduation rates, learning loss</a:t>
            </a:r>
            <a:r>
              <a:rPr lang="en-GB" sz="1800" baseline="30000">
                <a:solidFill>
                  <a:srgbClr val="2A3953"/>
                </a:solidFill>
                <a:latin typeface="Inter"/>
                <a:ea typeface="Inter"/>
                <a:cs typeface="Inter"/>
                <a:sym typeface="Inter"/>
              </a:rPr>
              <a:t>1</a:t>
            </a:r>
            <a:r>
              <a:rPr lang="en-GB" sz="1800">
                <a:solidFill>
                  <a:srgbClr val="2A3953"/>
                </a:solidFill>
                <a:latin typeface="Inter"/>
                <a:ea typeface="Inter"/>
                <a:cs typeface="Inter"/>
                <a:sym typeface="Inter"/>
              </a:rPr>
              <a:t>, literacy levels</a:t>
            </a:r>
            <a:endParaRPr sz="1800">
              <a:solidFill>
                <a:srgbClr val="2A3953"/>
              </a:solidFill>
              <a:latin typeface="Inter"/>
              <a:ea typeface="Inter"/>
              <a:cs typeface="Inter"/>
              <a:sym typeface="Inter"/>
            </a:endParaRPr>
          </a:p>
          <a:p>
            <a:pPr marL="914400" lvl="1" indent="-342900" algn="l" rtl="0">
              <a:lnSpc>
                <a:spcPct val="115000"/>
              </a:lnSpc>
              <a:spcBef>
                <a:spcPts val="1600"/>
              </a:spcBef>
              <a:spcAft>
                <a:spcPts val="0"/>
              </a:spcAft>
              <a:buClr>
                <a:srgbClr val="2A3953"/>
              </a:buClr>
              <a:buSzPts val="1800"/>
              <a:buFont typeface="Inter"/>
              <a:buChar char="○"/>
            </a:pPr>
            <a:r>
              <a:rPr lang="en-GB" sz="1800">
                <a:solidFill>
                  <a:srgbClr val="2A3953"/>
                </a:solidFill>
                <a:latin typeface="Inter"/>
                <a:ea typeface="Inter"/>
                <a:cs typeface="Inter"/>
                <a:sym typeface="Inter"/>
              </a:rPr>
              <a:t>Tech focused world they grew up in +  digital literacy levels</a:t>
            </a:r>
            <a:endParaRPr sz="1800">
              <a:solidFill>
                <a:srgbClr val="2A3953"/>
              </a:solidFill>
              <a:latin typeface="Inter"/>
              <a:ea typeface="Inter"/>
              <a:cs typeface="Inter"/>
              <a:sym typeface="Inter"/>
            </a:endParaRPr>
          </a:p>
          <a:p>
            <a:pPr marL="457200" lvl="0" indent="-355600" algn="l" rtl="0">
              <a:lnSpc>
                <a:spcPct val="115000"/>
              </a:lnSpc>
              <a:spcBef>
                <a:spcPts val="1600"/>
              </a:spcBef>
              <a:spcAft>
                <a:spcPts val="0"/>
              </a:spcAft>
              <a:buClr>
                <a:srgbClr val="E12362"/>
              </a:buClr>
              <a:buSzPts val="2000"/>
              <a:buFont typeface="Inter"/>
              <a:buChar char="●"/>
            </a:pPr>
            <a:r>
              <a:rPr lang="en-GB" sz="2000">
                <a:solidFill>
                  <a:srgbClr val="2A3953"/>
                </a:solidFill>
                <a:latin typeface="Inter"/>
                <a:ea typeface="Inter"/>
                <a:cs typeface="Inter"/>
                <a:sym typeface="Inter"/>
              </a:rPr>
              <a:t>What barriers are student still facing despite the work being done on campus?</a:t>
            </a:r>
            <a:endParaRPr sz="2000">
              <a:solidFill>
                <a:srgbClr val="2A3953"/>
              </a:solidFill>
              <a:latin typeface="Inter"/>
              <a:ea typeface="Inter"/>
              <a:cs typeface="Inter"/>
              <a:sym typeface="Inter"/>
            </a:endParaRPr>
          </a:p>
          <a:p>
            <a:pPr marL="457200" lvl="0" indent="0" algn="l" rtl="0">
              <a:lnSpc>
                <a:spcPct val="115000"/>
              </a:lnSpc>
              <a:spcBef>
                <a:spcPts val="1600"/>
              </a:spcBef>
              <a:spcAft>
                <a:spcPts val="1600"/>
              </a:spcAft>
              <a:buNone/>
            </a:pPr>
            <a:endParaRPr sz="2000">
              <a:solidFill>
                <a:srgbClr val="2A3953"/>
              </a:solidFill>
              <a:latin typeface="Inter"/>
              <a:ea typeface="Inter"/>
              <a:cs typeface="Inter"/>
              <a:sym typeface="Inter"/>
            </a:endParaRPr>
          </a:p>
        </p:txBody>
      </p:sp>
      <p:sp>
        <p:nvSpPr>
          <p:cNvPr id="1387" name="Google Shape;1387;p1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797"/>
        <p:cNvGrpSpPr/>
        <p:nvPr/>
      </p:nvGrpSpPr>
      <p:grpSpPr>
        <a:xfrm>
          <a:off x="0" y="0"/>
          <a:ext cx="0" cy="0"/>
          <a:chOff x="0" y="0"/>
          <a:chExt cx="0" cy="0"/>
        </a:xfrm>
      </p:grpSpPr>
      <p:sp>
        <p:nvSpPr>
          <p:cNvPr id="1803" name="Google Shape;1803;p159">
            <a:extLst>
              <a:ext uri="{C183D7F6-B498-43B3-948B-1728B52AA6E4}">
                <adec:decorative xmlns:adec="http://schemas.microsoft.com/office/drawing/2017/decorative" val="1"/>
              </a:ext>
            </a:extLst>
          </p:cNvPr>
          <p:cNvSpPr txBox="1"/>
          <p:nvPr/>
        </p:nvSpPr>
        <p:spPr>
          <a:xfrm>
            <a:off x="0" y="0"/>
            <a:ext cx="9144000" cy="540000"/>
          </a:xfrm>
          <a:prstGeom prst="rect">
            <a:avLst/>
          </a:prstGeom>
          <a:solidFill>
            <a:srgbClr val="434E65"/>
          </a:solidFill>
          <a:ln>
            <a:noFill/>
          </a:ln>
        </p:spPr>
        <p:txBody>
          <a:bodyPr spcFirstLastPara="1" wrap="square" lIns="360000" tIns="91425" rIns="360000" bIns="91425" anchor="ctr" anchorCtr="0">
            <a:noAutofit/>
          </a:bodyPr>
          <a:lstStyle/>
          <a:p>
            <a:pPr marL="0" lvl="0" indent="0" algn="ctr" rtl="0">
              <a:spcBef>
                <a:spcPts val="0"/>
              </a:spcBef>
              <a:spcAft>
                <a:spcPts val="0"/>
              </a:spcAft>
              <a:buNone/>
            </a:pPr>
            <a:endParaRPr sz="2000" b="1">
              <a:solidFill>
                <a:srgbClr val="FFFFFF"/>
              </a:solidFill>
              <a:latin typeface="Lexend Deca"/>
              <a:ea typeface="Lexend Deca"/>
              <a:cs typeface="Lexend Deca"/>
              <a:sym typeface="Lexend Deca"/>
            </a:endParaRPr>
          </a:p>
        </p:txBody>
      </p:sp>
      <p:pic>
        <p:nvPicPr>
          <p:cNvPr id="1801" name="Google Shape;1801;p159" descr="Texthelp logo"/>
          <p:cNvPicPr preferRelativeResize="0"/>
          <p:nvPr/>
        </p:nvPicPr>
        <p:blipFill rotWithShape="1">
          <a:blip r:embed="rId3">
            <a:alphaModFix/>
          </a:blip>
          <a:srcRect r="79989"/>
          <a:stretch/>
        </p:blipFill>
        <p:spPr>
          <a:xfrm>
            <a:off x="365600" y="151075"/>
            <a:ext cx="239975" cy="237850"/>
          </a:xfrm>
          <a:prstGeom prst="rect">
            <a:avLst/>
          </a:prstGeom>
          <a:noFill/>
          <a:ln>
            <a:noFill/>
          </a:ln>
        </p:spPr>
      </p:pic>
      <p:pic>
        <p:nvPicPr>
          <p:cNvPr id="1804" name="Google Shape;1804;p159" descr="Texthelper"/>
          <p:cNvPicPr preferRelativeResize="0"/>
          <p:nvPr/>
        </p:nvPicPr>
        <p:blipFill rotWithShape="1">
          <a:blip r:embed="rId4">
            <a:alphaModFix/>
          </a:blip>
          <a:srcRect r="80510"/>
          <a:stretch/>
        </p:blipFill>
        <p:spPr>
          <a:xfrm>
            <a:off x="359988" y="146100"/>
            <a:ext cx="245576" cy="247800"/>
          </a:xfrm>
          <a:prstGeom prst="rect">
            <a:avLst/>
          </a:prstGeom>
          <a:noFill/>
          <a:ln>
            <a:noFill/>
          </a:ln>
        </p:spPr>
      </p:pic>
      <p:sp>
        <p:nvSpPr>
          <p:cNvPr id="1805" name="Google Shape;1805;p159"/>
          <p:cNvSpPr txBox="1"/>
          <p:nvPr/>
        </p:nvSpPr>
        <p:spPr>
          <a:xfrm>
            <a:off x="752925" y="54450"/>
            <a:ext cx="4297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a:solidFill>
                  <a:schemeClr val="lt1"/>
                </a:solidFill>
                <a:latin typeface="Inter"/>
                <a:ea typeface="Inter"/>
                <a:cs typeface="Inter"/>
                <a:sym typeface="Inter"/>
              </a:rPr>
              <a:t>What’s next</a:t>
            </a:r>
            <a:endParaRPr/>
          </a:p>
        </p:txBody>
      </p:sp>
      <p:sp>
        <p:nvSpPr>
          <p:cNvPr id="1799" name="Google Shape;1799;p159"/>
          <p:cNvSpPr txBox="1">
            <a:spLocks noGrp="1"/>
          </p:cNvSpPr>
          <p:nvPr>
            <p:ph type="title" idx="4294967295"/>
          </p:nvPr>
        </p:nvSpPr>
        <p:spPr>
          <a:xfrm>
            <a:off x="419450" y="943825"/>
            <a:ext cx="8198100" cy="101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000" b="0">
                <a:latin typeface="Plus Jakarta Sans ExtraBold"/>
                <a:ea typeface="Plus Jakarta Sans ExtraBold"/>
                <a:cs typeface="Plus Jakarta Sans ExtraBold"/>
                <a:sym typeface="Plus Jakarta Sans ExtraBold"/>
              </a:rPr>
              <a:t>New and improved voice list</a:t>
            </a:r>
            <a:endParaRPr sz="3000" b="0">
              <a:solidFill>
                <a:srgbClr val="444F66"/>
              </a:solidFill>
              <a:latin typeface="Plus Jakarta Sans ExtraBold"/>
              <a:ea typeface="Plus Jakarta Sans ExtraBold"/>
              <a:cs typeface="Plus Jakarta Sans ExtraBold"/>
              <a:sym typeface="Plus Jakarta Sans ExtraBold"/>
            </a:endParaRPr>
          </a:p>
        </p:txBody>
      </p:sp>
      <p:sp>
        <p:nvSpPr>
          <p:cNvPr id="1800" name="Google Shape;1800;p159"/>
          <p:cNvSpPr txBox="1"/>
          <p:nvPr/>
        </p:nvSpPr>
        <p:spPr>
          <a:xfrm>
            <a:off x="545350" y="1959325"/>
            <a:ext cx="3828900" cy="27753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rgbClr val="232937"/>
              </a:buClr>
              <a:buSzPts val="1800"/>
              <a:buFont typeface="Inter"/>
              <a:buChar char="●"/>
            </a:pPr>
            <a:r>
              <a:rPr lang="en-GB" sz="1800">
                <a:solidFill>
                  <a:srgbClr val="232937"/>
                </a:solidFill>
                <a:latin typeface="Inter"/>
                <a:ea typeface="Inter"/>
                <a:cs typeface="Inter"/>
                <a:sym typeface="Inter"/>
              </a:rPr>
              <a:t>The new voice list will make it easier for students to find the voice that works best for them.</a:t>
            </a:r>
            <a:endParaRPr sz="1800">
              <a:solidFill>
                <a:srgbClr val="232937"/>
              </a:solidFill>
              <a:latin typeface="Inter"/>
              <a:ea typeface="Inter"/>
              <a:cs typeface="Inter"/>
              <a:sym typeface="Inter"/>
            </a:endParaRPr>
          </a:p>
          <a:p>
            <a:pPr marL="457200" lvl="0" indent="-342900" algn="l" rtl="0">
              <a:lnSpc>
                <a:spcPct val="125000"/>
              </a:lnSpc>
              <a:spcBef>
                <a:spcPts val="0"/>
              </a:spcBef>
              <a:spcAft>
                <a:spcPts val="0"/>
              </a:spcAft>
              <a:buClr>
                <a:srgbClr val="232937"/>
              </a:buClr>
              <a:buSzPts val="1800"/>
              <a:buFont typeface="Inter"/>
              <a:buChar char="●"/>
            </a:pPr>
            <a:r>
              <a:rPr lang="en-GB" sz="1800">
                <a:solidFill>
                  <a:srgbClr val="232937"/>
                </a:solidFill>
                <a:latin typeface="Inter"/>
                <a:ea typeface="Inter"/>
                <a:cs typeface="Inter"/>
                <a:sym typeface="Inter"/>
              </a:rPr>
              <a:t>This includes new filtering options, and the ability to preview what the voices sound like. </a:t>
            </a:r>
            <a:endParaRPr sz="1800">
              <a:solidFill>
                <a:srgbClr val="232937"/>
              </a:solidFill>
              <a:latin typeface="Inter"/>
              <a:ea typeface="Inter"/>
              <a:cs typeface="Inter"/>
              <a:sym typeface="Inter"/>
            </a:endParaRPr>
          </a:p>
        </p:txBody>
      </p:sp>
      <p:pic>
        <p:nvPicPr>
          <p:cNvPr id="1802" name="Google Shape;1802;p159" descr="Voice list interface"/>
          <p:cNvPicPr preferRelativeResize="0"/>
          <p:nvPr/>
        </p:nvPicPr>
        <p:blipFill>
          <a:blip r:embed="rId5">
            <a:alphaModFix/>
          </a:blip>
          <a:stretch>
            <a:fillRect/>
          </a:stretch>
        </p:blipFill>
        <p:spPr>
          <a:xfrm>
            <a:off x="5545975" y="1784350"/>
            <a:ext cx="2647050" cy="2366250"/>
          </a:xfrm>
          <a:prstGeom prst="rect">
            <a:avLst/>
          </a:prstGeom>
          <a:noFill/>
          <a:ln>
            <a:noFill/>
          </a:ln>
          <a:effectLst>
            <a:outerShdw blurRad="57150" dist="19050" dir="5400000" algn="bl" rotWithShape="0">
              <a:srgbClr val="000000">
                <a:alpha val="50000"/>
              </a:srgbClr>
            </a:outerShdw>
          </a:effectLst>
        </p:spPr>
      </p:pic>
      <p:sp>
        <p:nvSpPr>
          <p:cNvPr id="1798" name="Google Shape;1798;p15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809"/>
        <p:cNvGrpSpPr/>
        <p:nvPr/>
      </p:nvGrpSpPr>
      <p:grpSpPr>
        <a:xfrm>
          <a:off x="0" y="0"/>
          <a:ext cx="0" cy="0"/>
          <a:chOff x="0" y="0"/>
          <a:chExt cx="0" cy="0"/>
        </a:xfrm>
      </p:grpSpPr>
      <p:sp>
        <p:nvSpPr>
          <p:cNvPr id="1814" name="Google Shape;1814;p160">
            <a:extLst>
              <a:ext uri="{C183D7F6-B498-43B3-948B-1728B52AA6E4}">
                <adec:decorative xmlns:adec="http://schemas.microsoft.com/office/drawing/2017/decorative" val="1"/>
              </a:ext>
            </a:extLst>
          </p:cNvPr>
          <p:cNvSpPr txBox="1"/>
          <p:nvPr/>
        </p:nvSpPr>
        <p:spPr>
          <a:xfrm>
            <a:off x="0" y="0"/>
            <a:ext cx="9144000" cy="540000"/>
          </a:xfrm>
          <a:prstGeom prst="rect">
            <a:avLst/>
          </a:prstGeom>
          <a:solidFill>
            <a:srgbClr val="434E65"/>
          </a:solidFill>
          <a:ln>
            <a:noFill/>
          </a:ln>
        </p:spPr>
        <p:txBody>
          <a:bodyPr spcFirstLastPara="1" wrap="square" lIns="360000" tIns="91425" rIns="360000" bIns="91425" anchor="ctr" anchorCtr="0">
            <a:noAutofit/>
          </a:bodyPr>
          <a:lstStyle/>
          <a:p>
            <a:pPr marL="0" lvl="0" indent="0" algn="ctr" rtl="0">
              <a:spcBef>
                <a:spcPts val="0"/>
              </a:spcBef>
              <a:spcAft>
                <a:spcPts val="0"/>
              </a:spcAft>
              <a:buNone/>
            </a:pPr>
            <a:endParaRPr sz="2000" b="1">
              <a:solidFill>
                <a:srgbClr val="FFFFFF"/>
              </a:solidFill>
              <a:latin typeface="Lexend Deca"/>
              <a:ea typeface="Lexend Deca"/>
              <a:cs typeface="Lexend Deca"/>
              <a:sym typeface="Lexend Deca"/>
            </a:endParaRPr>
          </a:p>
        </p:txBody>
      </p:sp>
      <p:pic>
        <p:nvPicPr>
          <p:cNvPr id="1813" name="Google Shape;1813;p160" descr="Texthelp logo"/>
          <p:cNvPicPr preferRelativeResize="0"/>
          <p:nvPr/>
        </p:nvPicPr>
        <p:blipFill rotWithShape="1">
          <a:blip r:embed="rId3">
            <a:alphaModFix/>
          </a:blip>
          <a:srcRect r="79989"/>
          <a:stretch/>
        </p:blipFill>
        <p:spPr>
          <a:xfrm>
            <a:off x="365600" y="151075"/>
            <a:ext cx="239975" cy="237850"/>
          </a:xfrm>
          <a:prstGeom prst="rect">
            <a:avLst/>
          </a:prstGeom>
          <a:noFill/>
          <a:ln>
            <a:noFill/>
          </a:ln>
        </p:spPr>
      </p:pic>
      <p:sp>
        <p:nvSpPr>
          <p:cNvPr id="1816" name="Google Shape;1816;p160"/>
          <p:cNvSpPr txBox="1"/>
          <p:nvPr/>
        </p:nvSpPr>
        <p:spPr>
          <a:xfrm>
            <a:off x="752925" y="54450"/>
            <a:ext cx="4297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a:solidFill>
                  <a:schemeClr val="lt1"/>
                </a:solidFill>
                <a:latin typeface="Inter"/>
                <a:ea typeface="Inter"/>
                <a:cs typeface="Inter"/>
                <a:sym typeface="Inter"/>
              </a:rPr>
              <a:t>What’s next</a:t>
            </a:r>
            <a:endParaRPr/>
          </a:p>
        </p:txBody>
      </p:sp>
      <p:pic>
        <p:nvPicPr>
          <p:cNvPr id="1815" name="Google Shape;1815;p160" descr="Texthelper"/>
          <p:cNvPicPr preferRelativeResize="0"/>
          <p:nvPr/>
        </p:nvPicPr>
        <p:blipFill rotWithShape="1">
          <a:blip r:embed="rId4">
            <a:alphaModFix/>
          </a:blip>
          <a:srcRect r="80510"/>
          <a:stretch/>
        </p:blipFill>
        <p:spPr>
          <a:xfrm>
            <a:off x="359988" y="146100"/>
            <a:ext cx="245576" cy="247800"/>
          </a:xfrm>
          <a:prstGeom prst="rect">
            <a:avLst/>
          </a:prstGeom>
          <a:noFill/>
          <a:ln>
            <a:noFill/>
          </a:ln>
        </p:spPr>
      </p:pic>
      <p:sp>
        <p:nvSpPr>
          <p:cNvPr id="1811" name="Google Shape;1811;p160"/>
          <p:cNvSpPr txBox="1">
            <a:spLocks noGrp="1"/>
          </p:cNvSpPr>
          <p:nvPr>
            <p:ph type="title" idx="4294967295"/>
          </p:nvPr>
        </p:nvSpPr>
        <p:spPr>
          <a:xfrm>
            <a:off x="419450" y="943825"/>
            <a:ext cx="8198100" cy="101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000" b="0">
                <a:latin typeface="Plus Jakarta Sans ExtraBold"/>
                <a:ea typeface="Plus Jakarta Sans ExtraBold"/>
                <a:cs typeface="Plus Jakarta Sans ExtraBold"/>
                <a:sym typeface="Plus Jakarta Sans ExtraBold"/>
              </a:rPr>
              <a:t>Equatio Math Mentor</a:t>
            </a:r>
            <a:endParaRPr sz="3000" b="0">
              <a:solidFill>
                <a:srgbClr val="444F66"/>
              </a:solidFill>
              <a:latin typeface="Plus Jakarta Sans ExtraBold"/>
              <a:ea typeface="Plus Jakarta Sans ExtraBold"/>
              <a:cs typeface="Plus Jakarta Sans ExtraBold"/>
              <a:sym typeface="Plus Jakarta Sans ExtraBold"/>
            </a:endParaRPr>
          </a:p>
        </p:txBody>
      </p:sp>
      <p:sp>
        <p:nvSpPr>
          <p:cNvPr id="1812" name="Google Shape;1812;p160"/>
          <p:cNvSpPr txBox="1"/>
          <p:nvPr/>
        </p:nvSpPr>
        <p:spPr>
          <a:xfrm>
            <a:off x="276625" y="1730725"/>
            <a:ext cx="3152700" cy="2809200"/>
          </a:xfrm>
          <a:prstGeom prst="rect">
            <a:avLst/>
          </a:prstGeom>
          <a:noFill/>
          <a:ln>
            <a:noFill/>
          </a:ln>
        </p:spPr>
        <p:txBody>
          <a:bodyPr spcFirstLastPara="1" wrap="square" lIns="91425" tIns="91425" rIns="91425" bIns="91425" anchor="t" anchorCtr="0">
            <a:spAutoFit/>
          </a:bodyPr>
          <a:lstStyle/>
          <a:p>
            <a:pPr marL="457200" lvl="0" indent="-336550" algn="l" rtl="0">
              <a:lnSpc>
                <a:spcPct val="115000"/>
              </a:lnSpc>
              <a:spcBef>
                <a:spcPts val="0"/>
              </a:spcBef>
              <a:spcAft>
                <a:spcPts val="0"/>
              </a:spcAft>
              <a:buClr>
                <a:srgbClr val="232937"/>
              </a:buClr>
              <a:buSzPts val="1700"/>
              <a:buFont typeface="Inter"/>
              <a:buChar char="●"/>
            </a:pPr>
            <a:r>
              <a:rPr lang="en-GB" sz="1700">
                <a:solidFill>
                  <a:srgbClr val="232937"/>
                </a:solidFill>
                <a:latin typeface="Inter"/>
                <a:ea typeface="Inter"/>
                <a:cs typeface="Inter"/>
                <a:sym typeface="Inter"/>
              </a:rPr>
              <a:t>Academic integrity considerations - does not give answer to problem</a:t>
            </a:r>
            <a:endParaRPr sz="1700">
              <a:solidFill>
                <a:srgbClr val="232937"/>
              </a:solidFill>
              <a:latin typeface="Inter"/>
              <a:ea typeface="Inter"/>
              <a:cs typeface="Inter"/>
              <a:sym typeface="Inter"/>
            </a:endParaRPr>
          </a:p>
          <a:p>
            <a:pPr marL="457200" lvl="0" indent="-336550" algn="l" rtl="0">
              <a:lnSpc>
                <a:spcPct val="115000"/>
              </a:lnSpc>
              <a:spcBef>
                <a:spcPts val="1000"/>
              </a:spcBef>
              <a:spcAft>
                <a:spcPts val="0"/>
              </a:spcAft>
              <a:buClr>
                <a:srgbClr val="232937"/>
              </a:buClr>
              <a:buSzPts val="1700"/>
              <a:buFont typeface="Inter"/>
              <a:buChar char="●"/>
            </a:pPr>
            <a:r>
              <a:rPr lang="en-GB" sz="1700">
                <a:solidFill>
                  <a:srgbClr val="232937"/>
                </a:solidFill>
                <a:latin typeface="Inter"/>
                <a:ea typeface="Inter"/>
                <a:cs typeface="Inter"/>
                <a:sym typeface="Inter"/>
              </a:rPr>
              <a:t>Embedded in the tool for ease of use and access</a:t>
            </a:r>
            <a:endParaRPr sz="1700">
              <a:solidFill>
                <a:srgbClr val="232937"/>
              </a:solidFill>
              <a:latin typeface="Inter"/>
              <a:ea typeface="Inter"/>
              <a:cs typeface="Inter"/>
              <a:sym typeface="Inter"/>
            </a:endParaRPr>
          </a:p>
          <a:p>
            <a:pPr marL="457200" lvl="0" indent="-336550" algn="l" rtl="0">
              <a:lnSpc>
                <a:spcPct val="115000"/>
              </a:lnSpc>
              <a:spcBef>
                <a:spcPts val="1000"/>
              </a:spcBef>
              <a:spcAft>
                <a:spcPts val="1000"/>
              </a:spcAft>
              <a:buClr>
                <a:srgbClr val="232937"/>
              </a:buClr>
              <a:buSzPts val="1700"/>
              <a:buFont typeface="Inter"/>
              <a:buChar char="●"/>
            </a:pPr>
            <a:r>
              <a:rPr lang="en-GB" sz="1700">
                <a:solidFill>
                  <a:srgbClr val="232937"/>
                </a:solidFill>
                <a:latin typeface="Inter"/>
                <a:ea typeface="Inter"/>
                <a:cs typeface="Inter"/>
                <a:sym typeface="Inter"/>
              </a:rPr>
              <a:t>Ability to turn on and off for assessment</a:t>
            </a:r>
            <a:endParaRPr sz="1700">
              <a:solidFill>
                <a:srgbClr val="232937"/>
              </a:solidFill>
              <a:latin typeface="Inter"/>
              <a:ea typeface="Inter"/>
              <a:cs typeface="Inter"/>
              <a:sym typeface="Inter"/>
            </a:endParaRPr>
          </a:p>
        </p:txBody>
      </p:sp>
      <p:pic>
        <p:nvPicPr>
          <p:cNvPr id="1817" name="Google Shape;1817;p160" descr="Math Mentor interface"/>
          <p:cNvPicPr preferRelativeResize="0"/>
          <p:nvPr/>
        </p:nvPicPr>
        <p:blipFill>
          <a:blip r:embed="rId5">
            <a:alphaModFix/>
          </a:blip>
          <a:stretch>
            <a:fillRect/>
          </a:stretch>
        </p:blipFill>
        <p:spPr>
          <a:xfrm>
            <a:off x="3838375" y="1578325"/>
            <a:ext cx="5140500" cy="3113276"/>
          </a:xfrm>
          <a:prstGeom prst="rect">
            <a:avLst/>
          </a:prstGeom>
          <a:noFill/>
          <a:ln>
            <a:noFill/>
          </a:ln>
        </p:spPr>
      </p:pic>
      <p:sp>
        <p:nvSpPr>
          <p:cNvPr id="1810" name="Google Shape;1810;p16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GB"/>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21"/>
        <p:cNvGrpSpPr/>
        <p:nvPr/>
      </p:nvGrpSpPr>
      <p:grpSpPr>
        <a:xfrm>
          <a:off x="0" y="0"/>
          <a:ext cx="0" cy="0"/>
          <a:chOff x="0" y="0"/>
          <a:chExt cx="0" cy="0"/>
        </a:xfrm>
      </p:grpSpPr>
      <p:sp>
        <p:nvSpPr>
          <p:cNvPr id="1822" name="Google Shape;1822;p1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52</a:t>
            </a:fld>
            <a:endParaRPr/>
          </a:p>
        </p:txBody>
      </p:sp>
      <p:sp>
        <p:nvSpPr>
          <p:cNvPr id="1823" name="Google Shape;1823;p161"/>
          <p:cNvSpPr txBox="1">
            <a:spLocks noGrp="1"/>
          </p:cNvSpPr>
          <p:nvPr>
            <p:ph type="title"/>
          </p:nvPr>
        </p:nvSpPr>
        <p:spPr>
          <a:xfrm>
            <a:off x="615100" y="2150850"/>
            <a:ext cx="7857300" cy="841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GB">
                <a:solidFill>
                  <a:srgbClr val="2A3953"/>
                </a:solidFill>
              </a:rPr>
              <a:t>Questions &amp; Discussion</a:t>
            </a:r>
            <a:endParaRPr>
              <a:solidFill>
                <a:srgbClr val="2A3953"/>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sp>
        <p:nvSpPr>
          <p:cNvPr id="1833" name="Google Shape;1833;p162"/>
          <p:cNvSpPr txBox="1">
            <a:spLocks noGrp="1"/>
          </p:cNvSpPr>
          <p:nvPr>
            <p:ph type="title" idx="4294967295"/>
          </p:nvPr>
        </p:nvSpPr>
        <p:spPr>
          <a:xfrm>
            <a:off x="672800" y="637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3600">
                <a:solidFill>
                  <a:srgbClr val="2A3953"/>
                </a:solidFill>
                <a:latin typeface="Inter"/>
                <a:ea typeface="Inter"/>
                <a:cs typeface="Inter"/>
                <a:sym typeface="Inter"/>
              </a:rPr>
              <a:t>Let’s Connect!</a:t>
            </a:r>
            <a:endParaRPr sz="3600">
              <a:solidFill>
                <a:srgbClr val="2A3953"/>
              </a:solidFill>
              <a:latin typeface="Inter"/>
              <a:ea typeface="Inter"/>
              <a:cs typeface="Inter"/>
              <a:sym typeface="Inter"/>
            </a:endParaRPr>
          </a:p>
        </p:txBody>
      </p:sp>
      <p:pic>
        <p:nvPicPr>
          <p:cNvPr id="1829" name="Google Shape;1829;p162" descr="Rachel Kruzel"/>
          <p:cNvPicPr preferRelativeResize="0"/>
          <p:nvPr/>
        </p:nvPicPr>
        <p:blipFill rotWithShape="1">
          <a:blip r:embed="rId3">
            <a:alphaModFix/>
          </a:blip>
          <a:srcRect/>
          <a:stretch/>
        </p:blipFill>
        <p:spPr>
          <a:xfrm>
            <a:off x="1634275" y="1705050"/>
            <a:ext cx="1733400" cy="1733400"/>
          </a:xfrm>
          <a:prstGeom prst="ellipse">
            <a:avLst/>
          </a:prstGeom>
          <a:noFill/>
          <a:ln>
            <a:noFill/>
          </a:ln>
        </p:spPr>
      </p:pic>
      <p:sp>
        <p:nvSpPr>
          <p:cNvPr id="1830" name="Google Shape;1830;p162"/>
          <p:cNvSpPr txBox="1"/>
          <p:nvPr/>
        </p:nvSpPr>
        <p:spPr>
          <a:xfrm>
            <a:off x="4024700" y="1224425"/>
            <a:ext cx="4615800" cy="1111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2800" b="1">
                <a:solidFill>
                  <a:srgbClr val="2A3953"/>
                </a:solidFill>
                <a:latin typeface="Inter"/>
                <a:ea typeface="Inter"/>
                <a:cs typeface="Inter"/>
                <a:sym typeface="Inter"/>
              </a:rPr>
              <a:t>Rachel Kruzel, </a:t>
            </a:r>
            <a:r>
              <a:rPr lang="en-GB" sz="2800" b="1" i="1">
                <a:solidFill>
                  <a:srgbClr val="2A3953"/>
                </a:solidFill>
                <a:latin typeface="Inter"/>
                <a:ea typeface="Inter"/>
                <a:cs typeface="Inter"/>
                <a:sym typeface="Inter"/>
              </a:rPr>
              <a:t>ATP</a:t>
            </a:r>
            <a:endParaRPr sz="2800" b="1" i="1">
              <a:solidFill>
                <a:srgbClr val="2A3953"/>
              </a:solidFill>
              <a:latin typeface="Inter"/>
              <a:ea typeface="Inter"/>
              <a:cs typeface="Inter"/>
              <a:sym typeface="Inter"/>
            </a:endParaRPr>
          </a:p>
          <a:p>
            <a:pPr marL="0" lvl="0" indent="0" algn="l" rtl="0">
              <a:lnSpc>
                <a:spcPct val="115000"/>
              </a:lnSpc>
              <a:spcBef>
                <a:spcPts val="0"/>
              </a:spcBef>
              <a:spcAft>
                <a:spcPts val="0"/>
              </a:spcAft>
              <a:buNone/>
            </a:pPr>
            <a:endParaRPr sz="2800" b="1">
              <a:solidFill>
                <a:srgbClr val="2A3953"/>
              </a:solidFill>
              <a:latin typeface="Inter"/>
              <a:ea typeface="Inter"/>
              <a:cs typeface="Inter"/>
              <a:sym typeface="Inter"/>
            </a:endParaRPr>
          </a:p>
        </p:txBody>
      </p:sp>
      <p:sp>
        <p:nvSpPr>
          <p:cNvPr id="1831" name="Google Shape;1831;p162"/>
          <p:cNvSpPr txBox="1"/>
          <p:nvPr/>
        </p:nvSpPr>
        <p:spPr>
          <a:xfrm>
            <a:off x="4024700" y="1731675"/>
            <a:ext cx="4447800" cy="500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2050">
                <a:solidFill>
                  <a:srgbClr val="2A3953"/>
                </a:solidFill>
                <a:latin typeface="Inter"/>
                <a:ea typeface="Inter"/>
                <a:cs typeface="Inter"/>
                <a:sym typeface="Inter"/>
              </a:rPr>
              <a:t>Higher Education Specialist</a:t>
            </a:r>
            <a:endParaRPr sz="2050">
              <a:solidFill>
                <a:srgbClr val="2A3953"/>
              </a:solidFill>
              <a:latin typeface="Inter"/>
              <a:ea typeface="Inter"/>
              <a:cs typeface="Inter"/>
              <a:sym typeface="Inter"/>
            </a:endParaRPr>
          </a:p>
        </p:txBody>
      </p:sp>
      <p:sp>
        <p:nvSpPr>
          <p:cNvPr id="1832" name="Google Shape;1832;p162"/>
          <p:cNvSpPr txBox="1"/>
          <p:nvPr/>
        </p:nvSpPr>
        <p:spPr>
          <a:xfrm>
            <a:off x="4024700" y="2124175"/>
            <a:ext cx="4447800" cy="158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2050">
                <a:solidFill>
                  <a:srgbClr val="2A3953"/>
                </a:solidFill>
                <a:latin typeface="Inter"/>
                <a:ea typeface="Inter"/>
                <a:cs typeface="Inter"/>
                <a:sym typeface="Inter"/>
              </a:rPr>
              <a:t>Texthelp</a:t>
            </a:r>
            <a:endParaRPr sz="2050">
              <a:solidFill>
                <a:srgbClr val="2A3953"/>
              </a:solidFill>
              <a:latin typeface="Inter"/>
              <a:ea typeface="Inter"/>
              <a:cs typeface="Inter"/>
              <a:sym typeface="Inter"/>
            </a:endParaRPr>
          </a:p>
          <a:p>
            <a:pPr marL="0" lvl="0" indent="0" algn="l" rtl="0">
              <a:lnSpc>
                <a:spcPct val="115000"/>
              </a:lnSpc>
              <a:spcBef>
                <a:spcPts val="0"/>
              </a:spcBef>
              <a:spcAft>
                <a:spcPts val="0"/>
              </a:spcAft>
              <a:buNone/>
            </a:pPr>
            <a:endParaRPr sz="2050">
              <a:solidFill>
                <a:srgbClr val="2A3953"/>
              </a:solidFill>
              <a:latin typeface="Inter"/>
              <a:ea typeface="Inter"/>
              <a:cs typeface="Inter"/>
              <a:sym typeface="Inter"/>
            </a:endParaRPr>
          </a:p>
          <a:p>
            <a:pPr marL="0" lvl="0" indent="0" algn="l" rtl="0">
              <a:lnSpc>
                <a:spcPct val="115000"/>
              </a:lnSpc>
              <a:spcBef>
                <a:spcPts val="0"/>
              </a:spcBef>
              <a:spcAft>
                <a:spcPts val="0"/>
              </a:spcAft>
              <a:buNone/>
            </a:pPr>
            <a:r>
              <a:rPr lang="en-GB" sz="2050">
                <a:solidFill>
                  <a:srgbClr val="2A3953"/>
                </a:solidFill>
                <a:latin typeface="Inter"/>
                <a:ea typeface="Inter"/>
                <a:cs typeface="Inter"/>
                <a:sym typeface="Inter"/>
              </a:rPr>
              <a:t>Email: </a:t>
            </a:r>
            <a:r>
              <a:rPr lang="en-GB" sz="2050" u="sng">
                <a:solidFill>
                  <a:schemeClr val="hlink"/>
                </a:solidFill>
                <a:latin typeface="Inter"/>
                <a:ea typeface="Inter"/>
                <a:cs typeface="Inter"/>
                <a:sym typeface="Inter"/>
                <a:hlinkClick r:id="rId4"/>
              </a:rPr>
              <a:t>r.kruzel@texthelp.com</a:t>
            </a:r>
            <a:endParaRPr sz="2050">
              <a:solidFill>
                <a:srgbClr val="2A3953"/>
              </a:solidFill>
              <a:latin typeface="Inter"/>
              <a:ea typeface="Inter"/>
              <a:cs typeface="Inter"/>
              <a:sym typeface="Inter"/>
            </a:endParaRPr>
          </a:p>
          <a:p>
            <a:pPr marL="0" lvl="0" indent="0" algn="l" rtl="0">
              <a:lnSpc>
                <a:spcPct val="115000"/>
              </a:lnSpc>
              <a:spcBef>
                <a:spcPts val="0"/>
              </a:spcBef>
              <a:spcAft>
                <a:spcPts val="0"/>
              </a:spcAft>
              <a:buNone/>
            </a:pPr>
            <a:r>
              <a:rPr lang="en-GB" sz="2050">
                <a:solidFill>
                  <a:srgbClr val="2A3953"/>
                </a:solidFill>
                <a:latin typeface="Inter"/>
                <a:ea typeface="Inter"/>
                <a:cs typeface="Inter"/>
                <a:sym typeface="Inter"/>
              </a:rPr>
              <a:t>Phone: 651-245-3128</a:t>
            </a:r>
            <a:endParaRPr sz="2050">
              <a:solidFill>
                <a:srgbClr val="2A3953"/>
              </a:solidFill>
              <a:latin typeface="Inter"/>
              <a:ea typeface="Inter"/>
              <a:cs typeface="Inter"/>
              <a:sym typeface="Inter"/>
            </a:endParaRPr>
          </a:p>
        </p:txBody>
      </p:sp>
      <p:sp>
        <p:nvSpPr>
          <p:cNvPr id="1828" name="Google Shape;1828;p1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53</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sp>
        <p:nvSpPr>
          <p:cNvPr id="1395" name="Google Shape;1395;p115"/>
          <p:cNvSpPr txBox="1">
            <a:spLocks noGrp="1"/>
          </p:cNvSpPr>
          <p:nvPr>
            <p:ph type="title" idx="4294967295"/>
          </p:nvPr>
        </p:nvSpPr>
        <p:spPr>
          <a:xfrm>
            <a:off x="672800" y="6375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840">
                <a:solidFill>
                  <a:srgbClr val="2A3953"/>
                </a:solidFill>
                <a:latin typeface="Plus Jakarta Sans"/>
                <a:ea typeface="Plus Jakarta Sans"/>
                <a:cs typeface="Plus Jakarta Sans"/>
                <a:sym typeface="Plus Jakarta Sans"/>
              </a:rPr>
              <a:t>Students of today</a:t>
            </a:r>
            <a:endParaRPr sz="2840">
              <a:solidFill>
                <a:srgbClr val="2A3953"/>
              </a:solidFill>
              <a:latin typeface="Plus Jakarta Sans"/>
              <a:ea typeface="Plus Jakarta Sans"/>
              <a:cs typeface="Plus Jakarta Sans"/>
              <a:sym typeface="Plus Jakarta Sans"/>
            </a:endParaRPr>
          </a:p>
        </p:txBody>
      </p:sp>
      <p:sp>
        <p:nvSpPr>
          <p:cNvPr id="1396" name="Google Shape;1396;p115"/>
          <p:cNvSpPr txBox="1"/>
          <p:nvPr/>
        </p:nvSpPr>
        <p:spPr>
          <a:xfrm>
            <a:off x="672800" y="1580200"/>
            <a:ext cx="7951500" cy="23388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rgbClr val="FD3269"/>
              </a:buClr>
              <a:buSzPts val="2000"/>
              <a:buFont typeface="Inter"/>
              <a:buChar char="●"/>
            </a:pPr>
            <a:r>
              <a:rPr lang="en-GB" sz="2000">
                <a:solidFill>
                  <a:srgbClr val="2A3953"/>
                </a:solidFill>
                <a:latin typeface="Inter"/>
                <a:ea typeface="Inter"/>
                <a:cs typeface="Inter"/>
                <a:sym typeface="Inter"/>
              </a:rPr>
              <a:t>Students with disabilities</a:t>
            </a:r>
            <a:endParaRPr sz="2000">
              <a:solidFill>
                <a:srgbClr val="2A3953"/>
              </a:solidFill>
              <a:latin typeface="Inter"/>
              <a:ea typeface="Inter"/>
              <a:cs typeface="Inter"/>
              <a:sym typeface="Inter"/>
            </a:endParaRPr>
          </a:p>
          <a:p>
            <a:pPr marL="914400" lvl="1" indent="-342900" algn="l" rtl="0">
              <a:lnSpc>
                <a:spcPct val="115000"/>
              </a:lnSpc>
              <a:spcBef>
                <a:spcPts val="1600"/>
              </a:spcBef>
              <a:spcAft>
                <a:spcPts val="0"/>
              </a:spcAft>
              <a:buSzPts val="1800"/>
              <a:buFont typeface="Inter"/>
              <a:buChar char="○"/>
            </a:pPr>
            <a:r>
              <a:rPr lang="en-GB" sz="1800">
                <a:solidFill>
                  <a:srgbClr val="2A3953"/>
                </a:solidFill>
                <a:latin typeface="Inter"/>
                <a:ea typeface="Inter"/>
                <a:cs typeface="Inter"/>
                <a:sym typeface="Inter"/>
              </a:rPr>
              <a:t>Connected and not connected with DS</a:t>
            </a:r>
            <a:endParaRPr sz="1800">
              <a:solidFill>
                <a:srgbClr val="2A3953"/>
              </a:solidFill>
              <a:latin typeface="Inter"/>
              <a:ea typeface="Inter"/>
              <a:cs typeface="Inter"/>
              <a:sym typeface="Inter"/>
            </a:endParaRPr>
          </a:p>
          <a:p>
            <a:pPr marL="457200" lvl="0" indent="-355600" algn="l" rtl="0">
              <a:lnSpc>
                <a:spcPct val="115000"/>
              </a:lnSpc>
              <a:spcBef>
                <a:spcPts val="1600"/>
              </a:spcBef>
              <a:spcAft>
                <a:spcPts val="0"/>
              </a:spcAft>
              <a:buClr>
                <a:srgbClr val="FD3269"/>
              </a:buClr>
              <a:buSzPts val="2000"/>
              <a:buFont typeface="Inter"/>
              <a:buChar char="●"/>
            </a:pPr>
            <a:r>
              <a:rPr lang="en-GB" sz="2000">
                <a:solidFill>
                  <a:srgbClr val="2A3953"/>
                </a:solidFill>
                <a:latin typeface="Inter"/>
                <a:ea typeface="Inter"/>
                <a:cs typeface="Inter"/>
                <a:sym typeface="Inter"/>
              </a:rPr>
              <a:t>Un and underdiagnosed students</a:t>
            </a:r>
            <a:endParaRPr sz="2000">
              <a:solidFill>
                <a:srgbClr val="2A3953"/>
              </a:solidFill>
              <a:latin typeface="Inter"/>
              <a:ea typeface="Inter"/>
              <a:cs typeface="Inter"/>
              <a:sym typeface="Inter"/>
            </a:endParaRPr>
          </a:p>
          <a:p>
            <a:pPr marL="914400" lvl="1" indent="-342900" algn="l" rtl="0">
              <a:lnSpc>
                <a:spcPct val="115000"/>
              </a:lnSpc>
              <a:spcBef>
                <a:spcPts val="1600"/>
              </a:spcBef>
              <a:spcAft>
                <a:spcPts val="0"/>
              </a:spcAft>
              <a:buClr>
                <a:srgbClr val="2A3953"/>
              </a:buClr>
              <a:buSzPts val="1800"/>
              <a:buFont typeface="Inter"/>
              <a:buChar char="○"/>
            </a:pPr>
            <a:r>
              <a:rPr lang="en-GB" sz="1800">
                <a:solidFill>
                  <a:srgbClr val="2A3953"/>
                </a:solidFill>
                <a:latin typeface="Inter"/>
                <a:ea typeface="Inter"/>
                <a:cs typeface="Inter"/>
                <a:sym typeface="Inter"/>
              </a:rPr>
              <a:t>Finances, stigma, documentation, disclosure, awareness of disability or resources, lack of connection</a:t>
            </a:r>
            <a:endParaRPr sz="1800">
              <a:solidFill>
                <a:srgbClr val="2A3953"/>
              </a:solidFill>
              <a:latin typeface="Inter"/>
              <a:ea typeface="Inter"/>
              <a:cs typeface="Inter"/>
              <a:sym typeface="Inter"/>
            </a:endParaRPr>
          </a:p>
          <a:p>
            <a:pPr marL="457200" lvl="0" indent="-355600" algn="l" rtl="0">
              <a:lnSpc>
                <a:spcPct val="115000"/>
              </a:lnSpc>
              <a:spcBef>
                <a:spcPts val="1600"/>
              </a:spcBef>
              <a:spcAft>
                <a:spcPts val="1600"/>
              </a:spcAft>
              <a:buClr>
                <a:srgbClr val="FD3269"/>
              </a:buClr>
              <a:buSzPts val="2000"/>
              <a:buFont typeface="Inter"/>
              <a:buChar char="●"/>
            </a:pPr>
            <a:r>
              <a:rPr lang="en-GB" sz="2000">
                <a:solidFill>
                  <a:srgbClr val="2A3953"/>
                </a:solidFill>
                <a:latin typeface="Inter"/>
                <a:ea typeface="Inter"/>
                <a:cs typeface="Inter"/>
                <a:sym typeface="Inter"/>
              </a:rPr>
              <a:t>Struggling learners, academic preparedness, skill preparedness, executive functioning, literacy, variability</a:t>
            </a:r>
            <a:endParaRPr sz="2000">
              <a:solidFill>
                <a:srgbClr val="2A3953"/>
              </a:solidFill>
              <a:latin typeface="Inter"/>
              <a:ea typeface="Inter"/>
              <a:cs typeface="Inter"/>
              <a:sym typeface="Inter"/>
            </a:endParaRPr>
          </a:p>
        </p:txBody>
      </p:sp>
      <p:sp>
        <p:nvSpPr>
          <p:cNvPr id="1394" name="Google Shape;1394;p1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1402" name="Google Shape;1402;p116"/>
          <p:cNvSpPr txBox="1">
            <a:spLocks noGrp="1"/>
          </p:cNvSpPr>
          <p:nvPr>
            <p:ph type="title" idx="4294967295"/>
          </p:nvPr>
        </p:nvSpPr>
        <p:spPr>
          <a:xfrm>
            <a:off x="672800" y="637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3600">
                <a:solidFill>
                  <a:srgbClr val="2A3953"/>
                </a:solidFill>
                <a:latin typeface="Inter"/>
                <a:ea typeface="Inter"/>
                <a:cs typeface="Inter"/>
                <a:sym typeface="Inter"/>
              </a:rPr>
              <a:t>Depth and breath of student access</a:t>
            </a:r>
            <a:endParaRPr sz="3600">
              <a:solidFill>
                <a:srgbClr val="2A3953"/>
              </a:solidFill>
              <a:latin typeface="Inter"/>
              <a:ea typeface="Inter"/>
              <a:cs typeface="Inter"/>
              <a:sym typeface="Inter"/>
            </a:endParaRPr>
          </a:p>
        </p:txBody>
      </p:sp>
      <p:sp>
        <p:nvSpPr>
          <p:cNvPr id="1403" name="Google Shape;1403;p116"/>
          <p:cNvSpPr txBox="1"/>
          <p:nvPr/>
        </p:nvSpPr>
        <p:spPr>
          <a:xfrm>
            <a:off x="672800" y="1580200"/>
            <a:ext cx="3513600" cy="23388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E12362"/>
              </a:buClr>
              <a:buSzPts val="1800"/>
              <a:buFont typeface="Inter"/>
              <a:buChar char="●"/>
            </a:pPr>
            <a:r>
              <a:rPr lang="en-GB" sz="1800">
                <a:solidFill>
                  <a:srgbClr val="2A3953"/>
                </a:solidFill>
                <a:latin typeface="Inter"/>
                <a:ea typeface="Inter"/>
                <a:cs typeface="Inter"/>
                <a:sym typeface="Inter"/>
              </a:rPr>
              <a:t>Students with disabilities </a:t>
            </a:r>
            <a:endParaRPr sz="1800">
              <a:solidFill>
                <a:srgbClr val="2A3953"/>
              </a:solidFill>
              <a:latin typeface="Inter"/>
              <a:ea typeface="Inter"/>
              <a:cs typeface="Inter"/>
              <a:sym typeface="Inter"/>
            </a:endParaRPr>
          </a:p>
          <a:p>
            <a:pPr marL="457200" lvl="0" indent="-342900" algn="l" rtl="0">
              <a:lnSpc>
                <a:spcPct val="115000"/>
              </a:lnSpc>
              <a:spcBef>
                <a:spcPts val="1600"/>
              </a:spcBef>
              <a:spcAft>
                <a:spcPts val="0"/>
              </a:spcAft>
              <a:buClr>
                <a:srgbClr val="E12362"/>
              </a:buClr>
              <a:buSzPts val="1800"/>
              <a:buFont typeface="Inter"/>
              <a:buChar char="●"/>
            </a:pPr>
            <a:r>
              <a:rPr lang="en-GB" sz="1800">
                <a:solidFill>
                  <a:srgbClr val="2A3953"/>
                </a:solidFill>
                <a:latin typeface="Inter"/>
                <a:ea typeface="Inter"/>
                <a:cs typeface="Inter"/>
                <a:sym typeface="Inter"/>
              </a:rPr>
              <a:t>Undiagnosed, underdiagnosed or lack of connection with DS </a:t>
            </a:r>
            <a:endParaRPr sz="1800">
              <a:solidFill>
                <a:srgbClr val="2A3953"/>
              </a:solidFill>
              <a:latin typeface="Inter"/>
              <a:ea typeface="Inter"/>
              <a:cs typeface="Inter"/>
              <a:sym typeface="Inter"/>
            </a:endParaRPr>
          </a:p>
          <a:p>
            <a:pPr marL="457200" lvl="0" indent="-342900" algn="l" rtl="0">
              <a:lnSpc>
                <a:spcPct val="115000"/>
              </a:lnSpc>
              <a:spcBef>
                <a:spcPts val="1600"/>
              </a:spcBef>
              <a:spcAft>
                <a:spcPts val="0"/>
              </a:spcAft>
              <a:buClr>
                <a:srgbClr val="E12362"/>
              </a:buClr>
              <a:buSzPts val="1800"/>
              <a:buFont typeface="Inter"/>
              <a:buChar char="●"/>
            </a:pPr>
            <a:r>
              <a:rPr lang="en-GB" sz="1800">
                <a:solidFill>
                  <a:srgbClr val="2A3953"/>
                </a:solidFill>
                <a:latin typeface="Inter"/>
                <a:ea typeface="Inter"/>
                <a:cs typeface="Inter"/>
                <a:sym typeface="Inter"/>
              </a:rPr>
              <a:t>Neurodiversity</a:t>
            </a:r>
            <a:endParaRPr sz="1800">
              <a:solidFill>
                <a:srgbClr val="2A3953"/>
              </a:solidFill>
              <a:latin typeface="Inter"/>
              <a:ea typeface="Inter"/>
              <a:cs typeface="Inter"/>
              <a:sym typeface="Inter"/>
            </a:endParaRPr>
          </a:p>
          <a:p>
            <a:pPr marL="457200" lvl="0" indent="-342900" algn="l" rtl="0">
              <a:lnSpc>
                <a:spcPct val="115000"/>
              </a:lnSpc>
              <a:spcBef>
                <a:spcPts val="1600"/>
              </a:spcBef>
              <a:spcAft>
                <a:spcPts val="0"/>
              </a:spcAft>
              <a:buClr>
                <a:srgbClr val="E12362"/>
              </a:buClr>
              <a:buSzPts val="1800"/>
              <a:buFont typeface="Inter"/>
              <a:buChar char="●"/>
            </a:pPr>
            <a:r>
              <a:rPr lang="en-GB" sz="1800">
                <a:solidFill>
                  <a:srgbClr val="2A3953"/>
                </a:solidFill>
                <a:latin typeface="Inter"/>
                <a:ea typeface="Inter"/>
                <a:cs typeface="Inter"/>
                <a:sym typeface="Inter"/>
              </a:rPr>
              <a:t>Mental Health</a:t>
            </a:r>
            <a:endParaRPr sz="1800">
              <a:solidFill>
                <a:srgbClr val="2A3953"/>
              </a:solidFill>
              <a:latin typeface="Inter"/>
              <a:ea typeface="Inter"/>
              <a:cs typeface="Inter"/>
              <a:sym typeface="Inter"/>
            </a:endParaRPr>
          </a:p>
          <a:p>
            <a:pPr marL="457200" lvl="0" indent="-342900" algn="l" rtl="0">
              <a:lnSpc>
                <a:spcPct val="115000"/>
              </a:lnSpc>
              <a:spcBef>
                <a:spcPts val="1600"/>
              </a:spcBef>
              <a:spcAft>
                <a:spcPts val="1600"/>
              </a:spcAft>
              <a:buClr>
                <a:srgbClr val="E12362"/>
              </a:buClr>
              <a:buSzPts val="1800"/>
              <a:buFont typeface="Inter"/>
              <a:buChar char="●"/>
            </a:pPr>
            <a:r>
              <a:rPr lang="en-GB" sz="1800">
                <a:solidFill>
                  <a:srgbClr val="2A3953"/>
                </a:solidFill>
                <a:latin typeface="Inter"/>
                <a:ea typeface="Inter"/>
                <a:cs typeface="Inter"/>
                <a:sym typeface="Inter"/>
              </a:rPr>
              <a:t>Veterans</a:t>
            </a:r>
            <a:endParaRPr sz="1800">
              <a:solidFill>
                <a:srgbClr val="2A3953"/>
              </a:solidFill>
              <a:latin typeface="Inter"/>
              <a:ea typeface="Inter"/>
              <a:cs typeface="Inter"/>
              <a:sym typeface="Inter"/>
            </a:endParaRPr>
          </a:p>
        </p:txBody>
      </p:sp>
      <p:sp>
        <p:nvSpPr>
          <p:cNvPr id="1404" name="Google Shape;1404;p116"/>
          <p:cNvSpPr txBox="1"/>
          <p:nvPr/>
        </p:nvSpPr>
        <p:spPr>
          <a:xfrm>
            <a:off x="4863800" y="1580200"/>
            <a:ext cx="3513600" cy="23388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E12362"/>
              </a:buClr>
              <a:buSzPts val="1800"/>
              <a:buFont typeface="Inter"/>
              <a:buChar char="●"/>
            </a:pPr>
            <a:r>
              <a:rPr lang="en-GB" sz="1800">
                <a:solidFill>
                  <a:srgbClr val="2A3953"/>
                </a:solidFill>
                <a:latin typeface="Inter"/>
                <a:ea typeface="Inter"/>
                <a:cs typeface="Inter"/>
                <a:sym typeface="Inter"/>
              </a:rPr>
              <a:t>Academic preparedness &amp; students of today entering our institutions</a:t>
            </a:r>
            <a:endParaRPr sz="1800">
              <a:solidFill>
                <a:srgbClr val="2A3953"/>
              </a:solidFill>
              <a:latin typeface="Inter"/>
              <a:ea typeface="Inter"/>
              <a:cs typeface="Inter"/>
              <a:sym typeface="Inter"/>
            </a:endParaRPr>
          </a:p>
          <a:p>
            <a:pPr marL="457200" lvl="0" indent="-342900" algn="l" rtl="0">
              <a:lnSpc>
                <a:spcPct val="115000"/>
              </a:lnSpc>
              <a:spcBef>
                <a:spcPts val="1600"/>
              </a:spcBef>
              <a:spcAft>
                <a:spcPts val="0"/>
              </a:spcAft>
              <a:buClr>
                <a:srgbClr val="E12362"/>
              </a:buClr>
              <a:buSzPts val="1800"/>
              <a:buFont typeface="Inter"/>
              <a:buChar char="●"/>
            </a:pPr>
            <a:r>
              <a:rPr lang="en-GB" sz="1800">
                <a:solidFill>
                  <a:srgbClr val="2A3953"/>
                </a:solidFill>
                <a:latin typeface="Inter"/>
                <a:ea typeface="Inter"/>
                <a:cs typeface="Inter"/>
                <a:sym typeface="Inter"/>
              </a:rPr>
              <a:t>Dual enrollment and returning learners</a:t>
            </a:r>
            <a:endParaRPr sz="1800">
              <a:solidFill>
                <a:srgbClr val="2A3953"/>
              </a:solidFill>
              <a:latin typeface="Inter"/>
              <a:ea typeface="Inter"/>
              <a:cs typeface="Inter"/>
              <a:sym typeface="Inter"/>
            </a:endParaRPr>
          </a:p>
          <a:p>
            <a:pPr marL="457200" lvl="0" indent="-342900" algn="l" rtl="0">
              <a:lnSpc>
                <a:spcPct val="115000"/>
              </a:lnSpc>
              <a:spcBef>
                <a:spcPts val="1600"/>
              </a:spcBef>
              <a:spcAft>
                <a:spcPts val="0"/>
              </a:spcAft>
              <a:buClr>
                <a:srgbClr val="E12362"/>
              </a:buClr>
              <a:buSzPts val="1800"/>
              <a:buFont typeface="Inter"/>
              <a:buChar char="●"/>
            </a:pPr>
            <a:r>
              <a:rPr lang="en-GB" sz="1800">
                <a:solidFill>
                  <a:srgbClr val="2A3953"/>
                </a:solidFill>
                <a:latin typeface="Inter"/>
                <a:ea typeface="Inter"/>
                <a:cs typeface="Inter"/>
                <a:sym typeface="Inter"/>
              </a:rPr>
              <a:t>Online &amp; hybrid learning</a:t>
            </a:r>
            <a:endParaRPr sz="1800">
              <a:solidFill>
                <a:srgbClr val="2A3953"/>
              </a:solidFill>
              <a:latin typeface="Inter"/>
              <a:ea typeface="Inter"/>
              <a:cs typeface="Inter"/>
              <a:sym typeface="Inter"/>
            </a:endParaRPr>
          </a:p>
          <a:p>
            <a:pPr marL="457200" lvl="0" indent="-342900" algn="l" rtl="0">
              <a:lnSpc>
                <a:spcPct val="115000"/>
              </a:lnSpc>
              <a:spcBef>
                <a:spcPts val="1600"/>
              </a:spcBef>
              <a:spcAft>
                <a:spcPts val="1600"/>
              </a:spcAft>
              <a:buClr>
                <a:srgbClr val="E12362"/>
              </a:buClr>
              <a:buSzPts val="1800"/>
              <a:buFont typeface="Inter"/>
              <a:buChar char="●"/>
            </a:pPr>
            <a:r>
              <a:rPr lang="en-GB" sz="1800">
                <a:solidFill>
                  <a:srgbClr val="2A3953"/>
                </a:solidFill>
                <a:latin typeface="Inter"/>
                <a:ea typeface="Inter"/>
                <a:cs typeface="Inter"/>
                <a:sym typeface="Inter"/>
              </a:rPr>
              <a:t>International and multilingual learners</a:t>
            </a:r>
            <a:endParaRPr sz="1800">
              <a:solidFill>
                <a:srgbClr val="2A3953"/>
              </a:solidFill>
              <a:latin typeface="Inter"/>
              <a:ea typeface="Inter"/>
              <a:cs typeface="Inter"/>
              <a:sym typeface="Inter"/>
            </a:endParaRPr>
          </a:p>
        </p:txBody>
      </p:sp>
      <p:sp>
        <p:nvSpPr>
          <p:cNvPr id="1401" name="Google Shape;1401;p1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8"/>
        <p:cNvGrpSpPr/>
        <p:nvPr/>
      </p:nvGrpSpPr>
      <p:grpSpPr>
        <a:xfrm>
          <a:off x="0" y="0"/>
          <a:ext cx="0" cy="0"/>
          <a:chOff x="0" y="0"/>
          <a:chExt cx="0" cy="0"/>
        </a:xfrm>
      </p:grpSpPr>
      <p:sp>
        <p:nvSpPr>
          <p:cNvPr id="4" name="Title 3">
            <a:extLst>
              <a:ext uri="{FF2B5EF4-FFF2-40B4-BE49-F238E27FC236}">
                <a16:creationId xmlns:a16="http://schemas.microsoft.com/office/drawing/2014/main" id="{99C43AF2-E533-46C7-ADA9-5E5D1EA0318A}"/>
              </a:ext>
            </a:extLst>
          </p:cNvPr>
          <p:cNvSpPr>
            <a:spLocks noGrp="1"/>
          </p:cNvSpPr>
          <p:nvPr>
            <p:ph type="title"/>
          </p:nvPr>
        </p:nvSpPr>
        <p:spPr>
          <a:xfrm>
            <a:off x="500558" y="-670030"/>
            <a:ext cx="8520600" cy="572700"/>
          </a:xfrm>
        </p:spPr>
        <p:txBody>
          <a:bodyPr>
            <a:normAutofit fontScale="90000"/>
          </a:bodyPr>
          <a:lstStyle/>
          <a:p>
            <a:r>
              <a:rPr lang="en-US" dirty="0"/>
              <a:t>Disclosure in Higher Ed</a:t>
            </a:r>
          </a:p>
        </p:txBody>
      </p:sp>
      <p:sp>
        <p:nvSpPr>
          <p:cNvPr id="1410" name="Google Shape;1410;p117">
            <a:extLst>
              <a:ext uri="{C183D7F6-B498-43B3-948B-1728B52AA6E4}">
                <adec:decorative xmlns:adec="http://schemas.microsoft.com/office/drawing/2017/decorative" val="1"/>
              </a:ext>
            </a:extLst>
          </p:cNvPr>
          <p:cNvSpPr/>
          <p:nvPr/>
        </p:nvSpPr>
        <p:spPr>
          <a:xfrm>
            <a:off x="0" y="0"/>
            <a:ext cx="9144000" cy="5143500"/>
          </a:xfrm>
          <a:prstGeom prst="rect">
            <a:avLst/>
          </a:prstGeom>
          <a:solidFill>
            <a:srgbClr val="F4F5F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1422" name="Google Shape;1422;p117"/>
          <p:cNvSpPr txBox="1"/>
          <p:nvPr/>
        </p:nvSpPr>
        <p:spPr>
          <a:xfrm>
            <a:off x="421081" y="759122"/>
            <a:ext cx="33087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GB" sz="7200" b="0" i="0" u="none" strike="noStrike" cap="none">
                <a:solidFill>
                  <a:srgbClr val="E12362"/>
                </a:solidFill>
                <a:latin typeface="Plus Jakarta Sans ExtraBold"/>
                <a:ea typeface="Plus Jakarta Sans ExtraBold"/>
                <a:cs typeface="Plus Jakarta Sans ExtraBold"/>
                <a:sym typeface="Plus Jakarta Sans ExtraBold"/>
              </a:rPr>
              <a:t>37%</a:t>
            </a:r>
            <a:endParaRPr sz="7200" b="0" i="0" u="none" strike="noStrike" cap="none">
              <a:solidFill>
                <a:srgbClr val="E12362"/>
              </a:solidFill>
              <a:latin typeface="Arial"/>
              <a:ea typeface="Arial"/>
              <a:cs typeface="Arial"/>
              <a:sym typeface="Arial"/>
            </a:endParaRPr>
          </a:p>
        </p:txBody>
      </p:sp>
      <p:sp>
        <p:nvSpPr>
          <p:cNvPr id="1423" name="Google Shape;1423;p117"/>
          <p:cNvSpPr txBox="1"/>
          <p:nvPr/>
        </p:nvSpPr>
        <p:spPr>
          <a:xfrm>
            <a:off x="421092" y="1792089"/>
            <a:ext cx="2783400" cy="1139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700" b="0" i="0" u="none" strike="noStrike" cap="none">
                <a:solidFill>
                  <a:srgbClr val="2A3953"/>
                </a:solidFill>
                <a:latin typeface="Plus Jakarta Sans ExtraBold"/>
                <a:ea typeface="Plus Jakarta Sans ExtraBold"/>
                <a:cs typeface="Plus Jakarta Sans ExtraBold"/>
                <a:sym typeface="Plus Jakarta Sans ExtraBold"/>
              </a:rPr>
              <a:t>of </a:t>
            </a:r>
            <a:r>
              <a:rPr lang="en-GB" sz="1700">
                <a:solidFill>
                  <a:srgbClr val="2A3953"/>
                </a:solidFill>
                <a:latin typeface="Plus Jakarta Sans ExtraBold"/>
                <a:ea typeface="Plus Jakarta Sans ExtraBold"/>
                <a:cs typeface="Plus Jakarta Sans ExtraBold"/>
                <a:sym typeface="Plus Jakarta Sans ExtraBold"/>
              </a:rPr>
              <a:t>higher education</a:t>
            </a:r>
            <a:r>
              <a:rPr lang="en-GB" sz="1700" b="0" i="0" u="none" strike="noStrike" cap="none">
                <a:solidFill>
                  <a:srgbClr val="2A3953"/>
                </a:solidFill>
                <a:latin typeface="Plus Jakarta Sans ExtraBold"/>
                <a:ea typeface="Plus Jakarta Sans ExtraBold"/>
                <a:cs typeface="Plus Jakarta Sans ExtraBold"/>
                <a:sym typeface="Plus Jakarta Sans ExtraBold"/>
              </a:rPr>
              <a:t> students with a disability reported it to their institution.</a:t>
            </a:r>
            <a:endParaRPr sz="1700" b="0" i="0" u="none" strike="noStrike" cap="none">
              <a:solidFill>
                <a:srgbClr val="2A3953"/>
              </a:solidFill>
              <a:latin typeface="Arial"/>
              <a:ea typeface="Arial"/>
              <a:cs typeface="Arial"/>
              <a:sym typeface="Arial"/>
            </a:endParaRPr>
          </a:p>
        </p:txBody>
      </p:sp>
      <p:sp>
        <p:nvSpPr>
          <p:cNvPr id="1412" name="Google Shape;1412;p117">
            <a:extLst>
              <a:ext uri="{C183D7F6-B498-43B3-948B-1728B52AA6E4}">
                <adec:decorative xmlns:adec="http://schemas.microsoft.com/office/drawing/2017/decorative" val="1"/>
              </a:ext>
            </a:extLst>
          </p:cNvPr>
          <p:cNvSpPr/>
          <p:nvPr/>
        </p:nvSpPr>
        <p:spPr>
          <a:xfrm>
            <a:off x="1" y="3093244"/>
            <a:ext cx="4572000" cy="2050200"/>
          </a:xfrm>
          <a:prstGeom prst="rect">
            <a:avLst/>
          </a:prstGeom>
          <a:solidFill>
            <a:srgbClr val="E1236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1426" name="Google Shape;1426;p117"/>
          <p:cNvSpPr txBox="1"/>
          <p:nvPr/>
        </p:nvSpPr>
        <p:spPr>
          <a:xfrm>
            <a:off x="228600" y="4533919"/>
            <a:ext cx="4012800" cy="392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GB" sz="700" i="0" u="none" strike="noStrike" cap="none">
                <a:solidFill>
                  <a:schemeClr val="lt1"/>
                </a:solidFill>
                <a:latin typeface="Inter"/>
                <a:ea typeface="Inter"/>
                <a:cs typeface="Inter"/>
                <a:sym typeface="Inter"/>
              </a:rPr>
              <a:t>Mental Health America. (2020.). </a:t>
            </a:r>
            <a:r>
              <a:rPr lang="en-GB" sz="700" i="1" u="none" strike="noStrike" cap="none">
                <a:solidFill>
                  <a:schemeClr val="lt1"/>
                </a:solidFill>
                <a:latin typeface="Inter"/>
                <a:ea typeface="Inter"/>
                <a:cs typeface="Inter"/>
                <a:sym typeface="Inter"/>
              </a:rPr>
              <a:t>2020 disability and Campus Mental Health Report</a:t>
            </a:r>
            <a:r>
              <a:rPr lang="en-GB" sz="700" i="0" u="none" strike="noStrike" cap="none">
                <a:solidFill>
                  <a:schemeClr val="lt1"/>
                </a:solidFill>
                <a:latin typeface="Inter"/>
                <a:ea typeface="Inter"/>
                <a:cs typeface="Inter"/>
                <a:sym typeface="Inter"/>
              </a:rPr>
              <a:t>. 2020 Disability And Campus Mental Health Report. Retrieved from: https://mhanational.org/get-involved/2020-disability-and-campus-mental-health-report </a:t>
            </a:r>
            <a:endParaRPr sz="700">
              <a:solidFill>
                <a:schemeClr val="lt1"/>
              </a:solidFill>
              <a:latin typeface="Inter"/>
              <a:ea typeface="Inter"/>
              <a:cs typeface="Inter"/>
              <a:sym typeface="Inter"/>
            </a:endParaRPr>
          </a:p>
        </p:txBody>
      </p:sp>
      <p:sp>
        <p:nvSpPr>
          <p:cNvPr id="1417" name="Google Shape;1417;p117"/>
          <p:cNvSpPr txBox="1"/>
          <p:nvPr/>
        </p:nvSpPr>
        <p:spPr>
          <a:xfrm>
            <a:off x="2494186" y="3317146"/>
            <a:ext cx="939600" cy="35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700" b="1" i="0" u="none" strike="noStrike" cap="none">
                <a:solidFill>
                  <a:schemeClr val="lt1"/>
                </a:solidFill>
                <a:latin typeface="Plus Jakarta Sans"/>
                <a:ea typeface="Plus Jakarta Sans"/>
                <a:cs typeface="Plus Jakarta Sans"/>
                <a:sym typeface="Plus Jakarta Sans"/>
              </a:rPr>
              <a:t>37%</a:t>
            </a:r>
            <a:endParaRPr sz="1600" b="0" i="0" u="none" strike="noStrike" cap="none">
              <a:solidFill>
                <a:schemeClr val="lt1"/>
              </a:solidFill>
              <a:latin typeface="Arial"/>
              <a:ea typeface="Arial"/>
              <a:cs typeface="Arial"/>
              <a:sym typeface="Arial"/>
            </a:endParaRPr>
          </a:p>
        </p:txBody>
      </p:sp>
      <p:cxnSp>
        <p:nvCxnSpPr>
          <p:cNvPr id="1419" name="Google Shape;1419;p117" descr="Line connecting 37% to place on slide"/>
          <p:cNvCxnSpPr>
            <a:stCxn id="1418" idx="3"/>
          </p:cNvCxnSpPr>
          <p:nvPr/>
        </p:nvCxnSpPr>
        <p:spPr>
          <a:xfrm flipH="1">
            <a:off x="3053316" y="3213566"/>
            <a:ext cx="294600" cy="147000"/>
          </a:xfrm>
          <a:prstGeom prst="straightConnector1">
            <a:avLst/>
          </a:prstGeom>
          <a:noFill/>
          <a:ln w="9525" cap="flat" cmpd="sng">
            <a:solidFill>
              <a:schemeClr val="lt1"/>
            </a:solidFill>
            <a:prstDash val="solid"/>
            <a:round/>
            <a:headEnd type="none" w="sm" len="sm"/>
            <a:tailEnd type="none" w="sm" len="sm"/>
          </a:ln>
        </p:spPr>
      </p:cxnSp>
      <p:sp>
        <p:nvSpPr>
          <p:cNvPr id="1418" name="Google Shape;1418;p117" descr="Circle indicating 37%"/>
          <p:cNvSpPr/>
          <p:nvPr/>
        </p:nvSpPr>
        <p:spPr>
          <a:xfrm>
            <a:off x="3301566" y="2943416"/>
            <a:ext cx="316500" cy="316500"/>
          </a:xfrm>
          <a:prstGeom prst="ellipse">
            <a:avLst/>
          </a:prstGeom>
          <a:solidFill>
            <a:srgbClr val="E12362"/>
          </a:solidFill>
          <a:ln w="38100" cap="flat" cmpd="sng">
            <a:solidFill>
              <a:srgbClr val="F4F5F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411" name="Google Shape;1411;p117">
            <a:extLst>
              <a:ext uri="{C183D7F6-B498-43B3-948B-1728B52AA6E4}">
                <adec:decorative xmlns:adec="http://schemas.microsoft.com/office/drawing/2017/decorative" val="1"/>
              </a:ext>
            </a:extLst>
          </p:cNvPr>
          <p:cNvSpPr/>
          <p:nvPr/>
        </p:nvSpPr>
        <p:spPr>
          <a:xfrm>
            <a:off x="4572001" y="1457325"/>
            <a:ext cx="4572000" cy="3686100"/>
          </a:xfrm>
          <a:prstGeom prst="rect">
            <a:avLst/>
          </a:prstGeom>
          <a:solidFill>
            <a:srgbClr val="2A395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grpSp>
        <p:nvGrpSpPr>
          <p:cNvPr id="1413" name="Google Shape;1413;p117" descr="70% mark on slide"/>
          <p:cNvGrpSpPr/>
          <p:nvPr/>
        </p:nvGrpSpPr>
        <p:grpSpPr>
          <a:xfrm>
            <a:off x="7571774" y="975091"/>
            <a:ext cx="1097795" cy="655054"/>
            <a:chOff x="7757963" y="899940"/>
            <a:chExt cx="1097795" cy="655054"/>
          </a:xfrm>
        </p:grpSpPr>
        <p:sp>
          <p:nvSpPr>
            <p:cNvPr id="1414" name="Google Shape;1414;p117"/>
            <p:cNvSpPr txBox="1"/>
            <p:nvPr/>
          </p:nvSpPr>
          <p:spPr>
            <a:xfrm>
              <a:off x="7757963" y="899940"/>
              <a:ext cx="939600" cy="35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700" b="1" i="0" u="none" strike="noStrike" cap="none">
                  <a:solidFill>
                    <a:srgbClr val="E12362"/>
                  </a:solidFill>
                  <a:latin typeface="Plus Jakarta Sans"/>
                  <a:ea typeface="Plus Jakarta Sans"/>
                  <a:cs typeface="Plus Jakarta Sans"/>
                  <a:sym typeface="Plus Jakarta Sans"/>
                </a:rPr>
                <a:t>70%</a:t>
              </a:r>
              <a:endParaRPr sz="1600" b="0" i="0" u="none" strike="noStrike" cap="none">
                <a:solidFill>
                  <a:srgbClr val="E12362"/>
                </a:solidFill>
                <a:latin typeface="Arial"/>
                <a:ea typeface="Arial"/>
                <a:cs typeface="Arial"/>
                <a:sym typeface="Arial"/>
              </a:endParaRPr>
            </a:p>
          </p:txBody>
        </p:sp>
        <p:sp>
          <p:nvSpPr>
            <p:cNvPr id="1415" name="Google Shape;1415;p117"/>
            <p:cNvSpPr/>
            <p:nvPr/>
          </p:nvSpPr>
          <p:spPr>
            <a:xfrm>
              <a:off x="8539258" y="1238494"/>
              <a:ext cx="316500" cy="316500"/>
            </a:xfrm>
            <a:prstGeom prst="ellipse">
              <a:avLst/>
            </a:prstGeom>
            <a:solidFill>
              <a:srgbClr val="E12362"/>
            </a:solidFill>
            <a:ln w="38100" cap="flat" cmpd="sng">
              <a:solidFill>
                <a:srgbClr val="F4F5F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416" name="Google Shape;1416;p117"/>
            <p:cNvCxnSpPr>
              <a:stCxn id="1415" idx="1"/>
            </p:cNvCxnSpPr>
            <p:nvPr/>
          </p:nvCxnSpPr>
          <p:spPr>
            <a:xfrm rot="10800000">
              <a:off x="8359108" y="1123144"/>
              <a:ext cx="226500" cy="161700"/>
            </a:xfrm>
            <a:prstGeom prst="straightConnector1">
              <a:avLst/>
            </a:prstGeom>
            <a:noFill/>
            <a:ln w="9525" cap="flat" cmpd="sng">
              <a:solidFill>
                <a:srgbClr val="2A3953"/>
              </a:solidFill>
              <a:prstDash val="solid"/>
              <a:round/>
              <a:headEnd type="none" w="sm" len="sm"/>
              <a:tailEnd type="none" w="sm" len="sm"/>
            </a:ln>
          </p:spPr>
        </p:cxnSp>
      </p:grpSp>
      <p:sp>
        <p:nvSpPr>
          <p:cNvPr id="1420" name="Google Shape;1420;p117"/>
          <p:cNvSpPr txBox="1"/>
          <p:nvPr/>
        </p:nvSpPr>
        <p:spPr>
          <a:xfrm>
            <a:off x="4927046" y="1830788"/>
            <a:ext cx="33087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GB" sz="7200" b="0" i="0" u="none" strike="noStrike" cap="none">
                <a:solidFill>
                  <a:srgbClr val="E12362"/>
                </a:solidFill>
                <a:latin typeface="Plus Jakarta Sans ExtraBold"/>
                <a:ea typeface="Plus Jakarta Sans ExtraBold"/>
                <a:cs typeface="Plus Jakarta Sans ExtraBold"/>
                <a:sym typeface="Plus Jakarta Sans ExtraBold"/>
              </a:rPr>
              <a:t>70%</a:t>
            </a:r>
            <a:endParaRPr sz="7200" b="0" i="0" u="none" strike="noStrike" cap="none">
              <a:solidFill>
                <a:srgbClr val="E12362"/>
              </a:solidFill>
              <a:latin typeface="Arial"/>
              <a:ea typeface="Arial"/>
              <a:cs typeface="Arial"/>
              <a:sym typeface="Arial"/>
            </a:endParaRPr>
          </a:p>
        </p:txBody>
      </p:sp>
      <p:sp>
        <p:nvSpPr>
          <p:cNvPr id="1421" name="Google Shape;1421;p117"/>
          <p:cNvSpPr txBox="1"/>
          <p:nvPr/>
        </p:nvSpPr>
        <p:spPr>
          <a:xfrm>
            <a:off x="4979643" y="2943863"/>
            <a:ext cx="3153000" cy="140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1700" b="0" i="0" u="none" strike="noStrike" cap="none">
                <a:solidFill>
                  <a:srgbClr val="FFFFFF"/>
                </a:solidFill>
                <a:latin typeface="Plus Jakarta Sans ExtraBold"/>
                <a:ea typeface="Plus Jakarta Sans ExtraBold"/>
                <a:cs typeface="Plus Jakarta Sans ExtraBold"/>
                <a:sym typeface="Plus Jakarta Sans ExtraBold"/>
              </a:rPr>
              <a:t>of </a:t>
            </a:r>
            <a:r>
              <a:rPr lang="en-GB" sz="1700">
                <a:solidFill>
                  <a:srgbClr val="FFFFFF"/>
                </a:solidFill>
                <a:latin typeface="Plus Jakarta Sans ExtraBold"/>
                <a:ea typeface="Plus Jakarta Sans ExtraBold"/>
                <a:cs typeface="Plus Jakarta Sans ExtraBold"/>
                <a:sym typeface="Plus Jakarta Sans ExtraBold"/>
              </a:rPr>
              <a:t>higher education </a:t>
            </a:r>
            <a:r>
              <a:rPr lang="en-GB" sz="1700" b="0" i="0" u="none" strike="noStrike" cap="none">
                <a:solidFill>
                  <a:srgbClr val="FFFFFF"/>
                </a:solidFill>
                <a:latin typeface="Plus Jakarta Sans ExtraBold"/>
                <a:ea typeface="Plus Jakarta Sans ExtraBold"/>
                <a:cs typeface="Plus Jakarta Sans ExtraBold"/>
                <a:sym typeface="Plus Jakarta Sans ExtraBold"/>
              </a:rPr>
              <a:t>students with a mental health </a:t>
            </a:r>
            <a:r>
              <a:rPr lang="en-GB" sz="1700">
                <a:solidFill>
                  <a:srgbClr val="FFFFFF"/>
                </a:solidFill>
                <a:latin typeface="Plus Jakarta Sans ExtraBold"/>
                <a:ea typeface="Plus Jakarta Sans ExtraBold"/>
                <a:cs typeface="Plus Jakarta Sans ExtraBold"/>
                <a:sym typeface="Plus Jakarta Sans ExtraBold"/>
              </a:rPr>
              <a:t>condition </a:t>
            </a:r>
            <a:r>
              <a:rPr lang="en-GB" sz="1700" b="0" i="0" u="none" strike="noStrike" cap="none">
                <a:solidFill>
                  <a:srgbClr val="FFFFFF"/>
                </a:solidFill>
                <a:latin typeface="Plus Jakarta Sans ExtraBold"/>
                <a:ea typeface="Plus Jakarta Sans ExtraBold"/>
                <a:cs typeface="Plus Jakarta Sans ExtraBold"/>
                <a:sym typeface="Plus Jakarta Sans ExtraBold"/>
              </a:rPr>
              <a:t>d</a:t>
            </a:r>
            <a:r>
              <a:rPr lang="en-GB" sz="1700">
                <a:solidFill>
                  <a:srgbClr val="FFFFFF"/>
                </a:solidFill>
                <a:latin typeface="Plus Jakarta Sans ExtraBold"/>
                <a:ea typeface="Plus Jakarta Sans ExtraBold"/>
                <a:cs typeface="Plus Jakarta Sans ExtraBold"/>
                <a:sym typeface="Plus Jakarta Sans ExtraBold"/>
              </a:rPr>
              <a:t>o not </a:t>
            </a:r>
            <a:r>
              <a:rPr lang="en-GB" sz="1700" b="0" i="0" u="none" strike="noStrike" cap="none">
                <a:solidFill>
                  <a:srgbClr val="FFFFFF"/>
                </a:solidFill>
                <a:latin typeface="Plus Jakarta Sans ExtraBold"/>
                <a:ea typeface="Plus Jakarta Sans ExtraBold"/>
                <a:cs typeface="Plus Jakarta Sans ExtraBold"/>
                <a:sym typeface="Plus Jakarta Sans ExtraBold"/>
              </a:rPr>
              <a:t>register for accommodations.</a:t>
            </a:r>
            <a:endParaRPr sz="1700" b="0" i="0" u="none" strike="noStrike" cap="none">
              <a:solidFill>
                <a:srgbClr val="000000"/>
              </a:solidFill>
              <a:latin typeface="Arial"/>
              <a:ea typeface="Arial"/>
              <a:cs typeface="Arial"/>
              <a:sym typeface="Arial"/>
            </a:endParaRPr>
          </a:p>
        </p:txBody>
      </p:sp>
      <p:sp>
        <p:nvSpPr>
          <p:cNvPr id="1425" name="Google Shape;1425;p117"/>
          <p:cNvSpPr txBox="1"/>
          <p:nvPr/>
        </p:nvSpPr>
        <p:spPr>
          <a:xfrm>
            <a:off x="4823644" y="4533919"/>
            <a:ext cx="3364800" cy="500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GB" sz="700" b="0" i="0" u="none" strike="noStrike" cap="none">
                <a:solidFill>
                  <a:schemeClr val="lt1"/>
                </a:solidFill>
                <a:latin typeface="Inter"/>
                <a:ea typeface="Inter"/>
                <a:cs typeface="Inter"/>
                <a:sym typeface="Inter"/>
              </a:rPr>
              <a:t>National Center for Education Statistics. (2022, April 26). </a:t>
            </a:r>
            <a:r>
              <a:rPr lang="en-GB" sz="700" b="0" i="1" u="none" strike="noStrike" cap="none">
                <a:solidFill>
                  <a:schemeClr val="lt1"/>
                </a:solidFill>
                <a:latin typeface="Inter"/>
                <a:ea typeface="Inter"/>
                <a:cs typeface="Inter"/>
                <a:sym typeface="Inter"/>
              </a:rPr>
              <a:t>A Majority of College Students with Disabilities Do Not Inform School, New NCES Data Show</a:t>
            </a:r>
            <a:r>
              <a:rPr lang="en-GB" sz="700" b="0" i="0" u="none" strike="noStrike" cap="none">
                <a:solidFill>
                  <a:schemeClr val="lt1"/>
                </a:solidFill>
                <a:latin typeface="Inter"/>
                <a:ea typeface="Inter"/>
                <a:cs typeface="Inter"/>
                <a:sym typeface="Inter"/>
              </a:rPr>
              <a:t>.  Retrieved from: https://nces.ed.gov/whatsnew/press_releases/4_26_2022.asp</a:t>
            </a:r>
            <a:endParaRPr sz="700" b="0" i="0" u="none" strike="noStrike" cap="none">
              <a:solidFill>
                <a:schemeClr val="lt1"/>
              </a:solidFill>
              <a:latin typeface="Inter"/>
              <a:ea typeface="Inter"/>
              <a:cs typeface="Inter"/>
              <a:sym typeface="Inter"/>
            </a:endParaRPr>
          </a:p>
        </p:txBody>
      </p:sp>
      <p:sp>
        <p:nvSpPr>
          <p:cNvPr id="1424" name="Google Shape;1424;p117">
            <a:extLst>
              <a:ext uri="{C183D7F6-B498-43B3-948B-1728B52AA6E4}">
                <adec:decorative xmlns:adec="http://schemas.microsoft.com/office/drawing/2017/decorative" val="1"/>
              </a:ext>
            </a:extLst>
          </p:cNvPr>
          <p:cNvSpPr/>
          <p:nvPr/>
        </p:nvSpPr>
        <p:spPr>
          <a:xfrm>
            <a:off x="4525288" y="-57150"/>
            <a:ext cx="69900" cy="52221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1409" name="Google Shape;1409;p117"/>
          <p:cNvSpPr txBox="1">
            <a:spLocks noGrp="1"/>
          </p:cNvSpPr>
          <p:nvPr>
            <p:ph type="sldNum" idx="12"/>
          </p:nvPr>
        </p:nvSpPr>
        <p:spPr>
          <a:prstGeom prst="rect">
            <a:avLst/>
          </a:prstGeom>
          <a:noFill/>
          <a:ln>
            <a:noFill/>
          </a:ln>
        </p:spPr>
        <p:txBody>
          <a:bodyPr spcFirstLastPara="1" wrap="square" lIns="68575" tIns="68575" rIns="68575" bIns="68575" anchor="ctr" anchorCtr="0">
            <a:normAutofit/>
          </a:bodyPr>
          <a:lstStyle/>
          <a:p>
            <a:pPr marL="0" lvl="0" indent="0" algn="r" rtl="0">
              <a:lnSpc>
                <a:spcPct val="100000"/>
              </a:lnSpc>
              <a:spcBef>
                <a:spcPts val="0"/>
              </a:spcBef>
              <a:spcAft>
                <a:spcPts val="0"/>
              </a:spcAft>
              <a:buSzPts val="900"/>
              <a:buNone/>
            </a:pPr>
            <a:fld id="{00000000-1234-1234-1234-123412341234}" type="slidenum">
              <a:rPr lang="en-GB"/>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30"/>
        <p:cNvGrpSpPr/>
        <p:nvPr/>
      </p:nvGrpSpPr>
      <p:grpSpPr>
        <a:xfrm>
          <a:off x="0" y="0"/>
          <a:ext cx="0" cy="0"/>
          <a:chOff x="0" y="0"/>
          <a:chExt cx="0" cy="0"/>
        </a:xfrm>
      </p:grpSpPr>
      <p:sp>
        <p:nvSpPr>
          <p:cNvPr id="1431" name="Google Shape;1431;p118"/>
          <p:cNvSpPr txBox="1">
            <a:spLocks noGrp="1"/>
          </p:cNvSpPr>
          <p:nvPr>
            <p:ph type="title"/>
          </p:nvPr>
        </p:nvSpPr>
        <p:spPr>
          <a:xfrm>
            <a:off x="672800" y="637525"/>
            <a:ext cx="7216800" cy="101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3600"/>
              <a:t>Disability and Neurodiversity</a:t>
            </a:r>
            <a:endParaRPr sz="3600">
              <a:solidFill>
                <a:srgbClr val="444F66"/>
              </a:solidFill>
            </a:endParaRPr>
          </a:p>
        </p:txBody>
      </p:sp>
      <p:sp>
        <p:nvSpPr>
          <p:cNvPr id="1439" name="Google Shape;1439;p118"/>
          <p:cNvSpPr txBox="1"/>
          <p:nvPr/>
        </p:nvSpPr>
        <p:spPr>
          <a:xfrm>
            <a:off x="712300" y="1445650"/>
            <a:ext cx="5397300" cy="831300"/>
          </a:xfrm>
          <a:prstGeom prst="rect">
            <a:avLst/>
          </a:prstGeom>
          <a:noFill/>
          <a:ln>
            <a:noFill/>
          </a:ln>
        </p:spPr>
        <p:txBody>
          <a:bodyPr spcFirstLastPara="1" wrap="square" lIns="0" tIns="0" rIns="0" bIns="0" anchor="t" anchorCtr="0">
            <a:spAutoFit/>
          </a:bodyPr>
          <a:lstStyle/>
          <a:p>
            <a:pPr marL="0" lvl="0" indent="0" algn="l" rtl="0">
              <a:lnSpc>
                <a:spcPct val="130000"/>
              </a:lnSpc>
              <a:spcBef>
                <a:spcPts val="0"/>
              </a:spcBef>
              <a:spcAft>
                <a:spcPts val="0"/>
              </a:spcAft>
              <a:buNone/>
            </a:pPr>
            <a:r>
              <a:rPr lang="en-GB" sz="1500">
                <a:solidFill>
                  <a:srgbClr val="2A3953"/>
                </a:solidFill>
                <a:latin typeface="Inter"/>
                <a:ea typeface="Inter"/>
                <a:cs typeface="Inter"/>
                <a:sym typeface="Inter"/>
              </a:rPr>
              <a:t>Students with disabilities, those who identify as neurodiverse and those who have a mental health condition make up a large part of college and university populations</a:t>
            </a:r>
            <a:endParaRPr sz="1800">
              <a:solidFill>
                <a:srgbClr val="E12362"/>
              </a:solidFill>
              <a:latin typeface="Inter"/>
              <a:ea typeface="Inter"/>
              <a:cs typeface="Inter"/>
              <a:sym typeface="Inter"/>
            </a:endParaRPr>
          </a:p>
        </p:txBody>
      </p:sp>
      <p:pic>
        <p:nvPicPr>
          <p:cNvPr id="1440" name="Google Shape;1440;p118" descr="Texthelper characters using EdTech"/>
          <p:cNvPicPr preferRelativeResize="0"/>
          <p:nvPr/>
        </p:nvPicPr>
        <p:blipFill rotWithShape="1">
          <a:blip r:embed="rId3">
            <a:alphaModFix/>
          </a:blip>
          <a:srcRect l="12724" t="18928" r="22318" b="21093"/>
          <a:stretch/>
        </p:blipFill>
        <p:spPr>
          <a:xfrm>
            <a:off x="7140256" y="732457"/>
            <a:ext cx="1789501" cy="1652265"/>
          </a:xfrm>
          <a:prstGeom prst="rect">
            <a:avLst/>
          </a:prstGeom>
          <a:noFill/>
          <a:ln>
            <a:noFill/>
          </a:ln>
        </p:spPr>
      </p:pic>
      <p:sp>
        <p:nvSpPr>
          <p:cNvPr id="1434" name="Google Shape;1434;p118"/>
          <p:cNvSpPr txBox="1"/>
          <p:nvPr/>
        </p:nvSpPr>
        <p:spPr>
          <a:xfrm>
            <a:off x="712291" y="2525882"/>
            <a:ext cx="1881000" cy="6465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4200">
                <a:solidFill>
                  <a:srgbClr val="2A3953"/>
                </a:solidFill>
                <a:latin typeface="Plus Jakarta Sans ExtraBold"/>
                <a:ea typeface="Plus Jakarta Sans ExtraBold"/>
                <a:cs typeface="Plus Jakarta Sans ExtraBold"/>
                <a:sym typeface="Plus Jakarta Sans ExtraBold"/>
              </a:rPr>
              <a:t>19.4</a:t>
            </a:r>
            <a:r>
              <a:rPr lang="en-GB" sz="4200" baseline="30000">
                <a:solidFill>
                  <a:srgbClr val="2A3953"/>
                </a:solidFill>
                <a:latin typeface="Plus Jakarta Sans ExtraBold"/>
                <a:ea typeface="Plus Jakarta Sans ExtraBold"/>
                <a:cs typeface="Plus Jakarta Sans ExtraBold"/>
                <a:sym typeface="Plus Jakarta Sans ExtraBold"/>
              </a:rPr>
              <a:t>%</a:t>
            </a:r>
            <a:endParaRPr sz="4200" baseline="30000">
              <a:solidFill>
                <a:srgbClr val="E12362"/>
              </a:solidFill>
              <a:latin typeface="Plus Jakarta Sans ExtraBold"/>
              <a:ea typeface="Plus Jakarta Sans ExtraBold"/>
              <a:cs typeface="Plus Jakarta Sans ExtraBold"/>
              <a:sym typeface="Plus Jakarta Sans ExtraBold"/>
            </a:endParaRPr>
          </a:p>
        </p:txBody>
      </p:sp>
      <p:sp>
        <p:nvSpPr>
          <p:cNvPr id="1433" name="Google Shape;1433;p118"/>
          <p:cNvSpPr txBox="1"/>
          <p:nvPr/>
        </p:nvSpPr>
        <p:spPr>
          <a:xfrm>
            <a:off x="679741" y="3237314"/>
            <a:ext cx="1946100" cy="1357500"/>
          </a:xfrm>
          <a:prstGeom prst="rect">
            <a:avLst/>
          </a:prstGeom>
          <a:noFill/>
          <a:ln>
            <a:noFill/>
          </a:ln>
        </p:spPr>
        <p:txBody>
          <a:bodyPr spcFirstLastPara="1" wrap="square" lIns="0" tIns="0" rIns="0" bIns="0" anchor="t" anchorCtr="0">
            <a:spAutoFit/>
          </a:bodyPr>
          <a:lstStyle/>
          <a:p>
            <a:pPr marL="0" lvl="0" indent="0" algn="l" rtl="0">
              <a:lnSpc>
                <a:spcPct val="130000"/>
              </a:lnSpc>
              <a:spcBef>
                <a:spcPts val="0"/>
              </a:spcBef>
              <a:spcAft>
                <a:spcPts val="500"/>
              </a:spcAft>
              <a:buNone/>
            </a:pPr>
            <a:r>
              <a:rPr lang="en-GB" sz="1800">
                <a:solidFill>
                  <a:srgbClr val="2A3953"/>
                </a:solidFill>
                <a:latin typeface="Inter"/>
                <a:ea typeface="Inter"/>
                <a:cs typeface="Inter"/>
                <a:sym typeface="Inter"/>
              </a:rPr>
              <a:t>of college students reports having a disability.</a:t>
            </a:r>
            <a:r>
              <a:rPr lang="en-GB" sz="1800" baseline="30000">
                <a:solidFill>
                  <a:srgbClr val="2A3953"/>
                </a:solidFill>
                <a:latin typeface="Inter"/>
                <a:ea typeface="Inter"/>
                <a:cs typeface="Inter"/>
                <a:sym typeface="Inter"/>
              </a:rPr>
              <a:t>1</a:t>
            </a:r>
            <a:endParaRPr sz="1800" baseline="30000">
              <a:latin typeface="Inter"/>
              <a:ea typeface="Inter"/>
              <a:cs typeface="Inter"/>
              <a:sym typeface="Inter"/>
            </a:endParaRPr>
          </a:p>
        </p:txBody>
      </p:sp>
      <p:sp>
        <p:nvSpPr>
          <p:cNvPr id="1435" name="Google Shape;1435;p118"/>
          <p:cNvSpPr txBox="1"/>
          <p:nvPr/>
        </p:nvSpPr>
        <p:spPr>
          <a:xfrm>
            <a:off x="3419501" y="2525875"/>
            <a:ext cx="2023500" cy="6465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4200">
                <a:solidFill>
                  <a:srgbClr val="2A3953"/>
                </a:solidFill>
                <a:latin typeface="Plus Jakarta Sans ExtraBold"/>
                <a:ea typeface="Plus Jakarta Sans ExtraBold"/>
                <a:cs typeface="Plus Jakarta Sans ExtraBold"/>
                <a:sym typeface="Plus Jakarta Sans ExtraBold"/>
              </a:rPr>
              <a:t>11-30</a:t>
            </a:r>
            <a:r>
              <a:rPr lang="en-GB" sz="4200" baseline="30000">
                <a:solidFill>
                  <a:srgbClr val="2A3953"/>
                </a:solidFill>
                <a:latin typeface="Plus Jakarta Sans ExtraBold"/>
                <a:ea typeface="Plus Jakarta Sans ExtraBold"/>
                <a:cs typeface="Plus Jakarta Sans ExtraBold"/>
                <a:sym typeface="Plus Jakarta Sans ExtraBold"/>
              </a:rPr>
              <a:t>%</a:t>
            </a:r>
            <a:endParaRPr sz="4200" baseline="30000">
              <a:solidFill>
                <a:srgbClr val="E12362"/>
              </a:solidFill>
              <a:latin typeface="Plus Jakarta Sans ExtraBold"/>
              <a:ea typeface="Plus Jakarta Sans ExtraBold"/>
              <a:cs typeface="Plus Jakarta Sans ExtraBold"/>
              <a:sym typeface="Plus Jakarta Sans ExtraBold"/>
            </a:endParaRPr>
          </a:p>
        </p:txBody>
      </p:sp>
      <p:sp>
        <p:nvSpPr>
          <p:cNvPr id="1438" name="Google Shape;1438;p118"/>
          <p:cNvSpPr txBox="1"/>
          <p:nvPr/>
        </p:nvSpPr>
        <p:spPr>
          <a:xfrm>
            <a:off x="3419491" y="3172364"/>
            <a:ext cx="2258700" cy="1357500"/>
          </a:xfrm>
          <a:prstGeom prst="rect">
            <a:avLst/>
          </a:prstGeom>
          <a:noFill/>
          <a:ln>
            <a:noFill/>
          </a:ln>
        </p:spPr>
        <p:txBody>
          <a:bodyPr spcFirstLastPara="1" wrap="square" lIns="0" tIns="0" rIns="0" bIns="0" anchor="t" anchorCtr="0">
            <a:spAutoFit/>
          </a:bodyPr>
          <a:lstStyle/>
          <a:p>
            <a:pPr marL="0" lvl="0" indent="0" algn="l" rtl="0">
              <a:lnSpc>
                <a:spcPct val="130000"/>
              </a:lnSpc>
              <a:spcBef>
                <a:spcPts val="0"/>
              </a:spcBef>
              <a:spcAft>
                <a:spcPts val="500"/>
              </a:spcAft>
              <a:buNone/>
            </a:pPr>
            <a:r>
              <a:rPr lang="en-GB" sz="1800">
                <a:solidFill>
                  <a:srgbClr val="2A3953"/>
                </a:solidFill>
                <a:latin typeface="Inter"/>
                <a:ea typeface="Inter"/>
                <a:cs typeface="Inter"/>
                <a:sym typeface="Inter"/>
              </a:rPr>
              <a:t>Number of college students who identify as neurodiverse.</a:t>
            </a:r>
            <a:r>
              <a:rPr lang="en-GB" sz="1800" baseline="30000">
                <a:solidFill>
                  <a:srgbClr val="2A3953"/>
                </a:solidFill>
                <a:latin typeface="Inter"/>
                <a:ea typeface="Inter"/>
                <a:cs typeface="Inter"/>
                <a:sym typeface="Inter"/>
              </a:rPr>
              <a:t>2</a:t>
            </a:r>
            <a:endParaRPr sz="1800" baseline="30000">
              <a:latin typeface="Inter"/>
              <a:ea typeface="Inter"/>
              <a:cs typeface="Inter"/>
              <a:sym typeface="Inter"/>
            </a:endParaRPr>
          </a:p>
        </p:txBody>
      </p:sp>
      <p:sp>
        <p:nvSpPr>
          <p:cNvPr id="1436" name="Google Shape;1436;p118"/>
          <p:cNvSpPr txBox="1"/>
          <p:nvPr/>
        </p:nvSpPr>
        <p:spPr>
          <a:xfrm>
            <a:off x="6524066" y="2525882"/>
            <a:ext cx="2023500" cy="6465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4200">
                <a:solidFill>
                  <a:srgbClr val="2A3953"/>
                </a:solidFill>
                <a:latin typeface="Plus Jakarta Sans ExtraBold"/>
                <a:ea typeface="Plus Jakarta Sans ExtraBold"/>
                <a:cs typeface="Plus Jakarta Sans ExtraBold"/>
                <a:sym typeface="Plus Jakarta Sans ExtraBold"/>
              </a:rPr>
              <a:t>&gt;60</a:t>
            </a:r>
            <a:r>
              <a:rPr lang="en-GB" sz="4200" baseline="30000">
                <a:solidFill>
                  <a:srgbClr val="2A3953"/>
                </a:solidFill>
                <a:latin typeface="Plus Jakarta Sans ExtraBold"/>
                <a:ea typeface="Plus Jakarta Sans ExtraBold"/>
                <a:cs typeface="Plus Jakarta Sans ExtraBold"/>
                <a:sym typeface="Plus Jakarta Sans ExtraBold"/>
              </a:rPr>
              <a:t>%</a:t>
            </a:r>
            <a:endParaRPr sz="4200" baseline="30000">
              <a:solidFill>
                <a:srgbClr val="E12362"/>
              </a:solidFill>
              <a:latin typeface="Plus Jakarta Sans ExtraBold"/>
              <a:ea typeface="Plus Jakarta Sans ExtraBold"/>
              <a:cs typeface="Plus Jakarta Sans ExtraBold"/>
              <a:sym typeface="Plus Jakarta Sans ExtraBold"/>
            </a:endParaRPr>
          </a:p>
        </p:txBody>
      </p:sp>
      <p:sp>
        <p:nvSpPr>
          <p:cNvPr id="1437" name="Google Shape;1437;p118"/>
          <p:cNvSpPr txBox="1"/>
          <p:nvPr/>
        </p:nvSpPr>
        <p:spPr>
          <a:xfrm>
            <a:off x="6471851" y="3237325"/>
            <a:ext cx="2023500" cy="1717800"/>
          </a:xfrm>
          <a:prstGeom prst="rect">
            <a:avLst/>
          </a:prstGeom>
          <a:noFill/>
          <a:ln>
            <a:noFill/>
          </a:ln>
        </p:spPr>
        <p:txBody>
          <a:bodyPr spcFirstLastPara="1" wrap="square" lIns="0" tIns="0" rIns="0" bIns="0" anchor="t" anchorCtr="0">
            <a:spAutoFit/>
          </a:bodyPr>
          <a:lstStyle/>
          <a:p>
            <a:pPr marL="0" lvl="0" indent="0" algn="l" rtl="0">
              <a:lnSpc>
                <a:spcPct val="130000"/>
              </a:lnSpc>
              <a:spcBef>
                <a:spcPts val="0"/>
              </a:spcBef>
              <a:spcAft>
                <a:spcPts val="500"/>
              </a:spcAft>
              <a:buNone/>
            </a:pPr>
            <a:r>
              <a:rPr lang="en-GB" sz="1800">
                <a:solidFill>
                  <a:srgbClr val="2A3953"/>
                </a:solidFill>
                <a:latin typeface="Inter"/>
                <a:ea typeface="Inter"/>
                <a:cs typeface="Inter"/>
                <a:sym typeface="Inter"/>
              </a:rPr>
              <a:t>of college students meet the criteria for least one mental health condition.</a:t>
            </a:r>
            <a:r>
              <a:rPr lang="en-GB" sz="1800" baseline="30000">
                <a:solidFill>
                  <a:srgbClr val="2A3953"/>
                </a:solidFill>
                <a:latin typeface="Inter"/>
                <a:ea typeface="Inter"/>
                <a:cs typeface="Inter"/>
                <a:sym typeface="Inter"/>
              </a:rPr>
              <a:t>3</a:t>
            </a:r>
            <a:endParaRPr sz="1800" baseline="30000">
              <a:latin typeface="Inter"/>
              <a:ea typeface="Inter"/>
              <a:cs typeface="Inter"/>
              <a:sym typeface="Inter"/>
            </a:endParaRPr>
          </a:p>
        </p:txBody>
      </p:sp>
      <p:sp>
        <p:nvSpPr>
          <p:cNvPr id="1432" name="Google Shape;1432;p1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sld>
</file>

<file path=ppt/theme/theme1.xml><?xml version="1.0" encoding="utf-8"?>
<a:theme xmlns:a="http://schemas.openxmlformats.org/drawingml/2006/main"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TotalTime>
  <Words>1950</Words>
  <Application>Microsoft Office PowerPoint</Application>
  <PresentationFormat>On-screen Show (16:9)</PresentationFormat>
  <Paragraphs>289</Paragraphs>
  <Slides>53</Slides>
  <Notes>53</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53</vt:i4>
      </vt:variant>
    </vt:vector>
  </HeadingPairs>
  <TitlesOfParts>
    <vt:vector size="69" baseType="lpstr">
      <vt:lpstr>Open Sans</vt:lpstr>
      <vt:lpstr>Lexend Deca</vt:lpstr>
      <vt:lpstr>Plus Jakarta Sans ExtraBold</vt:lpstr>
      <vt:lpstr>Arial</vt:lpstr>
      <vt:lpstr>Inter ExtraBold</vt:lpstr>
      <vt:lpstr>Inter Medium</vt:lpstr>
      <vt:lpstr>Inter</vt:lpstr>
      <vt:lpstr>Plus Jakarta Sans</vt:lpstr>
      <vt:lpstr>Inter SemiBold</vt:lpstr>
      <vt:lpstr>Texthelp</vt:lpstr>
      <vt:lpstr>Texthelp</vt:lpstr>
      <vt:lpstr>Texthelp</vt:lpstr>
      <vt:lpstr>Texthelp</vt:lpstr>
      <vt:lpstr>Texthelp</vt:lpstr>
      <vt:lpstr>Texthelp</vt:lpstr>
      <vt:lpstr>Texthelp</vt:lpstr>
      <vt:lpstr>Infusing Innovation into Texthelp Tools: Improvements and Exciting Updates</vt:lpstr>
      <vt:lpstr>Hello There!</vt:lpstr>
      <vt:lpstr>Today’s Agenda</vt:lpstr>
      <vt:lpstr>Our Students &amp; Learner Preparedness</vt:lpstr>
      <vt:lpstr>Reality of our Campus Populations</vt:lpstr>
      <vt:lpstr>Students of today</vt:lpstr>
      <vt:lpstr>Depth and breath of student access</vt:lpstr>
      <vt:lpstr>Disclosure in Higher Ed</vt:lpstr>
      <vt:lpstr>Disability and Neurodiversity</vt:lpstr>
      <vt:lpstr>Weis, R., Waters, E.A. Evidence-Based Accommodations for Postsecondary Students with Disabilities: Beware the Base Rate Fallacy. Psychol. Inj. and Law 16, 213–226 (2023). https://doi.org/10.1007/s12207-023-09471-7 </vt:lpstr>
      <vt:lpstr>Academic Preparedness: Reading </vt:lpstr>
      <vt:lpstr>Academic Preparedness: Notetaking </vt:lpstr>
      <vt:lpstr>Academic Preparedness: Overall </vt:lpstr>
      <vt:lpstr>In the Headlines</vt:lpstr>
      <vt:lpstr>Article Links</vt:lpstr>
      <vt:lpstr>Read&amp;Write</vt:lpstr>
      <vt:lpstr>OrbitNote</vt:lpstr>
      <vt:lpstr>Equatio</vt:lpstr>
      <vt:lpstr>Let’s Take a Peek - Learner Preparedness</vt:lpstr>
      <vt:lpstr>Custom topics</vt:lpstr>
      <vt:lpstr>Outline Tool</vt:lpstr>
      <vt:lpstr>Learner-Centered Adoption</vt:lpstr>
      <vt:lpstr>Satisfaction with Technology </vt:lpstr>
      <vt:lpstr>Students at the center</vt:lpstr>
      <vt:lpstr>Let’s Take a Peek - Learner-Centered Adoption</vt:lpstr>
      <vt:lpstr>The New Experience Contains 2 Ways In Which A Learner Can Use The Product</vt:lpstr>
      <vt:lpstr>Digital Transformation</vt:lpstr>
      <vt:lpstr>What’s Digital Transformation</vt:lpstr>
      <vt:lpstr>What’s Digital Transformation Numbers</vt:lpstr>
      <vt:lpstr>Online Learning</vt:lpstr>
      <vt:lpstr>Evolution of education online</vt:lpstr>
      <vt:lpstr>Let’s Take a Peek - Digital Transformation</vt:lpstr>
      <vt:lpstr>Platform integrations</vt:lpstr>
      <vt:lpstr>Integration in education is key</vt:lpstr>
      <vt:lpstr>OrbitNote Refresh Dashboard</vt:lpstr>
      <vt:lpstr>OrbitNote Refresh Interface</vt:lpstr>
      <vt:lpstr>New Input Method!  Whiteboard Tool</vt:lpstr>
      <vt:lpstr>Data and Analytics</vt:lpstr>
      <vt:lpstr>Show me the data!</vt:lpstr>
      <vt:lpstr>Let’s Take a Peek - Data &amp; Analytics</vt:lpstr>
      <vt:lpstr>What is the Data Dashboard?</vt:lpstr>
      <vt:lpstr>Data Dashboard Product Page</vt:lpstr>
      <vt:lpstr>Data Dashboard Top Website</vt:lpstr>
      <vt:lpstr>Data Dashboard Roadmap</vt:lpstr>
      <vt:lpstr>Artificial Intelligence</vt:lpstr>
      <vt:lpstr>Artificial Intelligence Sentiments</vt:lpstr>
      <vt:lpstr>Artificial Intelligence Numbers</vt:lpstr>
      <vt:lpstr>Let’s Take a Peek - AI</vt:lpstr>
      <vt:lpstr>New Voices (finally!)</vt:lpstr>
      <vt:lpstr>New and improved voice list</vt:lpstr>
      <vt:lpstr>Equatio Math Mentor</vt:lpstr>
      <vt:lpstr>Questions &amp; Discussion</vt:lpstr>
      <vt:lpstr>Let’s Connect!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Infusing Innovation into Texthelp Tools: Improvements and Exciting Updates</dc:title>
  <cp:lastModifiedBy>Rachel Kruzel</cp:lastModifiedBy>
  <cp:revision>5</cp:revision>
  <dcterms:modified xsi:type="dcterms:W3CDTF">2024-11-08T02:26:02Z</dcterms:modified>
</cp:coreProperties>
</file>