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4"/>
  </p:sldMasterIdLst>
  <p:notesMasterIdLst>
    <p:notesMasterId r:id="rId30"/>
  </p:notesMasterIdLst>
  <p:handoutMasterIdLst>
    <p:handoutMasterId r:id="rId31"/>
  </p:handoutMasterIdLst>
  <p:sldIdLst>
    <p:sldId id="829" r:id="rId5"/>
    <p:sldId id="832" r:id="rId6"/>
    <p:sldId id="834" r:id="rId7"/>
    <p:sldId id="839" r:id="rId8"/>
    <p:sldId id="840" r:id="rId9"/>
    <p:sldId id="835" r:id="rId10"/>
    <p:sldId id="837" r:id="rId11"/>
    <p:sldId id="838" r:id="rId12"/>
    <p:sldId id="836" r:id="rId13"/>
    <p:sldId id="841" r:id="rId14"/>
    <p:sldId id="842" r:id="rId15"/>
    <p:sldId id="675" r:id="rId16"/>
    <p:sldId id="849" r:id="rId17"/>
    <p:sldId id="852" r:id="rId18"/>
    <p:sldId id="843" r:id="rId19"/>
    <p:sldId id="844" r:id="rId20"/>
    <p:sldId id="257" r:id="rId21"/>
    <p:sldId id="258" r:id="rId22"/>
    <p:sldId id="851" r:id="rId23"/>
    <p:sldId id="850" r:id="rId24"/>
    <p:sldId id="853" r:id="rId25"/>
    <p:sldId id="854" r:id="rId26"/>
    <p:sldId id="855" r:id="rId27"/>
    <p:sldId id="807" r:id="rId28"/>
    <p:sldId id="833" r:id="rId29"/>
  </p:sldIdLst>
  <p:sldSz cx="9144000" cy="5143500" type="screen16x9"/>
  <p:notesSz cx="6858000" cy="9144000"/>
  <p:embeddedFontLst>
    <p:embeddedFont>
      <p:font typeface="Bradley Hand ITC" panose="03070402050302030203" pitchFamily="66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94">
          <p15:clr>
            <a:srgbClr val="9AA0A6"/>
          </p15:clr>
        </p15:guide>
        <p15:guide id="4" orient="horz" pos="3192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11A584-10D3-4841-92A8-1F079CA2A438}" v="54" dt="2023-11-05T22:01:33.992"/>
    <p1510:client id="{22BFB4B4-4CE5-1505-E1C6-449A4C959A14}" v="393" dt="2023-11-06T23:20:48.196"/>
    <p1510:client id="{38643AC5-D581-4BDB-9E28-86B89D6209F0}" v="54" dt="2023-11-06T15:23:20.154"/>
    <p1510:client id="{7915679B-4372-4067-1B6B-767DF6402128}" v="49" dt="2023-11-07T05:11:47.931"/>
    <p1510:client id="{D2946E25-42C3-40EC-ABC0-46EA629AB31A}" v="352" dt="2023-11-06T05:02:36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67" autoAdjust="0"/>
  </p:normalViewPr>
  <p:slideViewPr>
    <p:cSldViewPr snapToGrid="0">
      <p:cViewPr>
        <p:scale>
          <a:sx n="100" d="100"/>
          <a:sy n="100" d="100"/>
        </p:scale>
        <p:origin x="1176" y="516"/>
      </p:cViewPr>
      <p:guideLst>
        <p:guide orient="horz" pos="1620"/>
        <p:guide pos="2880"/>
        <p:guide pos="194"/>
        <p:guide orient="horz" pos="31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iffer@alum.mit.edu" userId="S::urn:spo:guest#soiffer@alum.mit.edu::" providerId="AD" clId="Web-{22BFB4B4-4CE5-1505-E1C6-449A4C959A14}"/>
    <pc:docChg chg="addSld modSld modSection">
      <pc:chgData name="soiffer@alum.mit.edu" userId="S::urn:spo:guest#soiffer@alum.mit.edu::" providerId="AD" clId="Web-{22BFB4B4-4CE5-1505-E1C6-449A4C959A14}" dt="2023-11-06T23:20:48.196" v="368" actId="1076"/>
      <pc:docMkLst>
        <pc:docMk/>
      </pc:docMkLst>
      <pc:sldChg chg="addSp delSp modSp new modMedia addAnim">
        <pc:chgData name="soiffer@alum.mit.edu" userId="S::urn:spo:guest#soiffer@alum.mit.edu::" providerId="AD" clId="Web-{22BFB4B4-4CE5-1505-E1C6-449A4C959A14}" dt="2023-11-06T23:20:48.196" v="368" actId="1076"/>
        <pc:sldMkLst>
          <pc:docMk/>
          <pc:sldMk cId="3275888334" sldId="852"/>
        </pc:sldMkLst>
        <pc:spChg chg="mod ord modVis">
          <ac:chgData name="soiffer@alum.mit.edu" userId="S::urn:spo:guest#soiffer@alum.mit.edu::" providerId="AD" clId="Web-{22BFB4B4-4CE5-1505-E1C6-449A4C959A14}" dt="2023-11-06T22:29:17.993" v="181"/>
          <ac:spMkLst>
            <pc:docMk/>
            <pc:sldMk cId="3275888334" sldId="852"/>
            <ac:spMk id="2" creationId="{B830287F-20CD-AB90-1D5E-A0691339B6CF}"/>
          </ac:spMkLst>
        </pc:spChg>
        <pc:spChg chg="mod ord">
          <ac:chgData name="soiffer@alum.mit.edu" userId="S::urn:spo:guest#soiffer@alum.mit.edu::" providerId="AD" clId="Web-{22BFB4B4-4CE5-1505-E1C6-449A4C959A14}" dt="2023-11-06T22:45:31.069" v="260" actId="20577"/>
          <ac:spMkLst>
            <pc:docMk/>
            <pc:sldMk cId="3275888334" sldId="852"/>
            <ac:spMk id="3" creationId="{174CB2ED-D8F3-E8BD-33F7-9F820E313801}"/>
          </ac:spMkLst>
        </pc:spChg>
        <pc:graphicFrameChg chg="add mod ord modGraphic">
          <ac:chgData name="soiffer@alum.mit.edu" userId="S::urn:spo:guest#soiffer@alum.mit.edu::" providerId="AD" clId="Web-{22BFB4B4-4CE5-1505-E1C6-449A4C959A14}" dt="2023-11-06T22:53:46.975" v="329"/>
          <ac:graphicFrameMkLst>
            <pc:docMk/>
            <pc:sldMk cId="3275888334" sldId="852"/>
            <ac:graphicFrameMk id="7" creationId="{CF5DCCC9-DA4E-3BD8-0633-FFA8516CED42}"/>
          </ac:graphicFrameMkLst>
        </pc:graphicFrameChg>
        <pc:picChg chg="add del mod ord">
          <ac:chgData name="soiffer@alum.mit.edu" userId="S::urn:spo:guest#soiffer@alum.mit.edu::" providerId="AD" clId="Web-{22BFB4B4-4CE5-1505-E1C6-449A4C959A14}" dt="2023-11-06T22:43:26.800" v="244"/>
          <ac:picMkLst>
            <pc:docMk/>
            <pc:sldMk cId="3275888334" sldId="852"/>
            <ac:picMk id="4" creationId="{172E2CB6-79BA-0107-827C-31703C40AE72}"/>
          </ac:picMkLst>
        </pc:picChg>
        <pc:picChg chg="add del mod ord">
          <ac:chgData name="soiffer@alum.mit.edu" userId="S::urn:spo:guest#soiffer@alum.mit.edu::" providerId="AD" clId="Web-{22BFB4B4-4CE5-1505-E1C6-449A4C959A14}" dt="2023-11-06T22:43:17.831" v="242"/>
          <ac:picMkLst>
            <pc:docMk/>
            <pc:sldMk cId="3275888334" sldId="852"/>
            <ac:picMk id="5" creationId="{DB156F12-5E70-6493-DD88-3A9FC4B0432E}"/>
          </ac:picMkLst>
        </pc:picChg>
        <pc:picChg chg="add del mod ord">
          <ac:chgData name="soiffer@alum.mit.edu" userId="S::urn:spo:guest#soiffer@alum.mit.edu::" providerId="AD" clId="Web-{22BFB4B4-4CE5-1505-E1C6-449A4C959A14}" dt="2023-11-06T22:43:24.253" v="243"/>
          <ac:picMkLst>
            <pc:docMk/>
            <pc:sldMk cId="3275888334" sldId="852"/>
            <ac:picMk id="6" creationId="{A0F802C7-7221-A207-318B-1399B5ACDB4C}"/>
          </ac:picMkLst>
        </pc:picChg>
        <pc:picChg chg="add del mod">
          <ac:chgData name="soiffer@alum.mit.edu" userId="S::urn:spo:guest#soiffer@alum.mit.edu::" providerId="AD" clId="Web-{22BFB4B4-4CE5-1505-E1C6-449A4C959A14}" dt="2023-11-06T22:38:31.916" v="229"/>
          <ac:picMkLst>
            <pc:docMk/>
            <pc:sldMk cId="3275888334" sldId="852"/>
            <ac:picMk id="8" creationId="{3BF0AD06-EDD7-427D-D208-DC6B33FE227C}"/>
          </ac:picMkLst>
        </pc:picChg>
        <pc:picChg chg="add mod">
          <ac:chgData name="soiffer@alum.mit.edu" userId="S::urn:spo:guest#soiffer@alum.mit.edu::" providerId="AD" clId="Web-{22BFB4B4-4CE5-1505-E1C6-449A4C959A14}" dt="2023-11-06T22:54:40.742" v="339" actId="1076"/>
          <ac:picMkLst>
            <pc:docMk/>
            <pc:sldMk cId="3275888334" sldId="852"/>
            <ac:picMk id="9" creationId="{EEA21CA6-8DAA-7B5D-BB04-0549E7B04F69}"/>
          </ac:picMkLst>
        </pc:picChg>
        <pc:picChg chg="add mod">
          <ac:chgData name="soiffer@alum.mit.edu" userId="S::urn:spo:guest#soiffer@alum.mit.edu::" providerId="AD" clId="Web-{22BFB4B4-4CE5-1505-E1C6-449A4C959A14}" dt="2023-11-06T22:54:40.695" v="336" actId="1076"/>
          <ac:picMkLst>
            <pc:docMk/>
            <pc:sldMk cId="3275888334" sldId="852"/>
            <ac:picMk id="10" creationId="{2D481C9D-477E-CA1C-D553-C9FE6208889A}"/>
          </ac:picMkLst>
        </pc:picChg>
        <pc:picChg chg="add mod">
          <ac:chgData name="soiffer@alum.mit.edu" userId="S::urn:spo:guest#soiffer@alum.mit.edu::" providerId="AD" clId="Web-{22BFB4B4-4CE5-1505-E1C6-449A4C959A14}" dt="2023-11-06T22:54:40.711" v="337" actId="1076"/>
          <ac:picMkLst>
            <pc:docMk/>
            <pc:sldMk cId="3275888334" sldId="852"/>
            <ac:picMk id="11" creationId="{E8D0864D-E413-FA9A-61D3-C259B71B5929}"/>
          </ac:picMkLst>
        </pc:picChg>
        <pc:picChg chg="add mod">
          <ac:chgData name="soiffer@alum.mit.edu" userId="S::urn:spo:guest#soiffer@alum.mit.edu::" providerId="AD" clId="Web-{22BFB4B4-4CE5-1505-E1C6-449A4C959A14}" dt="2023-11-06T22:54:40.727" v="338" actId="1076"/>
          <ac:picMkLst>
            <pc:docMk/>
            <pc:sldMk cId="3275888334" sldId="852"/>
            <ac:picMk id="12" creationId="{EF13F375-62D8-5497-0CF3-E268B96A8FA9}"/>
          </ac:picMkLst>
        </pc:picChg>
        <pc:picChg chg="add mod">
          <ac:chgData name="soiffer@alum.mit.edu" userId="S::urn:spo:guest#soiffer@alum.mit.edu::" providerId="AD" clId="Web-{22BFB4B4-4CE5-1505-E1C6-449A4C959A14}" dt="2023-11-06T23:12:15.946" v="366"/>
          <ac:picMkLst>
            <pc:docMk/>
            <pc:sldMk cId="3275888334" sldId="852"/>
            <ac:picMk id="14" creationId="{FBF5446C-A0D5-0BFC-5D52-23B0558E12D5}"/>
          </ac:picMkLst>
        </pc:picChg>
        <pc:picChg chg="add mod">
          <ac:chgData name="soiffer@alum.mit.edu" userId="S::urn:spo:guest#soiffer@alum.mit.edu::" providerId="AD" clId="Web-{22BFB4B4-4CE5-1505-E1C6-449A4C959A14}" dt="2023-11-06T22:57:28.732" v="359"/>
          <ac:picMkLst>
            <pc:docMk/>
            <pc:sldMk cId="3275888334" sldId="852"/>
            <ac:picMk id="16" creationId="{6B136B4D-109F-5978-010A-B29861A0837E}"/>
          </ac:picMkLst>
        </pc:picChg>
        <pc:picChg chg="add mod">
          <ac:chgData name="soiffer@alum.mit.edu" userId="S::urn:spo:guest#soiffer@alum.mit.edu::" providerId="AD" clId="Web-{22BFB4B4-4CE5-1505-E1C6-449A4C959A14}" dt="2023-11-06T22:57:28.747" v="360"/>
          <ac:picMkLst>
            <pc:docMk/>
            <pc:sldMk cId="3275888334" sldId="852"/>
            <ac:picMk id="18" creationId="{08F7CE12-DF6E-5A70-3120-313955890B64}"/>
          </ac:picMkLst>
        </pc:picChg>
        <pc:picChg chg="add mod">
          <ac:chgData name="soiffer@alum.mit.edu" userId="S::urn:spo:guest#soiffer@alum.mit.edu::" providerId="AD" clId="Web-{22BFB4B4-4CE5-1505-E1C6-449A4C959A14}" dt="2023-11-06T23:20:48.196" v="368" actId="1076"/>
          <ac:picMkLst>
            <pc:docMk/>
            <pc:sldMk cId="3275888334" sldId="852"/>
            <ac:picMk id="19" creationId="{BB4C371B-DD09-EE3D-B2D1-6AFD9AC5AB79}"/>
          </ac:picMkLst>
        </pc:picChg>
      </pc:sldChg>
    </pc:docChg>
  </pc:docChgLst>
  <pc:docChgLst>
    <pc:chgData name="Richwine, Brian L" userId="144c57f6-9cd2-4ffe-bdba-3e72758fe0fd" providerId="ADAL" clId="{38643AC5-D581-4BDB-9E28-86B89D6209F0}"/>
    <pc:docChg chg="custSel addSld delSld modSld modSection">
      <pc:chgData name="Richwine, Brian L" userId="144c57f6-9cd2-4ffe-bdba-3e72758fe0fd" providerId="ADAL" clId="{38643AC5-D581-4BDB-9E28-86B89D6209F0}" dt="2023-11-06T15:27:29.071" v="737" actId="2696"/>
      <pc:docMkLst>
        <pc:docMk/>
      </pc:docMkLst>
      <pc:sldChg chg="del">
        <pc:chgData name="Richwine, Brian L" userId="144c57f6-9cd2-4ffe-bdba-3e72758fe0fd" providerId="ADAL" clId="{38643AC5-D581-4BDB-9E28-86B89D6209F0}" dt="2023-11-06T15:27:29.071" v="737" actId="2696"/>
        <pc:sldMkLst>
          <pc:docMk/>
          <pc:sldMk cId="1725265551" sldId="793"/>
        </pc:sldMkLst>
      </pc:sldChg>
      <pc:sldChg chg="addSp delSp modSp mod">
        <pc:chgData name="Richwine, Brian L" userId="144c57f6-9cd2-4ffe-bdba-3e72758fe0fd" providerId="ADAL" clId="{38643AC5-D581-4BDB-9E28-86B89D6209F0}" dt="2023-11-06T15:18:59.781" v="697" actId="962"/>
        <pc:sldMkLst>
          <pc:docMk/>
          <pc:sldMk cId="4128706035" sldId="796"/>
        </pc:sldMkLst>
        <pc:spChg chg="add del mod">
          <ac:chgData name="Richwine, Brian L" userId="144c57f6-9cd2-4ffe-bdba-3e72758fe0fd" providerId="ADAL" clId="{38643AC5-D581-4BDB-9E28-86B89D6209F0}" dt="2023-11-06T15:16:12.930" v="187"/>
          <ac:spMkLst>
            <pc:docMk/>
            <pc:sldMk cId="4128706035" sldId="796"/>
            <ac:spMk id="3" creationId="{9C0DDB14-3054-8F2D-EFFA-6590BD1302AF}"/>
          </ac:spMkLst>
        </pc:spChg>
        <pc:picChg chg="add mod modCrop">
          <ac:chgData name="Richwine, Brian L" userId="144c57f6-9cd2-4ffe-bdba-3e72758fe0fd" providerId="ADAL" clId="{38643AC5-D581-4BDB-9E28-86B89D6209F0}" dt="2023-11-06T15:18:59.781" v="697" actId="962"/>
          <ac:picMkLst>
            <pc:docMk/>
            <pc:sldMk cId="4128706035" sldId="796"/>
            <ac:picMk id="4" creationId="{C10FFFC8-15D1-8AC4-ABE8-340A402BD875}"/>
          </ac:picMkLst>
        </pc:picChg>
        <pc:picChg chg="del">
          <ac:chgData name="Richwine, Brian L" userId="144c57f6-9cd2-4ffe-bdba-3e72758fe0fd" providerId="ADAL" clId="{38643AC5-D581-4BDB-9E28-86B89D6209F0}" dt="2023-11-06T15:16:07.229" v="186" actId="478"/>
          <ac:picMkLst>
            <pc:docMk/>
            <pc:sldMk cId="4128706035" sldId="796"/>
            <ac:picMk id="9" creationId="{50924835-89CD-8B07-80BF-CF2CA8CE05D4}"/>
          </ac:picMkLst>
        </pc:picChg>
      </pc:sldChg>
      <pc:sldChg chg="addSp delSp modSp mod modNotesTx">
        <pc:chgData name="Richwine, Brian L" userId="144c57f6-9cd2-4ffe-bdba-3e72758fe0fd" providerId="ADAL" clId="{38643AC5-D581-4BDB-9E28-86B89D6209F0}" dt="2023-11-06T15:26:55.173" v="736" actId="1036"/>
        <pc:sldMkLst>
          <pc:docMk/>
          <pc:sldMk cId="1188469687" sldId="848"/>
        </pc:sldMkLst>
        <pc:spChg chg="mod">
          <ac:chgData name="Richwine, Brian L" userId="144c57f6-9cd2-4ffe-bdba-3e72758fe0fd" providerId="ADAL" clId="{38643AC5-D581-4BDB-9E28-86B89D6209F0}" dt="2023-11-06T15:26:26.914" v="723" actId="20577"/>
          <ac:spMkLst>
            <pc:docMk/>
            <pc:sldMk cId="1188469687" sldId="848"/>
            <ac:spMk id="7" creationId="{C98F26FE-4F4E-4336-67CE-FEC6BD550E77}"/>
          </ac:spMkLst>
        </pc:spChg>
        <pc:spChg chg="mod">
          <ac:chgData name="Richwine, Brian L" userId="144c57f6-9cd2-4ffe-bdba-3e72758fe0fd" providerId="ADAL" clId="{38643AC5-D581-4BDB-9E28-86B89D6209F0}" dt="2023-11-06T15:20:39.144" v="699" actId="207"/>
          <ac:spMkLst>
            <pc:docMk/>
            <pc:sldMk cId="1188469687" sldId="848"/>
            <ac:spMk id="8" creationId="{670F9393-1F98-9D2D-B909-5E99F7C53518}"/>
          </ac:spMkLst>
        </pc:spChg>
        <pc:picChg chg="del">
          <ac:chgData name="Richwine, Brian L" userId="144c57f6-9cd2-4ffe-bdba-3e72758fe0fd" providerId="ADAL" clId="{38643AC5-D581-4BDB-9E28-86B89D6209F0}" dt="2023-11-06T15:25:44.534" v="719" actId="478"/>
          <ac:picMkLst>
            <pc:docMk/>
            <pc:sldMk cId="1188469687" sldId="848"/>
            <ac:picMk id="2" creationId="{BCC20287-8FAE-C6CC-9173-D7B1E5241C3C}"/>
          </ac:picMkLst>
        </pc:picChg>
        <pc:picChg chg="add mod modCrop">
          <ac:chgData name="Richwine, Brian L" userId="144c57f6-9cd2-4ffe-bdba-3e72758fe0fd" providerId="ADAL" clId="{38643AC5-D581-4BDB-9E28-86B89D6209F0}" dt="2023-11-06T15:26:55.173" v="736" actId="1036"/>
          <ac:picMkLst>
            <pc:docMk/>
            <pc:sldMk cId="1188469687" sldId="848"/>
            <ac:picMk id="4" creationId="{9A4B21AF-20D6-493B-2DF3-4C40D52AD4FB}"/>
          </ac:picMkLst>
        </pc:picChg>
      </pc:sldChg>
      <pc:sldChg chg="modSp mod">
        <pc:chgData name="Richwine, Brian L" userId="144c57f6-9cd2-4ffe-bdba-3e72758fe0fd" providerId="ADAL" clId="{38643AC5-D581-4BDB-9E28-86B89D6209F0}" dt="2023-11-06T14:49:06.798" v="0" actId="14861"/>
        <pc:sldMkLst>
          <pc:docMk/>
          <pc:sldMk cId="11496696" sldId="849"/>
        </pc:sldMkLst>
        <pc:picChg chg="mod">
          <ac:chgData name="Richwine, Brian L" userId="144c57f6-9cd2-4ffe-bdba-3e72758fe0fd" providerId="ADAL" clId="{38643AC5-D581-4BDB-9E28-86B89D6209F0}" dt="2023-11-06T14:49:06.798" v="0" actId="14861"/>
          <ac:picMkLst>
            <pc:docMk/>
            <pc:sldMk cId="11496696" sldId="849"/>
            <ac:picMk id="4" creationId="{F28E66AD-77CB-DAB0-BB62-F7697D3CDA24}"/>
          </ac:picMkLst>
        </pc:picChg>
      </pc:sldChg>
      <pc:sldChg chg="modSp mod">
        <pc:chgData name="Richwine, Brian L" userId="144c57f6-9cd2-4ffe-bdba-3e72758fe0fd" providerId="ADAL" clId="{38643AC5-D581-4BDB-9E28-86B89D6209F0}" dt="2023-11-06T14:50:12.940" v="2" actId="948"/>
        <pc:sldMkLst>
          <pc:docMk/>
          <pc:sldMk cId="2166242021" sldId="850"/>
        </pc:sldMkLst>
        <pc:spChg chg="mod">
          <ac:chgData name="Richwine, Brian L" userId="144c57f6-9cd2-4ffe-bdba-3e72758fe0fd" providerId="ADAL" clId="{38643AC5-D581-4BDB-9E28-86B89D6209F0}" dt="2023-11-06T14:50:12.940" v="2" actId="948"/>
          <ac:spMkLst>
            <pc:docMk/>
            <pc:sldMk cId="2166242021" sldId="850"/>
            <ac:spMk id="3" creationId="{DDC761FA-8F43-FB02-FA94-C090559F4431}"/>
          </ac:spMkLst>
        </pc:spChg>
      </pc:sldChg>
      <pc:sldChg chg="addSp delSp modSp add mod modClrScheme delAnim chgLayout">
        <pc:chgData name="Richwine, Brian L" userId="144c57f6-9cd2-4ffe-bdba-3e72758fe0fd" providerId="ADAL" clId="{38643AC5-D581-4BDB-9E28-86B89D6209F0}" dt="2023-11-06T15:19:23.818" v="698" actId="948"/>
        <pc:sldMkLst>
          <pc:docMk/>
          <pc:sldMk cId="3307924183" sldId="851"/>
        </pc:sldMkLst>
        <pc:spChg chg="add del mod">
          <ac:chgData name="Richwine, Brian L" userId="144c57f6-9cd2-4ffe-bdba-3e72758fe0fd" providerId="ADAL" clId="{38643AC5-D581-4BDB-9E28-86B89D6209F0}" dt="2023-11-06T15:02:49.576" v="5" actId="478"/>
          <ac:spMkLst>
            <pc:docMk/>
            <pc:sldMk cId="3307924183" sldId="851"/>
            <ac:spMk id="3" creationId="{664DE6BC-CC0F-200D-DDD4-032D48C1B617}"/>
          </ac:spMkLst>
        </pc:spChg>
        <pc:spChg chg="mod ord">
          <ac:chgData name="Richwine, Brian L" userId="144c57f6-9cd2-4ffe-bdba-3e72758fe0fd" providerId="ADAL" clId="{38643AC5-D581-4BDB-9E28-86B89D6209F0}" dt="2023-11-06T15:06:55.290" v="60" actId="700"/>
          <ac:spMkLst>
            <pc:docMk/>
            <pc:sldMk cId="3307924183" sldId="851"/>
            <ac:spMk id="5" creationId="{1FC3D98B-78A0-D9E4-25EE-5B145B39F3F6}"/>
          </ac:spMkLst>
        </pc:spChg>
        <pc:spChg chg="mod ord">
          <ac:chgData name="Richwine, Brian L" userId="144c57f6-9cd2-4ffe-bdba-3e72758fe0fd" providerId="ADAL" clId="{38643AC5-D581-4BDB-9E28-86B89D6209F0}" dt="2023-11-06T15:19:23.818" v="698" actId="948"/>
          <ac:spMkLst>
            <pc:docMk/>
            <pc:sldMk cId="3307924183" sldId="851"/>
            <ac:spMk id="6" creationId="{3CA70478-7C7F-77AA-5930-46D0202816A1}"/>
          </ac:spMkLst>
        </pc:spChg>
        <pc:spChg chg="add del mod">
          <ac:chgData name="Richwine, Brian L" userId="144c57f6-9cd2-4ffe-bdba-3e72758fe0fd" providerId="ADAL" clId="{38643AC5-D581-4BDB-9E28-86B89D6209F0}" dt="2023-11-06T15:06:15.148" v="56" actId="478"/>
          <ac:spMkLst>
            <pc:docMk/>
            <pc:sldMk cId="3307924183" sldId="851"/>
            <ac:spMk id="7" creationId="{00D995FE-F934-7758-8946-93D01D9A5072}"/>
          </ac:spMkLst>
        </pc:spChg>
        <pc:spChg chg="del">
          <ac:chgData name="Richwine, Brian L" userId="144c57f6-9cd2-4ffe-bdba-3e72758fe0fd" providerId="ADAL" clId="{38643AC5-D581-4BDB-9E28-86B89D6209F0}" dt="2023-11-06T15:06:12.549" v="55" actId="478"/>
          <ac:spMkLst>
            <pc:docMk/>
            <pc:sldMk cId="3307924183" sldId="851"/>
            <ac:spMk id="8" creationId="{89859C01-A0F1-19BF-A8FE-69E03085EC89}"/>
          </ac:spMkLst>
        </pc:spChg>
        <pc:spChg chg="add del mod">
          <ac:chgData name="Richwine, Brian L" userId="144c57f6-9cd2-4ffe-bdba-3e72758fe0fd" providerId="ADAL" clId="{38643AC5-D581-4BDB-9E28-86B89D6209F0}" dt="2023-11-06T15:06:45.020" v="59" actId="478"/>
          <ac:spMkLst>
            <pc:docMk/>
            <pc:sldMk cId="3307924183" sldId="851"/>
            <ac:spMk id="10" creationId="{C78AF886-AA9F-E8D9-04CA-A2BAE56D82A1}"/>
          </ac:spMkLst>
        </pc:spChg>
        <pc:picChg chg="add del">
          <ac:chgData name="Richwine, Brian L" userId="144c57f6-9cd2-4ffe-bdba-3e72758fe0fd" providerId="ADAL" clId="{38643AC5-D581-4BDB-9E28-86B89D6209F0}" dt="2023-11-06T15:08:14.137" v="75"/>
          <ac:picMkLst>
            <pc:docMk/>
            <pc:sldMk cId="3307924183" sldId="851"/>
            <ac:picMk id="11" creationId="{37CD97AB-7DB5-EF33-F881-85254E82A429}"/>
          </ac:picMkLst>
        </pc:picChg>
        <pc:picChg chg="del">
          <ac:chgData name="Richwine, Brian L" userId="144c57f6-9cd2-4ffe-bdba-3e72758fe0fd" providerId="ADAL" clId="{38643AC5-D581-4BDB-9E28-86B89D6209F0}" dt="2023-11-06T15:06:35.154" v="58" actId="478"/>
          <ac:picMkLst>
            <pc:docMk/>
            <pc:sldMk cId="3307924183" sldId="851"/>
            <ac:picMk id="13" creationId="{6BBCA897-0085-B4A8-D17A-7A46DBA3D203}"/>
          </ac:picMkLst>
        </pc:picChg>
        <pc:picChg chg="del">
          <ac:chgData name="Richwine, Brian L" userId="144c57f6-9cd2-4ffe-bdba-3e72758fe0fd" providerId="ADAL" clId="{38643AC5-D581-4BDB-9E28-86B89D6209F0}" dt="2023-11-06T15:02:40.859" v="4" actId="478"/>
          <ac:picMkLst>
            <pc:docMk/>
            <pc:sldMk cId="3307924183" sldId="851"/>
            <ac:picMk id="14" creationId="{8965E499-C335-0A08-0885-60C4A482C6A8}"/>
          </ac:picMkLst>
        </pc:picChg>
      </pc:sldChg>
    </pc:docChg>
  </pc:docChgLst>
  <pc:docChgLst>
    <pc:chgData name="soiffer@alum.mit.edu" userId="S::urn:spo:guest#soiffer@alum.mit.edu::" providerId="AD" clId="Web-{7915679B-4372-4067-1B6B-767DF6402128}"/>
    <pc:docChg chg="modSld">
      <pc:chgData name="soiffer@alum.mit.edu" userId="S::urn:spo:guest#soiffer@alum.mit.edu::" providerId="AD" clId="Web-{7915679B-4372-4067-1B6B-767DF6402128}" dt="2023-11-07T05:11:47.931" v="48" actId="1076"/>
      <pc:docMkLst>
        <pc:docMk/>
      </pc:docMkLst>
      <pc:sldChg chg="addSp delSp modSp modMedia addAnim delAnim">
        <pc:chgData name="soiffer@alum.mit.edu" userId="S::urn:spo:guest#soiffer@alum.mit.edu::" providerId="AD" clId="Web-{7915679B-4372-4067-1B6B-767DF6402128}" dt="2023-11-07T05:11:47.931" v="48" actId="1076"/>
        <pc:sldMkLst>
          <pc:docMk/>
          <pc:sldMk cId="3275888334" sldId="852"/>
        </pc:sldMkLst>
        <pc:grpChg chg="add del mod">
          <ac:chgData name="soiffer@alum.mit.edu" userId="S::urn:spo:guest#soiffer@alum.mit.edu::" providerId="AD" clId="Web-{7915679B-4372-4067-1B6B-767DF6402128}" dt="2023-11-07T05:11:19.696" v="44"/>
          <ac:grpSpMkLst>
            <pc:docMk/>
            <pc:sldMk cId="3275888334" sldId="852"/>
            <ac:grpSpMk id="17" creationId="{3D96163C-A18E-BDC2-3232-E1DD9B02B6F7}"/>
          </ac:grpSpMkLst>
        </pc:grpChg>
        <pc:picChg chg="add del mod">
          <ac:chgData name="soiffer@alum.mit.edu" userId="S::urn:spo:guest#soiffer@alum.mit.edu::" providerId="AD" clId="Web-{7915679B-4372-4067-1B6B-767DF6402128}" dt="2023-11-07T05:01:36.059" v="2"/>
          <ac:picMkLst>
            <pc:docMk/>
            <pc:sldMk cId="3275888334" sldId="852"/>
            <ac:picMk id="5" creationId="{9352BADF-3153-224C-EC18-C8814C5229F7}"/>
          </ac:picMkLst>
        </pc:picChg>
        <pc:picChg chg="add del mod">
          <ac:chgData name="soiffer@alum.mit.edu" userId="S::urn:spo:guest#soiffer@alum.mit.edu::" providerId="AD" clId="Web-{7915679B-4372-4067-1B6B-767DF6402128}" dt="2023-11-07T05:02:12.138" v="5"/>
          <ac:picMkLst>
            <pc:docMk/>
            <pc:sldMk cId="3275888334" sldId="852"/>
            <ac:picMk id="6" creationId="{BBA089BB-75BC-8887-FF65-6218B7E5B277}"/>
          </ac:picMkLst>
        </pc:picChg>
        <pc:picChg chg="add del mod">
          <ac:chgData name="soiffer@alum.mit.edu" userId="S::urn:spo:guest#soiffer@alum.mit.edu::" providerId="AD" clId="Web-{7915679B-4372-4067-1B6B-767DF6402128}" dt="2023-11-07T05:06:35.409" v="9"/>
          <ac:picMkLst>
            <pc:docMk/>
            <pc:sldMk cId="3275888334" sldId="852"/>
            <ac:picMk id="8" creationId="{C11AD63B-211F-EAFB-CB83-377160FD7542}"/>
          </ac:picMkLst>
        </pc:picChg>
        <pc:picChg chg="add mod topLvl">
          <ac:chgData name="soiffer@alum.mit.edu" userId="S::urn:spo:guest#soiffer@alum.mit.edu::" providerId="AD" clId="Web-{7915679B-4372-4067-1B6B-767DF6402128}" dt="2023-11-07T05:11:39.399" v="47" actId="1076"/>
          <ac:picMkLst>
            <pc:docMk/>
            <pc:sldMk cId="3275888334" sldId="852"/>
            <ac:picMk id="13" creationId="{CC48C679-E011-327E-3516-664C20D7A52C}"/>
          </ac:picMkLst>
        </pc:picChg>
        <pc:picChg chg="del">
          <ac:chgData name="soiffer@alum.mit.edu" userId="S::urn:spo:guest#soiffer@alum.mit.edu::" providerId="AD" clId="Web-{7915679B-4372-4067-1B6B-767DF6402128}" dt="2023-11-07T05:06:55.753" v="12"/>
          <ac:picMkLst>
            <pc:docMk/>
            <pc:sldMk cId="3275888334" sldId="852"/>
            <ac:picMk id="14" creationId="{FBF5446C-A0D5-0BFC-5D52-23B0558E12D5}"/>
          </ac:picMkLst>
        </pc:picChg>
        <pc:picChg chg="add mod topLvl">
          <ac:chgData name="soiffer@alum.mit.edu" userId="S::urn:spo:guest#soiffer@alum.mit.edu::" providerId="AD" clId="Web-{7915679B-4372-4067-1B6B-767DF6402128}" dt="2023-11-07T05:11:31.571" v="45" actId="1076"/>
          <ac:picMkLst>
            <pc:docMk/>
            <pc:sldMk cId="3275888334" sldId="852"/>
            <ac:picMk id="15" creationId="{CC8F0460-220F-3E52-3953-1F039AD6BD40}"/>
          </ac:picMkLst>
        </pc:picChg>
        <pc:picChg chg="del">
          <ac:chgData name="soiffer@alum.mit.edu" userId="S::urn:spo:guest#soiffer@alum.mit.edu::" providerId="AD" clId="Web-{7915679B-4372-4067-1B6B-767DF6402128}" dt="2023-11-07T05:06:58.581" v="13"/>
          <ac:picMkLst>
            <pc:docMk/>
            <pc:sldMk cId="3275888334" sldId="852"/>
            <ac:picMk id="16" creationId="{6B136B4D-109F-5978-010A-B29861A0837E}"/>
          </ac:picMkLst>
        </pc:picChg>
        <pc:picChg chg="del">
          <ac:chgData name="soiffer@alum.mit.edu" userId="S::urn:spo:guest#soiffer@alum.mit.edu::" providerId="AD" clId="Web-{7915679B-4372-4067-1B6B-767DF6402128}" dt="2023-11-07T05:07:02.988" v="14"/>
          <ac:picMkLst>
            <pc:docMk/>
            <pc:sldMk cId="3275888334" sldId="852"/>
            <ac:picMk id="18" creationId="{08F7CE12-DF6E-5A70-3120-313955890B64}"/>
          </ac:picMkLst>
        </pc:picChg>
        <pc:picChg chg="mod topLvl">
          <ac:chgData name="soiffer@alum.mit.edu" userId="S::urn:spo:guest#soiffer@alum.mit.edu::" providerId="AD" clId="Web-{7915679B-4372-4067-1B6B-767DF6402128}" dt="2023-11-07T05:11:47.931" v="48" actId="1076"/>
          <ac:picMkLst>
            <pc:docMk/>
            <pc:sldMk cId="3275888334" sldId="852"/>
            <ac:picMk id="19" creationId="{BB4C371B-DD09-EE3D-B2D1-6AFD9AC5AB79}"/>
          </ac:picMkLst>
        </pc:picChg>
      </pc:sldChg>
    </pc:docChg>
  </pc:docChgLst>
  <pc:docChgLst>
    <pc:chgData name="soiffer@alum.mit.edu" userId="S::urn:spo:guest#soiffer@alum.mit.edu::" providerId="AD" clId="Web-{D2946E25-42C3-40EC-ABC0-46EA629AB31A}"/>
    <pc:docChg chg="addSld modSld modSection">
      <pc:chgData name="soiffer@alum.mit.edu" userId="S::urn:spo:guest#soiffer@alum.mit.edu::" providerId="AD" clId="Web-{D2946E25-42C3-40EC-ABC0-46EA629AB31A}" dt="2023-11-06T05:02:36.870" v="351"/>
      <pc:docMkLst>
        <pc:docMk/>
      </pc:docMkLst>
      <pc:sldChg chg="addSp modSp">
        <pc:chgData name="soiffer@alum.mit.edu" userId="S::urn:spo:guest#soiffer@alum.mit.edu::" providerId="AD" clId="Web-{D2946E25-42C3-40EC-ABC0-46EA629AB31A}" dt="2023-11-06T05:02:36.870" v="351"/>
        <pc:sldMkLst>
          <pc:docMk/>
          <pc:sldMk cId="1188469687" sldId="848"/>
        </pc:sldMkLst>
        <pc:spChg chg="mod">
          <ac:chgData name="soiffer@alum.mit.edu" userId="S::urn:spo:guest#soiffer@alum.mit.edu::" providerId="AD" clId="Web-{D2946E25-42C3-40EC-ABC0-46EA629AB31A}" dt="2023-11-06T02:19:05.946" v="135" actId="20577"/>
          <ac:spMkLst>
            <pc:docMk/>
            <pc:sldMk cId="1188469687" sldId="848"/>
            <ac:spMk id="8" creationId="{670F9393-1F98-9D2D-B909-5E99F7C53518}"/>
          </ac:spMkLst>
        </pc:spChg>
        <pc:picChg chg="add mod ord modCrop">
          <ac:chgData name="soiffer@alum.mit.edu" userId="S::urn:spo:guest#soiffer@alum.mit.edu::" providerId="AD" clId="Web-{D2946E25-42C3-40EC-ABC0-46EA629AB31A}" dt="2023-11-06T05:02:36.870" v="351"/>
          <ac:picMkLst>
            <pc:docMk/>
            <pc:sldMk cId="1188469687" sldId="848"/>
            <ac:picMk id="2" creationId="{BCC20287-8FAE-C6CC-9173-D7B1E5241C3C}"/>
          </ac:picMkLst>
        </pc:picChg>
      </pc:sldChg>
      <pc:sldChg chg="addSp modSp new">
        <pc:chgData name="soiffer@alum.mit.edu" userId="S::urn:spo:guest#soiffer@alum.mit.edu::" providerId="AD" clId="Web-{D2946E25-42C3-40EC-ABC0-46EA629AB31A}" dt="2023-11-06T04:32:01.366" v="176" actId="20577"/>
        <pc:sldMkLst>
          <pc:docMk/>
          <pc:sldMk cId="11496696" sldId="849"/>
        </pc:sldMkLst>
        <pc:spChg chg="mod">
          <ac:chgData name="soiffer@alum.mit.edu" userId="S::urn:spo:guest#soiffer@alum.mit.edu::" providerId="AD" clId="Web-{D2946E25-42C3-40EC-ABC0-46EA629AB31A}" dt="2023-11-06T04:32:01.366" v="176" actId="20577"/>
          <ac:spMkLst>
            <pc:docMk/>
            <pc:sldMk cId="11496696" sldId="849"/>
            <ac:spMk id="2" creationId="{4CBA25FF-6E2A-CB7F-8827-E9E20093F43D}"/>
          </ac:spMkLst>
        </pc:spChg>
        <pc:spChg chg="mod">
          <ac:chgData name="soiffer@alum.mit.edu" userId="S::urn:spo:guest#soiffer@alum.mit.edu::" providerId="AD" clId="Web-{D2946E25-42C3-40EC-ABC0-46EA629AB31A}" dt="2023-11-06T02:11:38.899" v="71" actId="20577"/>
          <ac:spMkLst>
            <pc:docMk/>
            <pc:sldMk cId="11496696" sldId="849"/>
            <ac:spMk id="3" creationId="{0896207F-BCDF-AA0D-589B-653CF5087452}"/>
          </ac:spMkLst>
        </pc:spChg>
        <pc:picChg chg="add mod">
          <ac:chgData name="soiffer@alum.mit.edu" userId="S::urn:spo:guest#soiffer@alum.mit.edu::" providerId="AD" clId="Web-{D2946E25-42C3-40EC-ABC0-46EA629AB31A}" dt="2023-11-06T02:22:17.047" v="165"/>
          <ac:picMkLst>
            <pc:docMk/>
            <pc:sldMk cId="11496696" sldId="849"/>
            <ac:picMk id="4" creationId="{F28E66AD-77CB-DAB0-BB62-F7697D3CDA24}"/>
          </ac:picMkLst>
        </pc:picChg>
      </pc:sldChg>
      <pc:sldChg chg="modSp new">
        <pc:chgData name="soiffer@alum.mit.edu" userId="S::urn:spo:guest#soiffer@alum.mit.edu::" providerId="AD" clId="Web-{D2946E25-42C3-40EC-ABC0-46EA629AB31A}" dt="2023-11-06T04:40:12.873" v="345" actId="20577"/>
        <pc:sldMkLst>
          <pc:docMk/>
          <pc:sldMk cId="2166242021" sldId="850"/>
        </pc:sldMkLst>
        <pc:spChg chg="mod">
          <ac:chgData name="soiffer@alum.mit.edu" userId="S::urn:spo:guest#soiffer@alum.mit.edu::" providerId="AD" clId="Web-{D2946E25-42C3-40EC-ABC0-46EA629AB31A}" dt="2023-11-06T04:32:46.321" v="187" actId="20577"/>
          <ac:spMkLst>
            <pc:docMk/>
            <pc:sldMk cId="2166242021" sldId="850"/>
            <ac:spMk id="2" creationId="{09FD9BCC-4AD8-950D-5358-DBC13D346251}"/>
          </ac:spMkLst>
        </pc:spChg>
        <pc:spChg chg="mod">
          <ac:chgData name="soiffer@alum.mit.edu" userId="S::urn:spo:guest#soiffer@alum.mit.edu::" providerId="AD" clId="Web-{D2946E25-42C3-40EC-ABC0-46EA629AB31A}" dt="2023-11-06T04:40:12.873" v="345" actId="20577"/>
          <ac:spMkLst>
            <pc:docMk/>
            <pc:sldMk cId="2166242021" sldId="850"/>
            <ac:spMk id="3" creationId="{DDC761FA-8F43-FB02-FA94-C090559F443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588D9B-0B08-2DF9-42B5-DA1F508622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2E218-E576-E3DE-D287-F749D6A2C3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7475B-AA6D-483B-AC69-A587247FAE72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5301F-2646-6A17-A6B3-3698DAD09A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F3DA1-3EE0-0FD4-8425-B13B09D44E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4F28F-3B56-4D2B-A7B9-79612E299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91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o.iu.edu/4Rgb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990000"/>
                </a:solidFill>
                <a:effectLst/>
                <a:latin typeface="Arial" panose="020B0604020202020204" pitchFamily="34" charset="0"/>
                <a:hlinkClick r:id="rId3"/>
              </a:rPr>
              <a:t>https://go.iu.edu/4Rgb</a:t>
            </a:r>
            <a:endParaRPr lang="en-US" b="0" i="0" dirty="0">
              <a:solidFill>
                <a:srgbClr val="99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https://brichwin.pages.iu.edu/math-a11y/ahg2023/leveraging_latex.html</a:t>
            </a:r>
            <a:r>
              <a:rPr lang="en-US" b="0" i="0" dirty="0">
                <a:solidFill>
                  <a:srgbClr val="990000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0290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https://www.overleaf.com/latex/templates/sample-math-exam/ktpvpwmchyvq </a:t>
            </a:r>
          </a:p>
        </p:txBody>
      </p:sp>
    </p:spTree>
    <p:extLst>
      <p:ext uri="{BB962C8B-B14F-4D97-AF65-F5344CB8AC3E}">
        <p14:creationId xmlns:p14="http://schemas.microsoft.com/office/powerpoint/2010/main" val="4219214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pandoc</a:t>
            </a:r>
            <a:r>
              <a:rPr lang="en-US" dirty="0"/>
              <a:t> -s --</a:t>
            </a:r>
            <a:r>
              <a:rPr lang="en-US" dirty="0" err="1"/>
              <a:t>mathml</a:t>
            </a:r>
            <a:r>
              <a:rPr lang="en-US" dirty="0"/>
              <a:t> -t docx -o "test2.docx" MathTypeEquations.htm</a:t>
            </a:r>
          </a:p>
          <a:p>
            <a:r>
              <a:rPr lang="en-US" dirty="0" err="1"/>
              <a:t>pandoc</a:t>
            </a:r>
            <a:r>
              <a:rPr lang="en-US" dirty="0"/>
              <a:t> -s -o "test.docx" -t html5 -t docx MathTypeEquations.htm</a:t>
            </a:r>
          </a:p>
        </p:txBody>
      </p:sp>
    </p:spTree>
    <p:extLst>
      <p:ext uri="{BB962C8B-B14F-4D97-AF65-F5344CB8AC3E}">
        <p14:creationId xmlns:p14="http://schemas.microsoft.com/office/powerpoint/2010/main" val="2855002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BentonSansRegular"/>
              </a:rPr>
              <a:t>\[ P(\text{Dice1} = 1 \ and \text{ Dice2} = 1) = \frac{1}{6} \times \frac{1}{6} \]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403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>
                <a:solidFill>
                  <a:srgbClr val="000000"/>
                </a:solidFill>
                <a:effectLst/>
                <a:latin typeface="BentonSansRegular"/>
              </a:rPr>
              <a:t>[\sin(\Theta)\textit{ vs. }sin(\Theta)\]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67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https://lor.instructure.com/resources/4b4ade4b500c429a96cba0322125a3bf?shared 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3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0ad253fc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0ad253fc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348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0ad253fc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0ad253fc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55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Welcome, everyone! Before we dive into the world of LaTeX and accessible math, let's get to know each other. Please take a moment to introduce yourself. Share your name, your role in education or accessibility, and your experience with LaTeX—whether you're a newcomer or a seasoned user. Also, let us know one thing you're hoping to take away from today's workshop. This will help us tailor the session to your needs and create networking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4112346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LaTeX is a typesetting system widely used for scientific documents, academic papers, and any material that includes complex mathematical formulas or precise formatting. It excels in producing well-structured and high-quality documents, particularly those containing equations, by using markup tagging conventions to define the general structure of a document, to format text, and to add citations and cross-references. Unlike typical word processors, LaTeX users define the content's structure logically rather than visually, resulting in professional-looking documents with minimal effort regarding layout and formatting.</a:t>
            </a:r>
          </a:p>
        </p:txBody>
      </p:sp>
    </p:spTree>
    <p:extLst>
      <p:ext uri="{BB962C8B-B14F-4D97-AF65-F5344CB8AC3E}">
        <p14:creationId xmlns:p14="http://schemas.microsoft.com/office/powerpoint/2010/main" val="2275535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https://guides.nyu.edu/LaTeX/sample-document </a:t>
            </a:r>
          </a:p>
        </p:txBody>
      </p:sp>
    </p:spTree>
    <p:extLst>
      <p:ext uri="{BB962C8B-B14F-4D97-AF65-F5344CB8AC3E}">
        <p14:creationId xmlns:p14="http://schemas.microsoft.com/office/powerpoint/2010/main" val="369212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https://guides.nyu.edu/LaTeX/sample-document </a:t>
            </a:r>
          </a:p>
        </p:txBody>
      </p:sp>
    </p:spTree>
    <p:extLst>
      <p:ext uri="{BB962C8B-B14F-4D97-AF65-F5344CB8AC3E}">
        <p14:creationId xmlns:p14="http://schemas.microsoft.com/office/powerpoint/2010/main" val="52892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 LaTeX math expression is a way to write complex mathematical formulas using a special coding language, which when processed, creates neatly formatted and publication-quality mathematical notation.</a:t>
            </a:r>
          </a:p>
        </p:txBody>
      </p:sp>
    </p:spTree>
    <p:extLst>
      <p:ext uri="{BB962C8B-B14F-4D97-AF65-F5344CB8AC3E}">
        <p14:creationId xmlns:p14="http://schemas.microsoft.com/office/powerpoint/2010/main" val="345406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https://lor.instructure.com/resources/4b4ade4b500c429a96cba0322125a3bf?shared </a:t>
            </a:r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6D261-4ACC-5E49-97C5-9D8FD2D9A3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62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wall&#10;&#10;Description automatically generated">
            <a:extLst>
              <a:ext uri="{FF2B5EF4-FFF2-40B4-BE49-F238E27FC236}">
                <a16:creationId xmlns:a16="http://schemas.microsoft.com/office/drawing/2014/main" id="{4A386F98-2A45-A348-E274-92F01A6DF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A5DBD1C-BE2E-B256-AA1C-FD86577B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8762"/>
            <a:ext cx="9144000" cy="1810512"/>
          </a:xfrm>
          <a:gradFill flip="none" rotWithShape="1">
            <a:gsLst>
              <a:gs pos="35000">
                <a:schemeClr val="accent2">
                  <a:lumMod val="67000"/>
                  <a:alpha val="72000"/>
                </a:schemeClr>
              </a:gs>
              <a:gs pos="100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AED3EA-8DD7-6C62-74A6-6F733A82E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138" y="3719373"/>
            <a:ext cx="7451725" cy="50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Linear Speach Slide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8600" y="704088"/>
            <a:ext cx="8677656" cy="576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43D664-F82C-6114-C386-1EF041ACDC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99616" y="1143000"/>
            <a:ext cx="6144768" cy="923544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Google Shape;37;p7">
            <a:extLst>
              <a:ext uri="{FF2B5EF4-FFF2-40B4-BE49-F238E27FC236}">
                <a16:creationId xmlns:a16="http://schemas.microsoft.com/office/drawing/2014/main" id="{60C6ABBC-F13D-2AAB-5D05-0A0E9E70E8A5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28600" y="2157984"/>
            <a:ext cx="6647688" cy="2560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4336337C-23EF-2E74-BCEE-A1B346FA92B1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7744968" y="3136392"/>
            <a:ext cx="612648" cy="61264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8600" y="842336"/>
            <a:ext cx="8677656" cy="484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43D664-F82C-6114-C386-1EF041ACDC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600" y="1420689"/>
            <a:ext cx="8677656" cy="96084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Google Shape;37;p7">
            <a:extLst>
              <a:ext uri="{FF2B5EF4-FFF2-40B4-BE49-F238E27FC236}">
                <a16:creationId xmlns:a16="http://schemas.microsoft.com/office/drawing/2014/main" id="{60C6ABBC-F13D-2AAB-5D05-0A0E9E70E8A5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28600" y="2503227"/>
            <a:ext cx="8771400" cy="19749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944" cy="1060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43D664-F82C-6114-C386-1EF041ACDC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3816" y="1203762"/>
            <a:ext cx="7516368" cy="96084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Google Shape;37;p7">
            <a:extLst>
              <a:ext uri="{FF2B5EF4-FFF2-40B4-BE49-F238E27FC236}">
                <a16:creationId xmlns:a16="http://schemas.microsoft.com/office/drawing/2014/main" id="{60C6ABBC-F13D-2AAB-5D05-0A0E9E70E8A5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228600" y="2221992"/>
            <a:ext cx="8915400" cy="22585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17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userDrawn="1">
  <p:cSld name="Two Presenters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533B0C7-69C0-50D9-6DEE-0CB37CC76E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489" y="867249"/>
            <a:ext cx="1687314" cy="15659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F9E91C5-857E-3E1F-41E9-019B0B0ABB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33912" y="867247"/>
            <a:ext cx="6143205" cy="155448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382E25"/>
                </a:solidFill>
              </a:defRPr>
            </a:lvl1pPr>
            <a:lvl2pPr>
              <a:defRPr>
                <a:solidFill>
                  <a:srgbClr val="382E25"/>
                </a:solidFill>
              </a:defRPr>
            </a:lvl2pPr>
            <a:lvl3pPr>
              <a:defRPr>
                <a:solidFill>
                  <a:srgbClr val="382E25"/>
                </a:solidFill>
              </a:defRPr>
            </a:lvl3pPr>
            <a:lvl4pPr>
              <a:defRPr>
                <a:solidFill>
                  <a:srgbClr val="382E25"/>
                </a:solidFill>
              </a:defRPr>
            </a:lvl4pPr>
            <a:lvl5pPr>
              <a:defRPr>
                <a:solidFill>
                  <a:srgbClr val="382E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55E0BF70-AF4F-9FA1-6819-02DDF1A31E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7489" y="2614984"/>
            <a:ext cx="1687314" cy="15659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5A92A0B-28D2-1D69-1765-C2F6428BCD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1521" y="2614982"/>
            <a:ext cx="6143206" cy="1554480"/>
          </a:xfrm>
        </p:spPr>
        <p:txBody>
          <a:bodyPr/>
          <a:lstStyle>
            <a:lvl1pPr marL="0" indent="0">
              <a:buNone/>
              <a:defRPr>
                <a:solidFill>
                  <a:srgbClr val="382E25"/>
                </a:solidFill>
              </a:defRPr>
            </a:lvl1pPr>
            <a:lvl2pPr>
              <a:defRPr>
                <a:solidFill>
                  <a:srgbClr val="382E25"/>
                </a:solidFill>
              </a:defRPr>
            </a:lvl2pPr>
            <a:lvl3pPr>
              <a:defRPr>
                <a:solidFill>
                  <a:srgbClr val="382E25"/>
                </a:solidFill>
              </a:defRPr>
            </a:lvl3pPr>
            <a:lvl4pPr>
              <a:defRPr>
                <a:solidFill>
                  <a:srgbClr val="382E25"/>
                </a:solidFill>
              </a:defRPr>
            </a:lvl4pPr>
            <a:lvl5pPr>
              <a:defRPr>
                <a:solidFill>
                  <a:srgbClr val="382E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type="tx" preserve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8600" y="929830"/>
            <a:ext cx="8695200" cy="3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69913" lvl="0" indent="-338138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7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type="tx" preserve="1">
  <p:cSld name="Two Line Title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1085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8600" y="1362456"/>
            <a:ext cx="8695200" cy="32369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69913" lvl="0" indent="-338138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10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8600" y="929830"/>
            <a:ext cx="8695200" cy="1088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69913" lvl="0" indent="-338138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01E1AE-783F-FB59-E338-B06AC1B1F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68296" y="2157984"/>
            <a:ext cx="4416552" cy="231343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8600" y="929830"/>
            <a:ext cx="8695200" cy="1088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69913" lvl="0" indent="-338138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01E1AE-783F-FB59-E338-B06AC1B1F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68296" y="2157984"/>
            <a:ext cx="4416552" cy="231343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01E1AE-783F-FB59-E338-B06AC1B1F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3352" y="777240"/>
            <a:ext cx="5788152" cy="37856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01E1AE-783F-FB59-E338-B06AC1B1F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600" y="777240"/>
            <a:ext cx="8695200" cy="219238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66CFD-3B7E-69CE-C5A2-BDB7008D2E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600" y="3125788"/>
            <a:ext cx="8694738" cy="1785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586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4675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L Title Grammar Example">
    <p:bg>
      <p:bgPr>
        <a:solidFill>
          <a:srgbClr val="404D5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3B0663E-B9D9-198D-04EF-D1658EB8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4360" y="868680"/>
            <a:ext cx="3776472" cy="150876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Media Placeholder 1">
            <a:extLst>
              <a:ext uri="{FF2B5EF4-FFF2-40B4-BE49-F238E27FC236}">
                <a16:creationId xmlns:a16="http://schemas.microsoft.com/office/drawing/2014/main" id="{A0169DEF-E64E-0A4D-FBEB-71837F26DFD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5011739" y="875110"/>
            <a:ext cx="3879850" cy="856059"/>
          </a:xfrm>
        </p:spPr>
        <p:txBody>
          <a:bodyPr/>
          <a:lstStyle>
            <a:lvl1pPr>
              <a:defRPr>
                <a:solidFill>
                  <a:srgbClr val="382E25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CC04CFE-295C-6BBE-6BBB-4333F99C1B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6032" y="2569464"/>
            <a:ext cx="8887968" cy="1911096"/>
          </a:xfrm>
        </p:spPr>
        <p:txBody>
          <a:bodyPr/>
          <a:lstStyle>
            <a:lvl1pPr marL="0" indent="0">
              <a:buNone/>
              <a:defRPr lang="en-US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28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01E1AE-783F-FB59-E338-B06AC1B1F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8256" y="925525"/>
            <a:ext cx="5047488" cy="120700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692EF-CD9E-C12B-47B4-854EF2783D8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138" y="2360142"/>
            <a:ext cx="8695200" cy="22801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5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8600" y="929830"/>
            <a:ext cx="8695200" cy="1088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31775" lvl="0" indent="0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01E1AE-783F-FB59-E338-B06AC1B1F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7319" y="2201991"/>
            <a:ext cx="2203704" cy="18470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9015AA-9CC3-2BD2-B132-4E7D4F5018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9888" y="2682875"/>
            <a:ext cx="1027112" cy="71278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EDEFE41-CBB9-2A56-3AA4-FFAA086311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2979" y="2201991"/>
            <a:ext cx="1792224" cy="18470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1088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228600" y="1426222"/>
            <a:ext cx="8695200" cy="818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31775" lvl="0" indent="0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301E1AE-783F-FB59-E338-B06AC1B1F9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45802" y="2178681"/>
            <a:ext cx="3852396" cy="20641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770441-68AB-6C99-44A4-AB93473F86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" y="1088136"/>
            <a:ext cx="3255264" cy="227685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C778A0D-1A6B-ED4E-37C5-F6B4EC872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33672" y="1088136"/>
            <a:ext cx="4370832" cy="2276856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640080" y="3566160"/>
            <a:ext cx="7964424" cy="9784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31775" lvl="0" indent="0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4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770441-68AB-6C99-44A4-AB93473F86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2456" y="731520"/>
            <a:ext cx="3712464" cy="261518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C778A0D-1A6B-ED4E-37C5-F6B4EC8724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77840" y="950976"/>
            <a:ext cx="2167128" cy="2167128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1133856" y="3538728"/>
            <a:ext cx="7498080" cy="9966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31775" lvl="0" indent="0">
              <a:spcBef>
                <a:spcPts val="0"/>
              </a:spcBef>
              <a:spcAft>
                <a:spcPts val="600"/>
              </a:spcAft>
              <a:buClr>
                <a:srgbClr val="FFCC33"/>
              </a:buClr>
              <a:buSzPts val="2400"/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5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Pr>
        <a:solidFill>
          <a:srgbClr val="404D5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228600" y="929830"/>
            <a:ext cx="4148700" cy="3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D7C90-D2A9-B083-E868-9A6C39C6C4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0277" y="944405"/>
            <a:ext cx="3911272" cy="365539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Pr>
        <a:solidFill>
          <a:srgbClr val="404D5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1088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228600" y="1337480"/>
            <a:ext cx="4148700" cy="3257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D7C90-D2A9-B083-E868-9A6C39C6C4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0277" y="1337479"/>
            <a:ext cx="3911272" cy="326231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ext and Walker">
    <p:bg>
      <p:bgPr>
        <a:solidFill>
          <a:srgbClr val="404D5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228600" y="929830"/>
            <a:ext cx="5221224" cy="3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D7C90-D2A9-B083-E868-9A6C39C6C4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90277" y="722376"/>
            <a:ext cx="4151376" cy="387705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808291-FFA0-658C-A0D3-F42528CD20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43150" y="2917825"/>
            <a:ext cx="1289304" cy="12893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Pr>
        <a:solidFill>
          <a:srgbClr val="404D5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228599" y="929830"/>
            <a:ext cx="8695199" cy="3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81000"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81000"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5D7C90-D2A9-B083-E868-9A6C39C6C4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04411" y="929830"/>
            <a:ext cx="3037242" cy="32920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4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Pr>
        <a:solidFill>
          <a:srgbClr val="404D5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91F71DD-325E-D469-6B07-AA51608CBB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795527"/>
            <a:ext cx="4343400" cy="1165860"/>
          </a:xfrm>
        </p:spPr>
        <p:txBody>
          <a:bodyPr>
            <a:noAutofit/>
          </a:bodyPr>
          <a:lstStyle>
            <a:lvl1pPr marL="0" indent="0">
              <a:buNone/>
              <a:defRPr sz="1650">
                <a:solidFill>
                  <a:schemeClr val="bg1">
                    <a:lumMod val="95000"/>
                  </a:schemeClr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650">
                <a:solidFill>
                  <a:schemeClr val="bg1">
                    <a:lumMod val="95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‒"/>
              <a:defRPr sz="1650">
                <a:solidFill>
                  <a:schemeClr val="bg1">
                    <a:lumMod val="95000"/>
                  </a:schemeClr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65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5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AF7354-1FDB-F89C-6787-7478620512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1" y="791588"/>
            <a:ext cx="4346011" cy="1165860"/>
          </a:xfrm>
        </p:spPr>
        <p:txBody>
          <a:bodyPr>
            <a:noAutofit/>
          </a:bodyPr>
          <a:lstStyle>
            <a:lvl1pPr marL="0" indent="0">
              <a:buNone/>
              <a:defRPr sz="1650">
                <a:solidFill>
                  <a:schemeClr val="bg1">
                    <a:lumMod val="95000"/>
                  </a:schemeClr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650">
                <a:solidFill>
                  <a:schemeClr val="bg1">
                    <a:lumMod val="95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‒"/>
              <a:defRPr sz="1650">
                <a:solidFill>
                  <a:schemeClr val="bg1">
                    <a:lumMod val="95000"/>
                  </a:schemeClr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65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5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C086447-6326-9785-15BD-2F07D9D74E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599" y="2115836"/>
            <a:ext cx="4343400" cy="1165860"/>
          </a:xfrm>
        </p:spPr>
        <p:txBody>
          <a:bodyPr>
            <a:noAutofit/>
          </a:bodyPr>
          <a:lstStyle>
            <a:lvl1pPr marL="0" indent="0">
              <a:buNone/>
              <a:defRPr sz="1650">
                <a:solidFill>
                  <a:schemeClr val="bg1">
                    <a:lumMod val="95000"/>
                  </a:schemeClr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650">
                <a:solidFill>
                  <a:schemeClr val="bg1">
                    <a:lumMod val="95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‒"/>
              <a:defRPr sz="1650">
                <a:solidFill>
                  <a:schemeClr val="bg1">
                    <a:lumMod val="95000"/>
                  </a:schemeClr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65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5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4D7196A-9F7D-9315-398D-006FAB75725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0" y="2111896"/>
            <a:ext cx="4346012" cy="1165860"/>
          </a:xfrm>
        </p:spPr>
        <p:txBody>
          <a:bodyPr>
            <a:noAutofit/>
          </a:bodyPr>
          <a:lstStyle>
            <a:lvl1pPr marL="0" indent="0">
              <a:buNone/>
              <a:defRPr sz="1650">
                <a:solidFill>
                  <a:schemeClr val="bg1">
                    <a:lumMod val="95000"/>
                  </a:schemeClr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650">
                <a:solidFill>
                  <a:schemeClr val="bg1">
                    <a:lumMod val="95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‒"/>
              <a:defRPr sz="1650">
                <a:solidFill>
                  <a:schemeClr val="bg1">
                    <a:lumMod val="95000"/>
                  </a:schemeClr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65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5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4D869FB-111C-A78F-74E4-6EB680FBA9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3436144"/>
            <a:ext cx="4343399" cy="1165860"/>
          </a:xfrm>
        </p:spPr>
        <p:txBody>
          <a:bodyPr>
            <a:noAutofit/>
          </a:bodyPr>
          <a:lstStyle>
            <a:lvl1pPr marL="0" indent="0">
              <a:buNone/>
              <a:defRPr sz="1650">
                <a:solidFill>
                  <a:schemeClr val="bg1">
                    <a:lumMod val="95000"/>
                  </a:schemeClr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650">
                <a:solidFill>
                  <a:schemeClr val="bg1">
                    <a:lumMod val="95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‒"/>
              <a:defRPr sz="1650">
                <a:solidFill>
                  <a:schemeClr val="bg1">
                    <a:lumMod val="95000"/>
                  </a:schemeClr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65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5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C4F263B-395A-477D-E86B-AF7E4B13386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99" y="3432204"/>
            <a:ext cx="4346013" cy="1165860"/>
          </a:xfrm>
        </p:spPr>
        <p:txBody>
          <a:bodyPr>
            <a:noAutofit/>
          </a:bodyPr>
          <a:lstStyle>
            <a:lvl1pPr marL="0" indent="0">
              <a:buNone/>
              <a:defRPr sz="1650">
                <a:solidFill>
                  <a:schemeClr val="bg1">
                    <a:lumMod val="95000"/>
                  </a:schemeClr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650">
                <a:solidFill>
                  <a:schemeClr val="bg1">
                    <a:lumMod val="95000"/>
                  </a:schemeClr>
                </a:solidFill>
              </a:defRPr>
            </a:lvl2pPr>
            <a:lvl3pPr marL="857250" indent="-171450">
              <a:buFont typeface="Arial" panose="020B0604020202020204" pitchFamily="34" charset="0"/>
              <a:buChar char="‒"/>
              <a:defRPr sz="1650">
                <a:solidFill>
                  <a:schemeClr val="bg1">
                    <a:lumMod val="95000"/>
                  </a:schemeClr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65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5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2L Title Grammar Example">
    <p:bg>
      <p:bgPr>
        <a:solidFill>
          <a:srgbClr val="404D5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 hasCustomPrompt="1"/>
          </p:nvPr>
        </p:nvSpPr>
        <p:spPr>
          <a:xfrm>
            <a:off x="228600" y="95134"/>
            <a:ext cx="8695200" cy="1268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r>
              <a:rPr lang="en-US"/>
              <a:t>WW</a:t>
            </a:r>
            <a:br>
              <a:rPr lang="en-US"/>
            </a:br>
            <a:r>
              <a:rPr lang="en-US" err="1"/>
              <a:t>WW</a:t>
            </a:r>
            <a:endParaRPr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3B0663E-B9D9-198D-04EF-D1658EB8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4360" y="1468755"/>
            <a:ext cx="3776472" cy="150876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Media Placeholder 1">
            <a:extLst>
              <a:ext uri="{FF2B5EF4-FFF2-40B4-BE49-F238E27FC236}">
                <a16:creationId xmlns:a16="http://schemas.microsoft.com/office/drawing/2014/main" id="{A0169DEF-E64E-0A4D-FBEB-71837F26DFD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5011739" y="1475185"/>
            <a:ext cx="3879850" cy="856059"/>
          </a:xfrm>
        </p:spPr>
        <p:txBody>
          <a:bodyPr/>
          <a:lstStyle>
            <a:lvl1pPr>
              <a:defRPr>
                <a:solidFill>
                  <a:srgbClr val="382E25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CC04CFE-295C-6BBE-6BBB-4333F99C1B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2682" y="3093338"/>
            <a:ext cx="9021318" cy="2050161"/>
          </a:xfrm>
        </p:spPr>
        <p:txBody>
          <a:bodyPr/>
          <a:lstStyle>
            <a:lvl1pPr marL="0" indent="0">
              <a:buNone/>
              <a:defRPr lang="en-US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9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Pr>
        <a:solidFill>
          <a:srgbClr val="404D5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CC04CFE-295C-6BBE-6BBB-4333F99C1B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2412" y="875110"/>
            <a:ext cx="4632740" cy="3609570"/>
          </a:xfrm>
        </p:spPr>
        <p:txBody>
          <a:bodyPr/>
          <a:lstStyle>
            <a:lvl1pPr marL="0" indent="0">
              <a:buNone/>
              <a:defRPr lang="en-US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Media Placeholder 1">
            <a:extLst>
              <a:ext uri="{FF2B5EF4-FFF2-40B4-BE49-F238E27FC236}">
                <a16:creationId xmlns:a16="http://schemas.microsoft.com/office/drawing/2014/main" id="{A0169DEF-E64E-0A4D-FBEB-71837F26DFD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5011739" y="875110"/>
            <a:ext cx="3879850" cy="856059"/>
          </a:xfrm>
        </p:spPr>
        <p:txBody>
          <a:bodyPr/>
          <a:lstStyle>
            <a:lvl1pPr>
              <a:defRPr>
                <a:solidFill>
                  <a:srgbClr val="382E25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Media Placeholder 2">
            <a:extLst>
              <a:ext uri="{FF2B5EF4-FFF2-40B4-BE49-F238E27FC236}">
                <a16:creationId xmlns:a16="http://schemas.microsoft.com/office/drawing/2014/main" id="{CBE7B0EC-A42C-70B7-47C3-6E2C00B699D9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011739" y="2428601"/>
            <a:ext cx="3879850" cy="856059"/>
          </a:xfrm>
        </p:spPr>
        <p:txBody>
          <a:bodyPr/>
          <a:lstStyle>
            <a:lvl1pPr>
              <a:defRPr>
                <a:solidFill>
                  <a:srgbClr val="382E25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only: black"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17610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20044" y="130108"/>
            <a:ext cx="8671125" cy="479180"/>
          </a:xfrm>
        </p:spPr>
        <p:txBody>
          <a:bodyPr>
            <a:normAutofit/>
          </a:bodyPr>
          <a:lstStyle>
            <a:lvl1pPr>
              <a:defRPr sz="2400" b="1" i="0" cap="none" spc="0">
                <a:solidFill>
                  <a:srgbClr val="382E25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4D5EF48-1B92-4E59-8575-F94956196B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165" y="874748"/>
            <a:ext cx="4160837" cy="2809875"/>
          </a:xfrm>
        </p:spPr>
        <p:txBody>
          <a:bodyPr/>
          <a:lstStyle>
            <a:lvl1pPr marL="0" indent="0">
              <a:buNone/>
              <a:defRPr>
                <a:solidFill>
                  <a:srgbClr val="382E25"/>
                </a:solidFill>
              </a:defRPr>
            </a:lvl1pPr>
            <a:lvl2pPr>
              <a:defRPr>
                <a:solidFill>
                  <a:srgbClr val="382E25"/>
                </a:solidFill>
              </a:defRPr>
            </a:lvl2pPr>
            <a:lvl3pPr>
              <a:defRPr>
                <a:solidFill>
                  <a:srgbClr val="382E25"/>
                </a:solidFill>
              </a:defRPr>
            </a:lvl3pPr>
            <a:lvl4pPr>
              <a:defRPr>
                <a:solidFill>
                  <a:srgbClr val="382E25"/>
                </a:solidFill>
              </a:defRPr>
            </a:lvl4pPr>
            <a:lvl5pPr>
              <a:defRPr>
                <a:solidFill>
                  <a:srgbClr val="382E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1">
            <a:extLst>
              <a:ext uri="{FF2B5EF4-FFF2-40B4-BE49-F238E27FC236}">
                <a16:creationId xmlns:a16="http://schemas.microsoft.com/office/drawing/2014/main" id="{017197E4-D98B-0635-2095-B81EFD2894A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5011739" y="875110"/>
            <a:ext cx="3879850" cy="856059"/>
          </a:xfrm>
        </p:spPr>
        <p:txBody>
          <a:bodyPr/>
          <a:lstStyle>
            <a:lvl1pPr>
              <a:defRPr>
                <a:solidFill>
                  <a:srgbClr val="382E25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Media Placeholder 2">
            <a:extLst>
              <a:ext uri="{FF2B5EF4-FFF2-40B4-BE49-F238E27FC236}">
                <a16:creationId xmlns:a16="http://schemas.microsoft.com/office/drawing/2014/main" id="{8497EB45-FA10-14D1-ED9C-C6D272B3C01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011739" y="1896246"/>
            <a:ext cx="3879850" cy="856059"/>
          </a:xfrm>
        </p:spPr>
        <p:txBody>
          <a:bodyPr/>
          <a:lstStyle>
            <a:lvl1pPr>
              <a:defRPr>
                <a:solidFill>
                  <a:srgbClr val="382E25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30787" y="4752130"/>
            <a:ext cx="9228667" cy="396722"/>
            <a:chOff x="-30788" y="4661517"/>
            <a:chExt cx="9228667" cy="528963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6" name="Picture 2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 userDrawn="1"/>
          </p:nvSpPr>
          <p:spPr>
            <a:xfrm>
              <a:off x="1030972" y="4808348"/>
              <a:ext cx="3613600" cy="2616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75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9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: black"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17610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20044" y="130108"/>
            <a:ext cx="8671125" cy="479180"/>
          </a:xfrm>
        </p:spPr>
        <p:txBody>
          <a:bodyPr>
            <a:normAutofit/>
          </a:bodyPr>
          <a:lstStyle>
            <a:lvl1pPr>
              <a:defRPr sz="2400" b="1" i="0" cap="none" spc="0">
                <a:solidFill>
                  <a:srgbClr val="382E25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40732-4EC7-4FE8-972F-6296E2BC7C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2414" y="773906"/>
            <a:ext cx="8639176" cy="3787379"/>
          </a:xfrm>
        </p:spPr>
        <p:txBody>
          <a:bodyPr/>
          <a:lstStyle>
            <a:lvl1pPr marL="0" indent="0">
              <a:buClr>
                <a:schemeClr val="bg1"/>
              </a:buClr>
              <a:buFontTx/>
              <a:buNone/>
              <a:defRPr>
                <a:solidFill>
                  <a:srgbClr val="382E25"/>
                </a:solidFill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rgbClr val="382E25"/>
                </a:solidFill>
              </a:defRPr>
            </a:lvl2pPr>
            <a:lvl3pPr marL="685800" indent="0">
              <a:buClr>
                <a:schemeClr val="bg1"/>
              </a:buClr>
              <a:buFontTx/>
              <a:buNone/>
              <a:defRPr>
                <a:solidFill>
                  <a:srgbClr val="382E25"/>
                </a:solidFill>
              </a:defRPr>
            </a:lvl3pPr>
            <a:lvl4pPr marL="1028700" indent="0">
              <a:buClr>
                <a:schemeClr val="bg1"/>
              </a:buClr>
              <a:buFontTx/>
              <a:buNone/>
              <a:defRPr>
                <a:solidFill>
                  <a:srgbClr val="382E25"/>
                </a:solidFill>
              </a:defRPr>
            </a:lvl4pPr>
            <a:lvl5pPr marL="1371600" indent="0">
              <a:buClr>
                <a:schemeClr val="bg1"/>
              </a:buClr>
              <a:buFontTx/>
              <a:buNone/>
              <a:defRPr>
                <a:solidFill>
                  <a:srgbClr val="382E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30787" y="4752130"/>
            <a:ext cx="9228667" cy="396722"/>
            <a:chOff x="-30788" y="4661517"/>
            <a:chExt cx="9228667" cy="528963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6" name="Picture 2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 userDrawn="1"/>
          </p:nvSpPr>
          <p:spPr>
            <a:xfrm>
              <a:off x="1030972" y="4808348"/>
              <a:ext cx="3613600" cy="2616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75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6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only: black">
    <p:bg>
      <p:bgPr>
        <a:solidFill>
          <a:srgbClr val="FFF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17610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20044" y="130108"/>
            <a:ext cx="8671125" cy="479180"/>
          </a:xfrm>
        </p:spPr>
        <p:txBody>
          <a:bodyPr>
            <a:normAutofit/>
          </a:bodyPr>
          <a:lstStyle>
            <a:lvl1pPr>
              <a:defRPr sz="2400" b="1" i="0" cap="none" spc="0">
                <a:solidFill>
                  <a:srgbClr val="382E25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5EF48-1B92-4E59-8575-F94956196B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1165" y="874748"/>
            <a:ext cx="4160837" cy="2809875"/>
          </a:xfrm>
        </p:spPr>
        <p:txBody>
          <a:bodyPr/>
          <a:lstStyle>
            <a:lvl1pPr marL="0" indent="0">
              <a:buNone/>
              <a:defRPr>
                <a:solidFill>
                  <a:srgbClr val="382E25"/>
                </a:solidFill>
              </a:defRPr>
            </a:lvl1pPr>
            <a:lvl2pPr>
              <a:defRPr>
                <a:solidFill>
                  <a:srgbClr val="382E25"/>
                </a:solidFill>
              </a:defRPr>
            </a:lvl2pPr>
            <a:lvl3pPr>
              <a:defRPr>
                <a:solidFill>
                  <a:srgbClr val="382E25"/>
                </a:solidFill>
              </a:defRPr>
            </a:lvl3pPr>
            <a:lvl4pPr>
              <a:defRPr>
                <a:solidFill>
                  <a:srgbClr val="382E25"/>
                </a:solidFill>
              </a:defRPr>
            </a:lvl4pPr>
            <a:lvl5pPr>
              <a:defRPr>
                <a:solidFill>
                  <a:srgbClr val="382E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51F3E-C17E-4014-B975-D8B38A9DD1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80968" y="926219"/>
            <a:ext cx="3355848" cy="2681478"/>
          </a:xfrm>
        </p:spPr>
        <p:txBody>
          <a:bodyPr/>
          <a:lstStyle>
            <a:lvl1pPr>
              <a:defRPr>
                <a:solidFill>
                  <a:srgbClr val="382E25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30787" y="4752130"/>
            <a:ext cx="9228667" cy="396722"/>
            <a:chOff x="-30788" y="4661517"/>
            <a:chExt cx="9228667" cy="528963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6" name="Picture 2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 userDrawn="1"/>
          </p:nvSpPr>
          <p:spPr>
            <a:xfrm>
              <a:off x="1030972" y="4808348"/>
              <a:ext cx="3613600" cy="2616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75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14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Line Title One Content Holder"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30401" y="130109"/>
            <a:ext cx="8660768" cy="912879"/>
          </a:xfrm>
        </p:spPr>
        <p:txBody>
          <a:bodyPr>
            <a:normAutofit/>
          </a:bodyPr>
          <a:lstStyle>
            <a:lvl1pPr>
              <a:defRPr sz="2400" b="1" i="0" cap="none" spc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4340732-4EC7-4FE8-972F-6296E2BC7C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0400" y="1200151"/>
            <a:ext cx="8660768" cy="3361134"/>
          </a:xfr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FontTx/>
              <a:buNone/>
              <a:defRPr sz="1650">
                <a:solidFill>
                  <a:schemeClr val="tx1"/>
                </a:solidFill>
              </a:defRPr>
            </a:lvl1pPr>
            <a:lvl2pPr marL="557213" indent="-214313">
              <a:buClr>
                <a:schemeClr val="tx1"/>
              </a:buClr>
              <a:buFont typeface="Arial" panose="020B0604020202020204" pitchFamily="34" charset="0"/>
              <a:buChar char="•"/>
              <a:defRPr sz="1650">
                <a:solidFill>
                  <a:schemeClr val="tx1"/>
                </a:solidFill>
              </a:defRPr>
            </a:lvl2pPr>
            <a:lvl3pPr marL="900113" indent="-214313">
              <a:buClr>
                <a:schemeClr val="bg1"/>
              </a:buClr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</a:defRPr>
            </a:lvl3pPr>
            <a:lvl4pPr marL="1243013" indent="-214313">
              <a:buClr>
                <a:schemeClr val="bg1"/>
              </a:buClr>
              <a:buFont typeface="Wingdings" panose="05000000000000000000" pitchFamily="2" charset="2"/>
              <a:buChar char="§"/>
              <a:defRPr sz="1650">
                <a:solidFill>
                  <a:schemeClr val="tx1"/>
                </a:solidFill>
              </a:defRPr>
            </a:lvl4pPr>
            <a:lvl5pPr marL="1585913" indent="-214313">
              <a:buClr>
                <a:schemeClr val="bg1"/>
              </a:buClr>
              <a:buFont typeface="Arial" panose="020B0604020202020204" pitchFamily="34" charset="0"/>
              <a:buChar char="»"/>
              <a:defRPr sz="16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08D629-A48D-8596-C020-384C2279E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CA1E73-8E84-49CD-93F4-B3B8626091A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787" y="4752130"/>
            <a:ext cx="9228667" cy="396722"/>
            <a:chOff x="-30788" y="4661517"/>
            <a:chExt cx="9228667" cy="528963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6" name="Picture 2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 userDrawn="1"/>
          </p:nvSpPr>
          <p:spPr>
            <a:xfrm>
              <a:off x="1030972" y="4808348"/>
              <a:ext cx="3613600" cy="2616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75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5068"/>
            <a:ext cx="82664" cy="82296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942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only: black">
    <p:bg>
      <p:bgPr>
        <a:solidFill>
          <a:srgbClr val="FFF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17610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20044" y="130108"/>
            <a:ext cx="8671125" cy="479180"/>
          </a:xfrm>
        </p:spPr>
        <p:txBody>
          <a:bodyPr>
            <a:normAutofit/>
          </a:bodyPr>
          <a:lstStyle>
            <a:lvl1pPr>
              <a:defRPr sz="2400" b="1" i="0" cap="none" spc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40732-4EC7-4FE8-972F-6296E2BC7C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2414" y="773907"/>
            <a:ext cx="8639176" cy="1126331"/>
          </a:xfrm>
        </p:spPr>
        <p:txBody>
          <a:bodyPr/>
          <a:lstStyle>
            <a:lvl1pPr marL="0" indent="0">
              <a:buClr>
                <a:schemeClr val="bg1"/>
              </a:buClr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Clr>
                <a:schemeClr val="bg1"/>
              </a:buClr>
              <a:buFontTx/>
              <a:buNone/>
              <a:defRPr>
                <a:solidFill>
                  <a:schemeClr val="tx1"/>
                </a:solidFill>
              </a:defRPr>
            </a:lvl2pPr>
            <a:lvl3pPr marL="685800" indent="0">
              <a:buClr>
                <a:schemeClr val="bg1"/>
              </a:buClr>
              <a:buFontTx/>
              <a:buNone/>
              <a:defRPr>
                <a:solidFill>
                  <a:schemeClr val="tx1"/>
                </a:solidFill>
              </a:defRPr>
            </a:lvl3pPr>
            <a:lvl4pPr marL="1028700" indent="0">
              <a:buClr>
                <a:schemeClr val="bg1"/>
              </a:buClr>
              <a:buFontTx/>
              <a:buNone/>
              <a:defRPr>
                <a:solidFill>
                  <a:schemeClr val="tx1"/>
                </a:solidFill>
              </a:defRPr>
            </a:lvl4pPr>
            <a:lvl5pPr marL="1371600" indent="0">
              <a:buClr>
                <a:schemeClr val="bg1"/>
              </a:buClr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E6A38-841E-4345-B895-B76D57BC77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7919" y="2237185"/>
            <a:ext cx="2755900" cy="1387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054B74-803C-478C-BA23-C9E25B28BE6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89300" y="2237185"/>
            <a:ext cx="2686050" cy="1387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9C043D-F34C-4AC7-8E40-DC4D27B9E8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30926" y="2237185"/>
            <a:ext cx="2755900" cy="1387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30787" y="4752130"/>
            <a:ext cx="9228667" cy="396722"/>
            <a:chOff x="-30788" y="4661517"/>
            <a:chExt cx="9228667" cy="528963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6" name="Picture 2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 userDrawn="1"/>
          </p:nvSpPr>
          <p:spPr>
            <a:xfrm>
              <a:off x="1030972" y="4808348"/>
              <a:ext cx="3613600" cy="2616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75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688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itle One Content Holder"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989463-D9F4-1772-E935-2BD26F3B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6568"/>
            <a:ext cx="8677800" cy="5622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6D1CF51-D6A3-06C2-380C-0B32A9F612F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795530"/>
            <a:ext cx="8677800" cy="3618227"/>
          </a:xfrm>
        </p:spPr>
        <p:txBody>
          <a:bodyPr>
            <a:normAutofit/>
          </a:bodyPr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 marL="557213" indent="-214313">
              <a:buFont typeface="Arial" panose="020B0604020202020204" pitchFamily="34" charset="0"/>
              <a:buChar char="•"/>
              <a:defRPr sz="1650">
                <a:solidFill>
                  <a:schemeClr val="tx1"/>
                </a:solidFill>
              </a:defRPr>
            </a:lvl2pPr>
            <a:lvl3pPr marL="857250" indent="-171450">
              <a:buFont typeface="Arial" panose="020B0604020202020204" pitchFamily="34" charset="0"/>
              <a:buChar char="‒"/>
              <a:defRPr sz="1650">
                <a:solidFill>
                  <a:schemeClr val="tx1"/>
                </a:solidFill>
              </a:defRPr>
            </a:lvl3pPr>
            <a:lvl4pPr marL="1200150" indent="-171450">
              <a:buFont typeface="Wingdings" panose="05000000000000000000" pitchFamily="2" charset="2"/>
              <a:buChar char="§"/>
              <a:defRPr sz="1650">
                <a:solidFill>
                  <a:schemeClr val="tx1"/>
                </a:solidFill>
              </a:defRPr>
            </a:lvl4pPr>
            <a:lvl5pPr>
              <a:defRPr sz="16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3DEFD8-25D0-899A-3265-F9633A4AC9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CA1E73-8E84-49CD-93F4-B3B8626091A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30787" y="4661518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1030972" y="4841049"/>
              <a:ext cx="3613600" cy="1962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675">
                  <a:solidFill>
                    <a:srgbClr val="FFFFFF"/>
                  </a:solidFill>
                </a:rPr>
                <a:t>INDIANA UNIVERSITY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2" y="4514846"/>
            <a:ext cx="684581" cy="751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98C3CF-0BD4-FFE0-B9D6-9843FC05C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71944"/>
            <a:ext cx="82664" cy="41148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492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only: black">
    <p:bg>
      <p:bgPr>
        <a:solidFill>
          <a:srgbClr val="FFF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17610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20044" y="130108"/>
            <a:ext cx="8671125" cy="479180"/>
          </a:xfrm>
        </p:spPr>
        <p:txBody>
          <a:bodyPr>
            <a:normAutofit/>
          </a:bodyPr>
          <a:lstStyle>
            <a:lvl1pPr>
              <a:defRPr sz="2400" b="1" i="0" cap="none" spc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51F3E-C17E-4014-B975-D8B38A9DD1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6440" y="867989"/>
            <a:ext cx="3694627" cy="24414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62F2AC3C-B780-43A1-94E5-8E4AD8C4F536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5212938" y="867989"/>
            <a:ext cx="3678651" cy="24419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5EF48-1B92-4E59-8575-F94956196B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6439" y="3568139"/>
            <a:ext cx="8671125" cy="51328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30787" y="4752130"/>
            <a:ext cx="9228667" cy="396722"/>
            <a:chOff x="-30788" y="4661517"/>
            <a:chExt cx="9228667" cy="528963"/>
          </a:xfrm>
        </p:grpSpPr>
        <p:sp>
          <p:nvSpPr>
            <p:cNvPr id="24" name="Rectangle 23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6" name="Picture 25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 userDrawn="1"/>
          </p:nvSpPr>
          <p:spPr>
            <a:xfrm>
              <a:off x="1030972" y="4808348"/>
              <a:ext cx="3613600" cy="2616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75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9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1237A-4568-59ED-1F26-767672B6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804F0-B5F2-BA3B-6ABA-4E3F68C61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A3F57-30EF-1061-A096-466BF1A2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E8800-B5B9-4F3B-B934-02D3EC111205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89674-3BCF-A208-F88E-AF48CE48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68E02-7008-1C3D-FB57-7E3AEB22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EAECC-D2B3-42DF-BA30-4786CDBD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8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Pr>
        <a:solidFill>
          <a:srgbClr val="404D5B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CC04CFE-295C-6BBE-6BBB-4333F99C1B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6032" y="2569464"/>
            <a:ext cx="8887968" cy="1911096"/>
          </a:xfrm>
        </p:spPr>
        <p:txBody>
          <a:bodyPr/>
          <a:lstStyle>
            <a:lvl1pPr marL="0" indent="0">
              <a:buNone/>
              <a:defRPr lang="en-US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Media Placeholder 1">
            <a:extLst>
              <a:ext uri="{FF2B5EF4-FFF2-40B4-BE49-F238E27FC236}">
                <a16:creationId xmlns:a16="http://schemas.microsoft.com/office/drawing/2014/main" id="{A0169DEF-E64E-0A4D-FBEB-71837F26DFD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5011739" y="875110"/>
            <a:ext cx="3879850" cy="856059"/>
          </a:xfrm>
        </p:spPr>
        <p:txBody>
          <a:bodyPr/>
          <a:lstStyle>
            <a:lvl1pPr>
              <a:defRPr>
                <a:solidFill>
                  <a:srgbClr val="382E25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3B0663E-B9D9-198D-04EF-D1658EB8E9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4360" y="868680"/>
            <a:ext cx="3776472" cy="1508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media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43D61750-F5FA-41B9-F6F0-9AC1357C27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24631" y="922338"/>
            <a:ext cx="8694738" cy="3406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one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36603-2AF9-957A-B24D-DAA4C685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15A9D-4A48-825C-DF98-81F7BBD5D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024" y="892175"/>
            <a:ext cx="8698726" cy="37288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51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LTitle and one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36603-2AF9-957A-B24D-DAA4C6851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550"/>
            <a:ext cx="8695200" cy="121067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15A9D-4A48-825C-DF98-81F7BBD5D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024" y="1405054"/>
            <a:ext cx="8698726" cy="3216011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95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 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36603-2AF9-957A-B24D-DAA4C6851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8550"/>
            <a:ext cx="8695200" cy="121067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B03DCA-EE94-5B05-4018-BF1FB195E6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138" y="1431471"/>
            <a:ext cx="8695200" cy="34231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 preserve="1" userDrawn="1">
  <p:cSld name="1_Title and one column">
    <p:bg>
      <p:bgPr>
        <a:solidFill>
          <a:srgbClr val="404D5B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None/>
              <a:defRPr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DDF9A-6BAD-B078-13CA-9C62100358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138" y="877888"/>
            <a:ext cx="8695200" cy="3719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8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404D5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18550"/>
            <a:ext cx="869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Font typeface="Roboto"/>
              <a:buNone/>
              <a:defRPr sz="3600">
                <a:solidFill>
                  <a:srgbClr val="FFCC3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Font typeface="Roboto"/>
              <a:buNone/>
              <a:defRPr sz="3600">
                <a:solidFill>
                  <a:srgbClr val="FFCC3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Font typeface="Roboto"/>
              <a:buNone/>
              <a:defRPr sz="3600">
                <a:solidFill>
                  <a:srgbClr val="FFCC3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Font typeface="Roboto"/>
              <a:buNone/>
              <a:defRPr sz="3600">
                <a:solidFill>
                  <a:srgbClr val="FFCC3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Font typeface="Roboto"/>
              <a:buNone/>
              <a:defRPr sz="3600">
                <a:solidFill>
                  <a:srgbClr val="FFCC3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Font typeface="Roboto"/>
              <a:buNone/>
              <a:defRPr sz="3600">
                <a:solidFill>
                  <a:srgbClr val="FFCC3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Font typeface="Roboto"/>
              <a:buNone/>
              <a:defRPr sz="3600">
                <a:solidFill>
                  <a:srgbClr val="FFCC3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Font typeface="Roboto"/>
              <a:buNone/>
              <a:defRPr sz="3600">
                <a:solidFill>
                  <a:srgbClr val="FFCC3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3600"/>
              <a:buFont typeface="Roboto"/>
              <a:buNone/>
              <a:defRPr sz="3600">
                <a:solidFill>
                  <a:srgbClr val="FFCC3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1239237"/>
            <a:ext cx="8695200" cy="3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400"/>
              <a:buFont typeface="Roboto"/>
              <a:buChar char="●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Font typeface="Roboto"/>
              <a:buChar char="○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Font typeface="Roboto"/>
              <a:buChar char="■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81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Font typeface="Roboto"/>
              <a:buChar char="●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81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Font typeface="Roboto"/>
              <a:buChar char="○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81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Font typeface="Roboto"/>
              <a:buChar char="■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81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Font typeface="Roboto"/>
              <a:buChar char="●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81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CC33"/>
              </a:buClr>
              <a:buSzPts val="2400"/>
              <a:buFont typeface="Roboto"/>
              <a:buChar char="○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81000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rgbClr val="FFCC33"/>
              </a:buClr>
              <a:buSzPts val="2400"/>
              <a:buFont typeface="Roboto"/>
              <a:buChar char="■"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3" r:id="rId2"/>
    <p:sldLayoutId id="2147483706" r:id="rId3"/>
    <p:sldLayoutId id="2147483694" r:id="rId4"/>
    <p:sldLayoutId id="2147483663" r:id="rId5"/>
    <p:sldLayoutId id="2147483703" r:id="rId6"/>
    <p:sldLayoutId id="2147483704" r:id="rId7"/>
    <p:sldLayoutId id="2147483707" r:id="rId8"/>
    <p:sldLayoutId id="2147483698" r:id="rId9"/>
    <p:sldLayoutId id="2147483692" r:id="rId10"/>
    <p:sldLayoutId id="2147483697" r:id="rId11"/>
    <p:sldLayoutId id="2147483696" r:id="rId12"/>
    <p:sldLayoutId id="2147483653" r:id="rId13"/>
    <p:sldLayoutId id="2147483695" r:id="rId14"/>
    <p:sldLayoutId id="2147483684" r:id="rId15"/>
    <p:sldLayoutId id="2147483680" r:id="rId16"/>
    <p:sldLayoutId id="2147483687" r:id="rId17"/>
    <p:sldLayoutId id="2147483690" r:id="rId18"/>
    <p:sldLayoutId id="2147483709" r:id="rId19"/>
    <p:sldLayoutId id="2147483699" r:id="rId20"/>
    <p:sldLayoutId id="2147483688" r:id="rId21"/>
    <p:sldLayoutId id="2147483685" r:id="rId22"/>
    <p:sldLayoutId id="2147483689" r:id="rId23"/>
    <p:sldLayoutId id="2147483691" r:id="rId24"/>
    <p:sldLayoutId id="2147483682" r:id="rId25"/>
    <p:sldLayoutId id="2147483705" r:id="rId26"/>
    <p:sldLayoutId id="2147483683" r:id="rId27"/>
    <p:sldLayoutId id="2147483686" r:id="rId28"/>
    <p:sldLayoutId id="2147483681" r:id="rId29"/>
    <p:sldLayoutId id="2147483679" r:id="rId30"/>
    <p:sldLayoutId id="2147483666" r:id="rId31"/>
    <p:sldLayoutId id="2147483667" r:id="rId32"/>
    <p:sldLayoutId id="2147483670" r:id="rId33"/>
    <p:sldLayoutId id="2147483671" r:id="rId34"/>
    <p:sldLayoutId id="2147483673" r:id="rId35"/>
    <p:sldLayoutId id="2147483675" r:id="rId36"/>
    <p:sldLayoutId id="2147483676" r:id="rId37"/>
    <p:sldLayoutId id="2147483708" r:id="rId38"/>
  </p:sldLayoutIdLst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or.instructure.com/resources/4b4ade4b500c429a96cba0322125a3bf?share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kb.iu.edu/d/bgkz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hyperlink" Target="https://go.iu.edu/4Rgb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or.instructure.com/resources/4b4ade4b500c429a96cba0322125a3bf?share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kb.iu.edu/d/bgkz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aisy.org/news-events/articles/creating-reading-accessible-math-w/" TargetMode="Externa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hyperlink" Target="https://go.iu.edu/4Rgb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00D660-759A-C2F1-5835-A4D0CAD1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" y="1851063"/>
            <a:ext cx="9296400" cy="1441374"/>
          </a:xfrm>
          <a:effectLst>
            <a:outerShdw blurRad="127000" dist="38100" dir="2700000" algn="ctr">
              <a:srgbClr val="000000">
                <a:alpha val="45000"/>
              </a:srgbClr>
            </a:outerShdw>
            <a:softEdge rad="38100"/>
          </a:effectLst>
        </p:spPr>
        <p:txBody>
          <a:bodyPr anchor="ctr"/>
          <a:lstStyle/>
          <a:p>
            <a:pPr algn="ctr"/>
            <a:r>
              <a:rPr lang="en-US" dirty="0"/>
              <a:t>Leveraging LaTeX: </a:t>
            </a:r>
            <a:br>
              <a:rPr lang="en-US" dirty="0"/>
            </a:br>
            <a:r>
              <a:rPr lang="en-US" sz="2400" dirty="0"/>
              <a:t>Using LaTeX to Craft Accessible Math in Digital Documents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0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E7B8-8542-1322-A37F-B381F9BC1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LaTeX become accessible math in digital documents?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E7E79-B323-4FEB-9609-A79BFC8D2A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76200" indent="0">
              <a:spcAft>
                <a:spcPts val="1200"/>
              </a:spcAft>
              <a:buNone/>
            </a:pPr>
            <a:r>
              <a:rPr lang="en-US" dirty="0"/>
              <a:t>That’s what we’ll see today – How LaTeX becomes:</a:t>
            </a:r>
          </a:p>
          <a:p>
            <a:pPr>
              <a:spcAft>
                <a:spcPts val="1200"/>
              </a:spcAft>
            </a:pPr>
            <a:r>
              <a:rPr lang="en-US" dirty="0"/>
              <a:t>MathML (HTML, EPUBs, etc.)</a:t>
            </a:r>
          </a:p>
          <a:p>
            <a:pPr>
              <a:spcAft>
                <a:spcPts val="1200"/>
              </a:spcAft>
            </a:pPr>
            <a:r>
              <a:rPr lang="en-US" dirty="0"/>
              <a:t>MathType objects (in Word)</a:t>
            </a:r>
          </a:p>
          <a:p>
            <a:r>
              <a:rPr lang="en-US" dirty="0"/>
              <a:t>Microsoft Equations / Office Math objects  (</a:t>
            </a:r>
            <a:r>
              <a:rPr lang="en-US" dirty="0" err="1"/>
              <a:t>OMath</a:t>
            </a:r>
            <a:r>
              <a:rPr lang="en-US" dirty="0"/>
              <a:t> in Word)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DE51E3-4E02-B486-410D-46829047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LaTeX become braille?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C62DB-E216-53B8-FBDF-7FBB0C3F37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76200" indent="0">
              <a:spcAft>
                <a:spcPts val="1200"/>
              </a:spcAft>
              <a:buNone/>
            </a:pPr>
            <a:r>
              <a:rPr lang="en-US" dirty="0"/>
              <a:t>The must reliable route is LaTeX math converted into either:</a:t>
            </a:r>
          </a:p>
          <a:p>
            <a:pPr>
              <a:spcAft>
                <a:spcPts val="1200"/>
              </a:spcAft>
            </a:pPr>
            <a:r>
              <a:rPr lang="en-US" dirty="0"/>
              <a:t>MathType objects in Word</a:t>
            </a:r>
          </a:p>
          <a:p>
            <a:pPr>
              <a:spcAft>
                <a:spcPts val="1200"/>
              </a:spcAft>
            </a:pPr>
            <a:r>
              <a:rPr lang="en-US" dirty="0"/>
              <a:t>Microsoft Equations in Word</a:t>
            </a:r>
          </a:p>
          <a:p>
            <a:pPr marL="76200" indent="0">
              <a:buNone/>
            </a:pPr>
            <a:r>
              <a:rPr lang="en-US" dirty="0"/>
              <a:t>And then, run that Word file through the Duxbury Braille Translator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F3479-FAC4-4CCA-A035-C9B8B5CB1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 Started Promoting Digital Math in Courses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96A68A-0FE2-445A-BC1D-13CC290BD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74" y="4498583"/>
            <a:ext cx="4148700" cy="493548"/>
          </a:xfrm>
        </p:spPr>
        <p:txBody>
          <a:bodyPr>
            <a:normAutofit/>
          </a:bodyPr>
          <a:lstStyle/>
          <a:p>
            <a:pPr marL="76200" indent="0" algn="ctr">
              <a:buNone/>
            </a:pPr>
            <a:r>
              <a:rPr lang="en-US" sz="1600" dirty="0">
                <a:solidFill>
                  <a:srgbClr val="FFCC3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LaTeX for Canvas on “Canvas Commons”</a:t>
            </a:r>
            <a:endParaRPr lang="en-US" sz="1600" dirty="0">
              <a:solidFill>
                <a:srgbClr val="FFCC33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0D012E-0195-4C4A-AF32-73EC4E06B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t="3794" b="3794"/>
          <a:stretch/>
        </p:blipFill>
        <p:spPr>
          <a:xfrm>
            <a:off x="318788" y="782816"/>
            <a:ext cx="3911272" cy="3655394"/>
          </a:xfr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29AC2508-EAC3-8EE6-E3C4-6F8DAF1D8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96" b="11796"/>
          <a:stretch/>
        </p:blipFill>
        <p:spPr>
          <a:xfrm>
            <a:off x="4811723" y="782816"/>
            <a:ext cx="3852396" cy="20641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0E985-4986-B688-798B-FCBBEF029108}"/>
              </a:ext>
            </a:extLst>
          </p:cNvPr>
          <p:cNvSpPr txBox="1"/>
          <p:nvPr/>
        </p:nvSpPr>
        <p:spPr>
          <a:xfrm>
            <a:off x="4811723" y="2961937"/>
            <a:ext cx="3852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FFCC3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Create accessible math in Canvas knowledge base article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971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9E6623-B4FD-0BB7-019F-036FB7B84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 and Collect References!</a:t>
            </a:r>
          </a:p>
        </p:txBody>
      </p:sp>
      <p:pic>
        <p:nvPicPr>
          <p:cNvPr id="7" name="Media Placeholder 6" descr="Screen shot of a LaTeX job aid the ATAC made and constantly updates.">
            <a:extLst>
              <a:ext uri="{FF2B5EF4-FFF2-40B4-BE49-F238E27FC236}">
                <a16:creationId xmlns:a16="http://schemas.microsoft.com/office/drawing/2014/main" id="{B18F1519-CAD0-1EBA-300D-FF2F5BE8BF8B}"/>
              </a:ext>
            </a:extLst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"/>
          <a:stretch>
            <a:fillRect/>
          </a:stretch>
        </p:blipFill>
        <p:spPr>
          <a:xfrm>
            <a:off x="99857" y="868363"/>
            <a:ext cx="8944286" cy="381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7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6DAE-1518-CA5B-0721-CE18BFD8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can LaTeX be used?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77424-CDEB-5D7C-8FB8-2EB105378A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76200" indent="0">
              <a:spcAft>
                <a:spcPts val="1200"/>
              </a:spcAft>
              <a:buNone/>
            </a:pPr>
            <a:r>
              <a:rPr lang="en-US" dirty="0"/>
              <a:t>Unless an individual prefers getting mathematical expressions in raw / plain text LaTeX markup, we need to convert it to MathML (or Office Math)</a:t>
            </a:r>
          </a:p>
          <a:p>
            <a:pPr marL="76200" indent="0">
              <a:spcAft>
                <a:spcPts val="1200"/>
              </a:spcAft>
              <a:buNone/>
            </a:pPr>
            <a:r>
              <a:rPr lang="en-US" dirty="0"/>
              <a:t>That means using:</a:t>
            </a:r>
          </a:p>
          <a:p>
            <a:pPr>
              <a:spcAft>
                <a:spcPts val="1200"/>
              </a:spcAft>
            </a:pPr>
            <a:r>
              <a:rPr lang="en-US" dirty="0"/>
              <a:t>MathType in Word</a:t>
            </a:r>
          </a:p>
          <a:p>
            <a:pPr>
              <a:spcAft>
                <a:spcPts val="1200"/>
              </a:spcAft>
            </a:pPr>
            <a:r>
              <a:rPr lang="en-US" dirty="0"/>
              <a:t>MathJax in HTML contexts (web pages, rich content editors (RCEs), EPUBs, etc.)</a:t>
            </a:r>
          </a:p>
          <a:p>
            <a:pPr>
              <a:spcAft>
                <a:spcPts val="1200"/>
              </a:spcAft>
            </a:pPr>
            <a:r>
              <a:rPr lang="en-US" dirty="0"/>
              <a:t>Microsoft Equations in Word (only)</a:t>
            </a:r>
          </a:p>
        </p:txBody>
      </p:sp>
    </p:spTree>
    <p:extLst>
      <p:ext uri="{BB962C8B-B14F-4D97-AF65-F5344CB8AC3E}">
        <p14:creationId xmlns:p14="http://schemas.microsoft.com/office/powerpoint/2010/main" val="29373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4977-351A-106E-FDB6-2373483B0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Authoring and Conversion Tool Demos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A7A76-CA8A-8D21-F134-B27E663A6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024" y="892174"/>
            <a:ext cx="8698726" cy="4060825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MathType</a:t>
            </a:r>
          </a:p>
          <a:p>
            <a:pPr>
              <a:spcAft>
                <a:spcPts val="1200"/>
              </a:spcAft>
            </a:pPr>
            <a:r>
              <a:rPr lang="en-US" dirty="0" err="1"/>
              <a:t>Equatio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err="1"/>
              <a:t>MathPix</a:t>
            </a:r>
            <a:r>
              <a:rPr lang="en-US" dirty="0"/>
              <a:t>:</a:t>
            </a:r>
          </a:p>
          <a:p>
            <a:pPr lvl="1">
              <a:spcAft>
                <a:spcPts val="1200"/>
              </a:spcAft>
            </a:pPr>
            <a:r>
              <a:rPr lang="en-US" dirty="0" err="1"/>
              <a:t>MathPix</a:t>
            </a:r>
            <a:r>
              <a:rPr lang="en-US" dirty="0"/>
              <a:t> Snipping</a:t>
            </a:r>
          </a:p>
          <a:p>
            <a:pPr lvl="1">
              <a:spcAft>
                <a:spcPts val="1200"/>
              </a:spcAft>
            </a:pPr>
            <a:r>
              <a:rPr lang="en-US" dirty="0" err="1"/>
              <a:t>MathPix</a:t>
            </a:r>
            <a:r>
              <a:rPr lang="en-US" dirty="0"/>
              <a:t> Snip</a:t>
            </a:r>
          </a:p>
          <a:p>
            <a:pPr>
              <a:spcAft>
                <a:spcPts val="1200"/>
              </a:spcAft>
            </a:pPr>
            <a:r>
              <a:rPr lang="en-US" dirty="0"/>
              <a:t>Office Equations</a:t>
            </a:r>
          </a:p>
          <a:p>
            <a:pPr>
              <a:spcAft>
                <a:spcPts val="1200"/>
              </a:spcAft>
            </a:pPr>
            <a:r>
              <a:rPr lang="en-US" dirty="0"/>
              <a:t>Canvas RCE</a:t>
            </a:r>
          </a:p>
          <a:p>
            <a:pPr>
              <a:spcAft>
                <a:spcPts val="1200"/>
              </a:spcAft>
            </a:pPr>
            <a:r>
              <a:rPr lang="en-US" dirty="0" err="1"/>
              <a:t>Pandoc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D4175-BDC5-3A14-7455-8988089C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Leverage </a:t>
            </a:r>
            <a:r>
              <a:rPr lang="en-US" dirty="0" err="1"/>
              <a:t>Pandoc</a:t>
            </a:r>
            <a:r>
              <a:rPr lang="en-US" dirty="0"/>
              <a:t> to Convert .html to Word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BDBEF-50D9-E56E-C25B-FC72F2C21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929829"/>
            <a:ext cx="8915400" cy="2734607"/>
          </a:xfrm>
        </p:spPr>
        <p:txBody>
          <a:bodyPr>
            <a:normAutofit/>
          </a:bodyPr>
          <a:lstStyle/>
          <a:p>
            <a:pPr marL="231775" indent="0">
              <a:buNone/>
            </a:pPr>
            <a:r>
              <a:rPr lang="en-US" sz="2000" dirty="0" err="1"/>
              <a:t>Pandoc</a:t>
            </a:r>
            <a:r>
              <a:rPr lang="en-US" sz="2000" dirty="0"/>
              <a:t> is a free Swiss army knife command line tool that can convert between many document formats.</a:t>
            </a:r>
          </a:p>
          <a:p>
            <a:pPr marL="231775" indent="0">
              <a:buNone/>
            </a:pPr>
            <a:r>
              <a:rPr lang="en-US" sz="2000" dirty="0"/>
              <a:t>It’s useful for taking “</a:t>
            </a:r>
            <a:r>
              <a:rPr lang="en-US" sz="2000" dirty="0" err="1"/>
              <a:t>MathPage</a:t>
            </a:r>
            <a:r>
              <a:rPr lang="en-US" sz="2000" dirty="0"/>
              <a:t>” .</a:t>
            </a:r>
            <a:r>
              <a:rPr lang="en-US" sz="2000" dirty="0" err="1"/>
              <a:t>htm</a:t>
            </a:r>
            <a:r>
              <a:rPr lang="en-US" sz="2000" dirty="0"/>
              <a:t> / .html files created by MathType and converting into Word documents with Office Math</a:t>
            </a:r>
          </a:p>
          <a:p>
            <a:pPr marL="231775" indent="0">
              <a:buNone/>
            </a:pPr>
            <a:r>
              <a:rPr lang="en-US" sz="2000" dirty="0"/>
              <a:t>Here are two command lines that seem to work for this:</a:t>
            </a:r>
          </a:p>
          <a:p>
            <a:r>
              <a:rPr lang="en-US" sz="2000" dirty="0" err="1"/>
              <a:t>pandoc</a:t>
            </a:r>
            <a:r>
              <a:rPr lang="en-US" sz="2000" dirty="0"/>
              <a:t> -s --</a:t>
            </a:r>
            <a:r>
              <a:rPr lang="en-US" sz="2000" dirty="0" err="1"/>
              <a:t>mathml</a:t>
            </a:r>
            <a:r>
              <a:rPr lang="en-US" sz="2000" dirty="0"/>
              <a:t> -t docx -o "test2.docx" MathTypeEquations.htm</a:t>
            </a:r>
          </a:p>
          <a:p>
            <a:r>
              <a:rPr lang="en-US" sz="2000" dirty="0" err="1"/>
              <a:t>pandoc</a:t>
            </a:r>
            <a:r>
              <a:rPr lang="en-US" sz="2000" dirty="0"/>
              <a:t> -s -o "test.docx" -t html5 -t docx MathTypeEquations.htm</a:t>
            </a:r>
          </a:p>
          <a:p>
            <a:pPr marL="231775" indent="0">
              <a:buNone/>
            </a:pPr>
            <a:endParaRPr lang="en-US" dirty="0"/>
          </a:p>
        </p:txBody>
      </p:sp>
      <p:pic>
        <p:nvPicPr>
          <p:cNvPr id="5" name="Media Placeholder 4">
            <a:extLst>
              <a:ext uri="{FF2B5EF4-FFF2-40B4-BE49-F238E27FC236}">
                <a16:creationId xmlns:a16="http://schemas.microsoft.com/office/drawing/2014/main" id="{6C8C6ECF-64AE-9161-E168-7BBC95D84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432" r="-190"/>
          <a:stretch/>
        </p:blipFill>
        <p:spPr>
          <a:xfrm>
            <a:off x="0" y="3664437"/>
            <a:ext cx="9144000" cy="13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3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E83C1F-5F9E-9ED5-30FF-FF2E5FDA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Incorrect LaTeX (1/3)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269FF4-9ED6-C70D-B8B5-9E554DE575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901" b="2901"/>
          <a:stretch/>
        </p:blipFill>
        <p:spPr>
          <a:xfrm>
            <a:off x="1189809" y="777241"/>
            <a:ext cx="6764383" cy="170555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561E8-9CA7-86C2-37B3-253C461221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600" y="2769326"/>
            <a:ext cx="8694738" cy="214239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Can you spot the error in how the wave number has been represented?</a:t>
            </a:r>
          </a:p>
          <a:p>
            <a:r>
              <a:rPr lang="en-US" dirty="0"/>
              <a:t>What is wrong with the way it was marked up?</a:t>
            </a:r>
          </a:p>
        </p:txBody>
      </p:sp>
    </p:spTree>
    <p:extLst>
      <p:ext uri="{BB962C8B-B14F-4D97-AF65-F5344CB8AC3E}">
        <p14:creationId xmlns:p14="http://schemas.microsoft.com/office/powerpoint/2010/main" val="73449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4675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C1125-7761-5B04-475F-B51A2948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Incorrect LaTeX (2/3)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BBE709-C79C-2C02-3A13-8417E48AC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Can you spot the errors in this sentence? </a:t>
            </a:r>
          </a:p>
          <a:p>
            <a:r>
              <a:rPr lang="en-US" dirty="0"/>
              <a:t>How do you think this will read aloud?</a:t>
            </a:r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9B4C69DE-DE45-196A-CAB3-4AF475B9493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4212"/>
          <a:stretch/>
        </p:blipFill>
        <p:spPr bwMode="auto">
          <a:xfrm>
            <a:off x="170489" y="1155554"/>
            <a:ext cx="8803022" cy="17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0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4675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C1125-7761-5B04-475F-B51A2948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Incorrect LaTeX (2/3)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BBE709-C79C-2C02-3A13-8417E48AC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600" y="2719138"/>
            <a:ext cx="8694738" cy="219258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Can you spot the likely error in this expression? </a:t>
            </a:r>
          </a:p>
          <a:p>
            <a:r>
              <a:rPr lang="en-US" dirty="0"/>
              <a:t>How do you think this will read aloud?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C21BB84-995B-4DAE-716E-9287F0BC46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19" r="99"/>
          <a:stretch/>
        </p:blipFill>
        <p:spPr>
          <a:xfrm>
            <a:off x="211700" y="941504"/>
            <a:ext cx="8720600" cy="13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4675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Presenters:</a:t>
            </a:r>
            <a:endParaRPr/>
          </a:p>
        </p:txBody>
      </p:sp>
      <p:pic>
        <p:nvPicPr>
          <p:cNvPr id="8" name="Picture Placeholder 7" descr="A person with straight, long brown hair wearing a dark plaid, button-down shirt. He has a small grin on his face.">
            <a:extLst>
              <a:ext uri="{FF2B5EF4-FFF2-40B4-BE49-F238E27FC236}">
                <a16:creationId xmlns:a16="http://schemas.microsoft.com/office/drawing/2014/main" id="{DCE268AC-6F49-5F00-A12F-963DBBF516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575" b="3575"/>
          <a:stretch>
            <a:fillRect/>
          </a:stretch>
        </p:blipFill>
        <p:spPr>
          <a:xfrm>
            <a:off x="672462" y="890108"/>
            <a:ext cx="1491617" cy="1384307"/>
          </a:xfrm>
          <a:effectLst>
            <a:softEdge rad="127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132B8-1A52-24F9-A5B5-039CF37F77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46020" y="867246"/>
            <a:ext cx="6215747" cy="143003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Brian Richwine, CPACC</a:t>
            </a:r>
            <a:endParaRPr lang="en-US" sz="19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9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Senior Accessibility Strategist – Learning Tech.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UITS Assistive Technology and Accessibility Centers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brichwin@iu.edu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BF0A6-2DAF-9607-24D8-EF91CE1BE9C0}"/>
              </a:ext>
            </a:extLst>
          </p:cNvPr>
          <p:cNvSpPr txBox="1"/>
          <p:nvPr/>
        </p:nvSpPr>
        <p:spPr>
          <a:xfrm>
            <a:off x="3640161" y="4326808"/>
            <a:ext cx="511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https://go.iu.edu/4Rgb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7FEE0F-55AA-AE6E-E426-5213A371E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291" y="2448307"/>
            <a:ext cx="1736781" cy="172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C1125-7761-5B04-475F-B51A2948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Incorrect LaTeX (3/3)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BBE709-C79C-2C02-3A13-8417E48AC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Can you determine which trig function is correct? </a:t>
            </a:r>
          </a:p>
          <a:p>
            <a:r>
              <a:rPr lang="en-US" dirty="0"/>
              <a:t>How do you think this will read aloud?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4834E03-0CC2-4776-5A77-755D9F9FA0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11" r="1511"/>
          <a:stretch>
            <a:fillRect/>
          </a:stretch>
        </p:blipFill>
        <p:spPr>
          <a:xfrm>
            <a:off x="1221205" y="1049401"/>
            <a:ext cx="6701589" cy="168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9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4675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F3479-FAC4-4CCA-A035-C9B8B5CB1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 Started Promoting Digital Math in Courses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96A68A-0FE2-445A-BC1D-13CC290BD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74" y="4498583"/>
            <a:ext cx="4148700" cy="493548"/>
          </a:xfrm>
        </p:spPr>
        <p:txBody>
          <a:bodyPr>
            <a:normAutofit/>
          </a:bodyPr>
          <a:lstStyle/>
          <a:p>
            <a:pPr marL="76200" indent="0" algn="ctr">
              <a:buNone/>
            </a:pPr>
            <a:r>
              <a:rPr lang="en-US" sz="1600" dirty="0">
                <a:solidFill>
                  <a:srgbClr val="FFCC3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LaTeX for Canvas on “Canvas Commons”</a:t>
            </a:r>
            <a:endParaRPr lang="en-US" sz="1600" dirty="0">
              <a:solidFill>
                <a:srgbClr val="FFCC33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0D012E-0195-4C4A-AF32-73EC4E06B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t="3794" b="3794"/>
          <a:stretch/>
        </p:blipFill>
        <p:spPr>
          <a:xfrm>
            <a:off x="318788" y="782816"/>
            <a:ext cx="3911272" cy="3655394"/>
          </a:xfr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29AC2508-EAC3-8EE6-E3C4-6F8DAF1D8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96" b="11796"/>
          <a:stretch/>
        </p:blipFill>
        <p:spPr>
          <a:xfrm>
            <a:off x="4811723" y="782816"/>
            <a:ext cx="3852396" cy="20641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0E985-4986-B688-798B-FCBBEF029108}"/>
              </a:ext>
            </a:extLst>
          </p:cNvPr>
          <p:cNvSpPr txBox="1"/>
          <p:nvPr/>
        </p:nvSpPr>
        <p:spPr>
          <a:xfrm>
            <a:off x="4811723" y="2961937"/>
            <a:ext cx="3852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FFCC3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Create accessible math in Canvas knowledge base article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1455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CF30A6-32EE-4355-A6BF-7F3DD69E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Give faculty the Ah-ha! moment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5B5B71-0CE1-7001-7B8F-49E961307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762000"/>
            <a:ext cx="8695200" cy="1466850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Many faculty thought there is no way a student could access math in a web page or document</a:t>
            </a:r>
          </a:p>
          <a:p>
            <a:pPr>
              <a:spcAft>
                <a:spcPts val="1200"/>
              </a:spcAft>
            </a:pPr>
            <a:r>
              <a:rPr lang="en-US" dirty="0"/>
              <a:t>Use the demos to show them it can work</a:t>
            </a:r>
          </a:p>
          <a:p>
            <a:pPr>
              <a:spcAft>
                <a:spcPts val="1200"/>
              </a:spcAft>
            </a:pPr>
            <a:r>
              <a:rPr lang="en-US" dirty="0"/>
              <a:t>As a bonus they learn how to check their own creations!</a:t>
            </a:r>
          </a:p>
          <a:p>
            <a:pPr>
              <a:spcAft>
                <a:spcPts val="1200"/>
              </a:spcAft>
            </a:pPr>
            <a:r>
              <a:rPr lang="en-US" dirty="0"/>
              <a:t>Now they have control on when they make their content again.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9376AA5-8CFD-E729-6090-00D9A7614F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31" b="5872"/>
          <a:stretch/>
        </p:blipFill>
        <p:spPr>
          <a:xfrm>
            <a:off x="1962652" y="2186729"/>
            <a:ext cx="5218697" cy="28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C8C9E5-F8F2-D493-6CA9-94EBCC3B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Considerations for Hiring Editors / Designers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E2168B-E845-2179-0165-75CCE6DBB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Get to know faculty and staff in schools where LaTeX is used</a:t>
            </a:r>
          </a:p>
          <a:p>
            <a:pPr>
              <a:spcAft>
                <a:spcPts val="1200"/>
              </a:spcAft>
            </a:pPr>
            <a:r>
              <a:rPr lang="en-US" dirty="0"/>
              <a:t>Ask faculty for recommendations</a:t>
            </a:r>
          </a:p>
          <a:p>
            <a:pPr>
              <a:spcAft>
                <a:spcPts val="1200"/>
              </a:spcAft>
            </a:pPr>
            <a:r>
              <a:rPr lang="en-US" dirty="0"/>
              <a:t>Give candidates a clear expectation of the work they will be doing</a:t>
            </a:r>
          </a:p>
          <a:p>
            <a:pPr>
              <a:spcAft>
                <a:spcPts val="1200"/>
              </a:spcAft>
            </a:pPr>
            <a:r>
              <a:rPr lang="en-US" dirty="0"/>
              <a:t>Have a writing/editing exercise as part of the interview</a:t>
            </a:r>
          </a:p>
          <a:p>
            <a:pPr>
              <a:spcAft>
                <a:spcPts val="1200"/>
              </a:spcAft>
            </a:pPr>
            <a:r>
              <a:rPr lang="en-US" dirty="0"/>
              <a:t>This is detailed work! Ask about how they maintain focus to attention to detail.</a:t>
            </a:r>
          </a:p>
        </p:txBody>
      </p:sp>
    </p:spTree>
    <p:extLst>
      <p:ext uri="{BB962C8B-B14F-4D97-AF65-F5344CB8AC3E}">
        <p14:creationId xmlns:p14="http://schemas.microsoft.com/office/powerpoint/2010/main" val="531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747405-4436-C4B8-58ED-F771775E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DAISY Webinars on Accessible Math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31A89-6DE0-7449-4553-044924BAD2F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138" y="2360142"/>
            <a:ext cx="8695200" cy="2564026"/>
          </a:xfrm>
        </p:spPr>
        <p:txBody>
          <a:bodyPr/>
          <a:lstStyle/>
          <a:p>
            <a:pPr marL="76200" indent="0">
              <a:spcAft>
                <a:spcPts val="1200"/>
              </a:spcAft>
              <a:buNone/>
            </a:pPr>
            <a:r>
              <a:rPr lang="en-US"/>
              <a:t>The DAISY Consortium produces many great online Webinars.</a:t>
            </a:r>
          </a:p>
          <a:p>
            <a:pPr marL="76200" indent="0">
              <a:spcAft>
                <a:spcPts val="1200"/>
              </a:spcAft>
              <a:buNone/>
            </a:pPr>
            <a:r>
              <a:rPr lang="en-US"/>
              <a:t>Their Creating and Reading Accessible Math Webinar covers using tools to produce accessible Word, HTML, and EPUB output.</a:t>
            </a:r>
          </a:p>
          <a:p>
            <a:pPr marL="76200" indent="0">
              <a:buNone/>
            </a:pPr>
            <a:r>
              <a:rPr lang="en-US">
                <a:solidFill>
                  <a:srgbClr val="FFCC3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https://daisy.org/news-events/articles/creating-reading-accessible-math-w/</a:t>
            </a:r>
            <a:endParaRPr lang="en-US">
              <a:solidFill>
                <a:srgbClr val="FFCC33"/>
              </a:solidFill>
            </a:endParaRPr>
          </a:p>
          <a:p>
            <a:pPr marL="76200" indent="0">
              <a:buNone/>
            </a:pPr>
            <a:endParaRPr lang="en-US"/>
          </a:p>
        </p:txBody>
      </p:sp>
      <p:pic>
        <p:nvPicPr>
          <p:cNvPr id="7" name="Content Placeholder 7" descr="The DAISY Consortium logo: Creating the best way to read and publish">
            <a:extLst>
              <a:ext uri="{FF2B5EF4-FFF2-40B4-BE49-F238E27FC236}">
                <a16:creationId xmlns:a16="http://schemas.microsoft.com/office/drawing/2014/main" id="{00BB9EA7-666A-09A6-0794-1305B2C7C7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1" b="131"/>
          <a:stretch>
            <a:fillRect/>
          </a:stretch>
        </p:blipFill>
        <p:spPr>
          <a:xfrm>
            <a:off x="2047875" y="925513"/>
            <a:ext cx="5048250" cy="1206500"/>
          </a:xfr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1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228600" y="95135"/>
            <a:ext cx="869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 Feel free to contact me:</a:t>
            </a:r>
            <a:endParaRPr dirty="0"/>
          </a:p>
        </p:txBody>
      </p:sp>
      <p:pic>
        <p:nvPicPr>
          <p:cNvPr id="8" name="Picture Placeholder 7" descr="A person with straight, long brown hair wearing a dark plaid, button-down shirt. He has a small grin on his face.">
            <a:extLst>
              <a:ext uri="{FF2B5EF4-FFF2-40B4-BE49-F238E27FC236}">
                <a16:creationId xmlns:a16="http://schemas.microsoft.com/office/drawing/2014/main" id="{DCE268AC-6F49-5F00-A12F-963DBBF516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575" b="3575"/>
          <a:stretch>
            <a:fillRect/>
          </a:stretch>
        </p:blipFill>
        <p:spPr>
          <a:xfrm>
            <a:off x="672462" y="890108"/>
            <a:ext cx="1491617" cy="1384307"/>
          </a:xfrm>
          <a:effectLst>
            <a:softEdge rad="127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132B8-1A52-24F9-A5B5-039CF37F77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46020" y="867246"/>
            <a:ext cx="6215747" cy="143003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Brian Richwine, CPACC</a:t>
            </a:r>
            <a:endParaRPr lang="en-US" sz="19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900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Senior Accessibility Strategist – Learning Tech.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UITS Assistive Technology and Accessibility Centers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brichwin@iu.edu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BF0A6-2DAF-9607-24D8-EF91CE1BE9C0}"/>
              </a:ext>
            </a:extLst>
          </p:cNvPr>
          <p:cNvSpPr txBox="1"/>
          <p:nvPr/>
        </p:nvSpPr>
        <p:spPr>
          <a:xfrm>
            <a:off x="3640161" y="4326808"/>
            <a:ext cx="511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https://go.iu.edu/4Rgb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7FEE0F-55AA-AE6E-E426-5213A371E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291" y="2448307"/>
            <a:ext cx="1736781" cy="172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0CAA190-725B-F9DF-3C2B-456EF84A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Who’s Here? Let’s learn a bit about each other!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3AB90B-1C61-3359-5953-0486B735B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Share your name</a:t>
            </a:r>
          </a:p>
          <a:p>
            <a:pPr>
              <a:spcAft>
                <a:spcPts val="1800"/>
              </a:spcAft>
            </a:pPr>
            <a:r>
              <a:rPr lang="en-US" dirty="0"/>
              <a:t>Your role in education or accessibility</a:t>
            </a:r>
          </a:p>
          <a:p>
            <a:pPr>
              <a:spcAft>
                <a:spcPts val="1800"/>
              </a:spcAft>
            </a:pPr>
            <a:r>
              <a:rPr lang="en-US" dirty="0"/>
              <a:t>Your experience with LaTeX and/or digital math</a:t>
            </a:r>
          </a:p>
          <a:p>
            <a:r>
              <a:rPr lang="en-US" dirty="0"/>
              <a:t>One thing you’re hoping to get from this workshop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3C23DBA2-BE29-B4DE-2795-EA24FFC29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4336" r="14336"/>
          <a:stretch/>
        </p:blipFill>
        <p:spPr>
          <a:xfrm rot="528853">
            <a:off x="5369396" y="685324"/>
            <a:ext cx="3245562" cy="303323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F94867-CB1B-2A55-67DA-70B8D6D6B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519564">
            <a:off x="6229254" y="1999087"/>
            <a:ext cx="1835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Bradley Hand ITC" panose="03070402050302030203" pitchFamily="66" charset="0"/>
              </a:rPr>
              <a:t>Tex</a:t>
            </a:r>
            <a:endParaRPr lang="en-US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22A47-77C8-E3E3-B342-3FC9D4A7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TeX?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0EDD2-16CE-ED1E-B4DB-7EC7C8F8B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Created by Donald Knuth in the late 1970s.</a:t>
            </a:r>
          </a:p>
          <a:p>
            <a:pPr>
              <a:spcAft>
                <a:spcPts val="1200"/>
              </a:spcAft>
            </a:pPr>
            <a:r>
              <a:rPr lang="en-US" dirty="0"/>
              <a:t>A typesetting system focusing on precise control over document layout.</a:t>
            </a:r>
          </a:p>
          <a:p>
            <a:pPr>
              <a:spcAft>
                <a:spcPts val="1200"/>
              </a:spcAft>
            </a:pPr>
            <a:r>
              <a:rPr lang="en-US" dirty="0"/>
              <a:t>Users write plain text files and use markup commands to define the structure.</a:t>
            </a:r>
          </a:p>
          <a:p>
            <a:pPr>
              <a:spcAft>
                <a:spcPts val="1200"/>
              </a:spcAft>
            </a:pPr>
            <a:r>
              <a:rPr lang="en-US" dirty="0"/>
              <a:t>Highly programmable and extensible.</a:t>
            </a:r>
          </a:p>
          <a:p>
            <a:r>
              <a:rPr lang="en-US" dirty="0"/>
              <a:t>Primarily concerned with the accurate typesetting of mathematical formulas and text.</a:t>
            </a:r>
          </a:p>
        </p:txBody>
      </p:sp>
    </p:spTree>
    <p:extLst>
      <p:ext uri="{BB962C8B-B14F-4D97-AF65-F5344CB8AC3E}">
        <p14:creationId xmlns:p14="http://schemas.microsoft.com/office/powerpoint/2010/main" val="24076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3B4A-5048-83B9-3578-95BC13AF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LaTeX?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0C869-6900-BF1A-821D-F82F1BDFE0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Developed by Leslie </a:t>
            </a:r>
            <a:r>
              <a:rPr lang="en-US" dirty="0" err="1"/>
              <a:t>Lamport</a:t>
            </a:r>
            <a:r>
              <a:rPr lang="en-US" dirty="0"/>
              <a:t> in the early 1980s.</a:t>
            </a:r>
          </a:p>
          <a:p>
            <a:pPr>
              <a:spcAft>
                <a:spcPts val="1200"/>
              </a:spcAft>
            </a:pPr>
            <a:r>
              <a:rPr lang="en-US" dirty="0"/>
              <a:t>A set of macros built on top of TeX to simplify the typesetting process.</a:t>
            </a:r>
          </a:p>
          <a:p>
            <a:pPr>
              <a:spcAft>
                <a:spcPts val="1200"/>
              </a:spcAft>
            </a:pPr>
            <a:r>
              <a:rPr lang="en-US" dirty="0"/>
              <a:t>Provides predefined professional layouts, making document preparation easier.</a:t>
            </a:r>
          </a:p>
          <a:p>
            <a:pPr>
              <a:spcAft>
                <a:spcPts val="1200"/>
              </a:spcAft>
            </a:pPr>
            <a:r>
              <a:rPr lang="en-US" dirty="0"/>
              <a:t>Focuses on content structure, automating many of the typesetting details.</a:t>
            </a:r>
          </a:p>
          <a:p>
            <a:r>
              <a:rPr lang="en-US" dirty="0"/>
              <a:t>More user-friendly, with commands for high-level structural elements like chapters, sections, tables, etc.</a:t>
            </a:r>
          </a:p>
        </p:txBody>
      </p:sp>
    </p:spTree>
    <p:extLst>
      <p:ext uri="{BB962C8B-B14F-4D97-AF65-F5344CB8AC3E}">
        <p14:creationId xmlns:p14="http://schemas.microsoft.com/office/powerpoint/2010/main" val="311039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21D7B3-7209-96BD-CE60-6B11D2A5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LaTeX’s strengths?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3E4921-0478-2689-ABD5-80B977E10C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Ideal for scientific and academic documentation</a:t>
            </a:r>
          </a:p>
          <a:p>
            <a:pPr>
              <a:spcAft>
                <a:spcPts val="1200"/>
              </a:spcAft>
            </a:pPr>
            <a:r>
              <a:rPr lang="en-US" dirty="0"/>
              <a:t>Specializes in producing complex mathematical formulas and precise formatting with minimal effort</a:t>
            </a:r>
          </a:p>
          <a:p>
            <a:pPr>
              <a:spcAft>
                <a:spcPts val="1200"/>
              </a:spcAft>
            </a:pPr>
            <a:r>
              <a:rPr lang="en-US" dirty="0"/>
              <a:t>Uses plain text and markup commands for structure and formatting</a:t>
            </a:r>
          </a:p>
          <a:p>
            <a:pPr>
              <a:spcAft>
                <a:spcPts val="1200"/>
              </a:spcAft>
            </a:pPr>
            <a:r>
              <a:rPr lang="en-US" dirty="0"/>
              <a:t>Focuses on logical rather than visual content design</a:t>
            </a:r>
          </a:p>
          <a:p>
            <a:pPr>
              <a:spcAft>
                <a:spcPts val="1200"/>
              </a:spcAft>
            </a:pPr>
            <a:r>
              <a:rPr lang="en-US" dirty="0"/>
              <a:t>Produces professional, high-quality documents</a:t>
            </a:r>
          </a:p>
        </p:txBody>
      </p:sp>
    </p:spTree>
    <p:extLst>
      <p:ext uri="{BB962C8B-B14F-4D97-AF65-F5344CB8AC3E}">
        <p14:creationId xmlns:p14="http://schemas.microsoft.com/office/powerpoint/2010/main" val="12192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3B50-884C-D7A9-7F5C-F7E0DC8A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LaTeX document</a:t>
            </a:r>
          </a:p>
        </p:txBody>
      </p:sp>
      <p:pic>
        <p:nvPicPr>
          <p:cNvPr id="5" name="Picture 2" descr="Color coded screen capture of a LaTeX code file, full code available at bottom of this page.">
            <a:extLst>
              <a:ext uri="{FF2B5EF4-FFF2-40B4-BE49-F238E27FC236}">
                <a16:creationId xmlns:a16="http://schemas.microsoft.com/office/drawing/2014/main" id="{B3276EE7-E593-035D-B94B-7E636E51A31F}"/>
              </a:ext>
            </a:extLst>
          </p:cNvPr>
          <p:cNvPicPr>
            <a:picLocks noGrp="1" noChangeAspect="1" noChangeArrowheads="1"/>
          </p:cNvPicPr>
          <p:nvPr>
            <p:ph type="media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45" y="729494"/>
            <a:ext cx="6728711" cy="41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8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3B50-884C-D7A9-7F5C-F7E0DC8A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5135"/>
            <a:ext cx="89154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Compiled result of the sample LaTeX document</a:t>
            </a:r>
          </a:p>
        </p:txBody>
      </p:sp>
      <p:pic>
        <p:nvPicPr>
          <p:cNvPr id="5" name="Media Placeholder 4" descr="Screen caputre of the PDF produced by the code available at the bottom of this page.">
            <a:extLst>
              <a:ext uri="{FF2B5EF4-FFF2-40B4-BE49-F238E27FC236}">
                <a16:creationId xmlns:a16="http://schemas.microsoft.com/office/drawing/2014/main" id="{12E55F2F-6CD7-279A-C27A-8A8A698A75E4}"/>
              </a:ext>
            </a:extLst>
          </p:cNvPr>
          <p:cNvPicPr>
            <a:picLocks noGrp="1" noChangeAspect="1" noChangeArrowheads="1"/>
          </p:cNvPicPr>
          <p:nvPr>
            <p:ph type="media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 b="15206"/>
          <a:stretch/>
        </p:blipFill>
        <p:spPr bwMode="auto">
          <a:xfrm>
            <a:off x="1095037" y="922338"/>
            <a:ext cx="6953926" cy="385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772F-6CE7-453D-7BF6-8B9711DA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LaTeX math expression?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64CF820-E956-C88B-90BA-2A3D1B3AAB2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pPr marL="76200" indent="0">
                  <a:spcAft>
                    <a:spcPts val="1200"/>
                  </a:spcAft>
                  <a:buNone/>
                </a:pPr>
                <a:r>
                  <a:rPr lang="en-US" dirty="0"/>
                  <a:t>Here is an example of a LaTeX math expression (text):</a:t>
                </a:r>
              </a:p>
              <a:p>
                <a:pPr marL="76200" indent="0" algn="ctr">
                  <a:spcAft>
                    <a:spcPts val="1200"/>
                  </a:spcAft>
                  <a:buNone/>
                </a:pPr>
                <a:r>
                  <a:rPr lang="en-US" sz="2800" dirty="0">
                    <a:solidFill>
                      <a:srgbClr val="FFCC33"/>
                    </a:solidFill>
                  </a:rPr>
                  <a:t>\[ \int_{-\</a:t>
                </a:r>
                <a:r>
                  <a:rPr lang="en-US" sz="2800" dirty="0" err="1">
                    <a:solidFill>
                      <a:srgbClr val="FFCC33"/>
                    </a:solidFill>
                  </a:rPr>
                  <a:t>infty</a:t>
                </a:r>
                <a:r>
                  <a:rPr lang="en-US" sz="2800" dirty="0">
                    <a:solidFill>
                      <a:srgbClr val="FFCC33"/>
                    </a:solidFill>
                  </a:rPr>
                  <a:t>}^{\</a:t>
                </a:r>
                <a:r>
                  <a:rPr lang="en-US" sz="2800" dirty="0" err="1">
                    <a:solidFill>
                      <a:srgbClr val="FFCC33"/>
                    </a:solidFill>
                  </a:rPr>
                  <a:t>infty</a:t>
                </a:r>
                <a:r>
                  <a:rPr lang="en-US" sz="2800" dirty="0">
                    <a:solidFill>
                      <a:srgbClr val="FFCC33"/>
                    </a:solidFill>
                  </a:rPr>
                  <a:t>} e^{-x^2} dx = \sqrt{\pi} \]</a:t>
                </a:r>
              </a:p>
              <a:p>
                <a:pPr marL="76200" indent="0">
                  <a:spcAft>
                    <a:spcPts val="1200"/>
                  </a:spcAft>
                  <a:buNone/>
                </a:pPr>
                <a:r>
                  <a:rPr lang="en-US" dirty="0"/>
                  <a:t>Which, when rendered visually becomes:</a:t>
                </a:r>
              </a:p>
              <a:p>
                <a:pPr marL="762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4400" i="1" kern="100" smtClean="0">
                              <a:solidFill>
                                <a:srgbClr val="FFCC33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4400" i="1" kern="100">
                              <a:solidFill>
                                <a:srgbClr val="FFCC33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400" kern="100">
                              <a:solidFill>
                                <a:srgbClr val="FFCC33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4400" kern="100">
                              <a:solidFill>
                                <a:srgbClr val="FFCC33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4400" i="1" kern="100">
                                  <a:solidFill>
                                    <a:srgbClr val="FFCC33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i="1" kern="100">
                                  <a:solidFill>
                                    <a:srgbClr val="FFCC33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400" i="1" kern="100">
                                  <a:solidFill>
                                    <a:srgbClr val="FFCC33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400" i="1" kern="100">
                                      <a:solidFill>
                                        <a:srgbClr val="FFCC3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i="1" kern="100">
                                      <a:solidFill>
                                        <a:srgbClr val="FFCC3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400" i="1" kern="100">
                                      <a:solidFill>
                                        <a:srgbClr val="FFCC33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4400" i="1" kern="100">
                              <a:solidFill>
                                <a:srgbClr val="FFCC33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4400" i="1" kern="100">
                          <a:solidFill>
                            <a:srgbClr val="FFCC33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400" i="1" kern="100">
                              <a:solidFill>
                                <a:srgbClr val="FFCC33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4400" kern="100">
                              <a:solidFill>
                                <a:srgbClr val="FFCC33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π</m:t>
                          </m:r>
                        </m:e>
                      </m:rad>
                    </m:oMath>
                  </m:oMathPara>
                </a14:m>
                <a:endParaRPr lang="en-US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6200" indent="0">
                  <a:buNone/>
                </a:pPr>
                <a:endParaRPr lang="en-US" dirty="0"/>
              </a:p>
              <a:p>
                <a:pPr marL="7620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64CF820-E956-C88B-90BA-2A3D1B3AAB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3"/>
                <a:stretch>
                  <a:fillRect l="-210" t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19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4675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Generic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943bde-084e-4712-830f-d9c89c4b0d4a">
      <Terms xmlns="http://schemas.microsoft.com/office/infopath/2007/PartnerControls"/>
    </lcf76f155ced4ddcb4097134ff3c332f>
    <TaxCatchAll xmlns="7edc68f4-cbbb-4f6e-838e-7eac224f88f2" xsi:nil="true"/>
    <_Flow_SignoffStatus xmlns="a2943bde-084e-4712-830f-d9c89c4b0d4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7739390373774785CAD8022EC207D5" ma:contentTypeVersion="17" ma:contentTypeDescription="Create a new document." ma:contentTypeScope="" ma:versionID="76ac23d837fd03ebe8490361c9f92850">
  <xsd:schema xmlns:xsd="http://www.w3.org/2001/XMLSchema" xmlns:xs="http://www.w3.org/2001/XMLSchema" xmlns:p="http://schemas.microsoft.com/office/2006/metadata/properties" xmlns:ns2="7edc68f4-cbbb-4f6e-838e-7eac224f88f2" xmlns:ns3="a2943bde-084e-4712-830f-d9c89c4b0d4a" targetNamespace="http://schemas.microsoft.com/office/2006/metadata/properties" ma:root="true" ma:fieldsID="1a686fb03764ac0d1f918398da09bb9b" ns2:_="" ns3:_="">
    <xsd:import namespace="7edc68f4-cbbb-4f6e-838e-7eac224f88f2"/>
    <xsd:import namespace="a2943bde-084e-4712-830f-d9c89c4b0d4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c68f4-cbbb-4f6e-838e-7eac224f88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eb40d06b-206c-4da0-b0f0-8d94840d9c37}" ma:internalName="TaxCatchAll" ma:showField="CatchAllData" ma:web="7edc68f4-cbbb-4f6e-838e-7eac224f88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943bde-084e-4712-830f-d9c89c4b0d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eec0a79-46cb-4568-9b1b-2d720bd320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CD656C-48A2-4303-BC22-EA5DF91C8888}">
  <ds:schemaRefs>
    <ds:schemaRef ds:uri="7edc68f4-cbbb-4f6e-838e-7eac224f88f2"/>
    <ds:schemaRef ds:uri="a2943bde-084e-4712-830f-d9c89c4b0d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7E451D-7651-4D73-9B61-E18259AB55A7}">
  <ds:schemaRefs>
    <ds:schemaRef ds:uri="7edc68f4-cbbb-4f6e-838e-7eac224f88f2"/>
    <ds:schemaRef ds:uri="a2943bde-084e-4712-830f-d9c89c4b0d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83A34AC-3AEE-4A59-AB37-F79F08212B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1335</Words>
  <Application>Microsoft Office PowerPoint</Application>
  <PresentationFormat>On-screen Show (16:9)</PresentationFormat>
  <Paragraphs>128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Bradley Hand ITC</vt:lpstr>
      <vt:lpstr>Arial</vt:lpstr>
      <vt:lpstr>Calibri</vt:lpstr>
      <vt:lpstr>Roboto</vt:lpstr>
      <vt:lpstr>BentonSansRegular</vt:lpstr>
      <vt:lpstr>Cambria Math</vt:lpstr>
      <vt:lpstr>Wingdings</vt:lpstr>
      <vt:lpstr>Generic Template</vt:lpstr>
      <vt:lpstr>Leveraging LaTeX:  Using LaTeX to Craft Accessible Math in Digital Documents</vt:lpstr>
      <vt:lpstr>Presenters:</vt:lpstr>
      <vt:lpstr>Who’s Here? Let’s learn a bit about each other! </vt:lpstr>
      <vt:lpstr>What is TeX?</vt:lpstr>
      <vt:lpstr>What is LaTeX?</vt:lpstr>
      <vt:lpstr>What are LaTeX’s strengths?</vt:lpstr>
      <vt:lpstr>Sample LaTeX document</vt:lpstr>
      <vt:lpstr>Compiled result of the sample LaTeX document</vt:lpstr>
      <vt:lpstr>What is a LaTeX math expression?</vt:lpstr>
      <vt:lpstr>How does LaTeX become accessible math in digital documents?</vt:lpstr>
      <vt:lpstr>How does LaTeX become braille?</vt:lpstr>
      <vt:lpstr>We Started Promoting Digital Math in Courses</vt:lpstr>
      <vt:lpstr>Build and Collect References!</vt:lpstr>
      <vt:lpstr>Where can LaTeX be used?</vt:lpstr>
      <vt:lpstr>Authoring and Conversion Tool Demos</vt:lpstr>
      <vt:lpstr>Leverage Pandoc to Convert .html to Word</vt:lpstr>
      <vt:lpstr>Examples of Incorrect LaTeX (1/3)</vt:lpstr>
      <vt:lpstr>Example of Incorrect LaTeX (2/3) </vt:lpstr>
      <vt:lpstr>Example of Incorrect LaTeX (2/3) </vt:lpstr>
      <vt:lpstr>Example of Incorrect LaTeX (3/3) </vt:lpstr>
      <vt:lpstr>We Started Promoting Digital Math in Courses</vt:lpstr>
      <vt:lpstr>Give faculty the Ah-ha! moment</vt:lpstr>
      <vt:lpstr>Considerations for Hiring Editors / Designers</vt:lpstr>
      <vt:lpstr>DAISY Webinars on Accessible Math</vt:lpstr>
      <vt:lpstr>Thank You! Feel free to contact me: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Brian Richwine</dc:creator>
  <cp:lastModifiedBy>Richwine, Brian L</cp:lastModifiedBy>
  <cp:revision>294</cp:revision>
  <dcterms:modified xsi:type="dcterms:W3CDTF">2023-11-10T15:52:13Z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0x010100ED7739390373774785CAD8022EC207D5</vt:lpwstr>
  </property>
  <property fmtid="{D5CDD505-2E9C-101B-9397-08002B2CF9AE}" pid="3" name="MediaServiceImageTags">
    <vt:lpwstr/>
  </property>
</Properties>
</file>