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0" r:id="rId6"/>
    <p:sldId id="259" r:id="rId7"/>
    <p:sldId id="262" r:id="rId8"/>
    <p:sldId id="271" r:id="rId9"/>
    <p:sldId id="264" r:id="rId10"/>
    <p:sldId id="267" r:id="rId11"/>
    <p:sldId id="266" r:id="rId12"/>
    <p:sldId id="273" r:id="rId13"/>
    <p:sldId id="26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2376E-2B3C-4989-8E36-04A1EC09607E}" v="19" dt="2023-11-02T16:46:18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2" y="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Bianco" userId="99456e59-165b-4dce-a27f-5e7726c1cac1" providerId="ADAL" clId="{CF5DFE35-AB80-4F0A-B7DE-4B9E305BAEAA}"/>
    <pc:docChg chg="custSel delSld modSld">
      <pc:chgData name="Steven Bianco" userId="99456e59-165b-4dce-a27f-5e7726c1cac1" providerId="ADAL" clId="{CF5DFE35-AB80-4F0A-B7DE-4B9E305BAEAA}" dt="2023-09-29T17:29:54.608" v="639" actId="20577"/>
      <pc:docMkLst>
        <pc:docMk/>
      </pc:docMkLst>
      <pc:sldChg chg="modSp mod">
        <pc:chgData name="Steven Bianco" userId="99456e59-165b-4dce-a27f-5e7726c1cac1" providerId="ADAL" clId="{CF5DFE35-AB80-4F0A-B7DE-4B9E305BAEAA}" dt="2023-09-15T17:24:31.216" v="152" actId="21"/>
        <pc:sldMkLst>
          <pc:docMk/>
          <pc:sldMk cId="3668778487" sldId="259"/>
        </pc:sldMkLst>
        <pc:spChg chg="mod">
          <ac:chgData name="Steven Bianco" userId="99456e59-165b-4dce-a27f-5e7726c1cac1" providerId="ADAL" clId="{CF5DFE35-AB80-4F0A-B7DE-4B9E305BAEAA}" dt="2023-09-15T17:24:31.216" v="152" actId="21"/>
          <ac:spMkLst>
            <pc:docMk/>
            <pc:sldMk cId="3668778487" sldId="259"/>
            <ac:spMk id="3" creationId="{A1C65901-03DE-47E4-878E-75C77B8F20F1}"/>
          </ac:spMkLst>
        </pc:spChg>
      </pc:sldChg>
      <pc:sldChg chg="modSp mod">
        <pc:chgData name="Steven Bianco" userId="99456e59-165b-4dce-a27f-5e7726c1cac1" providerId="ADAL" clId="{CF5DFE35-AB80-4F0A-B7DE-4B9E305BAEAA}" dt="2023-09-15T17:24:38.768" v="157" actId="20577"/>
        <pc:sldMkLst>
          <pc:docMk/>
          <pc:sldMk cId="1191559394" sldId="260"/>
        </pc:sldMkLst>
        <pc:spChg chg="mod">
          <ac:chgData name="Steven Bianco" userId="99456e59-165b-4dce-a27f-5e7726c1cac1" providerId="ADAL" clId="{CF5DFE35-AB80-4F0A-B7DE-4B9E305BAEAA}" dt="2023-09-15T17:24:38.768" v="157" actId="20577"/>
          <ac:spMkLst>
            <pc:docMk/>
            <pc:sldMk cId="1191559394" sldId="260"/>
            <ac:spMk id="3" creationId="{5C832E76-832D-4CED-A6B8-E4A0480C9F1B}"/>
          </ac:spMkLst>
        </pc:spChg>
      </pc:sldChg>
      <pc:sldChg chg="addSp modSp mod">
        <pc:chgData name="Steven Bianco" userId="99456e59-165b-4dce-a27f-5e7726c1cac1" providerId="ADAL" clId="{CF5DFE35-AB80-4F0A-B7DE-4B9E305BAEAA}" dt="2023-09-15T17:23:19.545" v="131" actId="1076"/>
        <pc:sldMkLst>
          <pc:docMk/>
          <pc:sldMk cId="3527706967" sldId="261"/>
        </pc:sldMkLst>
        <pc:spChg chg="mod">
          <ac:chgData name="Steven Bianco" userId="99456e59-165b-4dce-a27f-5e7726c1cac1" providerId="ADAL" clId="{CF5DFE35-AB80-4F0A-B7DE-4B9E305BAEAA}" dt="2023-09-15T17:23:01.144" v="105" actId="14100"/>
          <ac:spMkLst>
            <pc:docMk/>
            <pc:sldMk cId="3527706967" sldId="261"/>
            <ac:spMk id="2" creationId="{5BB85EAD-3CDC-442C-B956-B18F3F603D66}"/>
          </ac:spMkLst>
        </pc:spChg>
        <pc:spChg chg="mod">
          <ac:chgData name="Steven Bianco" userId="99456e59-165b-4dce-a27f-5e7726c1cac1" providerId="ADAL" clId="{CF5DFE35-AB80-4F0A-B7DE-4B9E305BAEAA}" dt="2023-09-15T17:23:06.408" v="124" actId="1036"/>
          <ac:spMkLst>
            <pc:docMk/>
            <pc:sldMk cId="3527706967" sldId="261"/>
            <ac:spMk id="3" creationId="{65D5B111-820B-4014-936F-F7B804F473B2}"/>
          </ac:spMkLst>
        </pc:spChg>
        <pc:spChg chg="add mod">
          <ac:chgData name="Steven Bianco" userId="99456e59-165b-4dce-a27f-5e7726c1cac1" providerId="ADAL" clId="{CF5DFE35-AB80-4F0A-B7DE-4B9E305BAEAA}" dt="2023-09-15T17:23:19.545" v="131" actId="1076"/>
          <ac:spMkLst>
            <pc:docMk/>
            <pc:sldMk cId="3527706967" sldId="261"/>
            <ac:spMk id="7" creationId="{3DC61D0E-A706-5DC6-ED12-C250A9F663EA}"/>
          </ac:spMkLst>
        </pc:spChg>
        <pc:picChg chg="add mod">
          <ac:chgData name="Steven Bianco" userId="99456e59-165b-4dce-a27f-5e7726c1cac1" providerId="ADAL" clId="{CF5DFE35-AB80-4F0A-B7DE-4B9E305BAEAA}" dt="2023-09-15T17:23:12.583" v="130" actId="1076"/>
          <ac:picMkLst>
            <pc:docMk/>
            <pc:sldMk cId="3527706967" sldId="261"/>
            <ac:picMk id="5" creationId="{EB644A20-379D-8188-2BCB-33C4F4EC1935}"/>
          </ac:picMkLst>
        </pc:picChg>
      </pc:sldChg>
      <pc:sldChg chg="del">
        <pc:chgData name="Steven Bianco" userId="99456e59-165b-4dce-a27f-5e7726c1cac1" providerId="ADAL" clId="{CF5DFE35-AB80-4F0A-B7DE-4B9E305BAEAA}" dt="2023-09-01T17:01:47.981" v="0" actId="2696"/>
        <pc:sldMkLst>
          <pc:docMk/>
          <pc:sldMk cId="2434139665" sldId="263"/>
        </pc:sldMkLst>
      </pc:sldChg>
      <pc:sldChg chg="modSp mod">
        <pc:chgData name="Steven Bianco" userId="99456e59-165b-4dce-a27f-5e7726c1cac1" providerId="ADAL" clId="{CF5DFE35-AB80-4F0A-B7DE-4B9E305BAEAA}" dt="2023-09-29T17:29:54.608" v="639" actId="20577"/>
        <pc:sldMkLst>
          <pc:docMk/>
          <pc:sldMk cId="1070580965" sldId="264"/>
        </pc:sldMkLst>
        <pc:spChg chg="mod">
          <ac:chgData name="Steven Bianco" userId="99456e59-165b-4dce-a27f-5e7726c1cac1" providerId="ADAL" clId="{CF5DFE35-AB80-4F0A-B7DE-4B9E305BAEAA}" dt="2023-09-29T17:29:54.608" v="639" actId="20577"/>
          <ac:spMkLst>
            <pc:docMk/>
            <pc:sldMk cId="1070580965" sldId="264"/>
            <ac:spMk id="3" creationId="{5C832E76-832D-4CED-A6B8-E4A0480C9F1B}"/>
          </ac:spMkLst>
        </pc:spChg>
      </pc:sldChg>
      <pc:sldChg chg="modSp mod">
        <pc:chgData name="Steven Bianco" userId="99456e59-165b-4dce-a27f-5e7726c1cac1" providerId="ADAL" clId="{CF5DFE35-AB80-4F0A-B7DE-4B9E305BAEAA}" dt="2023-09-15T17:27:20.481" v="207" actId="20577"/>
        <pc:sldMkLst>
          <pc:docMk/>
          <pc:sldMk cId="39622222" sldId="266"/>
        </pc:sldMkLst>
        <pc:spChg chg="mod">
          <ac:chgData name="Steven Bianco" userId="99456e59-165b-4dce-a27f-5e7726c1cac1" providerId="ADAL" clId="{CF5DFE35-AB80-4F0A-B7DE-4B9E305BAEAA}" dt="2023-09-15T16:48:52.970" v="10" actId="14100"/>
          <ac:spMkLst>
            <pc:docMk/>
            <pc:sldMk cId="39622222" sldId="266"/>
            <ac:spMk id="2" creationId="{618C8CE0-31E5-2ED7-8768-C9E1A1EF6D18}"/>
          </ac:spMkLst>
        </pc:spChg>
        <pc:spChg chg="mod">
          <ac:chgData name="Steven Bianco" userId="99456e59-165b-4dce-a27f-5e7726c1cac1" providerId="ADAL" clId="{CF5DFE35-AB80-4F0A-B7DE-4B9E305BAEAA}" dt="2023-09-15T16:48:58.049" v="11" actId="1076"/>
          <ac:spMkLst>
            <pc:docMk/>
            <pc:sldMk cId="39622222" sldId="266"/>
            <ac:spMk id="4" creationId="{B273699A-0AD7-F846-C056-F8F0C5EC16D9}"/>
          </ac:spMkLst>
        </pc:spChg>
        <pc:spChg chg="mod">
          <ac:chgData name="Steven Bianco" userId="99456e59-165b-4dce-a27f-5e7726c1cac1" providerId="ADAL" clId="{CF5DFE35-AB80-4F0A-B7DE-4B9E305BAEAA}" dt="2023-09-15T17:27:20.481" v="207" actId="20577"/>
          <ac:spMkLst>
            <pc:docMk/>
            <pc:sldMk cId="39622222" sldId="266"/>
            <ac:spMk id="5" creationId="{FD8B20C5-B36A-87DA-0887-57E64517570C}"/>
          </ac:spMkLst>
        </pc:spChg>
        <pc:spChg chg="mod">
          <ac:chgData name="Steven Bianco" userId="99456e59-165b-4dce-a27f-5e7726c1cac1" providerId="ADAL" clId="{CF5DFE35-AB80-4F0A-B7DE-4B9E305BAEAA}" dt="2023-09-15T16:49:05.123" v="12" actId="1076"/>
          <ac:spMkLst>
            <pc:docMk/>
            <pc:sldMk cId="39622222" sldId="266"/>
            <ac:spMk id="6" creationId="{4A1262D0-479E-B4B1-7B84-83A4F43E4A9B}"/>
          </ac:spMkLst>
        </pc:spChg>
        <pc:spChg chg="mod">
          <ac:chgData name="Steven Bianco" userId="99456e59-165b-4dce-a27f-5e7726c1cac1" providerId="ADAL" clId="{CF5DFE35-AB80-4F0A-B7DE-4B9E305BAEAA}" dt="2023-09-15T16:49:08.640" v="15" actId="27636"/>
          <ac:spMkLst>
            <pc:docMk/>
            <pc:sldMk cId="39622222" sldId="266"/>
            <ac:spMk id="7" creationId="{FA037A1D-6FAC-DC31-5029-0301C654FB0C}"/>
          </ac:spMkLst>
        </pc:spChg>
      </pc:sldChg>
      <pc:sldChg chg="del">
        <pc:chgData name="Steven Bianco" userId="99456e59-165b-4dce-a27f-5e7726c1cac1" providerId="ADAL" clId="{CF5DFE35-AB80-4F0A-B7DE-4B9E305BAEAA}" dt="2023-09-29T17:25:04.212" v="208" actId="2696"/>
        <pc:sldMkLst>
          <pc:docMk/>
          <pc:sldMk cId="49113813" sldId="268"/>
        </pc:sldMkLst>
      </pc:sldChg>
      <pc:sldChg chg="del">
        <pc:chgData name="Steven Bianco" userId="99456e59-165b-4dce-a27f-5e7726c1cac1" providerId="ADAL" clId="{CF5DFE35-AB80-4F0A-B7DE-4B9E305BAEAA}" dt="2023-09-29T17:25:07.090" v="209" actId="2696"/>
        <pc:sldMkLst>
          <pc:docMk/>
          <pc:sldMk cId="135366475" sldId="269"/>
        </pc:sldMkLst>
      </pc:sldChg>
      <pc:sldChg chg="del">
        <pc:chgData name="Steven Bianco" userId="99456e59-165b-4dce-a27f-5e7726c1cac1" providerId="ADAL" clId="{CF5DFE35-AB80-4F0A-B7DE-4B9E305BAEAA}" dt="2023-09-01T17:02:06.625" v="1" actId="2696"/>
        <pc:sldMkLst>
          <pc:docMk/>
          <pc:sldMk cId="1342828100" sldId="270"/>
        </pc:sldMkLst>
      </pc:sldChg>
      <pc:sldChg chg="modSp mod">
        <pc:chgData name="Steven Bianco" userId="99456e59-165b-4dce-a27f-5e7726c1cac1" providerId="ADAL" clId="{CF5DFE35-AB80-4F0A-B7DE-4B9E305BAEAA}" dt="2023-09-29T17:27:23.476" v="474" actId="20577"/>
        <pc:sldMkLst>
          <pc:docMk/>
          <pc:sldMk cId="2272463857" sldId="271"/>
        </pc:sldMkLst>
        <pc:spChg chg="mod">
          <ac:chgData name="Steven Bianco" userId="99456e59-165b-4dce-a27f-5e7726c1cac1" providerId="ADAL" clId="{CF5DFE35-AB80-4F0A-B7DE-4B9E305BAEAA}" dt="2023-09-29T17:27:23.476" v="474" actId="20577"/>
          <ac:spMkLst>
            <pc:docMk/>
            <pc:sldMk cId="2272463857" sldId="271"/>
            <ac:spMk id="3" creationId="{A1C65901-03DE-47E4-878E-75C77B8F20F1}"/>
          </ac:spMkLst>
        </pc:spChg>
      </pc:sldChg>
    </pc:docChg>
  </pc:docChgLst>
  <pc:docChgLst>
    <pc:chgData name="Guest User" userId="S::urn:spo:anon#24d2ce5147281123694d2cbdc52232cdaff784094708aa26aa745b3ea7c8eba1::" providerId="AD" clId="Web-{97B9D94F-7405-6B90-9172-84D082363E91}"/>
    <pc:docChg chg="addSld delSld modSld sldOrd">
      <pc:chgData name="Guest User" userId="S::urn:spo:anon#24d2ce5147281123694d2cbdc52232cdaff784094708aa26aa745b3ea7c8eba1::" providerId="AD" clId="Web-{97B9D94F-7405-6B90-9172-84D082363E91}" dt="2023-09-15T17:10:17.292" v="679"/>
      <pc:docMkLst>
        <pc:docMk/>
      </pc:docMkLst>
      <pc:sldChg chg="ord">
        <pc:chgData name="Guest User" userId="S::urn:spo:anon#24d2ce5147281123694d2cbdc52232cdaff784094708aa26aa745b3ea7c8eba1::" providerId="AD" clId="Web-{97B9D94F-7405-6B90-9172-84D082363E91}" dt="2023-09-15T17:10:17.292" v="679"/>
        <pc:sldMkLst>
          <pc:docMk/>
          <pc:sldMk cId="3668778487" sldId="259"/>
        </pc:sldMkLst>
      </pc:sldChg>
      <pc:sldChg chg="modSp">
        <pc:chgData name="Guest User" userId="S::urn:spo:anon#24d2ce5147281123694d2cbdc52232cdaff784094708aa26aa745b3ea7c8eba1::" providerId="AD" clId="Web-{97B9D94F-7405-6B90-9172-84D082363E91}" dt="2023-09-15T17:09:56.057" v="678" actId="20577"/>
        <pc:sldMkLst>
          <pc:docMk/>
          <pc:sldMk cId="1070580965" sldId="264"/>
        </pc:sldMkLst>
        <pc:spChg chg="mod">
          <ac:chgData name="Guest User" userId="S::urn:spo:anon#24d2ce5147281123694d2cbdc52232cdaff784094708aa26aa745b3ea7c8eba1::" providerId="AD" clId="Web-{97B9D94F-7405-6B90-9172-84D082363E91}" dt="2023-09-15T17:09:56.057" v="678" actId="20577"/>
          <ac:spMkLst>
            <pc:docMk/>
            <pc:sldMk cId="1070580965" sldId="264"/>
            <ac:spMk id="3" creationId="{5C832E76-832D-4CED-A6B8-E4A0480C9F1B}"/>
          </ac:spMkLst>
        </pc:spChg>
      </pc:sldChg>
      <pc:sldChg chg="modSp">
        <pc:chgData name="Guest User" userId="S::urn:spo:anon#24d2ce5147281123694d2cbdc52232cdaff784094708aa26aa745b3ea7c8eba1::" providerId="AD" clId="Web-{97B9D94F-7405-6B90-9172-84D082363E91}" dt="2023-09-15T16:50:48.269" v="274" actId="20577"/>
        <pc:sldMkLst>
          <pc:docMk/>
          <pc:sldMk cId="2272463857" sldId="271"/>
        </pc:sldMkLst>
        <pc:spChg chg="mod">
          <ac:chgData name="Guest User" userId="S::urn:spo:anon#24d2ce5147281123694d2cbdc52232cdaff784094708aa26aa745b3ea7c8eba1::" providerId="AD" clId="Web-{97B9D94F-7405-6B90-9172-84D082363E91}" dt="2023-09-15T16:50:48.269" v="274" actId="20577"/>
          <ac:spMkLst>
            <pc:docMk/>
            <pc:sldMk cId="2272463857" sldId="271"/>
            <ac:spMk id="3" creationId="{A1C65901-03DE-47E4-878E-75C77B8F20F1}"/>
          </ac:spMkLst>
        </pc:spChg>
      </pc:sldChg>
      <pc:sldChg chg="modSp add del replId">
        <pc:chgData name="Guest User" userId="S::urn:spo:anon#24d2ce5147281123694d2cbdc52232cdaff784094708aa26aa745b3ea7c8eba1::" providerId="AD" clId="Web-{97B9D94F-7405-6B90-9172-84D082363E91}" dt="2023-09-15T16:52:15.553" v="280"/>
        <pc:sldMkLst>
          <pc:docMk/>
          <pc:sldMk cId="2905546427" sldId="272"/>
        </pc:sldMkLst>
        <pc:spChg chg="mod">
          <ac:chgData name="Guest User" userId="S::urn:spo:anon#24d2ce5147281123694d2cbdc52232cdaff784094708aa26aa745b3ea7c8eba1::" providerId="AD" clId="Web-{97B9D94F-7405-6B90-9172-84D082363E91}" dt="2023-09-15T16:52:14.865" v="279" actId="20577"/>
          <ac:spMkLst>
            <pc:docMk/>
            <pc:sldMk cId="2905546427" sldId="272"/>
            <ac:spMk id="3" creationId="{5C832E76-832D-4CED-A6B8-E4A0480C9F1B}"/>
          </ac:spMkLst>
        </pc:spChg>
      </pc:sldChg>
    </pc:docChg>
  </pc:docChgLst>
  <pc:docChgLst>
    <pc:chgData name="Guest User" userId="S::urn:spo:anon#24d2ce5147281123694d2cbdc52232cdaff784094708aa26aa745b3ea7c8eba1::" providerId="AD" clId="Web-{5FA86724-09F7-9B47-D554-1F01620E08E1}"/>
    <pc:docChg chg="modSld sldOrd">
      <pc:chgData name="Guest User" userId="S::urn:spo:anon#24d2ce5147281123694d2cbdc52232cdaff784094708aa26aa745b3ea7c8eba1::" providerId="AD" clId="Web-{5FA86724-09F7-9B47-D554-1F01620E08E1}" dt="2023-08-04T18:58:49.615" v="719" actId="20577"/>
      <pc:docMkLst>
        <pc:docMk/>
      </pc:docMkLst>
      <pc:sldChg chg="modSp">
        <pc:chgData name="Guest User" userId="S::urn:spo:anon#24d2ce5147281123694d2cbdc52232cdaff784094708aa26aa745b3ea7c8eba1::" providerId="AD" clId="Web-{5FA86724-09F7-9B47-D554-1F01620E08E1}" dt="2023-08-04T18:58:49.615" v="719" actId="20577"/>
        <pc:sldMkLst>
          <pc:docMk/>
          <pc:sldMk cId="2434139665" sldId="263"/>
        </pc:sldMkLst>
        <pc:spChg chg="mod">
          <ac:chgData name="Guest User" userId="S::urn:spo:anon#24d2ce5147281123694d2cbdc52232cdaff784094708aa26aa745b3ea7c8eba1::" providerId="AD" clId="Web-{5FA86724-09F7-9B47-D554-1F01620E08E1}" dt="2023-08-04T18:58:49.615" v="719" actId="20577"/>
          <ac:spMkLst>
            <pc:docMk/>
            <pc:sldMk cId="2434139665" sldId="263"/>
            <ac:spMk id="3" creationId="{A1C65901-03DE-47E4-878E-75C77B8F20F1}"/>
          </ac:spMkLst>
        </pc:spChg>
      </pc:sldChg>
      <pc:sldChg chg="modSp ord">
        <pc:chgData name="Guest User" userId="S::urn:spo:anon#24d2ce5147281123694d2cbdc52232cdaff784094708aa26aa745b3ea7c8eba1::" providerId="AD" clId="Web-{5FA86724-09F7-9B47-D554-1F01620E08E1}" dt="2023-08-04T18:04:05.720" v="288" actId="20577"/>
        <pc:sldMkLst>
          <pc:docMk/>
          <pc:sldMk cId="1070580965" sldId="264"/>
        </pc:sldMkLst>
        <pc:spChg chg="mod">
          <ac:chgData name="Guest User" userId="S::urn:spo:anon#24d2ce5147281123694d2cbdc52232cdaff784094708aa26aa745b3ea7c8eba1::" providerId="AD" clId="Web-{5FA86724-09F7-9B47-D554-1F01620E08E1}" dt="2023-08-04T18:04:05.720" v="288" actId="20577"/>
          <ac:spMkLst>
            <pc:docMk/>
            <pc:sldMk cId="1070580965" sldId="264"/>
            <ac:spMk id="3" creationId="{5C832E76-832D-4CED-A6B8-E4A0480C9F1B}"/>
          </ac:spMkLst>
        </pc:spChg>
      </pc:sldChg>
    </pc:docChg>
  </pc:docChgLst>
  <pc:docChgLst>
    <pc:chgData name="Steven Bianco" userId="99456e59-165b-4dce-a27f-5e7726c1cac1" providerId="ADAL" clId="{3B5A0559-0387-4751-B071-E2207F4F3EAA}"/>
    <pc:docChg chg="undo redo custSel addSld modSld">
      <pc:chgData name="Steven Bianco" userId="99456e59-165b-4dce-a27f-5e7726c1cac1" providerId="ADAL" clId="{3B5A0559-0387-4751-B071-E2207F4F3EAA}" dt="2023-06-19T18:47:05.339" v="695" actId="20577"/>
      <pc:docMkLst>
        <pc:docMk/>
      </pc:docMkLst>
      <pc:sldChg chg="modSp mod">
        <pc:chgData name="Steven Bianco" userId="99456e59-165b-4dce-a27f-5e7726c1cac1" providerId="ADAL" clId="{3B5A0559-0387-4751-B071-E2207F4F3EAA}" dt="2023-06-19T18:08:07.631" v="97" actId="27636"/>
        <pc:sldMkLst>
          <pc:docMk/>
          <pc:sldMk cId="795722754" sldId="256"/>
        </pc:sldMkLst>
        <pc:spChg chg="mod">
          <ac:chgData name="Steven Bianco" userId="99456e59-165b-4dce-a27f-5e7726c1cac1" providerId="ADAL" clId="{3B5A0559-0387-4751-B071-E2207F4F3EAA}" dt="2023-06-19T18:08:07.631" v="97" actId="27636"/>
          <ac:spMkLst>
            <pc:docMk/>
            <pc:sldMk cId="795722754" sldId="256"/>
            <ac:spMk id="3" creationId="{4D6A7801-3BDA-4D1B-8DA9-28CBF68B7E26}"/>
          </ac:spMkLst>
        </pc:spChg>
      </pc:sldChg>
      <pc:sldChg chg="modSp mod">
        <pc:chgData name="Steven Bianco" userId="99456e59-165b-4dce-a27f-5e7726c1cac1" providerId="ADAL" clId="{3B5A0559-0387-4751-B071-E2207F4F3EAA}" dt="2023-06-19T18:09:03.211" v="107" actId="255"/>
        <pc:sldMkLst>
          <pc:docMk/>
          <pc:sldMk cId="253834938" sldId="257"/>
        </pc:sldMkLst>
        <pc:spChg chg="mod">
          <ac:chgData name="Steven Bianco" userId="99456e59-165b-4dce-a27f-5e7726c1cac1" providerId="ADAL" clId="{3B5A0559-0387-4751-B071-E2207F4F3EAA}" dt="2023-06-19T18:09:03.211" v="107" actId="255"/>
          <ac:spMkLst>
            <pc:docMk/>
            <pc:sldMk cId="253834938" sldId="257"/>
            <ac:spMk id="3" creationId="{3FB0B7D5-E6F3-4A22-A13C-A31469DB64B2}"/>
          </ac:spMkLst>
        </pc:spChg>
      </pc:sldChg>
      <pc:sldChg chg="modSp mod">
        <pc:chgData name="Steven Bianco" userId="99456e59-165b-4dce-a27f-5e7726c1cac1" providerId="ADAL" clId="{3B5A0559-0387-4751-B071-E2207F4F3EAA}" dt="2023-06-19T18:38:10.189" v="607" actId="20577"/>
        <pc:sldMkLst>
          <pc:docMk/>
          <pc:sldMk cId="2289892943" sldId="258"/>
        </pc:sldMkLst>
        <pc:spChg chg="mod">
          <ac:chgData name="Steven Bianco" userId="99456e59-165b-4dce-a27f-5e7726c1cac1" providerId="ADAL" clId="{3B5A0559-0387-4751-B071-E2207F4F3EAA}" dt="2023-06-19T18:09:28.791" v="113" actId="20577"/>
          <ac:spMkLst>
            <pc:docMk/>
            <pc:sldMk cId="2289892943" sldId="258"/>
            <ac:spMk id="2" creationId="{9BDDD9E0-8E8E-446C-B8C1-834F1944E84B}"/>
          </ac:spMkLst>
        </pc:spChg>
        <pc:spChg chg="mod">
          <ac:chgData name="Steven Bianco" userId="99456e59-165b-4dce-a27f-5e7726c1cac1" providerId="ADAL" clId="{3B5A0559-0387-4751-B071-E2207F4F3EAA}" dt="2023-06-19T18:38:10.189" v="607" actId="20577"/>
          <ac:spMkLst>
            <pc:docMk/>
            <pc:sldMk cId="2289892943" sldId="258"/>
            <ac:spMk id="3" creationId="{D8F13DB0-BBD6-494E-9C0A-ABE708ACBBFD}"/>
          </ac:spMkLst>
        </pc:spChg>
      </pc:sldChg>
      <pc:sldChg chg="modSp mod">
        <pc:chgData name="Steven Bianco" userId="99456e59-165b-4dce-a27f-5e7726c1cac1" providerId="ADAL" clId="{3B5A0559-0387-4751-B071-E2207F4F3EAA}" dt="2023-06-19T18:09:42.135" v="119" actId="20577"/>
        <pc:sldMkLst>
          <pc:docMk/>
          <pc:sldMk cId="3668778487" sldId="259"/>
        </pc:sldMkLst>
        <pc:spChg chg="mod">
          <ac:chgData name="Steven Bianco" userId="99456e59-165b-4dce-a27f-5e7726c1cac1" providerId="ADAL" clId="{3B5A0559-0387-4751-B071-E2207F4F3EAA}" dt="2023-06-19T18:09:42.135" v="119" actId="20577"/>
          <ac:spMkLst>
            <pc:docMk/>
            <pc:sldMk cId="3668778487" sldId="259"/>
            <ac:spMk id="2" creationId="{ED44E057-98CA-4977-85C0-795A63A53205}"/>
          </ac:spMkLst>
        </pc:spChg>
      </pc:sldChg>
      <pc:sldChg chg="modSp mod">
        <pc:chgData name="Steven Bianco" userId="99456e59-165b-4dce-a27f-5e7726c1cac1" providerId="ADAL" clId="{3B5A0559-0387-4751-B071-E2207F4F3EAA}" dt="2023-06-19T18:09:48.430" v="125" actId="20577"/>
        <pc:sldMkLst>
          <pc:docMk/>
          <pc:sldMk cId="1191559394" sldId="260"/>
        </pc:sldMkLst>
        <pc:spChg chg="mod">
          <ac:chgData name="Steven Bianco" userId="99456e59-165b-4dce-a27f-5e7726c1cac1" providerId="ADAL" clId="{3B5A0559-0387-4751-B071-E2207F4F3EAA}" dt="2023-06-19T18:09:48.430" v="125" actId="20577"/>
          <ac:spMkLst>
            <pc:docMk/>
            <pc:sldMk cId="1191559394" sldId="260"/>
            <ac:spMk id="2" creationId="{F7B95D13-5254-4CEA-8F97-C29126978D60}"/>
          </ac:spMkLst>
        </pc:spChg>
      </pc:sldChg>
      <pc:sldChg chg="modSp add mod">
        <pc:chgData name="Steven Bianco" userId="99456e59-165b-4dce-a27f-5e7726c1cac1" providerId="ADAL" clId="{3B5A0559-0387-4751-B071-E2207F4F3EAA}" dt="2023-06-19T18:47:05.339" v="695" actId="20577"/>
        <pc:sldMkLst>
          <pc:docMk/>
          <pc:sldMk cId="2469308345" sldId="262"/>
        </pc:sldMkLst>
        <pc:spChg chg="mod">
          <ac:chgData name="Steven Bianco" userId="99456e59-165b-4dce-a27f-5e7726c1cac1" providerId="ADAL" clId="{3B5A0559-0387-4751-B071-E2207F4F3EAA}" dt="2023-06-19T18:29:05.089" v="401" actId="20577"/>
          <ac:spMkLst>
            <pc:docMk/>
            <pc:sldMk cId="2469308345" sldId="262"/>
            <ac:spMk id="2" creationId="{9BDDD9E0-8E8E-446C-B8C1-834F1944E84B}"/>
          </ac:spMkLst>
        </pc:spChg>
        <pc:spChg chg="mod">
          <ac:chgData name="Steven Bianco" userId="99456e59-165b-4dce-a27f-5e7726c1cac1" providerId="ADAL" clId="{3B5A0559-0387-4751-B071-E2207F4F3EAA}" dt="2023-06-19T18:47:05.339" v="695" actId="20577"/>
          <ac:spMkLst>
            <pc:docMk/>
            <pc:sldMk cId="2469308345" sldId="262"/>
            <ac:spMk id="3" creationId="{D8F13DB0-BBD6-494E-9C0A-ABE708ACBBFD}"/>
          </ac:spMkLst>
        </pc:spChg>
      </pc:sldChg>
      <pc:sldChg chg="modSp add mod replId">
        <pc:chgData name="Steven Bianco" userId="99456e59-165b-4dce-a27f-5e7726c1cac1" providerId="ADAL" clId="{3B5A0559-0387-4751-B071-E2207F4F3EAA}" dt="2023-06-19T18:28:39.009" v="394" actId="6549"/>
        <pc:sldMkLst>
          <pc:docMk/>
          <pc:sldMk cId="2434139665" sldId="263"/>
        </pc:sldMkLst>
        <pc:spChg chg="mod">
          <ac:chgData name="Steven Bianco" userId="99456e59-165b-4dce-a27f-5e7726c1cac1" providerId="ADAL" clId="{3B5A0559-0387-4751-B071-E2207F4F3EAA}" dt="2023-06-19T18:10:09.125" v="138" actId="20577"/>
          <ac:spMkLst>
            <pc:docMk/>
            <pc:sldMk cId="2434139665" sldId="263"/>
            <ac:spMk id="2" creationId="{ED44E057-98CA-4977-85C0-795A63A53205}"/>
          </ac:spMkLst>
        </pc:spChg>
        <pc:spChg chg="mod">
          <ac:chgData name="Steven Bianco" userId="99456e59-165b-4dce-a27f-5e7726c1cac1" providerId="ADAL" clId="{3B5A0559-0387-4751-B071-E2207F4F3EAA}" dt="2023-06-19T18:28:39.009" v="394" actId="6549"/>
          <ac:spMkLst>
            <pc:docMk/>
            <pc:sldMk cId="2434139665" sldId="263"/>
            <ac:spMk id="3" creationId="{A1C65901-03DE-47E4-878E-75C77B8F20F1}"/>
          </ac:spMkLst>
        </pc:spChg>
      </pc:sldChg>
      <pc:sldChg chg="modSp add mod replId">
        <pc:chgData name="Steven Bianco" userId="99456e59-165b-4dce-a27f-5e7726c1cac1" providerId="ADAL" clId="{3B5A0559-0387-4751-B071-E2207F4F3EAA}" dt="2023-06-19T18:28:44.991" v="395" actId="6549"/>
        <pc:sldMkLst>
          <pc:docMk/>
          <pc:sldMk cId="1070580965" sldId="264"/>
        </pc:sldMkLst>
        <pc:spChg chg="mod">
          <ac:chgData name="Steven Bianco" userId="99456e59-165b-4dce-a27f-5e7726c1cac1" providerId="ADAL" clId="{3B5A0559-0387-4751-B071-E2207F4F3EAA}" dt="2023-06-19T18:10:15.305" v="144" actId="20577"/>
          <ac:spMkLst>
            <pc:docMk/>
            <pc:sldMk cId="1070580965" sldId="264"/>
            <ac:spMk id="2" creationId="{F7B95D13-5254-4CEA-8F97-C29126978D60}"/>
          </ac:spMkLst>
        </pc:spChg>
        <pc:spChg chg="mod">
          <ac:chgData name="Steven Bianco" userId="99456e59-165b-4dce-a27f-5e7726c1cac1" providerId="ADAL" clId="{3B5A0559-0387-4751-B071-E2207F4F3EAA}" dt="2023-06-19T18:28:44.991" v="395" actId="6549"/>
          <ac:spMkLst>
            <pc:docMk/>
            <pc:sldMk cId="1070580965" sldId="264"/>
            <ac:spMk id="3" creationId="{5C832E76-832D-4CED-A6B8-E4A0480C9F1B}"/>
          </ac:spMkLst>
        </pc:spChg>
      </pc:sldChg>
    </pc:docChg>
  </pc:docChgLst>
  <pc:docChgLst>
    <pc:chgData name="Steven Bianco" userId="99456e59-165b-4dce-a27f-5e7726c1cac1" providerId="ADAL" clId="{20267948-BEE7-4899-A311-98D3471F974E}"/>
    <pc:docChg chg="undo custSel modSld">
      <pc:chgData name="Steven Bianco" userId="99456e59-165b-4dce-a27f-5e7726c1cac1" providerId="ADAL" clId="{20267948-BEE7-4899-A311-98D3471F974E}" dt="2023-04-18T19:30:36.799" v="12"/>
      <pc:docMkLst>
        <pc:docMk/>
      </pc:docMkLst>
      <pc:sldChg chg="modSp mod">
        <pc:chgData name="Steven Bianco" userId="99456e59-165b-4dce-a27f-5e7726c1cac1" providerId="ADAL" clId="{20267948-BEE7-4899-A311-98D3471F974E}" dt="2023-04-18T19:30:00.430" v="1" actId="20577"/>
        <pc:sldMkLst>
          <pc:docMk/>
          <pc:sldMk cId="795722754" sldId="256"/>
        </pc:sldMkLst>
        <pc:spChg chg="mod">
          <ac:chgData name="Steven Bianco" userId="99456e59-165b-4dce-a27f-5e7726c1cac1" providerId="ADAL" clId="{20267948-BEE7-4899-A311-98D3471F974E}" dt="2023-04-18T19:30:00.430" v="1" actId="20577"/>
          <ac:spMkLst>
            <pc:docMk/>
            <pc:sldMk cId="795722754" sldId="256"/>
            <ac:spMk id="2" creationId="{ABF3E3A9-7493-4BC1-885F-7E32B7A37EB1}"/>
          </ac:spMkLst>
        </pc:spChg>
      </pc:sldChg>
      <pc:sldChg chg="modSp mod">
        <pc:chgData name="Steven Bianco" userId="99456e59-165b-4dce-a27f-5e7726c1cac1" providerId="ADAL" clId="{20267948-BEE7-4899-A311-98D3471F974E}" dt="2023-04-18T19:30:36.799" v="12"/>
        <pc:sldMkLst>
          <pc:docMk/>
          <pc:sldMk cId="253834938" sldId="257"/>
        </pc:sldMkLst>
        <pc:spChg chg="mod">
          <ac:chgData name="Steven Bianco" userId="99456e59-165b-4dce-a27f-5e7726c1cac1" providerId="ADAL" clId="{20267948-BEE7-4899-A311-98D3471F974E}" dt="2023-04-18T19:30:36.799" v="12"/>
          <ac:spMkLst>
            <pc:docMk/>
            <pc:sldMk cId="253834938" sldId="257"/>
            <ac:spMk id="3" creationId="{3FB0B7D5-E6F3-4A22-A13C-A31469DB64B2}"/>
          </ac:spMkLst>
        </pc:spChg>
      </pc:sldChg>
    </pc:docChg>
  </pc:docChgLst>
  <pc:docChgLst>
    <pc:chgData name="Guest User" userId="S::urn:spo:anon#24d2ce5147281123694d2cbdc52232cdaff784094708aa26aa745b3ea7c8eba1::" providerId="AD" clId="Web-{FFD0FD53-D3AF-732B-8155-519535431184}"/>
    <pc:docChg chg="addSld modSld sldOrd">
      <pc:chgData name="Guest User" userId="S::urn:spo:anon#24d2ce5147281123694d2cbdc52232cdaff784094708aa26aa745b3ea7c8eba1::" providerId="AD" clId="Web-{FFD0FD53-D3AF-732B-8155-519535431184}" dt="2023-09-01T17:00:00.328" v="178" actId="20577"/>
      <pc:docMkLst>
        <pc:docMk/>
      </pc:docMkLst>
      <pc:sldChg chg="modSp">
        <pc:chgData name="Guest User" userId="S::urn:spo:anon#24d2ce5147281123694d2cbdc52232cdaff784094708aa26aa745b3ea7c8eba1::" providerId="AD" clId="Web-{FFD0FD53-D3AF-732B-8155-519535431184}" dt="2023-09-01T16:54:58.443" v="85" actId="20577"/>
        <pc:sldMkLst>
          <pc:docMk/>
          <pc:sldMk cId="2469308345" sldId="262"/>
        </pc:sldMkLst>
        <pc:spChg chg="mod">
          <ac:chgData name="Guest User" userId="S::urn:spo:anon#24d2ce5147281123694d2cbdc52232cdaff784094708aa26aa745b3ea7c8eba1::" providerId="AD" clId="Web-{FFD0FD53-D3AF-732B-8155-519535431184}" dt="2023-09-01T16:54:58.443" v="85" actId="20577"/>
          <ac:spMkLst>
            <pc:docMk/>
            <pc:sldMk cId="2469308345" sldId="262"/>
            <ac:spMk id="3" creationId="{D8F13DB0-BBD6-494E-9C0A-ABE708ACBBFD}"/>
          </ac:spMkLst>
        </pc:spChg>
      </pc:sldChg>
      <pc:sldChg chg="modSp ord">
        <pc:chgData name="Guest User" userId="S::urn:spo:anon#24d2ce5147281123694d2cbdc52232cdaff784094708aa26aa745b3ea7c8eba1::" providerId="AD" clId="Web-{FFD0FD53-D3AF-732B-8155-519535431184}" dt="2023-09-01T16:43:37.967" v="16" actId="20577"/>
        <pc:sldMkLst>
          <pc:docMk/>
          <pc:sldMk cId="2434139665" sldId="263"/>
        </pc:sldMkLst>
        <pc:spChg chg="mod">
          <ac:chgData name="Guest User" userId="S::urn:spo:anon#24d2ce5147281123694d2cbdc52232cdaff784094708aa26aa745b3ea7c8eba1::" providerId="AD" clId="Web-{FFD0FD53-D3AF-732B-8155-519535431184}" dt="2023-09-01T16:43:37.967" v="16" actId="20577"/>
          <ac:spMkLst>
            <pc:docMk/>
            <pc:sldMk cId="2434139665" sldId="263"/>
            <ac:spMk id="3" creationId="{A1C65901-03DE-47E4-878E-75C77B8F20F1}"/>
          </ac:spMkLst>
        </pc:spChg>
      </pc:sldChg>
      <pc:sldChg chg="ord">
        <pc:chgData name="Guest User" userId="S::urn:spo:anon#24d2ce5147281123694d2cbdc52232cdaff784094708aa26aa745b3ea7c8eba1::" providerId="AD" clId="Web-{FFD0FD53-D3AF-732B-8155-519535431184}" dt="2023-09-01T16:42:19.934" v="2"/>
        <pc:sldMkLst>
          <pc:docMk/>
          <pc:sldMk cId="1070580965" sldId="264"/>
        </pc:sldMkLst>
      </pc:sldChg>
      <pc:sldChg chg="add replId">
        <pc:chgData name="Guest User" userId="S::urn:spo:anon#24d2ce5147281123694d2cbdc52232cdaff784094708aa26aa745b3ea7c8eba1::" providerId="AD" clId="Web-{FFD0FD53-D3AF-732B-8155-519535431184}" dt="2023-09-01T16:42:49.200" v="5"/>
        <pc:sldMkLst>
          <pc:docMk/>
          <pc:sldMk cId="49113813" sldId="268"/>
        </pc:sldMkLst>
      </pc:sldChg>
      <pc:sldChg chg="add replId">
        <pc:chgData name="Guest User" userId="S::urn:spo:anon#24d2ce5147281123694d2cbdc52232cdaff784094708aa26aa745b3ea7c8eba1::" providerId="AD" clId="Web-{FFD0FD53-D3AF-732B-8155-519535431184}" dt="2023-09-01T16:43:27.264" v="14"/>
        <pc:sldMkLst>
          <pc:docMk/>
          <pc:sldMk cId="135366475" sldId="269"/>
        </pc:sldMkLst>
      </pc:sldChg>
      <pc:sldChg chg="modSp add ord replId">
        <pc:chgData name="Guest User" userId="S::urn:spo:anon#24d2ce5147281123694d2cbdc52232cdaff784094708aa26aa745b3ea7c8eba1::" providerId="AD" clId="Web-{FFD0FD53-D3AF-732B-8155-519535431184}" dt="2023-09-01T16:44:08.031" v="20"/>
        <pc:sldMkLst>
          <pc:docMk/>
          <pc:sldMk cId="1342828100" sldId="270"/>
        </pc:sldMkLst>
        <pc:spChg chg="mod">
          <ac:chgData name="Guest User" userId="S::urn:spo:anon#24d2ce5147281123694d2cbdc52232cdaff784094708aa26aa745b3ea7c8eba1::" providerId="AD" clId="Web-{FFD0FD53-D3AF-732B-8155-519535431184}" dt="2023-09-01T16:43:59.843" v="19" actId="20577"/>
          <ac:spMkLst>
            <pc:docMk/>
            <pc:sldMk cId="1342828100" sldId="270"/>
            <ac:spMk id="3" creationId="{5C832E76-832D-4CED-A6B8-E4A0480C9F1B}"/>
          </ac:spMkLst>
        </pc:spChg>
      </pc:sldChg>
      <pc:sldChg chg="modSp add ord replId">
        <pc:chgData name="Guest User" userId="S::urn:spo:anon#24d2ce5147281123694d2cbdc52232cdaff784094708aa26aa745b3ea7c8eba1::" providerId="AD" clId="Web-{FFD0FD53-D3AF-732B-8155-519535431184}" dt="2023-09-01T17:00:00.328" v="178" actId="20577"/>
        <pc:sldMkLst>
          <pc:docMk/>
          <pc:sldMk cId="2272463857" sldId="271"/>
        </pc:sldMkLst>
        <pc:spChg chg="mod">
          <ac:chgData name="Guest User" userId="S::urn:spo:anon#24d2ce5147281123694d2cbdc52232cdaff784094708aa26aa745b3ea7c8eba1::" providerId="AD" clId="Web-{FFD0FD53-D3AF-732B-8155-519535431184}" dt="2023-09-01T17:00:00.328" v="178" actId="20577"/>
          <ac:spMkLst>
            <pc:docMk/>
            <pc:sldMk cId="2272463857" sldId="271"/>
            <ac:spMk id="3" creationId="{A1C65901-03DE-47E4-878E-75C77B8F20F1}"/>
          </ac:spMkLst>
        </pc:spChg>
      </pc:sldChg>
    </pc:docChg>
  </pc:docChgLst>
  <pc:docChgLst>
    <pc:chgData name="Guest User" userId="S::urn:spo:anon#24d2ce5147281123694d2cbdc52232cdaff784094708aa26aa745b3ea7c8eba1::" providerId="AD" clId="Web-{06E7135E-5E6E-6D41-CB1B-BF2C6BD8E022}"/>
    <pc:docChg chg="modSld sldOrd">
      <pc:chgData name="Guest User" userId="S::urn:spo:anon#24d2ce5147281123694d2cbdc52232cdaff784094708aa26aa745b3ea7c8eba1::" providerId="AD" clId="Web-{06E7135E-5E6E-6D41-CB1B-BF2C6BD8E022}" dt="2023-08-04T17:48:33.111" v="155" actId="20577"/>
      <pc:docMkLst>
        <pc:docMk/>
      </pc:docMkLst>
      <pc:sldChg chg="ord">
        <pc:chgData name="Guest User" userId="S::urn:spo:anon#24d2ce5147281123694d2cbdc52232cdaff784094708aa26aa745b3ea7c8eba1::" providerId="AD" clId="Web-{06E7135E-5E6E-6D41-CB1B-BF2C6BD8E022}" dt="2023-08-04T17:38:15.644" v="0"/>
        <pc:sldMkLst>
          <pc:docMk/>
          <pc:sldMk cId="2469308345" sldId="262"/>
        </pc:sldMkLst>
      </pc:sldChg>
      <pc:sldChg chg="modSp">
        <pc:chgData name="Guest User" userId="S::urn:spo:anon#24d2ce5147281123694d2cbdc52232cdaff784094708aa26aa745b3ea7c8eba1::" providerId="AD" clId="Web-{06E7135E-5E6E-6D41-CB1B-BF2C6BD8E022}" dt="2023-08-04T17:48:33.111" v="155" actId="20577"/>
        <pc:sldMkLst>
          <pc:docMk/>
          <pc:sldMk cId="1070580965" sldId="264"/>
        </pc:sldMkLst>
        <pc:spChg chg="mod">
          <ac:chgData name="Guest User" userId="S::urn:spo:anon#24d2ce5147281123694d2cbdc52232cdaff784094708aa26aa745b3ea7c8eba1::" providerId="AD" clId="Web-{06E7135E-5E6E-6D41-CB1B-BF2C6BD8E022}" dt="2023-08-04T17:48:33.111" v="155" actId="20577"/>
          <ac:spMkLst>
            <pc:docMk/>
            <pc:sldMk cId="1070580965" sldId="264"/>
            <ac:spMk id="3" creationId="{5C832E76-832D-4CED-A6B8-E4A0480C9F1B}"/>
          </ac:spMkLst>
        </pc:spChg>
      </pc:sldChg>
    </pc:docChg>
  </pc:docChgLst>
  <pc:docChgLst>
    <pc:chgData name="Steven Bianco" userId="99456e59-165b-4dce-a27f-5e7726c1cac1" providerId="ADAL" clId="{3A12376E-2B3C-4989-8E36-04A1EC09607E}"/>
    <pc:docChg chg="undo redo custSel addSld modSld modMainMaster">
      <pc:chgData name="Steven Bianco" userId="99456e59-165b-4dce-a27f-5e7726c1cac1" providerId="ADAL" clId="{3A12376E-2B3C-4989-8E36-04A1EC09607E}" dt="2023-11-02T17:18:17.334" v="526" actId="13244"/>
      <pc:docMkLst>
        <pc:docMk/>
      </pc:docMkLst>
      <pc:sldChg chg="addSp delSp modSp mod setBg setClrOvrMap delDesignElem">
        <pc:chgData name="Steven Bianco" userId="99456e59-165b-4dce-a27f-5e7726c1cac1" providerId="ADAL" clId="{3A12376E-2B3C-4989-8E36-04A1EC09607E}" dt="2023-11-02T17:03:34.090" v="444" actId="1076"/>
        <pc:sldMkLst>
          <pc:docMk/>
          <pc:sldMk cId="795722754" sldId="256"/>
        </pc:sldMkLst>
        <pc:spChg chg="mod">
          <ac:chgData name="Steven Bianco" userId="99456e59-165b-4dce-a27f-5e7726c1cac1" providerId="ADAL" clId="{3A12376E-2B3C-4989-8E36-04A1EC09607E}" dt="2023-11-02T16:38:31.262" v="243" actId="27636"/>
          <ac:spMkLst>
            <pc:docMk/>
            <pc:sldMk cId="795722754" sldId="256"/>
            <ac:spMk id="2" creationId="{ABF3E3A9-7493-4BC1-885F-7E32B7A37EB1}"/>
          </ac:spMkLst>
        </pc:spChg>
        <pc:spChg chg="mod">
          <ac:chgData name="Steven Bianco" userId="99456e59-165b-4dce-a27f-5e7726c1cac1" providerId="ADAL" clId="{3A12376E-2B3C-4989-8E36-04A1EC09607E}" dt="2023-11-02T16:38:49.054" v="245" actId="27636"/>
          <ac:spMkLst>
            <pc:docMk/>
            <pc:sldMk cId="795722754" sldId="256"/>
            <ac:spMk id="3" creationId="{4D6A7801-3BDA-4D1B-8DA9-28CBF68B7E26}"/>
          </ac:spMkLst>
        </pc:spChg>
        <pc:spChg chg="mod">
          <ac:chgData name="Steven Bianco" userId="99456e59-165b-4dce-a27f-5e7726c1cac1" providerId="ADAL" clId="{3A12376E-2B3C-4989-8E36-04A1EC09607E}" dt="2023-11-02T17:03:34.090" v="444" actId="1076"/>
          <ac:spMkLst>
            <pc:docMk/>
            <pc:sldMk cId="795722754" sldId="256"/>
            <ac:spMk id="4" creationId="{83990C5B-649B-2BDA-BD77-C6F2B36B7F1C}"/>
          </ac:spMkLst>
        </pc:spChg>
        <pc:spChg chg="add del">
          <ac:chgData name="Steven Bianco" userId="99456e59-165b-4dce-a27f-5e7726c1cac1" providerId="ADAL" clId="{3A12376E-2B3C-4989-8E36-04A1EC09607E}" dt="2023-11-02T16:27:09.400" v="59" actId="26606"/>
          <ac:spMkLst>
            <pc:docMk/>
            <pc:sldMk cId="795722754" sldId="256"/>
            <ac:spMk id="6" creationId="{8045BF01-625E-4022-91E5-488DB3FCB734}"/>
          </ac:spMkLst>
        </pc:spChg>
        <pc:spChg chg="add del">
          <ac:chgData name="Steven Bianco" userId="99456e59-165b-4dce-a27f-5e7726c1cac1" providerId="ADAL" clId="{3A12376E-2B3C-4989-8E36-04A1EC09607E}" dt="2023-11-02T16:27:09.400" v="59" actId="26606"/>
          <ac:spMkLst>
            <pc:docMk/>
            <pc:sldMk cId="795722754" sldId="256"/>
            <ac:spMk id="7" creationId="{0E442549-290E-4B7E-892E-F2DB911DD205}"/>
          </ac:spMkLst>
        </pc:spChg>
        <pc:spChg chg="add del">
          <ac:chgData name="Steven Bianco" userId="99456e59-165b-4dce-a27f-5e7726c1cac1" providerId="ADAL" clId="{3A12376E-2B3C-4989-8E36-04A1EC09607E}" dt="2023-11-02T16:26:16.706" v="48" actId="26606"/>
          <ac:spMkLst>
            <pc:docMk/>
            <pc:sldMk cId="795722754" sldId="256"/>
            <ac:spMk id="9" creationId="{1DE7243B-5109-444B-8FAF-7437C66BC0E9}"/>
          </ac:spMkLst>
        </pc:spChg>
        <pc:spChg chg="add del">
          <ac:chgData name="Steven Bianco" userId="99456e59-165b-4dce-a27f-5e7726c1cac1" providerId="ADAL" clId="{3A12376E-2B3C-4989-8E36-04A1EC09607E}" dt="2023-11-02T16:26:16.706" v="48" actId="26606"/>
          <ac:spMkLst>
            <pc:docMk/>
            <pc:sldMk cId="795722754" sldId="256"/>
            <ac:spMk id="11" creationId="{4C5D6221-DA7B-4611-AA26-7D8E349FDE96}"/>
          </ac:spMkLst>
        </pc:spChg>
      </pc:sldChg>
      <pc:sldChg chg="addSp delSp modSp mod setBg chgLayout">
        <pc:chgData name="Steven Bianco" userId="99456e59-165b-4dce-a27f-5e7726c1cac1" providerId="ADAL" clId="{3A12376E-2B3C-4989-8E36-04A1EC09607E}" dt="2023-11-02T16:48:30.520" v="318" actId="13244"/>
        <pc:sldMkLst>
          <pc:docMk/>
          <pc:sldMk cId="253834938" sldId="257"/>
        </pc:sldMkLst>
        <pc:spChg chg="mod ord">
          <ac:chgData name="Steven Bianco" userId="99456e59-165b-4dce-a27f-5e7726c1cac1" providerId="ADAL" clId="{3A12376E-2B3C-4989-8E36-04A1EC09607E}" dt="2023-11-02T16:44:32.960" v="294" actId="700"/>
          <ac:spMkLst>
            <pc:docMk/>
            <pc:sldMk cId="253834938" sldId="257"/>
            <ac:spMk id="2" creationId="{4A64C2C7-EA6D-4BA2-9EA7-27F7F1B364B7}"/>
          </ac:spMkLst>
        </pc:spChg>
        <pc:spChg chg="add del mod ord">
          <ac:chgData name="Steven Bianco" userId="99456e59-165b-4dce-a27f-5e7726c1cac1" providerId="ADAL" clId="{3A12376E-2B3C-4989-8E36-04A1EC09607E}" dt="2023-11-02T16:48:30.520" v="318" actId="13244"/>
          <ac:spMkLst>
            <pc:docMk/>
            <pc:sldMk cId="253834938" sldId="257"/>
            <ac:spMk id="3" creationId="{3FB0B7D5-E6F3-4A22-A13C-A31469DB64B2}"/>
          </ac:spMkLst>
        </pc:spChg>
        <pc:spChg chg="add del">
          <ac:chgData name="Steven Bianco" userId="99456e59-165b-4dce-a27f-5e7726c1cac1" providerId="ADAL" clId="{3A12376E-2B3C-4989-8E36-04A1EC09607E}" dt="2023-11-02T16:24:58.108" v="34" actId="26606"/>
          <ac:spMkLst>
            <pc:docMk/>
            <pc:sldMk cId="253834938" sldId="257"/>
            <ac:spMk id="9" creationId="{53B021B3-DE93-4AB7-8A18-CF5F1CED88B8}"/>
          </ac:spMkLst>
        </pc:spChg>
        <pc:spChg chg="add del">
          <ac:chgData name="Steven Bianco" userId="99456e59-165b-4dce-a27f-5e7726c1cac1" providerId="ADAL" clId="{3A12376E-2B3C-4989-8E36-04A1EC09607E}" dt="2023-11-02T16:24:58.108" v="34" actId="26606"/>
          <ac:spMkLst>
            <pc:docMk/>
            <pc:sldMk cId="253834938" sldId="257"/>
            <ac:spMk id="11" creationId="{52D502E5-F6B4-4D58-B4AE-FC466FF15EE8}"/>
          </ac:spMkLst>
        </pc:spChg>
        <pc:spChg chg="add del">
          <ac:chgData name="Steven Bianco" userId="99456e59-165b-4dce-a27f-5e7726c1cac1" providerId="ADAL" clId="{3A12376E-2B3C-4989-8E36-04A1EC09607E}" dt="2023-11-02T16:24:58.108" v="34" actId="26606"/>
          <ac:spMkLst>
            <pc:docMk/>
            <pc:sldMk cId="253834938" sldId="257"/>
            <ac:spMk id="13" creationId="{9DECDBF4-02B6-4BB4-B65B-B8107AD6A9E8}"/>
          </ac:spMkLst>
        </pc:spChg>
        <pc:graphicFrameChg chg="add del">
          <ac:chgData name="Steven Bianco" userId="99456e59-165b-4dce-a27f-5e7726c1cac1" providerId="ADAL" clId="{3A12376E-2B3C-4989-8E36-04A1EC09607E}" dt="2023-11-02T16:24:58.108" v="34" actId="26606"/>
          <ac:graphicFrameMkLst>
            <pc:docMk/>
            <pc:sldMk cId="253834938" sldId="257"/>
            <ac:graphicFrameMk id="5" creationId="{8247ABCD-5F31-08D6-31CB-1BEA8A4A967F}"/>
          </ac:graphicFrameMkLst>
        </pc:graphicFrameChg>
      </pc:sldChg>
      <pc:sldChg chg="modSp mod chgLayout">
        <pc:chgData name="Steven Bianco" userId="99456e59-165b-4dce-a27f-5e7726c1cac1" providerId="ADAL" clId="{3A12376E-2B3C-4989-8E36-04A1EC09607E}" dt="2023-11-02T17:08:14.131" v="470" actId="948"/>
        <pc:sldMkLst>
          <pc:docMk/>
          <pc:sldMk cId="2289892943" sldId="258"/>
        </pc:sldMkLst>
        <pc:spChg chg="mod ord">
          <ac:chgData name="Steven Bianco" userId="99456e59-165b-4dce-a27f-5e7726c1cac1" providerId="ADAL" clId="{3A12376E-2B3C-4989-8E36-04A1EC09607E}" dt="2023-11-02T16:48:37.771" v="320" actId="13244"/>
          <ac:spMkLst>
            <pc:docMk/>
            <pc:sldMk cId="2289892943" sldId="258"/>
            <ac:spMk id="2" creationId="{9BDDD9E0-8E8E-446C-B8C1-834F1944E84B}"/>
          </ac:spMkLst>
        </pc:spChg>
        <pc:spChg chg="mod ord">
          <ac:chgData name="Steven Bianco" userId="99456e59-165b-4dce-a27f-5e7726c1cac1" providerId="ADAL" clId="{3A12376E-2B3C-4989-8E36-04A1EC09607E}" dt="2023-11-02T17:08:14.131" v="470" actId="948"/>
          <ac:spMkLst>
            <pc:docMk/>
            <pc:sldMk cId="2289892943" sldId="258"/>
            <ac:spMk id="3" creationId="{D8F13DB0-BBD6-494E-9C0A-ABE708ACBBFD}"/>
          </ac:spMkLst>
        </pc:spChg>
      </pc:sldChg>
      <pc:sldChg chg="modSp mod chgLayout">
        <pc:chgData name="Steven Bianco" userId="99456e59-165b-4dce-a27f-5e7726c1cac1" providerId="ADAL" clId="{3A12376E-2B3C-4989-8E36-04A1EC09607E}" dt="2023-11-02T16:48:44.480" v="322" actId="13244"/>
        <pc:sldMkLst>
          <pc:docMk/>
          <pc:sldMk cId="3668778487" sldId="259"/>
        </pc:sldMkLst>
        <pc:spChg chg="mod ord">
          <ac:chgData name="Steven Bianco" userId="99456e59-165b-4dce-a27f-5e7726c1cac1" providerId="ADAL" clId="{3A12376E-2B3C-4989-8E36-04A1EC09607E}" dt="2023-11-02T16:48:44.480" v="322" actId="13244"/>
          <ac:spMkLst>
            <pc:docMk/>
            <pc:sldMk cId="3668778487" sldId="259"/>
            <ac:spMk id="2" creationId="{ED44E057-98CA-4977-85C0-795A63A53205}"/>
          </ac:spMkLst>
        </pc:spChg>
        <pc:spChg chg="mod ord">
          <ac:chgData name="Steven Bianco" userId="99456e59-165b-4dce-a27f-5e7726c1cac1" providerId="ADAL" clId="{3A12376E-2B3C-4989-8E36-04A1EC09607E}" dt="2023-11-02T16:44:49.661" v="298" actId="700"/>
          <ac:spMkLst>
            <pc:docMk/>
            <pc:sldMk cId="3668778487" sldId="259"/>
            <ac:spMk id="3" creationId="{A1C65901-03DE-47E4-878E-75C77B8F20F1}"/>
          </ac:spMkLst>
        </pc:spChg>
      </pc:sldChg>
      <pc:sldChg chg="modSp mod chgLayout">
        <pc:chgData name="Steven Bianco" userId="99456e59-165b-4dce-a27f-5e7726c1cac1" providerId="ADAL" clId="{3A12376E-2B3C-4989-8E36-04A1EC09607E}" dt="2023-11-02T17:07:39.702" v="466" actId="20577"/>
        <pc:sldMkLst>
          <pc:docMk/>
          <pc:sldMk cId="1191559394" sldId="260"/>
        </pc:sldMkLst>
        <pc:spChg chg="mod ord">
          <ac:chgData name="Steven Bianco" userId="99456e59-165b-4dce-a27f-5e7726c1cac1" providerId="ADAL" clId="{3A12376E-2B3C-4989-8E36-04A1EC09607E}" dt="2023-11-02T16:48:41.268" v="321" actId="13244"/>
          <ac:spMkLst>
            <pc:docMk/>
            <pc:sldMk cId="1191559394" sldId="260"/>
            <ac:spMk id="2" creationId="{F7B95D13-5254-4CEA-8F97-C29126978D60}"/>
          </ac:spMkLst>
        </pc:spChg>
        <pc:spChg chg="mod ord">
          <ac:chgData name="Steven Bianco" userId="99456e59-165b-4dce-a27f-5e7726c1cac1" providerId="ADAL" clId="{3A12376E-2B3C-4989-8E36-04A1EC09607E}" dt="2023-11-02T17:07:39.702" v="466" actId="20577"/>
          <ac:spMkLst>
            <pc:docMk/>
            <pc:sldMk cId="1191559394" sldId="260"/>
            <ac:spMk id="3" creationId="{5C832E76-832D-4CED-A6B8-E4A0480C9F1B}"/>
          </ac:spMkLst>
        </pc:spChg>
      </pc:sldChg>
      <pc:sldChg chg="modSp mod chgLayout">
        <pc:chgData name="Steven Bianco" userId="99456e59-165b-4dce-a27f-5e7726c1cac1" providerId="ADAL" clId="{3A12376E-2B3C-4989-8E36-04A1EC09607E}" dt="2023-11-02T16:49:46.972" v="327" actId="207"/>
        <pc:sldMkLst>
          <pc:docMk/>
          <pc:sldMk cId="3527706967" sldId="261"/>
        </pc:sldMkLst>
        <pc:spChg chg="mod ord">
          <ac:chgData name="Steven Bianco" userId="99456e59-165b-4dce-a27f-5e7726c1cac1" providerId="ADAL" clId="{3A12376E-2B3C-4989-8E36-04A1EC09607E}" dt="2023-11-02T16:49:13.992" v="326" actId="13244"/>
          <ac:spMkLst>
            <pc:docMk/>
            <pc:sldMk cId="3527706967" sldId="261"/>
            <ac:spMk id="2" creationId="{5BB85EAD-3CDC-442C-B956-B18F3F603D66}"/>
          </ac:spMkLst>
        </pc:spChg>
        <pc:spChg chg="mod ord">
          <ac:chgData name="Steven Bianco" userId="99456e59-165b-4dce-a27f-5e7726c1cac1" providerId="ADAL" clId="{3A12376E-2B3C-4989-8E36-04A1EC09607E}" dt="2023-11-02T16:48:12.553" v="317" actId="14100"/>
          <ac:spMkLst>
            <pc:docMk/>
            <pc:sldMk cId="3527706967" sldId="261"/>
            <ac:spMk id="3" creationId="{65D5B111-820B-4014-936F-F7B804F473B2}"/>
          </ac:spMkLst>
        </pc:spChg>
        <pc:spChg chg="mod">
          <ac:chgData name="Steven Bianco" userId="99456e59-165b-4dce-a27f-5e7726c1cac1" providerId="ADAL" clId="{3A12376E-2B3C-4989-8E36-04A1EC09607E}" dt="2023-11-02T16:49:46.972" v="327" actId="207"/>
          <ac:spMkLst>
            <pc:docMk/>
            <pc:sldMk cId="3527706967" sldId="261"/>
            <ac:spMk id="7" creationId="{3DC61D0E-A706-5DC6-ED12-C250A9F663EA}"/>
          </ac:spMkLst>
        </pc:spChg>
        <pc:picChg chg="mod">
          <ac:chgData name="Steven Bianco" userId="99456e59-165b-4dce-a27f-5e7726c1cac1" providerId="ADAL" clId="{3A12376E-2B3C-4989-8E36-04A1EC09607E}" dt="2023-11-02T16:47:55.650" v="316" actId="1076"/>
          <ac:picMkLst>
            <pc:docMk/>
            <pc:sldMk cId="3527706967" sldId="261"/>
            <ac:picMk id="5" creationId="{EB644A20-379D-8188-2BCB-33C4F4EC1935}"/>
          </ac:picMkLst>
        </pc:picChg>
      </pc:sldChg>
      <pc:sldChg chg="modSp mod chgLayout">
        <pc:chgData name="Steven Bianco" userId="99456e59-165b-4dce-a27f-5e7726c1cac1" providerId="ADAL" clId="{3A12376E-2B3C-4989-8E36-04A1EC09607E}" dt="2023-11-02T17:07:30.714" v="464" actId="20577"/>
        <pc:sldMkLst>
          <pc:docMk/>
          <pc:sldMk cId="2469308345" sldId="262"/>
        </pc:sldMkLst>
        <pc:spChg chg="mod ord">
          <ac:chgData name="Steven Bianco" userId="99456e59-165b-4dce-a27f-5e7726c1cac1" providerId="ADAL" clId="{3A12376E-2B3C-4989-8E36-04A1EC09607E}" dt="2023-11-02T16:48:47.627" v="323" actId="13244"/>
          <ac:spMkLst>
            <pc:docMk/>
            <pc:sldMk cId="2469308345" sldId="262"/>
            <ac:spMk id="2" creationId="{9BDDD9E0-8E8E-446C-B8C1-834F1944E84B}"/>
          </ac:spMkLst>
        </pc:spChg>
        <pc:spChg chg="mod ord">
          <ac:chgData name="Steven Bianco" userId="99456e59-165b-4dce-a27f-5e7726c1cac1" providerId="ADAL" clId="{3A12376E-2B3C-4989-8E36-04A1EC09607E}" dt="2023-11-02T17:07:30.714" v="464" actId="20577"/>
          <ac:spMkLst>
            <pc:docMk/>
            <pc:sldMk cId="2469308345" sldId="262"/>
            <ac:spMk id="3" creationId="{D8F13DB0-BBD6-494E-9C0A-ABE708ACBBFD}"/>
          </ac:spMkLst>
        </pc:spChg>
      </pc:sldChg>
      <pc:sldChg chg="modSp mod chgLayout">
        <pc:chgData name="Steven Bianco" userId="99456e59-165b-4dce-a27f-5e7726c1cac1" providerId="ADAL" clId="{3A12376E-2B3C-4989-8E36-04A1EC09607E}" dt="2023-11-02T16:48:57.257" v="325" actId="13244"/>
        <pc:sldMkLst>
          <pc:docMk/>
          <pc:sldMk cId="1070580965" sldId="264"/>
        </pc:sldMkLst>
        <pc:spChg chg="mod ord">
          <ac:chgData name="Steven Bianco" userId="99456e59-165b-4dce-a27f-5e7726c1cac1" providerId="ADAL" clId="{3A12376E-2B3C-4989-8E36-04A1EC09607E}" dt="2023-11-02T16:48:57.257" v="325" actId="13244"/>
          <ac:spMkLst>
            <pc:docMk/>
            <pc:sldMk cId="1070580965" sldId="264"/>
            <ac:spMk id="2" creationId="{F7B95D13-5254-4CEA-8F97-C29126978D60}"/>
          </ac:spMkLst>
        </pc:spChg>
        <pc:spChg chg="mod ord">
          <ac:chgData name="Steven Bianco" userId="99456e59-165b-4dce-a27f-5e7726c1cac1" providerId="ADAL" clId="{3A12376E-2B3C-4989-8E36-04A1EC09607E}" dt="2023-11-02T16:45:01.030" v="301" actId="700"/>
          <ac:spMkLst>
            <pc:docMk/>
            <pc:sldMk cId="1070580965" sldId="264"/>
            <ac:spMk id="3" creationId="{5C832E76-832D-4CED-A6B8-E4A0480C9F1B}"/>
          </ac:spMkLst>
        </pc:spChg>
      </pc:sldChg>
      <pc:sldChg chg="modSp mod chgLayout">
        <pc:chgData name="Steven Bianco" userId="99456e59-165b-4dce-a27f-5e7726c1cac1" providerId="ADAL" clId="{3A12376E-2B3C-4989-8E36-04A1EC09607E}" dt="2023-11-02T16:48:34.534" v="319" actId="13244"/>
        <pc:sldMkLst>
          <pc:docMk/>
          <pc:sldMk cId="2618436485" sldId="265"/>
        </pc:sldMkLst>
        <pc:spChg chg="mod ord">
          <ac:chgData name="Steven Bianco" userId="99456e59-165b-4dce-a27f-5e7726c1cac1" providerId="ADAL" clId="{3A12376E-2B3C-4989-8E36-04A1EC09607E}" dt="2023-11-02T16:48:34.534" v="319" actId="13244"/>
          <ac:spMkLst>
            <pc:docMk/>
            <pc:sldMk cId="2618436485" sldId="265"/>
            <ac:spMk id="2" creationId="{0A0A2E6E-0ABD-D034-1D4B-56002D5133AD}"/>
          </ac:spMkLst>
        </pc:spChg>
        <pc:spChg chg="mod ord">
          <ac:chgData name="Steven Bianco" userId="99456e59-165b-4dce-a27f-5e7726c1cac1" providerId="ADAL" clId="{3A12376E-2B3C-4989-8E36-04A1EC09607E}" dt="2023-11-02T16:44:36.855" v="295" actId="700"/>
          <ac:spMkLst>
            <pc:docMk/>
            <pc:sldMk cId="2618436485" sldId="265"/>
            <ac:spMk id="3" creationId="{15DE8149-2CDF-1CEF-09F5-9258E6D6D51A}"/>
          </ac:spMkLst>
        </pc:spChg>
      </pc:sldChg>
      <pc:sldChg chg="addSp delSp modSp mod modClrScheme chgLayout">
        <pc:chgData name="Steven Bianco" userId="99456e59-165b-4dce-a27f-5e7726c1cac1" providerId="ADAL" clId="{3A12376E-2B3C-4989-8E36-04A1EC09607E}" dt="2023-11-02T17:18:09.179" v="525" actId="13244"/>
        <pc:sldMkLst>
          <pc:docMk/>
          <pc:sldMk cId="39622222" sldId="266"/>
        </pc:sldMkLst>
        <pc:spChg chg="mod ord">
          <ac:chgData name="Steven Bianco" userId="99456e59-165b-4dce-a27f-5e7726c1cac1" providerId="ADAL" clId="{3A12376E-2B3C-4989-8E36-04A1EC09607E}" dt="2023-11-02T17:18:09.179" v="525" actId="13244"/>
          <ac:spMkLst>
            <pc:docMk/>
            <pc:sldMk cId="39622222" sldId="266"/>
            <ac:spMk id="2" creationId="{618C8CE0-31E5-2ED7-8768-C9E1A1EF6D18}"/>
          </ac:spMkLst>
        </pc:spChg>
        <pc:spChg chg="mod ord">
          <ac:chgData name="Steven Bianco" userId="99456e59-165b-4dce-a27f-5e7726c1cac1" providerId="ADAL" clId="{3A12376E-2B3C-4989-8E36-04A1EC09607E}" dt="2023-11-02T16:50:55.467" v="355" actId="700"/>
          <ac:spMkLst>
            <pc:docMk/>
            <pc:sldMk cId="39622222" sldId="266"/>
            <ac:spMk id="3" creationId="{B7E4D8FC-E3AA-0FED-EE90-40EDFBBCCEAD}"/>
          </ac:spMkLst>
        </pc:spChg>
        <pc:spChg chg="del mod ord">
          <ac:chgData name="Steven Bianco" userId="99456e59-165b-4dce-a27f-5e7726c1cac1" providerId="ADAL" clId="{3A12376E-2B3C-4989-8E36-04A1EC09607E}" dt="2023-11-02T16:50:39.676" v="349" actId="478"/>
          <ac:spMkLst>
            <pc:docMk/>
            <pc:sldMk cId="39622222" sldId="266"/>
            <ac:spMk id="4" creationId="{B273699A-0AD7-F846-C056-F8F0C5EC16D9}"/>
          </ac:spMkLst>
        </pc:spChg>
        <pc:spChg chg="mod ord">
          <ac:chgData name="Steven Bianco" userId="99456e59-165b-4dce-a27f-5e7726c1cac1" providerId="ADAL" clId="{3A12376E-2B3C-4989-8E36-04A1EC09607E}" dt="2023-11-02T17:11:15.862" v="474" actId="20577"/>
          <ac:spMkLst>
            <pc:docMk/>
            <pc:sldMk cId="39622222" sldId="266"/>
            <ac:spMk id="5" creationId="{FD8B20C5-B36A-87DA-0887-57E64517570C}"/>
          </ac:spMkLst>
        </pc:spChg>
        <pc:spChg chg="del mod ord">
          <ac:chgData name="Steven Bianco" userId="99456e59-165b-4dce-a27f-5e7726c1cac1" providerId="ADAL" clId="{3A12376E-2B3C-4989-8E36-04A1EC09607E}" dt="2023-11-02T16:50:48.908" v="352" actId="478"/>
          <ac:spMkLst>
            <pc:docMk/>
            <pc:sldMk cId="39622222" sldId="266"/>
            <ac:spMk id="6" creationId="{4A1262D0-479E-B4B1-7B84-83A4F43E4A9B}"/>
          </ac:spMkLst>
        </pc:spChg>
        <pc:spChg chg="del mod ord">
          <ac:chgData name="Steven Bianco" userId="99456e59-165b-4dce-a27f-5e7726c1cac1" providerId="ADAL" clId="{3A12376E-2B3C-4989-8E36-04A1EC09607E}" dt="2023-11-02T16:50:44.535" v="350" actId="478"/>
          <ac:spMkLst>
            <pc:docMk/>
            <pc:sldMk cId="39622222" sldId="266"/>
            <ac:spMk id="7" creationId="{FA037A1D-6FAC-DC31-5029-0301C654FB0C}"/>
          </ac:spMkLst>
        </pc:spChg>
        <pc:spChg chg="add del mod">
          <ac:chgData name="Steven Bianco" userId="99456e59-165b-4dce-a27f-5e7726c1cac1" providerId="ADAL" clId="{3A12376E-2B3C-4989-8E36-04A1EC09607E}" dt="2023-11-02T16:50:52.850" v="354" actId="478"/>
          <ac:spMkLst>
            <pc:docMk/>
            <pc:sldMk cId="39622222" sldId="266"/>
            <ac:spMk id="9" creationId="{94A5F93E-8238-DF5D-D966-A15FC0DFCD1D}"/>
          </ac:spMkLst>
        </pc:spChg>
        <pc:spChg chg="add del mod">
          <ac:chgData name="Steven Bianco" userId="99456e59-165b-4dce-a27f-5e7726c1cac1" providerId="ADAL" clId="{3A12376E-2B3C-4989-8E36-04A1EC09607E}" dt="2023-11-02T16:50:46.852" v="351" actId="478"/>
          <ac:spMkLst>
            <pc:docMk/>
            <pc:sldMk cId="39622222" sldId="266"/>
            <ac:spMk id="11" creationId="{3E1C5F3C-68B4-D532-1215-BA96A079E4C0}"/>
          </ac:spMkLst>
        </pc:spChg>
        <pc:spChg chg="add del mod">
          <ac:chgData name="Steven Bianco" userId="99456e59-165b-4dce-a27f-5e7726c1cac1" providerId="ADAL" clId="{3A12376E-2B3C-4989-8E36-04A1EC09607E}" dt="2023-11-02T16:50:50.912" v="353" actId="478"/>
          <ac:spMkLst>
            <pc:docMk/>
            <pc:sldMk cId="39622222" sldId="266"/>
            <ac:spMk id="13" creationId="{26E205BB-959B-44EE-EE19-0A80660DFC55}"/>
          </ac:spMkLst>
        </pc:spChg>
      </pc:sldChg>
      <pc:sldChg chg="modSp mod modClrScheme chgLayout">
        <pc:chgData name="Steven Bianco" userId="99456e59-165b-4dce-a27f-5e7726c1cac1" providerId="ADAL" clId="{3A12376E-2B3C-4989-8E36-04A1EC09607E}" dt="2023-11-02T16:47:17.193" v="313" actId="14100"/>
        <pc:sldMkLst>
          <pc:docMk/>
          <pc:sldMk cId="4134814897" sldId="267"/>
        </pc:sldMkLst>
        <pc:spChg chg="mod">
          <ac:chgData name="Steven Bianco" userId="99456e59-165b-4dce-a27f-5e7726c1cac1" providerId="ADAL" clId="{3A12376E-2B3C-4989-8E36-04A1EC09607E}" dt="2023-11-02T16:47:17.193" v="313" actId="14100"/>
          <ac:spMkLst>
            <pc:docMk/>
            <pc:sldMk cId="4134814897" sldId="267"/>
            <ac:spMk id="9" creationId="{BE245FD8-34D9-DE86-481F-6A25398C1D3B}"/>
          </ac:spMkLst>
        </pc:spChg>
        <pc:spChg chg="mod">
          <ac:chgData name="Steven Bianco" userId="99456e59-165b-4dce-a27f-5e7726c1cac1" providerId="ADAL" clId="{3A12376E-2B3C-4989-8E36-04A1EC09607E}" dt="2023-11-02T16:45:12.610" v="302" actId="26606"/>
          <ac:spMkLst>
            <pc:docMk/>
            <pc:sldMk cId="4134814897" sldId="267"/>
            <ac:spMk id="10" creationId="{9CC2D399-6931-57DE-74D8-5F5569393C90}"/>
          </ac:spMkLst>
        </pc:spChg>
      </pc:sldChg>
      <pc:sldChg chg="modSp mod chgLayout">
        <pc:chgData name="Steven Bianco" userId="99456e59-165b-4dce-a27f-5e7726c1cac1" providerId="ADAL" clId="{3A12376E-2B3C-4989-8E36-04A1EC09607E}" dt="2023-11-02T17:07:24.930" v="458" actId="20577"/>
        <pc:sldMkLst>
          <pc:docMk/>
          <pc:sldMk cId="2272463857" sldId="271"/>
        </pc:sldMkLst>
        <pc:spChg chg="mod ord">
          <ac:chgData name="Steven Bianco" userId="99456e59-165b-4dce-a27f-5e7726c1cac1" providerId="ADAL" clId="{3A12376E-2B3C-4989-8E36-04A1EC09607E}" dt="2023-11-02T16:48:52.652" v="324" actId="13244"/>
          <ac:spMkLst>
            <pc:docMk/>
            <pc:sldMk cId="2272463857" sldId="271"/>
            <ac:spMk id="2" creationId="{ED44E057-98CA-4977-85C0-795A63A53205}"/>
          </ac:spMkLst>
        </pc:spChg>
        <pc:spChg chg="mod ord">
          <ac:chgData name="Steven Bianco" userId="99456e59-165b-4dce-a27f-5e7726c1cac1" providerId="ADAL" clId="{3A12376E-2B3C-4989-8E36-04A1EC09607E}" dt="2023-11-02T17:07:24.930" v="458" actId="20577"/>
          <ac:spMkLst>
            <pc:docMk/>
            <pc:sldMk cId="2272463857" sldId="271"/>
            <ac:spMk id="3" creationId="{A1C65901-03DE-47E4-878E-75C77B8F20F1}"/>
          </ac:spMkLst>
        </pc:spChg>
      </pc:sldChg>
      <pc:sldChg chg="addSp delSp modSp new mod modClrScheme chgLayout">
        <pc:chgData name="Steven Bianco" userId="99456e59-165b-4dce-a27f-5e7726c1cac1" providerId="ADAL" clId="{3A12376E-2B3C-4989-8E36-04A1EC09607E}" dt="2023-11-02T17:16:19.410" v="524" actId="948"/>
        <pc:sldMkLst>
          <pc:docMk/>
          <pc:sldMk cId="2677349224" sldId="272"/>
        </pc:sldMkLst>
        <pc:spChg chg="del mod ord">
          <ac:chgData name="Steven Bianco" userId="99456e59-165b-4dce-a27f-5e7726c1cac1" providerId="ADAL" clId="{3A12376E-2B3C-4989-8E36-04A1EC09607E}" dt="2023-11-02T15:18:57.843" v="1" actId="700"/>
          <ac:spMkLst>
            <pc:docMk/>
            <pc:sldMk cId="2677349224" sldId="272"/>
            <ac:spMk id="2" creationId="{F4453D30-DEE3-31F9-B072-AD227B6561DF}"/>
          </ac:spMkLst>
        </pc:spChg>
        <pc:spChg chg="del mod ord">
          <ac:chgData name="Steven Bianco" userId="99456e59-165b-4dce-a27f-5e7726c1cac1" providerId="ADAL" clId="{3A12376E-2B3C-4989-8E36-04A1EC09607E}" dt="2023-11-02T15:18:57.843" v="1" actId="700"/>
          <ac:spMkLst>
            <pc:docMk/>
            <pc:sldMk cId="2677349224" sldId="272"/>
            <ac:spMk id="3" creationId="{F24DC6E5-2C15-6A66-C22A-971857B22877}"/>
          </ac:spMkLst>
        </pc:spChg>
        <pc:spChg chg="add mod ord">
          <ac:chgData name="Steven Bianco" userId="99456e59-165b-4dce-a27f-5e7726c1cac1" providerId="ADAL" clId="{3A12376E-2B3C-4989-8E36-04A1EC09607E}" dt="2023-11-02T16:45:37.518" v="307" actId="700"/>
          <ac:spMkLst>
            <pc:docMk/>
            <pc:sldMk cId="2677349224" sldId="272"/>
            <ac:spMk id="4" creationId="{E68F727B-31F6-CDA7-4F08-5153AE3402A7}"/>
          </ac:spMkLst>
        </pc:spChg>
        <pc:spChg chg="add del mod ord">
          <ac:chgData name="Steven Bianco" userId="99456e59-165b-4dce-a27f-5e7726c1cac1" providerId="ADAL" clId="{3A12376E-2B3C-4989-8E36-04A1EC09607E}" dt="2023-11-02T16:45:37.518" v="307" actId="700"/>
          <ac:spMkLst>
            <pc:docMk/>
            <pc:sldMk cId="2677349224" sldId="272"/>
            <ac:spMk id="5" creationId="{29DF42F3-BD69-8CE5-4E08-CDF4167ACBF1}"/>
          </ac:spMkLst>
        </pc:spChg>
        <pc:spChg chg="add del mod ord">
          <ac:chgData name="Steven Bianco" userId="99456e59-165b-4dce-a27f-5e7726c1cac1" providerId="ADAL" clId="{3A12376E-2B3C-4989-8E36-04A1EC09607E}" dt="2023-11-02T16:45:37.518" v="307" actId="700"/>
          <ac:spMkLst>
            <pc:docMk/>
            <pc:sldMk cId="2677349224" sldId="272"/>
            <ac:spMk id="6" creationId="{44091B03-A86A-87C3-9B6D-146FBDC1B8F9}"/>
          </ac:spMkLst>
        </pc:spChg>
        <pc:spChg chg="add mod ord">
          <ac:chgData name="Steven Bianco" userId="99456e59-165b-4dce-a27f-5e7726c1cac1" providerId="ADAL" clId="{3A12376E-2B3C-4989-8E36-04A1EC09607E}" dt="2023-11-02T17:15:33.729" v="502" actId="207"/>
          <ac:spMkLst>
            <pc:docMk/>
            <pc:sldMk cId="2677349224" sldId="272"/>
            <ac:spMk id="7" creationId="{A897ED23-726B-56D2-3B76-B83914BBA9FF}"/>
          </ac:spMkLst>
        </pc:spChg>
        <pc:spChg chg="add mod ord">
          <ac:chgData name="Steven Bianco" userId="99456e59-165b-4dce-a27f-5e7726c1cac1" providerId="ADAL" clId="{3A12376E-2B3C-4989-8E36-04A1EC09607E}" dt="2023-11-02T17:16:19.410" v="524" actId="948"/>
          <ac:spMkLst>
            <pc:docMk/>
            <pc:sldMk cId="2677349224" sldId="272"/>
            <ac:spMk id="8" creationId="{E2862B1B-5EF5-9BAF-5734-D778E2B9DE43}"/>
          </ac:spMkLst>
        </pc:spChg>
      </pc:sldChg>
      <pc:sldChg chg="addSp delSp modSp add mod modClrScheme chgLayout">
        <pc:chgData name="Steven Bianco" userId="99456e59-165b-4dce-a27f-5e7726c1cac1" providerId="ADAL" clId="{3A12376E-2B3C-4989-8E36-04A1EC09607E}" dt="2023-11-02T17:18:17.334" v="526" actId="13244"/>
        <pc:sldMkLst>
          <pc:docMk/>
          <pc:sldMk cId="1066173968" sldId="273"/>
        </pc:sldMkLst>
        <pc:spChg chg="mod ord">
          <ac:chgData name="Steven Bianco" userId="99456e59-165b-4dce-a27f-5e7726c1cac1" providerId="ADAL" clId="{3A12376E-2B3C-4989-8E36-04A1EC09607E}" dt="2023-11-02T16:57:50.639" v="427" actId="700"/>
          <ac:spMkLst>
            <pc:docMk/>
            <pc:sldMk cId="1066173968" sldId="273"/>
            <ac:spMk id="2" creationId="{618C8CE0-31E5-2ED7-8768-C9E1A1EF6D18}"/>
          </ac:spMkLst>
        </pc:spChg>
        <pc:spChg chg="mod ord">
          <ac:chgData name="Steven Bianco" userId="99456e59-165b-4dce-a27f-5e7726c1cac1" providerId="ADAL" clId="{3A12376E-2B3C-4989-8E36-04A1EC09607E}" dt="2023-11-02T17:18:17.334" v="526" actId="13244"/>
          <ac:spMkLst>
            <pc:docMk/>
            <pc:sldMk cId="1066173968" sldId="273"/>
            <ac:spMk id="3" creationId="{B7E4D8FC-E3AA-0FED-EE90-40EDFBBCCEAD}"/>
          </ac:spMkLst>
        </pc:spChg>
        <pc:spChg chg="del">
          <ac:chgData name="Steven Bianco" userId="99456e59-165b-4dce-a27f-5e7726c1cac1" providerId="ADAL" clId="{3A12376E-2B3C-4989-8E36-04A1EC09607E}" dt="2023-11-02T16:51:22.285" v="377" actId="478"/>
          <ac:spMkLst>
            <pc:docMk/>
            <pc:sldMk cId="1066173968" sldId="273"/>
            <ac:spMk id="4" creationId="{B273699A-0AD7-F846-C056-F8F0C5EC16D9}"/>
          </ac:spMkLst>
        </pc:spChg>
        <pc:spChg chg="del">
          <ac:chgData name="Steven Bianco" userId="99456e59-165b-4dce-a27f-5e7726c1cac1" providerId="ADAL" clId="{3A12376E-2B3C-4989-8E36-04A1EC09607E}" dt="2023-11-02T16:51:24.827" v="379" actId="478"/>
          <ac:spMkLst>
            <pc:docMk/>
            <pc:sldMk cId="1066173968" sldId="273"/>
            <ac:spMk id="5" creationId="{FD8B20C5-B36A-87DA-0887-57E64517570C}"/>
          </ac:spMkLst>
        </pc:spChg>
        <pc:spChg chg="del">
          <ac:chgData name="Steven Bianco" userId="99456e59-165b-4dce-a27f-5e7726c1cac1" providerId="ADAL" clId="{3A12376E-2B3C-4989-8E36-04A1EC09607E}" dt="2023-11-02T16:51:29.477" v="381" actId="478"/>
          <ac:spMkLst>
            <pc:docMk/>
            <pc:sldMk cId="1066173968" sldId="273"/>
            <ac:spMk id="6" creationId="{4A1262D0-479E-B4B1-7B84-83A4F43E4A9B}"/>
          </ac:spMkLst>
        </pc:spChg>
        <pc:spChg chg="add del mod ord">
          <ac:chgData name="Steven Bianco" userId="99456e59-165b-4dce-a27f-5e7726c1cac1" providerId="ADAL" clId="{3A12376E-2B3C-4989-8E36-04A1EC09607E}" dt="2023-11-02T16:59:12.500" v="439" actId="12"/>
          <ac:spMkLst>
            <pc:docMk/>
            <pc:sldMk cId="1066173968" sldId="273"/>
            <ac:spMk id="7" creationId="{FA037A1D-6FAC-DC31-5029-0301C654FB0C}"/>
          </ac:spMkLst>
        </pc:spChg>
        <pc:spChg chg="add del mod">
          <ac:chgData name="Steven Bianco" userId="99456e59-165b-4dce-a27f-5e7726c1cac1" providerId="ADAL" clId="{3A12376E-2B3C-4989-8E36-04A1EC09607E}" dt="2023-11-02T16:51:23.101" v="378" actId="478"/>
          <ac:spMkLst>
            <pc:docMk/>
            <pc:sldMk cId="1066173968" sldId="273"/>
            <ac:spMk id="9" creationId="{FD7C0D32-4FD2-41FF-5512-D9BA304DB75D}"/>
          </ac:spMkLst>
        </pc:spChg>
        <pc:spChg chg="add del mod">
          <ac:chgData name="Steven Bianco" userId="99456e59-165b-4dce-a27f-5e7726c1cac1" providerId="ADAL" clId="{3A12376E-2B3C-4989-8E36-04A1EC09607E}" dt="2023-11-02T16:51:27.897" v="380" actId="478"/>
          <ac:spMkLst>
            <pc:docMk/>
            <pc:sldMk cId="1066173968" sldId="273"/>
            <ac:spMk id="11" creationId="{212DC1D0-2E8A-DD52-545B-E977CF00EFC0}"/>
          </ac:spMkLst>
        </pc:spChg>
        <pc:spChg chg="add del mod">
          <ac:chgData name="Steven Bianco" userId="99456e59-165b-4dce-a27f-5e7726c1cac1" providerId="ADAL" clId="{3A12376E-2B3C-4989-8E36-04A1EC09607E}" dt="2023-11-02T16:51:30.331" v="382" actId="478"/>
          <ac:spMkLst>
            <pc:docMk/>
            <pc:sldMk cId="1066173968" sldId="273"/>
            <ac:spMk id="13" creationId="{D02C1EB6-91C9-9514-B09B-A35AE4D29579}"/>
          </ac:spMkLst>
        </pc:spChg>
        <pc:spChg chg="add mod ord">
          <ac:chgData name="Steven Bianco" userId="99456e59-165b-4dce-a27f-5e7726c1cac1" providerId="ADAL" clId="{3A12376E-2B3C-4989-8E36-04A1EC09607E}" dt="2023-11-02T16:59:33.051" v="442" actId="12"/>
          <ac:spMkLst>
            <pc:docMk/>
            <pc:sldMk cId="1066173968" sldId="273"/>
            <ac:spMk id="14" creationId="{0BE1C2D2-FFEC-8E4E-ECAA-54385EB1088F}"/>
          </ac:spMkLst>
        </pc:spChg>
        <pc:graphicFrameChg chg="add del">
          <ac:chgData name="Steven Bianco" userId="99456e59-165b-4dce-a27f-5e7726c1cac1" providerId="ADAL" clId="{3A12376E-2B3C-4989-8E36-04A1EC09607E}" dt="2023-11-02T16:52:00.997" v="386" actId="26606"/>
          <ac:graphicFrameMkLst>
            <pc:docMk/>
            <pc:sldMk cId="1066173968" sldId="273"/>
            <ac:graphicFrameMk id="10" creationId="{AFEB16BA-3635-261C-3310-74DFD6D871CE}"/>
          </ac:graphicFrameMkLst>
        </pc:graphicFrameChg>
      </pc:sldChg>
      <pc:sldMasterChg chg="delSp modSp mod modSldLayout">
        <pc:chgData name="Steven Bianco" userId="99456e59-165b-4dce-a27f-5e7726c1cac1" providerId="ADAL" clId="{3A12376E-2B3C-4989-8E36-04A1EC09607E}" dt="2023-11-02T16:43:33.871" v="293"/>
        <pc:sldMasterMkLst>
          <pc:docMk/>
          <pc:sldMasterMk cId="3605900777" sldId="2147483660"/>
        </pc:sldMasterMkLst>
        <pc:spChg chg="mod">
          <ac:chgData name="Steven Bianco" userId="99456e59-165b-4dce-a27f-5e7726c1cac1" providerId="ADAL" clId="{3A12376E-2B3C-4989-8E36-04A1EC09607E}" dt="2023-11-02T16:43:24.269" v="291" actId="14100"/>
          <ac:spMkLst>
            <pc:docMk/>
            <pc:sldMasterMk cId="3605900777" sldId="2147483660"/>
            <ac:spMk id="2" creationId="{A165AE06-C1A4-479D-961E-89F2BE937E6A}"/>
          </ac:spMkLst>
        </pc:spChg>
        <pc:spChg chg="mod">
          <ac:chgData name="Steven Bianco" userId="99456e59-165b-4dce-a27f-5e7726c1cac1" providerId="ADAL" clId="{3A12376E-2B3C-4989-8E36-04A1EC09607E}" dt="2023-11-02T16:35:59.267" v="218" actId="2711"/>
          <ac:spMkLst>
            <pc:docMk/>
            <pc:sldMasterMk cId="3605900777" sldId="2147483660"/>
            <ac:spMk id="3" creationId="{101D420E-5AA3-46FF-924E-C64826528F95}"/>
          </ac:spMkLst>
        </pc:spChg>
        <pc:spChg chg="del mod">
          <ac:chgData name="Steven Bianco" userId="99456e59-165b-4dce-a27f-5e7726c1cac1" providerId="ADAL" clId="{3A12376E-2B3C-4989-8E36-04A1EC09607E}" dt="2023-11-02T16:35:10.976" v="190" actId="478"/>
          <ac:spMkLst>
            <pc:docMk/>
            <pc:sldMasterMk cId="3605900777" sldId="2147483660"/>
            <ac:spMk id="13" creationId="{BD81BBC1-20E7-4568-BB16-09A7F298515E}"/>
          </ac:spMkLst>
        </pc:spChg>
        <pc:picChg chg="del">
          <ac:chgData name="Steven Bianco" userId="99456e59-165b-4dce-a27f-5e7726c1cac1" providerId="ADAL" clId="{3A12376E-2B3C-4989-8E36-04A1EC09607E}" dt="2023-11-02T16:34:55.018" v="153" actId="478"/>
          <ac:picMkLst>
            <pc:docMk/>
            <pc:sldMasterMk cId="3605900777" sldId="2147483660"/>
            <ac:picMk id="10" creationId="{71C049FA-04F3-4E83-A400-653730E5EA41}"/>
          </ac:picMkLst>
        </pc:picChg>
        <pc:sldLayoutChg chg="delSp modSp mod">
          <pc:chgData name="Steven Bianco" userId="99456e59-165b-4dce-a27f-5e7726c1cac1" providerId="ADAL" clId="{3A12376E-2B3C-4989-8E36-04A1EC09607E}" dt="2023-11-02T16:31:40.647" v="66" actId="478"/>
          <pc:sldLayoutMkLst>
            <pc:docMk/>
            <pc:sldMasterMk cId="3605900777" sldId="2147483660"/>
            <pc:sldLayoutMk cId="30197778" sldId="2147483661"/>
          </pc:sldLayoutMkLst>
          <pc:picChg chg="del">
            <ac:chgData name="Steven Bianco" userId="99456e59-165b-4dce-a27f-5e7726c1cac1" providerId="ADAL" clId="{3A12376E-2B3C-4989-8E36-04A1EC09607E}" dt="2023-11-02T16:31:40.647" v="66" actId="478"/>
            <ac:picMkLst>
              <pc:docMk/>
              <pc:sldMasterMk cId="3605900777" sldId="2147483660"/>
              <pc:sldLayoutMk cId="30197778" sldId="2147483661"/>
              <ac:picMk id="8" creationId="{A11B18B3-9881-4CAC-89A9-F3B8175309AB}"/>
            </ac:picMkLst>
          </pc:picChg>
        </pc:sldLayoutChg>
        <pc:sldLayoutChg chg="addSp delSp modSp mod">
          <pc:chgData name="Steven Bianco" userId="99456e59-165b-4dce-a27f-5e7726c1cac1" providerId="ADAL" clId="{3A12376E-2B3C-4989-8E36-04A1EC09607E}" dt="2023-11-02T16:43:33.871" v="293"/>
          <pc:sldLayoutMkLst>
            <pc:docMk/>
            <pc:sldMasterMk cId="3605900777" sldId="2147483660"/>
            <pc:sldLayoutMk cId="3036519069" sldId="2147483662"/>
          </pc:sldLayoutMkLst>
          <pc:spChg chg="del mod">
            <ac:chgData name="Steven Bianco" userId="99456e59-165b-4dce-a27f-5e7726c1cac1" providerId="ADAL" clId="{3A12376E-2B3C-4989-8E36-04A1EC09607E}" dt="2023-11-02T16:43:33.640" v="292" actId="478"/>
            <ac:spMkLst>
              <pc:docMk/>
              <pc:sldMasterMk cId="3605900777" sldId="2147483660"/>
              <pc:sldLayoutMk cId="3036519069" sldId="2147483662"/>
              <ac:spMk id="2" creationId="{6D28AEA5-CF5B-46EC-AFCD-A1666F7A5471}"/>
            </ac:spMkLst>
          </pc:spChg>
          <pc:spChg chg="add del mod">
            <ac:chgData name="Steven Bianco" userId="99456e59-165b-4dce-a27f-5e7726c1cac1" providerId="ADAL" clId="{3A12376E-2B3C-4989-8E36-04A1EC09607E}" dt="2023-11-02T16:43:10.862" v="288"/>
            <ac:spMkLst>
              <pc:docMk/>
              <pc:sldMasterMk cId="3605900777" sldId="2147483660"/>
              <pc:sldLayoutMk cId="3036519069" sldId="2147483662"/>
              <ac:spMk id="7" creationId="{7A9ED7AC-065F-F223-5707-D916A1A1B3F1}"/>
            </ac:spMkLst>
          </pc:spChg>
          <pc:spChg chg="add mod">
            <ac:chgData name="Steven Bianco" userId="99456e59-165b-4dce-a27f-5e7726c1cac1" providerId="ADAL" clId="{3A12376E-2B3C-4989-8E36-04A1EC09607E}" dt="2023-11-02T16:43:33.871" v="293"/>
            <ac:spMkLst>
              <pc:docMk/>
              <pc:sldMasterMk cId="3605900777" sldId="2147483660"/>
              <pc:sldLayoutMk cId="3036519069" sldId="2147483662"/>
              <ac:spMk id="8" creationId="{594D601E-1120-63A6-2205-AC864354DC34}"/>
            </ac:spMkLst>
          </pc:spChg>
        </pc:sldLayoutChg>
      </pc:sldMasterChg>
    </pc:docChg>
  </pc:docChgLst>
  <pc:docChgLst>
    <pc:chgData name="Steven Bianco" userId="99456e59-165b-4dce-a27f-5e7726c1cac1" providerId="ADAL" clId="{95A41359-A1A1-4668-BE25-EDD12873731B}"/>
    <pc:docChg chg="undo custSel addSld modSld">
      <pc:chgData name="Steven Bianco" userId="99456e59-165b-4dce-a27f-5e7726c1cac1" providerId="ADAL" clId="{95A41359-A1A1-4668-BE25-EDD12873731B}" dt="2023-07-07T20:44:46.858" v="1413" actId="20577"/>
      <pc:docMkLst>
        <pc:docMk/>
      </pc:docMkLst>
      <pc:sldChg chg="addSp modSp mod">
        <pc:chgData name="Steven Bianco" userId="99456e59-165b-4dce-a27f-5e7726c1cac1" providerId="ADAL" clId="{95A41359-A1A1-4668-BE25-EDD12873731B}" dt="2023-07-07T19:25:09.488" v="12" actId="1076"/>
        <pc:sldMkLst>
          <pc:docMk/>
          <pc:sldMk cId="795722754" sldId="256"/>
        </pc:sldMkLst>
        <pc:spChg chg="mod">
          <ac:chgData name="Steven Bianco" userId="99456e59-165b-4dce-a27f-5e7726c1cac1" providerId="ADAL" clId="{95A41359-A1A1-4668-BE25-EDD12873731B}" dt="2023-07-07T19:25:09.488" v="12" actId="1076"/>
          <ac:spMkLst>
            <pc:docMk/>
            <pc:sldMk cId="795722754" sldId="256"/>
            <ac:spMk id="2" creationId="{ABF3E3A9-7493-4BC1-885F-7E32B7A37EB1}"/>
          </ac:spMkLst>
        </pc:spChg>
        <pc:spChg chg="mod">
          <ac:chgData name="Steven Bianco" userId="99456e59-165b-4dce-a27f-5e7726c1cac1" providerId="ADAL" clId="{95A41359-A1A1-4668-BE25-EDD12873731B}" dt="2023-07-07T19:23:31.657" v="5" actId="1076"/>
          <ac:spMkLst>
            <pc:docMk/>
            <pc:sldMk cId="795722754" sldId="256"/>
            <ac:spMk id="3" creationId="{4D6A7801-3BDA-4D1B-8DA9-28CBF68B7E26}"/>
          </ac:spMkLst>
        </pc:spChg>
        <pc:spChg chg="add mod">
          <ac:chgData name="Steven Bianco" userId="99456e59-165b-4dce-a27f-5e7726c1cac1" providerId="ADAL" clId="{95A41359-A1A1-4668-BE25-EDD12873731B}" dt="2023-07-07T19:23:49.161" v="10"/>
          <ac:spMkLst>
            <pc:docMk/>
            <pc:sldMk cId="795722754" sldId="256"/>
            <ac:spMk id="4" creationId="{83990C5B-649B-2BDA-BD77-C6F2B36B7F1C}"/>
          </ac:spMkLst>
        </pc:spChg>
      </pc:sldChg>
      <pc:sldChg chg="modSp mod">
        <pc:chgData name="Steven Bianco" userId="99456e59-165b-4dce-a27f-5e7726c1cac1" providerId="ADAL" clId="{95A41359-A1A1-4668-BE25-EDD12873731B}" dt="2023-07-07T20:37:48.007" v="1232"/>
        <pc:sldMkLst>
          <pc:docMk/>
          <pc:sldMk cId="2289892943" sldId="258"/>
        </pc:sldMkLst>
        <pc:spChg chg="mod">
          <ac:chgData name="Steven Bianco" userId="99456e59-165b-4dce-a27f-5e7726c1cac1" providerId="ADAL" clId="{95A41359-A1A1-4668-BE25-EDD12873731B}" dt="2023-07-07T20:37:48.007" v="1232"/>
          <ac:spMkLst>
            <pc:docMk/>
            <pc:sldMk cId="2289892943" sldId="258"/>
            <ac:spMk id="2" creationId="{9BDDD9E0-8E8E-446C-B8C1-834F1944E84B}"/>
          </ac:spMkLst>
        </pc:spChg>
        <pc:spChg chg="mod">
          <ac:chgData name="Steven Bianco" userId="99456e59-165b-4dce-a27f-5e7726c1cac1" providerId="ADAL" clId="{95A41359-A1A1-4668-BE25-EDD12873731B}" dt="2023-07-07T19:32:10.202" v="645" actId="20577"/>
          <ac:spMkLst>
            <pc:docMk/>
            <pc:sldMk cId="2289892943" sldId="258"/>
            <ac:spMk id="3" creationId="{D8F13DB0-BBD6-494E-9C0A-ABE708ACBBFD}"/>
          </ac:spMkLst>
        </pc:spChg>
      </pc:sldChg>
      <pc:sldChg chg="modSp mod">
        <pc:chgData name="Steven Bianco" userId="99456e59-165b-4dce-a27f-5e7726c1cac1" providerId="ADAL" clId="{95A41359-A1A1-4668-BE25-EDD12873731B}" dt="2023-07-07T20:38:01.683" v="1241" actId="20577"/>
        <pc:sldMkLst>
          <pc:docMk/>
          <pc:sldMk cId="3668778487" sldId="259"/>
        </pc:sldMkLst>
        <pc:spChg chg="mod">
          <ac:chgData name="Steven Bianco" userId="99456e59-165b-4dce-a27f-5e7726c1cac1" providerId="ADAL" clId="{95A41359-A1A1-4668-BE25-EDD12873731B}" dt="2023-07-07T20:38:01.683" v="1241" actId="20577"/>
          <ac:spMkLst>
            <pc:docMk/>
            <pc:sldMk cId="3668778487" sldId="259"/>
            <ac:spMk id="2" creationId="{ED44E057-98CA-4977-85C0-795A63A53205}"/>
          </ac:spMkLst>
        </pc:spChg>
        <pc:spChg chg="mod">
          <ac:chgData name="Steven Bianco" userId="99456e59-165b-4dce-a27f-5e7726c1cac1" providerId="ADAL" clId="{95A41359-A1A1-4668-BE25-EDD12873731B}" dt="2023-07-07T19:32:27.916" v="653" actId="20577"/>
          <ac:spMkLst>
            <pc:docMk/>
            <pc:sldMk cId="3668778487" sldId="259"/>
            <ac:spMk id="3" creationId="{A1C65901-03DE-47E4-878E-75C77B8F20F1}"/>
          </ac:spMkLst>
        </pc:spChg>
      </pc:sldChg>
      <pc:sldChg chg="modSp mod">
        <pc:chgData name="Steven Bianco" userId="99456e59-165b-4dce-a27f-5e7726c1cac1" providerId="ADAL" clId="{95A41359-A1A1-4668-BE25-EDD12873731B}" dt="2023-07-07T20:38:10.598" v="1255" actId="20577"/>
        <pc:sldMkLst>
          <pc:docMk/>
          <pc:sldMk cId="1191559394" sldId="260"/>
        </pc:sldMkLst>
        <pc:spChg chg="mod">
          <ac:chgData name="Steven Bianco" userId="99456e59-165b-4dce-a27f-5e7726c1cac1" providerId="ADAL" clId="{95A41359-A1A1-4668-BE25-EDD12873731B}" dt="2023-07-07T20:38:10.598" v="1255" actId="20577"/>
          <ac:spMkLst>
            <pc:docMk/>
            <pc:sldMk cId="1191559394" sldId="260"/>
            <ac:spMk id="2" creationId="{F7B95D13-5254-4CEA-8F97-C29126978D60}"/>
          </ac:spMkLst>
        </pc:spChg>
      </pc:sldChg>
      <pc:sldChg chg="modSp mod">
        <pc:chgData name="Steven Bianco" userId="99456e59-165b-4dce-a27f-5e7726c1cac1" providerId="ADAL" clId="{95A41359-A1A1-4668-BE25-EDD12873731B}" dt="2023-07-07T20:38:20.957" v="1256"/>
        <pc:sldMkLst>
          <pc:docMk/>
          <pc:sldMk cId="2469308345" sldId="262"/>
        </pc:sldMkLst>
        <pc:spChg chg="mod">
          <ac:chgData name="Steven Bianco" userId="99456e59-165b-4dce-a27f-5e7726c1cac1" providerId="ADAL" clId="{95A41359-A1A1-4668-BE25-EDD12873731B}" dt="2023-07-07T20:38:20.957" v="1256"/>
          <ac:spMkLst>
            <pc:docMk/>
            <pc:sldMk cId="2469308345" sldId="262"/>
            <ac:spMk id="2" creationId="{9BDDD9E0-8E8E-446C-B8C1-834F1944E84B}"/>
          </ac:spMkLst>
        </pc:spChg>
      </pc:sldChg>
      <pc:sldChg chg="modSp mod">
        <pc:chgData name="Steven Bianco" userId="99456e59-165b-4dce-a27f-5e7726c1cac1" providerId="ADAL" clId="{95A41359-A1A1-4668-BE25-EDD12873731B}" dt="2023-07-07T20:38:28.449" v="1269" actId="20577"/>
        <pc:sldMkLst>
          <pc:docMk/>
          <pc:sldMk cId="2434139665" sldId="263"/>
        </pc:sldMkLst>
        <pc:spChg chg="mod">
          <ac:chgData name="Steven Bianco" userId="99456e59-165b-4dce-a27f-5e7726c1cac1" providerId="ADAL" clId="{95A41359-A1A1-4668-BE25-EDD12873731B}" dt="2023-07-07T20:38:28.449" v="1269" actId="20577"/>
          <ac:spMkLst>
            <pc:docMk/>
            <pc:sldMk cId="2434139665" sldId="263"/>
            <ac:spMk id="2" creationId="{ED44E057-98CA-4977-85C0-795A63A53205}"/>
          </ac:spMkLst>
        </pc:spChg>
      </pc:sldChg>
      <pc:sldChg chg="modSp mod">
        <pc:chgData name="Steven Bianco" userId="99456e59-165b-4dce-a27f-5e7726c1cac1" providerId="ADAL" clId="{95A41359-A1A1-4668-BE25-EDD12873731B}" dt="2023-07-07T20:38:36.561" v="1282" actId="20577"/>
        <pc:sldMkLst>
          <pc:docMk/>
          <pc:sldMk cId="1070580965" sldId="264"/>
        </pc:sldMkLst>
        <pc:spChg chg="mod">
          <ac:chgData name="Steven Bianco" userId="99456e59-165b-4dce-a27f-5e7726c1cac1" providerId="ADAL" clId="{95A41359-A1A1-4668-BE25-EDD12873731B}" dt="2023-07-07T20:38:36.561" v="1282" actId="20577"/>
          <ac:spMkLst>
            <pc:docMk/>
            <pc:sldMk cId="1070580965" sldId="264"/>
            <ac:spMk id="2" creationId="{F7B95D13-5254-4CEA-8F97-C29126978D60}"/>
          </ac:spMkLst>
        </pc:spChg>
      </pc:sldChg>
      <pc:sldChg chg="modSp new mod">
        <pc:chgData name="Steven Bianco" userId="99456e59-165b-4dce-a27f-5e7726c1cac1" providerId="ADAL" clId="{95A41359-A1A1-4668-BE25-EDD12873731B}" dt="2023-07-07T20:37:16.656" v="1231" actId="20577"/>
        <pc:sldMkLst>
          <pc:docMk/>
          <pc:sldMk cId="2618436485" sldId="265"/>
        </pc:sldMkLst>
        <pc:spChg chg="mod">
          <ac:chgData name="Steven Bianco" userId="99456e59-165b-4dce-a27f-5e7726c1cac1" providerId="ADAL" clId="{95A41359-A1A1-4668-BE25-EDD12873731B}" dt="2023-07-07T19:25:29.652" v="23" actId="20577"/>
          <ac:spMkLst>
            <pc:docMk/>
            <pc:sldMk cId="2618436485" sldId="265"/>
            <ac:spMk id="2" creationId="{0A0A2E6E-0ABD-D034-1D4B-56002D5133AD}"/>
          </ac:spMkLst>
        </pc:spChg>
        <pc:spChg chg="mod">
          <ac:chgData name="Steven Bianco" userId="99456e59-165b-4dce-a27f-5e7726c1cac1" providerId="ADAL" clId="{95A41359-A1A1-4668-BE25-EDD12873731B}" dt="2023-07-07T20:37:16.656" v="1231" actId="20577"/>
          <ac:spMkLst>
            <pc:docMk/>
            <pc:sldMk cId="2618436485" sldId="265"/>
            <ac:spMk id="3" creationId="{15DE8149-2CDF-1CEF-09F5-9258E6D6D51A}"/>
          </ac:spMkLst>
        </pc:spChg>
      </pc:sldChg>
      <pc:sldChg chg="addSp delSp modSp new mod modClrScheme chgLayout">
        <pc:chgData name="Steven Bianco" userId="99456e59-165b-4dce-a27f-5e7726c1cac1" providerId="ADAL" clId="{95A41359-A1A1-4668-BE25-EDD12873731B}" dt="2023-07-07T20:34:07.686" v="1203" actId="313"/>
        <pc:sldMkLst>
          <pc:docMk/>
          <pc:sldMk cId="39622222" sldId="266"/>
        </pc:sldMkLst>
        <pc:spChg chg="mod ord">
          <ac:chgData name="Steven Bianco" userId="99456e59-165b-4dce-a27f-5e7726c1cac1" providerId="ADAL" clId="{95A41359-A1A1-4668-BE25-EDD12873731B}" dt="2023-07-07T19:28:34.910" v="298" actId="700"/>
          <ac:spMkLst>
            <pc:docMk/>
            <pc:sldMk cId="39622222" sldId="266"/>
            <ac:spMk id="2" creationId="{618C8CE0-31E5-2ED7-8768-C9E1A1EF6D18}"/>
          </ac:spMkLst>
        </pc:spChg>
        <pc:spChg chg="del mod ord">
          <ac:chgData name="Steven Bianco" userId="99456e59-165b-4dce-a27f-5e7726c1cac1" providerId="ADAL" clId="{95A41359-A1A1-4668-BE25-EDD12873731B}" dt="2023-07-07T19:28:34.910" v="298" actId="700"/>
          <ac:spMkLst>
            <pc:docMk/>
            <pc:sldMk cId="39622222" sldId="266"/>
            <ac:spMk id="3" creationId="{C7EE2288-AA49-83CF-96C2-70EFC0299818}"/>
          </ac:spMkLst>
        </pc:spChg>
        <pc:spChg chg="add mod ord">
          <ac:chgData name="Steven Bianco" userId="99456e59-165b-4dce-a27f-5e7726c1cac1" providerId="ADAL" clId="{95A41359-A1A1-4668-BE25-EDD12873731B}" dt="2023-07-07T20:23:25.431" v="992" actId="403"/>
          <ac:spMkLst>
            <pc:docMk/>
            <pc:sldMk cId="39622222" sldId="266"/>
            <ac:spMk id="4" creationId="{B273699A-0AD7-F846-C056-F8F0C5EC16D9}"/>
          </ac:spMkLst>
        </pc:spChg>
        <pc:spChg chg="add mod ord">
          <ac:chgData name="Steven Bianco" userId="99456e59-165b-4dce-a27f-5e7726c1cac1" providerId="ADAL" clId="{95A41359-A1A1-4668-BE25-EDD12873731B}" dt="2023-07-07T20:33:57.811" v="1180" actId="27636"/>
          <ac:spMkLst>
            <pc:docMk/>
            <pc:sldMk cId="39622222" sldId="266"/>
            <ac:spMk id="5" creationId="{FD8B20C5-B36A-87DA-0887-57E64517570C}"/>
          </ac:spMkLst>
        </pc:spChg>
        <pc:spChg chg="add mod ord">
          <ac:chgData name="Steven Bianco" userId="99456e59-165b-4dce-a27f-5e7726c1cac1" providerId="ADAL" clId="{95A41359-A1A1-4668-BE25-EDD12873731B}" dt="2023-07-07T20:23:29.862" v="995" actId="403"/>
          <ac:spMkLst>
            <pc:docMk/>
            <pc:sldMk cId="39622222" sldId="266"/>
            <ac:spMk id="6" creationId="{4A1262D0-479E-B4B1-7B84-83A4F43E4A9B}"/>
          </ac:spMkLst>
        </pc:spChg>
        <pc:spChg chg="add mod ord">
          <ac:chgData name="Steven Bianco" userId="99456e59-165b-4dce-a27f-5e7726c1cac1" providerId="ADAL" clId="{95A41359-A1A1-4668-BE25-EDD12873731B}" dt="2023-07-07T20:34:07.686" v="1203" actId="313"/>
          <ac:spMkLst>
            <pc:docMk/>
            <pc:sldMk cId="39622222" sldId="266"/>
            <ac:spMk id="7" creationId="{FA037A1D-6FAC-DC31-5029-0301C654FB0C}"/>
          </ac:spMkLst>
        </pc:spChg>
      </pc:sldChg>
      <pc:sldChg chg="addSp delSp modSp new mod modClrScheme chgLayout">
        <pc:chgData name="Steven Bianco" userId="99456e59-165b-4dce-a27f-5e7726c1cac1" providerId="ADAL" clId="{95A41359-A1A1-4668-BE25-EDD12873731B}" dt="2023-07-07T20:44:46.858" v="1413" actId="20577"/>
        <pc:sldMkLst>
          <pc:docMk/>
          <pc:sldMk cId="4134814897" sldId="267"/>
        </pc:sldMkLst>
        <pc:spChg chg="del mod ord">
          <ac:chgData name="Steven Bianco" userId="99456e59-165b-4dce-a27f-5e7726c1cac1" providerId="ADAL" clId="{95A41359-A1A1-4668-BE25-EDD12873731B}" dt="2023-07-07T20:43:11.792" v="1284" actId="700"/>
          <ac:spMkLst>
            <pc:docMk/>
            <pc:sldMk cId="4134814897" sldId="267"/>
            <ac:spMk id="2" creationId="{2A9B09EF-8D2C-FAB9-E5BD-67BFCC869D04}"/>
          </ac:spMkLst>
        </pc:spChg>
        <pc:spChg chg="del">
          <ac:chgData name="Steven Bianco" userId="99456e59-165b-4dce-a27f-5e7726c1cac1" providerId="ADAL" clId="{95A41359-A1A1-4668-BE25-EDD12873731B}" dt="2023-07-07T20:43:11.792" v="1284" actId="700"/>
          <ac:spMkLst>
            <pc:docMk/>
            <pc:sldMk cId="4134814897" sldId="267"/>
            <ac:spMk id="3" creationId="{A30E1361-E5E8-F066-7AE4-EC47E2416C42}"/>
          </ac:spMkLst>
        </pc:spChg>
        <pc:spChg chg="del mod ord">
          <ac:chgData name="Steven Bianco" userId="99456e59-165b-4dce-a27f-5e7726c1cac1" providerId="ADAL" clId="{95A41359-A1A1-4668-BE25-EDD12873731B}" dt="2023-07-07T20:43:11.792" v="1284" actId="700"/>
          <ac:spMkLst>
            <pc:docMk/>
            <pc:sldMk cId="4134814897" sldId="267"/>
            <ac:spMk id="4" creationId="{679E8CA1-FB1E-A0FA-BF7A-865910A0C3D7}"/>
          </ac:spMkLst>
        </pc:spChg>
        <pc:spChg chg="del">
          <ac:chgData name="Steven Bianco" userId="99456e59-165b-4dce-a27f-5e7726c1cac1" providerId="ADAL" clId="{95A41359-A1A1-4668-BE25-EDD12873731B}" dt="2023-07-07T20:43:11.792" v="1284" actId="700"/>
          <ac:spMkLst>
            <pc:docMk/>
            <pc:sldMk cId="4134814897" sldId="267"/>
            <ac:spMk id="5" creationId="{9EB49380-DEE5-649E-9B81-67B09F6780A8}"/>
          </ac:spMkLst>
        </pc:spChg>
        <pc:spChg chg="del">
          <ac:chgData name="Steven Bianco" userId="99456e59-165b-4dce-a27f-5e7726c1cac1" providerId="ADAL" clId="{95A41359-A1A1-4668-BE25-EDD12873731B}" dt="2023-07-07T20:43:11.792" v="1284" actId="700"/>
          <ac:spMkLst>
            <pc:docMk/>
            <pc:sldMk cId="4134814897" sldId="267"/>
            <ac:spMk id="6" creationId="{BC427FEF-E2CE-BA59-8135-19AC84E2410D}"/>
          </ac:spMkLst>
        </pc:spChg>
        <pc:spChg chg="add del mod ord">
          <ac:chgData name="Steven Bianco" userId="99456e59-165b-4dce-a27f-5e7726c1cac1" providerId="ADAL" clId="{95A41359-A1A1-4668-BE25-EDD12873731B}" dt="2023-07-07T20:43:24.452" v="1285" actId="700"/>
          <ac:spMkLst>
            <pc:docMk/>
            <pc:sldMk cId="4134814897" sldId="267"/>
            <ac:spMk id="7" creationId="{405E9CBA-2B09-7F23-EF8C-9E3DFC316D51}"/>
          </ac:spMkLst>
        </pc:spChg>
        <pc:spChg chg="add del mod ord">
          <ac:chgData name="Steven Bianco" userId="99456e59-165b-4dce-a27f-5e7726c1cac1" providerId="ADAL" clId="{95A41359-A1A1-4668-BE25-EDD12873731B}" dt="2023-07-07T20:43:24.452" v="1285" actId="700"/>
          <ac:spMkLst>
            <pc:docMk/>
            <pc:sldMk cId="4134814897" sldId="267"/>
            <ac:spMk id="8" creationId="{F02F1E5A-E0C7-FA0A-95FA-14C890011D8D}"/>
          </ac:spMkLst>
        </pc:spChg>
        <pc:spChg chg="add mod ord">
          <ac:chgData name="Steven Bianco" userId="99456e59-165b-4dce-a27f-5e7726c1cac1" providerId="ADAL" clId="{95A41359-A1A1-4668-BE25-EDD12873731B}" dt="2023-07-07T20:43:46.091" v="1321" actId="20577"/>
          <ac:spMkLst>
            <pc:docMk/>
            <pc:sldMk cId="4134814897" sldId="267"/>
            <ac:spMk id="9" creationId="{BE245FD8-34D9-DE86-481F-6A25398C1D3B}"/>
          </ac:spMkLst>
        </pc:spChg>
        <pc:spChg chg="add mod ord">
          <ac:chgData name="Steven Bianco" userId="99456e59-165b-4dce-a27f-5e7726c1cac1" providerId="ADAL" clId="{95A41359-A1A1-4668-BE25-EDD12873731B}" dt="2023-07-07T20:44:46.858" v="1413" actId="20577"/>
          <ac:spMkLst>
            <pc:docMk/>
            <pc:sldMk cId="4134814897" sldId="267"/>
            <ac:spMk id="10" creationId="{9CC2D399-6931-57DE-74D8-5F5569393C90}"/>
          </ac:spMkLst>
        </pc:spChg>
      </pc:sldChg>
    </pc:docChg>
  </pc:docChgLst>
  <pc:docChgLst>
    <pc:chgData name="Steven Bianco" userId="99456e59-165b-4dce-a27f-5e7726c1cac1" providerId="ADAL" clId="{B7F2954F-2446-4853-AD79-D8FC51644913}"/>
    <pc:docChg chg="custSel addSld modSld">
      <pc:chgData name="Steven Bianco" userId="99456e59-165b-4dce-a27f-5e7726c1cac1" providerId="ADAL" clId="{B7F2954F-2446-4853-AD79-D8FC51644913}" dt="2022-04-20T18:40:16.231" v="1394" actId="478"/>
      <pc:docMkLst>
        <pc:docMk/>
      </pc:docMkLst>
      <pc:sldChg chg="modSp mod">
        <pc:chgData name="Steven Bianco" userId="99456e59-165b-4dce-a27f-5e7726c1cac1" providerId="ADAL" clId="{B7F2954F-2446-4853-AD79-D8FC51644913}" dt="2022-04-20T17:52:53.960" v="603" actId="20577"/>
        <pc:sldMkLst>
          <pc:docMk/>
          <pc:sldMk cId="253834938" sldId="257"/>
        </pc:sldMkLst>
        <pc:spChg chg="mod">
          <ac:chgData name="Steven Bianco" userId="99456e59-165b-4dce-a27f-5e7726c1cac1" providerId="ADAL" clId="{B7F2954F-2446-4853-AD79-D8FC51644913}" dt="2022-04-20T17:52:53.960" v="603" actId="20577"/>
          <ac:spMkLst>
            <pc:docMk/>
            <pc:sldMk cId="253834938" sldId="257"/>
            <ac:spMk id="3" creationId="{3FB0B7D5-E6F3-4A22-A13C-A31469DB64B2}"/>
          </ac:spMkLst>
        </pc:spChg>
      </pc:sldChg>
      <pc:sldChg chg="modSp new mod">
        <pc:chgData name="Steven Bianco" userId="99456e59-165b-4dce-a27f-5e7726c1cac1" providerId="ADAL" clId="{B7F2954F-2446-4853-AD79-D8FC51644913}" dt="2022-04-20T18:09:04.475" v="1150" actId="20577"/>
        <pc:sldMkLst>
          <pc:docMk/>
          <pc:sldMk cId="2289892943" sldId="258"/>
        </pc:sldMkLst>
        <pc:spChg chg="mod">
          <ac:chgData name="Steven Bianco" userId="99456e59-165b-4dce-a27f-5e7726c1cac1" providerId="ADAL" clId="{B7F2954F-2446-4853-AD79-D8FC51644913}" dt="2022-04-20T17:49:43.662" v="273" actId="20577"/>
          <ac:spMkLst>
            <pc:docMk/>
            <pc:sldMk cId="2289892943" sldId="258"/>
            <ac:spMk id="2" creationId="{9BDDD9E0-8E8E-446C-B8C1-834F1944E84B}"/>
          </ac:spMkLst>
        </pc:spChg>
        <pc:spChg chg="mod">
          <ac:chgData name="Steven Bianco" userId="99456e59-165b-4dce-a27f-5e7726c1cac1" providerId="ADAL" clId="{B7F2954F-2446-4853-AD79-D8FC51644913}" dt="2022-04-20T18:09:04.475" v="1150" actId="20577"/>
          <ac:spMkLst>
            <pc:docMk/>
            <pc:sldMk cId="2289892943" sldId="258"/>
            <ac:spMk id="3" creationId="{D8F13DB0-BBD6-494E-9C0A-ABE708ACBBFD}"/>
          </ac:spMkLst>
        </pc:spChg>
      </pc:sldChg>
      <pc:sldChg chg="modSp new mod">
        <pc:chgData name="Steven Bianco" userId="99456e59-165b-4dce-a27f-5e7726c1cac1" providerId="ADAL" clId="{B7F2954F-2446-4853-AD79-D8FC51644913}" dt="2022-04-20T18:08:00.156" v="1119" actId="20577"/>
        <pc:sldMkLst>
          <pc:docMk/>
          <pc:sldMk cId="3668778487" sldId="259"/>
        </pc:sldMkLst>
        <pc:spChg chg="mod">
          <ac:chgData name="Steven Bianco" userId="99456e59-165b-4dce-a27f-5e7726c1cac1" providerId="ADAL" clId="{B7F2954F-2446-4853-AD79-D8FC51644913}" dt="2022-04-20T18:03:17.346" v="883" actId="20577"/>
          <ac:spMkLst>
            <pc:docMk/>
            <pc:sldMk cId="3668778487" sldId="259"/>
            <ac:spMk id="2" creationId="{ED44E057-98CA-4977-85C0-795A63A53205}"/>
          </ac:spMkLst>
        </pc:spChg>
        <pc:spChg chg="mod">
          <ac:chgData name="Steven Bianco" userId="99456e59-165b-4dce-a27f-5e7726c1cac1" providerId="ADAL" clId="{B7F2954F-2446-4853-AD79-D8FC51644913}" dt="2022-04-20T18:08:00.156" v="1119" actId="20577"/>
          <ac:spMkLst>
            <pc:docMk/>
            <pc:sldMk cId="3668778487" sldId="259"/>
            <ac:spMk id="3" creationId="{A1C65901-03DE-47E4-878E-75C77B8F20F1}"/>
          </ac:spMkLst>
        </pc:spChg>
      </pc:sldChg>
      <pc:sldChg chg="modSp new mod">
        <pc:chgData name="Steven Bianco" userId="99456e59-165b-4dce-a27f-5e7726c1cac1" providerId="ADAL" clId="{B7F2954F-2446-4853-AD79-D8FC51644913}" dt="2022-04-20T18:09:00.432" v="1148" actId="33524"/>
        <pc:sldMkLst>
          <pc:docMk/>
          <pc:sldMk cId="1191559394" sldId="260"/>
        </pc:sldMkLst>
        <pc:spChg chg="mod">
          <ac:chgData name="Steven Bianco" userId="99456e59-165b-4dce-a27f-5e7726c1cac1" providerId="ADAL" clId="{B7F2954F-2446-4853-AD79-D8FC51644913}" dt="2022-04-20T18:07:27.764" v="1112" actId="20577"/>
          <ac:spMkLst>
            <pc:docMk/>
            <pc:sldMk cId="1191559394" sldId="260"/>
            <ac:spMk id="2" creationId="{F7B95D13-5254-4CEA-8F97-C29126978D60}"/>
          </ac:spMkLst>
        </pc:spChg>
        <pc:spChg chg="mod">
          <ac:chgData name="Steven Bianco" userId="99456e59-165b-4dce-a27f-5e7726c1cac1" providerId="ADAL" clId="{B7F2954F-2446-4853-AD79-D8FC51644913}" dt="2022-04-20T18:09:00.432" v="1148" actId="33524"/>
          <ac:spMkLst>
            <pc:docMk/>
            <pc:sldMk cId="1191559394" sldId="260"/>
            <ac:spMk id="3" creationId="{5C832E76-832D-4CED-A6B8-E4A0480C9F1B}"/>
          </ac:spMkLst>
        </pc:spChg>
      </pc:sldChg>
      <pc:sldChg chg="addSp delSp modSp new mod chgLayout">
        <pc:chgData name="Steven Bianco" userId="99456e59-165b-4dce-a27f-5e7726c1cac1" providerId="ADAL" clId="{B7F2954F-2446-4853-AD79-D8FC51644913}" dt="2022-04-20T18:40:16.231" v="1394" actId="478"/>
        <pc:sldMkLst>
          <pc:docMk/>
          <pc:sldMk cId="3527706967" sldId="261"/>
        </pc:sldMkLst>
        <pc:spChg chg="mod ord">
          <ac:chgData name="Steven Bianco" userId="99456e59-165b-4dce-a27f-5e7726c1cac1" providerId="ADAL" clId="{B7F2954F-2446-4853-AD79-D8FC51644913}" dt="2022-04-20T18:34:16.716" v="1389" actId="700"/>
          <ac:spMkLst>
            <pc:docMk/>
            <pc:sldMk cId="3527706967" sldId="261"/>
            <ac:spMk id="2" creationId="{5BB85EAD-3CDC-442C-B956-B18F3F603D66}"/>
          </ac:spMkLst>
        </pc:spChg>
        <pc:spChg chg="mod ord">
          <ac:chgData name="Steven Bianco" userId="99456e59-165b-4dce-a27f-5e7726c1cac1" providerId="ADAL" clId="{B7F2954F-2446-4853-AD79-D8FC51644913}" dt="2022-04-20T18:34:16.716" v="1389" actId="700"/>
          <ac:spMkLst>
            <pc:docMk/>
            <pc:sldMk cId="3527706967" sldId="261"/>
            <ac:spMk id="3" creationId="{65D5B111-820B-4014-936F-F7B804F473B2}"/>
          </ac:spMkLst>
        </pc:spChg>
        <pc:graphicFrameChg chg="add del mod">
          <ac:chgData name="Steven Bianco" userId="99456e59-165b-4dce-a27f-5e7726c1cac1" providerId="ADAL" clId="{B7F2954F-2446-4853-AD79-D8FC51644913}" dt="2022-04-20T18:15:22.687" v="1383" actId="478"/>
          <ac:graphicFrameMkLst>
            <pc:docMk/>
            <pc:sldMk cId="3527706967" sldId="261"/>
            <ac:graphicFrameMk id="4" creationId="{33E34800-F055-4A12-AFB7-1B65ED19BD26}"/>
          </ac:graphicFrameMkLst>
        </pc:graphicFrameChg>
        <pc:graphicFrameChg chg="add del">
          <ac:chgData name="Steven Bianco" userId="99456e59-165b-4dce-a27f-5e7726c1cac1" providerId="ADAL" clId="{B7F2954F-2446-4853-AD79-D8FC51644913}" dt="2022-04-20T18:16:09.597" v="1385" actId="478"/>
          <ac:graphicFrameMkLst>
            <pc:docMk/>
            <pc:sldMk cId="3527706967" sldId="261"/>
            <ac:graphicFrameMk id="5" creationId="{9ACA411A-C88A-4A11-8B00-A135A877E4FC}"/>
          </ac:graphicFrameMkLst>
        </pc:graphicFrameChg>
        <pc:graphicFrameChg chg="add del mod">
          <ac:chgData name="Steven Bianco" userId="99456e59-165b-4dce-a27f-5e7726c1cac1" providerId="ADAL" clId="{B7F2954F-2446-4853-AD79-D8FC51644913}" dt="2022-04-20T18:19:58.407" v="1388" actId="478"/>
          <ac:graphicFrameMkLst>
            <pc:docMk/>
            <pc:sldMk cId="3527706967" sldId="261"/>
            <ac:graphicFrameMk id="6" creationId="{FBC1313F-33CB-4E2F-9A44-A6D4B12D9CB4}"/>
          </ac:graphicFrameMkLst>
        </pc:graphicFrameChg>
        <pc:graphicFrameChg chg="add del mod">
          <ac:chgData name="Steven Bianco" userId="99456e59-165b-4dce-a27f-5e7726c1cac1" providerId="ADAL" clId="{B7F2954F-2446-4853-AD79-D8FC51644913}" dt="2022-04-20T18:39:27.797" v="1392" actId="21"/>
          <ac:graphicFrameMkLst>
            <pc:docMk/>
            <pc:sldMk cId="3527706967" sldId="261"/>
            <ac:graphicFrameMk id="7" creationId="{4B808E44-E599-4CB8-98AB-B9EF52210477}"/>
          </ac:graphicFrameMkLst>
        </pc:graphicFrameChg>
        <pc:graphicFrameChg chg="add del mod">
          <ac:chgData name="Steven Bianco" userId="99456e59-165b-4dce-a27f-5e7726c1cac1" providerId="ADAL" clId="{B7F2954F-2446-4853-AD79-D8FC51644913}" dt="2022-04-20T18:40:16.231" v="1394" actId="478"/>
          <ac:graphicFrameMkLst>
            <pc:docMk/>
            <pc:sldMk cId="3527706967" sldId="261"/>
            <ac:graphicFrameMk id="8" creationId="{7034D78A-DA6C-401D-829A-8B6BB01719A1}"/>
          </ac:graphicFrameMkLst>
        </pc:graphicFrameChg>
      </pc:sldChg>
    </pc:docChg>
  </pc:docChgLst>
  <pc:docChgLst>
    <pc:chgData name="Guest User" userId="S::urn:spo:anon#24d2ce5147281123694d2cbdc52232cdaff784094708aa26aa745b3ea7c8eba1::" providerId="AD" clId="Web-{B04763CF-A2E6-9CAE-5B7F-A1480911B5E0}"/>
    <pc:docChg chg="modSld">
      <pc:chgData name="Guest User" userId="S::urn:spo:anon#24d2ce5147281123694d2cbdc52232cdaff784094708aa26aa745b3ea7c8eba1::" providerId="AD" clId="Web-{B04763CF-A2E6-9CAE-5B7F-A1480911B5E0}" dt="2023-09-29T15:24:29.287" v="259" actId="20577"/>
      <pc:docMkLst>
        <pc:docMk/>
      </pc:docMkLst>
      <pc:sldChg chg="modSp">
        <pc:chgData name="Guest User" userId="S::urn:spo:anon#24d2ce5147281123694d2cbdc52232cdaff784094708aa26aa745b3ea7c8eba1::" providerId="AD" clId="Web-{B04763CF-A2E6-9CAE-5B7F-A1480911B5E0}" dt="2023-09-29T15:24:29.287" v="259" actId="20577"/>
        <pc:sldMkLst>
          <pc:docMk/>
          <pc:sldMk cId="1070580965" sldId="264"/>
        </pc:sldMkLst>
        <pc:spChg chg="mod">
          <ac:chgData name="Guest User" userId="S::urn:spo:anon#24d2ce5147281123694d2cbdc52232cdaff784094708aa26aa745b3ea7c8eba1::" providerId="AD" clId="Web-{B04763CF-A2E6-9CAE-5B7F-A1480911B5E0}" dt="2023-09-29T15:24:29.287" v="259" actId="20577"/>
          <ac:spMkLst>
            <pc:docMk/>
            <pc:sldMk cId="1070580965" sldId="264"/>
            <ac:spMk id="3" creationId="{5C832E76-832D-4CED-A6B8-E4A0480C9F1B}"/>
          </ac:spMkLst>
        </pc:spChg>
      </pc:sldChg>
      <pc:sldChg chg="mod modShow">
        <pc:chgData name="Guest User" userId="S::urn:spo:anon#24d2ce5147281123694d2cbdc52232cdaff784094708aa26aa745b3ea7c8eba1::" providerId="AD" clId="Web-{B04763CF-A2E6-9CAE-5B7F-A1480911B5E0}" dt="2023-09-29T14:42:48.240" v="0"/>
        <pc:sldMkLst>
          <pc:docMk/>
          <pc:sldMk cId="49113813" sldId="268"/>
        </pc:sldMkLst>
      </pc:sldChg>
      <pc:sldChg chg="mod modShow">
        <pc:chgData name="Guest User" userId="S::urn:spo:anon#24d2ce5147281123694d2cbdc52232cdaff784094708aa26aa745b3ea7c8eba1::" providerId="AD" clId="Web-{B04763CF-A2E6-9CAE-5B7F-A1480911B5E0}" dt="2023-09-29T14:44:10.652" v="22"/>
        <pc:sldMkLst>
          <pc:docMk/>
          <pc:sldMk cId="135366475" sldId="269"/>
        </pc:sldMkLst>
      </pc:sldChg>
      <pc:sldChg chg="modSp">
        <pc:chgData name="Guest User" userId="S::urn:spo:anon#24d2ce5147281123694d2cbdc52232cdaff784094708aa26aa745b3ea7c8eba1::" providerId="AD" clId="Web-{B04763CF-A2E6-9CAE-5B7F-A1480911B5E0}" dt="2023-09-29T14:58:42.540" v="183" actId="20577"/>
        <pc:sldMkLst>
          <pc:docMk/>
          <pc:sldMk cId="2272463857" sldId="271"/>
        </pc:sldMkLst>
        <pc:spChg chg="mod">
          <ac:chgData name="Guest User" userId="S::urn:spo:anon#24d2ce5147281123694d2cbdc52232cdaff784094708aa26aa745b3ea7c8eba1::" providerId="AD" clId="Web-{B04763CF-A2E6-9CAE-5B7F-A1480911B5E0}" dt="2023-09-29T14:58:42.540" v="183" actId="20577"/>
          <ac:spMkLst>
            <pc:docMk/>
            <pc:sldMk cId="2272463857" sldId="271"/>
            <ac:spMk id="3" creationId="{A1C65901-03DE-47E4-878E-75C77B8F20F1}"/>
          </ac:spMkLst>
        </pc:spChg>
      </pc:sldChg>
    </pc:docChg>
  </pc:docChgLst>
  <pc:docChgLst>
    <pc:chgData name="Steven Bianco" userId="99456e59-165b-4dce-a27f-5e7726c1cac1" providerId="ADAL" clId="{15DD483F-9660-4804-AEC4-50029D9FC3EB}"/>
    <pc:docChg chg="modSld sldOrd">
      <pc:chgData name="Steven Bianco" userId="99456e59-165b-4dce-a27f-5e7726c1cac1" providerId="ADAL" clId="{15DD483F-9660-4804-AEC4-50029D9FC3EB}" dt="2023-08-04T19:14:56.621" v="3"/>
      <pc:docMkLst>
        <pc:docMk/>
      </pc:docMkLst>
      <pc:sldChg chg="ord">
        <pc:chgData name="Steven Bianco" userId="99456e59-165b-4dce-a27f-5e7726c1cac1" providerId="ADAL" clId="{15DD483F-9660-4804-AEC4-50029D9FC3EB}" dt="2023-08-04T19:14:56.621" v="3"/>
        <pc:sldMkLst>
          <pc:docMk/>
          <pc:sldMk cId="2469308345" sldId="262"/>
        </pc:sldMkLst>
      </pc:sldChg>
      <pc:sldChg chg="ord">
        <pc:chgData name="Steven Bianco" userId="99456e59-165b-4dce-a27f-5e7726c1cac1" providerId="ADAL" clId="{15DD483F-9660-4804-AEC4-50029D9FC3EB}" dt="2023-08-04T19:09:56.625" v="1"/>
        <pc:sldMkLst>
          <pc:docMk/>
          <pc:sldMk cId="39622222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33AF1-3307-4C58-8A42-C4C828DDCDFE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8077B-0EF2-4BEF-8148-B97259C3D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CAB37-1E88-4708-A532-D75EB217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61839-10F7-4B26-97D8-3B09045F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6427" y="4486359"/>
            <a:ext cx="8303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897E7F-9714-44E5-993E-DBF4230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0974598" cy="151316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F7019-E7BE-4EF2-AE25-147C9EB6E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200" b="1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C314C-387C-4945-A19D-3B87791B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BE1D-B9D6-4253-B297-6E1D1831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56AE-EFB4-48B9-B590-443B6AC1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F3160-1A6E-4FB7-948E-63D0EBD90939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7FEF9-F08B-4826-9DD0-63FA658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0E9F-2C2A-48BA-B6BF-563F870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958BA-3627-47FB-92D2-9D5B7FE6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E71F2-11CF-40CC-B80E-8B04F9DB0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C0BBC-B49C-4026-A50E-70FE7A42C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26C32-1A6D-4815-9D85-2D6BED373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D153F-67BE-463C-98B9-D44ABA900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E626A-C55D-43DA-8318-CEC6B1FC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F430-4BE2-4584-A0E0-E4F1D37CB2C0}" type="datetime1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02E38-35CF-4592-A232-7BD14A06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C4F51-2BEF-4952-9982-86E51A65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7F87-D7CC-46CC-A074-E75A4BB6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D293-85C4-4201-8A5C-1E64A4647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05626-9459-493E-BC42-0BFF1A17F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B97E-EB23-4392-8BAD-1F342489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3536-38D5-44BE-AEEB-7505456EFBAB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1EE91-056B-4358-97AC-7CC1F9B3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DC69B-42A9-44B2-871D-3748878A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9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433B-22CF-4853-8DBF-691E749A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0E8C-901D-425E-8AA7-D1BD6A0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44E8-10B5-46C1-8A86-A792B7ECC33F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FA12-E129-4E79-BFA1-62D435A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ACBF-8BF8-4D7A-9998-28CF5ED5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4D601E-1120-63A6-2205-AC864354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1118680"/>
            <a:ext cx="10750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519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0F17FC-DE49-4934-B430-4C904746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2B5B-6A1B-4AEE-BE18-97E2FB0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8" y="528137"/>
            <a:ext cx="9274676" cy="11723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F367-9A62-40CE-A7F4-639F03D2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008" y="1717926"/>
            <a:ext cx="9274676" cy="510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73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1179-882D-46AF-B45E-176C85806BE3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4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5269-0453-4FA8-B98F-84317D5AE814}" type="datetime1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66BE67-91A6-49CD-A166-4EFD27D36C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066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A73E789-A47B-493F-BD60-32422000C6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313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78D6D-D6FA-4ABF-8565-3BFF1B362A45}"/>
              </a:ext>
            </a:extLst>
          </p:cNvPr>
          <p:cNvCxnSpPr/>
          <p:nvPr/>
        </p:nvCxnSpPr>
        <p:spPr>
          <a:xfrm>
            <a:off x="4335277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B95B52-D4CC-44EE-9F94-F106A8238740}"/>
              </a:ext>
            </a:extLst>
          </p:cNvPr>
          <p:cNvCxnSpPr/>
          <p:nvPr/>
        </p:nvCxnSpPr>
        <p:spPr>
          <a:xfrm>
            <a:off x="7866780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6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D1ED74-0D66-49A5-B190-A7DE0E67A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"/>
            <a:ext cx="12192000" cy="31670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519A99-FF44-472F-B22E-5F86CEAB9C59}"/>
              </a:ext>
            </a:extLst>
          </p:cNvPr>
          <p:cNvSpPr/>
          <p:nvPr/>
        </p:nvSpPr>
        <p:spPr>
          <a:xfrm>
            <a:off x="4693237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EC5AF5-F2E8-491C-BA10-ABF9E30E73D8}"/>
              </a:ext>
            </a:extLst>
          </p:cNvPr>
          <p:cNvSpPr/>
          <p:nvPr/>
        </p:nvSpPr>
        <p:spPr>
          <a:xfrm>
            <a:off x="8513368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915790-803C-4DD9-87FC-7880EE0EAC52}"/>
              </a:ext>
            </a:extLst>
          </p:cNvPr>
          <p:cNvSpPr/>
          <p:nvPr/>
        </p:nvSpPr>
        <p:spPr>
          <a:xfrm>
            <a:off x="910053" y="1892626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42C05-3195-4529-840F-8A6EADA6A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29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1B9BD-554C-40FA-8C90-F818F61C4557}"/>
              </a:ext>
            </a:extLst>
          </p:cNvPr>
          <p:cNvSpPr/>
          <p:nvPr/>
        </p:nvSpPr>
        <p:spPr>
          <a:xfrm>
            <a:off x="8892073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D3FE72-F542-4BD9-81A4-FB9FDE700A2A}"/>
              </a:ext>
            </a:extLst>
          </p:cNvPr>
          <p:cNvSpPr/>
          <p:nvPr/>
        </p:nvSpPr>
        <p:spPr>
          <a:xfrm>
            <a:off x="5071942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9C24C6-88D8-4D3F-AFDC-A6C9E2922736}"/>
              </a:ext>
            </a:extLst>
          </p:cNvPr>
          <p:cNvSpPr/>
          <p:nvPr/>
        </p:nvSpPr>
        <p:spPr>
          <a:xfrm>
            <a:off x="1288758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F6D5-2ED8-4FD9-B5B2-9093B4C1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386" y="4298200"/>
            <a:ext cx="1877308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A39E9-D45A-443C-A58B-17D0B5D5C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1942" y="4298200"/>
            <a:ext cx="1912883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42B0D44-387D-4C24-B5F0-F47FD1215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2073" y="4264288"/>
            <a:ext cx="1912883" cy="422012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F3ACD07-A1A8-4C77-9A5E-A152399BF1A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09826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5A00728-0390-449B-A9C3-B2E70E7B87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9957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8A52873-F950-4E21-95F3-B294D0B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9C60224-04AE-4754-B02D-77F780736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51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0DB3A35F-50DF-4731-9C74-A6E9A24FBF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1997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90215D81-6F8E-4563-B187-421039C2A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212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F1F5E-0F8E-4292-A2C4-57224605234E}"/>
              </a:ext>
            </a:extLst>
          </p:cNvPr>
          <p:cNvSpPr/>
          <p:nvPr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7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5456-20FC-48A7-BE67-71488B4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51B5-1DF3-41CD-A957-E9A0536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6D50-F27F-4455-B950-D8BD714A424F}" type="datetime1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0CD5D-2F5B-4547-8B71-EF4448A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1205-E349-470A-A959-45D60D20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6D9F9-5A76-47FC-B76A-79DF99E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81F1-2043-4EB7-8735-56BCA439C5AD}" type="datetime1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6DF5-B260-48EA-A562-51A920C2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2BD4-E04A-4497-8494-72AA790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EEF-0759-477E-AA5C-EB9060C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F86D4-5180-4D02-9937-52B7F61E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4DC1-0189-44BD-9FB8-DF70AE9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D848-CB82-49DE-A7A2-5CFFCE8F440F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F59F-8F03-4A4D-8859-9298A26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F9-A38C-468E-ACB7-25764D9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4D1852-0B32-43A2-AF32-062E9EC37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547"/>
            <a:ext cx="12192000" cy="3316716"/>
            <a:chOff x="0" y="4547"/>
            <a:chExt cx="12192000" cy="3316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7464D-F58B-492E-A7E1-17EC8F31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"/>
              <a:ext cx="12192000" cy="31670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FA97E-93E9-45A9-967A-DD905690C756}"/>
                </a:ext>
              </a:extLst>
            </p:cNvPr>
            <p:cNvSpPr/>
            <p:nvPr/>
          </p:nvSpPr>
          <p:spPr>
            <a:xfrm>
              <a:off x="0" y="1892300"/>
              <a:ext cx="12192000" cy="142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5AE06-C1A4-479D-961E-89F2BE93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1118680"/>
            <a:ext cx="10750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420E-5AA3-46FF-924E-C6482652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1265"/>
            <a:ext cx="10515600" cy="412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E446-2533-44B0-A61C-6E2640347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39C7-ABBD-447B-A5E9-726D6E8455DF}" type="datetime1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CA6-6249-4EEF-8EB6-5880D7FD2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EE8A-DDD1-41D0-8553-81C0B037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F86-703B-4108-B705-DE93DFE7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0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itorflo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price@ucf.edu" TargetMode="External"/><Relationship Id="rId2" Type="http://schemas.openxmlformats.org/officeDocument/2006/relationships/hyperlink" Target="mailto:sbianco@fsw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E3A9-7493-4BC1-885F-7E32B7A37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063" y="2631217"/>
            <a:ext cx="10962409" cy="1784922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Fit and Flopped: Reflections of Accessibility 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A7801-3BDA-4D1B-8DA9-28CBF68B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374" y="4603173"/>
            <a:ext cx="4572000" cy="2124966"/>
          </a:xfrm>
        </p:spPr>
        <p:txBody>
          <a:bodyPr>
            <a:normAutofit/>
          </a:bodyPr>
          <a:lstStyle/>
          <a:p>
            <a:r>
              <a:rPr lang="en-US" sz="2000" dirty="0"/>
              <a:t>Steven Kolberg, MA</a:t>
            </a:r>
          </a:p>
          <a:p>
            <a:r>
              <a:rPr lang="en-US" sz="2000" dirty="0"/>
              <a:t>Senior Coordinator, Accessibility and LMS Administration</a:t>
            </a:r>
          </a:p>
          <a:p>
            <a:r>
              <a:rPr lang="en-US" sz="2000" dirty="0"/>
              <a:t>Office of Information Technology</a:t>
            </a:r>
          </a:p>
          <a:p>
            <a:r>
              <a:rPr lang="en-US" sz="2000" dirty="0"/>
              <a:t>Florida SouthWestern State College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3990C5B-649B-2BDA-BD77-C6F2B36B7F1C}"/>
              </a:ext>
            </a:extLst>
          </p:cNvPr>
          <p:cNvSpPr txBox="1">
            <a:spLocks/>
          </p:cNvSpPr>
          <p:nvPr/>
        </p:nvSpPr>
        <p:spPr>
          <a:xfrm>
            <a:off x="6864628" y="4603173"/>
            <a:ext cx="4572000" cy="2124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Kevin Price, MSW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Assistant Director of Accessible Technology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Student Accessibility Services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University of Central Florida</a:t>
            </a:r>
          </a:p>
        </p:txBody>
      </p:sp>
    </p:spTree>
    <p:extLst>
      <p:ext uri="{BB962C8B-B14F-4D97-AF65-F5344CB8AC3E}">
        <p14:creationId xmlns:p14="http://schemas.microsoft.com/office/powerpoint/2010/main" val="79572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245FD8-34D9-DE86-481F-6A25398C1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1143740" cy="1513164"/>
          </a:xfrm>
        </p:spPr>
        <p:txBody>
          <a:bodyPr anchor="ctr">
            <a:normAutofit/>
          </a:bodyPr>
          <a:lstStyle/>
          <a:p>
            <a:r>
              <a:rPr lang="en-US" dirty="0"/>
              <a:t>Each Initiative is a Learning Lesson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C2D399-6931-57DE-74D8-5F5569393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>
            <a:normAutofit/>
          </a:bodyPr>
          <a:lstStyle/>
          <a:p>
            <a:r>
              <a:rPr lang="en-US"/>
              <a:t>There are never true failures, creativity is essential.</a:t>
            </a:r>
          </a:p>
        </p:txBody>
      </p:sp>
    </p:spTree>
    <p:extLst>
      <p:ext uri="{BB962C8B-B14F-4D97-AF65-F5344CB8AC3E}">
        <p14:creationId xmlns:p14="http://schemas.microsoft.com/office/powerpoint/2010/main" val="413481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8CE0-31E5-2ED7-8768-C9E1A1EF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8B20C5-B36A-87DA-0887-57E645175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Strong endorsement from senior leadership.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Effective change management and succession planning.</a:t>
            </a:r>
          </a:p>
          <a:p>
            <a:pPr lvl="1"/>
            <a:r>
              <a:rPr lang="en-US" dirty="0"/>
              <a:t>Adequate promotion and funding.</a:t>
            </a:r>
          </a:p>
          <a:p>
            <a:pPr lvl="1"/>
            <a:r>
              <a:rPr lang="en-US" dirty="0"/>
              <a:t>Advocates for technology adoption.</a:t>
            </a:r>
          </a:p>
          <a:p>
            <a:pPr lvl="1"/>
            <a:r>
              <a:rPr lang="en-US" dirty="0"/>
              <a:t>Integration of accessibility into job descriptions for talent acquisition.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Availability of resources to provide training/tools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Recognition of accessibility as an ongoing commitment.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Impact on institutional culture.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4D8FC-E3AA-0FED-EE90-40EDFBBC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8CE0-31E5-2ED7-8768-C9E1A1EF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Flopping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037A1D-6FAC-DC31-5029-0301C654FB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No Plan of Action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Not Highly Prioritized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Unrealistic Expectations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Low Technology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Turnover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Decentralized Systems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E1C2D2-FFEC-8E4E-ECAA-54385EB1088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en-US" sz="2400" dirty="0">
                <a:solidFill>
                  <a:schemeClr val="tx1"/>
                </a:solidFill>
              </a:rPr>
              <a:t>The “Lack </a:t>
            </a:r>
            <a:r>
              <a:rPr lang="en-US" sz="2400" dirty="0" err="1">
                <a:solidFill>
                  <a:schemeClr val="tx1"/>
                </a:solidFill>
              </a:rPr>
              <a:t>ofs</a:t>
            </a:r>
            <a:r>
              <a:rPr lang="en-US" sz="2400" dirty="0">
                <a:solidFill>
                  <a:schemeClr val="tx1"/>
                </a:solidFill>
              </a:rPr>
              <a:t>…”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Lack of Funding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Lack of Communication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Lack of Support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Lack of Faculty or Staff Buy-in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Lack of Interest or Appeal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Lack of Consequence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4D8FC-E3AA-0FED-EE90-40EDFBBC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5EAD-3CDC-442C-B956-B18F3F60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Collaborate!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5B111-820B-4014-936F-F7B804F4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265"/>
            <a:ext cx="10515600" cy="13777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take the next 10 minutes to team up with a partner or two. Put together a quick list of some successful accessibility initiatives for your institutions.</a:t>
            </a:r>
          </a:p>
        </p:txBody>
      </p:sp>
      <p:pic>
        <p:nvPicPr>
          <p:cNvPr id="5" name="Picture 4" descr="QR Code to Collaborate on Google Sheet.">
            <a:extLst>
              <a:ext uri="{FF2B5EF4-FFF2-40B4-BE49-F238E27FC236}">
                <a16:creationId xmlns:a16="http://schemas.microsoft.com/office/drawing/2014/main" id="{EB644A20-379D-8188-2BCB-33C4F4EC1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76" y="3429000"/>
            <a:ext cx="2347248" cy="2347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61D0E-A706-5DC6-ED12-C250A9F663EA}"/>
              </a:ext>
            </a:extLst>
          </p:cNvPr>
          <p:cNvSpPr txBox="1"/>
          <p:nvPr/>
        </p:nvSpPr>
        <p:spPr>
          <a:xfrm>
            <a:off x="3049043" y="5858005"/>
            <a:ext cx="6093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https://tinyurl.com/fitorflop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CD518-7956-F226-72D7-E93EB22C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0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F727B-31F6-CDA7-4F08-5153AE34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97ED23-726B-56D2-3B76-B83914BBA9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 Kolberg, MA</a:t>
            </a:r>
            <a:b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Coordinator, Accessibility and LMS Administration</a:t>
            </a:r>
            <a:b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Information Technology</a:t>
            </a:r>
            <a:b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SouthWestern State College.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sz="2000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sbianco@fsw.edu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862B1B-5EF5-9BAF-5734-D778E2B9DE4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Kevin Price, MSW</a:t>
            </a:r>
            <a:b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Director of Accessible Technology</a:t>
            </a:r>
            <a:b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Accessibility Services</a:t>
            </a:r>
            <a:b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Central Florida.</a:t>
            </a:r>
          </a:p>
          <a:p>
            <a:pPr>
              <a:lnSpc>
                <a:spcPct val="107000"/>
              </a:lnSpc>
              <a:spcBef>
                <a:spcPts val="600"/>
              </a:spcBef>
              <a:buNone/>
            </a:pPr>
            <a:r>
              <a:rPr lang="en-US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sz="2000" u="sng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kevin.price@ucf.edu</a:t>
            </a:r>
            <a:endParaRPr lang="en-US" sz="20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916C7-D566-DEA3-FEC0-59C94B12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C2C7-EA6D-4BA2-9EA7-27F7F1B3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B7D5-E6F3-4A22-A13C-A31469DB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Limited stakeholder buy-in can hinder accessibility initiatives.</a:t>
            </a: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Ongoing networking and education are vital for accessibility knowledge.</a:t>
            </a: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US" sz="3200" dirty="0">
                <a:effectLst/>
                <a:ea typeface="Times New Roman" panose="02020603050405020304" pitchFamily="18" charset="0"/>
              </a:rPr>
              <a:t>Keep brainstorming until you find the right initiative for your organization's needs.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C2909-0836-C40A-A47B-A3725C9A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2E6E-0ABD-D034-1D4B-56002D51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8149-2CDF-1CEF-09F5-9258E6D6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Steven’s Initiatives that Fit &amp; Flopped</a:t>
            </a:r>
          </a:p>
          <a:p>
            <a:r>
              <a:rPr lang="en-US" sz="3600" dirty="0"/>
              <a:t>Kevin’s Initiatives that Fit &amp; Flopped</a:t>
            </a:r>
          </a:p>
          <a:p>
            <a:r>
              <a:rPr lang="en-US" sz="3600" dirty="0"/>
              <a:t>Collaboration Time to Share Your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52674-D326-4290-39DF-EBFA0CE3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3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D9E0-8E8E-446C-B8C1-834F1944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Steven’s Initiatives that Fit &amp; Flopped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13DB0-BBD6-494E-9C0A-ABE708AC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Weekly Accessibility Tips included within Student and Faculty/Staff email blasts.</a:t>
            </a:r>
          </a:p>
          <a:p>
            <a:pPr>
              <a:spcAft>
                <a:spcPts val="600"/>
              </a:spcAft>
            </a:pPr>
            <a:r>
              <a:rPr lang="en-US" dirty="0"/>
              <a:t>Professional Development:</a:t>
            </a:r>
          </a:p>
          <a:p>
            <a:pPr lvl="1"/>
            <a:r>
              <a:rPr lang="en-US" dirty="0"/>
              <a:t>Weekly “Accessibility Tech Tuesday” training sessions.</a:t>
            </a:r>
          </a:p>
          <a:p>
            <a:pPr lvl="1"/>
            <a:r>
              <a:rPr lang="en-US" dirty="0"/>
              <a:t>New Faculty/Adjunct Seminars.</a:t>
            </a:r>
          </a:p>
          <a:p>
            <a:pPr lvl="1"/>
            <a:r>
              <a:rPr lang="en-US" dirty="0"/>
              <a:t>Individualized 1-hour training sessions.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Online Design Certification (DEV101) – Universal Design and Access.</a:t>
            </a:r>
          </a:p>
          <a:p>
            <a:r>
              <a:rPr lang="en-US" dirty="0"/>
              <a:t>Student training workshop opportunities.</a:t>
            </a:r>
          </a:p>
          <a:p>
            <a:r>
              <a:rPr lang="en-US" dirty="0"/>
              <a:t>Visible accessibility scanning within the LMS.</a:t>
            </a:r>
          </a:p>
          <a:p>
            <a:r>
              <a:rPr lang="en-US" dirty="0"/>
              <a:t>Providing Accessibility Goals for Unit Planning.</a:t>
            </a:r>
          </a:p>
          <a:p>
            <a:r>
              <a:rPr lang="en-US" dirty="0"/>
              <a:t>Impact campaigns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3DF5-FB1C-1392-547E-F9C69490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9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5D13-5254-4CEA-8F97-C2912697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Steven, What Flopped?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2E76-832D-4CED-A6B8-E4A0480C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“Accessibility Tech Tuesday” training sessions.</a:t>
            </a:r>
          </a:p>
          <a:p>
            <a:r>
              <a:rPr lang="en-US" dirty="0"/>
              <a:t>Weekly Accessibility Tips included within Student and Faculty/Staff email blasts.</a:t>
            </a:r>
          </a:p>
          <a:p>
            <a:r>
              <a:rPr lang="en-US" dirty="0"/>
              <a:t>Student training workshop opportunities.</a:t>
            </a:r>
          </a:p>
          <a:p>
            <a:r>
              <a:rPr lang="en-US" dirty="0"/>
              <a:t>Individualized 1-hour professional development training sessions.</a:t>
            </a:r>
          </a:p>
          <a:p>
            <a:r>
              <a:rPr lang="en-US" dirty="0"/>
              <a:t>Impact campaign.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E8BEF-5672-3DA4-1C5C-255E4016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E057-98CA-4977-85C0-795A63A5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Steven, So, What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5901-03DE-47E4-878E-75C77B8F2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There is no magic solution, each initiative has strengths and weaknesses.</a:t>
            </a:r>
          </a:p>
          <a:p>
            <a:r>
              <a:rPr lang="en-US"/>
              <a:t>Professional Development:</a:t>
            </a:r>
          </a:p>
          <a:p>
            <a:pPr lvl="1"/>
            <a:r>
              <a:rPr lang="en-US"/>
              <a:t>New Faculty/Adjunct Seminars</a:t>
            </a:r>
          </a:p>
          <a:p>
            <a:pPr lvl="1"/>
            <a:r>
              <a:rPr lang="en-US"/>
              <a:t>Online Design Certification (DEV101) – Universal Design and Access</a:t>
            </a:r>
          </a:p>
          <a:p>
            <a:r>
              <a:rPr lang="en-US"/>
              <a:t>Visible accessibility scanning results within the LMS.</a:t>
            </a:r>
          </a:p>
          <a:p>
            <a:r>
              <a:rPr lang="en-US"/>
              <a:t>Providing Accessibility Goals for Unit Planning.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E5D6F-AF0D-56FE-5D2C-A1064A1E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D9E0-8E8E-446C-B8C1-834F1944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Kevin’s Initiatives that Fit &amp; Flopped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13DB0-BBD6-494E-9C0A-ABE708AC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Policy Implementation</a:t>
            </a:r>
          </a:p>
          <a:p>
            <a:r>
              <a:rPr lang="en-US" dirty="0">
                <a:cs typeface="Calibri"/>
              </a:rPr>
              <a:t>Training of Accessibility </a:t>
            </a:r>
            <a:endParaRPr lang="en-US" dirty="0"/>
          </a:p>
          <a:p>
            <a:r>
              <a:rPr lang="en-US" dirty="0">
                <a:cs typeface="Calibri"/>
              </a:rPr>
              <a:t>Administrative Support</a:t>
            </a:r>
          </a:p>
          <a:p>
            <a:r>
              <a:rPr lang="en-US" dirty="0">
                <a:cs typeface="Calibri"/>
              </a:rPr>
              <a:t>Hiring Accessibility Evangelist</a:t>
            </a:r>
          </a:p>
          <a:p>
            <a:r>
              <a:rPr lang="en-US" dirty="0">
                <a:cs typeface="Calibri"/>
              </a:rPr>
              <a:t>Providing Tools on Accessibility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E8FAA-37C3-19B0-851B-71634A65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E057-98CA-4977-85C0-795A63A5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Kevin, So, What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5901-03DE-47E4-878E-75C77B8F2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/>
            <a:r>
              <a:rPr lang="en-US" dirty="0">
                <a:cs typeface="Calibri"/>
              </a:rPr>
              <a:t>Policy with clear mandates, Consequences, Timelines, and ongoing committee to support. Updating policy on a regular basis.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US" dirty="0">
                <a:ea typeface="Calibri"/>
                <a:cs typeface="Calibri"/>
              </a:rPr>
              <a:t>Leadership actively engaged with process and supporting time used towards accessibility. 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Outreach with the needs of audience in mind.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Providing resources when infrastructure including training/policy is ready.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Use standard tools for accessibility with existing software.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Online trainings that can be accessed at user's convenience.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Making sure accessibility language is in the procurement process.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US" dirty="0">
                <a:ea typeface="Calibri"/>
                <a:cs typeface="Calibri"/>
              </a:rPr>
              <a:t>Recognizing the accessibility champions and providing continuous support for them.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51D4C-4527-C646-7EDA-BA258A1D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6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5D13-5254-4CEA-8F97-C2912697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Kevin, What flopped?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2E76-832D-4CED-A6B8-E4A0480C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Trainings had low attendance due to audience understanding and needs.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Lack of involvement in policy implementation by a key stakeholder. 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No clear policy baselines to document a goal was completed.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Not factoring in turnover of employees and training of new employees.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Lack of consequences for non-compliance.  </a:t>
            </a:r>
          </a:p>
          <a:p>
            <a:r>
              <a:rPr lang="en-US">
                <a:ea typeface="Calibri"/>
                <a:cs typeface="Calibri"/>
              </a:rPr>
              <a:t>No plan for change as accessibility standards change and new technologies are implemented.  </a:t>
            </a:r>
          </a:p>
          <a:p>
            <a:r>
              <a:rPr lang="en-US">
                <a:ea typeface="Calibri"/>
                <a:cs typeface="Calibri"/>
              </a:rPr>
              <a:t>Taking vendor's word regarding VPAT Accessibility.  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ea typeface="Calibri" panose="020F0502020204030204"/>
              <a:cs typeface="Calibri"/>
            </a:endParaRPr>
          </a:p>
          <a:p>
            <a:endParaRPr lang="en-US">
              <a:ea typeface="Calibri" panose="020F0502020204030204"/>
              <a:cs typeface="Calibri"/>
            </a:endParaRPr>
          </a:p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707F0-BC03-9541-4E63-69752360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1F86-703B-4108-B705-DE93DFE731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0965"/>
      </p:ext>
    </p:extLst>
  </p:cSld>
  <p:clrMapOvr>
    <a:masterClrMapping/>
  </p:clrMapOvr>
</p:sld>
</file>

<file path=ppt/theme/theme1.xml><?xml version="1.0" encoding="utf-8"?>
<a:theme xmlns:a="http://schemas.openxmlformats.org/drawingml/2006/main" name="Amaze Theme">
  <a:themeElements>
    <a:clrScheme name="Amaz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C1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56.potx" id="{98B5B306-FFD1-4FBB-801B-9213364F33A8}" vid="{78ABC6E9-7907-4F03-B4EB-AC0B7FBE3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Want to Amaze Your Students</Template>
  <TotalTime>0</TotalTime>
  <Words>695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Segoe UI</vt:lpstr>
      <vt:lpstr>Wingdings</vt:lpstr>
      <vt:lpstr>Amaze Theme</vt:lpstr>
      <vt:lpstr>What Fit and Flopped: Reflections of Accessibility Initiatives</vt:lpstr>
      <vt:lpstr>Key Points</vt:lpstr>
      <vt:lpstr>Agenda</vt:lpstr>
      <vt:lpstr>Steven’s Initiatives that Fit &amp; Flopped</vt:lpstr>
      <vt:lpstr>Steven, What Flopped?</vt:lpstr>
      <vt:lpstr>Steven, So, What Fit?</vt:lpstr>
      <vt:lpstr>Kevin’s Initiatives that Fit &amp; Flopped</vt:lpstr>
      <vt:lpstr>Kevin, So, What Fit?</vt:lpstr>
      <vt:lpstr>Kevin, What flopped?</vt:lpstr>
      <vt:lpstr>Each Initiative is a Learning Lesson</vt:lpstr>
      <vt:lpstr>Fitting Factors</vt:lpstr>
      <vt:lpstr>Flopping Factors</vt:lpstr>
      <vt:lpstr>Let’s Collaborate!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fit and flopped: Reflections of Accessibility Initiatives</dc:title>
  <dc:creator>Steven Bianco</dc:creator>
  <cp:lastModifiedBy>Steven Bianco</cp:lastModifiedBy>
  <cp:revision>1</cp:revision>
  <dcterms:created xsi:type="dcterms:W3CDTF">2022-04-20T15:15:15Z</dcterms:created>
  <dcterms:modified xsi:type="dcterms:W3CDTF">2023-11-02T17:18:18Z</dcterms:modified>
</cp:coreProperties>
</file>