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4"/>
  </p:notesMasterIdLst>
  <p:sldIdLst>
    <p:sldId id="264" r:id="rId2"/>
    <p:sldId id="265" r:id="rId3"/>
  </p:sldIdLst>
  <p:sldSz cx="9144000" cy="5143500" type="screen16x9"/>
  <p:notesSz cx="6858000" cy="9144000"/>
  <p:embeddedFontLst>
    <p:embeddedFont>
      <p:font typeface="Amatic SC" pitchFamily="2" charset="-79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  <p:embeddedFont>
      <p:font typeface="Lobster" pitchFamily="2" charset="77"/>
      <p:regular r:id="rId15"/>
    </p:embeddedFont>
    <p:embeddedFont>
      <p:font typeface="Pacifico" pitchFamily="2" charset="77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629"/>
  </p:normalViewPr>
  <p:slideViewPr>
    <p:cSldViewPr snapToGrid="0">
      <p:cViewPr varScale="1">
        <p:scale>
          <a:sx n="144" d="100"/>
          <a:sy n="144" d="100"/>
        </p:scale>
        <p:origin x="161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2efcc002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2efcc002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DA Title and 2 content">
  <p:cSld name="ADA Title and 2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168400"/>
            <a:ext cx="2460171" cy="199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135087" y="1168400"/>
            <a:ext cx="5716814" cy="301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Eight Point Initial Evaluation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57200" y="1168400"/>
            <a:ext cx="2460300" cy="274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bster"/>
              <a:buChar char="•"/>
            </a:pPr>
            <a:r>
              <a:rPr lang="en-US" dirty="0">
                <a:latin typeface="Lobster"/>
                <a:ea typeface="Lobster"/>
                <a:cs typeface="Lobster"/>
                <a:sym typeface="Lobster"/>
              </a:rPr>
              <a:t>Is it legible?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obster"/>
              <a:buChar char="•"/>
            </a:pPr>
            <a:r>
              <a:rPr lang="en-US" dirty="0">
                <a:latin typeface="Lobster"/>
                <a:ea typeface="Lobster"/>
                <a:cs typeface="Lobster"/>
                <a:sym typeface="Lobster"/>
              </a:rPr>
              <a:t>Is it searchable and selectable?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obster"/>
              <a:buChar char="•"/>
            </a:pPr>
            <a:r>
              <a:rPr lang="en-US" dirty="0">
                <a:latin typeface="Lobster"/>
                <a:ea typeface="Lobster"/>
                <a:cs typeface="Lobster"/>
                <a:sym typeface="Lobster"/>
              </a:rPr>
              <a:t>Can you zoom to 200%?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Lobster"/>
              <a:buChar char="•"/>
            </a:pPr>
            <a:r>
              <a:rPr lang="en-US" dirty="0">
                <a:latin typeface="Lobster"/>
                <a:ea typeface="Lobster"/>
                <a:cs typeface="Lobster"/>
                <a:sym typeface="Lobster"/>
              </a:rPr>
              <a:t>Does it have a good title?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3135087" y="1168400"/>
            <a:ext cx="4845938" cy="30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acifico"/>
              <a:buChar char="•"/>
            </a:pPr>
            <a:r>
              <a:rPr lang="en-US" dirty="0">
                <a:latin typeface="Pacifico"/>
                <a:ea typeface="Pacifico"/>
                <a:cs typeface="Pacifico"/>
                <a:sym typeface="Pacifico"/>
              </a:rPr>
              <a:t>Is link text descriptive?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•"/>
            </a:pPr>
            <a:r>
              <a:rPr lang="en-US" dirty="0">
                <a:latin typeface="Pacifico"/>
                <a:ea typeface="Pacifico"/>
                <a:cs typeface="Pacifico"/>
                <a:sym typeface="Pacifico"/>
              </a:rPr>
              <a:t>Color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–"/>
            </a:pPr>
            <a:r>
              <a:rPr lang="en-US" dirty="0">
                <a:latin typeface="Pacifico"/>
                <a:ea typeface="Pacifico"/>
                <a:cs typeface="Pacifico"/>
                <a:sym typeface="Pacifico"/>
              </a:rPr>
              <a:t>Is there enough contrast between text and background color? 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–"/>
            </a:pPr>
            <a:r>
              <a:rPr lang="en-US" dirty="0">
                <a:latin typeface="Pacifico"/>
                <a:ea typeface="Pacifico"/>
                <a:cs typeface="Pacifico"/>
                <a:sym typeface="Pacifico"/>
              </a:rPr>
              <a:t>Does color convey meaning? 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•"/>
            </a:pPr>
            <a:r>
              <a:rPr lang="en-US" dirty="0">
                <a:latin typeface="Pacifico"/>
                <a:ea typeface="Pacifico"/>
                <a:cs typeface="Pacifico"/>
                <a:sym typeface="Pacifico"/>
              </a:rPr>
              <a:t>Are videos captioned?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Font typeface="Pacifico"/>
              <a:buChar char="•"/>
            </a:pPr>
            <a:r>
              <a:rPr lang="en-US" dirty="0">
                <a:latin typeface="Pacifico"/>
                <a:ea typeface="Pacifico"/>
                <a:cs typeface="Pacifico"/>
                <a:sym typeface="Pacifico"/>
              </a:rPr>
              <a:t>Can you navigate entirely via keyboard (no mouse)?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CAF4-B741-034B-B510-8CB612B5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Point Initial/Manual 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99930-5EC6-E741-8289-58D5779954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208157"/>
            <a:ext cx="4975934" cy="2856947"/>
          </a:xfrm>
        </p:spPr>
        <p:txBody>
          <a:bodyPr>
            <a:normAutofit/>
          </a:bodyPr>
          <a:lstStyle/>
          <a:p>
            <a:r>
              <a:rPr lang="en-US" dirty="0"/>
              <a:t>Is it legible?  </a:t>
            </a:r>
          </a:p>
          <a:p>
            <a:r>
              <a:rPr lang="en-US" dirty="0"/>
              <a:t>Is it searchable and selectable?  </a:t>
            </a:r>
          </a:p>
          <a:p>
            <a:r>
              <a:rPr lang="en-US" dirty="0"/>
              <a:t>Does it have a good title? </a:t>
            </a:r>
          </a:p>
          <a:p>
            <a:r>
              <a:rPr lang="en-US" dirty="0"/>
              <a:t>Is link text descriptive?  </a:t>
            </a:r>
          </a:p>
          <a:p>
            <a:r>
              <a:rPr lang="en-US" dirty="0"/>
              <a:t>Color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Is there enough contrast between text and background color?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Does color convey meaning?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00A2B-CAB6-AA43-92A8-28A8E3A2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3135" y="1215611"/>
            <a:ext cx="3253666" cy="2856947"/>
          </a:xfrm>
        </p:spPr>
        <p:txBody>
          <a:bodyPr/>
          <a:lstStyle/>
          <a:p>
            <a:r>
              <a:rPr lang="en-US" dirty="0"/>
              <a:t>Can you zoom to 200%?  </a:t>
            </a:r>
          </a:p>
          <a:p>
            <a:r>
              <a:rPr lang="en-US" dirty="0"/>
              <a:t>Can you navigate via keyboard (no mouse)?</a:t>
            </a:r>
          </a:p>
          <a:p>
            <a:r>
              <a:rPr lang="en-US" dirty="0"/>
              <a:t>Are videos captioned?</a:t>
            </a:r>
          </a:p>
        </p:txBody>
      </p:sp>
    </p:spTree>
    <p:extLst>
      <p:ext uri="{BB962C8B-B14F-4D97-AF65-F5344CB8AC3E}">
        <p14:creationId xmlns:p14="http://schemas.microsoft.com/office/powerpoint/2010/main" val="3776241644"/>
      </p:ext>
    </p:extLst>
  </p:cSld>
  <p:clrMapOvr>
    <a:masterClrMapping/>
  </p:clrMapOvr>
</p:sld>
</file>

<file path=ppt/theme/theme1.xml><?xml version="1.0" encoding="utf-8"?>
<a:theme xmlns:a="http://schemas.openxmlformats.org/drawingml/2006/main" name="OneSixtyOverNintey_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125</Words>
  <Application>Microsoft Macintosh PowerPoint</Application>
  <PresentationFormat>On-screen Show (16:9)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Helvetica Neue</vt:lpstr>
      <vt:lpstr>Calibri</vt:lpstr>
      <vt:lpstr>Lobster</vt:lpstr>
      <vt:lpstr>Arial</vt:lpstr>
      <vt:lpstr>Pacifico</vt:lpstr>
      <vt:lpstr>Courier New</vt:lpstr>
      <vt:lpstr>Amatic SC</vt:lpstr>
      <vt:lpstr>OneSixtyOverNintey_Theme</vt:lpstr>
      <vt:lpstr>Eight Point Initial Evaluation</vt:lpstr>
      <vt:lpstr>Eight Point Initial/Manual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Accessible E-learning</dc:title>
  <cp:lastModifiedBy>Tipton, Kathryn</cp:lastModifiedBy>
  <cp:revision>5</cp:revision>
  <dcterms:modified xsi:type="dcterms:W3CDTF">2022-02-25T21:11:13Z</dcterms:modified>
</cp:coreProperties>
</file>