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69" r:id="rId5"/>
    <p:sldId id="488" r:id="rId6"/>
    <p:sldId id="453" r:id="rId7"/>
    <p:sldId id="445" r:id="rId8"/>
    <p:sldId id="268" r:id="rId9"/>
    <p:sldId id="468" r:id="rId10"/>
    <p:sldId id="446" r:id="rId11"/>
    <p:sldId id="447" r:id="rId12"/>
    <p:sldId id="479" r:id="rId13"/>
    <p:sldId id="459" r:id="rId14"/>
    <p:sldId id="481" r:id="rId15"/>
    <p:sldId id="457" r:id="rId16"/>
    <p:sldId id="482" r:id="rId17"/>
    <p:sldId id="485" r:id="rId18"/>
    <p:sldId id="489" r:id="rId19"/>
    <p:sldId id="484" r:id="rId20"/>
    <p:sldId id="487" r:id="rId21"/>
    <p:sldId id="483" r:id="rId22"/>
    <p:sldId id="491" r:id="rId23"/>
    <p:sldId id="492" r:id="rId24"/>
    <p:sldId id="493" r:id="rId25"/>
    <p:sldId id="494" r:id="rId26"/>
    <p:sldId id="470" r:id="rId27"/>
    <p:sldId id="456" r:id="rId28"/>
    <p:sldId id="4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50B"/>
    <a:srgbClr val="FFD966"/>
    <a:srgbClr val="E7E6E6"/>
    <a:srgbClr val="FFC00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37D49-9648-4AE4-A2A8-BD8361F3691A}" v="730" dt="2023-11-08T06:24:53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4" autoAdjust="0"/>
    <p:restoredTop sz="91331" autoAdjust="0"/>
  </p:normalViewPr>
  <p:slideViewPr>
    <p:cSldViewPr snapToGrid="0">
      <p:cViewPr varScale="1">
        <p:scale>
          <a:sx n="72" d="100"/>
          <a:sy n="72" d="100"/>
        </p:scale>
        <p:origin x="240" y="1104"/>
      </p:cViewPr>
      <p:guideLst/>
    </p:cSldViewPr>
  </p:slideViewPr>
  <p:outlineViewPr>
    <p:cViewPr>
      <p:scale>
        <a:sx n="33" d="100"/>
        <a:sy n="33" d="100"/>
      </p:scale>
      <p:origin x="0" y="-134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5642"/>
    </p:cViewPr>
  </p:sorterViewPr>
  <p:notesViewPr>
    <p:cSldViewPr snapToGrid="0">
      <p:cViewPr varScale="1">
        <p:scale>
          <a:sx n="48" d="100"/>
          <a:sy n="48" d="100"/>
        </p:scale>
        <p:origin x="197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cullen" userId="2ac3ca16fbeb77f8" providerId="LiveId" clId="{6F437D49-9648-4AE4-A2A8-BD8361F3691A}"/>
    <pc:docChg chg="undo redo custSel addSld delSld modSld sldOrd">
      <pc:chgData name="sue cullen" userId="2ac3ca16fbeb77f8" providerId="LiveId" clId="{6F437D49-9648-4AE4-A2A8-BD8361F3691A}" dt="2023-11-08T06:25:12.059" v="4288" actId="47"/>
      <pc:docMkLst>
        <pc:docMk/>
      </pc:docMkLst>
      <pc:sldChg chg="add del">
        <pc:chgData name="sue cullen" userId="2ac3ca16fbeb77f8" providerId="LiveId" clId="{6F437D49-9648-4AE4-A2A8-BD8361F3691A}" dt="2023-11-01T18:45:50.589" v="1451" actId="47"/>
        <pc:sldMkLst>
          <pc:docMk/>
          <pc:sldMk cId="10861988" sldId="260"/>
        </pc:sldMkLst>
      </pc:sldChg>
      <pc:sldChg chg="modNotesTx">
        <pc:chgData name="sue cullen" userId="2ac3ca16fbeb77f8" providerId="LiveId" clId="{6F437D49-9648-4AE4-A2A8-BD8361F3691A}" dt="2023-11-01T18:48:29.141" v="1496" actId="20577"/>
        <pc:sldMkLst>
          <pc:docMk/>
          <pc:sldMk cId="1179752752" sldId="268"/>
        </pc:sldMkLst>
      </pc:sldChg>
      <pc:sldChg chg="del">
        <pc:chgData name="sue cullen" userId="2ac3ca16fbeb77f8" providerId="LiveId" clId="{6F437D49-9648-4AE4-A2A8-BD8361F3691A}" dt="2023-11-08T06:25:12.059" v="4288" actId="47"/>
        <pc:sldMkLst>
          <pc:docMk/>
          <pc:sldMk cId="3413452602" sldId="329"/>
        </pc:sldMkLst>
      </pc:sldChg>
      <pc:sldChg chg="addSp delSp modSp mod modClrScheme delDesignElem chgLayout">
        <pc:chgData name="sue cullen" userId="2ac3ca16fbeb77f8" providerId="LiveId" clId="{6F437D49-9648-4AE4-A2A8-BD8361F3691A}" dt="2023-11-07T16:32:11.533" v="3581"/>
        <pc:sldMkLst>
          <pc:docMk/>
          <pc:sldMk cId="3539089006" sldId="369"/>
        </pc:sldMkLst>
        <pc:spChg chg="mod ord">
          <ac:chgData name="sue cullen" userId="2ac3ca16fbeb77f8" providerId="LiveId" clId="{6F437D49-9648-4AE4-A2A8-BD8361F3691A}" dt="2023-11-06T21:05:09.769" v="1763" actId="255"/>
          <ac:spMkLst>
            <pc:docMk/>
            <pc:sldMk cId="3539089006" sldId="369"/>
            <ac:spMk id="2" creationId="{B84A7057-F1AD-4ADE-B9FF-EB55485E7307}"/>
          </ac:spMkLst>
        </pc:spChg>
        <pc:spChg chg="add del mod ord">
          <ac:chgData name="sue cullen" userId="2ac3ca16fbeb77f8" providerId="LiveId" clId="{6F437D49-9648-4AE4-A2A8-BD8361F3691A}" dt="2023-11-06T20:58:00.199" v="1633" actId="700"/>
          <ac:spMkLst>
            <pc:docMk/>
            <pc:sldMk cId="3539089006" sldId="369"/>
            <ac:spMk id="6" creationId="{E9466F7C-87E3-EEBE-FC4A-36CFE7A051B6}"/>
          </ac:spMkLst>
        </pc:spChg>
        <pc:spChg chg="add del mod ord">
          <ac:chgData name="sue cullen" userId="2ac3ca16fbeb77f8" providerId="LiveId" clId="{6F437D49-9648-4AE4-A2A8-BD8361F3691A}" dt="2023-11-06T20:58:00.199" v="1633" actId="700"/>
          <ac:spMkLst>
            <pc:docMk/>
            <pc:sldMk cId="3539089006" sldId="369"/>
            <ac:spMk id="7" creationId="{EDE813A6-1EB9-5B6B-0A7C-EC038D35AA8D}"/>
          </ac:spMkLst>
        </pc:spChg>
        <pc:spChg chg="add del mod ord">
          <ac:chgData name="sue cullen" userId="2ac3ca16fbeb77f8" providerId="LiveId" clId="{6F437D49-9648-4AE4-A2A8-BD8361F3691A}" dt="2023-11-06T20:59:52.674" v="1698" actId="700"/>
          <ac:spMkLst>
            <pc:docMk/>
            <pc:sldMk cId="3539089006" sldId="369"/>
            <ac:spMk id="8" creationId="{83345211-E847-488A-B97A-0B0E6443AD00}"/>
          </ac:spMkLst>
        </pc:spChg>
        <pc:spChg chg="add del mod ord">
          <ac:chgData name="sue cullen" userId="2ac3ca16fbeb77f8" providerId="LiveId" clId="{6F437D49-9648-4AE4-A2A8-BD8361F3691A}" dt="2023-11-06T21:00:03.497" v="1700" actId="700"/>
          <ac:spMkLst>
            <pc:docMk/>
            <pc:sldMk cId="3539089006" sldId="369"/>
            <ac:spMk id="10" creationId="{E6FA55F3-1582-04C9-2048-2B18C542B01C}"/>
          </ac:spMkLst>
        </pc:spChg>
        <pc:spChg chg="add del">
          <ac:chgData name="sue cullen" userId="2ac3ca16fbeb77f8" providerId="LiveId" clId="{6F437D49-9648-4AE4-A2A8-BD8361F3691A}" dt="2023-11-06T21:03:52.657" v="1745" actId="700"/>
          <ac:spMkLst>
            <pc:docMk/>
            <pc:sldMk cId="3539089006" sldId="369"/>
            <ac:spMk id="11" creationId="{A8CCCB6D-5162-4AAE-A5E3-3AC55410DBCE}"/>
          </ac:spMkLst>
        </pc:spChg>
        <pc:spChg chg="add del mod ord">
          <ac:chgData name="sue cullen" userId="2ac3ca16fbeb77f8" providerId="LiveId" clId="{6F437D49-9648-4AE4-A2A8-BD8361F3691A}" dt="2023-11-06T21:03:52.657" v="1745" actId="700"/>
          <ac:spMkLst>
            <pc:docMk/>
            <pc:sldMk cId="3539089006" sldId="369"/>
            <ac:spMk id="12" creationId="{E3CDC927-5909-47A4-0A81-12CB90539E8C}"/>
          </ac:spMkLst>
        </pc:spChg>
        <pc:spChg chg="add del">
          <ac:chgData name="sue cullen" userId="2ac3ca16fbeb77f8" providerId="LiveId" clId="{6F437D49-9648-4AE4-A2A8-BD8361F3691A}" dt="2023-11-06T21:03:52.657" v="1745" actId="700"/>
          <ac:spMkLst>
            <pc:docMk/>
            <pc:sldMk cId="3539089006" sldId="369"/>
            <ac:spMk id="13" creationId="{0BCD8C04-CC7B-40EF-82EB-E9821F79BB86}"/>
          </ac:spMkLst>
        </pc:spChg>
        <pc:picChg chg="mod">
          <ac:chgData name="sue cullen" userId="2ac3ca16fbeb77f8" providerId="LiveId" clId="{6F437D49-9648-4AE4-A2A8-BD8361F3691A}" dt="2023-11-07T16:31:41.929" v="3572" actId="962"/>
          <ac:picMkLst>
            <pc:docMk/>
            <pc:sldMk cId="3539089006" sldId="369"/>
            <ac:picMk id="3" creationId="{71D916E7-EB4E-B541-40B4-4BA0B3190F06}"/>
          </ac:picMkLst>
        </pc:picChg>
        <pc:picChg chg="add mod ord">
          <ac:chgData name="sue cullen" userId="2ac3ca16fbeb77f8" providerId="LiveId" clId="{6F437D49-9648-4AE4-A2A8-BD8361F3691A}" dt="2023-11-07T16:32:11.533" v="3581"/>
          <ac:picMkLst>
            <pc:docMk/>
            <pc:sldMk cId="3539089006" sldId="369"/>
            <ac:picMk id="4" creationId="{AD34B57A-36C6-9F2A-AF81-2336962BB88D}"/>
          </ac:picMkLst>
        </pc:picChg>
        <pc:picChg chg="del">
          <ac:chgData name="sue cullen" userId="2ac3ca16fbeb77f8" providerId="LiveId" clId="{6F437D49-9648-4AE4-A2A8-BD8361F3691A}" dt="2023-11-06T20:56:22.140" v="1553" actId="478"/>
          <ac:picMkLst>
            <pc:docMk/>
            <pc:sldMk cId="3539089006" sldId="369"/>
            <ac:picMk id="9" creationId="{A54A7603-5F70-B040-AFA7-6F7569CD5A76}"/>
          </ac:picMkLst>
        </pc:picChg>
      </pc:sldChg>
      <pc:sldChg chg="del">
        <pc:chgData name="sue cullen" userId="2ac3ca16fbeb77f8" providerId="LiveId" clId="{6F437D49-9648-4AE4-A2A8-BD8361F3691A}" dt="2023-11-01T18:46:33.980" v="1452" actId="47"/>
        <pc:sldMkLst>
          <pc:docMk/>
          <pc:sldMk cId="1446957790" sldId="442"/>
        </pc:sldMkLst>
      </pc:sldChg>
      <pc:sldChg chg="del">
        <pc:chgData name="sue cullen" userId="2ac3ca16fbeb77f8" providerId="LiveId" clId="{6F437D49-9648-4AE4-A2A8-BD8361F3691A}" dt="2023-11-01T18:45:43.252" v="1448" actId="47"/>
        <pc:sldMkLst>
          <pc:docMk/>
          <pc:sldMk cId="259827009" sldId="444"/>
        </pc:sldMkLst>
      </pc:sldChg>
      <pc:sldChg chg="modSp ord">
        <pc:chgData name="sue cullen" userId="2ac3ca16fbeb77f8" providerId="LiveId" clId="{6F437D49-9648-4AE4-A2A8-BD8361F3691A}" dt="2023-11-07T16:34:06.158" v="3584" actId="6549"/>
        <pc:sldMkLst>
          <pc:docMk/>
          <pc:sldMk cId="4164912720" sldId="445"/>
        </pc:sldMkLst>
        <pc:spChg chg="mod">
          <ac:chgData name="sue cullen" userId="2ac3ca16fbeb77f8" providerId="LiveId" clId="{6F437D49-9648-4AE4-A2A8-BD8361F3691A}" dt="2023-11-07T16:34:06.158" v="3584" actId="6549"/>
          <ac:spMkLst>
            <pc:docMk/>
            <pc:sldMk cId="4164912720" sldId="445"/>
            <ac:spMk id="3" creationId="{00529856-BDBB-E8AF-3E7E-2D06B6ACDAC2}"/>
          </ac:spMkLst>
        </pc:spChg>
      </pc:sldChg>
      <pc:sldChg chg="modSp">
        <pc:chgData name="sue cullen" userId="2ac3ca16fbeb77f8" providerId="LiveId" clId="{6F437D49-9648-4AE4-A2A8-BD8361F3691A}" dt="2023-11-07T16:41:38.512" v="3674" actId="1076"/>
        <pc:sldMkLst>
          <pc:docMk/>
          <pc:sldMk cId="1845669102" sldId="447"/>
        </pc:sldMkLst>
        <pc:spChg chg="mod">
          <ac:chgData name="sue cullen" userId="2ac3ca16fbeb77f8" providerId="LiveId" clId="{6F437D49-9648-4AE4-A2A8-BD8361F3691A}" dt="2023-11-07T16:41:38.512" v="3674" actId="1076"/>
          <ac:spMkLst>
            <pc:docMk/>
            <pc:sldMk cId="1845669102" sldId="447"/>
            <ac:spMk id="2" creationId="{89D56F79-8255-870C-165B-D63CD392D1B7}"/>
          </ac:spMkLst>
        </pc:spChg>
      </pc:sldChg>
      <pc:sldChg chg="modSp del mod">
        <pc:chgData name="sue cullen" userId="2ac3ca16fbeb77f8" providerId="LiveId" clId="{6F437D49-9648-4AE4-A2A8-BD8361F3691A}" dt="2023-11-06T21:48:27.048" v="2274" actId="47"/>
        <pc:sldMkLst>
          <pc:docMk/>
          <pc:sldMk cId="795047327" sldId="448"/>
        </pc:sldMkLst>
        <pc:spChg chg="mod">
          <ac:chgData name="sue cullen" userId="2ac3ca16fbeb77f8" providerId="LiveId" clId="{6F437D49-9648-4AE4-A2A8-BD8361F3691A}" dt="2023-11-01T18:49:41.777" v="1499" actId="115"/>
          <ac:spMkLst>
            <pc:docMk/>
            <pc:sldMk cId="795047327" sldId="448"/>
            <ac:spMk id="2" creationId="{63F44C3F-3EFC-92FD-9965-336A131803F1}"/>
          </ac:spMkLst>
        </pc:spChg>
      </pc:sldChg>
      <pc:sldChg chg="del">
        <pc:chgData name="sue cullen" userId="2ac3ca16fbeb77f8" providerId="LiveId" clId="{6F437D49-9648-4AE4-A2A8-BD8361F3691A}" dt="2023-11-01T18:46:45.654" v="1453" actId="47"/>
        <pc:sldMkLst>
          <pc:docMk/>
          <pc:sldMk cId="1759336975" sldId="454"/>
        </pc:sldMkLst>
      </pc:sldChg>
      <pc:sldChg chg="modSp mod">
        <pc:chgData name="sue cullen" userId="2ac3ca16fbeb77f8" providerId="LiveId" clId="{6F437D49-9648-4AE4-A2A8-BD8361F3691A}" dt="2023-11-01T18:27:23.557" v="952"/>
        <pc:sldMkLst>
          <pc:docMk/>
          <pc:sldMk cId="1065250943" sldId="456"/>
        </pc:sldMkLst>
        <pc:spChg chg="mod">
          <ac:chgData name="sue cullen" userId="2ac3ca16fbeb77f8" providerId="LiveId" clId="{6F437D49-9648-4AE4-A2A8-BD8361F3691A}" dt="2023-11-01T18:27:23.557" v="952"/>
          <ac:spMkLst>
            <pc:docMk/>
            <pc:sldMk cId="1065250943" sldId="456"/>
            <ac:spMk id="3" creationId="{0F7BC42C-177B-F263-C223-953CF844C4B7}"/>
          </ac:spMkLst>
        </pc:spChg>
      </pc:sldChg>
      <pc:sldChg chg="modNotesTx">
        <pc:chgData name="sue cullen" userId="2ac3ca16fbeb77f8" providerId="LiveId" clId="{6F437D49-9648-4AE4-A2A8-BD8361F3691A}" dt="2023-11-01T18:53:10.828" v="1551" actId="20577"/>
        <pc:sldMkLst>
          <pc:docMk/>
          <pc:sldMk cId="2704157510" sldId="457"/>
        </pc:sldMkLst>
      </pc:sldChg>
      <pc:sldChg chg="modSp mod">
        <pc:chgData name="sue cullen" userId="2ac3ca16fbeb77f8" providerId="LiveId" clId="{6F437D49-9648-4AE4-A2A8-BD8361F3691A}" dt="2023-11-07T16:34:22.306" v="3586" actId="27636"/>
        <pc:sldMkLst>
          <pc:docMk/>
          <pc:sldMk cId="3148268002" sldId="459"/>
        </pc:sldMkLst>
        <pc:spChg chg="mod">
          <ac:chgData name="sue cullen" userId="2ac3ca16fbeb77f8" providerId="LiveId" clId="{6F437D49-9648-4AE4-A2A8-BD8361F3691A}" dt="2023-11-07T16:34:22.306" v="3586" actId="27636"/>
          <ac:spMkLst>
            <pc:docMk/>
            <pc:sldMk cId="3148268002" sldId="459"/>
            <ac:spMk id="3" creationId="{BD7C5C7E-867C-8E47-1228-826A5382259D}"/>
          </ac:spMkLst>
        </pc:spChg>
      </pc:sldChg>
      <pc:sldChg chg="modSp add del mod">
        <pc:chgData name="sue cullen" userId="2ac3ca16fbeb77f8" providerId="LiveId" clId="{6F437D49-9648-4AE4-A2A8-BD8361F3691A}" dt="2023-11-07T16:37:33.599" v="3610" actId="6549"/>
        <pc:sldMkLst>
          <pc:docMk/>
          <pc:sldMk cId="3900378750" sldId="470"/>
        </pc:sldMkLst>
        <pc:spChg chg="mod">
          <ac:chgData name="sue cullen" userId="2ac3ca16fbeb77f8" providerId="LiveId" clId="{6F437D49-9648-4AE4-A2A8-BD8361F3691A}" dt="2023-11-07T16:37:33.599" v="3610" actId="6549"/>
          <ac:spMkLst>
            <pc:docMk/>
            <pc:sldMk cId="3900378750" sldId="470"/>
            <ac:spMk id="3" creationId="{DEE62059-859F-2573-655D-7AFAB656548C}"/>
          </ac:spMkLst>
        </pc:spChg>
      </pc:sldChg>
      <pc:sldChg chg="addSp modSp mod">
        <pc:chgData name="sue cullen" userId="2ac3ca16fbeb77f8" providerId="LiveId" clId="{6F437D49-9648-4AE4-A2A8-BD8361F3691A}" dt="2023-11-07T16:40:36.907" v="3673" actId="13244"/>
        <pc:sldMkLst>
          <pc:docMk/>
          <pc:sldMk cId="3368850071" sldId="477"/>
        </pc:sldMkLst>
        <pc:spChg chg="mod">
          <ac:chgData name="sue cullen" userId="2ac3ca16fbeb77f8" providerId="LiveId" clId="{6F437D49-9648-4AE4-A2A8-BD8361F3691A}" dt="2023-11-07T16:40:07.700" v="3666" actId="27636"/>
          <ac:spMkLst>
            <pc:docMk/>
            <pc:sldMk cId="3368850071" sldId="477"/>
            <ac:spMk id="3" creationId="{F4F3323F-DB5C-0958-0F53-78E7930BEE6A}"/>
          </ac:spMkLst>
        </pc:spChg>
        <pc:spChg chg="mod">
          <ac:chgData name="sue cullen" userId="2ac3ca16fbeb77f8" providerId="LiveId" clId="{6F437D49-9648-4AE4-A2A8-BD8361F3691A}" dt="2023-11-07T16:38:29.514" v="3637" actId="6549"/>
          <ac:spMkLst>
            <pc:docMk/>
            <pc:sldMk cId="3368850071" sldId="477"/>
            <ac:spMk id="4" creationId="{9CE6FE7E-A507-39E5-6689-F24E46C1D4F5}"/>
          </ac:spMkLst>
        </pc:spChg>
        <pc:spChg chg="mod">
          <ac:chgData name="sue cullen" userId="2ac3ca16fbeb77f8" providerId="LiveId" clId="{6F437D49-9648-4AE4-A2A8-BD8361F3691A}" dt="2023-11-07T16:40:25.457" v="3672"/>
          <ac:spMkLst>
            <pc:docMk/>
            <pc:sldMk cId="3368850071" sldId="477"/>
            <ac:spMk id="5" creationId="{CA6BA42C-9E43-BA2E-044C-A0272039E533}"/>
          </ac:spMkLst>
        </pc:spChg>
        <pc:picChg chg="add mod">
          <ac:chgData name="sue cullen" userId="2ac3ca16fbeb77f8" providerId="LiveId" clId="{6F437D49-9648-4AE4-A2A8-BD8361F3691A}" dt="2023-11-07T16:40:11.934" v="3670" actId="1036"/>
          <ac:picMkLst>
            <pc:docMk/>
            <pc:sldMk cId="3368850071" sldId="477"/>
            <ac:picMk id="6" creationId="{55108859-C812-832A-B849-749F4EF02F7B}"/>
          </ac:picMkLst>
        </pc:picChg>
        <pc:picChg chg="add mod">
          <ac:chgData name="sue cullen" userId="2ac3ca16fbeb77f8" providerId="LiveId" clId="{6F437D49-9648-4AE4-A2A8-BD8361F3691A}" dt="2023-11-07T16:40:36.907" v="3673" actId="13244"/>
          <ac:picMkLst>
            <pc:docMk/>
            <pc:sldMk cId="3368850071" sldId="477"/>
            <ac:picMk id="7" creationId="{DAC426B0-E834-44D5-DFD8-9DA300731893}"/>
          </ac:picMkLst>
        </pc:picChg>
      </pc:sldChg>
      <pc:sldChg chg="modSp mod">
        <pc:chgData name="sue cullen" userId="2ac3ca16fbeb77f8" providerId="LiveId" clId="{6F437D49-9648-4AE4-A2A8-BD8361F3691A}" dt="2023-11-07T16:30:17.155" v="3570" actId="1076"/>
        <pc:sldMkLst>
          <pc:docMk/>
          <pc:sldMk cId="3259211656" sldId="479"/>
        </pc:sldMkLst>
        <pc:spChg chg="mod">
          <ac:chgData name="sue cullen" userId="2ac3ca16fbeb77f8" providerId="LiveId" clId="{6F437D49-9648-4AE4-A2A8-BD8361F3691A}" dt="2023-11-07T16:30:17.155" v="3570" actId="1076"/>
          <ac:spMkLst>
            <pc:docMk/>
            <pc:sldMk cId="3259211656" sldId="479"/>
            <ac:spMk id="2" creationId="{21B5B492-901A-4537-878B-0F694827B6C6}"/>
          </ac:spMkLst>
        </pc:spChg>
      </pc:sldChg>
      <pc:sldChg chg="delSp modSp add del mod modClrScheme chgLayout">
        <pc:chgData name="sue cullen" userId="2ac3ca16fbeb77f8" providerId="LiveId" clId="{6F437D49-9648-4AE4-A2A8-BD8361F3691A}" dt="2023-11-07T16:34:40.649" v="3589" actId="6549"/>
        <pc:sldMkLst>
          <pc:docMk/>
          <pc:sldMk cId="3847555869" sldId="481"/>
        </pc:sldMkLst>
        <pc:spChg chg="mod ord">
          <ac:chgData name="sue cullen" userId="2ac3ca16fbeb77f8" providerId="LiveId" clId="{6F437D49-9648-4AE4-A2A8-BD8361F3691A}" dt="2023-11-06T21:51:47.828" v="2342" actId="700"/>
          <ac:spMkLst>
            <pc:docMk/>
            <pc:sldMk cId="3847555869" sldId="481"/>
            <ac:spMk id="2" creationId="{7F4D98FD-2C39-1E95-6D60-3EF8B273AB3F}"/>
          </ac:spMkLst>
        </pc:spChg>
        <pc:spChg chg="mod ord">
          <ac:chgData name="sue cullen" userId="2ac3ca16fbeb77f8" providerId="LiveId" clId="{6F437D49-9648-4AE4-A2A8-BD8361F3691A}" dt="2023-11-07T16:34:40.649" v="3589" actId="6549"/>
          <ac:spMkLst>
            <pc:docMk/>
            <pc:sldMk cId="3847555869" sldId="481"/>
            <ac:spMk id="3" creationId="{B8B4671F-812F-A628-8743-A3E27A258D9B}"/>
          </ac:spMkLst>
        </pc:spChg>
        <pc:spChg chg="del">
          <ac:chgData name="sue cullen" userId="2ac3ca16fbeb77f8" providerId="LiveId" clId="{6F437D49-9648-4AE4-A2A8-BD8361F3691A}" dt="2023-11-06T21:51:47.828" v="2342" actId="700"/>
          <ac:spMkLst>
            <pc:docMk/>
            <pc:sldMk cId="3847555869" sldId="481"/>
            <ac:spMk id="4" creationId="{7BD4C6DA-49BC-79AC-569A-3B125DD1DB9E}"/>
          </ac:spMkLst>
        </pc:spChg>
      </pc:sldChg>
      <pc:sldChg chg="modSp mod ord">
        <pc:chgData name="sue cullen" userId="2ac3ca16fbeb77f8" providerId="LiveId" clId="{6F437D49-9648-4AE4-A2A8-BD8361F3691A}" dt="2023-11-07T18:16:11.947" v="4113"/>
        <pc:sldMkLst>
          <pc:docMk/>
          <pc:sldMk cId="3870186720" sldId="482"/>
        </pc:sldMkLst>
        <pc:spChg chg="mod">
          <ac:chgData name="sue cullen" userId="2ac3ca16fbeb77f8" providerId="LiveId" clId="{6F437D49-9648-4AE4-A2A8-BD8361F3691A}" dt="2023-11-06T21:58:35.225" v="2666"/>
          <ac:spMkLst>
            <pc:docMk/>
            <pc:sldMk cId="3870186720" sldId="482"/>
            <ac:spMk id="2" creationId="{0F392527-263B-65DC-EAEA-C1D65A546DE8}"/>
          </ac:spMkLst>
        </pc:spChg>
        <pc:spChg chg="mod">
          <ac:chgData name="sue cullen" userId="2ac3ca16fbeb77f8" providerId="LiveId" clId="{6F437D49-9648-4AE4-A2A8-BD8361F3691A}" dt="2023-11-07T05:58:36.699" v="2690" actId="20577"/>
          <ac:spMkLst>
            <pc:docMk/>
            <pc:sldMk cId="3870186720" sldId="482"/>
            <ac:spMk id="3" creationId="{4490958C-1F5D-C88B-F2DD-B03D992C769F}"/>
          </ac:spMkLst>
        </pc:spChg>
      </pc:sldChg>
      <pc:sldChg chg="modSp mod">
        <pc:chgData name="sue cullen" userId="2ac3ca16fbeb77f8" providerId="LiveId" clId="{6F437D49-9648-4AE4-A2A8-BD8361F3691A}" dt="2023-11-07T16:37:11.483" v="3598" actId="27636"/>
        <pc:sldMkLst>
          <pc:docMk/>
          <pc:sldMk cId="2571476323" sldId="483"/>
        </pc:sldMkLst>
        <pc:spChg chg="mod">
          <ac:chgData name="sue cullen" userId="2ac3ca16fbeb77f8" providerId="LiveId" clId="{6F437D49-9648-4AE4-A2A8-BD8361F3691A}" dt="2023-11-07T16:37:11.483" v="3598" actId="27636"/>
          <ac:spMkLst>
            <pc:docMk/>
            <pc:sldMk cId="2571476323" sldId="483"/>
            <ac:spMk id="3" creationId="{CEE73295-72D4-B0C8-3656-6A00BDE38A17}"/>
          </ac:spMkLst>
        </pc:spChg>
      </pc:sldChg>
      <pc:sldChg chg="modSp mod">
        <pc:chgData name="sue cullen" userId="2ac3ca16fbeb77f8" providerId="LiveId" clId="{6F437D49-9648-4AE4-A2A8-BD8361F3691A}" dt="2023-11-07T16:36:59.295" v="3594" actId="27636"/>
        <pc:sldMkLst>
          <pc:docMk/>
          <pc:sldMk cId="1412721299" sldId="484"/>
        </pc:sldMkLst>
        <pc:spChg chg="mod">
          <ac:chgData name="sue cullen" userId="2ac3ca16fbeb77f8" providerId="LiveId" clId="{6F437D49-9648-4AE4-A2A8-BD8361F3691A}" dt="2023-11-07T16:36:59.295" v="3594" actId="27636"/>
          <ac:spMkLst>
            <pc:docMk/>
            <pc:sldMk cId="1412721299" sldId="484"/>
            <ac:spMk id="4" creationId="{7C37695E-7C35-EA8B-A5BA-179A45A5CE39}"/>
          </ac:spMkLst>
        </pc:spChg>
        <pc:spChg chg="mod">
          <ac:chgData name="sue cullen" userId="2ac3ca16fbeb77f8" providerId="LiveId" clId="{6F437D49-9648-4AE4-A2A8-BD8361F3691A}" dt="2023-11-07T16:35:34.171" v="3592" actId="6549"/>
          <ac:spMkLst>
            <pc:docMk/>
            <pc:sldMk cId="1412721299" sldId="484"/>
            <ac:spMk id="6" creationId="{709BB20D-E0AC-9D32-321F-B1A40EB61BD3}"/>
          </ac:spMkLst>
        </pc:spChg>
      </pc:sldChg>
      <pc:sldChg chg="modSp mod">
        <pc:chgData name="sue cullen" userId="2ac3ca16fbeb77f8" providerId="LiveId" clId="{6F437D49-9648-4AE4-A2A8-BD8361F3691A}" dt="2023-11-06T21:53:59.189" v="2503" actId="6549"/>
        <pc:sldMkLst>
          <pc:docMk/>
          <pc:sldMk cId="1261859688" sldId="485"/>
        </pc:sldMkLst>
        <pc:spChg chg="mod">
          <ac:chgData name="sue cullen" userId="2ac3ca16fbeb77f8" providerId="LiveId" clId="{6F437D49-9648-4AE4-A2A8-BD8361F3691A}" dt="2023-11-06T21:53:59.189" v="2503" actId="6549"/>
          <ac:spMkLst>
            <pc:docMk/>
            <pc:sldMk cId="1261859688" sldId="485"/>
            <ac:spMk id="3" creationId="{87227A58-E8EB-9225-000A-4B7710917768}"/>
          </ac:spMkLst>
        </pc:spChg>
      </pc:sldChg>
      <pc:sldChg chg="modSp new mod ord chgLayout">
        <pc:chgData name="sue cullen" userId="2ac3ca16fbeb77f8" providerId="LiveId" clId="{6F437D49-9648-4AE4-A2A8-BD8361F3691A}" dt="2023-11-08T06:24:46.079" v="4280" actId="20577"/>
        <pc:sldMkLst>
          <pc:docMk/>
          <pc:sldMk cId="2879133675" sldId="486"/>
        </pc:sldMkLst>
        <pc:spChg chg="mod ord">
          <ac:chgData name="sue cullen" userId="2ac3ca16fbeb77f8" providerId="LiveId" clId="{6F437D49-9648-4AE4-A2A8-BD8361F3691A}" dt="2023-11-08T06:24:46.079" v="4280" actId="20577"/>
          <ac:spMkLst>
            <pc:docMk/>
            <pc:sldMk cId="2879133675" sldId="486"/>
            <ac:spMk id="2" creationId="{76108BDB-7AF5-5338-A5B8-41D881963CE3}"/>
          </ac:spMkLst>
        </pc:spChg>
        <pc:spChg chg="mod ord">
          <ac:chgData name="sue cullen" userId="2ac3ca16fbeb77f8" providerId="LiveId" clId="{6F437D49-9648-4AE4-A2A8-BD8361F3691A}" dt="2023-11-08T06:24:38.931" v="4274" actId="14"/>
          <ac:spMkLst>
            <pc:docMk/>
            <pc:sldMk cId="2879133675" sldId="486"/>
            <ac:spMk id="3" creationId="{16688F2B-E412-9FE8-9DB7-AC1F371C009C}"/>
          </ac:spMkLst>
        </pc:spChg>
      </pc:sldChg>
      <pc:sldChg chg="modSp new mod">
        <pc:chgData name="sue cullen" userId="2ac3ca16fbeb77f8" providerId="LiveId" clId="{6F437D49-9648-4AE4-A2A8-BD8361F3691A}" dt="2023-11-07T05:59:31.183" v="2691" actId="6549"/>
        <pc:sldMkLst>
          <pc:docMk/>
          <pc:sldMk cId="3507217177" sldId="487"/>
        </pc:sldMkLst>
        <pc:spChg chg="mod">
          <ac:chgData name="sue cullen" userId="2ac3ca16fbeb77f8" providerId="LiveId" clId="{6F437D49-9648-4AE4-A2A8-BD8361F3691A}" dt="2023-11-01T18:25:47.924" v="949" actId="20577"/>
          <ac:spMkLst>
            <pc:docMk/>
            <pc:sldMk cId="3507217177" sldId="487"/>
            <ac:spMk id="2" creationId="{CBB2DCE0-94F5-CC22-1139-B496B17B848D}"/>
          </ac:spMkLst>
        </pc:spChg>
        <pc:spChg chg="mod">
          <ac:chgData name="sue cullen" userId="2ac3ca16fbeb77f8" providerId="LiveId" clId="{6F437D49-9648-4AE4-A2A8-BD8361F3691A}" dt="2023-11-07T05:59:31.183" v="2691" actId="6549"/>
          <ac:spMkLst>
            <pc:docMk/>
            <pc:sldMk cId="3507217177" sldId="487"/>
            <ac:spMk id="3" creationId="{5CA8EBFF-7E3B-80E9-B795-42492B63B773}"/>
          </ac:spMkLst>
        </pc:spChg>
      </pc:sldChg>
      <pc:sldChg chg="addSp delSp modSp new mod modClrScheme chgLayout">
        <pc:chgData name="sue cullen" userId="2ac3ca16fbeb77f8" providerId="LiveId" clId="{6F437D49-9648-4AE4-A2A8-BD8361F3691A}" dt="2023-11-06T21:45:20.264" v="2178" actId="20577"/>
        <pc:sldMkLst>
          <pc:docMk/>
          <pc:sldMk cId="4034305452" sldId="488"/>
        </pc:sldMkLst>
        <pc:spChg chg="del mod ord">
          <ac:chgData name="sue cullen" userId="2ac3ca16fbeb77f8" providerId="LiveId" clId="{6F437D49-9648-4AE4-A2A8-BD8361F3691A}" dt="2023-11-01T18:32:59.652" v="1032" actId="700"/>
          <ac:spMkLst>
            <pc:docMk/>
            <pc:sldMk cId="4034305452" sldId="488"/>
            <ac:spMk id="2" creationId="{E5E9ADDF-E194-9FC3-8D11-36CF8A033D38}"/>
          </ac:spMkLst>
        </pc:spChg>
        <pc:spChg chg="del mod ord">
          <ac:chgData name="sue cullen" userId="2ac3ca16fbeb77f8" providerId="LiveId" clId="{6F437D49-9648-4AE4-A2A8-BD8361F3691A}" dt="2023-11-01T18:32:59.652" v="1032" actId="700"/>
          <ac:spMkLst>
            <pc:docMk/>
            <pc:sldMk cId="4034305452" sldId="488"/>
            <ac:spMk id="3" creationId="{23C5A224-F9A7-86F6-5B96-6FF1EEAD3063}"/>
          </ac:spMkLst>
        </pc:spChg>
        <pc:spChg chg="add mod ord">
          <ac:chgData name="sue cullen" userId="2ac3ca16fbeb77f8" providerId="LiveId" clId="{6F437D49-9648-4AE4-A2A8-BD8361F3691A}" dt="2023-11-01T18:33:02.701" v="1039" actId="20577"/>
          <ac:spMkLst>
            <pc:docMk/>
            <pc:sldMk cId="4034305452" sldId="488"/>
            <ac:spMk id="4" creationId="{5AD02319-11F5-056B-B30F-A2960B0642CF}"/>
          </ac:spMkLst>
        </pc:spChg>
        <pc:spChg chg="add mod ord">
          <ac:chgData name="sue cullen" userId="2ac3ca16fbeb77f8" providerId="LiveId" clId="{6F437D49-9648-4AE4-A2A8-BD8361F3691A}" dt="2023-11-06T21:45:20.264" v="2178" actId="20577"/>
          <ac:spMkLst>
            <pc:docMk/>
            <pc:sldMk cId="4034305452" sldId="488"/>
            <ac:spMk id="5" creationId="{F3288CB5-B51D-E714-6FC7-147644E1E8D6}"/>
          </ac:spMkLst>
        </pc:spChg>
      </pc:sldChg>
      <pc:sldChg chg="modSp new add del mod ord">
        <pc:chgData name="sue cullen" userId="2ac3ca16fbeb77f8" providerId="LiveId" clId="{6F437D49-9648-4AE4-A2A8-BD8361F3691A}" dt="2023-11-07T18:15:35.064" v="4111"/>
        <pc:sldMkLst>
          <pc:docMk/>
          <pc:sldMk cId="794097731" sldId="489"/>
        </pc:sldMkLst>
        <pc:spChg chg="mod">
          <ac:chgData name="sue cullen" userId="2ac3ca16fbeb77f8" providerId="LiveId" clId="{6F437D49-9648-4AE4-A2A8-BD8361F3691A}" dt="2023-11-07T18:13:34.852" v="4091" actId="20577"/>
          <ac:spMkLst>
            <pc:docMk/>
            <pc:sldMk cId="794097731" sldId="489"/>
            <ac:spMk id="2" creationId="{E69A0558-0607-E25E-D6AE-D73E468AFF6B}"/>
          </ac:spMkLst>
        </pc:spChg>
        <pc:spChg chg="mod">
          <ac:chgData name="sue cullen" userId="2ac3ca16fbeb77f8" providerId="LiveId" clId="{6F437D49-9648-4AE4-A2A8-BD8361F3691A}" dt="2023-11-07T18:13:42.175" v="4105" actId="6549"/>
          <ac:spMkLst>
            <pc:docMk/>
            <pc:sldMk cId="794097731" sldId="489"/>
            <ac:spMk id="3" creationId="{ED9A6579-B94B-A55A-F522-424D005752CB}"/>
          </ac:spMkLst>
        </pc:spChg>
      </pc:sldChg>
      <pc:sldChg chg="addSp delSp modSp new del mod modClrScheme chgLayout">
        <pc:chgData name="sue cullen" userId="2ac3ca16fbeb77f8" providerId="LiveId" clId="{6F437D49-9648-4AE4-A2A8-BD8361F3691A}" dt="2023-11-06T21:47:47.416" v="2273" actId="2696"/>
        <pc:sldMkLst>
          <pc:docMk/>
          <pc:sldMk cId="2326825530" sldId="489"/>
        </pc:sldMkLst>
        <pc:spChg chg="del mod ord">
          <ac:chgData name="sue cullen" userId="2ac3ca16fbeb77f8" providerId="LiveId" clId="{6F437D49-9648-4AE4-A2A8-BD8361F3691A}" dt="2023-11-01T18:50:58.174" v="1513" actId="700"/>
          <ac:spMkLst>
            <pc:docMk/>
            <pc:sldMk cId="2326825530" sldId="489"/>
            <ac:spMk id="2" creationId="{FBE78FC7-BFD8-FC44-04AF-14FA2A3E982E}"/>
          </ac:spMkLst>
        </pc:spChg>
        <pc:spChg chg="del mod ord">
          <ac:chgData name="sue cullen" userId="2ac3ca16fbeb77f8" providerId="LiveId" clId="{6F437D49-9648-4AE4-A2A8-BD8361F3691A}" dt="2023-11-01T18:50:58.174" v="1513" actId="700"/>
          <ac:spMkLst>
            <pc:docMk/>
            <pc:sldMk cId="2326825530" sldId="489"/>
            <ac:spMk id="3" creationId="{797A9711-C44F-7C55-57E8-E352039E2F9F}"/>
          </ac:spMkLst>
        </pc:spChg>
        <pc:spChg chg="del">
          <ac:chgData name="sue cullen" userId="2ac3ca16fbeb77f8" providerId="LiveId" clId="{6F437D49-9648-4AE4-A2A8-BD8361F3691A}" dt="2023-11-01T18:50:58.174" v="1513" actId="700"/>
          <ac:spMkLst>
            <pc:docMk/>
            <pc:sldMk cId="2326825530" sldId="489"/>
            <ac:spMk id="4" creationId="{38B6D96D-911A-A4D8-0375-E36DB6FE0DBF}"/>
          </ac:spMkLst>
        </pc:spChg>
        <pc:spChg chg="add mod ord">
          <ac:chgData name="sue cullen" userId="2ac3ca16fbeb77f8" providerId="LiveId" clId="{6F437D49-9648-4AE4-A2A8-BD8361F3691A}" dt="2023-11-06T21:46:42.718" v="2231" actId="20577"/>
          <ac:spMkLst>
            <pc:docMk/>
            <pc:sldMk cId="2326825530" sldId="489"/>
            <ac:spMk id="5" creationId="{DA6CCFA6-38BD-75A2-A0AC-F7DB4FD43729}"/>
          </ac:spMkLst>
        </pc:spChg>
        <pc:spChg chg="add mod ord">
          <ac:chgData name="sue cullen" userId="2ac3ca16fbeb77f8" providerId="LiveId" clId="{6F437D49-9648-4AE4-A2A8-BD8361F3691A}" dt="2023-11-06T21:47:34.247" v="2272" actId="20577"/>
          <ac:spMkLst>
            <pc:docMk/>
            <pc:sldMk cId="2326825530" sldId="489"/>
            <ac:spMk id="6" creationId="{20DF51FA-EA60-C298-DE40-D2F2DBE400FA}"/>
          </ac:spMkLst>
        </pc:spChg>
      </pc:sldChg>
      <pc:sldChg chg="addSp delSp modSp new del mod modClrScheme chgLayout">
        <pc:chgData name="sue cullen" userId="2ac3ca16fbeb77f8" providerId="LiveId" clId="{6F437D49-9648-4AE4-A2A8-BD8361F3691A}" dt="2023-11-06T21:32:33.043" v="1764" actId="47"/>
        <pc:sldMkLst>
          <pc:docMk/>
          <pc:sldMk cId="430943192" sldId="490"/>
        </pc:sldMkLst>
        <pc:spChg chg="del mod ord">
          <ac:chgData name="sue cullen" userId="2ac3ca16fbeb77f8" providerId="LiveId" clId="{6F437D49-9648-4AE4-A2A8-BD8361F3691A}" dt="2023-11-06T21:01:24.424" v="1702" actId="700"/>
          <ac:spMkLst>
            <pc:docMk/>
            <pc:sldMk cId="430943192" sldId="490"/>
            <ac:spMk id="2" creationId="{ED6B38A4-9E2C-1643-AC58-CA48D166CB2A}"/>
          </ac:spMkLst>
        </pc:spChg>
        <pc:spChg chg="del mod ord">
          <ac:chgData name="sue cullen" userId="2ac3ca16fbeb77f8" providerId="LiveId" clId="{6F437D49-9648-4AE4-A2A8-BD8361F3691A}" dt="2023-11-06T21:01:24.424" v="1702" actId="700"/>
          <ac:spMkLst>
            <pc:docMk/>
            <pc:sldMk cId="430943192" sldId="490"/>
            <ac:spMk id="3" creationId="{90552E8F-4668-3B93-A44F-F6EDADB0A417}"/>
          </ac:spMkLst>
        </pc:spChg>
        <pc:spChg chg="add mod ord">
          <ac:chgData name="sue cullen" userId="2ac3ca16fbeb77f8" providerId="LiveId" clId="{6F437D49-9648-4AE4-A2A8-BD8361F3691A}" dt="2023-11-06T21:02:47.146" v="1723" actId="27636"/>
          <ac:spMkLst>
            <pc:docMk/>
            <pc:sldMk cId="430943192" sldId="490"/>
            <ac:spMk id="4" creationId="{BE184044-6A11-4D90-81B0-D8148353CF46}"/>
          </ac:spMkLst>
        </pc:spChg>
        <pc:spChg chg="add mod ord">
          <ac:chgData name="sue cullen" userId="2ac3ca16fbeb77f8" providerId="LiveId" clId="{6F437D49-9648-4AE4-A2A8-BD8361F3691A}" dt="2023-11-06T21:02:42.032" v="1721" actId="27636"/>
          <ac:spMkLst>
            <pc:docMk/>
            <pc:sldMk cId="430943192" sldId="490"/>
            <ac:spMk id="5" creationId="{FCBEAF9A-8DAF-015B-2D09-32577224A6A2}"/>
          </ac:spMkLst>
        </pc:spChg>
      </pc:sldChg>
      <pc:sldChg chg="modSp new">
        <pc:chgData name="sue cullen" userId="2ac3ca16fbeb77f8" providerId="LiveId" clId="{6F437D49-9648-4AE4-A2A8-BD8361F3691A}" dt="2023-11-08T06:24:53.288" v="4287" actId="6549"/>
        <pc:sldMkLst>
          <pc:docMk/>
          <pc:sldMk cId="2578631076" sldId="490"/>
        </pc:sldMkLst>
        <pc:spChg chg="mod">
          <ac:chgData name="sue cullen" userId="2ac3ca16fbeb77f8" providerId="LiveId" clId="{6F437D49-9648-4AE4-A2A8-BD8361F3691A}" dt="2023-11-08T06:24:53.288" v="4287" actId="6549"/>
          <ac:spMkLst>
            <pc:docMk/>
            <pc:sldMk cId="2578631076" sldId="490"/>
            <ac:spMk id="2" creationId="{42DCB8DC-CE86-AA8D-EA93-11F6D1C1FCD5}"/>
          </ac:spMkLst>
        </pc:spChg>
        <pc:spChg chg="mod">
          <ac:chgData name="sue cullen" userId="2ac3ca16fbeb77f8" providerId="LiveId" clId="{6F437D49-9648-4AE4-A2A8-BD8361F3691A}" dt="2023-11-08T06:23:00.677" v="4223" actId="5793"/>
          <ac:spMkLst>
            <pc:docMk/>
            <pc:sldMk cId="2578631076" sldId="490"/>
            <ac:spMk id="3" creationId="{6B95D455-F52D-1FFF-9E59-9894CBF1D048}"/>
          </ac:spMkLst>
        </pc:spChg>
      </pc:sldChg>
      <pc:sldChg chg="modSp new del mod">
        <pc:chgData name="sue cullen" userId="2ac3ca16fbeb77f8" providerId="LiveId" clId="{6F437D49-9648-4AE4-A2A8-BD8361F3691A}" dt="2023-11-06T21:46:10.022" v="2187" actId="47"/>
        <pc:sldMkLst>
          <pc:docMk/>
          <pc:sldMk cId="3524321328" sldId="490"/>
        </pc:sldMkLst>
        <pc:spChg chg="mod">
          <ac:chgData name="sue cullen" userId="2ac3ca16fbeb77f8" providerId="LiveId" clId="{6F437D49-9648-4AE4-A2A8-BD8361F3691A}" dt="2023-11-06T21:44:56.662" v="2175" actId="20577"/>
          <ac:spMkLst>
            <pc:docMk/>
            <pc:sldMk cId="3524321328" sldId="490"/>
            <ac:spMk id="2" creationId="{A4C1794D-57F7-B7A2-8146-31973D25A9EC}"/>
          </ac:spMkLst>
        </pc:spChg>
        <pc:spChg chg="mod">
          <ac:chgData name="sue cullen" userId="2ac3ca16fbeb77f8" providerId="LiveId" clId="{6F437D49-9648-4AE4-A2A8-BD8361F3691A}" dt="2023-11-06T21:45:14.280" v="2177" actId="20577"/>
          <ac:spMkLst>
            <pc:docMk/>
            <pc:sldMk cId="3524321328" sldId="490"/>
            <ac:spMk id="3" creationId="{EA5B6D60-6635-E57D-F8D7-38F6B698B621}"/>
          </ac:spMkLst>
        </pc:spChg>
      </pc:sldChg>
      <pc:sldChg chg="new del">
        <pc:chgData name="sue cullen" userId="2ac3ca16fbeb77f8" providerId="LiveId" clId="{6F437D49-9648-4AE4-A2A8-BD8361F3691A}" dt="2023-11-07T06:04:17.293" v="2979" actId="47"/>
        <pc:sldMkLst>
          <pc:docMk/>
          <pc:sldMk cId="3900218320" sldId="490"/>
        </pc:sldMkLst>
      </pc:sldChg>
      <pc:sldChg chg="new del">
        <pc:chgData name="sue cullen" userId="2ac3ca16fbeb77f8" providerId="LiveId" clId="{6F437D49-9648-4AE4-A2A8-BD8361F3691A}" dt="2023-11-06T21:02:36.507" v="1719" actId="47"/>
        <pc:sldMkLst>
          <pc:docMk/>
          <pc:sldMk cId="2731202040" sldId="4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6DF1A-2633-4397-992C-7F987C7BA25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E6CE6A9C-FAEC-4F7A-B4DE-80AF81B01374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b="1" dirty="0"/>
            <a:t>WEB</a:t>
          </a:r>
        </a:p>
        <a:p>
          <a:r>
            <a:rPr lang="en-US" dirty="0"/>
            <a:t>6 goals</a:t>
          </a:r>
        </a:p>
        <a:p>
          <a:r>
            <a:rPr lang="en-US" dirty="0"/>
            <a:t>38 Success Indicators</a:t>
          </a:r>
        </a:p>
      </dgm:t>
    </dgm:pt>
    <dgm:pt modelId="{0FF9902A-34EE-4DC5-BDD9-36079CFA7204}" type="parTrans" cxnId="{387C3333-A89C-465E-854B-D95D3A6A269E}">
      <dgm:prSet/>
      <dgm:spPr/>
      <dgm:t>
        <a:bodyPr/>
        <a:lstStyle/>
        <a:p>
          <a:endParaRPr lang="en-US"/>
        </a:p>
      </dgm:t>
    </dgm:pt>
    <dgm:pt modelId="{42D1F0B4-77D3-420B-AD00-58BA379F9572}" type="sibTrans" cxnId="{387C3333-A89C-465E-854B-D95D3A6A269E}">
      <dgm:prSet/>
      <dgm:spPr/>
      <dgm:t>
        <a:bodyPr/>
        <a:lstStyle/>
        <a:p>
          <a:endParaRPr lang="en-US"/>
        </a:p>
      </dgm:t>
    </dgm:pt>
    <dgm:pt modelId="{94DAF141-FF6B-4705-8386-D69916D524AC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b="1" dirty="0"/>
            <a:t>INSTRUCTIONAL MATERIALS</a:t>
          </a:r>
        </a:p>
        <a:p>
          <a:r>
            <a:rPr lang="en-US" dirty="0"/>
            <a:t>7 Goals</a:t>
          </a:r>
        </a:p>
        <a:p>
          <a:r>
            <a:rPr lang="en-US" dirty="0"/>
            <a:t>32 Success Indicators</a:t>
          </a:r>
        </a:p>
      </dgm:t>
    </dgm:pt>
    <dgm:pt modelId="{B3F4CD47-5F04-4C31-8013-32424F1E0975}" type="parTrans" cxnId="{4762BF92-AE86-434F-A431-853147320CF7}">
      <dgm:prSet/>
      <dgm:spPr/>
      <dgm:t>
        <a:bodyPr/>
        <a:lstStyle/>
        <a:p>
          <a:endParaRPr lang="en-US"/>
        </a:p>
      </dgm:t>
    </dgm:pt>
    <dgm:pt modelId="{048DECF3-043A-4AEE-B837-BA4048361CCF}" type="sibTrans" cxnId="{4762BF92-AE86-434F-A431-853147320CF7}">
      <dgm:prSet/>
      <dgm:spPr/>
      <dgm:t>
        <a:bodyPr/>
        <a:lstStyle/>
        <a:p>
          <a:endParaRPr lang="en-US"/>
        </a:p>
      </dgm:t>
    </dgm:pt>
    <dgm:pt modelId="{2B47D1D0-1B03-42B1-B775-3CE9CEA755D1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3000" b="1" baseline="0" dirty="0"/>
            <a:t>PROCUREMENT</a:t>
          </a:r>
        </a:p>
        <a:p>
          <a:r>
            <a:rPr lang="en-US" sz="3000" baseline="0" dirty="0"/>
            <a:t>5 Goals </a:t>
          </a:r>
        </a:p>
        <a:p>
          <a:r>
            <a:rPr lang="en-US" sz="3000" baseline="0" dirty="0"/>
            <a:t>22 Success Indicators</a:t>
          </a:r>
        </a:p>
      </dgm:t>
    </dgm:pt>
    <dgm:pt modelId="{502E62C0-3B34-4133-8ED7-B2BC71F2464B}" type="sibTrans" cxnId="{4BD29D4E-DCB9-45B6-B5DF-EFB066855D0F}">
      <dgm:prSet/>
      <dgm:spPr/>
      <dgm:t>
        <a:bodyPr/>
        <a:lstStyle/>
        <a:p>
          <a:endParaRPr lang="en-US"/>
        </a:p>
      </dgm:t>
    </dgm:pt>
    <dgm:pt modelId="{1BFE5814-99FF-4B5B-834E-A6F7C5A4949A}" type="parTrans" cxnId="{4BD29D4E-DCB9-45B6-B5DF-EFB066855D0F}">
      <dgm:prSet/>
      <dgm:spPr/>
      <dgm:t>
        <a:bodyPr/>
        <a:lstStyle/>
        <a:p>
          <a:endParaRPr lang="en-US"/>
        </a:p>
      </dgm:t>
    </dgm:pt>
    <dgm:pt modelId="{A8292C0F-54AE-4DAD-992E-3EA8CEBBE94B}" type="pres">
      <dgm:prSet presAssocID="{1986DF1A-2633-4397-992C-7F987C7BA25D}" presName="Name0" presStyleCnt="0">
        <dgm:presLayoutVars>
          <dgm:dir/>
          <dgm:resizeHandles val="exact"/>
        </dgm:presLayoutVars>
      </dgm:prSet>
      <dgm:spPr/>
    </dgm:pt>
    <dgm:pt modelId="{3F9AA7DE-71B3-4223-808C-F8AA1DB0DF4F}" type="pres">
      <dgm:prSet presAssocID="{E6CE6A9C-FAEC-4F7A-B4DE-80AF81B01374}" presName="Name5" presStyleLbl="vennNode1" presStyleIdx="0" presStyleCnt="3" custScaleX="64913" custScaleY="64913">
        <dgm:presLayoutVars>
          <dgm:bulletEnabled val="1"/>
        </dgm:presLayoutVars>
      </dgm:prSet>
      <dgm:spPr/>
    </dgm:pt>
    <dgm:pt modelId="{C7BE041D-A5B0-4FFE-AD51-26F8E3707D89}" type="pres">
      <dgm:prSet presAssocID="{42D1F0B4-77D3-420B-AD00-58BA379F9572}" presName="space" presStyleCnt="0"/>
      <dgm:spPr/>
    </dgm:pt>
    <dgm:pt modelId="{17D73454-8016-4BCB-A054-FF1AC3E1BDDB}" type="pres">
      <dgm:prSet presAssocID="{94DAF141-FF6B-4705-8386-D69916D524AC}" presName="Name5" presStyleLbl="vennNode1" presStyleIdx="1" presStyleCnt="3" custScaleX="66557" custScaleY="66557">
        <dgm:presLayoutVars>
          <dgm:bulletEnabled val="1"/>
        </dgm:presLayoutVars>
      </dgm:prSet>
      <dgm:spPr/>
    </dgm:pt>
    <dgm:pt modelId="{76C05BFD-B3A3-4215-9121-5D69C46AB550}" type="pres">
      <dgm:prSet presAssocID="{048DECF3-043A-4AEE-B837-BA4048361CCF}" presName="space" presStyleCnt="0"/>
      <dgm:spPr/>
    </dgm:pt>
    <dgm:pt modelId="{5CF7B260-914E-4946-AC42-EE4231B978BA}" type="pres">
      <dgm:prSet presAssocID="{2B47D1D0-1B03-42B1-B775-3CE9CEA755D1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30CC819-5207-430B-9EBE-26B084934CF7}" type="presOf" srcId="{1986DF1A-2633-4397-992C-7F987C7BA25D}" destId="{A8292C0F-54AE-4DAD-992E-3EA8CEBBE94B}" srcOrd="0" destOrd="0" presId="urn:microsoft.com/office/officeart/2005/8/layout/venn3"/>
    <dgm:cxn modelId="{387C3333-A89C-465E-854B-D95D3A6A269E}" srcId="{1986DF1A-2633-4397-992C-7F987C7BA25D}" destId="{E6CE6A9C-FAEC-4F7A-B4DE-80AF81B01374}" srcOrd="0" destOrd="0" parTransId="{0FF9902A-34EE-4DC5-BDD9-36079CFA7204}" sibTransId="{42D1F0B4-77D3-420B-AD00-58BA379F9572}"/>
    <dgm:cxn modelId="{5B761D4C-EF68-4275-99C5-6EBF20ABA7D1}" type="presOf" srcId="{94DAF141-FF6B-4705-8386-D69916D524AC}" destId="{17D73454-8016-4BCB-A054-FF1AC3E1BDDB}" srcOrd="0" destOrd="0" presId="urn:microsoft.com/office/officeart/2005/8/layout/venn3"/>
    <dgm:cxn modelId="{4BD29D4E-DCB9-45B6-B5DF-EFB066855D0F}" srcId="{1986DF1A-2633-4397-992C-7F987C7BA25D}" destId="{2B47D1D0-1B03-42B1-B775-3CE9CEA755D1}" srcOrd="2" destOrd="0" parTransId="{1BFE5814-99FF-4B5B-834E-A6F7C5A4949A}" sibTransId="{502E62C0-3B34-4133-8ED7-B2BC71F2464B}"/>
    <dgm:cxn modelId="{307AA27F-25CD-44F4-96E6-FDEC457B840E}" type="presOf" srcId="{E6CE6A9C-FAEC-4F7A-B4DE-80AF81B01374}" destId="{3F9AA7DE-71B3-4223-808C-F8AA1DB0DF4F}" srcOrd="0" destOrd="0" presId="urn:microsoft.com/office/officeart/2005/8/layout/venn3"/>
    <dgm:cxn modelId="{4762BF92-AE86-434F-A431-853147320CF7}" srcId="{1986DF1A-2633-4397-992C-7F987C7BA25D}" destId="{94DAF141-FF6B-4705-8386-D69916D524AC}" srcOrd="1" destOrd="0" parTransId="{B3F4CD47-5F04-4C31-8013-32424F1E0975}" sibTransId="{048DECF3-043A-4AEE-B837-BA4048361CCF}"/>
    <dgm:cxn modelId="{DDD9F1F2-7F67-4D7C-8104-2D765BC2BD5E}" type="presOf" srcId="{2B47D1D0-1B03-42B1-B775-3CE9CEA755D1}" destId="{5CF7B260-914E-4946-AC42-EE4231B978BA}" srcOrd="0" destOrd="0" presId="urn:microsoft.com/office/officeart/2005/8/layout/venn3"/>
    <dgm:cxn modelId="{F05784DD-2076-43B4-9A89-2908485B3BDE}" type="presParOf" srcId="{A8292C0F-54AE-4DAD-992E-3EA8CEBBE94B}" destId="{3F9AA7DE-71B3-4223-808C-F8AA1DB0DF4F}" srcOrd="0" destOrd="0" presId="urn:microsoft.com/office/officeart/2005/8/layout/venn3"/>
    <dgm:cxn modelId="{AF6D6161-1384-48DD-B94A-82A426762C03}" type="presParOf" srcId="{A8292C0F-54AE-4DAD-992E-3EA8CEBBE94B}" destId="{C7BE041D-A5B0-4FFE-AD51-26F8E3707D89}" srcOrd="1" destOrd="0" presId="urn:microsoft.com/office/officeart/2005/8/layout/venn3"/>
    <dgm:cxn modelId="{2F52B72D-53F8-44D3-B9C1-A32C978FF93B}" type="presParOf" srcId="{A8292C0F-54AE-4DAD-992E-3EA8CEBBE94B}" destId="{17D73454-8016-4BCB-A054-FF1AC3E1BDDB}" srcOrd="2" destOrd="0" presId="urn:microsoft.com/office/officeart/2005/8/layout/venn3"/>
    <dgm:cxn modelId="{3DD774C0-EB75-48B7-BAC7-04DFE9ED351A}" type="presParOf" srcId="{A8292C0F-54AE-4DAD-992E-3EA8CEBBE94B}" destId="{76C05BFD-B3A3-4215-9121-5D69C46AB550}" srcOrd="3" destOrd="0" presId="urn:microsoft.com/office/officeart/2005/8/layout/venn3"/>
    <dgm:cxn modelId="{D24D7036-771B-4C62-A47C-57690C3C490F}" type="presParOf" srcId="{A8292C0F-54AE-4DAD-992E-3EA8CEBBE94B}" destId="{5CF7B260-914E-4946-AC42-EE4231B978B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6DF1A-2633-4397-992C-7F987C7BA25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2B47D1D0-1B03-42B1-B775-3CE9CEA755D1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/>
            <a:t>Procurement Priority</a:t>
          </a:r>
        </a:p>
        <a:p>
          <a:r>
            <a:rPr lang="en-US" dirty="0"/>
            <a:t>5 Goals </a:t>
          </a:r>
        </a:p>
        <a:p>
          <a:r>
            <a:rPr lang="en-US" dirty="0"/>
            <a:t>22 Success Indicators</a:t>
          </a:r>
        </a:p>
      </dgm:t>
      <dgm:extLst>
        <a:ext uri="{E40237B7-FDA0-4F09-8148-C483321AD2D9}">
          <dgm14:cNvPr xmlns:dgm14="http://schemas.microsoft.com/office/drawing/2010/diagram" id="0" name="" descr="Procurement Priority&#10;5 Goals &#10;22 Success Indicators&#10;"/>
        </a:ext>
      </dgm:extLst>
    </dgm:pt>
    <dgm:pt modelId="{1BFE5814-99FF-4B5B-834E-A6F7C5A4949A}" type="parTrans" cxnId="{4BD29D4E-DCB9-45B6-B5DF-EFB066855D0F}">
      <dgm:prSet/>
      <dgm:spPr/>
      <dgm:t>
        <a:bodyPr/>
        <a:lstStyle/>
        <a:p>
          <a:endParaRPr lang="en-US"/>
        </a:p>
      </dgm:t>
    </dgm:pt>
    <dgm:pt modelId="{502E62C0-3B34-4133-8ED7-B2BC71F2464B}" type="sibTrans" cxnId="{4BD29D4E-DCB9-45B6-B5DF-EFB066855D0F}">
      <dgm:prSet/>
      <dgm:spPr/>
      <dgm:t>
        <a:bodyPr/>
        <a:lstStyle/>
        <a:p>
          <a:endParaRPr lang="en-US"/>
        </a:p>
      </dgm:t>
    </dgm:pt>
    <dgm:pt modelId="{A8292C0F-54AE-4DAD-992E-3EA8CEBBE94B}" type="pres">
      <dgm:prSet presAssocID="{1986DF1A-2633-4397-992C-7F987C7BA25D}" presName="Name0" presStyleCnt="0">
        <dgm:presLayoutVars>
          <dgm:dir/>
          <dgm:resizeHandles val="exact"/>
        </dgm:presLayoutVars>
      </dgm:prSet>
      <dgm:spPr/>
    </dgm:pt>
    <dgm:pt modelId="{5CF7B260-914E-4946-AC42-EE4231B978BA}" type="pres">
      <dgm:prSet presAssocID="{2B47D1D0-1B03-42B1-B775-3CE9CEA755D1}" presName="Name5" presStyleLbl="vennNode1" presStyleIdx="0" presStyleCnt="1">
        <dgm:presLayoutVars>
          <dgm:bulletEnabled val="1"/>
        </dgm:presLayoutVars>
      </dgm:prSet>
      <dgm:spPr/>
    </dgm:pt>
  </dgm:ptLst>
  <dgm:cxnLst>
    <dgm:cxn modelId="{830CC819-5207-430B-9EBE-26B084934CF7}" type="presOf" srcId="{1986DF1A-2633-4397-992C-7F987C7BA25D}" destId="{A8292C0F-54AE-4DAD-992E-3EA8CEBBE94B}" srcOrd="0" destOrd="0" presId="urn:microsoft.com/office/officeart/2005/8/layout/venn3"/>
    <dgm:cxn modelId="{4BD29D4E-DCB9-45B6-B5DF-EFB066855D0F}" srcId="{1986DF1A-2633-4397-992C-7F987C7BA25D}" destId="{2B47D1D0-1B03-42B1-B775-3CE9CEA755D1}" srcOrd="0" destOrd="0" parTransId="{1BFE5814-99FF-4B5B-834E-A6F7C5A4949A}" sibTransId="{502E62C0-3B34-4133-8ED7-B2BC71F2464B}"/>
    <dgm:cxn modelId="{DDD9F1F2-7F67-4D7C-8104-2D765BC2BD5E}" type="presOf" srcId="{2B47D1D0-1B03-42B1-B775-3CE9CEA755D1}" destId="{5CF7B260-914E-4946-AC42-EE4231B978BA}" srcOrd="0" destOrd="0" presId="urn:microsoft.com/office/officeart/2005/8/layout/venn3"/>
    <dgm:cxn modelId="{D24D7036-771B-4C62-A47C-57690C3C490F}" type="presParOf" srcId="{A8292C0F-54AE-4DAD-992E-3EA8CEBBE94B}" destId="{5CF7B260-914E-4946-AC42-EE4231B978BA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B406F1-363C-49B8-AAFE-C19DD91F657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79E8F0F-E05F-47BC-B8CC-B183F3C49505}">
      <dgm:prSet phldrT="[Text]" custT="1"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Not Started </a:t>
          </a:r>
        </a:p>
      </dgm:t>
      <dgm:extLst>
        <a:ext uri="{E40237B7-FDA0-4F09-8148-C483321AD2D9}">
          <dgm14:cNvPr xmlns:dgm14="http://schemas.microsoft.com/office/drawing/2010/diagram" id="0" name="" descr="Arrow with text boxes showing progression of small to large : Not Started &#10;Initiated&#10;Defined &#10;Established&#10;Managed&#10;Optimizing &#10;"/>
        </a:ext>
      </dgm:extLst>
    </dgm:pt>
    <dgm:pt modelId="{46A71027-2658-4EC8-AF85-85E1B7A2F410}" type="parTrans" cxnId="{64F8CD0F-F8BE-40B0-9841-5BFF9108B4DB}">
      <dgm:prSet/>
      <dgm:spPr/>
      <dgm:t>
        <a:bodyPr/>
        <a:lstStyle/>
        <a:p>
          <a:endParaRPr lang="en-US"/>
        </a:p>
      </dgm:t>
    </dgm:pt>
    <dgm:pt modelId="{69216250-2887-4ACD-B3C3-4956EA91BFFA}" type="sibTrans" cxnId="{64F8CD0F-F8BE-40B0-9841-5BFF9108B4DB}">
      <dgm:prSet/>
      <dgm:spPr/>
      <dgm:t>
        <a:bodyPr/>
        <a:lstStyle/>
        <a:p>
          <a:endParaRPr lang="en-US"/>
        </a:p>
      </dgm:t>
    </dgm:pt>
    <dgm:pt modelId="{8AF3D7E8-BF2D-42C1-B316-1B0ED2D0499A}">
      <dgm:prSet phldrT="[Text]" custT="1"/>
      <dgm:spPr>
        <a:solidFill>
          <a:schemeClr val="accent2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Initiated</a:t>
          </a:r>
        </a:p>
      </dgm:t>
      <dgm:extLst>
        <a:ext uri="{E40237B7-FDA0-4F09-8148-C483321AD2D9}">
          <dgm14:cNvPr xmlns:dgm14="http://schemas.microsoft.com/office/drawing/2010/diagram" id="0" name="" descr="Arrow with text boxes showing progression of small to large : Not Started &#10;Initiated&#10;Defined &#10;Established&#10;Managed&#10;Optimizing &#10;"/>
        </a:ext>
      </dgm:extLst>
    </dgm:pt>
    <dgm:pt modelId="{36FA8C6D-9791-4DEE-BDDF-87D182ADCA21}" type="parTrans" cxnId="{D438B31A-C541-45FE-BEC3-8D9118194C26}">
      <dgm:prSet/>
      <dgm:spPr/>
      <dgm:t>
        <a:bodyPr/>
        <a:lstStyle/>
        <a:p>
          <a:endParaRPr lang="en-US"/>
        </a:p>
      </dgm:t>
    </dgm:pt>
    <dgm:pt modelId="{A3451701-EA3B-4DE3-9D62-1C0C4EF97749}" type="sibTrans" cxnId="{D438B31A-C541-45FE-BEC3-8D9118194C26}">
      <dgm:prSet/>
      <dgm:spPr/>
      <dgm:t>
        <a:bodyPr/>
        <a:lstStyle/>
        <a:p>
          <a:endParaRPr lang="en-US"/>
        </a:p>
      </dgm:t>
    </dgm:pt>
    <dgm:pt modelId="{BFF997BB-B3C3-46C5-9C98-A4433B7C5ADA}">
      <dgm:prSet phldrT="[Text]" custT="1"/>
      <dgm:spPr>
        <a:solidFill>
          <a:srgbClr val="FFC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Defined</a:t>
          </a:r>
          <a:r>
            <a:rPr lang="en-US" sz="210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Arrow with text boxes showing progression of small to large : Not Started &#10;Initiated&#10;Defined &#10;Established&#10;Managed&#10;Optimizing &#10;"/>
        </a:ext>
      </dgm:extLst>
    </dgm:pt>
    <dgm:pt modelId="{C6C9E253-AD3F-49C1-8E28-EE02F797A85E}" type="parTrans" cxnId="{6702B41B-0C5E-4B4C-B892-0DAEF4E79376}">
      <dgm:prSet/>
      <dgm:spPr/>
      <dgm:t>
        <a:bodyPr/>
        <a:lstStyle/>
        <a:p>
          <a:endParaRPr lang="en-US"/>
        </a:p>
      </dgm:t>
    </dgm:pt>
    <dgm:pt modelId="{FE0A1701-A1B2-4B96-A694-7B60047053EA}" type="sibTrans" cxnId="{6702B41B-0C5E-4B4C-B892-0DAEF4E79376}">
      <dgm:prSet/>
      <dgm:spPr/>
      <dgm:t>
        <a:bodyPr/>
        <a:lstStyle/>
        <a:p>
          <a:endParaRPr lang="en-US"/>
        </a:p>
      </dgm:t>
    </dgm:pt>
    <dgm:pt modelId="{D807EB40-49AD-4A63-9A0A-45255D4A3145}">
      <dgm:prSet phldrT="[Text]" custT="1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Established</a:t>
          </a:r>
        </a:p>
      </dgm:t>
      <dgm:extLst>
        <a:ext uri="{E40237B7-FDA0-4F09-8148-C483321AD2D9}">
          <dgm14:cNvPr xmlns:dgm14="http://schemas.microsoft.com/office/drawing/2010/diagram" id="0" name="" descr="Arrow with text boxes showing progression of small to large : Not Started &#10;Initiated&#10;Defined &#10;Established&#10;Managed&#10;Optimizing &#10;"/>
        </a:ext>
      </dgm:extLst>
    </dgm:pt>
    <dgm:pt modelId="{96FDF619-83ED-4BDD-9514-A92438C57DF0}" type="parTrans" cxnId="{4C8310D7-97FB-440C-AE22-3F2379DF741F}">
      <dgm:prSet/>
      <dgm:spPr/>
      <dgm:t>
        <a:bodyPr/>
        <a:lstStyle/>
        <a:p>
          <a:endParaRPr lang="en-US"/>
        </a:p>
      </dgm:t>
    </dgm:pt>
    <dgm:pt modelId="{8070510F-C0F9-4048-AD38-778879CC7A4F}" type="sibTrans" cxnId="{4C8310D7-97FB-440C-AE22-3F2379DF741F}">
      <dgm:prSet/>
      <dgm:spPr/>
      <dgm:t>
        <a:bodyPr/>
        <a:lstStyle/>
        <a:p>
          <a:endParaRPr lang="en-US"/>
        </a:p>
      </dgm:t>
    </dgm:pt>
    <dgm:pt modelId="{A2037107-C420-405F-A0E2-F1A02B10D8F8}">
      <dgm:prSet phldrT="[Text]" custT="1"/>
      <dgm:spPr>
        <a:solidFill>
          <a:srgbClr val="92D05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Managed</a:t>
          </a:r>
        </a:p>
      </dgm:t>
      <dgm:extLst>
        <a:ext uri="{E40237B7-FDA0-4F09-8148-C483321AD2D9}">
          <dgm14:cNvPr xmlns:dgm14="http://schemas.microsoft.com/office/drawing/2010/diagram" id="0" name="" descr="Arrow with text boxes showing progression of small to large : Not Started &#10;Initiated&#10;Defined &#10;Established&#10;Managed&#10;Optimizing &#10;"/>
        </a:ext>
      </dgm:extLst>
    </dgm:pt>
    <dgm:pt modelId="{11359431-B732-455D-92D5-5E260815D865}" type="parTrans" cxnId="{06ED6B61-2A8B-459F-BEA7-FB5F9F6BB073}">
      <dgm:prSet/>
      <dgm:spPr/>
      <dgm:t>
        <a:bodyPr/>
        <a:lstStyle/>
        <a:p>
          <a:endParaRPr lang="en-US"/>
        </a:p>
      </dgm:t>
    </dgm:pt>
    <dgm:pt modelId="{58E240B3-462C-40FC-85CE-2FE22B1BD50F}" type="sibTrans" cxnId="{06ED6B61-2A8B-459F-BEA7-FB5F9F6BB073}">
      <dgm:prSet/>
      <dgm:spPr/>
      <dgm:t>
        <a:bodyPr/>
        <a:lstStyle/>
        <a:p>
          <a:endParaRPr lang="en-US"/>
        </a:p>
      </dgm:t>
    </dgm:pt>
    <dgm:pt modelId="{1163A389-49C3-48CB-9BFE-73657A00DE0D}">
      <dgm:prSet phldrT="[Text]" custT="1"/>
      <dgm:spPr>
        <a:solidFill>
          <a:srgbClr val="00B05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Optimizing</a:t>
          </a:r>
          <a:r>
            <a:rPr lang="en-US" sz="220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Arrow with text boxes showing progression of small to large : Not Started &#10;Initiated&#10;Defined &#10;Established&#10;Managed&#10;Optimizing &#10;"/>
        </a:ext>
      </dgm:extLst>
    </dgm:pt>
    <dgm:pt modelId="{B2C33ECC-CC87-429B-9C4D-AD0F23420232}" type="parTrans" cxnId="{047B65B9-1934-442D-A209-BC60510172D4}">
      <dgm:prSet/>
      <dgm:spPr/>
      <dgm:t>
        <a:bodyPr/>
        <a:lstStyle/>
        <a:p>
          <a:endParaRPr lang="en-US"/>
        </a:p>
      </dgm:t>
    </dgm:pt>
    <dgm:pt modelId="{A47FA4AD-12D8-4ED8-9D1D-9FE082275A2A}" type="sibTrans" cxnId="{047B65B9-1934-442D-A209-BC60510172D4}">
      <dgm:prSet/>
      <dgm:spPr/>
      <dgm:t>
        <a:bodyPr/>
        <a:lstStyle/>
        <a:p>
          <a:endParaRPr lang="en-US"/>
        </a:p>
      </dgm:t>
    </dgm:pt>
    <dgm:pt modelId="{0579A576-455F-4E87-AE19-B73CB539EAC1}" type="pres">
      <dgm:prSet presAssocID="{2EB406F1-363C-49B8-AAFE-C19DD91F6570}" presName="CompostProcess" presStyleCnt="0">
        <dgm:presLayoutVars>
          <dgm:dir/>
          <dgm:resizeHandles val="exact"/>
        </dgm:presLayoutVars>
      </dgm:prSet>
      <dgm:spPr/>
    </dgm:pt>
    <dgm:pt modelId="{59A52884-57DA-4690-89AA-69C63D53AD6B}" type="pres">
      <dgm:prSet presAssocID="{2EB406F1-363C-49B8-AAFE-C19DD91F6570}" presName="arrow" presStyleLbl="bgShp" presStyleIdx="0" presStyleCnt="1" custScaleX="117647" custLinFactNeighborX="1475" custLinFactNeighborY="2200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  <a:ln w="25400">
          <a:solidFill>
            <a:schemeClr val="dk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BE6A655-E048-4046-A0E1-59798EFDE33E}" type="pres">
      <dgm:prSet presAssocID="{2EB406F1-363C-49B8-AAFE-C19DD91F6570}" presName="linearProcess" presStyleCnt="0"/>
      <dgm:spPr/>
    </dgm:pt>
    <dgm:pt modelId="{FEC2EA1D-1328-43E6-9FFB-CD8209647537}" type="pres">
      <dgm:prSet presAssocID="{079E8F0F-E05F-47BC-B8CC-B183F3C49505}" presName="textNode" presStyleLbl="node1" presStyleIdx="0" presStyleCnt="6" custScaleY="20630" custLinFactNeighborX="49400">
        <dgm:presLayoutVars>
          <dgm:bulletEnabled val="1"/>
        </dgm:presLayoutVars>
      </dgm:prSet>
      <dgm:spPr/>
    </dgm:pt>
    <dgm:pt modelId="{A9E23016-8E76-4F88-AAB0-8AB3C9FF03BE}" type="pres">
      <dgm:prSet presAssocID="{69216250-2887-4ACD-B3C3-4956EA91BFFA}" presName="sibTrans" presStyleCnt="0"/>
      <dgm:spPr/>
    </dgm:pt>
    <dgm:pt modelId="{ED34628F-FC01-4BC4-AC35-663E74A71604}" type="pres">
      <dgm:prSet presAssocID="{8AF3D7E8-BF2D-42C1-B316-1B0ED2D0499A}" presName="textNode" presStyleLbl="node1" presStyleIdx="1" presStyleCnt="6" custScaleY="31897">
        <dgm:presLayoutVars>
          <dgm:bulletEnabled val="1"/>
        </dgm:presLayoutVars>
      </dgm:prSet>
      <dgm:spPr/>
    </dgm:pt>
    <dgm:pt modelId="{6AAA2C03-114E-433A-9A4F-CAFE5301BF27}" type="pres">
      <dgm:prSet presAssocID="{A3451701-EA3B-4DE3-9D62-1C0C4EF97749}" presName="sibTrans" presStyleCnt="0"/>
      <dgm:spPr/>
    </dgm:pt>
    <dgm:pt modelId="{663EB2B8-8159-416B-817E-C56CB0FA8EDF}" type="pres">
      <dgm:prSet presAssocID="{BFF997BB-B3C3-46C5-9C98-A4433B7C5ADA}" presName="textNode" presStyleLbl="node1" presStyleIdx="2" presStyleCnt="6" custScaleY="51213" custLinFactNeighborX="-37050">
        <dgm:presLayoutVars>
          <dgm:bulletEnabled val="1"/>
        </dgm:presLayoutVars>
      </dgm:prSet>
      <dgm:spPr/>
    </dgm:pt>
    <dgm:pt modelId="{DD5CA57A-B534-49AB-ACE2-277B7D918245}" type="pres">
      <dgm:prSet presAssocID="{FE0A1701-A1B2-4B96-A694-7B60047053EA}" presName="sibTrans" presStyleCnt="0"/>
      <dgm:spPr/>
    </dgm:pt>
    <dgm:pt modelId="{5F0A22DC-9F96-4BB6-A846-B2366EC7148C}" type="pres">
      <dgm:prSet presAssocID="{D807EB40-49AD-4A63-9A0A-45255D4A3145}" presName="textNode" presStyleLbl="node1" presStyleIdx="3" presStyleCnt="6" custScaleY="102256" custLinFactNeighborX="-50000">
        <dgm:presLayoutVars>
          <dgm:bulletEnabled val="1"/>
        </dgm:presLayoutVars>
      </dgm:prSet>
      <dgm:spPr/>
    </dgm:pt>
    <dgm:pt modelId="{4FD3DA76-44EC-4EE4-869A-DE9428ABAA0F}" type="pres">
      <dgm:prSet presAssocID="{8070510F-C0F9-4048-AD38-778879CC7A4F}" presName="sibTrans" presStyleCnt="0"/>
      <dgm:spPr/>
    </dgm:pt>
    <dgm:pt modelId="{9B2FAC1C-F4C0-4673-A8FD-CD8CA315BD19}" type="pres">
      <dgm:prSet presAssocID="{A2037107-C420-405F-A0E2-F1A02B10D8F8}" presName="textNode" presStyleLbl="node1" presStyleIdx="4" presStyleCnt="6" custScaleY="101487" custLinFactNeighborX="-74100">
        <dgm:presLayoutVars>
          <dgm:bulletEnabled val="1"/>
        </dgm:presLayoutVars>
      </dgm:prSet>
      <dgm:spPr/>
    </dgm:pt>
    <dgm:pt modelId="{6016323F-A6E1-4AC3-A6B5-FE1DD1B604D0}" type="pres">
      <dgm:prSet presAssocID="{58E240B3-462C-40FC-85CE-2FE22B1BD50F}" presName="sibTrans" presStyleCnt="0"/>
      <dgm:spPr/>
    </dgm:pt>
    <dgm:pt modelId="{97806AD0-A043-4481-A389-39C183737197}" type="pres">
      <dgm:prSet presAssocID="{1163A389-49C3-48CB-9BFE-73657A00DE0D}" presName="textNode" presStyleLbl="node1" presStyleIdx="5" presStyleCnt="6" custScaleY="99949" custLinFactNeighborX="-98800" custLinFactNeighborY="385">
        <dgm:presLayoutVars>
          <dgm:bulletEnabled val="1"/>
        </dgm:presLayoutVars>
      </dgm:prSet>
      <dgm:spPr/>
    </dgm:pt>
  </dgm:ptLst>
  <dgm:cxnLst>
    <dgm:cxn modelId="{64F8CD0F-F8BE-40B0-9841-5BFF9108B4DB}" srcId="{2EB406F1-363C-49B8-AAFE-C19DD91F6570}" destId="{079E8F0F-E05F-47BC-B8CC-B183F3C49505}" srcOrd="0" destOrd="0" parTransId="{46A71027-2658-4EC8-AF85-85E1B7A2F410}" sibTransId="{69216250-2887-4ACD-B3C3-4956EA91BFFA}"/>
    <dgm:cxn modelId="{D438B31A-C541-45FE-BEC3-8D9118194C26}" srcId="{2EB406F1-363C-49B8-AAFE-C19DD91F6570}" destId="{8AF3D7E8-BF2D-42C1-B316-1B0ED2D0499A}" srcOrd="1" destOrd="0" parTransId="{36FA8C6D-9791-4DEE-BDDF-87D182ADCA21}" sibTransId="{A3451701-EA3B-4DE3-9D62-1C0C4EF97749}"/>
    <dgm:cxn modelId="{6702B41B-0C5E-4B4C-B892-0DAEF4E79376}" srcId="{2EB406F1-363C-49B8-AAFE-C19DD91F6570}" destId="{BFF997BB-B3C3-46C5-9C98-A4433B7C5ADA}" srcOrd="2" destOrd="0" parTransId="{C6C9E253-AD3F-49C1-8E28-EE02F797A85E}" sibTransId="{FE0A1701-A1B2-4B96-A694-7B60047053EA}"/>
    <dgm:cxn modelId="{3ED7F242-AEB3-4D08-A1E0-71081D8492D7}" type="presOf" srcId="{079E8F0F-E05F-47BC-B8CC-B183F3C49505}" destId="{FEC2EA1D-1328-43E6-9FFB-CD8209647537}" srcOrd="0" destOrd="0" presId="urn:microsoft.com/office/officeart/2005/8/layout/hProcess9"/>
    <dgm:cxn modelId="{CB2FEA50-D6AB-4991-809C-AA62CB01F73A}" type="presOf" srcId="{2EB406F1-363C-49B8-AAFE-C19DD91F6570}" destId="{0579A576-455F-4E87-AE19-B73CB539EAC1}" srcOrd="0" destOrd="0" presId="urn:microsoft.com/office/officeart/2005/8/layout/hProcess9"/>
    <dgm:cxn modelId="{310A1053-8B8A-4DDB-AE5B-42B77ADD9F56}" type="presOf" srcId="{1163A389-49C3-48CB-9BFE-73657A00DE0D}" destId="{97806AD0-A043-4481-A389-39C183737197}" srcOrd="0" destOrd="0" presId="urn:microsoft.com/office/officeart/2005/8/layout/hProcess9"/>
    <dgm:cxn modelId="{06ED6B61-2A8B-459F-BEA7-FB5F9F6BB073}" srcId="{2EB406F1-363C-49B8-AAFE-C19DD91F6570}" destId="{A2037107-C420-405F-A0E2-F1A02B10D8F8}" srcOrd="4" destOrd="0" parTransId="{11359431-B732-455D-92D5-5E260815D865}" sibTransId="{58E240B3-462C-40FC-85CE-2FE22B1BD50F}"/>
    <dgm:cxn modelId="{FE9C3476-CE32-43C5-99D9-9178C1712C40}" type="presOf" srcId="{8AF3D7E8-BF2D-42C1-B316-1B0ED2D0499A}" destId="{ED34628F-FC01-4BC4-AC35-663E74A71604}" srcOrd="0" destOrd="0" presId="urn:microsoft.com/office/officeart/2005/8/layout/hProcess9"/>
    <dgm:cxn modelId="{9FD65BAA-16E0-4DF2-B53E-31A5936A85BA}" type="presOf" srcId="{D807EB40-49AD-4A63-9A0A-45255D4A3145}" destId="{5F0A22DC-9F96-4BB6-A846-B2366EC7148C}" srcOrd="0" destOrd="0" presId="urn:microsoft.com/office/officeart/2005/8/layout/hProcess9"/>
    <dgm:cxn modelId="{C2A5CFB5-0D0D-4D7F-9117-61BD3E2A4CC2}" type="presOf" srcId="{BFF997BB-B3C3-46C5-9C98-A4433B7C5ADA}" destId="{663EB2B8-8159-416B-817E-C56CB0FA8EDF}" srcOrd="0" destOrd="0" presId="urn:microsoft.com/office/officeart/2005/8/layout/hProcess9"/>
    <dgm:cxn modelId="{047B65B9-1934-442D-A209-BC60510172D4}" srcId="{2EB406F1-363C-49B8-AAFE-C19DD91F6570}" destId="{1163A389-49C3-48CB-9BFE-73657A00DE0D}" srcOrd="5" destOrd="0" parTransId="{B2C33ECC-CC87-429B-9C4D-AD0F23420232}" sibTransId="{A47FA4AD-12D8-4ED8-9D1D-9FE082275A2A}"/>
    <dgm:cxn modelId="{4C8310D7-97FB-440C-AE22-3F2379DF741F}" srcId="{2EB406F1-363C-49B8-AAFE-C19DD91F6570}" destId="{D807EB40-49AD-4A63-9A0A-45255D4A3145}" srcOrd="3" destOrd="0" parTransId="{96FDF619-83ED-4BDD-9514-A92438C57DF0}" sibTransId="{8070510F-C0F9-4048-AD38-778879CC7A4F}"/>
    <dgm:cxn modelId="{736432EC-F5BB-49DB-B610-11783DD97FB8}" type="presOf" srcId="{A2037107-C420-405F-A0E2-F1A02B10D8F8}" destId="{9B2FAC1C-F4C0-4673-A8FD-CD8CA315BD19}" srcOrd="0" destOrd="0" presId="urn:microsoft.com/office/officeart/2005/8/layout/hProcess9"/>
    <dgm:cxn modelId="{B0A196DB-A7A4-4AD6-B2F4-B9AC44FB6BF4}" type="presParOf" srcId="{0579A576-455F-4E87-AE19-B73CB539EAC1}" destId="{59A52884-57DA-4690-89AA-69C63D53AD6B}" srcOrd="0" destOrd="0" presId="urn:microsoft.com/office/officeart/2005/8/layout/hProcess9"/>
    <dgm:cxn modelId="{B7E32A80-6298-484C-9B52-B88557705282}" type="presParOf" srcId="{0579A576-455F-4E87-AE19-B73CB539EAC1}" destId="{1BE6A655-E048-4046-A0E1-59798EFDE33E}" srcOrd="1" destOrd="0" presId="urn:microsoft.com/office/officeart/2005/8/layout/hProcess9"/>
    <dgm:cxn modelId="{0A7CF9FE-C70D-444F-A645-4E2ABB643E71}" type="presParOf" srcId="{1BE6A655-E048-4046-A0E1-59798EFDE33E}" destId="{FEC2EA1D-1328-43E6-9FFB-CD8209647537}" srcOrd="0" destOrd="0" presId="urn:microsoft.com/office/officeart/2005/8/layout/hProcess9"/>
    <dgm:cxn modelId="{9B480B24-2CFD-422B-91F9-982CF11833E1}" type="presParOf" srcId="{1BE6A655-E048-4046-A0E1-59798EFDE33E}" destId="{A9E23016-8E76-4F88-AAB0-8AB3C9FF03BE}" srcOrd="1" destOrd="0" presId="urn:microsoft.com/office/officeart/2005/8/layout/hProcess9"/>
    <dgm:cxn modelId="{052AEAFC-6695-4BA5-B3E5-B3D0BFCCDB73}" type="presParOf" srcId="{1BE6A655-E048-4046-A0E1-59798EFDE33E}" destId="{ED34628F-FC01-4BC4-AC35-663E74A71604}" srcOrd="2" destOrd="0" presId="urn:microsoft.com/office/officeart/2005/8/layout/hProcess9"/>
    <dgm:cxn modelId="{C6E1FC2C-6916-48EC-A87A-81E3378F035A}" type="presParOf" srcId="{1BE6A655-E048-4046-A0E1-59798EFDE33E}" destId="{6AAA2C03-114E-433A-9A4F-CAFE5301BF27}" srcOrd="3" destOrd="0" presId="urn:microsoft.com/office/officeart/2005/8/layout/hProcess9"/>
    <dgm:cxn modelId="{D9787A17-17CF-4C15-80F4-5F06B468617C}" type="presParOf" srcId="{1BE6A655-E048-4046-A0E1-59798EFDE33E}" destId="{663EB2B8-8159-416B-817E-C56CB0FA8EDF}" srcOrd="4" destOrd="0" presId="urn:microsoft.com/office/officeart/2005/8/layout/hProcess9"/>
    <dgm:cxn modelId="{659A2609-0D19-47B9-95D3-C0B4FE24A150}" type="presParOf" srcId="{1BE6A655-E048-4046-A0E1-59798EFDE33E}" destId="{DD5CA57A-B534-49AB-ACE2-277B7D918245}" srcOrd="5" destOrd="0" presId="urn:microsoft.com/office/officeart/2005/8/layout/hProcess9"/>
    <dgm:cxn modelId="{E81AE900-A275-44D8-9846-543EBCB38AA0}" type="presParOf" srcId="{1BE6A655-E048-4046-A0E1-59798EFDE33E}" destId="{5F0A22DC-9F96-4BB6-A846-B2366EC7148C}" srcOrd="6" destOrd="0" presId="urn:microsoft.com/office/officeart/2005/8/layout/hProcess9"/>
    <dgm:cxn modelId="{48E4E300-657F-41B1-96B9-E74E190E1AEA}" type="presParOf" srcId="{1BE6A655-E048-4046-A0E1-59798EFDE33E}" destId="{4FD3DA76-44EC-4EE4-869A-DE9428ABAA0F}" srcOrd="7" destOrd="0" presId="urn:microsoft.com/office/officeart/2005/8/layout/hProcess9"/>
    <dgm:cxn modelId="{6FA4AD7D-D195-495F-B452-EE4476CC4E9F}" type="presParOf" srcId="{1BE6A655-E048-4046-A0E1-59798EFDE33E}" destId="{9B2FAC1C-F4C0-4673-A8FD-CD8CA315BD19}" srcOrd="8" destOrd="0" presId="urn:microsoft.com/office/officeart/2005/8/layout/hProcess9"/>
    <dgm:cxn modelId="{28344CA7-E5F6-428C-82EF-63FA0F459DBB}" type="presParOf" srcId="{1BE6A655-E048-4046-A0E1-59798EFDE33E}" destId="{6016323F-A6E1-4AC3-A6B5-FE1DD1B604D0}" srcOrd="9" destOrd="0" presId="urn:microsoft.com/office/officeart/2005/8/layout/hProcess9"/>
    <dgm:cxn modelId="{EB2ACBD3-A739-4653-BE63-DE840A790339}" type="presParOf" srcId="{1BE6A655-E048-4046-A0E1-59798EFDE33E}" destId="{97806AD0-A043-4481-A389-39C183737197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1EC35F-FBAE-4F51-89DC-A77309B3732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2300E-E5ED-4563-9052-89D1CB6D03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High Probability Low Impact</a:t>
          </a:r>
        </a:p>
      </dgm:t>
      <dgm:extLst>
        <a:ext uri="{E40237B7-FDA0-4F09-8148-C483321AD2D9}">
          <dgm14:cNvPr xmlns:dgm14="http://schemas.microsoft.com/office/drawing/2010/diagram" id="0" name="" descr="High Probability Low Impact= Medium&#10;High Probability High Impact= high &#10;Low Probability Low Impact= low&#10;Low Probability High Impact= medium&#10;"/>
        </a:ext>
      </dgm:extLst>
    </dgm:pt>
    <dgm:pt modelId="{48C1FA5B-AF5F-425F-9608-294D540479F9}" type="parTrans" cxnId="{06B1A853-172A-4C88-A8D0-124FA388E73A}">
      <dgm:prSet/>
      <dgm:spPr/>
      <dgm:t>
        <a:bodyPr/>
        <a:lstStyle/>
        <a:p>
          <a:endParaRPr lang="en-US"/>
        </a:p>
      </dgm:t>
    </dgm:pt>
    <dgm:pt modelId="{271F7948-DFC6-4879-961C-B620180F543D}" type="sibTrans" cxnId="{06B1A853-172A-4C88-A8D0-124FA388E73A}">
      <dgm:prSet/>
      <dgm:spPr/>
      <dgm:t>
        <a:bodyPr/>
        <a:lstStyle/>
        <a:p>
          <a:endParaRPr lang="en-US"/>
        </a:p>
      </dgm:t>
    </dgm:pt>
    <dgm:pt modelId="{67EB06CB-C4EE-426F-AFEF-E4FE6C443D8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High Probability High Impact</a:t>
          </a:r>
        </a:p>
      </dgm:t>
      <dgm:extLst>
        <a:ext uri="{E40237B7-FDA0-4F09-8148-C483321AD2D9}">
          <dgm14:cNvPr xmlns:dgm14="http://schemas.microsoft.com/office/drawing/2010/diagram" id="0" name="" descr="High Probability Low Impact= Medium&#10;High Probability High Impact= high &#10;Low Probability Low Impact= low&#10;Low Probability High Impact= medium&#10;"/>
        </a:ext>
      </dgm:extLst>
    </dgm:pt>
    <dgm:pt modelId="{7EAF1036-C631-4C2F-A527-E2486D37353E}" type="parTrans" cxnId="{4FA725BB-96E5-47E2-912F-9121F9B5D869}">
      <dgm:prSet/>
      <dgm:spPr/>
      <dgm:t>
        <a:bodyPr/>
        <a:lstStyle/>
        <a:p>
          <a:endParaRPr lang="en-US"/>
        </a:p>
      </dgm:t>
    </dgm:pt>
    <dgm:pt modelId="{7B6A7E7A-F433-4C59-9A04-DBF9178E54BC}" type="sibTrans" cxnId="{4FA725BB-96E5-47E2-912F-9121F9B5D869}">
      <dgm:prSet/>
      <dgm:spPr/>
      <dgm:t>
        <a:bodyPr/>
        <a:lstStyle/>
        <a:p>
          <a:endParaRPr lang="en-US"/>
        </a:p>
      </dgm:t>
    </dgm:pt>
    <dgm:pt modelId="{AAB29620-836D-4B31-A383-0A91A5A2C3F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Low Probability Low Impact</a:t>
          </a:r>
        </a:p>
      </dgm:t>
      <dgm:extLst>
        <a:ext uri="{E40237B7-FDA0-4F09-8148-C483321AD2D9}">
          <dgm14:cNvPr xmlns:dgm14="http://schemas.microsoft.com/office/drawing/2010/diagram" id="0" name="" descr="High Probability Low Impact= Medium&#10;High Probability High Impact= high &#10;Low Probability Low Impact= low&#10;Low Probability High Impact= medium&#10;"/>
        </a:ext>
      </dgm:extLst>
    </dgm:pt>
    <dgm:pt modelId="{3B662048-79F1-47FE-B807-AD36EF5A82BA}" type="parTrans" cxnId="{37D3EF9F-58EB-4817-9578-F279C503D36A}">
      <dgm:prSet/>
      <dgm:spPr/>
      <dgm:t>
        <a:bodyPr/>
        <a:lstStyle/>
        <a:p>
          <a:endParaRPr lang="en-US"/>
        </a:p>
      </dgm:t>
    </dgm:pt>
    <dgm:pt modelId="{2C02A995-2037-45DA-B3DF-3A2138506655}" type="sibTrans" cxnId="{37D3EF9F-58EB-4817-9578-F279C503D36A}">
      <dgm:prSet/>
      <dgm:spPr/>
      <dgm:t>
        <a:bodyPr/>
        <a:lstStyle/>
        <a:p>
          <a:endParaRPr lang="en-US"/>
        </a:p>
      </dgm:t>
    </dgm:pt>
    <dgm:pt modelId="{A60100C2-69BE-4E13-A2FC-CBA34954660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Low Probability High Impact</a:t>
          </a:r>
        </a:p>
      </dgm:t>
      <dgm:extLst>
        <a:ext uri="{E40237B7-FDA0-4F09-8148-C483321AD2D9}">
          <dgm14:cNvPr xmlns:dgm14="http://schemas.microsoft.com/office/drawing/2010/diagram" id="0" name="" descr="High Probability Low Impact= Medium&#10;High Probability High Impact= high &#10;Low Probability Low Impact= low&#10;Low Probability High Impact= medium&#10;"/>
        </a:ext>
      </dgm:extLst>
    </dgm:pt>
    <dgm:pt modelId="{0F1A03BA-0C46-4C4E-A5F4-1A9A885F9A02}" type="parTrans" cxnId="{A53A824F-8FC5-47D8-BDD8-E1467FE7F5CF}">
      <dgm:prSet/>
      <dgm:spPr/>
      <dgm:t>
        <a:bodyPr/>
        <a:lstStyle/>
        <a:p>
          <a:endParaRPr lang="en-US"/>
        </a:p>
      </dgm:t>
    </dgm:pt>
    <dgm:pt modelId="{6A7EF9DC-7BCC-42AD-A005-2F96AC964C31}" type="sibTrans" cxnId="{A53A824F-8FC5-47D8-BDD8-E1467FE7F5CF}">
      <dgm:prSet/>
      <dgm:spPr/>
      <dgm:t>
        <a:bodyPr/>
        <a:lstStyle/>
        <a:p>
          <a:endParaRPr lang="en-US"/>
        </a:p>
      </dgm:t>
    </dgm:pt>
    <dgm:pt modelId="{E30FE347-060B-4906-B125-83E4FB096F24}" type="pres">
      <dgm:prSet presAssocID="{D11EC35F-FBAE-4F51-89DC-A77309B37321}" presName="matrix" presStyleCnt="0">
        <dgm:presLayoutVars>
          <dgm:chMax val="1"/>
          <dgm:dir/>
          <dgm:resizeHandles val="exact"/>
        </dgm:presLayoutVars>
      </dgm:prSet>
      <dgm:spPr/>
    </dgm:pt>
    <dgm:pt modelId="{BDDF3AE4-D3C3-4055-B0A1-C781B2A302BE}" type="pres">
      <dgm:prSet presAssocID="{D11EC35F-FBAE-4F51-89DC-A77309B37321}" presName="axisShape" presStyleLbl="bgShp" presStyleIdx="0" presStyleCnt="1"/>
      <dgm:spPr>
        <a:solidFill>
          <a:srgbClr val="FFC000"/>
        </a:solidFill>
      </dgm:spPr>
    </dgm:pt>
    <dgm:pt modelId="{B0F7037A-B4AD-4001-ACDC-145ED84468D4}" type="pres">
      <dgm:prSet presAssocID="{D11EC35F-FBAE-4F51-89DC-A77309B3732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AD792E-D063-4300-9ABD-2ACD3C00C54C}" type="pres">
      <dgm:prSet presAssocID="{D11EC35F-FBAE-4F51-89DC-A77309B3732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466D08-434F-491E-BD30-96D2EE1E5AA8}" type="pres">
      <dgm:prSet presAssocID="{D11EC35F-FBAE-4F51-89DC-A77309B3732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11D2018-A046-40FF-9043-C7AED9FE5868}" type="pres">
      <dgm:prSet presAssocID="{D11EC35F-FBAE-4F51-89DC-A77309B3732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A03C10B-C21F-4537-91F2-2BF8877F4A89}" type="presOf" srcId="{AAB29620-836D-4B31-A383-0A91A5A2C3F6}" destId="{1D466D08-434F-491E-BD30-96D2EE1E5AA8}" srcOrd="0" destOrd="0" presId="urn:microsoft.com/office/officeart/2005/8/layout/matrix2"/>
    <dgm:cxn modelId="{A53A824F-8FC5-47D8-BDD8-E1467FE7F5CF}" srcId="{D11EC35F-FBAE-4F51-89DC-A77309B37321}" destId="{A60100C2-69BE-4E13-A2FC-CBA349546602}" srcOrd="3" destOrd="0" parTransId="{0F1A03BA-0C46-4C4E-A5F4-1A9A885F9A02}" sibTransId="{6A7EF9DC-7BCC-42AD-A005-2F96AC964C31}"/>
    <dgm:cxn modelId="{06B1A853-172A-4C88-A8D0-124FA388E73A}" srcId="{D11EC35F-FBAE-4F51-89DC-A77309B37321}" destId="{EDA2300E-E5ED-4563-9052-89D1CB6D0369}" srcOrd="0" destOrd="0" parTransId="{48C1FA5B-AF5F-425F-9608-294D540479F9}" sibTransId="{271F7948-DFC6-4879-961C-B620180F543D}"/>
    <dgm:cxn modelId="{0EF42079-3E06-49FA-A5B1-FBED28BB24D8}" type="presOf" srcId="{A60100C2-69BE-4E13-A2FC-CBA349546602}" destId="{A11D2018-A046-40FF-9043-C7AED9FE5868}" srcOrd="0" destOrd="0" presId="urn:microsoft.com/office/officeart/2005/8/layout/matrix2"/>
    <dgm:cxn modelId="{8B89FF7F-EC44-45AB-B158-4721151EFFC4}" type="presOf" srcId="{EDA2300E-E5ED-4563-9052-89D1CB6D0369}" destId="{B0F7037A-B4AD-4001-ACDC-145ED84468D4}" srcOrd="0" destOrd="0" presId="urn:microsoft.com/office/officeart/2005/8/layout/matrix2"/>
    <dgm:cxn modelId="{CD963C94-99EC-4FE4-9E27-9BEC4013484C}" type="presOf" srcId="{D11EC35F-FBAE-4F51-89DC-A77309B37321}" destId="{E30FE347-060B-4906-B125-83E4FB096F24}" srcOrd="0" destOrd="0" presId="urn:microsoft.com/office/officeart/2005/8/layout/matrix2"/>
    <dgm:cxn modelId="{A11E1A9E-F933-4A96-A6C6-D336E4936727}" type="presOf" srcId="{67EB06CB-C4EE-426F-AFEF-E4FE6C443D88}" destId="{74AD792E-D063-4300-9ABD-2ACD3C00C54C}" srcOrd="0" destOrd="0" presId="urn:microsoft.com/office/officeart/2005/8/layout/matrix2"/>
    <dgm:cxn modelId="{37D3EF9F-58EB-4817-9578-F279C503D36A}" srcId="{D11EC35F-FBAE-4F51-89DC-A77309B37321}" destId="{AAB29620-836D-4B31-A383-0A91A5A2C3F6}" srcOrd="2" destOrd="0" parTransId="{3B662048-79F1-47FE-B807-AD36EF5A82BA}" sibTransId="{2C02A995-2037-45DA-B3DF-3A2138506655}"/>
    <dgm:cxn modelId="{4FA725BB-96E5-47E2-912F-9121F9B5D869}" srcId="{D11EC35F-FBAE-4F51-89DC-A77309B37321}" destId="{67EB06CB-C4EE-426F-AFEF-E4FE6C443D88}" srcOrd="1" destOrd="0" parTransId="{7EAF1036-C631-4C2F-A527-E2486D37353E}" sibTransId="{7B6A7E7A-F433-4C59-9A04-DBF9178E54BC}"/>
    <dgm:cxn modelId="{9CBD48BF-0B79-43CB-A1C4-BDD6762DC64A}" type="presParOf" srcId="{E30FE347-060B-4906-B125-83E4FB096F24}" destId="{BDDF3AE4-D3C3-4055-B0A1-C781B2A302BE}" srcOrd="0" destOrd="0" presId="urn:microsoft.com/office/officeart/2005/8/layout/matrix2"/>
    <dgm:cxn modelId="{B1F18C9C-DD1E-41D0-88CC-E4423C82757D}" type="presParOf" srcId="{E30FE347-060B-4906-B125-83E4FB096F24}" destId="{B0F7037A-B4AD-4001-ACDC-145ED84468D4}" srcOrd="1" destOrd="0" presId="urn:microsoft.com/office/officeart/2005/8/layout/matrix2"/>
    <dgm:cxn modelId="{6270D056-B724-4B20-BF30-39D266158041}" type="presParOf" srcId="{E30FE347-060B-4906-B125-83E4FB096F24}" destId="{74AD792E-D063-4300-9ABD-2ACD3C00C54C}" srcOrd="2" destOrd="0" presId="urn:microsoft.com/office/officeart/2005/8/layout/matrix2"/>
    <dgm:cxn modelId="{4FED3418-E0B9-4DE7-B51B-0A3709E7A4C2}" type="presParOf" srcId="{E30FE347-060B-4906-B125-83E4FB096F24}" destId="{1D466D08-434F-491E-BD30-96D2EE1E5AA8}" srcOrd="3" destOrd="0" presId="urn:microsoft.com/office/officeart/2005/8/layout/matrix2"/>
    <dgm:cxn modelId="{50ADD63E-7D76-48C6-AF84-998BB2470BF1}" type="presParOf" srcId="{E30FE347-060B-4906-B125-83E4FB096F24}" destId="{A11D2018-A046-40FF-9043-C7AED9FE586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2A5A4-BF18-4D42-B87E-8923AAF50CF5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B4C346-2370-6443-A210-06487F63511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Gather Info</a:t>
          </a:r>
        </a:p>
      </dgm:t>
    </dgm:pt>
    <dgm:pt modelId="{35E408C6-6C61-BE43-B046-1E18D38B1533}" type="parTrans" cxnId="{E0ABBEAF-5D03-9B43-98F1-989EAFB7C84D}">
      <dgm:prSet/>
      <dgm:spPr/>
      <dgm:t>
        <a:bodyPr/>
        <a:lstStyle/>
        <a:p>
          <a:endParaRPr lang="en-US"/>
        </a:p>
      </dgm:t>
    </dgm:pt>
    <dgm:pt modelId="{5E8E76F0-40C1-DB42-B641-CA547FC7E84B}" type="sibTrans" cxnId="{E0ABBEAF-5D03-9B43-98F1-989EAFB7C84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838EE9E-4495-0C4A-B651-D444C324FBDF}">
      <dgm:prSet phldrT="[Text]"/>
      <dgm:spPr/>
      <dgm:t>
        <a:bodyPr/>
        <a:lstStyle/>
        <a:p>
          <a:r>
            <a:rPr lang="en-US" dirty="0"/>
            <a:t>Collect pre-purchase information</a:t>
          </a:r>
        </a:p>
      </dgm:t>
    </dgm:pt>
    <dgm:pt modelId="{A0AB0234-C290-C148-944F-42DE5DB15FC5}" type="parTrans" cxnId="{6C1EC163-0F0A-714E-9521-7E733903CFE4}">
      <dgm:prSet/>
      <dgm:spPr/>
      <dgm:t>
        <a:bodyPr/>
        <a:lstStyle/>
        <a:p>
          <a:endParaRPr lang="en-US"/>
        </a:p>
      </dgm:t>
    </dgm:pt>
    <dgm:pt modelId="{9ADA1954-82ED-3645-ADB0-67A4B90BCB98}" type="sibTrans" cxnId="{6C1EC163-0F0A-714E-9521-7E733903CFE4}">
      <dgm:prSet/>
      <dgm:spPr/>
      <dgm:t>
        <a:bodyPr/>
        <a:lstStyle/>
        <a:p>
          <a:endParaRPr lang="en-US"/>
        </a:p>
      </dgm:t>
    </dgm:pt>
    <dgm:pt modelId="{2034B432-B49C-1647-9FBF-74D139E5D68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Determine Impact/Review</a:t>
          </a:r>
        </a:p>
      </dgm:t>
    </dgm:pt>
    <dgm:pt modelId="{694D0BA1-0CB5-9146-801A-C1CD245E4724}" type="parTrans" cxnId="{D6D3F06B-BD4A-FD4A-BC18-E0786FF1860F}">
      <dgm:prSet/>
      <dgm:spPr/>
      <dgm:t>
        <a:bodyPr/>
        <a:lstStyle/>
        <a:p>
          <a:endParaRPr lang="en-US"/>
        </a:p>
      </dgm:t>
    </dgm:pt>
    <dgm:pt modelId="{1B3AC332-C6A6-FA49-A5A8-EF52A0E2720F}" type="sibTrans" cxnId="{D6D3F06B-BD4A-FD4A-BC18-E0786FF1860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7411795-D00A-8E40-93DD-70FD969F788D}">
      <dgm:prSet phldrT="[Text]"/>
      <dgm:spPr/>
      <dgm:t>
        <a:bodyPr/>
        <a:lstStyle/>
        <a:p>
          <a:r>
            <a:rPr lang="en-US" dirty="0"/>
            <a:t>Assign priority</a:t>
          </a:r>
        </a:p>
      </dgm:t>
    </dgm:pt>
    <dgm:pt modelId="{DFCCA6F5-F651-224B-BF74-56608E8A604A}" type="parTrans" cxnId="{0072861F-01EB-A34E-89B8-6315EE92039D}">
      <dgm:prSet/>
      <dgm:spPr/>
      <dgm:t>
        <a:bodyPr/>
        <a:lstStyle/>
        <a:p>
          <a:endParaRPr lang="en-US"/>
        </a:p>
      </dgm:t>
    </dgm:pt>
    <dgm:pt modelId="{EC50A3EC-8883-774F-A38F-865D3A61E1B2}" type="sibTrans" cxnId="{0072861F-01EB-A34E-89B8-6315EE92039D}">
      <dgm:prSet/>
      <dgm:spPr/>
      <dgm:t>
        <a:bodyPr/>
        <a:lstStyle/>
        <a:p>
          <a:endParaRPr lang="en-US"/>
        </a:p>
      </dgm:t>
    </dgm:pt>
    <dgm:pt modelId="{FFA7F5AB-3EA6-A54B-98AB-194F84F8344E}">
      <dgm:prSet phldrT="[Text]"/>
      <dgm:spPr>
        <a:gradFill rotWithShape="0">
          <a:gsLst>
            <a:gs pos="29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Critical Review</a:t>
          </a:r>
        </a:p>
      </dgm:t>
    </dgm:pt>
    <dgm:pt modelId="{7D0F0084-AED7-1145-AC91-119322F05297}" type="parTrans" cxnId="{D6259971-A744-D042-A569-C3E5884F4CF4}">
      <dgm:prSet/>
      <dgm:spPr/>
      <dgm:t>
        <a:bodyPr/>
        <a:lstStyle/>
        <a:p>
          <a:endParaRPr lang="en-US"/>
        </a:p>
      </dgm:t>
    </dgm:pt>
    <dgm:pt modelId="{AAE0CF76-A403-DA49-85B3-A1F4F0F257EF}" type="sibTrans" cxnId="{D6259971-A744-D042-A569-C3E5884F4CF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F08BCA7-F9C2-6246-971B-5B56F29DB8DA}">
      <dgm:prSet phldrT="[Text]"/>
      <dgm:spPr/>
      <dgm:t>
        <a:bodyPr/>
        <a:lstStyle/>
        <a:p>
          <a:r>
            <a:rPr lang="en-US" dirty="0"/>
            <a:t>Obtain Accessibility Roadmap</a:t>
          </a:r>
        </a:p>
      </dgm:t>
    </dgm:pt>
    <dgm:pt modelId="{832C8310-0AA5-D84D-A7B5-903DF89B9609}" type="parTrans" cxnId="{4A493E67-5824-844B-917C-E2AFC16B517D}">
      <dgm:prSet/>
      <dgm:spPr/>
      <dgm:t>
        <a:bodyPr/>
        <a:lstStyle/>
        <a:p>
          <a:endParaRPr lang="en-US"/>
        </a:p>
      </dgm:t>
    </dgm:pt>
    <dgm:pt modelId="{04059F65-1791-5345-AA44-4C76203B9AFA}" type="sibTrans" cxnId="{4A493E67-5824-844B-917C-E2AFC16B517D}">
      <dgm:prSet/>
      <dgm:spPr/>
      <dgm:t>
        <a:bodyPr/>
        <a:lstStyle/>
        <a:p>
          <a:endParaRPr lang="en-US"/>
        </a:p>
      </dgm:t>
    </dgm:pt>
    <dgm:pt modelId="{414DA27D-7BF3-9B47-A6C0-E75EFE29EDC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Purchase</a:t>
          </a:r>
        </a:p>
      </dgm:t>
    </dgm:pt>
    <dgm:pt modelId="{5FDF53BC-2077-1A40-96B1-7F6EDD300252}" type="parTrans" cxnId="{0031E6C0-AC03-D04C-8253-6E27CB930CB3}">
      <dgm:prSet/>
      <dgm:spPr/>
      <dgm:t>
        <a:bodyPr/>
        <a:lstStyle/>
        <a:p>
          <a:endParaRPr lang="en-US"/>
        </a:p>
      </dgm:t>
    </dgm:pt>
    <dgm:pt modelId="{1DD05EAC-C64F-EA49-93E4-59946A43FE2A}" type="sibTrans" cxnId="{0031E6C0-AC03-D04C-8253-6E27CB930CB3}">
      <dgm:prSet/>
      <dgm:spPr/>
      <dgm:t>
        <a:bodyPr/>
        <a:lstStyle/>
        <a:p>
          <a:endParaRPr lang="en-US"/>
        </a:p>
      </dgm:t>
    </dgm:pt>
    <dgm:pt modelId="{4F3A2492-5552-5C48-AF0C-DA5847810CE2}">
      <dgm:prSet/>
      <dgm:spPr/>
      <dgm:t>
        <a:bodyPr/>
        <a:lstStyle/>
        <a:p>
          <a:r>
            <a:rPr lang="en-US" dirty="0"/>
            <a:t>Accessibility Conformance Report (ACR)</a:t>
          </a:r>
        </a:p>
      </dgm:t>
    </dgm:pt>
    <dgm:pt modelId="{11F9827A-0DAE-4F41-A647-CF5EB9DB08DB}" type="parTrans" cxnId="{292C2393-A4CF-9B46-BC44-CAC86DC90B67}">
      <dgm:prSet/>
      <dgm:spPr/>
      <dgm:t>
        <a:bodyPr/>
        <a:lstStyle/>
        <a:p>
          <a:endParaRPr lang="en-US"/>
        </a:p>
      </dgm:t>
    </dgm:pt>
    <dgm:pt modelId="{5C5FEC7C-26EC-DE4D-931B-B3553701A668}" type="sibTrans" cxnId="{292C2393-A4CF-9B46-BC44-CAC86DC90B67}">
      <dgm:prSet/>
      <dgm:spPr/>
      <dgm:t>
        <a:bodyPr/>
        <a:lstStyle/>
        <a:p>
          <a:endParaRPr lang="en-US"/>
        </a:p>
      </dgm:t>
    </dgm:pt>
    <dgm:pt modelId="{92F0C331-0E2E-DD4D-86E7-79A1D1ACE49A}">
      <dgm:prSet/>
      <dgm:spPr/>
      <dgm:t>
        <a:bodyPr/>
        <a:lstStyle/>
        <a:p>
          <a:r>
            <a:rPr lang="en-US" dirty="0"/>
            <a:t>Determine the type of review</a:t>
          </a:r>
        </a:p>
      </dgm:t>
    </dgm:pt>
    <dgm:pt modelId="{BADF465B-4004-C149-8479-5C812DE2228D}" type="parTrans" cxnId="{C7FC02E0-B8BD-4748-B7CF-FD0E4F190F63}">
      <dgm:prSet/>
      <dgm:spPr/>
      <dgm:t>
        <a:bodyPr/>
        <a:lstStyle/>
        <a:p>
          <a:endParaRPr lang="en-US"/>
        </a:p>
      </dgm:t>
    </dgm:pt>
    <dgm:pt modelId="{E516F7AF-3BB8-8F48-8B83-A0E0D8DA75EC}" type="sibTrans" cxnId="{C7FC02E0-B8BD-4748-B7CF-FD0E4F190F63}">
      <dgm:prSet/>
      <dgm:spPr/>
      <dgm:t>
        <a:bodyPr/>
        <a:lstStyle/>
        <a:p>
          <a:endParaRPr lang="en-US"/>
        </a:p>
      </dgm:t>
    </dgm:pt>
    <dgm:pt modelId="{D3F3757D-87F2-DA46-B584-D87EE5838634}">
      <dgm:prSet/>
      <dgm:spPr/>
      <dgm:t>
        <a:bodyPr/>
        <a:lstStyle/>
        <a:p>
          <a:r>
            <a:rPr lang="en-US" dirty="0"/>
            <a:t>Accessibility Statement</a:t>
          </a:r>
        </a:p>
      </dgm:t>
    </dgm:pt>
    <dgm:pt modelId="{A0AF24A8-9996-A545-AE58-D7274FBBDCA6}" type="parTrans" cxnId="{DC7D12D6-EAA0-814D-9375-F1F2A0D71611}">
      <dgm:prSet/>
      <dgm:spPr/>
      <dgm:t>
        <a:bodyPr/>
        <a:lstStyle/>
        <a:p>
          <a:endParaRPr lang="en-US"/>
        </a:p>
      </dgm:t>
    </dgm:pt>
    <dgm:pt modelId="{BD926CCE-DA65-1642-8B83-486E743F891E}" type="sibTrans" cxnId="{DC7D12D6-EAA0-814D-9375-F1F2A0D71611}">
      <dgm:prSet/>
      <dgm:spPr/>
      <dgm:t>
        <a:bodyPr/>
        <a:lstStyle/>
        <a:p>
          <a:endParaRPr lang="en-US"/>
        </a:p>
      </dgm:t>
    </dgm:pt>
    <dgm:pt modelId="{30F141B4-315A-7444-8A40-113B78587B00}">
      <dgm:prSet/>
      <dgm:spPr/>
      <dgm:t>
        <a:bodyPr/>
        <a:lstStyle/>
        <a:p>
          <a:r>
            <a:rPr lang="en-US" dirty="0"/>
            <a:t>Prepare EEAAP(s), if required</a:t>
          </a:r>
        </a:p>
      </dgm:t>
    </dgm:pt>
    <dgm:pt modelId="{A41A2E11-05B8-6942-B7A2-5FC87001CD3E}" type="parTrans" cxnId="{64BE75E4-EDDE-BD41-B937-212DE58545E9}">
      <dgm:prSet/>
      <dgm:spPr/>
      <dgm:t>
        <a:bodyPr/>
        <a:lstStyle/>
        <a:p>
          <a:endParaRPr lang="en-US"/>
        </a:p>
      </dgm:t>
    </dgm:pt>
    <dgm:pt modelId="{A18041E9-F471-0E42-9B20-05C8D9CFC226}" type="sibTrans" cxnId="{64BE75E4-EDDE-BD41-B937-212DE58545E9}">
      <dgm:prSet/>
      <dgm:spPr/>
      <dgm:t>
        <a:bodyPr/>
        <a:lstStyle/>
        <a:p>
          <a:endParaRPr lang="en-US"/>
        </a:p>
      </dgm:t>
    </dgm:pt>
    <dgm:pt modelId="{608F7460-2602-8942-9889-ACEE33346EB4}">
      <dgm:prSet/>
      <dgm:spPr/>
      <dgm:t>
        <a:bodyPr/>
        <a:lstStyle/>
        <a:p>
          <a:r>
            <a:rPr lang="en-US" dirty="0"/>
            <a:t>Ensure accessibility documents are in order</a:t>
          </a:r>
        </a:p>
      </dgm:t>
    </dgm:pt>
    <dgm:pt modelId="{986D744D-FE94-AC4B-B2A2-D54FF0BECC69}" type="parTrans" cxnId="{ADC027C4-7C87-2748-B6AF-7A33AFA33B1B}">
      <dgm:prSet/>
      <dgm:spPr/>
      <dgm:t>
        <a:bodyPr/>
        <a:lstStyle/>
        <a:p>
          <a:endParaRPr lang="en-US"/>
        </a:p>
      </dgm:t>
    </dgm:pt>
    <dgm:pt modelId="{D19A8331-98A7-0646-94D0-9EC4F939340C}" type="sibTrans" cxnId="{ADC027C4-7C87-2748-B6AF-7A33AFA33B1B}">
      <dgm:prSet/>
      <dgm:spPr/>
      <dgm:t>
        <a:bodyPr/>
        <a:lstStyle/>
        <a:p>
          <a:endParaRPr lang="en-US"/>
        </a:p>
      </dgm:t>
    </dgm:pt>
    <dgm:pt modelId="{79CC04E1-292C-1540-BE5A-DAFBCC51A487}">
      <dgm:prSet/>
      <dgm:spPr/>
      <dgm:t>
        <a:bodyPr/>
        <a:lstStyle/>
        <a:p>
          <a:r>
            <a:rPr lang="en-US" dirty="0"/>
            <a:t>Add contract language if applicable</a:t>
          </a:r>
        </a:p>
      </dgm:t>
    </dgm:pt>
    <dgm:pt modelId="{6FC2E5E2-DBC8-3547-BA7D-30D2593DCB08}" type="parTrans" cxnId="{A05BD9B0-311D-E744-AD06-39B28BAE0637}">
      <dgm:prSet/>
      <dgm:spPr/>
      <dgm:t>
        <a:bodyPr/>
        <a:lstStyle/>
        <a:p>
          <a:endParaRPr lang="en-US"/>
        </a:p>
      </dgm:t>
    </dgm:pt>
    <dgm:pt modelId="{F26E6787-4836-9E42-9EB7-FD530CE33488}" type="sibTrans" cxnId="{A05BD9B0-311D-E744-AD06-39B28BAE0637}">
      <dgm:prSet/>
      <dgm:spPr/>
      <dgm:t>
        <a:bodyPr/>
        <a:lstStyle/>
        <a:p>
          <a:endParaRPr lang="en-US"/>
        </a:p>
      </dgm:t>
    </dgm:pt>
    <dgm:pt modelId="{3CA69587-9385-9045-9576-ECA3D00252F6}">
      <dgm:prSet/>
      <dgm:spPr/>
      <dgm:t>
        <a:bodyPr/>
        <a:lstStyle/>
        <a:p>
          <a:r>
            <a:rPr lang="en-US" dirty="0"/>
            <a:t>Parallel processes</a:t>
          </a:r>
        </a:p>
      </dgm:t>
    </dgm:pt>
    <dgm:pt modelId="{CB77CDAD-EB70-C749-908F-6F3427B756F6}" type="parTrans" cxnId="{EE67F1A2-F7F0-3345-A228-6A0FDDDF2408}">
      <dgm:prSet/>
      <dgm:spPr/>
      <dgm:t>
        <a:bodyPr/>
        <a:lstStyle/>
        <a:p>
          <a:endParaRPr lang="en-US"/>
        </a:p>
      </dgm:t>
    </dgm:pt>
    <dgm:pt modelId="{A79A4E8B-C14D-E446-A7F3-9AF47968DC1E}" type="sibTrans" cxnId="{EE67F1A2-F7F0-3345-A228-6A0FDDDF2408}">
      <dgm:prSet/>
      <dgm:spPr/>
      <dgm:t>
        <a:bodyPr/>
        <a:lstStyle/>
        <a:p>
          <a:endParaRPr lang="en-US"/>
        </a:p>
      </dgm:t>
    </dgm:pt>
    <dgm:pt modelId="{B9336623-5C2D-8244-BF3A-2A3401508096}" type="pres">
      <dgm:prSet presAssocID="{2282A5A4-BF18-4D42-B87E-8923AAF50CF5}" presName="linearFlow" presStyleCnt="0">
        <dgm:presLayoutVars>
          <dgm:dir/>
          <dgm:animLvl val="lvl"/>
          <dgm:resizeHandles val="exact"/>
        </dgm:presLayoutVars>
      </dgm:prSet>
      <dgm:spPr/>
    </dgm:pt>
    <dgm:pt modelId="{C0EA1AB1-2D42-E248-B5AD-7A18209C8E26}" type="pres">
      <dgm:prSet presAssocID="{EDB4C346-2370-6443-A210-06487F63511A}" presName="composite" presStyleCnt="0"/>
      <dgm:spPr/>
    </dgm:pt>
    <dgm:pt modelId="{F403E238-B186-E04B-854F-F89DF37269FF}" type="pres">
      <dgm:prSet presAssocID="{EDB4C346-2370-6443-A210-06487F63511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099E77C-EF8F-7F41-A0E4-38100E5BB034}" type="pres">
      <dgm:prSet presAssocID="{EDB4C346-2370-6443-A210-06487F63511A}" presName="parSh" presStyleLbl="node1" presStyleIdx="0" presStyleCnt="4"/>
      <dgm:spPr/>
    </dgm:pt>
    <dgm:pt modelId="{88DF7CD5-46D7-B141-A732-D5A95349F781}" type="pres">
      <dgm:prSet presAssocID="{EDB4C346-2370-6443-A210-06487F63511A}" presName="desTx" presStyleLbl="fgAcc1" presStyleIdx="0" presStyleCnt="4">
        <dgm:presLayoutVars>
          <dgm:bulletEnabled val="1"/>
        </dgm:presLayoutVars>
      </dgm:prSet>
      <dgm:spPr/>
    </dgm:pt>
    <dgm:pt modelId="{AF183F5B-F96C-144E-8057-C66F7CA22218}" type="pres">
      <dgm:prSet presAssocID="{5E8E76F0-40C1-DB42-B641-CA547FC7E84B}" presName="sibTrans" presStyleLbl="sibTrans2D1" presStyleIdx="0" presStyleCnt="3"/>
      <dgm:spPr/>
    </dgm:pt>
    <dgm:pt modelId="{31604B93-0DB4-9D47-80B7-3D05C6030A2F}" type="pres">
      <dgm:prSet presAssocID="{5E8E76F0-40C1-DB42-B641-CA547FC7E84B}" presName="connTx" presStyleLbl="sibTrans2D1" presStyleIdx="0" presStyleCnt="3"/>
      <dgm:spPr/>
    </dgm:pt>
    <dgm:pt modelId="{AC0F52FD-912D-3148-85A3-92A84FF9E913}" type="pres">
      <dgm:prSet presAssocID="{2034B432-B49C-1647-9FBF-74D139E5D683}" presName="composite" presStyleCnt="0"/>
      <dgm:spPr/>
    </dgm:pt>
    <dgm:pt modelId="{6D42E39F-3F61-4D42-A1FD-687C303D3309}" type="pres">
      <dgm:prSet presAssocID="{2034B432-B49C-1647-9FBF-74D139E5D68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F67F13E-1C3D-2148-96F4-7E8E564C9892}" type="pres">
      <dgm:prSet presAssocID="{2034B432-B49C-1647-9FBF-74D139E5D683}" presName="parSh" presStyleLbl="node1" presStyleIdx="1" presStyleCnt="4"/>
      <dgm:spPr/>
    </dgm:pt>
    <dgm:pt modelId="{E7F001F8-96DE-974F-9F52-DD9A3EE91655}" type="pres">
      <dgm:prSet presAssocID="{2034B432-B49C-1647-9FBF-74D139E5D683}" presName="desTx" presStyleLbl="fgAcc1" presStyleIdx="1" presStyleCnt="4">
        <dgm:presLayoutVars>
          <dgm:bulletEnabled val="1"/>
        </dgm:presLayoutVars>
      </dgm:prSet>
      <dgm:spPr/>
    </dgm:pt>
    <dgm:pt modelId="{C30912DE-F59A-154C-B60B-4CB735DBB757}" type="pres">
      <dgm:prSet presAssocID="{1B3AC332-C6A6-FA49-A5A8-EF52A0E2720F}" presName="sibTrans" presStyleLbl="sibTrans2D1" presStyleIdx="1" presStyleCnt="3"/>
      <dgm:spPr/>
    </dgm:pt>
    <dgm:pt modelId="{D6CA20E2-CC01-1A48-B219-9F7C260BA1F5}" type="pres">
      <dgm:prSet presAssocID="{1B3AC332-C6A6-FA49-A5A8-EF52A0E2720F}" presName="connTx" presStyleLbl="sibTrans2D1" presStyleIdx="1" presStyleCnt="3"/>
      <dgm:spPr/>
    </dgm:pt>
    <dgm:pt modelId="{87B11BF7-9A72-1D4F-A137-FCAB4796D3AD}" type="pres">
      <dgm:prSet presAssocID="{FFA7F5AB-3EA6-A54B-98AB-194F84F8344E}" presName="composite" presStyleCnt="0"/>
      <dgm:spPr/>
    </dgm:pt>
    <dgm:pt modelId="{6B4C42D1-798F-8046-ABE2-4014FA742F3E}" type="pres">
      <dgm:prSet presAssocID="{FFA7F5AB-3EA6-A54B-98AB-194F84F8344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5C9FCD-75EA-314D-815E-B4B3A9710EE9}" type="pres">
      <dgm:prSet presAssocID="{FFA7F5AB-3EA6-A54B-98AB-194F84F8344E}" presName="parSh" presStyleLbl="node1" presStyleIdx="2" presStyleCnt="4"/>
      <dgm:spPr/>
    </dgm:pt>
    <dgm:pt modelId="{74264914-2E0D-384D-8C67-A55A0461CCE2}" type="pres">
      <dgm:prSet presAssocID="{FFA7F5AB-3EA6-A54B-98AB-194F84F8344E}" presName="desTx" presStyleLbl="fgAcc1" presStyleIdx="2" presStyleCnt="4">
        <dgm:presLayoutVars>
          <dgm:bulletEnabled val="1"/>
        </dgm:presLayoutVars>
      </dgm:prSet>
      <dgm:spPr/>
    </dgm:pt>
    <dgm:pt modelId="{A31B9063-2F25-BE47-B5FD-2F730DCB39C6}" type="pres">
      <dgm:prSet presAssocID="{AAE0CF76-A403-DA49-85B3-A1F4F0F257EF}" presName="sibTrans" presStyleLbl="sibTrans2D1" presStyleIdx="2" presStyleCnt="3"/>
      <dgm:spPr/>
    </dgm:pt>
    <dgm:pt modelId="{6AF68A59-D57E-5B4E-A139-1464A9609E77}" type="pres">
      <dgm:prSet presAssocID="{AAE0CF76-A403-DA49-85B3-A1F4F0F257EF}" presName="connTx" presStyleLbl="sibTrans2D1" presStyleIdx="2" presStyleCnt="3"/>
      <dgm:spPr/>
    </dgm:pt>
    <dgm:pt modelId="{79BE5107-BADA-8D4E-A401-2CD197A920D4}" type="pres">
      <dgm:prSet presAssocID="{414DA27D-7BF3-9B47-A6C0-E75EFE29EDCA}" presName="composite" presStyleCnt="0"/>
      <dgm:spPr/>
    </dgm:pt>
    <dgm:pt modelId="{4EDD1522-131F-044D-9B74-B5D1C53D7419}" type="pres">
      <dgm:prSet presAssocID="{414DA27D-7BF3-9B47-A6C0-E75EFE29EDCA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907E1B-C067-E849-B8C3-ACB7F60D573C}" type="pres">
      <dgm:prSet presAssocID="{414DA27D-7BF3-9B47-A6C0-E75EFE29EDCA}" presName="parSh" presStyleLbl="node1" presStyleIdx="3" presStyleCnt="4"/>
      <dgm:spPr/>
    </dgm:pt>
    <dgm:pt modelId="{B2022005-1B0C-1243-81F5-D0223DEE8A3D}" type="pres">
      <dgm:prSet presAssocID="{414DA27D-7BF3-9B47-A6C0-E75EFE29EDCA}" presName="desTx" presStyleLbl="fgAcc1" presStyleIdx="3" presStyleCnt="4">
        <dgm:presLayoutVars>
          <dgm:bulletEnabled val="1"/>
        </dgm:presLayoutVars>
      </dgm:prSet>
      <dgm:spPr/>
    </dgm:pt>
  </dgm:ptLst>
  <dgm:cxnLst>
    <dgm:cxn modelId="{09732312-3526-974B-88A4-F20CE196A624}" type="presOf" srcId="{D838EE9E-4495-0C4A-B651-D444C324FBDF}" destId="{88DF7CD5-46D7-B141-A732-D5A95349F781}" srcOrd="0" destOrd="0" presId="urn:microsoft.com/office/officeart/2005/8/layout/process3"/>
    <dgm:cxn modelId="{F9399019-5171-3E4D-A41D-0819FB826735}" type="presOf" srcId="{414DA27D-7BF3-9B47-A6C0-E75EFE29EDCA}" destId="{4EDD1522-131F-044D-9B74-B5D1C53D7419}" srcOrd="0" destOrd="0" presId="urn:microsoft.com/office/officeart/2005/8/layout/process3"/>
    <dgm:cxn modelId="{D22D671B-41EE-1E4D-B461-0A6C88D76636}" type="presOf" srcId="{3CA69587-9385-9045-9576-ECA3D00252F6}" destId="{E7F001F8-96DE-974F-9F52-DD9A3EE91655}" srcOrd="0" destOrd="2" presId="urn:microsoft.com/office/officeart/2005/8/layout/process3"/>
    <dgm:cxn modelId="{C0A99F1C-8253-5E44-83FF-66DCFE2C896D}" type="presOf" srcId="{2034B432-B49C-1647-9FBF-74D139E5D683}" destId="{3F67F13E-1C3D-2148-96F4-7E8E564C9892}" srcOrd="1" destOrd="0" presId="urn:microsoft.com/office/officeart/2005/8/layout/process3"/>
    <dgm:cxn modelId="{0072861F-01EB-A34E-89B8-6315EE92039D}" srcId="{2034B432-B49C-1647-9FBF-74D139E5D683}" destId="{97411795-D00A-8E40-93DD-70FD969F788D}" srcOrd="0" destOrd="0" parTransId="{DFCCA6F5-F651-224B-BF74-56608E8A604A}" sibTransId="{EC50A3EC-8883-774F-A38F-865D3A61E1B2}"/>
    <dgm:cxn modelId="{7DEC8E22-9EB8-074F-8CFA-9FFC4BCFDAA4}" type="presOf" srcId="{5E8E76F0-40C1-DB42-B641-CA547FC7E84B}" destId="{AF183F5B-F96C-144E-8057-C66F7CA22218}" srcOrd="0" destOrd="0" presId="urn:microsoft.com/office/officeart/2005/8/layout/process3"/>
    <dgm:cxn modelId="{BC1CB324-EA8D-5C49-9677-3134ACCEACA8}" type="presOf" srcId="{FFA7F5AB-3EA6-A54B-98AB-194F84F8344E}" destId="{6B4C42D1-798F-8046-ABE2-4014FA742F3E}" srcOrd="0" destOrd="0" presId="urn:microsoft.com/office/officeart/2005/8/layout/process3"/>
    <dgm:cxn modelId="{21D0C032-3C9A-DB4F-8985-26115A871259}" type="presOf" srcId="{414DA27D-7BF3-9B47-A6C0-E75EFE29EDCA}" destId="{97907E1B-C067-E849-B8C3-ACB7F60D573C}" srcOrd="1" destOrd="0" presId="urn:microsoft.com/office/officeart/2005/8/layout/process3"/>
    <dgm:cxn modelId="{46643B45-A32A-FC46-BABE-398A0146F3DC}" type="presOf" srcId="{2282A5A4-BF18-4D42-B87E-8923AAF50CF5}" destId="{B9336623-5C2D-8244-BF3A-2A3401508096}" srcOrd="0" destOrd="0" presId="urn:microsoft.com/office/officeart/2005/8/layout/process3"/>
    <dgm:cxn modelId="{15EA8545-E270-1549-A109-F7745DC186CA}" type="presOf" srcId="{5E8E76F0-40C1-DB42-B641-CA547FC7E84B}" destId="{31604B93-0DB4-9D47-80B7-3D05C6030A2F}" srcOrd="1" destOrd="0" presId="urn:microsoft.com/office/officeart/2005/8/layout/process3"/>
    <dgm:cxn modelId="{AA17C258-C3F8-6D4E-816A-6A62F5022012}" type="presOf" srcId="{30F141B4-315A-7444-8A40-113B78587B00}" destId="{74264914-2E0D-384D-8C67-A55A0461CCE2}" srcOrd="0" destOrd="2" presId="urn:microsoft.com/office/officeart/2005/8/layout/process3"/>
    <dgm:cxn modelId="{6C1EC163-0F0A-714E-9521-7E733903CFE4}" srcId="{EDB4C346-2370-6443-A210-06487F63511A}" destId="{D838EE9E-4495-0C4A-B651-D444C324FBDF}" srcOrd="0" destOrd="0" parTransId="{A0AB0234-C290-C148-944F-42DE5DB15FC5}" sibTransId="{9ADA1954-82ED-3645-ADB0-67A4B90BCB98}"/>
    <dgm:cxn modelId="{4A493E67-5824-844B-917C-E2AFC16B517D}" srcId="{FFA7F5AB-3EA6-A54B-98AB-194F84F8344E}" destId="{4F08BCA7-F9C2-6246-971B-5B56F29DB8DA}" srcOrd="0" destOrd="0" parTransId="{832C8310-0AA5-D84D-A7B5-903DF89B9609}" sibTransId="{04059F65-1791-5345-AA44-4C76203B9AFA}"/>
    <dgm:cxn modelId="{D6D3F06B-BD4A-FD4A-BC18-E0786FF1860F}" srcId="{2282A5A4-BF18-4D42-B87E-8923AAF50CF5}" destId="{2034B432-B49C-1647-9FBF-74D139E5D683}" srcOrd="1" destOrd="0" parTransId="{694D0BA1-0CB5-9146-801A-C1CD245E4724}" sibTransId="{1B3AC332-C6A6-FA49-A5A8-EF52A0E2720F}"/>
    <dgm:cxn modelId="{ECF5C76F-5981-3045-895E-C53F20D124CB}" type="presOf" srcId="{AAE0CF76-A403-DA49-85B3-A1F4F0F257EF}" destId="{6AF68A59-D57E-5B4E-A139-1464A9609E77}" srcOrd="1" destOrd="0" presId="urn:microsoft.com/office/officeart/2005/8/layout/process3"/>
    <dgm:cxn modelId="{D6259971-A744-D042-A569-C3E5884F4CF4}" srcId="{2282A5A4-BF18-4D42-B87E-8923AAF50CF5}" destId="{FFA7F5AB-3EA6-A54B-98AB-194F84F8344E}" srcOrd="2" destOrd="0" parTransId="{7D0F0084-AED7-1145-AC91-119322F05297}" sibTransId="{AAE0CF76-A403-DA49-85B3-A1F4F0F257EF}"/>
    <dgm:cxn modelId="{8B7FE371-59DA-ED4D-82F1-520FA1A5DD39}" type="presOf" srcId="{608F7460-2602-8942-9889-ACEE33346EB4}" destId="{B2022005-1B0C-1243-81F5-D0223DEE8A3D}" srcOrd="0" destOrd="0" presId="urn:microsoft.com/office/officeart/2005/8/layout/process3"/>
    <dgm:cxn modelId="{1672A581-B010-A949-8018-F6C4583F98DF}" type="presOf" srcId="{2034B432-B49C-1647-9FBF-74D139E5D683}" destId="{6D42E39F-3F61-4D42-A1FD-687C303D3309}" srcOrd="0" destOrd="0" presId="urn:microsoft.com/office/officeart/2005/8/layout/process3"/>
    <dgm:cxn modelId="{4A8E3990-2A88-0147-BD42-44B90741DA4C}" type="presOf" srcId="{AAE0CF76-A403-DA49-85B3-A1F4F0F257EF}" destId="{A31B9063-2F25-BE47-B5FD-2F730DCB39C6}" srcOrd="0" destOrd="0" presId="urn:microsoft.com/office/officeart/2005/8/layout/process3"/>
    <dgm:cxn modelId="{40005091-8217-C645-B05F-0265AF3F56AC}" type="presOf" srcId="{92F0C331-0E2E-DD4D-86E7-79A1D1ACE49A}" destId="{E7F001F8-96DE-974F-9F52-DD9A3EE91655}" srcOrd="0" destOrd="1" presId="urn:microsoft.com/office/officeart/2005/8/layout/process3"/>
    <dgm:cxn modelId="{292C2393-A4CF-9B46-BC44-CAC86DC90B67}" srcId="{EDB4C346-2370-6443-A210-06487F63511A}" destId="{4F3A2492-5552-5C48-AF0C-DA5847810CE2}" srcOrd="1" destOrd="0" parTransId="{11F9827A-0DAE-4F41-A647-CF5EB9DB08DB}" sibTransId="{5C5FEC7C-26EC-DE4D-931B-B3553701A668}"/>
    <dgm:cxn modelId="{9268AB93-4079-4F42-B688-B4DFF01E4A22}" type="presOf" srcId="{1B3AC332-C6A6-FA49-A5A8-EF52A0E2720F}" destId="{D6CA20E2-CC01-1A48-B219-9F7C260BA1F5}" srcOrd="1" destOrd="0" presId="urn:microsoft.com/office/officeart/2005/8/layout/process3"/>
    <dgm:cxn modelId="{D99B8498-56F7-C44A-A1DD-1CE3FE1071F0}" type="presOf" srcId="{EDB4C346-2370-6443-A210-06487F63511A}" destId="{1099E77C-EF8F-7F41-A0E4-38100E5BB034}" srcOrd="1" destOrd="0" presId="urn:microsoft.com/office/officeart/2005/8/layout/process3"/>
    <dgm:cxn modelId="{AC2FF499-E648-4149-9B95-DC5C9E273860}" type="presOf" srcId="{4F08BCA7-F9C2-6246-971B-5B56F29DB8DA}" destId="{74264914-2E0D-384D-8C67-A55A0461CCE2}" srcOrd="0" destOrd="0" presId="urn:microsoft.com/office/officeart/2005/8/layout/process3"/>
    <dgm:cxn modelId="{EE67F1A2-F7F0-3345-A228-6A0FDDDF2408}" srcId="{2034B432-B49C-1647-9FBF-74D139E5D683}" destId="{3CA69587-9385-9045-9576-ECA3D00252F6}" srcOrd="2" destOrd="0" parTransId="{CB77CDAD-EB70-C749-908F-6F3427B756F6}" sibTransId="{A79A4E8B-C14D-E446-A7F3-9AF47968DC1E}"/>
    <dgm:cxn modelId="{E0ABBEAF-5D03-9B43-98F1-989EAFB7C84D}" srcId="{2282A5A4-BF18-4D42-B87E-8923AAF50CF5}" destId="{EDB4C346-2370-6443-A210-06487F63511A}" srcOrd="0" destOrd="0" parTransId="{35E408C6-6C61-BE43-B046-1E18D38B1533}" sibTransId="{5E8E76F0-40C1-DB42-B641-CA547FC7E84B}"/>
    <dgm:cxn modelId="{A05BD9B0-311D-E744-AD06-39B28BAE0637}" srcId="{414DA27D-7BF3-9B47-A6C0-E75EFE29EDCA}" destId="{79CC04E1-292C-1540-BE5A-DAFBCC51A487}" srcOrd="1" destOrd="0" parTransId="{6FC2E5E2-DBC8-3547-BA7D-30D2593DCB08}" sibTransId="{F26E6787-4836-9E42-9EB7-FD530CE33488}"/>
    <dgm:cxn modelId="{9F5FBEB4-ED83-D94F-94D6-52CBF8E4F0E7}" type="presOf" srcId="{79CC04E1-292C-1540-BE5A-DAFBCC51A487}" destId="{B2022005-1B0C-1243-81F5-D0223DEE8A3D}" srcOrd="0" destOrd="1" presId="urn:microsoft.com/office/officeart/2005/8/layout/process3"/>
    <dgm:cxn modelId="{59F0F7B5-5719-A54B-9D6F-8DDD0D060AB9}" type="presOf" srcId="{FFA7F5AB-3EA6-A54B-98AB-194F84F8344E}" destId="{065C9FCD-75EA-314D-815E-B4B3A9710EE9}" srcOrd="1" destOrd="0" presId="urn:microsoft.com/office/officeart/2005/8/layout/process3"/>
    <dgm:cxn modelId="{0031E6C0-AC03-D04C-8253-6E27CB930CB3}" srcId="{2282A5A4-BF18-4D42-B87E-8923AAF50CF5}" destId="{414DA27D-7BF3-9B47-A6C0-E75EFE29EDCA}" srcOrd="3" destOrd="0" parTransId="{5FDF53BC-2077-1A40-96B1-7F6EDD300252}" sibTransId="{1DD05EAC-C64F-EA49-93E4-59946A43FE2A}"/>
    <dgm:cxn modelId="{ADC027C4-7C87-2748-B6AF-7A33AFA33B1B}" srcId="{414DA27D-7BF3-9B47-A6C0-E75EFE29EDCA}" destId="{608F7460-2602-8942-9889-ACEE33346EB4}" srcOrd="0" destOrd="0" parTransId="{986D744D-FE94-AC4B-B2A2-D54FF0BECC69}" sibTransId="{D19A8331-98A7-0646-94D0-9EC4F939340C}"/>
    <dgm:cxn modelId="{5F7B8ACB-93CF-A14C-97A9-FCCFF40B563C}" type="presOf" srcId="{4F3A2492-5552-5C48-AF0C-DA5847810CE2}" destId="{88DF7CD5-46D7-B141-A732-D5A95349F781}" srcOrd="0" destOrd="1" presId="urn:microsoft.com/office/officeart/2005/8/layout/process3"/>
    <dgm:cxn modelId="{FC3E8AD1-AE62-B548-920E-83C5A214FA7F}" type="presOf" srcId="{1B3AC332-C6A6-FA49-A5A8-EF52A0E2720F}" destId="{C30912DE-F59A-154C-B60B-4CB735DBB757}" srcOrd="0" destOrd="0" presId="urn:microsoft.com/office/officeart/2005/8/layout/process3"/>
    <dgm:cxn modelId="{69AB8FD3-99A0-CD4E-835D-A7851681AE98}" type="presOf" srcId="{D3F3757D-87F2-DA46-B584-D87EE5838634}" destId="{74264914-2E0D-384D-8C67-A55A0461CCE2}" srcOrd="0" destOrd="1" presId="urn:microsoft.com/office/officeart/2005/8/layout/process3"/>
    <dgm:cxn modelId="{115D67D4-3EBD-7547-82BA-4A35E5CC1FA9}" type="presOf" srcId="{EDB4C346-2370-6443-A210-06487F63511A}" destId="{F403E238-B186-E04B-854F-F89DF37269FF}" srcOrd="0" destOrd="0" presId="urn:microsoft.com/office/officeart/2005/8/layout/process3"/>
    <dgm:cxn modelId="{DC7D12D6-EAA0-814D-9375-F1F2A0D71611}" srcId="{FFA7F5AB-3EA6-A54B-98AB-194F84F8344E}" destId="{D3F3757D-87F2-DA46-B584-D87EE5838634}" srcOrd="1" destOrd="0" parTransId="{A0AF24A8-9996-A545-AE58-D7274FBBDCA6}" sibTransId="{BD926CCE-DA65-1642-8B83-486E743F891E}"/>
    <dgm:cxn modelId="{3C3AFADE-9844-D24F-86B2-8D10FFE4B467}" type="presOf" srcId="{97411795-D00A-8E40-93DD-70FD969F788D}" destId="{E7F001F8-96DE-974F-9F52-DD9A3EE91655}" srcOrd="0" destOrd="0" presId="urn:microsoft.com/office/officeart/2005/8/layout/process3"/>
    <dgm:cxn modelId="{C7FC02E0-B8BD-4748-B7CF-FD0E4F190F63}" srcId="{2034B432-B49C-1647-9FBF-74D139E5D683}" destId="{92F0C331-0E2E-DD4D-86E7-79A1D1ACE49A}" srcOrd="1" destOrd="0" parTransId="{BADF465B-4004-C149-8479-5C812DE2228D}" sibTransId="{E516F7AF-3BB8-8F48-8B83-A0E0D8DA75EC}"/>
    <dgm:cxn modelId="{64BE75E4-EDDE-BD41-B937-212DE58545E9}" srcId="{FFA7F5AB-3EA6-A54B-98AB-194F84F8344E}" destId="{30F141B4-315A-7444-8A40-113B78587B00}" srcOrd="2" destOrd="0" parTransId="{A41A2E11-05B8-6942-B7A2-5FC87001CD3E}" sibTransId="{A18041E9-F471-0E42-9B20-05C8D9CFC226}"/>
    <dgm:cxn modelId="{76C5B87F-8D1D-FA42-808E-608416B931F5}" type="presParOf" srcId="{B9336623-5C2D-8244-BF3A-2A3401508096}" destId="{C0EA1AB1-2D42-E248-B5AD-7A18209C8E26}" srcOrd="0" destOrd="0" presId="urn:microsoft.com/office/officeart/2005/8/layout/process3"/>
    <dgm:cxn modelId="{BCE60981-0759-E244-9CE0-32F91122CD45}" type="presParOf" srcId="{C0EA1AB1-2D42-E248-B5AD-7A18209C8E26}" destId="{F403E238-B186-E04B-854F-F89DF37269FF}" srcOrd="0" destOrd="0" presId="urn:microsoft.com/office/officeart/2005/8/layout/process3"/>
    <dgm:cxn modelId="{2886E4A5-5970-C647-AF20-4915204552A1}" type="presParOf" srcId="{C0EA1AB1-2D42-E248-B5AD-7A18209C8E26}" destId="{1099E77C-EF8F-7F41-A0E4-38100E5BB034}" srcOrd="1" destOrd="0" presId="urn:microsoft.com/office/officeart/2005/8/layout/process3"/>
    <dgm:cxn modelId="{0BEF12BC-2140-DD4E-B4F5-7A09FE3AA4AF}" type="presParOf" srcId="{C0EA1AB1-2D42-E248-B5AD-7A18209C8E26}" destId="{88DF7CD5-46D7-B141-A732-D5A95349F781}" srcOrd="2" destOrd="0" presId="urn:microsoft.com/office/officeart/2005/8/layout/process3"/>
    <dgm:cxn modelId="{189E0221-076B-F140-8CE6-D17732EEDAB1}" type="presParOf" srcId="{B9336623-5C2D-8244-BF3A-2A3401508096}" destId="{AF183F5B-F96C-144E-8057-C66F7CA22218}" srcOrd="1" destOrd="0" presId="urn:microsoft.com/office/officeart/2005/8/layout/process3"/>
    <dgm:cxn modelId="{4210BEF1-E6F7-B14F-96BB-517A413B62F9}" type="presParOf" srcId="{AF183F5B-F96C-144E-8057-C66F7CA22218}" destId="{31604B93-0DB4-9D47-80B7-3D05C6030A2F}" srcOrd="0" destOrd="0" presId="urn:microsoft.com/office/officeart/2005/8/layout/process3"/>
    <dgm:cxn modelId="{A34B5B29-359B-1A48-B41D-4FF9A1B2DAFC}" type="presParOf" srcId="{B9336623-5C2D-8244-BF3A-2A3401508096}" destId="{AC0F52FD-912D-3148-85A3-92A84FF9E913}" srcOrd="2" destOrd="0" presId="urn:microsoft.com/office/officeart/2005/8/layout/process3"/>
    <dgm:cxn modelId="{0ED40039-2D73-0C41-8E5D-041C98C44FBF}" type="presParOf" srcId="{AC0F52FD-912D-3148-85A3-92A84FF9E913}" destId="{6D42E39F-3F61-4D42-A1FD-687C303D3309}" srcOrd="0" destOrd="0" presId="urn:microsoft.com/office/officeart/2005/8/layout/process3"/>
    <dgm:cxn modelId="{E007B1E7-0385-2548-A27A-1AB878116016}" type="presParOf" srcId="{AC0F52FD-912D-3148-85A3-92A84FF9E913}" destId="{3F67F13E-1C3D-2148-96F4-7E8E564C9892}" srcOrd="1" destOrd="0" presId="urn:microsoft.com/office/officeart/2005/8/layout/process3"/>
    <dgm:cxn modelId="{95CFEE08-6C48-9049-8D54-6425C41CEF7E}" type="presParOf" srcId="{AC0F52FD-912D-3148-85A3-92A84FF9E913}" destId="{E7F001F8-96DE-974F-9F52-DD9A3EE91655}" srcOrd="2" destOrd="0" presId="urn:microsoft.com/office/officeart/2005/8/layout/process3"/>
    <dgm:cxn modelId="{25A2B362-3CA9-CE47-991E-523DBAA89A7D}" type="presParOf" srcId="{B9336623-5C2D-8244-BF3A-2A3401508096}" destId="{C30912DE-F59A-154C-B60B-4CB735DBB757}" srcOrd="3" destOrd="0" presId="urn:microsoft.com/office/officeart/2005/8/layout/process3"/>
    <dgm:cxn modelId="{A2879C15-B041-2D4A-99DC-CE12FDF1A9E3}" type="presParOf" srcId="{C30912DE-F59A-154C-B60B-4CB735DBB757}" destId="{D6CA20E2-CC01-1A48-B219-9F7C260BA1F5}" srcOrd="0" destOrd="0" presId="urn:microsoft.com/office/officeart/2005/8/layout/process3"/>
    <dgm:cxn modelId="{528C7806-86FE-8A4A-9564-F265707685D5}" type="presParOf" srcId="{B9336623-5C2D-8244-BF3A-2A3401508096}" destId="{87B11BF7-9A72-1D4F-A137-FCAB4796D3AD}" srcOrd="4" destOrd="0" presId="urn:microsoft.com/office/officeart/2005/8/layout/process3"/>
    <dgm:cxn modelId="{15421EA3-55D6-2E4B-BCFB-71C4298C6DEE}" type="presParOf" srcId="{87B11BF7-9A72-1D4F-A137-FCAB4796D3AD}" destId="{6B4C42D1-798F-8046-ABE2-4014FA742F3E}" srcOrd="0" destOrd="0" presId="urn:microsoft.com/office/officeart/2005/8/layout/process3"/>
    <dgm:cxn modelId="{40CAA766-B38C-BF42-98B2-927E3BC80A09}" type="presParOf" srcId="{87B11BF7-9A72-1D4F-A137-FCAB4796D3AD}" destId="{065C9FCD-75EA-314D-815E-B4B3A9710EE9}" srcOrd="1" destOrd="0" presId="urn:microsoft.com/office/officeart/2005/8/layout/process3"/>
    <dgm:cxn modelId="{1E68DFB5-3D92-0947-9E21-906E7DBE5962}" type="presParOf" srcId="{87B11BF7-9A72-1D4F-A137-FCAB4796D3AD}" destId="{74264914-2E0D-384D-8C67-A55A0461CCE2}" srcOrd="2" destOrd="0" presId="urn:microsoft.com/office/officeart/2005/8/layout/process3"/>
    <dgm:cxn modelId="{7C9C9340-1CD7-D34D-BC3B-A59410FABC77}" type="presParOf" srcId="{B9336623-5C2D-8244-BF3A-2A3401508096}" destId="{A31B9063-2F25-BE47-B5FD-2F730DCB39C6}" srcOrd="5" destOrd="0" presId="urn:microsoft.com/office/officeart/2005/8/layout/process3"/>
    <dgm:cxn modelId="{F50592AF-4E3C-4440-9626-E4546A19A78C}" type="presParOf" srcId="{A31B9063-2F25-BE47-B5FD-2F730DCB39C6}" destId="{6AF68A59-D57E-5B4E-A139-1464A9609E77}" srcOrd="0" destOrd="0" presId="urn:microsoft.com/office/officeart/2005/8/layout/process3"/>
    <dgm:cxn modelId="{65D133E0-6B12-CA4C-8254-3860586861F9}" type="presParOf" srcId="{B9336623-5C2D-8244-BF3A-2A3401508096}" destId="{79BE5107-BADA-8D4E-A401-2CD197A920D4}" srcOrd="6" destOrd="0" presId="urn:microsoft.com/office/officeart/2005/8/layout/process3"/>
    <dgm:cxn modelId="{1AE0FD2B-A168-4C45-ABB1-1F7E35685338}" type="presParOf" srcId="{79BE5107-BADA-8D4E-A401-2CD197A920D4}" destId="{4EDD1522-131F-044D-9B74-B5D1C53D7419}" srcOrd="0" destOrd="0" presId="urn:microsoft.com/office/officeart/2005/8/layout/process3"/>
    <dgm:cxn modelId="{0515F51E-FAF0-DE4E-AB54-AB4A242671CC}" type="presParOf" srcId="{79BE5107-BADA-8D4E-A401-2CD197A920D4}" destId="{97907E1B-C067-E849-B8C3-ACB7F60D573C}" srcOrd="1" destOrd="0" presId="urn:microsoft.com/office/officeart/2005/8/layout/process3"/>
    <dgm:cxn modelId="{701A751C-6137-054C-B743-7058B9540D75}" type="presParOf" srcId="{79BE5107-BADA-8D4E-A401-2CD197A920D4}" destId="{B2022005-1B0C-1243-81F5-D0223DEE8A3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AA7DE-71B3-4223-808C-F8AA1DB0DF4F}">
      <dsp:nvSpPr>
        <dsp:cNvPr id="0" name=""/>
        <dsp:cNvSpPr/>
      </dsp:nvSpPr>
      <dsp:spPr>
        <a:xfrm>
          <a:off x="1094302" y="764141"/>
          <a:ext cx="2823054" cy="2823054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9339" tIns="22860" rIns="23933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WEB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 goals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38 Success Indicators</a:t>
          </a:r>
        </a:p>
      </dsp:txBody>
      <dsp:txXfrm>
        <a:off x="1507729" y="1177568"/>
        <a:ext cx="1996200" cy="1996200"/>
      </dsp:txXfrm>
    </dsp:sp>
    <dsp:sp modelId="{17D73454-8016-4BCB-A054-FF1AC3E1BDDB}">
      <dsp:nvSpPr>
        <dsp:cNvPr id="0" name=""/>
        <dsp:cNvSpPr/>
      </dsp:nvSpPr>
      <dsp:spPr>
        <a:xfrm>
          <a:off x="3047560" y="728393"/>
          <a:ext cx="2894551" cy="2894551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9339" tIns="22860" rIns="23933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INSTRUCTIONAL MATERIALS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7 Goals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32 Success Indicators</a:t>
          </a:r>
        </a:p>
      </dsp:txBody>
      <dsp:txXfrm>
        <a:off x="3471457" y="1152290"/>
        <a:ext cx="2046757" cy="2046757"/>
      </dsp:txXfrm>
    </dsp:sp>
    <dsp:sp modelId="{5CF7B260-914E-4946-AC42-EE4231B978BA}">
      <dsp:nvSpPr>
        <dsp:cNvPr id="0" name=""/>
        <dsp:cNvSpPr/>
      </dsp:nvSpPr>
      <dsp:spPr>
        <a:xfrm>
          <a:off x="5072315" y="1178"/>
          <a:ext cx="4348981" cy="434898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9339" tIns="38100" rIns="239339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baseline="0" dirty="0"/>
            <a:t>PROCUREMENT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/>
            <a:t>5 Goals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/>
            <a:t>22 Success Indicators</a:t>
          </a:r>
        </a:p>
      </dsp:txBody>
      <dsp:txXfrm>
        <a:off x="5709209" y="638072"/>
        <a:ext cx="3075193" cy="3075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7B260-914E-4946-AC42-EE4231B978BA}">
      <dsp:nvSpPr>
        <dsp:cNvPr id="0" name=""/>
        <dsp:cNvSpPr/>
      </dsp:nvSpPr>
      <dsp:spPr>
        <a:xfrm>
          <a:off x="417462" y="2331"/>
          <a:ext cx="4346674" cy="4346674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9212" tIns="45720" rIns="239212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Procurement Priority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5 Goals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22 Success Indicators</a:t>
          </a:r>
        </a:p>
      </dsp:txBody>
      <dsp:txXfrm>
        <a:off x="1054018" y="638887"/>
        <a:ext cx="3073562" cy="307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52884-57DA-4690-89AA-69C63D53AD6B}">
      <dsp:nvSpPr>
        <dsp:cNvPr id="0" name=""/>
        <dsp:cNvSpPr/>
      </dsp:nvSpPr>
      <dsp:spPr>
        <a:xfrm>
          <a:off x="5" y="0"/>
          <a:ext cx="10515594" cy="4478971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dk1"/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EC2EA1D-1328-43E6-9FFB-CD8209647537}">
      <dsp:nvSpPr>
        <dsp:cNvPr id="0" name=""/>
        <dsp:cNvSpPr/>
      </dsp:nvSpPr>
      <dsp:spPr>
        <a:xfrm>
          <a:off x="126825" y="2054683"/>
          <a:ext cx="1538830" cy="36960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Not Started </a:t>
          </a:r>
        </a:p>
      </dsp:txBody>
      <dsp:txXfrm>
        <a:off x="144868" y="2072726"/>
        <a:ext cx="1502744" cy="333518"/>
      </dsp:txXfrm>
    </dsp:sp>
    <dsp:sp modelId="{ED34628F-FC01-4BC4-AC35-663E74A71604}">
      <dsp:nvSpPr>
        <dsp:cNvPr id="0" name=""/>
        <dsp:cNvSpPr/>
      </dsp:nvSpPr>
      <dsp:spPr>
        <a:xfrm>
          <a:off x="1795430" y="1953754"/>
          <a:ext cx="1538830" cy="57146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Initiated</a:t>
          </a:r>
        </a:p>
      </dsp:txBody>
      <dsp:txXfrm>
        <a:off x="1823326" y="1981650"/>
        <a:ext cx="1483038" cy="515670"/>
      </dsp:txXfrm>
    </dsp:sp>
    <dsp:sp modelId="{663EB2B8-8159-416B-817E-C56CB0FA8EDF}">
      <dsp:nvSpPr>
        <dsp:cNvPr id="0" name=""/>
        <dsp:cNvSpPr/>
      </dsp:nvSpPr>
      <dsp:spPr>
        <a:xfrm>
          <a:off x="3495710" y="1780722"/>
          <a:ext cx="1538830" cy="91752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Defined</a:t>
          </a:r>
          <a:r>
            <a:rPr lang="en-US" sz="2100" kern="1200" dirty="0"/>
            <a:t> </a:t>
          </a:r>
        </a:p>
      </dsp:txBody>
      <dsp:txXfrm>
        <a:off x="3540500" y="1825512"/>
        <a:ext cx="1449250" cy="827946"/>
      </dsp:txXfrm>
    </dsp:sp>
    <dsp:sp modelId="{5F0A22DC-9F96-4BB6-A846-B2366EC7148C}">
      <dsp:nvSpPr>
        <dsp:cNvPr id="0" name=""/>
        <dsp:cNvSpPr/>
      </dsp:nvSpPr>
      <dsp:spPr>
        <a:xfrm>
          <a:off x="5257799" y="1323482"/>
          <a:ext cx="1538830" cy="183200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Established</a:t>
          </a:r>
        </a:p>
      </dsp:txBody>
      <dsp:txXfrm>
        <a:off x="5332918" y="1398601"/>
        <a:ext cx="1388592" cy="1681768"/>
      </dsp:txXfrm>
    </dsp:sp>
    <dsp:sp modelId="{9B2FAC1C-F4C0-4673-A8FD-CD8CA315BD19}">
      <dsp:nvSpPr>
        <dsp:cNvPr id="0" name=""/>
        <dsp:cNvSpPr/>
      </dsp:nvSpPr>
      <dsp:spPr>
        <a:xfrm>
          <a:off x="6991292" y="1330370"/>
          <a:ext cx="1538830" cy="181822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Managed</a:t>
          </a:r>
        </a:p>
      </dsp:txBody>
      <dsp:txXfrm>
        <a:off x="7066411" y="1405489"/>
        <a:ext cx="1388592" cy="1667991"/>
      </dsp:txXfrm>
    </dsp:sp>
    <dsp:sp modelId="{97806AD0-A043-4481-A389-39C183737197}">
      <dsp:nvSpPr>
        <dsp:cNvPr id="0" name=""/>
        <dsp:cNvSpPr/>
      </dsp:nvSpPr>
      <dsp:spPr>
        <a:xfrm>
          <a:off x="8723246" y="1351045"/>
          <a:ext cx="1538830" cy="179067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Optimizing</a:t>
          </a:r>
          <a:r>
            <a:rPr lang="en-US" sz="2200" kern="1200" dirty="0"/>
            <a:t> </a:t>
          </a:r>
        </a:p>
      </dsp:txBody>
      <dsp:txXfrm>
        <a:off x="8798365" y="1426164"/>
        <a:ext cx="1388592" cy="1640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F3AE4-D3C3-4055-B0A1-C781B2A302BE}">
      <dsp:nvSpPr>
        <dsp:cNvPr id="0" name=""/>
        <dsp:cNvSpPr/>
      </dsp:nvSpPr>
      <dsp:spPr>
        <a:xfrm>
          <a:off x="415130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7037A-B4AD-4001-ACDC-145ED84468D4}">
      <dsp:nvSpPr>
        <dsp:cNvPr id="0" name=""/>
        <dsp:cNvSpPr/>
      </dsp:nvSpPr>
      <dsp:spPr>
        <a:xfrm>
          <a:off x="697967" y="282836"/>
          <a:ext cx="1740535" cy="17405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High Probability Low Impact</a:t>
          </a:r>
        </a:p>
      </dsp:txBody>
      <dsp:txXfrm>
        <a:off x="782933" y="367802"/>
        <a:ext cx="1570603" cy="1570603"/>
      </dsp:txXfrm>
    </dsp:sp>
    <dsp:sp modelId="{74AD792E-D063-4300-9ABD-2ACD3C00C54C}">
      <dsp:nvSpPr>
        <dsp:cNvPr id="0" name=""/>
        <dsp:cNvSpPr/>
      </dsp:nvSpPr>
      <dsp:spPr>
        <a:xfrm>
          <a:off x="2743096" y="282836"/>
          <a:ext cx="1740535" cy="17405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High Probability High Impact</a:t>
          </a:r>
        </a:p>
      </dsp:txBody>
      <dsp:txXfrm>
        <a:off x="2828062" y="367802"/>
        <a:ext cx="1570603" cy="1570603"/>
      </dsp:txXfrm>
    </dsp:sp>
    <dsp:sp modelId="{1D466D08-434F-491E-BD30-96D2EE1E5AA8}">
      <dsp:nvSpPr>
        <dsp:cNvPr id="0" name=""/>
        <dsp:cNvSpPr/>
      </dsp:nvSpPr>
      <dsp:spPr>
        <a:xfrm>
          <a:off x="697967" y="2327965"/>
          <a:ext cx="1740535" cy="17405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Low Probability Low Impact</a:t>
          </a:r>
        </a:p>
      </dsp:txBody>
      <dsp:txXfrm>
        <a:off x="782933" y="2412931"/>
        <a:ext cx="1570603" cy="1570603"/>
      </dsp:txXfrm>
    </dsp:sp>
    <dsp:sp modelId="{A11D2018-A046-40FF-9043-C7AED9FE5868}">
      <dsp:nvSpPr>
        <dsp:cNvPr id="0" name=""/>
        <dsp:cNvSpPr/>
      </dsp:nvSpPr>
      <dsp:spPr>
        <a:xfrm>
          <a:off x="2743096" y="2327965"/>
          <a:ext cx="1740535" cy="17405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Low Probability High Impact</a:t>
          </a:r>
        </a:p>
      </dsp:txBody>
      <dsp:txXfrm>
        <a:off x="2828062" y="2412931"/>
        <a:ext cx="1570603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9E77C-EF8F-7F41-A0E4-38100E5BB034}">
      <dsp:nvSpPr>
        <dsp:cNvPr id="0" name=""/>
        <dsp:cNvSpPr/>
      </dsp:nvSpPr>
      <dsp:spPr>
        <a:xfrm>
          <a:off x="1388" y="681975"/>
          <a:ext cx="1745163" cy="9982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Gather Info</a:t>
          </a:r>
        </a:p>
      </dsp:txBody>
      <dsp:txXfrm>
        <a:off x="1388" y="681975"/>
        <a:ext cx="1745163" cy="665492"/>
      </dsp:txXfrm>
    </dsp:sp>
    <dsp:sp modelId="{88DF7CD5-46D7-B141-A732-D5A95349F781}">
      <dsp:nvSpPr>
        <dsp:cNvPr id="0" name=""/>
        <dsp:cNvSpPr/>
      </dsp:nvSpPr>
      <dsp:spPr>
        <a:xfrm>
          <a:off x="358831" y="1347468"/>
          <a:ext cx="1745163" cy="2321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Collect pre-purchase information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Accessibility Conformance Report (ACR)</a:t>
          </a:r>
        </a:p>
      </dsp:txBody>
      <dsp:txXfrm>
        <a:off x="409945" y="1398582"/>
        <a:ext cx="1642935" cy="2219666"/>
      </dsp:txXfrm>
    </dsp:sp>
    <dsp:sp modelId="{AF183F5B-F96C-144E-8057-C66F7CA22218}">
      <dsp:nvSpPr>
        <dsp:cNvPr id="0" name=""/>
        <dsp:cNvSpPr/>
      </dsp:nvSpPr>
      <dsp:spPr>
        <a:xfrm>
          <a:off x="2011112" y="79747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11112" y="884373"/>
        <a:ext cx="430520" cy="260697"/>
      </dsp:txXfrm>
    </dsp:sp>
    <dsp:sp modelId="{3F67F13E-1C3D-2148-96F4-7E8E564C9892}">
      <dsp:nvSpPr>
        <dsp:cNvPr id="0" name=""/>
        <dsp:cNvSpPr/>
      </dsp:nvSpPr>
      <dsp:spPr>
        <a:xfrm>
          <a:off x="2804794" y="681975"/>
          <a:ext cx="1745163" cy="9982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Determine Impact/Review</a:t>
          </a:r>
        </a:p>
      </dsp:txBody>
      <dsp:txXfrm>
        <a:off x="2804794" y="681975"/>
        <a:ext cx="1745163" cy="665492"/>
      </dsp:txXfrm>
    </dsp:sp>
    <dsp:sp modelId="{E7F001F8-96DE-974F-9F52-DD9A3EE91655}">
      <dsp:nvSpPr>
        <dsp:cNvPr id="0" name=""/>
        <dsp:cNvSpPr/>
      </dsp:nvSpPr>
      <dsp:spPr>
        <a:xfrm>
          <a:off x="3162237" y="1347468"/>
          <a:ext cx="1745163" cy="2321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Assign priority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Determine the type of review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Parallel processes</a:t>
          </a:r>
        </a:p>
      </dsp:txBody>
      <dsp:txXfrm>
        <a:off x="3213351" y="1398582"/>
        <a:ext cx="1642935" cy="2219666"/>
      </dsp:txXfrm>
    </dsp:sp>
    <dsp:sp modelId="{C30912DE-F59A-154C-B60B-4CB735DBB757}">
      <dsp:nvSpPr>
        <dsp:cNvPr id="0" name=""/>
        <dsp:cNvSpPr/>
      </dsp:nvSpPr>
      <dsp:spPr>
        <a:xfrm>
          <a:off x="4814517" y="79747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814517" y="884373"/>
        <a:ext cx="430520" cy="260697"/>
      </dsp:txXfrm>
    </dsp:sp>
    <dsp:sp modelId="{065C9FCD-75EA-314D-815E-B4B3A9710EE9}">
      <dsp:nvSpPr>
        <dsp:cNvPr id="0" name=""/>
        <dsp:cNvSpPr/>
      </dsp:nvSpPr>
      <dsp:spPr>
        <a:xfrm>
          <a:off x="5608199" y="681975"/>
          <a:ext cx="1745163" cy="998238"/>
        </a:xfrm>
        <a:prstGeom prst="roundRect">
          <a:avLst>
            <a:gd name="adj" fmla="val 10000"/>
          </a:avLst>
        </a:prstGeom>
        <a:gradFill rotWithShape="0">
          <a:gsLst>
            <a:gs pos="29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Critical Review</a:t>
          </a:r>
        </a:p>
      </dsp:txBody>
      <dsp:txXfrm>
        <a:off x="5608199" y="681975"/>
        <a:ext cx="1745163" cy="665492"/>
      </dsp:txXfrm>
    </dsp:sp>
    <dsp:sp modelId="{74264914-2E0D-384D-8C67-A55A0461CCE2}">
      <dsp:nvSpPr>
        <dsp:cNvPr id="0" name=""/>
        <dsp:cNvSpPr/>
      </dsp:nvSpPr>
      <dsp:spPr>
        <a:xfrm>
          <a:off x="5965642" y="1347468"/>
          <a:ext cx="1745163" cy="2321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Obtain Accessibility Roadmap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Accessibility Statement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Prepare EEAAP(s), if required</a:t>
          </a:r>
        </a:p>
      </dsp:txBody>
      <dsp:txXfrm>
        <a:off x="6016756" y="1398582"/>
        <a:ext cx="1642935" cy="2219666"/>
      </dsp:txXfrm>
    </dsp:sp>
    <dsp:sp modelId="{A31B9063-2F25-BE47-B5FD-2F730DCB39C6}">
      <dsp:nvSpPr>
        <dsp:cNvPr id="0" name=""/>
        <dsp:cNvSpPr/>
      </dsp:nvSpPr>
      <dsp:spPr>
        <a:xfrm>
          <a:off x="7617923" y="79747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617923" y="884373"/>
        <a:ext cx="430520" cy="260697"/>
      </dsp:txXfrm>
    </dsp:sp>
    <dsp:sp modelId="{97907E1B-C067-E849-B8C3-ACB7F60D573C}">
      <dsp:nvSpPr>
        <dsp:cNvPr id="0" name=""/>
        <dsp:cNvSpPr/>
      </dsp:nvSpPr>
      <dsp:spPr>
        <a:xfrm>
          <a:off x="8411604" y="681975"/>
          <a:ext cx="1745163" cy="9982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Purchase</a:t>
          </a:r>
        </a:p>
      </dsp:txBody>
      <dsp:txXfrm>
        <a:off x="8411604" y="681975"/>
        <a:ext cx="1745163" cy="665492"/>
      </dsp:txXfrm>
    </dsp:sp>
    <dsp:sp modelId="{B2022005-1B0C-1243-81F5-D0223DEE8A3D}">
      <dsp:nvSpPr>
        <dsp:cNvPr id="0" name=""/>
        <dsp:cNvSpPr/>
      </dsp:nvSpPr>
      <dsp:spPr>
        <a:xfrm>
          <a:off x="8769047" y="1347468"/>
          <a:ext cx="1745163" cy="2321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Ensure accessibility documents are in order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Add contract language if applicable</a:t>
          </a:r>
        </a:p>
      </dsp:txBody>
      <dsp:txXfrm>
        <a:off x="8820161" y="1398582"/>
        <a:ext cx="1642935" cy="2219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FA6A-DF4D-44B8-9278-9377670A55E0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29221-6853-4DBA-93A1-3BC129E0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6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of Cal State LA mascot,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Eddie the Golden Eagle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29221-6853-4DBA-93A1-3BC129E029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29221-6853-4DBA-93A1-3BC129E029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29221-6853-4DBA-93A1-3BC129E02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4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box bigger </a:t>
            </a:r>
            <a:r>
              <a:rPr lang="en-US" dirty="0" err="1"/>
              <a:t>animatation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29221-6853-4DBA-93A1-3BC129E029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2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this </a:t>
            </a:r>
            <a:r>
              <a:rPr lang="en-US" dirty="0" err="1"/>
              <a:t>somemore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29221-6853-4DBA-93A1-3BC129E029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8A1D-9DE4-4D9E-A963-3A387451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80D57-C210-419E-898D-E246F4504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3A197-C0EA-4319-AB5D-897340E5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2EDA-60B1-4064-B9A6-37AB25D6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DC0C1-09E1-420C-A02C-1F0C04CA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A6CD9567-DEC6-477B-9D73-E44A26A01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5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EFBB-ADEF-4708-A004-9E0DED0B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8621B-21A4-4634-B713-BAA9C45B0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5A742-D373-4E0F-A8B3-24ED7BC1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3C050-1AE9-4FC4-90A9-9BE357C5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3308-3FE8-4131-9B7B-F861BAC5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76C4B32-904D-414F-BBD6-96C225733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0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B7CE15-EF3A-4A24-9D7A-3A75FA206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62E56-4391-4CD0-AF50-05A7FA52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00998-94F9-422D-9FF0-E0752E94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A54F2-95BC-44D4-9BC5-CF67C119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A00A2-CC2F-4993-B278-145EB9EC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D8ABEAB-54F2-4E7D-94CE-BFF1E5407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4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7A32-D080-4CD3-85D0-ADA93F66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C0DB9-3537-4063-85FD-EC3F0B2C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BCA93-6C8A-4AE1-8BB2-462D39DE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83E90-02BD-43FC-A5B9-B2B4BF50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B18BE-9658-40B4-8BDB-FFFB0D49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A684291-B0DB-4A24-8918-C28207B50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7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5195-3FEF-4F5C-88EF-5BF4D47D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E39D0-C974-4659-BE8B-167A9172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5301-3AFD-455D-BDB7-C071229B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F1867-5AA8-4A4B-8FA4-76B390B3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F413-C6FE-491A-BA2B-46B1D2FE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D04C9-F237-41C0-8167-C0A232B3B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52" y="6120593"/>
            <a:ext cx="2079648" cy="6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E964-3B57-4832-B3CE-4C9F1878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1CEB-91FC-4823-96EB-AA6C46460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9B1C4-6E08-4AC7-AF8F-85D5A1A7F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216D-E997-4B5A-AEE5-C53741BE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5CF2A-0630-4EBE-94C5-87ECFBED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58F1-4D65-4FAE-89A4-108D2FA8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E151-C48C-4BA9-AB3B-6A407565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FDE6F-59F4-40BD-A44B-7E1DD367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B2D4E-B166-4146-B336-35B6ADC56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3B0FC-925B-42B8-8E95-63EF609C4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DF396-AE35-4F82-AE1B-54E51BB8F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218F0-9AEB-43BD-A54E-473E83C0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51459-C7B4-4564-9194-D41A68ED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2F304-917D-4491-8D9E-A6A32925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335503E-08A6-4366-B3CF-03EDCD77A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F79B-3CCF-4B5D-A97F-9985FEE1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21899-D1F8-4377-9D22-79618568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0D372-FAED-4F9D-8C4F-19BE5BC5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7103C-9D7F-4474-B249-8BE94DB0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482A6711-8303-4E84-8F23-A18D23F6B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A1269-72F6-4ECE-B5B7-CDC25235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2A24-5093-48E2-A11C-8AF4C5B6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DDB66-F9D6-4629-8AB4-4E04DB5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79C96FB-D936-4FE0-95CD-749E33244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2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195E-1BF1-4282-8FB0-C20BA8FC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10E64-6AA9-4412-8823-653DA930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A5F08-65BF-4CA5-A16E-B87061A8B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DDD04-F0A5-4F32-BC89-E0C02E1E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E0A80-4020-4E4C-8FF7-4D26DE4F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53557-BFA3-4C26-B061-EB56EE3F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D44218E-F3BF-45F1-890A-8BA4159BC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3050-587E-4EE7-9CCF-F6852210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F95A8-B9DA-4778-8E71-651C99126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4F2D9-E353-4DCA-8E4A-993333C7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4D67-7AEC-47A5-B893-E28EF575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FAA70-2381-45D6-9997-238A7BF6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C3C29-ADD4-49F3-8D5B-0374F352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9470371-0784-48F0-BBA3-DC375C33F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6032532"/>
            <a:ext cx="2199237" cy="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5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B793-8286-4E68-8A42-A9A24AA7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F9489-00D7-4DD7-9345-27CBFCC59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6B890-F9D6-494D-9CDB-31CCFDE00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706D-70D8-43E1-B805-53501C39C358}" type="datetimeFigureOut">
              <a:rPr lang="en-US" smtClean="0"/>
              <a:t>11/9/23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39D3-7C30-48E3-A7BD-6A3742CC9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0C70-8881-4CBC-80A3-718172A6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71A4-4EAB-4E69-B0D4-21597B56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2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jamestapparo/48016878778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cullen@tfaconsulting.com" TargetMode="External"/><Relationship Id="rId5" Type="http://schemas.openxmlformats.org/officeDocument/2006/relationships/hyperlink" Target="mailto:lmcnaug@calstatela.ed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accessibility/vendor-requiremen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accessibility/acquiring-accessible-ict" TargetMode="External"/><Relationship Id="rId2" Type="http://schemas.openxmlformats.org/officeDocument/2006/relationships/hyperlink" Target="https://ati.calstate.ed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s://www.tfaconsulting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eon.mcnaught@calstatela.edu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https://www.calstatela.ed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cullen@tfaconsulting.com" TargetMode="External"/><Relationship Id="rId5" Type="http://schemas.openxmlformats.org/officeDocument/2006/relationships/hyperlink" Target="mailto:tfaconsulting.com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58563/dwarf-warrior-by-tzunghao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 State LA Information Technology Services Campus Accessibility logo">
            <a:extLst>
              <a:ext uri="{FF2B5EF4-FFF2-40B4-BE49-F238E27FC236}">
                <a16:creationId xmlns:a16="http://schemas.microsoft.com/office/drawing/2014/main" id="{71D916E7-EB4E-B541-40B4-4BA0B3190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227" r="80461" b="24267"/>
          <a:stretch/>
        </p:blipFill>
        <p:spPr>
          <a:xfrm>
            <a:off x="1" y="22581"/>
            <a:ext cx="2753248" cy="3044679"/>
          </a:xfrm>
          <a:prstGeom prst="rect">
            <a:avLst/>
          </a:prstGeom>
        </p:spPr>
      </p:pic>
      <p:pic>
        <p:nvPicPr>
          <p:cNvPr id="4" name="Picture 3" descr="Tech for All logo">
            <a:extLst>
              <a:ext uri="{FF2B5EF4-FFF2-40B4-BE49-F238E27FC236}">
                <a16:creationId xmlns:a16="http://schemas.microsoft.com/office/drawing/2014/main" id="{AD34B57A-36C6-9F2A-AF81-2336962BB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01" y="1031132"/>
            <a:ext cx="4452971" cy="10408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4A7057-F1AD-4ADE-B9FF-EB55485E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82" y="3548462"/>
            <a:ext cx="7444113" cy="3191256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000" b="1" dirty="0"/>
            </a:br>
            <a:r>
              <a:rPr lang="en-US" sz="2400" b="1" dirty="0"/>
              <a:t>Tactical Use of the Vendor Accessibility Process:</a:t>
            </a:r>
            <a:br>
              <a:rPr lang="en-US" sz="2400" b="1" dirty="0"/>
            </a:br>
            <a:r>
              <a:rPr lang="en-US" sz="2400" b="1" dirty="0"/>
              <a:t>From High-Impact to Demo</a:t>
            </a:r>
            <a:br>
              <a:rPr lang="en-US" sz="2400" b="1" dirty="0"/>
            </a:br>
            <a:br>
              <a:rPr lang="en-US" sz="2400" dirty="0"/>
            </a:br>
            <a:r>
              <a:rPr lang="en-US" sz="2500" dirty="0"/>
              <a:t>Leon McNaught, Cal State LA</a:t>
            </a:r>
            <a:br>
              <a:rPr lang="en-US" sz="2500" dirty="0"/>
            </a:br>
            <a:r>
              <a:rPr lang="en-US" sz="2500" dirty="0">
                <a:hlinkClick r:id="rId5"/>
              </a:rPr>
              <a:t>lmcnaug@calstatela.edu</a:t>
            </a:r>
            <a:r>
              <a:rPr lang="en-US" sz="2500" dirty="0"/>
              <a:t> 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Sue Cullen, Tech for All</a:t>
            </a:r>
            <a:br>
              <a:rPr lang="en-US" sz="2500" dirty="0"/>
            </a:br>
            <a:r>
              <a:rPr lang="en-US" sz="2500" dirty="0">
                <a:hlinkClick r:id="rId6"/>
              </a:rPr>
              <a:t>scullen@tfaconsulting.com</a:t>
            </a:r>
            <a:r>
              <a:rPr lang="en-US" sz="2500" dirty="0"/>
              <a:t> </a:t>
            </a:r>
            <a:br>
              <a:rPr lang="en-US" sz="2500" dirty="0"/>
            </a:br>
            <a:br>
              <a:rPr lang="en-US" sz="3000" dirty="0"/>
            </a:br>
            <a:r>
              <a:rPr lang="en-US" sz="2000" dirty="0"/>
              <a:t>Accessing Higher Ground 2023</a:t>
            </a:r>
            <a:endParaRPr lang="en-US" sz="2000" kern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D340A-F781-77B8-A231-46F1C3333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1197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90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480F-828A-1949-0D98-1C687C37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with High-Impact ICT Acquisitions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C5C7E-867C-8E47-1228-826A538225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Use and Impact</a:t>
            </a:r>
          </a:p>
          <a:p>
            <a:pPr lvl="1"/>
            <a:r>
              <a:rPr lang="en-US" dirty="0"/>
              <a:t>Type of users</a:t>
            </a:r>
          </a:p>
          <a:p>
            <a:pPr lvl="1"/>
            <a:r>
              <a:rPr lang="en-US" dirty="0"/>
              <a:t>Is it required?</a:t>
            </a:r>
          </a:p>
          <a:p>
            <a:pPr lvl="1"/>
            <a:r>
              <a:rPr lang="en-US" dirty="0"/>
              <a:t>How/where will it be accessed?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 descr="Four quadrant matric graphic representing risk. Top left, high probability &amp; low impact; top right, high probability high impact, bottom left low probability low impact, bottom right low probability high impact.">
            <a:extLst>
              <a:ext uri="{FF2B5EF4-FFF2-40B4-BE49-F238E27FC236}">
                <a16:creationId xmlns:a16="http://schemas.microsoft.com/office/drawing/2014/main" id="{2532354B-A962-2E81-D629-8C0E3133D1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979502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26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98FD-2C39-1E95-6D60-3EF8B273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Vendor Red Flags that Call for a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671F-812F-A628-8743-A3E27A25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Zero </a:t>
            </a:r>
            <a:r>
              <a:rPr lang="en-US" sz="2800" dirty="0" err="1"/>
              <a:t>ACR</a:t>
            </a:r>
            <a:endParaRPr lang="en-US" sz="2800" dirty="0"/>
          </a:p>
          <a:p>
            <a:r>
              <a:rPr lang="en-US" sz="2800" dirty="0"/>
              <a:t>Poor quality </a:t>
            </a:r>
            <a:r>
              <a:rPr lang="en-US" sz="2800" dirty="0" err="1"/>
              <a:t>ACR</a:t>
            </a:r>
            <a:endParaRPr lang="en-US" sz="2800" dirty="0"/>
          </a:p>
          <a:p>
            <a:r>
              <a:rPr lang="en-US" sz="2800" dirty="0"/>
              <a:t>Requiring Non-Disclosure Agreements (NDAs)</a:t>
            </a:r>
          </a:p>
          <a:p>
            <a:r>
              <a:rPr lang="en-US" dirty="0"/>
              <a:t>Fee to review of </a:t>
            </a:r>
            <a:r>
              <a:rPr lang="en-US" dirty="0" err="1"/>
              <a:t>ACR</a:t>
            </a:r>
            <a:r>
              <a:rPr lang="en-US" dirty="0"/>
              <a:t>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5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322E-D928-7887-5AAC-0403C0B4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Reframing the Demo as the Critical Review</a:t>
            </a:r>
          </a:p>
        </p:txBody>
      </p:sp>
      <p:graphicFrame>
        <p:nvGraphicFramePr>
          <p:cNvPr id="7" name="Content Placeholder 6" descr="Process graphic from left to right: Gather info, determine impact/review, critical review, purchase.">
            <a:extLst>
              <a:ext uri="{FF2B5EF4-FFF2-40B4-BE49-F238E27FC236}">
                <a16:creationId xmlns:a16="http://schemas.microsoft.com/office/drawing/2014/main" id="{3A1CA9C6-5CA5-CF52-AAD3-C3C640B96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905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415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2527-263B-65DC-EAEA-C1D65A54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Demo Parameters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958C-1F5D-C88B-F2DD-B03D992C7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Follow user flow completing core functions</a:t>
            </a:r>
          </a:p>
          <a:p>
            <a:r>
              <a:rPr lang="en-US" dirty="0"/>
              <a:t>Operate via keyboard only</a:t>
            </a:r>
          </a:p>
          <a:p>
            <a:r>
              <a:rPr lang="en-US" dirty="0"/>
              <a:t>Demonstrate a well-defined keyboard visual focus</a:t>
            </a:r>
          </a:p>
          <a:p>
            <a:r>
              <a:rPr lang="en-US" dirty="0"/>
              <a:t>Raise the text size to 200%</a:t>
            </a:r>
          </a:p>
          <a:p>
            <a:r>
              <a:rPr lang="en-US" dirty="0"/>
              <a:t>Point out any suspected low color contrast</a:t>
            </a:r>
          </a:p>
          <a:p>
            <a:r>
              <a:rPr lang="en-US" dirty="0"/>
              <a:t>Screen reader navigation</a:t>
            </a:r>
          </a:p>
          <a:p>
            <a:r>
              <a:rPr lang="en-US" dirty="0"/>
              <a:t>Accessibility statement</a:t>
            </a:r>
          </a:p>
          <a:p>
            <a:r>
              <a:rPr lang="en-US" dirty="0"/>
              <a:t>Demonstrate how an end-user gets accessibility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8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C8DF-24BD-3EC6-F9C9-CACD4696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in Advance for Best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27A58-E8EB-9225-000A-4B771091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to document the process</a:t>
            </a:r>
          </a:p>
          <a:p>
            <a:r>
              <a:rPr lang="en-US" dirty="0"/>
              <a:t>Provide demo parameters to the vendor in advance</a:t>
            </a:r>
          </a:p>
          <a:p>
            <a:r>
              <a:rPr lang="en-US" dirty="0"/>
              <a:t>Vendor must understand they are expected to navigate the product with screen-reader and keyboard only navigation</a:t>
            </a:r>
          </a:p>
          <a:p>
            <a:r>
              <a:rPr lang="en-US" dirty="0"/>
              <a:t>Specifically, ask for someone from the vendor who can run a screen reader</a:t>
            </a:r>
          </a:p>
          <a:p>
            <a:r>
              <a:rPr lang="en-US" dirty="0"/>
              <a:t>Tag-team: have two team members, one to guide the demo and someone to take notes and screen capture</a:t>
            </a:r>
          </a:p>
        </p:txBody>
      </p:sp>
    </p:spTree>
    <p:extLst>
      <p:ext uri="{BB962C8B-B14F-4D97-AF65-F5344CB8AC3E}">
        <p14:creationId xmlns:p14="http://schemas.microsoft.com/office/powerpoint/2010/main" val="126185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0558-0607-E25E-D6AE-D73E468A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demo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A6579-B94B-A55A-F522-424D00575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ready to summarize findings </a:t>
            </a:r>
          </a:p>
          <a:p>
            <a:r>
              <a:rPr lang="en-US" dirty="0"/>
              <a:t>Take screenshots or better yet record meeting</a:t>
            </a:r>
          </a:p>
          <a:p>
            <a:r>
              <a:rPr lang="en-US" dirty="0"/>
              <a:t>Be ready to share your notes or findings </a:t>
            </a:r>
          </a:p>
          <a:p>
            <a:pPr lvl="1"/>
            <a:r>
              <a:rPr lang="en-US" dirty="0"/>
              <a:t>Office Disability Services – to plan accommodations</a:t>
            </a:r>
          </a:p>
          <a:p>
            <a:pPr lvl="1"/>
            <a:r>
              <a:rPr lang="en-US" dirty="0"/>
              <a:t>Creating Equally Effective Alternative Access Plan (</a:t>
            </a:r>
            <a:r>
              <a:rPr lang="en-US" dirty="0" err="1"/>
              <a:t>EEAAP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Help the product requester and leadership understand the impact to users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9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9878-6BC6-5B1A-146E-C221ACC8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Deliberate with Roles and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279E-E65B-9B9A-7442-5230B3D42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695E-7C35-EA8B-A5BA-179A45A5CE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Vendor runs the demo with a focus on user flow and completing core functions</a:t>
            </a:r>
          </a:p>
          <a:p>
            <a:r>
              <a:rPr lang="en-US" dirty="0"/>
              <a:t>Represents meaningful use of a screen reader, not just tabbing though the page.  Or using a mouse when they get stuck.</a:t>
            </a:r>
          </a:p>
          <a:p>
            <a:r>
              <a:rPr lang="en-US" dirty="0"/>
              <a:t>Keyboard only operations must be high lighted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979AB-D166-3497-CF38-8F97D967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How the demo can be derailed: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BB20D-E0AC-9D32-321F-B1A40EB61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850" y="2505075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 sales pitch</a:t>
            </a:r>
          </a:p>
          <a:p>
            <a:r>
              <a:rPr lang="en-US" dirty="0"/>
              <a:t>No screen reader expertise</a:t>
            </a:r>
          </a:p>
          <a:p>
            <a:r>
              <a:rPr lang="en-US" dirty="0"/>
              <a:t>The appropriate stakeholders aren’t invited</a:t>
            </a:r>
          </a:p>
          <a:p>
            <a:r>
              <a:rPr lang="en-US" dirty="0"/>
              <a:t>Navigation is done via the mouse</a:t>
            </a:r>
          </a:p>
          <a:p>
            <a:pPr marL="0" indent="0">
              <a:lnSpc>
                <a:spcPct val="100000"/>
              </a:lnSpc>
              <a:spcBef>
                <a:spcPts val="6000"/>
              </a:spcBef>
              <a:buNone/>
            </a:pPr>
            <a:r>
              <a:rPr lang="en-US" sz="2000" b="1" dirty="0">
                <a:solidFill>
                  <a:srgbClr val="6F150B"/>
                </a:solidFill>
              </a:rPr>
              <a:t>Don’t be afraid to halt the meeting and reconvene once expectations are aligned</a:t>
            </a:r>
          </a:p>
        </p:txBody>
      </p:sp>
    </p:spTree>
    <p:extLst>
      <p:ext uri="{BB962C8B-B14F-4D97-AF65-F5344CB8AC3E}">
        <p14:creationId xmlns:p14="http://schemas.microsoft.com/office/powerpoint/2010/main" val="141272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DCE0-94F5-CC22-1139-B496B17B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Prep for Demo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EBFF-7E3B-80E9-B795-42492B63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https://www.calstatela.edu/accessibility/vendor-requirements</a:t>
            </a:r>
            <a:endParaRPr lang="en-US" dirty="0"/>
          </a:p>
          <a:p>
            <a:pPr lvl="1"/>
            <a:r>
              <a:rPr lang="en-US" dirty="0" err="1"/>
              <a:t>VPAT</a:t>
            </a:r>
            <a:r>
              <a:rPr lang="en-US" dirty="0"/>
              <a:t> Title page: Name and product version(s), date, contact information, and evaluation methods used</a:t>
            </a:r>
          </a:p>
          <a:p>
            <a:pPr lvl="1"/>
            <a:r>
              <a:rPr lang="en-US" dirty="0"/>
              <a:t>Table 1: Success Criteria, Level A</a:t>
            </a:r>
          </a:p>
          <a:p>
            <a:pPr lvl="1"/>
            <a:r>
              <a:rPr lang="en-US" dirty="0"/>
              <a:t>Table 2: Success Criteria, Level AA</a:t>
            </a:r>
          </a:p>
          <a:p>
            <a:pPr lvl="1"/>
            <a:r>
              <a:rPr lang="en-US" dirty="0"/>
              <a:t>Chapter 3: Functional Performance Criteria (</a:t>
            </a:r>
            <a:r>
              <a:rPr lang="en-US" dirty="0" err="1"/>
              <a:t>FPC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Chapter 5: Software</a:t>
            </a:r>
          </a:p>
          <a:p>
            <a:pPr lvl="1"/>
            <a:r>
              <a:rPr lang="en-US" dirty="0"/>
              <a:t>Chapter 6: Support Documentation and Services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1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EE3B-FE6F-A67C-8532-D9AB30F5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3295-72D4-B0C8-3656-6A00BDE38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a spirit of collaboration: this can be stressful for the vendor</a:t>
            </a:r>
          </a:p>
          <a:p>
            <a:r>
              <a:rPr lang="en-US" dirty="0"/>
              <a:t>Represent the user and guide the vendor to perform core functions</a:t>
            </a:r>
          </a:p>
          <a:p>
            <a:r>
              <a:rPr lang="en-US" dirty="0"/>
              <a:t>Encourage the vendor to record any barriers that are discovered in order to make remediations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7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E032-66F4-9274-0565-3605151C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</a:t>
            </a:r>
            <a:r>
              <a:rPr lang="en-US" u="sng" dirty="0"/>
              <a:t>representative</a:t>
            </a:r>
            <a:r>
              <a:rPr lang="en-US" dirty="0"/>
              <a:t> sample of core functionality &amp;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7BF4F-F43F-7F22-EADC-870A96CC51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Examples</a:t>
            </a:r>
          </a:p>
          <a:p>
            <a:r>
              <a:rPr lang="en-US" dirty="0"/>
              <a:t>Menus</a:t>
            </a:r>
          </a:p>
          <a:p>
            <a:r>
              <a:rPr lang="en-US" dirty="0"/>
              <a:t>Forms</a:t>
            </a:r>
          </a:p>
          <a:p>
            <a:r>
              <a:rPr lang="en-US" dirty="0"/>
              <a:t>Error messaging</a:t>
            </a:r>
          </a:p>
          <a:p>
            <a:r>
              <a:rPr lang="en-US" dirty="0"/>
              <a:t>Login</a:t>
            </a:r>
          </a:p>
          <a:p>
            <a:r>
              <a:rPr lang="en-US" dirty="0"/>
              <a:t>Headings</a:t>
            </a:r>
          </a:p>
          <a:p>
            <a:r>
              <a:rPr lang="en-US" dirty="0"/>
              <a:t>Link navigation </a:t>
            </a:r>
          </a:p>
          <a:p>
            <a:r>
              <a:rPr lang="en-US" dirty="0"/>
              <a:t>Color Contrast</a:t>
            </a:r>
          </a:p>
          <a:p>
            <a:r>
              <a:rPr lang="en-US" dirty="0"/>
              <a:t>Interactive elements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286F96-93A0-DF87-4E45-9B777EB08F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Are these functions build on a shared code base?  If so, you know the product will behave more consistently.  Good or Bad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3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D02319-11F5-056B-B30F-A2960B06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288CB5-B51D-E714-6FC7-147644E1E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Brief intro to CSU ATI Capability Maturity Model (</a:t>
            </a:r>
            <a:r>
              <a:rPr lang="en-US" dirty="0" err="1"/>
              <a:t>CMM</a:t>
            </a:r>
            <a:r>
              <a:rPr lang="en-US" dirty="0"/>
              <a:t>) </a:t>
            </a:r>
          </a:p>
          <a:p>
            <a:r>
              <a:rPr lang="en-US" dirty="0"/>
              <a:t>Vendor Accessibility Requirements</a:t>
            </a:r>
          </a:p>
          <a:p>
            <a:r>
              <a:rPr lang="en-US" dirty="0"/>
              <a:t>Leverage limited resources for maximum impact within the procurement process</a:t>
            </a:r>
          </a:p>
          <a:p>
            <a:r>
              <a:rPr lang="en-US" dirty="0"/>
              <a:t>Understanding the importance of the User Flow and how this relates to a Vendor accessibility demo and/or </a:t>
            </a:r>
            <a:r>
              <a:rPr lang="en-US" dirty="0" err="1"/>
              <a:t>ACR</a:t>
            </a:r>
            <a:r>
              <a:rPr lang="en-US" dirty="0"/>
              <a:t> testing methodologies</a:t>
            </a:r>
          </a:p>
          <a:p>
            <a:r>
              <a:rPr lang="en-US" dirty="0"/>
              <a:t>Tactical use of product vendor accessibility demo when you have:</a:t>
            </a:r>
          </a:p>
          <a:p>
            <a:pPr lvl="1"/>
            <a:r>
              <a:rPr lang="en-US" dirty="0"/>
              <a:t>No time, short on staff, and demanding needs.</a:t>
            </a:r>
          </a:p>
          <a:p>
            <a:pPr lvl="1"/>
            <a:r>
              <a:rPr lang="en-US" dirty="0"/>
              <a:t>No documentation or poor documentation.</a:t>
            </a:r>
          </a:p>
          <a:p>
            <a:pPr lvl="1"/>
            <a:r>
              <a:rPr lang="en-US" dirty="0"/>
              <a:t>Leadership wanting to buy the product now.</a:t>
            </a:r>
          </a:p>
          <a:p>
            <a:pPr marL="0" indent="0">
              <a:buNone/>
            </a:pPr>
            <a:r>
              <a:rPr lang="en-US" sz="2400" dirty="0"/>
              <a:t>Side note: You’re asked to make all this work and avoid lawsuits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05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FCAE-3F9D-B5BA-4B77-322B871F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8022"/>
            <a:ext cx="10515600" cy="1325563"/>
          </a:xfrm>
        </p:spPr>
        <p:txBody>
          <a:bodyPr/>
          <a:lstStyle/>
          <a:p>
            <a:r>
              <a:rPr lang="en-US" dirty="0"/>
              <a:t>Demo facilitation 1 of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3B95-3875-6DA7-3353-1E6871963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2609"/>
            <a:ext cx="11176591" cy="5032375"/>
          </a:xfrm>
        </p:spPr>
        <p:txBody>
          <a:bodyPr/>
          <a:lstStyle/>
          <a:p>
            <a:r>
              <a:rPr lang="en-US" dirty="0"/>
              <a:t>Start with keyboard navigation</a:t>
            </a:r>
          </a:p>
          <a:p>
            <a:pPr lvl="1"/>
            <a:r>
              <a:rPr lang="en-US" dirty="0"/>
              <a:t>Watch for logical flow </a:t>
            </a:r>
          </a:p>
          <a:p>
            <a:pPr lvl="2"/>
            <a:r>
              <a:rPr lang="en-US" dirty="0"/>
              <a:t>Sequential order? Reasonable number of keystrokes?</a:t>
            </a:r>
          </a:p>
          <a:p>
            <a:pPr lvl="2"/>
            <a:r>
              <a:rPr lang="en-US" dirty="0"/>
              <a:t>Don’t be afraid to ask what exact key combo are being used.</a:t>
            </a:r>
          </a:p>
          <a:p>
            <a:pPr lvl="2"/>
            <a:r>
              <a:rPr lang="en-US" dirty="0"/>
              <a:t>Are there any unique keyboard combinations particular to this product?</a:t>
            </a:r>
          </a:p>
          <a:p>
            <a:pPr lvl="2"/>
            <a:r>
              <a:rPr lang="en-US" dirty="0"/>
              <a:t>It is a good time to ask where a user can get Help via a menu or via an Accessibility Statement preferably within the product</a:t>
            </a:r>
          </a:p>
          <a:p>
            <a:pPr lvl="1"/>
            <a:r>
              <a:rPr lang="en-US" dirty="0"/>
              <a:t>Visual focus </a:t>
            </a:r>
          </a:p>
          <a:p>
            <a:pPr lvl="2"/>
            <a:r>
              <a:rPr lang="en-US" dirty="0"/>
              <a:t>Do you know where the active cursor is on the screen?	</a:t>
            </a:r>
          </a:p>
          <a:p>
            <a:pPr lvl="2"/>
            <a:r>
              <a:rPr lang="en-US" dirty="0"/>
              <a:t>Is the visual focus sharp enough to draw your attention?  	</a:t>
            </a:r>
          </a:p>
          <a:p>
            <a:r>
              <a:rPr lang="en-US" dirty="0"/>
              <a:t>Color contrast</a:t>
            </a:r>
          </a:p>
          <a:p>
            <a:pPr lvl="2"/>
            <a:r>
              <a:rPr lang="en-US" dirty="0"/>
              <a:t>Ask them to view the page in high contrast mode.</a:t>
            </a:r>
          </a:p>
          <a:p>
            <a:pPr lvl="2"/>
            <a:r>
              <a:rPr lang="en-US" dirty="0"/>
              <a:t>Can you still see all the page elements?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97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BCF6-5965-978C-26B0-010C91D8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facilitation 2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02F9-EB26-3366-2519-33D06EC79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Magnification</a:t>
            </a:r>
          </a:p>
          <a:p>
            <a:pPr lvl="1"/>
            <a:r>
              <a:rPr lang="en-US" dirty="0"/>
              <a:t>When enlarged to 200% </a:t>
            </a:r>
          </a:p>
          <a:p>
            <a:pPr lvl="1"/>
            <a:r>
              <a:rPr lang="en-US" dirty="0"/>
              <a:t>Check that features/functions are </a:t>
            </a:r>
            <a:r>
              <a:rPr lang="en-US" dirty="0" err="1"/>
              <a:t>visualble</a:t>
            </a:r>
            <a:r>
              <a:rPr lang="en-US" dirty="0"/>
              <a:t> and functional </a:t>
            </a:r>
          </a:p>
          <a:p>
            <a:r>
              <a:rPr lang="en-US" dirty="0"/>
              <a:t>Screen reader navigation</a:t>
            </a:r>
          </a:p>
          <a:p>
            <a:pPr lvl="1"/>
            <a:r>
              <a:rPr lang="en-US" dirty="0"/>
              <a:t>Ask that they tell you what they are about to do before they do it.</a:t>
            </a:r>
          </a:p>
          <a:p>
            <a:pPr lvl="1"/>
            <a:r>
              <a:rPr lang="en-US" dirty="0"/>
              <a:t>That way you know what to listen for</a:t>
            </a:r>
          </a:p>
          <a:p>
            <a:pPr lvl="1"/>
            <a:r>
              <a:rPr lang="en-US" dirty="0"/>
              <a:t>You may not understand all the feedback from the screen reader audio but you may get a sense of it</a:t>
            </a:r>
          </a:p>
          <a:p>
            <a:pPr lvl="1"/>
            <a:r>
              <a:rPr lang="en-US" dirty="0"/>
              <a:t>It is best if someone on your team who is observing knows how to use a screen reader</a:t>
            </a:r>
          </a:p>
          <a:p>
            <a:pPr lvl="1"/>
            <a:r>
              <a:rPr lang="en-US" dirty="0"/>
              <a:t>Don’t be afraid to ask that it be slowed down so you can hear it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8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8065-B17A-46F4-0502-799F9A9B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facilitation 3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9799-22F1-A5D3-3840-A4D6EEB2A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Captioning and audio description</a:t>
            </a:r>
          </a:p>
          <a:p>
            <a:pPr lvl="1"/>
            <a:r>
              <a:rPr lang="en-US" dirty="0"/>
              <a:t>Are they present and accurate?</a:t>
            </a:r>
          </a:p>
          <a:p>
            <a:pPr lvl="1"/>
            <a:r>
              <a:rPr lang="en-US" dirty="0"/>
              <a:t>Are they appropriately displayed?</a:t>
            </a:r>
          </a:p>
          <a:p>
            <a:r>
              <a:rPr lang="en-US" dirty="0"/>
              <a:t>Cognitive diversity</a:t>
            </a:r>
          </a:p>
          <a:p>
            <a:pPr lvl="1"/>
            <a:r>
              <a:rPr lang="en-US" dirty="0"/>
              <a:t>As you observe the demo ask yourself: </a:t>
            </a:r>
          </a:p>
          <a:p>
            <a:pPr lvl="2"/>
            <a:r>
              <a:rPr lang="en-US" dirty="0"/>
              <a:t>Overall does the product have a consistent navigation?</a:t>
            </a:r>
          </a:p>
          <a:p>
            <a:pPr lvl="2"/>
            <a:r>
              <a:rPr lang="en-US" dirty="0"/>
              <a:t>Is it visually overwhelming?</a:t>
            </a:r>
          </a:p>
          <a:p>
            <a:pPr lvl="2"/>
            <a:r>
              <a:rPr lang="en-US" dirty="0"/>
              <a:t>Do you feel like you didn’t get the special decoder ring for the product?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0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775B-2120-B248-A277-BA02D271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Equally Effective Alternate Access Plans (EEAAPs) from the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2059-859F-2573-655D-7AFAB656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Optional component of our ServiceNow ICT Purchase Request form</a:t>
            </a:r>
          </a:p>
          <a:p>
            <a:r>
              <a:rPr lang="en-US" dirty="0"/>
              <a:t>State present barriers in the products – negative user impact</a:t>
            </a:r>
          </a:p>
          <a:p>
            <a:r>
              <a:rPr lang="en-US" dirty="0"/>
              <a:t>Id name or department responsible to facilitate alternative access</a:t>
            </a:r>
          </a:p>
          <a:p>
            <a:r>
              <a:rPr lang="en-US" dirty="0"/>
              <a:t>Emphasis on equally effective</a:t>
            </a:r>
          </a:p>
          <a:p>
            <a:r>
              <a:rPr lang="en-US" dirty="0"/>
              <a:t>EEAAPs are reviewed at the time of product renewal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78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1FF6-97CA-04B9-D782-472D5149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C42C-177B-F263-C223-953CF844C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63653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California State University, Accessible Technology Initiative</a:t>
            </a:r>
            <a:endParaRPr lang="en-US" dirty="0"/>
          </a:p>
          <a:p>
            <a:pPr lvl="1"/>
            <a:r>
              <a:rPr lang="en-US" dirty="0"/>
              <a:t>[https://ati.calstate.edu/]</a:t>
            </a:r>
          </a:p>
          <a:p>
            <a:r>
              <a:rPr lang="en-US" dirty="0">
                <a:hlinkClick r:id="rId3"/>
              </a:rPr>
              <a:t>Cal State LA Accessible Procurement</a:t>
            </a:r>
            <a:endParaRPr lang="en-US" dirty="0"/>
          </a:p>
          <a:p>
            <a:pPr lvl="1"/>
            <a:r>
              <a:rPr lang="en-US" dirty="0"/>
              <a:t>[https://www.calstatela.edu/accessibility/acquiring-accessible-ict]</a:t>
            </a:r>
          </a:p>
          <a:p>
            <a:pPr lvl="1"/>
            <a:r>
              <a:rPr lang="en-US" dirty="0"/>
              <a:t>https://www.calstatela.edu/accessibility/vendor-requirements</a:t>
            </a:r>
          </a:p>
          <a:p>
            <a:r>
              <a:rPr lang="en-US" dirty="0">
                <a:hlinkClick r:id="rId4"/>
              </a:rPr>
              <a:t>Tech For All (TFA) Consulting</a:t>
            </a:r>
            <a:endParaRPr lang="en-US" dirty="0"/>
          </a:p>
          <a:p>
            <a:pPr lvl="1"/>
            <a:r>
              <a:rPr lang="en-US" dirty="0"/>
              <a:t>[</a:t>
            </a:r>
            <a:r>
              <a:rPr lang="en-US" dirty="0">
                <a:effectLst/>
                <a:latin typeface="Helvetica Neue" panose="02000503000000020004" pitchFamily="2" charset="0"/>
              </a:rPr>
              <a:t>https://www.tfaconsulting.com/]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233C51-C82D-3489-482E-EF1BAE442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"/>
          <a:stretch/>
        </p:blipFill>
        <p:spPr>
          <a:xfrm>
            <a:off x="7570182" y="0"/>
            <a:ext cx="4621818" cy="68395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525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bg1"/>
            </a:gs>
            <a:gs pos="0">
              <a:schemeClr val="bg1"/>
            </a:gs>
            <a:gs pos="0">
              <a:schemeClr val="accent4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5E9C-CD9A-31AF-4982-99E4A22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Tactical Use of Product Vendor Accessibility Process: From High-Impact to Demo.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3323F-DB5C-0958-0F53-78E7930BE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429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Leon McNaught</a:t>
            </a:r>
          </a:p>
          <a:p>
            <a:pPr marL="0" indent="0">
              <a:buNone/>
            </a:pPr>
            <a:r>
              <a:rPr lang="en-US" dirty="0"/>
              <a:t>Director of Digital Accessibility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Cal State LA 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lmcnaug@calstatela.edu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1-323-343-2750</a:t>
            </a:r>
          </a:p>
        </p:txBody>
      </p:sp>
      <p:pic>
        <p:nvPicPr>
          <p:cNvPr id="7" name="Picture 6" descr="Cal State LA Information Technology Services Campus Accessibility logo">
            <a:extLst>
              <a:ext uri="{FF2B5EF4-FFF2-40B4-BE49-F238E27FC236}">
                <a16:creationId xmlns:a16="http://schemas.microsoft.com/office/drawing/2014/main" id="{DAC426B0-E834-44D5-DFD8-9DA300731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227" r="80461" b="24267"/>
          <a:stretch/>
        </p:blipFill>
        <p:spPr>
          <a:xfrm>
            <a:off x="685800" y="4220680"/>
            <a:ext cx="1225295" cy="135499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6FE7E-A507-39E5-6689-F24E46C1D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697607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Sue Cullen</a:t>
            </a:r>
          </a:p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Director of Universal Design &amp; ICT Accessibility</a:t>
            </a:r>
          </a:p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 tooltip="mailto:scullen@tfaconsulting.com"/>
              </a:rPr>
              <a:t>Tech fo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hlinkClick r:id="rId5" tooltip="mailto:scullen@tfaconsulting.com"/>
              </a:rPr>
              <a:t>r All </a:t>
            </a:r>
            <a:endParaRPr lang="en-US" b="0" i="0" u="none" strike="noStrike" dirty="0">
              <a:solidFill>
                <a:srgbClr val="0000FF"/>
              </a:solidFill>
              <a:effectLst/>
              <a:latin typeface="Calibri" panose="020F0502020204030204" pitchFamily="34" charset="0"/>
              <a:hlinkClick r:id="rId6" tooltip="mailto:scullen@tfaconsulting.com"/>
            </a:endParaRPr>
          </a:p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 tooltip="mailto:scullen@tfaconsulting.com"/>
              </a:rPr>
              <a:t>scullen@tfaconsulting.com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1-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818-632-3525</a:t>
            </a:r>
          </a:p>
        </p:txBody>
      </p:sp>
      <p:pic>
        <p:nvPicPr>
          <p:cNvPr id="6" name="Picture 5" descr="Tech for All logo ">
            <a:extLst>
              <a:ext uri="{FF2B5EF4-FFF2-40B4-BE49-F238E27FC236}">
                <a16:creationId xmlns:a16="http://schemas.microsoft.com/office/drawing/2014/main" id="{55108859-C812-832A-B849-749F4EF02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5140"/>
            <a:ext cx="3338836" cy="7804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6BA42C-9E43-BA2E-044C-A0272039E533}"/>
              </a:ext>
            </a:extLst>
          </p:cNvPr>
          <p:cNvSpPr txBox="1">
            <a:spLocks/>
          </p:cNvSpPr>
          <p:nvPr/>
        </p:nvSpPr>
        <p:spPr>
          <a:xfrm>
            <a:off x="838200" y="5273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/>
              <a:t>Thank you for attending. Please cite the California State University (CSU) Accessible Technology Initiative (ATI) Capability Maturity Model if you’ll present on aspects of this approach.</a:t>
            </a:r>
          </a:p>
        </p:txBody>
      </p:sp>
    </p:spTree>
    <p:extLst>
      <p:ext uri="{BB962C8B-B14F-4D97-AF65-F5344CB8AC3E}">
        <p14:creationId xmlns:p14="http://schemas.microsoft.com/office/powerpoint/2010/main" val="336885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0537-FF2B-B29C-4363-D6F8BA2C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 ATI Capability Maturity Model (CMM)</a:t>
            </a:r>
          </a:p>
        </p:txBody>
      </p:sp>
      <p:graphicFrame>
        <p:nvGraphicFramePr>
          <p:cNvPr id="4" name="Content Placeholder 4" descr="The ATI Capability Maturity Model has three priority areas; web with 7 goals and 37 success indicators, Instructional materials with 9 goals and 30 success indicators, and procurement with 9 goals and 18 success indicators.">
            <a:extLst>
              <a:ext uri="{FF2B5EF4-FFF2-40B4-BE49-F238E27FC236}">
                <a16:creationId xmlns:a16="http://schemas.microsoft.com/office/drawing/2014/main" id="{F9C5F65B-28D9-0C3B-DD19-29FC05698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442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69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D764-3C7E-5CD5-8B69-DCDB4AB6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 ATI Procurement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9856-BDBB-E8AF-3E7E-2D06B6ACDA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Procurement Processes</a:t>
            </a:r>
          </a:p>
          <a:p>
            <a:r>
              <a:rPr lang="en-US" dirty="0"/>
              <a:t>Equally Effective Alternate Access Plans</a:t>
            </a:r>
          </a:p>
          <a:p>
            <a:r>
              <a:rPr lang="en-US" dirty="0"/>
              <a:t>Training &amp; Outreach</a:t>
            </a:r>
          </a:p>
          <a:p>
            <a:r>
              <a:rPr lang="en-US" dirty="0"/>
              <a:t>Experience/Implementation</a:t>
            </a:r>
          </a:p>
          <a:p>
            <a:r>
              <a:rPr lang="en-US" dirty="0"/>
              <a:t>ATI Procurement Plan</a:t>
            </a:r>
          </a:p>
          <a:p>
            <a:endParaRPr lang="en-US" dirty="0"/>
          </a:p>
        </p:txBody>
      </p:sp>
      <p:graphicFrame>
        <p:nvGraphicFramePr>
          <p:cNvPr id="5" name="Content Placeholder 4" descr="The ATI Capability Maturity Model has three priority areas; web with 7 goals and 37 success indicators, Instructional materials with 9 goals and 30 success indicators, and procurement with 9 goals and 18 success indicators.">
            <a:extLst>
              <a:ext uri="{FF2B5EF4-FFF2-40B4-BE49-F238E27FC236}">
                <a16:creationId xmlns:a16="http://schemas.microsoft.com/office/drawing/2014/main" id="{3DE92869-2429-7103-032F-850315EC74E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251497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91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81D9-E478-4559-914E-EE72C1B9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 CMM Success Indicator Status Levels</a:t>
            </a:r>
          </a:p>
        </p:txBody>
      </p:sp>
      <p:graphicFrame>
        <p:nvGraphicFramePr>
          <p:cNvPr id="3" name="Diagram 2" descr="ATI Capability Maturity Model Status Level. The status levels are assigned to each and every success indicator and reviewed annually. The statuses in order from left (least) to right (best)are: Not Started, Initiated, Defined, Established, Managed, and Optimizing. The graphic shows that Established, managed, and Optimizing are all sufficient statuses to support a standard business process.">
            <a:extLst>
              <a:ext uri="{FF2B5EF4-FFF2-40B4-BE49-F238E27FC236}">
                <a16:creationId xmlns:a16="http://schemas.microsoft.com/office/drawing/2014/main" id="{6E02C886-DC11-4433-9ADC-579C05D63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303648"/>
              </p:ext>
            </p:extLst>
          </p:nvPr>
        </p:nvGraphicFramePr>
        <p:xfrm>
          <a:off x="921123" y="1690688"/>
          <a:ext cx="10515600" cy="447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975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60A7-428B-C21C-4980-BBAAE383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 ATI CMM: Working Towards “Established”</a:t>
            </a:r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702C8CDE-52CB-3F6B-0C76-310F85C8E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50536"/>
              </p:ext>
            </p:extLst>
          </p:nvPr>
        </p:nvGraphicFramePr>
        <p:xfrm>
          <a:off x="838200" y="1690688"/>
          <a:ext cx="10187941" cy="4290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421">
                  <a:extLst>
                    <a:ext uri="{9D8B030D-6E8A-4147-A177-3AD203B41FA5}">
                      <a16:colId xmlns:a16="http://schemas.microsoft.com/office/drawing/2014/main" val="1961001466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3681647393"/>
                    </a:ext>
                  </a:extLst>
                </a:gridCol>
                <a:gridCol w="1261241">
                  <a:extLst>
                    <a:ext uri="{9D8B030D-6E8A-4147-A177-3AD203B41FA5}">
                      <a16:colId xmlns:a16="http://schemas.microsoft.com/office/drawing/2014/main" val="3296536069"/>
                    </a:ext>
                  </a:extLst>
                </a:gridCol>
                <a:gridCol w="2982539">
                  <a:extLst>
                    <a:ext uri="{9D8B030D-6E8A-4147-A177-3AD203B41FA5}">
                      <a16:colId xmlns:a16="http://schemas.microsoft.com/office/drawing/2014/main" val="2970927356"/>
                    </a:ext>
                  </a:extLst>
                </a:gridCol>
                <a:gridCol w="3492623">
                  <a:extLst>
                    <a:ext uri="{9D8B030D-6E8A-4147-A177-3AD203B41FA5}">
                      <a16:colId xmlns:a16="http://schemas.microsoft.com/office/drawing/2014/main" val="277368492"/>
                    </a:ext>
                  </a:extLst>
                </a:gridCol>
              </a:tblGrid>
              <a:tr h="618222">
                <a:tc>
                  <a:txBody>
                    <a:bodyPr/>
                    <a:lstStyle/>
                    <a:p>
                      <a:r>
                        <a:rPr lang="en-US" dirty="0"/>
                        <a:t>Success Indicator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Level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Procedures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670750"/>
                  </a:ext>
                </a:extLst>
              </a:tr>
              <a:tr h="3650456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1.4 </a:t>
                      </a:r>
                    </a:p>
                    <a:p>
                      <a:pPr rtl="0" fontAlgn="base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 process to determine the level/complexity of 508 evaluation required for new procurements and/or renewals.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Established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campus has a standard practice.  Procedures are consistent and formal.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Documentation is complete and fully reflects the standard practice.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Process documentation is stored in a campus electronic location and process has been communicated to the campus.</a:t>
                      </a:r>
                    </a:p>
                    <a:p>
                      <a:r>
                        <a:rPr lang="en-US" sz="1600" dirty="0"/>
                        <a:t>ATI Annual Report Evidence Column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Include link to documentation or location of process document on internal drive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Resources have been both identified and allocated.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ATI tasks have been added to campus job descriptions.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New positions have been created as needed.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Budget allocated for ATI processes</a:t>
                      </a:r>
                    </a:p>
                    <a:p>
                      <a:r>
                        <a:rPr lang="en-US" sz="1600" dirty="0"/>
                        <a:t>ATI Annual Report Evidence Column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Include job titles associated with the indicator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Include budget allocations or other resources associated with the indicator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35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4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6F79-8255-870C-165B-D63CD392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 Procurement: Five Global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4DE7-04C9-7B30-8BA4-C0A99E5E9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Procurement Processes</a:t>
            </a:r>
          </a:p>
          <a:p>
            <a:pPr lvl="1"/>
            <a:r>
              <a:rPr lang="en-US" dirty="0"/>
              <a:t>The campus has procurement processes that follow Section 508 requirements for all acquired Information and Communication Technology (ICT) products and/or services.</a:t>
            </a:r>
          </a:p>
          <a:p>
            <a:r>
              <a:rPr lang="en-US" dirty="0"/>
              <a:t>Equally Effective Alternate Access Plans</a:t>
            </a:r>
          </a:p>
          <a:p>
            <a:pPr lvl="1"/>
            <a:r>
              <a:rPr lang="en-US" dirty="0"/>
              <a:t>Equally Effective Alternate Access Plans are created for ICT products that are not fully Section 508 compliant.</a:t>
            </a:r>
          </a:p>
          <a:p>
            <a:r>
              <a:rPr lang="en-US" dirty="0"/>
              <a:t>Training &amp; Outreach</a:t>
            </a:r>
          </a:p>
          <a:p>
            <a:pPr lvl="1"/>
            <a:r>
              <a:rPr lang="en-US" dirty="0"/>
              <a:t>Training and outreach programs are in place for all ICT procurement stakeholders (e.g., buyers, purchase requestors, vendors, etc.)</a:t>
            </a:r>
          </a:p>
        </p:txBody>
      </p:sp>
    </p:spTree>
    <p:extLst>
      <p:ext uri="{BB962C8B-B14F-4D97-AF65-F5344CB8AC3E}">
        <p14:creationId xmlns:p14="http://schemas.microsoft.com/office/powerpoint/2010/main" val="78946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6F79-8255-870C-165B-D63CD392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8" y="317624"/>
            <a:ext cx="10515600" cy="1325563"/>
          </a:xfrm>
        </p:spPr>
        <p:txBody>
          <a:bodyPr/>
          <a:lstStyle/>
          <a:p>
            <a:r>
              <a:rPr lang="en-US" dirty="0"/>
              <a:t>ATI Procurement: Five Global Goals </a:t>
            </a:r>
            <a:r>
              <a:rPr lang="en-US" dirty="0" err="1"/>
              <a:t>Con’t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4DE7-04C9-7B30-8BA4-C0A99E5E9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Experience/Implementation</a:t>
            </a:r>
          </a:p>
          <a:p>
            <a:pPr lvl="1"/>
            <a:r>
              <a:rPr lang="en-US" dirty="0"/>
              <a:t>Campuses have sufficient experience and expertise in completing ICT procurements.</a:t>
            </a:r>
          </a:p>
          <a:p>
            <a:r>
              <a:rPr lang="en-US" dirty="0"/>
              <a:t>ATI Procurement Plan</a:t>
            </a:r>
          </a:p>
          <a:p>
            <a:pPr lvl="1"/>
            <a:r>
              <a:rPr lang="en-US" dirty="0"/>
              <a:t>Annually review and update the ATI Procurement Plan.</a:t>
            </a:r>
          </a:p>
        </p:txBody>
      </p:sp>
    </p:spTree>
    <p:extLst>
      <p:ext uri="{BB962C8B-B14F-4D97-AF65-F5344CB8AC3E}">
        <p14:creationId xmlns:p14="http://schemas.microsoft.com/office/powerpoint/2010/main" val="184566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artoon of a person in armor- looks like a viking with a hammer">
            <a:extLst>
              <a:ext uri="{FF2B5EF4-FFF2-40B4-BE49-F238E27FC236}">
                <a16:creationId xmlns:a16="http://schemas.microsoft.com/office/drawing/2014/main" id="{34BC28FE-6C11-F2EE-65E7-3A69851C7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784" b="2587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B492-901A-4537-878B-0F694827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1636141"/>
            <a:ext cx="4867656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/>
              <a:t>How and when to Leverage</a:t>
            </a:r>
            <a:br>
              <a:rPr lang="en-US" sz="3700" dirty="0"/>
            </a:br>
            <a:r>
              <a:rPr lang="en-US" sz="3700" dirty="0"/>
              <a:t>the Vendor </a:t>
            </a:r>
            <a:br>
              <a:rPr lang="en-US" sz="3700" dirty="0"/>
            </a:br>
            <a:r>
              <a:rPr lang="en-US" sz="3700" dirty="0"/>
              <a:t>Accessibility Demo </a:t>
            </a:r>
          </a:p>
        </p:txBody>
      </p:sp>
    </p:spTree>
    <p:extLst>
      <p:ext uri="{BB962C8B-B14F-4D97-AF65-F5344CB8AC3E}">
        <p14:creationId xmlns:p14="http://schemas.microsoft.com/office/powerpoint/2010/main" val="325921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202687A25E447B8D616D123ED824D" ma:contentTypeVersion="15" ma:contentTypeDescription="Create a new document." ma:contentTypeScope="" ma:versionID="f3cbef34f958bddf9f281ec02d7f7bec">
  <xsd:schema xmlns:xsd="http://www.w3.org/2001/XMLSchema" xmlns:xs="http://www.w3.org/2001/XMLSchema" xmlns:p="http://schemas.microsoft.com/office/2006/metadata/properties" xmlns:ns2="4c2c7786-a357-4053-bf07-43b4f0fcf18e" xmlns:ns3="3aded355-dd47-45d1-9fa4-1c9d76f324ce" targetNamespace="http://schemas.microsoft.com/office/2006/metadata/properties" ma:root="true" ma:fieldsID="6f5e927d756c4359b9cc09cc6e3ebf04" ns2:_="" ns3:_="">
    <xsd:import namespace="4c2c7786-a357-4053-bf07-43b4f0fcf18e"/>
    <xsd:import namespace="3aded355-dd47-45d1-9fa4-1c9d76f32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c7786-a357-4053-bf07-43b4f0fcf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b7d43be-65ba-49b0-9acd-5bf03a2ce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ed355-dd47-45d1-9fa4-1c9d76f324c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168034e-ebe4-492f-82bd-11cc392e5ff8}" ma:internalName="TaxCatchAll" ma:showField="CatchAllData" ma:web="3aded355-dd47-45d1-9fa4-1c9d76f32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ded355-dd47-45d1-9fa4-1c9d76f324ce" xsi:nil="true"/>
    <lcf76f155ced4ddcb4097134ff3c332f xmlns="4c2c7786-a357-4053-bf07-43b4f0fcf1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5BBA33-6190-41BD-979F-A43E4D6997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FFA9AF-9EB0-4D84-BF4D-27E13E1D1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c7786-a357-4053-bf07-43b4f0fcf18e"/>
    <ds:schemaRef ds:uri="3aded355-dd47-45d1-9fa4-1c9d76f32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5CF53D-52B5-4286-9D30-645AA7CC7F19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aded355-dd47-45d1-9fa4-1c9d76f324ce"/>
    <ds:schemaRef ds:uri="4c2c7786-a357-4053-bf07-43b4f0fcf18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19910</TotalTime>
  <Words>1525</Words>
  <Application>Microsoft Macintosh PowerPoint</Application>
  <PresentationFormat>Widescreen</PresentationFormat>
  <Paragraphs>228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Roboto</vt:lpstr>
      <vt:lpstr>Office Theme</vt:lpstr>
      <vt:lpstr> Tactical Use of the Vendor Accessibility Process: From High-Impact to Demo  Leon McNaught, Cal State LA lmcnaug@calstatela.edu   Sue Cullen, Tech for All scullen@tfaconsulting.com   Accessing Higher Ground 2023</vt:lpstr>
      <vt:lpstr>Agenda </vt:lpstr>
      <vt:lpstr>CSU ATI Capability Maturity Model (CMM)</vt:lpstr>
      <vt:lpstr>CSU ATI Procurement Priority</vt:lpstr>
      <vt:lpstr>ATI CMM Success Indicator Status Levels</vt:lpstr>
      <vt:lpstr>CSU ATI CMM: Working Towards “Established”</vt:lpstr>
      <vt:lpstr>ATI Procurement: Five Global Goals</vt:lpstr>
      <vt:lpstr>ATI Procurement: Five Global Goals Con’t.</vt:lpstr>
      <vt:lpstr>How and when to Leverage the Vendor  Accessibility Demo </vt:lpstr>
      <vt:lpstr>Begin with High-Impact ICT Acquisitions</vt:lpstr>
      <vt:lpstr>Additional Vendor Red Flags that Call for a Demo</vt:lpstr>
      <vt:lpstr>Reframing the Demo as the Critical Review</vt:lpstr>
      <vt:lpstr>Vendor Demo Parameters </vt:lpstr>
      <vt:lpstr>Prepare in Advance for Best Outcomes</vt:lpstr>
      <vt:lpstr>Your demo prep</vt:lpstr>
      <vt:lpstr>Be Deliberate with Roles and Expectations</vt:lpstr>
      <vt:lpstr>Vendor Prep for Demo </vt:lpstr>
      <vt:lpstr>During the Demo</vt:lpstr>
      <vt:lpstr>Choose representative sample of core functionality &amp; features </vt:lpstr>
      <vt:lpstr>Demo facilitation 1 of 3 </vt:lpstr>
      <vt:lpstr>Demo facilitation 2 of 3</vt:lpstr>
      <vt:lpstr>Demo facilitation 3 of 3</vt:lpstr>
      <vt:lpstr>Creating Equally Effective Alternate Access Plans (EEAAPs) from the Demo</vt:lpstr>
      <vt:lpstr>Resources</vt:lpstr>
      <vt:lpstr>Tactical Use of Product Vendor Accessibility Process: From High-Impact to Demo.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Capability Maturity Model to Advance Accessibility and Inclusivity</dc:title>
  <dc:creator>McNaught, Leon J</dc:creator>
  <cp:lastModifiedBy>McNaught, Leon J</cp:lastModifiedBy>
  <cp:revision>23</cp:revision>
  <dcterms:created xsi:type="dcterms:W3CDTF">2021-11-10T21:37:17Z</dcterms:created>
  <dcterms:modified xsi:type="dcterms:W3CDTF">2023-11-09T16:44:02Z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0x0101007D8202687A25E447B8D616D123ED824D</vt:lpwstr>
  </property>
</Properties>
</file>