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2" r:id="rId1"/>
    <p:sldMasterId id="2147483733" r:id="rId2"/>
    <p:sldMasterId id="2147483734" r:id="rId3"/>
    <p:sldMasterId id="2147483736" r:id="rId4"/>
    <p:sldMasterId id="2147483737" r:id="rId5"/>
  </p:sldMasterIdLst>
  <p:notesMasterIdLst>
    <p:notesMasterId r:id="rId27"/>
  </p:notesMasterIdLst>
  <p:sldIdLst>
    <p:sldId id="257" r:id="rId6"/>
    <p:sldId id="282" r:id="rId7"/>
    <p:sldId id="281" r:id="rId8"/>
    <p:sldId id="284" r:id="rId9"/>
    <p:sldId id="261" r:id="rId10"/>
    <p:sldId id="262" r:id="rId11"/>
    <p:sldId id="263" r:id="rId12"/>
    <p:sldId id="264" r:id="rId13"/>
    <p:sldId id="265" r:id="rId14"/>
    <p:sldId id="266" r:id="rId15"/>
    <p:sldId id="280" r:id="rId16"/>
    <p:sldId id="279" r:id="rId17"/>
    <p:sldId id="269" r:id="rId18"/>
    <p:sldId id="270" r:id="rId19"/>
    <p:sldId id="271" r:id="rId20"/>
    <p:sldId id="272" r:id="rId21"/>
    <p:sldId id="278" r:id="rId22"/>
    <p:sldId id="274" r:id="rId23"/>
    <p:sldId id="275" r:id="rId24"/>
    <p:sldId id="276" r:id="rId25"/>
    <p:sldId id="277"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Inter" panose="020B0604020202020204" charset="0"/>
      <p:regular r:id="rId32"/>
      <p:bold r:id="rId33"/>
    </p:embeddedFont>
    <p:embeddedFont>
      <p:font typeface="Lexend Deca" panose="020B0604020202020204" charset="0"/>
      <p:regular r:id="rId34"/>
      <p:bold r:id="rId35"/>
    </p:embeddedFont>
    <p:embeddedFont>
      <p:font typeface="Open Sans" panose="020B0606030504020204" pitchFamily="34" charset="0"/>
      <p:regular r:id="rId36"/>
      <p:bold r:id="rId37"/>
      <p:italic r:id="rId38"/>
      <p:boldItalic r:id="rId39"/>
    </p:embeddedFont>
    <p:embeddedFont>
      <p:font typeface="Plus Jakarta Sans" panose="020B0604020202020204" charset="0"/>
      <p:regular r:id="rId40"/>
      <p:bold r:id="rId41"/>
      <p:italic r:id="rId42"/>
      <p:boldItalic r:id="rId43"/>
    </p:embeddedFont>
    <p:embeddedFont>
      <p:font typeface="Source Sans Pro" panose="020B0503030403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 Shanafelt"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2.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5.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ource Sans Pro"/>
                <a:ea typeface="Source Sans Pro"/>
                <a:cs typeface="Source Sans Pro"/>
                <a:sym typeface="Source Sans Pro"/>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Source Sans Pro"/>
                <a:ea typeface="Source Sans Pro"/>
                <a:cs typeface="Source Sans Pro"/>
                <a:sym typeface="Source Sans Pro"/>
              </a:rPr>
              <a:t>‹#›</a:t>
            </a:fld>
            <a:endParaRPr sz="1200" b="0" i="0" u="none" strike="noStrike" cap="none">
              <a:solidFill>
                <a:schemeClr val="dk1"/>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e7055aed54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g1e7055aed54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4954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1e7055aed54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g1e7055aed54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046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1e7055aed54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8" name="Google Shape;758;g1e7055aed54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7055aed54_0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g1e7055aed54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2" name="Google Shape;8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1e7055aed54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4" name="Google Shape;824;g1e7055aed54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1951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1e7055aed54_0_3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g1e7055aed54_0_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9075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294ad7645d9_0_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294ad7645d9_0_9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e7055aed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1e7055aed5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830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7242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94ad7645d9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294ad7645d9_0_3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94ad7645d9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294ad7645d9_0_4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94ad7645d9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294ad7645d9_0_5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94ad7645d9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294ad7645d9_0_5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Section Master">
  <p:cSld name="1_Section Master">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244"/>
              </a:buClr>
              <a:buSzPts val="6000"/>
              <a:buFont typeface="Source Sans Pro"/>
              <a:buNone/>
              <a:defRPr sz="6000" b="1" i="0">
                <a:solidFill>
                  <a:srgbClr val="003244"/>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003244"/>
              </a:buClr>
              <a:buSzPts val="2400"/>
              <a:buFont typeface="Arial"/>
              <a:buNone/>
              <a:defRPr sz="2400" b="0" i="0" u="none" strike="noStrike" cap="none">
                <a:solidFill>
                  <a:srgbClr val="003244"/>
                </a:solidFill>
                <a:latin typeface="Source Sans Pro"/>
                <a:ea typeface="Source Sans Pro"/>
                <a:cs typeface="Source Sans Pro"/>
                <a:sym typeface="Source Sans Pro"/>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cxnSp>
        <p:nvCxnSpPr>
          <p:cNvPr id="15" name="Google Shape;15;p2"/>
          <p:cNvCxnSpPr/>
          <p:nvPr/>
        </p:nvCxnSpPr>
        <p:spPr>
          <a:xfrm>
            <a:off x="190500" y="5943600"/>
            <a:ext cx="10884000" cy="711300"/>
          </a:xfrm>
          <a:prstGeom prst="bentConnector3">
            <a:avLst>
              <a:gd name="adj1" fmla="val -58"/>
            </a:avLst>
          </a:prstGeom>
          <a:noFill/>
          <a:ln w="19050" cap="flat" cmpd="sng">
            <a:solidFill>
              <a:srgbClr val="013243"/>
            </a:solidFill>
            <a:prstDash val="solid"/>
            <a:miter lim="800000"/>
            <a:headEnd type="none" w="sm" len="sm"/>
            <a:tailEnd type="none" w="sm" len="sm"/>
          </a:ln>
        </p:spPr>
      </p:cxnSp>
      <p:pic>
        <p:nvPicPr>
          <p:cNvPr id="16" name="Google Shape;16;p2"/>
          <p:cNvPicPr preferRelativeResize="0"/>
          <p:nvPr/>
        </p:nvPicPr>
        <p:blipFill rotWithShape="1">
          <a:blip r:embed="rId2">
            <a:alphaModFix/>
          </a:blip>
          <a:srcRect l="9231" r="8332" b="41475"/>
          <a:stretch/>
        </p:blipFill>
        <p:spPr>
          <a:xfrm>
            <a:off x="139146" y="119269"/>
            <a:ext cx="2842593" cy="100903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62" name="Google Shape;62;p1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65" name="Google Shape;65;p1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6" name="Google Shape;66;p1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7" name="Google Shape;67;p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70" name="Google Shape;70;p1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73" name="Google Shape;73;p1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74" name="Google Shape;74;p1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77" name="Google Shape;77;p1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8"/>
        <p:cNvGrpSpPr/>
        <p:nvPr/>
      </p:nvGrpSpPr>
      <p:grpSpPr>
        <a:xfrm>
          <a:off x="0" y="0"/>
          <a:ext cx="0" cy="0"/>
          <a:chOff x="0" y="0"/>
          <a:chExt cx="0" cy="0"/>
        </a:xfrm>
      </p:grpSpPr>
      <p:sp>
        <p:nvSpPr>
          <p:cNvPr id="79" name="Google Shape;79;p1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9"/>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81" name="Google Shape;81;p19"/>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2" name="Google Shape;82;p19"/>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83" name="Google Shape;83;p1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4"/>
        <p:cNvGrpSpPr/>
        <p:nvPr/>
      </p:nvGrpSpPr>
      <p:grpSpPr>
        <a:xfrm>
          <a:off x="0" y="0"/>
          <a:ext cx="0" cy="0"/>
          <a:chOff x="0" y="0"/>
          <a:chExt cx="0" cy="0"/>
        </a:xfrm>
      </p:grpSpPr>
      <p:sp>
        <p:nvSpPr>
          <p:cNvPr id="85" name="Google Shape;85;p2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86" name="Google Shape;86;p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7"/>
        <p:cNvGrpSpPr/>
        <p:nvPr/>
      </p:nvGrpSpPr>
      <p:grpSpPr>
        <a:xfrm>
          <a:off x="0" y="0"/>
          <a:ext cx="0" cy="0"/>
          <a:chOff x="0" y="0"/>
          <a:chExt cx="0" cy="0"/>
        </a:xfrm>
      </p:grpSpPr>
      <p:sp>
        <p:nvSpPr>
          <p:cNvPr id="88" name="Google Shape;88;p21"/>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89" name="Google Shape;89;p21"/>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90" name="Google Shape;90;p2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5">
  <p:cSld name="Title and Content_5">
    <p:spTree>
      <p:nvGrpSpPr>
        <p:cNvPr id="1" name="Shape 9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92"/>
        <p:cNvGrpSpPr/>
        <p:nvPr/>
      </p:nvGrpSpPr>
      <p:grpSpPr>
        <a:xfrm>
          <a:off x="0" y="0"/>
          <a:ext cx="0" cy="0"/>
          <a:chOff x="0" y="0"/>
          <a:chExt cx="0" cy="0"/>
        </a:xfrm>
      </p:grpSpPr>
      <p:sp>
        <p:nvSpPr>
          <p:cNvPr id="93" name="Google Shape;93;p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Section Master">
  <p:cSld name="2_Section Master">
    <p:bg>
      <p:bgPr>
        <a:gradFill>
          <a:gsLst>
            <a:gs pos="0">
              <a:schemeClr val="lt1"/>
            </a:gs>
            <a:gs pos="2000">
              <a:srgbClr val="175E54"/>
            </a:gs>
            <a:gs pos="28000">
              <a:srgbClr val="013243"/>
            </a:gs>
            <a:gs pos="100000">
              <a:srgbClr val="013243"/>
            </a:gs>
          </a:gsLst>
          <a:lin ang="5400000" scaled="0"/>
        </a:gra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2875797"/>
            <a:ext cx="9144000" cy="10854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Source Sans Pro"/>
              <a:buNone/>
              <a:defRPr sz="6000" b="1" i="0">
                <a:solidFill>
                  <a:schemeClr val="lt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9" name="Google Shape;19;p3"/>
          <p:cNvCxnSpPr/>
          <p:nvPr/>
        </p:nvCxnSpPr>
        <p:spPr>
          <a:xfrm>
            <a:off x="558800" y="4455491"/>
            <a:ext cx="11074400" cy="0"/>
          </a:xfrm>
          <a:prstGeom prst="straightConnector1">
            <a:avLst/>
          </a:prstGeom>
          <a:noFill/>
          <a:ln w="38100" cap="flat" cmpd="sng">
            <a:solidFill>
              <a:schemeClr val="lt1"/>
            </a:solidFill>
            <a:prstDash val="solid"/>
            <a:miter lim="800000"/>
            <a:headEnd type="none" w="sm" len="sm"/>
            <a:tailEnd type="none" w="sm" len="sm"/>
          </a:ln>
        </p:spPr>
      </p:cxnSp>
      <p:cxnSp>
        <p:nvCxnSpPr>
          <p:cNvPr id="20" name="Google Shape;20;p3"/>
          <p:cNvCxnSpPr/>
          <p:nvPr/>
        </p:nvCxnSpPr>
        <p:spPr>
          <a:xfrm>
            <a:off x="558800" y="2381525"/>
            <a:ext cx="11074400" cy="0"/>
          </a:xfrm>
          <a:prstGeom prst="straightConnector1">
            <a:avLst/>
          </a:prstGeom>
          <a:noFill/>
          <a:ln w="38100" cap="flat" cmpd="sng">
            <a:solidFill>
              <a:schemeClr val="lt1"/>
            </a:solidFill>
            <a:prstDash val="solid"/>
            <a:miter lim="800000"/>
            <a:headEnd type="none" w="sm" len="sm"/>
            <a:tailEnd type="none" w="sm" len="sm"/>
          </a:ln>
        </p:spPr>
      </p:cxnSp>
      <p:sp>
        <p:nvSpPr>
          <p:cNvPr id="21" name="Google Shape;21;p3"/>
          <p:cNvSpPr txBox="1"/>
          <p:nvPr/>
        </p:nvSpPr>
        <p:spPr>
          <a:xfrm>
            <a:off x="11145077" y="6477000"/>
            <a:ext cx="954847" cy="3059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Source Sans Pro"/>
                <a:ea typeface="Source Sans Pro"/>
                <a:cs typeface="Source Sans Pro"/>
                <a:sym typeface="Source Sans Pro"/>
              </a:rPr>
              <a:t>#AHG22</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 Blue">
  <p:cSld name="SECTION_HEADER_1_1">
    <p:bg>
      <p:bgPr>
        <a:solidFill>
          <a:srgbClr val="007BBD"/>
        </a:solidFill>
        <a:effectLst/>
      </p:bgPr>
    </p:bg>
    <p:spTree>
      <p:nvGrpSpPr>
        <p:cNvPr id="1" name="Shape 94"/>
        <p:cNvGrpSpPr/>
        <p:nvPr/>
      </p:nvGrpSpPr>
      <p:grpSpPr>
        <a:xfrm>
          <a:off x="0" y="0"/>
          <a:ext cx="0" cy="0"/>
          <a:chOff x="0" y="0"/>
          <a:chExt cx="0" cy="0"/>
        </a:xfrm>
      </p:grpSpPr>
      <p:sp>
        <p:nvSpPr>
          <p:cNvPr id="95" name="Google Shape;95;p24"/>
          <p:cNvSpPr txBox="1">
            <a:spLocks noGrp="1"/>
          </p:cNvSpPr>
          <p:nvPr>
            <p:ph type="title"/>
          </p:nvPr>
        </p:nvSpPr>
        <p:spPr>
          <a:xfrm>
            <a:off x="820133" y="2867800"/>
            <a:ext cx="10476300" cy="1122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Clr>
                <a:srgbClr val="FFFFFF"/>
              </a:buClr>
              <a:buSzPts val="6400"/>
              <a:buNone/>
              <a:defRPr sz="6400">
                <a:solidFill>
                  <a:srgbClr val="FFFFFF"/>
                </a:solidFill>
              </a:defRPr>
            </a:lvl1pPr>
            <a:lvl2pPr lvl="1" algn="l">
              <a:lnSpc>
                <a:spcPct val="100000"/>
              </a:lnSpc>
              <a:spcBef>
                <a:spcPts val="0"/>
              </a:spcBef>
              <a:spcAft>
                <a:spcPts val="0"/>
              </a:spcAft>
              <a:buClr>
                <a:srgbClr val="FFFFFF"/>
              </a:buClr>
              <a:buSzPts val="4800"/>
              <a:buNone/>
              <a:defRPr sz="4800">
                <a:solidFill>
                  <a:srgbClr val="FFFFFF"/>
                </a:solidFill>
              </a:defRPr>
            </a:lvl2pPr>
            <a:lvl3pPr lvl="2" algn="l">
              <a:lnSpc>
                <a:spcPct val="100000"/>
              </a:lnSpc>
              <a:spcBef>
                <a:spcPts val="0"/>
              </a:spcBef>
              <a:spcAft>
                <a:spcPts val="0"/>
              </a:spcAft>
              <a:buClr>
                <a:srgbClr val="FFFFFF"/>
              </a:buClr>
              <a:buSzPts val="4800"/>
              <a:buNone/>
              <a:defRPr sz="4800">
                <a:solidFill>
                  <a:srgbClr val="FFFFFF"/>
                </a:solidFill>
              </a:defRPr>
            </a:lvl3pPr>
            <a:lvl4pPr lvl="3" algn="l">
              <a:lnSpc>
                <a:spcPct val="100000"/>
              </a:lnSpc>
              <a:spcBef>
                <a:spcPts val="0"/>
              </a:spcBef>
              <a:spcAft>
                <a:spcPts val="0"/>
              </a:spcAft>
              <a:buClr>
                <a:srgbClr val="FFFFFF"/>
              </a:buClr>
              <a:buSzPts val="4800"/>
              <a:buNone/>
              <a:defRPr sz="4800">
                <a:solidFill>
                  <a:srgbClr val="FFFFFF"/>
                </a:solidFill>
              </a:defRPr>
            </a:lvl4pPr>
            <a:lvl5pPr lvl="4" algn="l">
              <a:lnSpc>
                <a:spcPct val="100000"/>
              </a:lnSpc>
              <a:spcBef>
                <a:spcPts val="0"/>
              </a:spcBef>
              <a:spcAft>
                <a:spcPts val="0"/>
              </a:spcAft>
              <a:buClr>
                <a:srgbClr val="FFFFFF"/>
              </a:buClr>
              <a:buSzPts val="4800"/>
              <a:buNone/>
              <a:defRPr sz="4800">
                <a:solidFill>
                  <a:srgbClr val="FFFFFF"/>
                </a:solidFill>
              </a:defRPr>
            </a:lvl5pPr>
            <a:lvl6pPr lvl="5" algn="l">
              <a:lnSpc>
                <a:spcPct val="100000"/>
              </a:lnSpc>
              <a:spcBef>
                <a:spcPts val="0"/>
              </a:spcBef>
              <a:spcAft>
                <a:spcPts val="0"/>
              </a:spcAft>
              <a:buClr>
                <a:srgbClr val="FFFFFF"/>
              </a:buClr>
              <a:buSzPts val="4800"/>
              <a:buNone/>
              <a:defRPr sz="4800">
                <a:solidFill>
                  <a:srgbClr val="FFFFFF"/>
                </a:solidFill>
              </a:defRPr>
            </a:lvl6pPr>
            <a:lvl7pPr lvl="6" algn="l">
              <a:lnSpc>
                <a:spcPct val="100000"/>
              </a:lnSpc>
              <a:spcBef>
                <a:spcPts val="0"/>
              </a:spcBef>
              <a:spcAft>
                <a:spcPts val="0"/>
              </a:spcAft>
              <a:buClr>
                <a:srgbClr val="FFFFFF"/>
              </a:buClr>
              <a:buSzPts val="4800"/>
              <a:buNone/>
              <a:defRPr sz="4800">
                <a:solidFill>
                  <a:srgbClr val="FFFFFF"/>
                </a:solidFill>
              </a:defRPr>
            </a:lvl7pPr>
            <a:lvl8pPr lvl="7" algn="l">
              <a:lnSpc>
                <a:spcPct val="100000"/>
              </a:lnSpc>
              <a:spcBef>
                <a:spcPts val="0"/>
              </a:spcBef>
              <a:spcAft>
                <a:spcPts val="0"/>
              </a:spcAft>
              <a:buClr>
                <a:srgbClr val="FFFFFF"/>
              </a:buClr>
              <a:buSzPts val="4800"/>
              <a:buNone/>
              <a:defRPr sz="4800">
                <a:solidFill>
                  <a:srgbClr val="FFFFFF"/>
                </a:solidFill>
              </a:defRPr>
            </a:lvl8pPr>
            <a:lvl9pPr lvl="8" algn="l">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96" name="Google Shape;96;p2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p24"/>
          <p:cNvPicPr preferRelativeResize="0"/>
          <p:nvPr/>
        </p:nvPicPr>
        <p:blipFill rotWithShape="1">
          <a:blip r:embed="rId2">
            <a:alphaModFix/>
          </a:blip>
          <a:srcRect/>
          <a:stretch/>
        </p:blipFill>
        <p:spPr>
          <a:xfrm>
            <a:off x="10220700" y="361600"/>
            <a:ext cx="1598984" cy="31713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4352544" y="2072640"/>
            <a:ext cx="7217700" cy="2243100"/>
          </a:xfrm>
          <a:prstGeom prst="rect">
            <a:avLst/>
          </a:prstGeom>
          <a:noFill/>
          <a:ln>
            <a:noFill/>
          </a:ln>
        </p:spPr>
        <p:txBody>
          <a:bodyPr spcFirstLastPara="1" wrap="square" lIns="0" tIns="0" rIns="0" bIns="0" anchor="ctr" anchorCtr="0">
            <a:noAutofit/>
          </a:bodyPr>
          <a:lstStyle>
            <a:lvl1pPr marR="0" lvl="0" algn="r">
              <a:lnSpc>
                <a:spcPct val="90000"/>
              </a:lnSpc>
              <a:spcBef>
                <a:spcPts val="0"/>
              </a:spcBef>
              <a:spcAft>
                <a:spcPts val="0"/>
              </a:spcAft>
              <a:buClr>
                <a:schemeClr val="lt1"/>
              </a:buClr>
              <a:buSzPts val="3800"/>
              <a:buFont typeface="Calibri"/>
              <a:buNone/>
              <a:defRPr sz="38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3700"/>
              <a:buNone/>
              <a:defRPr sz="2400"/>
            </a:lvl2pPr>
            <a:lvl3pPr lvl="2" algn="l">
              <a:lnSpc>
                <a:spcPct val="100000"/>
              </a:lnSpc>
              <a:spcBef>
                <a:spcPts val="0"/>
              </a:spcBef>
              <a:spcAft>
                <a:spcPts val="0"/>
              </a:spcAft>
              <a:buSzPts val="3700"/>
              <a:buNone/>
              <a:defRPr sz="2400"/>
            </a:lvl3pPr>
            <a:lvl4pPr lvl="3" algn="l">
              <a:lnSpc>
                <a:spcPct val="100000"/>
              </a:lnSpc>
              <a:spcBef>
                <a:spcPts val="0"/>
              </a:spcBef>
              <a:spcAft>
                <a:spcPts val="0"/>
              </a:spcAft>
              <a:buSzPts val="3700"/>
              <a:buNone/>
              <a:defRPr sz="2400"/>
            </a:lvl4pPr>
            <a:lvl5pPr lvl="4" algn="l">
              <a:lnSpc>
                <a:spcPct val="100000"/>
              </a:lnSpc>
              <a:spcBef>
                <a:spcPts val="0"/>
              </a:spcBef>
              <a:spcAft>
                <a:spcPts val="0"/>
              </a:spcAft>
              <a:buSzPts val="3700"/>
              <a:buNone/>
              <a:defRPr sz="2400"/>
            </a:lvl5pPr>
            <a:lvl6pPr lvl="5" algn="l">
              <a:lnSpc>
                <a:spcPct val="100000"/>
              </a:lnSpc>
              <a:spcBef>
                <a:spcPts val="0"/>
              </a:spcBef>
              <a:spcAft>
                <a:spcPts val="0"/>
              </a:spcAft>
              <a:buSzPts val="3700"/>
              <a:buNone/>
              <a:defRPr sz="2400"/>
            </a:lvl6pPr>
            <a:lvl7pPr lvl="6" algn="l">
              <a:lnSpc>
                <a:spcPct val="100000"/>
              </a:lnSpc>
              <a:spcBef>
                <a:spcPts val="0"/>
              </a:spcBef>
              <a:spcAft>
                <a:spcPts val="0"/>
              </a:spcAft>
              <a:buSzPts val="3700"/>
              <a:buNone/>
              <a:defRPr sz="2400"/>
            </a:lvl7pPr>
            <a:lvl8pPr lvl="7" algn="l">
              <a:lnSpc>
                <a:spcPct val="100000"/>
              </a:lnSpc>
              <a:spcBef>
                <a:spcPts val="0"/>
              </a:spcBef>
              <a:spcAft>
                <a:spcPts val="0"/>
              </a:spcAft>
              <a:buSzPts val="3700"/>
              <a:buNone/>
              <a:defRPr sz="2400"/>
            </a:lvl8pPr>
            <a:lvl9pPr lvl="8" algn="l">
              <a:lnSpc>
                <a:spcPct val="100000"/>
              </a:lnSpc>
              <a:spcBef>
                <a:spcPts val="0"/>
              </a:spcBef>
              <a:spcAft>
                <a:spcPts val="0"/>
              </a:spcAft>
              <a:buSzPts val="3700"/>
              <a:buNone/>
              <a:defRPr sz="2400"/>
            </a:lvl9pPr>
          </a:lstStyle>
          <a:p>
            <a:endParaRPr/>
          </a:p>
        </p:txBody>
      </p:sp>
      <p:sp>
        <p:nvSpPr>
          <p:cNvPr id="100" name="Google Shape;100;p25"/>
          <p:cNvSpPr txBox="1">
            <a:spLocks noGrp="1"/>
          </p:cNvSpPr>
          <p:nvPr>
            <p:ph type="subTitle" idx="1"/>
          </p:nvPr>
        </p:nvSpPr>
        <p:spPr>
          <a:xfrm>
            <a:off x="5693664" y="4511040"/>
            <a:ext cx="5876400" cy="1609200"/>
          </a:xfrm>
          <a:prstGeom prst="rect">
            <a:avLst/>
          </a:prstGeom>
          <a:noFill/>
          <a:ln>
            <a:noFill/>
          </a:ln>
        </p:spPr>
        <p:txBody>
          <a:bodyPr spcFirstLastPara="1" wrap="square" lIns="121900" tIns="60925" rIns="121900" bIns="60925" anchor="ctr" anchorCtr="0">
            <a:noAutofit/>
          </a:bodyPr>
          <a:lstStyle>
            <a:lvl1pPr marR="0" lvl="0" algn="r">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a:lnSpc>
                <a:spcPct val="90000"/>
              </a:lnSpc>
              <a:spcBef>
                <a:spcPts val="21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21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21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21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21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21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21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2100"/>
              </a:spcBef>
              <a:spcAft>
                <a:spcPts val="210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01" name="Google Shape;101;p25"/>
          <p:cNvSpPr txBox="1">
            <a:spLocks noGrp="1"/>
          </p:cNvSpPr>
          <p:nvPr>
            <p:ph type="sldNum" idx="12"/>
          </p:nvPr>
        </p:nvSpPr>
        <p:spPr>
          <a:xfrm>
            <a:off x="8827008" y="6400800"/>
            <a:ext cx="27432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ierarchy">
  <p:cSld name="Section Hierarchy">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609600" y="-3"/>
            <a:ext cx="8534400" cy="1524000"/>
          </a:xfrm>
          <a:prstGeom prst="rect">
            <a:avLst/>
          </a:prstGeom>
          <a:noFill/>
          <a:ln>
            <a:noFill/>
          </a:ln>
        </p:spPr>
        <p:txBody>
          <a:bodyPr spcFirstLastPara="1" wrap="square" lIns="121900" tIns="60925" rIns="121900" bIns="60925" anchor="ctr" anchorCtr="0">
            <a:noAutofit/>
          </a:bodyPr>
          <a:lstStyle>
            <a:lvl1pPr marR="0" lvl="0" algn="l">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3700"/>
              <a:buNone/>
              <a:defRPr sz="2400"/>
            </a:lvl2pPr>
            <a:lvl3pPr lvl="2" algn="l">
              <a:lnSpc>
                <a:spcPct val="100000"/>
              </a:lnSpc>
              <a:spcBef>
                <a:spcPts val="0"/>
              </a:spcBef>
              <a:spcAft>
                <a:spcPts val="0"/>
              </a:spcAft>
              <a:buSzPts val="3700"/>
              <a:buNone/>
              <a:defRPr sz="2400"/>
            </a:lvl3pPr>
            <a:lvl4pPr lvl="3" algn="l">
              <a:lnSpc>
                <a:spcPct val="100000"/>
              </a:lnSpc>
              <a:spcBef>
                <a:spcPts val="0"/>
              </a:spcBef>
              <a:spcAft>
                <a:spcPts val="0"/>
              </a:spcAft>
              <a:buSzPts val="3700"/>
              <a:buNone/>
              <a:defRPr sz="2400"/>
            </a:lvl4pPr>
            <a:lvl5pPr lvl="4" algn="l">
              <a:lnSpc>
                <a:spcPct val="100000"/>
              </a:lnSpc>
              <a:spcBef>
                <a:spcPts val="0"/>
              </a:spcBef>
              <a:spcAft>
                <a:spcPts val="0"/>
              </a:spcAft>
              <a:buSzPts val="3700"/>
              <a:buNone/>
              <a:defRPr sz="2400"/>
            </a:lvl5pPr>
            <a:lvl6pPr lvl="5" algn="l">
              <a:lnSpc>
                <a:spcPct val="100000"/>
              </a:lnSpc>
              <a:spcBef>
                <a:spcPts val="0"/>
              </a:spcBef>
              <a:spcAft>
                <a:spcPts val="0"/>
              </a:spcAft>
              <a:buSzPts val="3700"/>
              <a:buNone/>
              <a:defRPr sz="2400"/>
            </a:lvl6pPr>
            <a:lvl7pPr lvl="6" algn="l">
              <a:lnSpc>
                <a:spcPct val="100000"/>
              </a:lnSpc>
              <a:spcBef>
                <a:spcPts val="0"/>
              </a:spcBef>
              <a:spcAft>
                <a:spcPts val="0"/>
              </a:spcAft>
              <a:buSzPts val="3700"/>
              <a:buNone/>
              <a:defRPr sz="2400"/>
            </a:lvl7pPr>
            <a:lvl8pPr lvl="7" algn="l">
              <a:lnSpc>
                <a:spcPct val="100000"/>
              </a:lnSpc>
              <a:spcBef>
                <a:spcPts val="0"/>
              </a:spcBef>
              <a:spcAft>
                <a:spcPts val="0"/>
              </a:spcAft>
              <a:buSzPts val="3700"/>
              <a:buNone/>
              <a:defRPr sz="2400"/>
            </a:lvl8pPr>
            <a:lvl9pPr lvl="8" algn="l">
              <a:lnSpc>
                <a:spcPct val="100000"/>
              </a:lnSpc>
              <a:spcBef>
                <a:spcPts val="0"/>
              </a:spcBef>
              <a:spcAft>
                <a:spcPts val="0"/>
              </a:spcAft>
              <a:buSzPts val="3700"/>
              <a:buNone/>
              <a:defRPr sz="2400"/>
            </a:lvl9pPr>
          </a:lstStyle>
          <a:p>
            <a:endParaRPr/>
          </a:p>
        </p:txBody>
      </p:sp>
      <p:sp>
        <p:nvSpPr>
          <p:cNvPr id="104" name="Google Shape;104;p26"/>
          <p:cNvSpPr txBox="1">
            <a:spLocks noGrp="1"/>
          </p:cNvSpPr>
          <p:nvPr>
            <p:ph type="body" idx="1"/>
          </p:nvPr>
        </p:nvSpPr>
        <p:spPr>
          <a:xfrm>
            <a:off x="609600" y="1828800"/>
            <a:ext cx="10972800" cy="4389300"/>
          </a:xfrm>
          <a:prstGeom prst="rect">
            <a:avLst/>
          </a:prstGeom>
          <a:noFill/>
          <a:ln>
            <a:noFill/>
          </a:ln>
        </p:spPr>
        <p:txBody>
          <a:bodyPr spcFirstLastPara="1" wrap="square" lIns="0" tIns="0" rIns="0" bIns="0" anchor="t" anchorCtr="0">
            <a:noAutofit/>
          </a:bodyPr>
          <a:lstStyle>
            <a:lvl1pPr marL="457200" marR="0" lvl="0" indent="-381000" algn="l">
              <a:lnSpc>
                <a:spcPct val="100000"/>
              </a:lnSpc>
              <a:spcBef>
                <a:spcPts val="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2100"/>
              </a:spcBef>
              <a:spcAft>
                <a:spcPts val="0"/>
              </a:spcAft>
              <a:buClr>
                <a:schemeClr val="accent2"/>
              </a:buClr>
              <a:buSzPts val="2400"/>
              <a:buFont typeface="Noto Sans"/>
              <a:buChar char="▪"/>
              <a:defRPr sz="2400" b="0" i="0" u="none" strike="noStrike" cap="none">
                <a:solidFill>
                  <a:schemeClr val="accent2"/>
                </a:solidFill>
                <a:latin typeface="Calibri"/>
                <a:ea typeface="Calibri"/>
                <a:cs typeface="Calibri"/>
                <a:sym typeface="Calibri"/>
              </a:defRPr>
            </a:lvl2pPr>
            <a:lvl3pPr marL="1371600" marR="0" lvl="2" indent="-336550" algn="l">
              <a:lnSpc>
                <a:spcPct val="100000"/>
              </a:lnSpc>
              <a:spcBef>
                <a:spcPts val="2100"/>
              </a:spcBef>
              <a:spcAft>
                <a:spcPts val="0"/>
              </a:spcAft>
              <a:buClr>
                <a:schemeClr val="accent2"/>
              </a:buClr>
              <a:buSzPts val="1700"/>
              <a:buFont typeface="Noto Sans"/>
              <a:buChar char="⮚"/>
              <a:defRPr sz="2400" b="0" i="0" u="none" strike="noStrike" cap="none">
                <a:solidFill>
                  <a:srgbClr val="5F5F5F"/>
                </a:solidFill>
                <a:latin typeface="Calibri"/>
                <a:ea typeface="Calibri"/>
                <a:cs typeface="Calibri"/>
                <a:sym typeface="Calibri"/>
              </a:defRPr>
            </a:lvl3pPr>
            <a:lvl4pPr marL="1828800" marR="0" lvl="3" indent="-336550" algn="l">
              <a:lnSpc>
                <a:spcPct val="100000"/>
              </a:lnSpc>
              <a:spcBef>
                <a:spcPts val="2100"/>
              </a:spcBef>
              <a:spcAft>
                <a:spcPts val="0"/>
              </a:spcAft>
              <a:buClr>
                <a:schemeClr val="dk2"/>
              </a:buClr>
              <a:buSzPts val="1700"/>
              <a:buFont typeface="Courier New"/>
              <a:buChar char="o"/>
              <a:defRPr sz="2400" b="0" i="0" u="none" strike="noStrike" cap="none">
                <a:solidFill>
                  <a:schemeClr val="dk2"/>
                </a:solidFill>
                <a:latin typeface="Calibri"/>
                <a:ea typeface="Calibri"/>
                <a:cs typeface="Calibri"/>
                <a:sym typeface="Calibri"/>
              </a:defRPr>
            </a:lvl4pPr>
            <a:lvl5pPr marL="2286000" marR="0" lvl="4"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a:lnSpc>
                <a:spcPct val="90000"/>
              </a:lnSpc>
              <a:spcBef>
                <a:spcPts val="2100"/>
              </a:spcBef>
              <a:spcAft>
                <a:spcPts val="210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05" name="Google Shape;105;p26"/>
          <p:cNvSpPr txBox="1">
            <a:spLocks noGrp="1"/>
          </p:cNvSpPr>
          <p:nvPr>
            <p:ph type="sldNum" idx="12"/>
          </p:nvPr>
        </p:nvSpPr>
        <p:spPr>
          <a:xfrm>
            <a:off x="8827008" y="6400800"/>
            <a:ext cx="2743200" cy="366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_Quote">
  <p:cSld name="CUSTOM_3_1_1_1_1_1_2">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609600" y="2048333"/>
            <a:ext cx="8205300" cy="2767500"/>
          </a:xfrm>
          <a:prstGeom prst="rect">
            <a:avLst/>
          </a:prstGeom>
          <a:noFill/>
          <a:ln>
            <a:noFill/>
          </a:ln>
        </p:spPr>
        <p:txBody>
          <a:bodyPr spcFirstLastPara="1" wrap="square" lIns="121900" tIns="121900" rIns="121900" bIns="121900" anchor="b" anchorCtr="0">
            <a:noAutofit/>
          </a:bodyPr>
          <a:lstStyle>
            <a:lvl1pPr lvl="0" algn="l">
              <a:lnSpc>
                <a:spcPct val="125000"/>
              </a:lnSpc>
              <a:spcBef>
                <a:spcPts val="0"/>
              </a:spcBef>
              <a:spcAft>
                <a:spcPts val="0"/>
              </a:spcAft>
              <a:buSzPts val="3700"/>
              <a:buNone/>
              <a:defRPr sz="3200">
                <a:latin typeface="Arial"/>
                <a:ea typeface="Arial"/>
                <a:cs typeface="Arial"/>
                <a:sym typeface="Arial"/>
              </a:defRPr>
            </a:lvl1pPr>
            <a:lvl2pPr lvl="1" algn="l">
              <a:lnSpc>
                <a:spcPct val="125000"/>
              </a:lnSpc>
              <a:spcBef>
                <a:spcPts val="1300"/>
              </a:spcBef>
              <a:spcAft>
                <a:spcPts val="0"/>
              </a:spcAft>
              <a:buSzPts val="3700"/>
              <a:buNone/>
              <a:defRPr sz="3200">
                <a:latin typeface="Arial"/>
                <a:ea typeface="Arial"/>
                <a:cs typeface="Arial"/>
                <a:sym typeface="Arial"/>
              </a:defRPr>
            </a:lvl2pPr>
            <a:lvl3pPr lvl="2" algn="l">
              <a:lnSpc>
                <a:spcPct val="125000"/>
              </a:lnSpc>
              <a:spcBef>
                <a:spcPts val="1300"/>
              </a:spcBef>
              <a:spcAft>
                <a:spcPts val="0"/>
              </a:spcAft>
              <a:buSzPts val="3700"/>
              <a:buNone/>
              <a:defRPr sz="3200">
                <a:latin typeface="Arial"/>
                <a:ea typeface="Arial"/>
                <a:cs typeface="Arial"/>
                <a:sym typeface="Arial"/>
              </a:defRPr>
            </a:lvl3pPr>
            <a:lvl4pPr lvl="3" algn="l">
              <a:lnSpc>
                <a:spcPct val="125000"/>
              </a:lnSpc>
              <a:spcBef>
                <a:spcPts val="1300"/>
              </a:spcBef>
              <a:spcAft>
                <a:spcPts val="0"/>
              </a:spcAft>
              <a:buSzPts val="3700"/>
              <a:buNone/>
              <a:defRPr sz="3200">
                <a:latin typeface="Arial"/>
                <a:ea typeface="Arial"/>
                <a:cs typeface="Arial"/>
                <a:sym typeface="Arial"/>
              </a:defRPr>
            </a:lvl4pPr>
            <a:lvl5pPr lvl="4" algn="l">
              <a:lnSpc>
                <a:spcPct val="125000"/>
              </a:lnSpc>
              <a:spcBef>
                <a:spcPts val="1300"/>
              </a:spcBef>
              <a:spcAft>
                <a:spcPts val="0"/>
              </a:spcAft>
              <a:buSzPts val="3700"/>
              <a:buNone/>
              <a:defRPr sz="3200">
                <a:latin typeface="Arial"/>
                <a:ea typeface="Arial"/>
                <a:cs typeface="Arial"/>
                <a:sym typeface="Arial"/>
              </a:defRPr>
            </a:lvl5pPr>
            <a:lvl6pPr lvl="5" algn="l">
              <a:lnSpc>
                <a:spcPct val="125000"/>
              </a:lnSpc>
              <a:spcBef>
                <a:spcPts val="1300"/>
              </a:spcBef>
              <a:spcAft>
                <a:spcPts val="0"/>
              </a:spcAft>
              <a:buSzPts val="3700"/>
              <a:buNone/>
              <a:defRPr sz="3200">
                <a:latin typeface="Arial"/>
                <a:ea typeface="Arial"/>
                <a:cs typeface="Arial"/>
                <a:sym typeface="Arial"/>
              </a:defRPr>
            </a:lvl6pPr>
            <a:lvl7pPr lvl="6" algn="l">
              <a:lnSpc>
                <a:spcPct val="125000"/>
              </a:lnSpc>
              <a:spcBef>
                <a:spcPts val="1300"/>
              </a:spcBef>
              <a:spcAft>
                <a:spcPts val="0"/>
              </a:spcAft>
              <a:buSzPts val="3700"/>
              <a:buNone/>
              <a:defRPr sz="3200">
                <a:latin typeface="Arial"/>
                <a:ea typeface="Arial"/>
                <a:cs typeface="Arial"/>
                <a:sym typeface="Arial"/>
              </a:defRPr>
            </a:lvl7pPr>
            <a:lvl8pPr lvl="7" algn="l">
              <a:lnSpc>
                <a:spcPct val="125000"/>
              </a:lnSpc>
              <a:spcBef>
                <a:spcPts val="1300"/>
              </a:spcBef>
              <a:spcAft>
                <a:spcPts val="0"/>
              </a:spcAft>
              <a:buSzPts val="3700"/>
              <a:buNone/>
              <a:defRPr sz="3200">
                <a:latin typeface="Arial"/>
                <a:ea typeface="Arial"/>
                <a:cs typeface="Arial"/>
                <a:sym typeface="Arial"/>
              </a:defRPr>
            </a:lvl8pPr>
            <a:lvl9pPr lvl="8" algn="l">
              <a:lnSpc>
                <a:spcPct val="125000"/>
              </a:lnSpc>
              <a:spcBef>
                <a:spcPts val="1300"/>
              </a:spcBef>
              <a:spcAft>
                <a:spcPts val="1300"/>
              </a:spcAft>
              <a:buSzPts val="3700"/>
              <a:buNone/>
              <a:defRPr sz="3200">
                <a:latin typeface="Arial"/>
                <a:ea typeface="Arial"/>
                <a:cs typeface="Arial"/>
                <a:sym typeface="Arial"/>
              </a:defRPr>
            </a:lvl9pPr>
          </a:lstStyle>
          <a:p>
            <a:endParaRPr/>
          </a:p>
        </p:txBody>
      </p:sp>
      <p:sp>
        <p:nvSpPr>
          <p:cNvPr id="108" name="Google Shape;108;p27"/>
          <p:cNvSpPr txBox="1">
            <a:spLocks noGrp="1"/>
          </p:cNvSpPr>
          <p:nvPr>
            <p:ph type="subTitle" idx="1"/>
          </p:nvPr>
        </p:nvSpPr>
        <p:spPr>
          <a:xfrm>
            <a:off x="609600" y="4917667"/>
            <a:ext cx="5435700" cy="1332900"/>
          </a:xfrm>
          <a:prstGeom prst="rect">
            <a:avLst/>
          </a:prstGeom>
          <a:noFill/>
          <a:ln>
            <a:noFill/>
          </a:ln>
        </p:spPr>
        <p:txBody>
          <a:bodyPr spcFirstLastPara="1" wrap="square" lIns="121900" tIns="121900" rIns="121900" bIns="121900" anchor="t" anchorCtr="0">
            <a:noAutofit/>
          </a:bodyPr>
          <a:lstStyle>
            <a:lvl1pPr lvl="0" algn="l">
              <a:lnSpc>
                <a:spcPct val="150000"/>
              </a:lnSpc>
              <a:spcBef>
                <a:spcPts val="0"/>
              </a:spcBef>
              <a:spcAft>
                <a:spcPts val="0"/>
              </a:spcAft>
              <a:buSzPts val="2400"/>
              <a:buNone/>
              <a:defRPr/>
            </a:lvl1pPr>
            <a:lvl2pPr lvl="1" algn="l">
              <a:lnSpc>
                <a:spcPct val="150000"/>
              </a:lnSpc>
              <a:spcBef>
                <a:spcPts val="2100"/>
              </a:spcBef>
              <a:spcAft>
                <a:spcPts val="0"/>
              </a:spcAft>
              <a:buSzPts val="1900"/>
              <a:buNone/>
              <a:defRPr/>
            </a:lvl2pPr>
            <a:lvl3pPr lvl="2" algn="l">
              <a:lnSpc>
                <a:spcPct val="150000"/>
              </a:lnSpc>
              <a:spcBef>
                <a:spcPts val="2100"/>
              </a:spcBef>
              <a:spcAft>
                <a:spcPts val="0"/>
              </a:spcAft>
              <a:buSzPts val="1900"/>
              <a:buNone/>
              <a:defRPr/>
            </a:lvl3pPr>
            <a:lvl4pPr lvl="3" algn="l">
              <a:lnSpc>
                <a:spcPct val="150000"/>
              </a:lnSpc>
              <a:spcBef>
                <a:spcPts val="2100"/>
              </a:spcBef>
              <a:spcAft>
                <a:spcPts val="0"/>
              </a:spcAft>
              <a:buSzPts val="1900"/>
              <a:buNone/>
              <a:defRPr/>
            </a:lvl4pPr>
            <a:lvl5pPr lvl="4" algn="l">
              <a:lnSpc>
                <a:spcPct val="150000"/>
              </a:lnSpc>
              <a:spcBef>
                <a:spcPts val="2100"/>
              </a:spcBef>
              <a:spcAft>
                <a:spcPts val="0"/>
              </a:spcAft>
              <a:buSzPts val="1900"/>
              <a:buNone/>
              <a:defRPr/>
            </a:lvl5pPr>
            <a:lvl6pPr lvl="5" algn="l">
              <a:lnSpc>
                <a:spcPct val="150000"/>
              </a:lnSpc>
              <a:spcBef>
                <a:spcPts val="2100"/>
              </a:spcBef>
              <a:spcAft>
                <a:spcPts val="0"/>
              </a:spcAft>
              <a:buSzPts val="1900"/>
              <a:buNone/>
              <a:defRPr/>
            </a:lvl6pPr>
            <a:lvl7pPr lvl="6" algn="l">
              <a:lnSpc>
                <a:spcPct val="150000"/>
              </a:lnSpc>
              <a:spcBef>
                <a:spcPts val="2100"/>
              </a:spcBef>
              <a:spcAft>
                <a:spcPts val="0"/>
              </a:spcAft>
              <a:buSzPts val="1900"/>
              <a:buNone/>
              <a:defRPr/>
            </a:lvl7pPr>
            <a:lvl8pPr lvl="7" algn="l">
              <a:lnSpc>
                <a:spcPct val="150000"/>
              </a:lnSpc>
              <a:spcBef>
                <a:spcPts val="2100"/>
              </a:spcBef>
              <a:spcAft>
                <a:spcPts val="0"/>
              </a:spcAft>
              <a:buSzPts val="1900"/>
              <a:buNone/>
              <a:defRPr/>
            </a:lvl8pPr>
            <a:lvl9pPr lvl="8" algn="l">
              <a:lnSpc>
                <a:spcPct val="150000"/>
              </a:lnSpc>
              <a:spcBef>
                <a:spcPts val="2100"/>
              </a:spcBef>
              <a:spcAft>
                <a:spcPts val="2100"/>
              </a:spcAft>
              <a:buSzPts val="1900"/>
              <a:buNone/>
              <a:defRPr/>
            </a:lvl9pPr>
          </a:lstStyle>
          <a:p>
            <a:endParaRPr/>
          </a:p>
        </p:txBody>
      </p:sp>
      <p:grpSp>
        <p:nvGrpSpPr>
          <p:cNvPr id="109" name="Google Shape;109;p27"/>
          <p:cNvGrpSpPr/>
          <p:nvPr/>
        </p:nvGrpSpPr>
        <p:grpSpPr>
          <a:xfrm>
            <a:off x="9902228" y="6421567"/>
            <a:ext cx="1680398" cy="195012"/>
            <a:chOff x="242525" y="2441975"/>
            <a:chExt cx="7135450" cy="828075"/>
          </a:xfrm>
        </p:grpSpPr>
        <p:sp>
          <p:nvSpPr>
            <p:cNvPr id="110" name="Google Shape;110;p27"/>
            <p:cNvSpPr/>
            <p:nvPr/>
          </p:nvSpPr>
          <p:spPr>
            <a:xfrm>
              <a:off x="242525" y="2441975"/>
              <a:ext cx="625925" cy="642600"/>
            </a:xfrm>
            <a:custGeom>
              <a:avLst/>
              <a:gdLst/>
              <a:ahLst/>
              <a:cxnLst/>
              <a:rect l="l" t="t" r="r" b="b"/>
              <a:pathLst>
                <a:path w="25037" h="25704" extrusionOk="0">
                  <a:moveTo>
                    <a:pt x="13255" y="1"/>
                  </a:moveTo>
                  <a:cubicBezTo>
                    <a:pt x="13182" y="1"/>
                    <a:pt x="13110" y="1"/>
                    <a:pt x="13037" y="3"/>
                  </a:cubicBezTo>
                  <a:cubicBezTo>
                    <a:pt x="5951" y="3"/>
                    <a:pt x="0" y="5777"/>
                    <a:pt x="0" y="12843"/>
                  </a:cubicBezTo>
                  <a:cubicBezTo>
                    <a:pt x="0" y="19929"/>
                    <a:pt x="5951" y="25684"/>
                    <a:pt x="13037" y="25703"/>
                  </a:cubicBezTo>
                  <a:cubicBezTo>
                    <a:pt x="16854" y="25703"/>
                    <a:pt x="19731" y="24451"/>
                    <a:pt x="22002" y="22102"/>
                  </a:cubicBezTo>
                  <a:cubicBezTo>
                    <a:pt x="24312" y="19772"/>
                    <a:pt x="25036" y="16523"/>
                    <a:pt x="25036" y="13881"/>
                  </a:cubicBezTo>
                  <a:cubicBezTo>
                    <a:pt x="25036" y="13156"/>
                    <a:pt x="24977" y="12413"/>
                    <a:pt x="24840" y="11688"/>
                  </a:cubicBezTo>
                  <a:lnTo>
                    <a:pt x="13037" y="11688"/>
                  </a:lnTo>
                  <a:lnTo>
                    <a:pt x="13037" y="15212"/>
                  </a:lnTo>
                  <a:lnTo>
                    <a:pt x="21434" y="15212"/>
                  </a:lnTo>
                  <a:cubicBezTo>
                    <a:pt x="21180" y="17169"/>
                    <a:pt x="20534" y="18598"/>
                    <a:pt x="19516" y="19616"/>
                  </a:cubicBezTo>
                  <a:cubicBezTo>
                    <a:pt x="18302" y="20829"/>
                    <a:pt x="16384" y="22180"/>
                    <a:pt x="13037" y="22180"/>
                  </a:cubicBezTo>
                  <a:cubicBezTo>
                    <a:pt x="7869" y="22180"/>
                    <a:pt x="3837" y="18030"/>
                    <a:pt x="3837" y="12843"/>
                  </a:cubicBezTo>
                  <a:cubicBezTo>
                    <a:pt x="3837" y="7676"/>
                    <a:pt x="7869" y="3506"/>
                    <a:pt x="13037" y="3506"/>
                  </a:cubicBezTo>
                  <a:cubicBezTo>
                    <a:pt x="13062" y="3506"/>
                    <a:pt x="13087" y="3506"/>
                    <a:pt x="13112" y="3506"/>
                  </a:cubicBezTo>
                  <a:cubicBezTo>
                    <a:pt x="15434" y="3506"/>
                    <a:pt x="17675" y="4404"/>
                    <a:pt x="19359" y="6012"/>
                  </a:cubicBezTo>
                  <a:lnTo>
                    <a:pt x="21845" y="3545"/>
                  </a:lnTo>
                  <a:cubicBezTo>
                    <a:pt x="19548" y="1268"/>
                    <a:pt x="16465" y="1"/>
                    <a:pt x="13255" y="1"/>
                  </a:cubicBezTo>
                  <a:close/>
                </a:path>
              </a:pathLst>
            </a:custGeom>
            <a:solidFill>
              <a:srgbClr val="4285F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7"/>
            <p:cNvSpPr/>
            <p:nvPr/>
          </p:nvSpPr>
          <p:spPr>
            <a:xfrm>
              <a:off x="899250" y="2670550"/>
              <a:ext cx="415000" cy="413525"/>
            </a:xfrm>
            <a:custGeom>
              <a:avLst/>
              <a:gdLst/>
              <a:ahLst/>
              <a:cxnLst/>
              <a:rect l="l" t="t" r="r" b="b"/>
              <a:pathLst>
                <a:path w="16600" h="16541" extrusionOk="0">
                  <a:moveTo>
                    <a:pt x="8300" y="3270"/>
                  </a:moveTo>
                  <a:cubicBezTo>
                    <a:pt x="10805" y="3270"/>
                    <a:pt x="12959" y="5305"/>
                    <a:pt x="12959" y="8281"/>
                  </a:cubicBezTo>
                  <a:cubicBezTo>
                    <a:pt x="12959" y="11256"/>
                    <a:pt x="10805" y="13292"/>
                    <a:pt x="8300" y="13292"/>
                  </a:cubicBezTo>
                  <a:cubicBezTo>
                    <a:pt x="5794" y="13292"/>
                    <a:pt x="3641" y="11217"/>
                    <a:pt x="3641" y="8281"/>
                  </a:cubicBezTo>
                  <a:cubicBezTo>
                    <a:pt x="3641" y="5325"/>
                    <a:pt x="5794" y="3270"/>
                    <a:pt x="8300" y="3270"/>
                  </a:cubicBezTo>
                  <a:close/>
                  <a:moveTo>
                    <a:pt x="8300" y="1"/>
                  </a:moveTo>
                  <a:cubicBezTo>
                    <a:pt x="3719" y="1"/>
                    <a:pt x="0" y="3485"/>
                    <a:pt x="0" y="8281"/>
                  </a:cubicBezTo>
                  <a:cubicBezTo>
                    <a:pt x="0" y="13057"/>
                    <a:pt x="3719" y="16541"/>
                    <a:pt x="8300" y="16541"/>
                  </a:cubicBezTo>
                  <a:cubicBezTo>
                    <a:pt x="12880" y="16541"/>
                    <a:pt x="16600" y="13037"/>
                    <a:pt x="16600" y="8281"/>
                  </a:cubicBezTo>
                  <a:cubicBezTo>
                    <a:pt x="16600" y="3504"/>
                    <a:pt x="12880" y="1"/>
                    <a:pt x="8300" y="1"/>
                  </a:cubicBezTo>
                  <a:close/>
                </a:path>
              </a:pathLst>
            </a:custGeom>
            <a:solidFill>
              <a:srgbClr val="EA433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7"/>
            <p:cNvSpPr/>
            <p:nvPr/>
          </p:nvSpPr>
          <p:spPr>
            <a:xfrm>
              <a:off x="1351900" y="2670550"/>
              <a:ext cx="415025" cy="413525"/>
            </a:xfrm>
            <a:custGeom>
              <a:avLst/>
              <a:gdLst/>
              <a:ahLst/>
              <a:cxnLst/>
              <a:rect l="l" t="t" r="r" b="b"/>
              <a:pathLst>
                <a:path w="16601" h="16541" extrusionOk="0">
                  <a:moveTo>
                    <a:pt x="8300" y="3270"/>
                  </a:moveTo>
                  <a:cubicBezTo>
                    <a:pt x="10806" y="3270"/>
                    <a:pt x="12959" y="5305"/>
                    <a:pt x="12959" y="8281"/>
                  </a:cubicBezTo>
                  <a:cubicBezTo>
                    <a:pt x="12959" y="11256"/>
                    <a:pt x="10806" y="13292"/>
                    <a:pt x="8300" y="13292"/>
                  </a:cubicBezTo>
                  <a:cubicBezTo>
                    <a:pt x="5795" y="13292"/>
                    <a:pt x="3642" y="11217"/>
                    <a:pt x="3642" y="8281"/>
                  </a:cubicBezTo>
                  <a:cubicBezTo>
                    <a:pt x="3642" y="5325"/>
                    <a:pt x="5795" y="3270"/>
                    <a:pt x="8300" y="3270"/>
                  </a:cubicBezTo>
                  <a:close/>
                  <a:moveTo>
                    <a:pt x="8300" y="1"/>
                  </a:moveTo>
                  <a:cubicBezTo>
                    <a:pt x="3720" y="1"/>
                    <a:pt x="1" y="3485"/>
                    <a:pt x="1" y="8281"/>
                  </a:cubicBezTo>
                  <a:cubicBezTo>
                    <a:pt x="1" y="13057"/>
                    <a:pt x="3720" y="16541"/>
                    <a:pt x="8300" y="16541"/>
                  </a:cubicBezTo>
                  <a:cubicBezTo>
                    <a:pt x="12881" y="16541"/>
                    <a:pt x="16600" y="13037"/>
                    <a:pt x="16600" y="8281"/>
                  </a:cubicBezTo>
                  <a:cubicBezTo>
                    <a:pt x="16600" y="3504"/>
                    <a:pt x="12881" y="1"/>
                    <a:pt x="8300" y="1"/>
                  </a:cubicBezTo>
                  <a:close/>
                </a:path>
              </a:pathLst>
            </a:custGeom>
            <a:solidFill>
              <a:srgbClr val="FBBC0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7"/>
            <p:cNvSpPr/>
            <p:nvPr/>
          </p:nvSpPr>
          <p:spPr>
            <a:xfrm>
              <a:off x="1805050" y="2670550"/>
              <a:ext cx="396425" cy="599500"/>
            </a:xfrm>
            <a:custGeom>
              <a:avLst/>
              <a:gdLst/>
              <a:ahLst/>
              <a:cxnLst/>
              <a:rect l="l" t="t" r="r" b="b"/>
              <a:pathLst>
                <a:path w="15857" h="23980" extrusionOk="0">
                  <a:moveTo>
                    <a:pt x="8242" y="3270"/>
                  </a:moveTo>
                  <a:cubicBezTo>
                    <a:pt x="10747" y="3270"/>
                    <a:pt x="12646" y="5403"/>
                    <a:pt x="12646" y="8300"/>
                  </a:cubicBezTo>
                  <a:cubicBezTo>
                    <a:pt x="12646" y="11217"/>
                    <a:pt x="10708" y="13292"/>
                    <a:pt x="8242" y="13292"/>
                  </a:cubicBezTo>
                  <a:cubicBezTo>
                    <a:pt x="5736" y="13292"/>
                    <a:pt x="3642" y="11197"/>
                    <a:pt x="3642" y="8300"/>
                  </a:cubicBezTo>
                  <a:cubicBezTo>
                    <a:pt x="3642" y="5423"/>
                    <a:pt x="5736" y="3270"/>
                    <a:pt x="8242" y="3270"/>
                  </a:cubicBezTo>
                  <a:close/>
                  <a:moveTo>
                    <a:pt x="7929" y="1"/>
                  </a:moveTo>
                  <a:cubicBezTo>
                    <a:pt x="3779" y="1"/>
                    <a:pt x="1" y="3641"/>
                    <a:pt x="1" y="8300"/>
                  </a:cubicBezTo>
                  <a:cubicBezTo>
                    <a:pt x="1" y="12978"/>
                    <a:pt x="3779" y="16541"/>
                    <a:pt x="7929" y="16541"/>
                  </a:cubicBezTo>
                  <a:cubicBezTo>
                    <a:pt x="9886" y="16541"/>
                    <a:pt x="11452" y="15660"/>
                    <a:pt x="12274" y="14662"/>
                  </a:cubicBezTo>
                  <a:lnTo>
                    <a:pt x="12392" y="14662"/>
                  </a:lnTo>
                  <a:lnTo>
                    <a:pt x="12392" y="15856"/>
                  </a:lnTo>
                  <a:cubicBezTo>
                    <a:pt x="12392" y="19007"/>
                    <a:pt x="10708" y="20710"/>
                    <a:pt x="7987" y="20710"/>
                  </a:cubicBezTo>
                  <a:cubicBezTo>
                    <a:pt x="5756" y="20710"/>
                    <a:pt x="4386" y="19105"/>
                    <a:pt x="3818" y="17774"/>
                  </a:cubicBezTo>
                  <a:lnTo>
                    <a:pt x="666" y="19085"/>
                  </a:lnTo>
                  <a:cubicBezTo>
                    <a:pt x="1874" y="22046"/>
                    <a:pt x="4748" y="23979"/>
                    <a:pt x="7939" y="23979"/>
                  </a:cubicBezTo>
                  <a:cubicBezTo>
                    <a:pt x="7955" y="23979"/>
                    <a:pt x="7971" y="23979"/>
                    <a:pt x="7987" y="23979"/>
                  </a:cubicBezTo>
                  <a:cubicBezTo>
                    <a:pt x="12255" y="23979"/>
                    <a:pt x="15856" y="21473"/>
                    <a:pt x="15856" y="15366"/>
                  </a:cubicBezTo>
                  <a:lnTo>
                    <a:pt x="15856" y="510"/>
                  </a:lnTo>
                  <a:lnTo>
                    <a:pt x="12392" y="510"/>
                  </a:lnTo>
                  <a:lnTo>
                    <a:pt x="12392" y="1860"/>
                  </a:lnTo>
                  <a:lnTo>
                    <a:pt x="12274" y="1860"/>
                  </a:lnTo>
                  <a:cubicBezTo>
                    <a:pt x="11452" y="882"/>
                    <a:pt x="9886" y="1"/>
                    <a:pt x="7929" y="1"/>
                  </a:cubicBezTo>
                  <a:close/>
                </a:path>
              </a:pathLst>
            </a:custGeom>
            <a:solidFill>
              <a:srgbClr val="4285F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7"/>
            <p:cNvSpPr/>
            <p:nvPr/>
          </p:nvSpPr>
          <p:spPr>
            <a:xfrm>
              <a:off x="2263600" y="2464050"/>
              <a:ext cx="91050" cy="607800"/>
            </a:xfrm>
            <a:custGeom>
              <a:avLst/>
              <a:gdLst/>
              <a:ahLst/>
              <a:cxnLst/>
              <a:rect l="l" t="t" r="r" b="b"/>
              <a:pathLst>
                <a:path w="3642" h="24312" extrusionOk="0">
                  <a:moveTo>
                    <a:pt x="0" y="0"/>
                  </a:moveTo>
                  <a:lnTo>
                    <a:pt x="0" y="24311"/>
                  </a:lnTo>
                  <a:lnTo>
                    <a:pt x="3641" y="24311"/>
                  </a:lnTo>
                  <a:lnTo>
                    <a:pt x="3641" y="0"/>
                  </a:lnTo>
                  <a:close/>
                </a:path>
              </a:pathLst>
            </a:custGeom>
            <a:solidFill>
              <a:srgbClr val="34A85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7"/>
            <p:cNvSpPr/>
            <p:nvPr/>
          </p:nvSpPr>
          <p:spPr>
            <a:xfrm>
              <a:off x="2398650" y="2671050"/>
              <a:ext cx="381250" cy="413525"/>
            </a:xfrm>
            <a:custGeom>
              <a:avLst/>
              <a:gdLst/>
              <a:ahLst/>
              <a:cxnLst/>
              <a:rect l="l" t="t" r="r" b="b"/>
              <a:pathLst>
                <a:path w="15250" h="16541" extrusionOk="0">
                  <a:moveTo>
                    <a:pt x="7909" y="3191"/>
                  </a:moveTo>
                  <a:cubicBezTo>
                    <a:pt x="9358" y="3191"/>
                    <a:pt x="10571" y="3896"/>
                    <a:pt x="10982" y="4933"/>
                  </a:cubicBezTo>
                  <a:lnTo>
                    <a:pt x="3603" y="8006"/>
                  </a:lnTo>
                  <a:cubicBezTo>
                    <a:pt x="3505" y="4815"/>
                    <a:pt x="6069" y="3191"/>
                    <a:pt x="7909" y="3191"/>
                  </a:cubicBezTo>
                  <a:close/>
                  <a:moveTo>
                    <a:pt x="7792" y="0"/>
                  </a:moveTo>
                  <a:cubicBezTo>
                    <a:pt x="3505" y="0"/>
                    <a:pt x="1" y="3347"/>
                    <a:pt x="1" y="8261"/>
                  </a:cubicBezTo>
                  <a:cubicBezTo>
                    <a:pt x="1" y="12919"/>
                    <a:pt x="3505" y="16540"/>
                    <a:pt x="8203" y="16540"/>
                  </a:cubicBezTo>
                  <a:cubicBezTo>
                    <a:pt x="10982" y="16540"/>
                    <a:pt x="13566" y="15170"/>
                    <a:pt x="15093" y="12860"/>
                  </a:cubicBezTo>
                  <a:lnTo>
                    <a:pt x="12274" y="10981"/>
                  </a:lnTo>
                  <a:cubicBezTo>
                    <a:pt x="11335" y="12352"/>
                    <a:pt x="10043" y="13272"/>
                    <a:pt x="8203" y="13272"/>
                  </a:cubicBezTo>
                  <a:cubicBezTo>
                    <a:pt x="6343" y="13272"/>
                    <a:pt x="5032" y="12430"/>
                    <a:pt x="4190" y="10766"/>
                  </a:cubicBezTo>
                  <a:lnTo>
                    <a:pt x="15249" y="6186"/>
                  </a:lnTo>
                  <a:lnTo>
                    <a:pt x="14878" y="5266"/>
                  </a:lnTo>
                  <a:cubicBezTo>
                    <a:pt x="14192" y="3406"/>
                    <a:pt x="12098" y="0"/>
                    <a:pt x="7792" y="0"/>
                  </a:cubicBezTo>
                  <a:close/>
                </a:path>
              </a:pathLst>
            </a:custGeom>
            <a:solidFill>
              <a:srgbClr val="EA433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7"/>
            <p:cNvSpPr/>
            <p:nvPr/>
          </p:nvSpPr>
          <p:spPr>
            <a:xfrm>
              <a:off x="2973675" y="2507925"/>
              <a:ext cx="266225" cy="563925"/>
            </a:xfrm>
            <a:custGeom>
              <a:avLst/>
              <a:gdLst/>
              <a:ahLst/>
              <a:cxnLst/>
              <a:rect l="l" t="t" r="r" b="b"/>
              <a:pathLst>
                <a:path w="10649" h="22557" extrusionOk="0">
                  <a:moveTo>
                    <a:pt x="8601" y="1"/>
                  </a:moveTo>
                  <a:cubicBezTo>
                    <a:pt x="8514" y="1"/>
                    <a:pt x="8426" y="3"/>
                    <a:pt x="8339" y="7"/>
                  </a:cubicBezTo>
                  <a:cubicBezTo>
                    <a:pt x="5109" y="7"/>
                    <a:pt x="2897" y="2043"/>
                    <a:pt x="2897" y="5175"/>
                  </a:cubicBezTo>
                  <a:lnTo>
                    <a:pt x="2897" y="7210"/>
                  </a:lnTo>
                  <a:lnTo>
                    <a:pt x="0" y="7210"/>
                  </a:lnTo>
                  <a:lnTo>
                    <a:pt x="0" y="9833"/>
                  </a:lnTo>
                  <a:lnTo>
                    <a:pt x="2897" y="9833"/>
                  </a:lnTo>
                  <a:lnTo>
                    <a:pt x="2897" y="22556"/>
                  </a:lnTo>
                  <a:lnTo>
                    <a:pt x="5755" y="22556"/>
                  </a:lnTo>
                  <a:lnTo>
                    <a:pt x="5755" y="9833"/>
                  </a:lnTo>
                  <a:lnTo>
                    <a:pt x="9768" y="9833"/>
                  </a:lnTo>
                  <a:lnTo>
                    <a:pt x="9768" y="7210"/>
                  </a:lnTo>
                  <a:lnTo>
                    <a:pt x="5755" y="7210"/>
                  </a:lnTo>
                  <a:lnTo>
                    <a:pt x="5755" y="5273"/>
                  </a:lnTo>
                  <a:cubicBezTo>
                    <a:pt x="5755" y="3472"/>
                    <a:pt x="6890" y="2630"/>
                    <a:pt x="8339" y="2630"/>
                  </a:cubicBezTo>
                  <a:cubicBezTo>
                    <a:pt x="8383" y="2628"/>
                    <a:pt x="8428" y="2627"/>
                    <a:pt x="8472" y="2627"/>
                  </a:cubicBezTo>
                  <a:cubicBezTo>
                    <a:pt x="8878" y="2627"/>
                    <a:pt x="9280" y="2708"/>
                    <a:pt x="9650" y="2884"/>
                  </a:cubicBezTo>
                  <a:lnTo>
                    <a:pt x="10649" y="399"/>
                  </a:lnTo>
                  <a:cubicBezTo>
                    <a:pt x="9988" y="138"/>
                    <a:pt x="9296" y="1"/>
                    <a:pt x="8601" y="1"/>
                  </a:cubicBez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7"/>
            <p:cNvSpPr/>
            <p:nvPr/>
          </p:nvSpPr>
          <p:spPr>
            <a:xfrm>
              <a:off x="3237425" y="2675450"/>
              <a:ext cx="394950" cy="408625"/>
            </a:xfrm>
            <a:custGeom>
              <a:avLst/>
              <a:gdLst/>
              <a:ahLst/>
              <a:cxnLst/>
              <a:rect l="l" t="t" r="r" b="b"/>
              <a:pathLst>
                <a:path w="15798" h="16345" extrusionOk="0">
                  <a:moveTo>
                    <a:pt x="7889" y="2623"/>
                  </a:moveTo>
                  <a:cubicBezTo>
                    <a:pt x="10454" y="2623"/>
                    <a:pt x="12900" y="4659"/>
                    <a:pt x="12900" y="8182"/>
                  </a:cubicBezTo>
                  <a:cubicBezTo>
                    <a:pt x="12900" y="11686"/>
                    <a:pt x="10454" y="13722"/>
                    <a:pt x="7889" y="13722"/>
                  </a:cubicBezTo>
                  <a:cubicBezTo>
                    <a:pt x="5325" y="13722"/>
                    <a:pt x="2878" y="11686"/>
                    <a:pt x="2878" y="8182"/>
                  </a:cubicBezTo>
                  <a:cubicBezTo>
                    <a:pt x="2878" y="4659"/>
                    <a:pt x="5325" y="2623"/>
                    <a:pt x="7889" y="2623"/>
                  </a:cubicBezTo>
                  <a:close/>
                  <a:moveTo>
                    <a:pt x="7889" y="0"/>
                  </a:moveTo>
                  <a:cubicBezTo>
                    <a:pt x="3289" y="0"/>
                    <a:pt x="1" y="3504"/>
                    <a:pt x="1" y="8182"/>
                  </a:cubicBezTo>
                  <a:cubicBezTo>
                    <a:pt x="1" y="12841"/>
                    <a:pt x="3289" y="16345"/>
                    <a:pt x="7889" y="16345"/>
                  </a:cubicBezTo>
                  <a:cubicBezTo>
                    <a:pt x="12509" y="16345"/>
                    <a:pt x="15797" y="12841"/>
                    <a:pt x="15797" y="8182"/>
                  </a:cubicBezTo>
                  <a:cubicBezTo>
                    <a:pt x="15797" y="3504"/>
                    <a:pt x="12489" y="0"/>
                    <a:pt x="7889" y="0"/>
                  </a:cubicBez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7"/>
            <p:cNvSpPr/>
            <p:nvPr/>
          </p:nvSpPr>
          <p:spPr>
            <a:xfrm>
              <a:off x="3690100" y="2678325"/>
              <a:ext cx="237350" cy="393525"/>
            </a:xfrm>
            <a:custGeom>
              <a:avLst/>
              <a:gdLst/>
              <a:ahLst/>
              <a:cxnLst/>
              <a:rect l="l" t="t" r="r" b="b"/>
              <a:pathLst>
                <a:path w="9494" h="15741" extrusionOk="0">
                  <a:moveTo>
                    <a:pt x="7479" y="1"/>
                  </a:moveTo>
                  <a:cubicBezTo>
                    <a:pt x="7426" y="1"/>
                    <a:pt x="7374" y="1"/>
                    <a:pt x="7321" y="3"/>
                  </a:cubicBezTo>
                  <a:cubicBezTo>
                    <a:pt x="5736" y="3"/>
                    <a:pt x="3504" y="1138"/>
                    <a:pt x="2878" y="2900"/>
                  </a:cubicBezTo>
                  <a:lnTo>
                    <a:pt x="2760" y="2900"/>
                  </a:lnTo>
                  <a:lnTo>
                    <a:pt x="2760" y="394"/>
                  </a:lnTo>
                  <a:lnTo>
                    <a:pt x="0" y="394"/>
                  </a:lnTo>
                  <a:lnTo>
                    <a:pt x="0" y="15740"/>
                  </a:lnTo>
                  <a:lnTo>
                    <a:pt x="2878" y="15740"/>
                  </a:lnTo>
                  <a:lnTo>
                    <a:pt x="2878" y="7343"/>
                  </a:lnTo>
                  <a:cubicBezTo>
                    <a:pt x="2878" y="4524"/>
                    <a:pt x="4894" y="2861"/>
                    <a:pt x="6851" y="2861"/>
                  </a:cubicBezTo>
                  <a:cubicBezTo>
                    <a:pt x="6905" y="2859"/>
                    <a:pt x="6958" y="2858"/>
                    <a:pt x="7011" y="2858"/>
                  </a:cubicBezTo>
                  <a:cubicBezTo>
                    <a:pt x="7483" y="2858"/>
                    <a:pt x="7940" y="2935"/>
                    <a:pt x="8398" y="3076"/>
                  </a:cubicBezTo>
                  <a:lnTo>
                    <a:pt x="9494" y="394"/>
                  </a:lnTo>
                  <a:cubicBezTo>
                    <a:pt x="8857" y="122"/>
                    <a:pt x="8170" y="1"/>
                    <a:pt x="7479" y="1"/>
                  </a:cubicBez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7"/>
            <p:cNvSpPr/>
            <p:nvPr/>
          </p:nvSpPr>
          <p:spPr>
            <a:xfrm>
              <a:off x="4131500" y="2511025"/>
              <a:ext cx="327400" cy="560825"/>
            </a:xfrm>
            <a:custGeom>
              <a:avLst/>
              <a:gdLst/>
              <a:ahLst/>
              <a:cxnLst/>
              <a:rect l="l" t="t" r="r" b="b"/>
              <a:pathLst>
                <a:path w="13096" h="22433" extrusionOk="0">
                  <a:moveTo>
                    <a:pt x="1" y="1"/>
                  </a:moveTo>
                  <a:lnTo>
                    <a:pt x="1" y="22432"/>
                  </a:lnTo>
                  <a:lnTo>
                    <a:pt x="13096" y="22432"/>
                  </a:lnTo>
                  <a:lnTo>
                    <a:pt x="13096" y="19673"/>
                  </a:lnTo>
                  <a:lnTo>
                    <a:pt x="2898" y="19673"/>
                  </a:lnTo>
                  <a:lnTo>
                    <a:pt x="2898" y="12548"/>
                  </a:lnTo>
                  <a:lnTo>
                    <a:pt x="12098" y="12548"/>
                  </a:lnTo>
                  <a:lnTo>
                    <a:pt x="12098" y="9866"/>
                  </a:lnTo>
                  <a:lnTo>
                    <a:pt x="2898" y="9866"/>
                  </a:lnTo>
                  <a:lnTo>
                    <a:pt x="2898" y="2760"/>
                  </a:lnTo>
                  <a:lnTo>
                    <a:pt x="13096" y="2760"/>
                  </a:lnTo>
                  <a:lnTo>
                    <a:pt x="13096" y="1"/>
                  </a:ln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7"/>
            <p:cNvSpPr/>
            <p:nvPr/>
          </p:nvSpPr>
          <p:spPr>
            <a:xfrm>
              <a:off x="4505875" y="2511025"/>
              <a:ext cx="385150" cy="573050"/>
            </a:xfrm>
            <a:custGeom>
              <a:avLst/>
              <a:gdLst/>
              <a:ahLst/>
              <a:cxnLst/>
              <a:rect l="l" t="t" r="r" b="b"/>
              <a:pathLst>
                <a:path w="15406" h="22922" extrusionOk="0">
                  <a:moveTo>
                    <a:pt x="7771" y="9200"/>
                  </a:moveTo>
                  <a:cubicBezTo>
                    <a:pt x="10335" y="9200"/>
                    <a:pt x="12665" y="11236"/>
                    <a:pt x="12665" y="14759"/>
                  </a:cubicBezTo>
                  <a:cubicBezTo>
                    <a:pt x="12665" y="18263"/>
                    <a:pt x="10335" y="20299"/>
                    <a:pt x="7771" y="20299"/>
                  </a:cubicBezTo>
                  <a:cubicBezTo>
                    <a:pt x="5187" y="20299"/>
                    <a:pt x="2878" y="18204"/>
                    <a:pt x="2878" y="14759"/>
                  </a:cubicBezTo>
                  <a:cubicBezTo>
                    <a:pt x="2878" y="11314"/>
                    <a:pt x="5187" y="9200"/>
                    <a:pt x="7771" y="9200"/>
                  </a:cubicBezTo>
                  <a:close/>
                  <a:moveTo>
                    <a:pt x="12528" y="1"/>
                  </a:moveTo>
                  <a:lnTo>
                    <a:pt x="12528" y="7086"/>
                  </a:lnTo>
                  <a:lnTo>
                    <a:pt x="12665" y="9200"/>
                  </a:lnTo>
                  <a:lnTo>
                    <a:pt x="12528" y="9200"/>
                  </a:lnTo>
                  <a:cubicBezTo>
                    <a:pt x="11647" y="7791"/>
                    <a:pt x="9748" y="6577"/>
                    <a:pt x="7301" y="6577"/>
                  </a:cubicBezTo>
                  <a:cubicBezTo>
                    <a:pt x="3426" y="6577"/>
                    <a:pt x="0" y="10062"/>
                    <a:pt x="0" y="14759"/>
                  </a:cubicBezTo>
                  <a:cubicBezTo>
                    <a:pt x="0" y="19457"/>
                    <a:pt x="3426" y="22922"/>
                    <a:pt x="7301" y="22922"/>
                  </a:cubicBezTo>
                  <a:cubicBezTo>
                    <a:pt x="9748" y="22922"/>
                    <a:pt x="11647" y="21708"/>
                    <a:pt x="12528" y="20299"/>
                  </a:cubicBezTo>
                  <a:lnTo>
                    <a:pt x="12665" y="20299"/>
                  </a:lnTo>
                  <a:lnTo>
                    <a:pt x="12665" y="22432"/>
                  </a:lnTo>
                  <a:lnTo>
                    <a:pt x="15405" y="22432"/>
                  </a:lnTo>
                  <a:lnTo>
                    <a:pt x="15405" y="1"/>
                  </a:ln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7"/>
            <p:cNvSpPr/>
            <p:nvPr/>
          </p:nvSpPr>
          <p:spPr>
            <a:xfrm>
              <a:off x="4967825" y="2688175"/>
              <a:ext cx="340125" cy="395900"/>
            </a:xfrm>
            <a:custGeom>
              <a:avLst/>
              <a:gdLst/>
              <a:ahLst/>
              <a:cxnLst/>
              <a:rect l="l" t="t" r="r" b="b"/>
              <a:pathLst>
                <a:path w="13605" h="15836" extrusionOk="0">
                  <a:moveTo>
                    <a:pt x="1" y="0"/>
                  </a:moveTo>
                  <a:lnTo>
                    <a:pt x="1" y="9376"/>
                  </a:lnTo>
                  <a:cubicBezTo>
                    <a:pt x="1" y="13174"/>
                    <a:pt x="1919" y="15836"/>
                    <a:pt x="5873" y="15836"/>
                  </a:cubicBezTo>
                  <a:cubicBezTo>
                    <a:pt x="7967" y="15836"/>
                    <a:pt x="9866" y="14622"/>
                    <a:pt x="10727" y="13213"/>
                  </a:cubicBezTo>
                  <a:lnTo>
                    <a:pt x="10845" y="13213"/>
                  </a:lnTo>
                  <a:lnTo>
                    <a:pt x="10845" y="15346"/>
                  </a:lnTo>
                  <a:lnTo>
                    <a:pt x="13605" y="15346"/>
                  </a:lnTo>
                  <a:lnTo>
                    <a:pt x="13605" y="0"/>
                  </a:lnTo>
                  <a:lnTo>
                    <a:pt x="10727" y="0"/>
                  </a:lnTo>
                  <a:lnTo>
                    <a:pt x="10727" y="8456"/>
                  </a:lnTo>
                  <a:cubicBezTo>
                    <a:pt x="10727" y="10805"/>
                    <a:pt x="9181" y="13213"/>
                    <a:pt x="6675" y="13213"/>
                  </a:cubicBezTo>
                  <a:cubicBezTo>
                    <a:pt x="4483" y="13213"/>
                    <a:pt x="2898" y="12117"/>
                    <a:pt x="2898" y="8926"/>
                  </a:cubicBezTo>
                  <a:lnTo>
                    <a:pt x="2898" y="0"/>
                  </a:ln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7"/>
            <p:cNvSpPr/>
            <p:nvPr/>
          </p:nvSpPr>
          <p:spPr>
            <a:xfrm>
              <a:off x="5365675" y="2675450"/>
              <a:ext cx="368025" cy="408625"/>
            </a:xfrm>
            <a:custGeom>
              <a:avLst/>
              <a:gdLst/>
              <a:ahLst/>
              <a:cxnLst/>
              <a:rect l="l" t="t" r="r" b="b"/>
              <a:pathLst>
                <a:path w="14721" h="16345" extrusionOk="0">
                  <a:moveTo>
                    <a:pt x="7889" y="0"/>
                  </a:moveTo>
                  <a:cubicBezTo>
                    <a:pt x="3289" y="0"/>
                    <a:pt x="1" y="3504"/>
                    <a:pt x="1" y="8182"/>
                  </a:cubicBezTo>
                  <a:cubicBezTo>
                    <a:pt x="1" y="12802"/>
                    <a:pt x="3289" y="16345"/>
                    <a:pt x="7889" y="16345"/>
                  </a:cubicBezTo>
                  <a:cubicBezTo>
                    <a:pt x="11550" y="16345"/>
                    <a:pt x="13781" y="14192"/>
                    <a:pt x="14721" y="11941"/>
                  </a:cubicBezTo>
                  <a:lnTo>
                    <a:pt x="12156" y="10844"/>
                  </a:lnTo>
                  <a:cubicBezTo>
                    <a:pt x="11393" y="12626"/>
                    <a:pt x="9827" y="13722"/>
                    <a:pt x="7693" y="13722"/>
                  </a:cubicBezTo>
                  <a:cubicBezTo>
                    <a:pt x="5266" y="13722"/>
                    <a:pt x="2878" y="11490"/>
                    <a:pt x="2878" y="8182"/>
                  </a:cubicBezTo>
                  <a:cubicBezTo>
                    <a:pt x="2878" y="4855"/>
                    <a:pt x="5247" y="2643"/>
                    <a:pt x="7693" y="2643"/>
                  </a:cubicBezTo>
                  <a:cubicBezTo>
                    <a:pt x="9827" y="2643"/>
                    <a:pt x="11236" y="3700"/>
                    <a:pt x="12000" y="5520"/>
                  </a:cubicBezTo>
                  <a:lnTo>
                    <a:pt x="14623" y="4424"/>
                  </a:lnTo>
                  <a:cubicBezTo>
                    <a:pt x="13683" y="2154"/>
                    <a:pt x="11569" y="0"/>
                    <a:pt x="7889" y="0"/>
                  </a:cubicBez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7"/>
            <p:cNvSpPr/>
            <p:nvPr/>
          </p:nvSpPr>
          <p:spPr>
            <a:xfrm>
              <a:off x="5774300" y="2675450"/>
              <a:ext cx="341100" cy="408625"/>
            </a:xfrm>
            <a:custGeom>
              <a:avLst/>
              <a:gdLst/>
              <a:ahLst/>
              <a:cxnLst/>
              <a:rect l="l" t="t" r="r" b="b"/>
              <a:pathLst>
                <a:path w="13644" h="16345" extrusionOk="0">
                  <a:moveTo>
                    <a:pt x="7223" y="8241"/>
                  </a:moveTo>
                  <a:cubicBezTo>
                    <a:pt x="9670" y="8241"/>
                    <a:pt x="10904" y="9239"/>
                    <a:pt x="10904" y="9239"/>
                  </a:cubicBezTo>
                  <a:cubicBezTo>
                    <a:pt x="10904" y="11745"/>
                    <a:pt x="8496" y="13722"/>
                    <a:pt x="6186" y="13722"/>
                  </a:cubicBezTo>
                  <a:cubicBezTo>
                    <a:pt x="4698" y="13722"/>
                    <a:pt x="2995" y="12900"/>
                    <a:pt x="2995" y="11275"/>
                  </a:cubicBezTo>
                  <a:cubicBezTo>
                    <a:pt x="2995" y="9866"/>
                    <a:pt x="4189" y="8241"/>
                    <a:pt x="7223" y="8241"/>
                  </a:cubicBezTo>
                  <a:close/>
                  <a:moveTo>
                    <a:pt x="6832" y="0"/>
                  </a:moveTo>
                  <a:cubicBezTo>
                    <a:pt x="2976" y="0"/>
                    <a:pt x="1116" y="2330"/>
                    <a:pt x="588" y="3739"/>
                  </a:cubicBezTo>
                  <a:lnTo>
                    <a:pt x="3230" y="4855"/>
                  </a:lnTo>
                  <a:cubicBezTo>
                    <a:pt x="3759" y="3426"/>
                    <a:pt x="5286" y="2643"/>
                    <a:pt x="6891" y="2643"/>
                  </a:cubicBezTo>
                  <a:cubicBezTo>
                    <a:pt x="9044" y="2643"/>
                    <a:pt x="10904" y="4033"/>
                    <a:pt x="10884" y="6362"/>
                  </a:cubicBezTo>
                  <a:lnTo>
                    <a:pt x="10884" y="6793"/>
                  </a:lnTo>
                  <a:cubicBezTo>
                    <a:pt x="10297" y="6460"/>
                    <a:pt x="8789" y="5853"/>
                    <a:pt x="6734" y="5853"/>
                  </a:cubicBezTo>
                  <a:cubicBezTo>
                    <a:pt x="3132" y="5853"/>
                    <a:pt x="0" y="7732"/>
                    <a:pt x="0" y="11216"/>
                  </a:cubicBezTo>
                  <a:cubicBezTo>
                    <a:pt x="0" y="14407"/>
                    <a:pt x="2604" y="16345"/>
                    <a:pt x="5736" y="16345"/>
                  </a:cubicBezTo>
                  <a:cubicBezTo>
                    <a:pt x="8359" y="16345"/>
                    <a:pt x="9925" y="14994"/>
                    <a:pt x="10766" y="13722"/>
                  </a:cubicBezTo>
                  <a:lnTo>
                    <a:pt x="10904" y="13722"/>
                  </a:lnTo>
                  <a:lnTo>
                    <a:pt x="10904" y="15855"/>
                  </a:lnTo>
                  <a:lnTo>
                    <a:pt x="13644" y="15855"/>
                  </a:lnTo>
                  <a:lnTo>
                    <a:pt x="13644" y="6577"/>
                  </a:lnTo>
                  <a:cubicBezTo>
                    <a:pt x="13644" y="2251"/>
                    <a:pt x="10590" y="0"/>
                    <a:pt x="6832" y="0"/>
                  </a:cubicBez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7"/>
            <p:cNvSpPr/>
            <p:nvPr/>
          </p:nvSpPr>
          <p:spPr>
            <a:xfrm>
              <a:off x="6152575" y="2570725"/>
              <a:ext cx="249125" cy="507150"/>
            </a:xfrm>
            <a:custGeom>
              <a:avLst/>
              <a:gdLst/>
              <a:ahLst/>
              <a:cxnLst/>
              <a:rect l="l" t="t" r="r" b="b"/>
              <a:pathLst>
                <a:path w="9965" h="20286" extrusionOk="0">
                  <a:moveTo>
                    <a:pt x="2682" y="1"/>
                  </a:moveTo>
                  <a:lnTo>
                    <a:pt x="2682" y="4698"/>
                  </a:lnTo>
                  <a:lnTo>
                    <a:pt x="1" y="4698"/>
                  </a:lnTo>
                  <a:lnTo>
                    <a:pt x="1" y="7321"/>
                  </a:lnTo>
                  <a:lnTo>
                    <a:pt x="2682" y="7321"/>
                  </a:lnTo>
                  <a:lnTo>
                    <a:pt x="2682" y="15366"/>
                  </a:lnTo>
                  <a:cubicBezTo>
                    <a:pt x="2682" y="18498"/>
                    <a:pt x="4405" y="20279"/>
                    <a:pt x="7635" y="20279"/>
                  </a:cubicBezTo>
                  <a:cubicBezTo>
                    <a:pt x="7724" y="20284"/>
                    <a:pt x="7813" y="20286"/>
                    <a:pt x="7901" y="20286"/>
                  </a:cubicBezTo>
                  <a:cubicBezTo>
                    <a:pt x="8611" y="20286"/>
                    <a:pt x="9303" y="20147"/>
                    <a:pt x="9964" y="19868"/>
                  </a:cubicBezTo>
                  <a:lnTo>
                    <a:pt x="8946" y="17402"/>
                  </a:lnTo>
                  <a:cubicBezTo>
                    <a:pt x="8570" y="17563"/>
                    <a:pt x="8161" y="17659"/>
                    <a:pt x="7749" y="17659"/>
                  </a:cubicBezTo>
                  <a:cubicBezTo>
                    <a:pt x="7711" y="17659"/>
                    <a:pt x="7673" y="17658"/>
                    <a:pt x="7635" y="17656"/>
                  </a:cubicBezTo>
                  <a:cubicBezTo>
                    <a:pt x="6284" y="17656"/>
                    <a:pt x="5579" y="16854"/>
                    <a:pt x="5579" y="15151"/>
                  </a:cubicBezTo>
                  <a:lnTo>
                    <a:pt x="5579" y="7321"/>
                  </a:lnTo>
                  <a:lnTo>
                    <a:pt x="9338" y="7321"/>
                  </a:lnTo>
                  <a:lnTo>
                    <a:pt x="9338" y="4698"/>
                  </a:lnTo>
                  <a:lnTo>
                    <a:pt x="5579" y="4698"/>
                  </a:lnTo>
                  <a:lnTo>
                    <a:pt x="5579" y="1"/>
                  </a:ln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7"/>
            <p:cNvSpPr/>
            <p:nvPr/>
          </p:nvSpPr>
          <p:spPr>
            <a:xfrm>
              <a:off x="6437875" y="2504825"/>
              <a:ext cx="119425" cy="567025"/>
            </a:xfrm>
            <a:custGeom>
              <a:avLst/>
              <a:gdLst/>
              <a:ahLst/>
              <a:cxnLst/>
              <a:rect l="l" t="t" r="r" b="b"/>
              <a:pathLst>
                <a:path w="4777" h="22681" extrusionOk="0">
                  <a:moveTo>
                    <a:pt x="2058" y="1"/>
                  </a:moveTo>
                  <a:cubicBezTo>
                    <a:pt x="1018" y="1"/>
                    <a:pt x="20" y="802"/>
                    <a:pt x="20" y="2030"/>
                  </a:cubicBezTo>
                  <a:cubicBezTo>
                    <a:pt x="1" y="3165"/>
                    <a:pt x="921" y="4085"/>
                    <a:pt x="2056" y="4085"/>
                  </a:cubicBezTo>
                  <a:cubicBezTo>
                    <a:pt x="3857" y="4065"/>
                    <a:pt x="4777" y="1893"/>
                    <a:pt x="3485" y="601"/>
                  </a:cubicBezTo>
                  <a:cubicBezTo>
                    <a:pt x="3071" y="187"/>
                    <a:pt x="2560" y="1"/>
                    <a:pt x="2058" y="1"/>
                  </a:cubicBezTo>
                  <a:close/>
                  <a:moveTo>
                    <a:pt x="607" y="7334"/>
                  </a:moveTo>
                  <a:lnTo>
                    <a:pt x="607" y="22680"/>
                  </a:lnTo>
                  <a:lnTo>
                    <a:pt x="3485" y="22680"/>
                  </a:lnTo>
                  <a:lnTo>
                    <a:pt x="3485" y="7334"/>
                  </a:ln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7"/>
            <p:cNvSpPr/>
            <p:nvPr/>
          </p:nvSpPr>
          <p:spPr>
            <a:xfrm>
              <a:off x="6585675" y="2675450"/>
              <a:ext cx="394450" cy="408625"/>
            </a:xfrm>
            <a:custGeom>
              <a:avLst/>
              <a:gdLst/>
              <a:ahLst/>
              <a:cxnLst/>
              <a:rect l="l" t="t" r="r" b="b"/>
              <a:pathLst>
                <a:path w="15778" h="16345" extrusionOk="0">
                  <a:moveTo>
                    <a:pt x="7889" y="2623"/>
                  </a:moveTo>
                  <a:cubicBezTo>
                    <a:pt x="10453" y="2623"/>
                    <a:pt x="12900" y="4659"/>
                    <a:pt x="12900" y="8182"/>
                  </a:cubicBezTo>
                  <a:cubicBezTo>
                    <a:pt x="12900" y="11686"/>
                    <a:pt x="10453" y="13722"/>
                    <a:pt x="7889" y="13722"/>
                  </a:cubicBezTo>
                  <a:cubicBezTo>
                    <a:pt x="5324" y="13722"/>
                    <a:pt x="2878" y="11686"/>
                    <a:pt x="2878" y="8182"/>
                  </a:cubicBezTo>
                  <a:cubicBezTo>
                    <a:pt x="2878" y="4659"/>
                    <a:pt x="5324" y="2623"/>
                    <a:pt x="7889" y="2623"/>
                  </a:cubicBezTo>
                  <a:close/>
                  <a:moveTo>
                    <a:pt x="7889" y="0"/>
                  </a:moveTo>
                  <a:cubicBezTo>
                    <a:pt x="3289" y="0"/>
                    <a:pt x="0" y="3504"/>
                    <a:pt x="0" y="8182"/>
                  </a:cubicBezTo>
                  <a:cubicBezTo>
                    <a:pt x="0" y="12841"/>
                    <a:pt x="3289" y="16345"/>
                    <a:pt x="7889" y="16345"/>
                  </a:cubicBezTo>
                  <a:cubicBezTo>
                    <a:pt x="12489" y="16345"/>
                    <a:pt x="15777" y="12841"/>
                    <a:pt x="15777" y="8182"/>
                  </a:cubicBezTo>
                  <a:cubicBezTo>
                    <a:pt x="15777" y="3504"/>
                    <a:pt x="12489" y="0"/>
                    <a:pt x="7889" y="0"/>
                  </a:cubicBez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7"/>
            <p:cNvSpPr/>
            <p:nvPr/>
          </p:nvSpPr>
          <p:spPr>
            <a:xfrm>
              <a:off x="7037850" y="2675450"/>
              <a:ext cx="340125" cy="396400"/>
            </a:xfrm>
            <a:custGeom>
              <a:avLst/>
              <a:gdLst/>
              <a:ahLst/>
              <a:cxnLst/>
              <a:rect l="l" t="t" r="r" b="b"/>
              <a:pathLst>
                <a:path w="13605" h="15856" extrusionOk="0">
                  <a:moveTo>
                    <a:pt x="7752" y="0"/>
                  </a:moveTo>
                  <a:cubicBezTo>
                    <a:pt x="5638" y="0"/>
                    <a:pt x="3700" y="1234"/>
                    <a:pt x="2897" y="2643"/>
                  </a:cubicBezTo>
                  <a:lnTo>
                    <a:pt x="2760" y="2643"/>
                  </a:lnTo>
                  <a:lnTo>
                    <a:pt x="2760" y="509"/>
                  </a:lnTo>
                  <a:lnTo>
                    <a:pt x="0" y="509"/>
                  </a:lnTo>
                  <a:lnTo>
                    <a:pt x="0" y="15855"/>
                  </a:lnTo>
                  <a:lnTo>
                    <a:pt x="2897" y="15855"/>
                  </a:lnTo>
                  <a:lnTo>
                    <a:pt x="2897" y="7360"/>
                  </a:lnTo>
                  <a:cubicBezTo>
                    <a:pt x="2897" y="5011"/>
                    <a:pt x="4424" y="2623"/>
                    <a:pt x="6929" y="2623"/>
                  </a:cubicBezTo>
                  <a:cubicBezTo>
                    <a:pt x="9122" y="2623"/>
                    <a:pt x="10727" y="3700"/>
                    <a:pt x="10727" y="6891"/>
                  </a:cubicBezTo>
                  <a:lnTo>
                    <a:pt x="10727" y="15855"/>
                  </a:lnTo>
                  <a:lnTo>
                    <a:pt x="13604" y="15855"/>
                  </a:lnTo>
                  <a:lnTo>
                    <a:pt x="13604" y="6460"/>
                  </a:lnTo>
                  <a:cubicBezTo>
                    <a:pt x="13604" y="2663"/>
                    <a:pt x="11667" y="0"/>
                    <a:pt x="7752" y="0"/>
                  </a:cubicBez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8_Three columns">
  <p:cSld name="CUSTOM_3">
    <p:spTree>
      <p:nvGrpSpPr>
        <p:cNvPr id="1" name="Shape 128"/>
        <p:cNvGrpSpPr/>
        <p:nvPr/>
      </p:nvGrpSpPr>
      <p:grpSpPr>
        <a:xfrm>
          <a:off x="0" y="0"/>
          <a:ext cx="0" cy="0"/>
          <a:chOff x="0" y="0"/>
          <a:chExt cx="0" cy="0"/>
        </a:xfrm>
      </p:grpSpPr>
      <p:sp>
        <p:nvSpPr>
          <p:cNvPr id="129" name="Google Shape;129;p28"/>
          <p:cNvSpPr txBox="1">
            <a:spLocks noGrp="1"/>
          </p:cNvSpPr>
          <p:nvPr>
            <p:ph type="title"/>
          </p:nvPr>
        </p:nvSpPr>
        <p:spPr>
          <a:xfrm>
            <a:off x="609567" y="613667"/>
            <a:ext cx="5436000" cy="1333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sz="2400"/>
            </a:lvl1pPr>
            <a:lvl2pPr lvl="1" algn="l">
              <a:lnSpc>
                <a:spcPct val="100000"/>
              </a:lnSpc>
              <a:spcBef>
                <a:spcPts val="0"/>
              </a:spcBef>
              <a:spcAft>
                <a:spcPts val="0"/>
              </a:spcAft>
              <a:buSzPts val="3700"/>
              <a:buNone/>
              <a:defRPr sz="2400"/>
            </a:lvl2pPr>
            <a:lvl3pPr lvl="2" algn="l">
              <a:lnSpc>
                <a:spcPct val="100000"/>
              </a:lnSpc>
              <a:spcBef>
                <a:spcPts val="0"/>
              </a:spcBef>
              <a:spcAft>
                <a:spcPts val="0"/>
              </a:spcAft>
              <a:buSzPts val="3700"/>
              <a:buNone/>
              <a:defRPr sz="2400"/>
            </a:lvl3pPr>
            <a:lvl4pPr lvl="3" algn="l">
              <a:lnSpc>
                <a:spcPct val="100000"/>
              </a:lnSpc>
              <a:spcBef>
                <a:spcPts val="0"/>
              </a:spcBef>
              <a:spcAft>
                <a:spcPts val="0"/>
              </a:spcAft>
              <a:buSzPts val="3700"/>
              <a:buNone/>
              <a:defRPr sz="2400"/>
            </a:lvl4pPr>
            <a:lvl5pPr lvl="4" algn="l">
              <a:lnSpc>
                <a:spcPct val="100000"/>
              </a:lnSpc>
              <a:spcBef>
                <a:spcPts val="0"/>
              </a:spcBef>
              <a:spcAft>
                <a:spcPts val="0"/>
              </a:spcAft>
              <a:buSzPts val="3700"/>
              <a:buNone/>
              <a:defRPr sz="2400"/>
            </a:lvl5pPr>
            <a:lvl6pPr lvl="5" algn="l">
              <a:lnSpc>
                <a:spcPct val="100000"/>
              </a:lnSpc>
              <a:spcBef>
                <a:spcPts val="0"/>
              </a:spcBef>
              <a:spcAft>
                <a:spcPts val="0"/>
              </a:spcAft>
              <a:buSzPts val="3700"/>
              <a:buNone/>
              <a:defRPr sz="2400"/>
            </a:lvl6pPr>
            <a:lvl7pPr lvl="6" algn="l">
              <a:lnSpc>
                <a:spcPct val="100000"/>
              </a:lnSpc>
              <a:spcBef>
                <a:spcPts val="0"/>
              </a:spcBef>
              <a:spcAft>
                <a:spcPts val="0"/>
              </a:spcAft>
              <a:buSzPts val="3700"/>
              <a:buNone/>
              <a:defRPr sz="2400"/>
            </a:lvl7pPr>
            <a:lvl8pPr lvl="7" algn="l">
              <a:lnSpc>
                <a:spcPct val="100000"/>
              </a:lnSpc>
              <a:spcBef>
                <a:spcPts val="0"/>
              </a:spcBef>
              <a:spcAft>
                <a:spcPts val="0"/>
              </a:spcAft>
              <a:buSzPts val="3700"/>
              <a:buNone/>
              <a:defRPr sz="2400"/>
            </a:lvl8pPr>
            <a:lvl9pPr lvl="8" algn="l">
              <a:lnSpc>
                <a:spcPct val="100000"/>
              </a:lnSpc>
              <a:spcBef>
                <a:spcPts val="0"/>
              </a:spcBef>
              <a:spcAft>
                <a:spcPts val="0"/>
              </a:spcAft>
              <a:buSzPts val="3700"/>
              <a:buNone/>
              <a:defRPr sz="2400"/>
            </a:lvl9pPr>
          </a:lstStyle>
          <a:p>
            <a:endParaRPr/>
          </a:p>
        </p:txBody>
      </p:sp>
      <p:sp>
        <p:nvSpPr>
          <p:cNvPr id="130" name="Google Shape;130;p28"/>
          <p:cNvSpPr txBox="1">
            <a:spLocks noGrp="1"/>
          </p:cNvSpPr>
          <p:nvPr>
            <p:ph type="body" idx="1"/>
          </p:nvPr>
        </p:nvSpPr>
        <p:spPr>
          <a:xfrm>
            <a:off x="609567" y="2048333"/>
            <a:ext cx="3584400" cy="42024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Clr>
                <a:schemeClr val="dk1"/>
              </a:buClr>
              <a:buSzPts val="2400"/>
              <a:buChar char="●"/>
              <a:defRPr>
                <a:solidFill>
                  <a:schemeClr val="dk1"/>
                </a:solidFill>
              </a:defRPr>
            </a:lvl1pPr>
            <a:lvl2pPr marL="914400" lvl="1" indent="-349250" algn="l">
              <a:lnSpc>
                <a:spcPct val="115000"/>
              </a:lnSpc>
              <a:spcBef>
                <a:spcPts val="2100"/>
              </a:spcBef>
              <a:spcAft>
                <a:spcPts val="0"/>
              </a:spcAft>
              <a:buClr>
                <a:schemeClr val="dk1"/>
              </a:buClr>
              <a:buSzPts val="1900"/>
              <a:buChar char="○"/>
              <a:defRPr>
                <a:solidFill>
                  <a:schemeClr val="dk1"/>
                </a:solidFill>
              </a:defRPr>
            </a:lvl2pPr>
            <a:lvl3pPr marL="1371600" lvl="2" indent="-349250" algn="l">
              <a:lnSpc>
                <a:spcPct val="115000"/>
              </a:lnSpc>
              <a:spcBef>
                <a:spcPts val="2100"/>
              </a:spcBef>
              <a:spcAft>
                <a:spcPts val="0"/>
              </a:spcAft>
              <a:buClr>
                <a:schemeClr val="dk1"/>
              </a:buClr>
              <a:buSzPts val="1900"/>
              <a:buChar char="■"/>
              <a:defRPr>
                <a:solidFill>
                  <a:schemeClr val="dk1"/>
                </a:solidFill>
              </a:defRPr>
            </a:lvl3pPr>
            <a:lvl4pPr marL="1828800" lvl="3" indent="-349250" algn="l">
              <a:lnSpc>
                <a:spcPct val="115000"/>
              </a:lnSpc>
              <a:spcBef>
                <a:spcPts val="2100"/>
              </a:spcBef>
              <a:spcAft>
                <a:spcPts val="0"/>
              </a:spcAft>
              <a:buClr>
                <a:schemeClr val="dk1"/>
              </a:buClr>
              <a:buSzPts val="1900"/>
              <a:buChar char="●"/>
              <a:defRPr>
                <a:solidFill>
                  <a:schemeClr val="dk1"/>
                </a:solidFill>
              </a:defRPr>
            </a:lvl4pPr>
            <a:lvl5pPr marL="2286000" lvl="4" indent="-349250" algn="l">
              <a:lnSpc>
                <a:spcPct val="115000"/>
              </a:lnSpc>
              <a:spcBef>
                <a:spcPts val="2100"/>
              </a:spcBef>
              <a:spcAft>
                <a:spcPts val="0"/>
              </a:spcAft>
              <a:buClr>
                <a:schemeClr val="dk1"/>
              </a:buClr>
              <a:buSzPts val="1900"/>
              <a:buChar char="○"/>
              <a:defRPr>
                <a:solidFill>
                  <a:schemeClr val="dk1"/>
                </a:solidFill>
              </a:defRPr>
            </a:lvl5pPr>
            <a:lvl6pPr marL="2743200" lvl="5" indent="-349250" algn="l">
              <a:lnSpc>
                <a:spcPct val="115000"/>
              </a:lnSpc>
              <a:spcBef>
                <a:spcPts val="2100"/>
              </a:spcBef>
              <a:spcAft>
                <a:spcPts val="0"/>
              </a:spcAft>
              <a:buClr>
                <a:schemeClr val="dk1"/>
              </a:buClr>
              <a:buSzPts val="1900"/>
              <a:buChar char="■"/>
              <a:defRPr>
                <a:solidFill>
                  <a:schemeClr val="dk1"/>
                </a:solidFill>
              </a:defRPr>
            </a:lvl6pPr>
            <a:lvl7pPr marL="3200400" lvl="6" indent="-349250" algn="l">
              <a:lnSpc>
                <a:spcPct val="115000"/>
              </a:lnSpc>
              <a:spcBef>
                <a:spcPts val="2100"/>
              </a:spcBef>
              <a:spcAft>
                <a:spcPts val="0"/>
              </a:spcAft>
              <a:buClr>
                <a:schemeClr val="dk1"/>
              </a:buClr>
              <a:buSzPts val="1900"/>
              <a:buChar char="●"/>
              <a:defRPr>
                <a:solidFill>
                  <a:schemeClr val="dk1"/>
                </a:solidFill>
              </a:defRPr>
            </a:lvl7pPr>
            <a:lvl8pPr marL="3657600" lvl="7" indent="-349250" algn="l">
              <a:lnSpc>
                <a:spcPct val="115000"/>
              </a:lnSpc>
              <a:spcBef>
                <a:spcPts val="2100"/>
              </a:spcBef>
              <a:spcAft>
                <a:spcPts val="0"/>
              </a:spcAft>
              <a:buClr>
                <a:schemeClr val="dk1"/>
              </a:buClr>
              <a:buSzPts val="1900"/>
              <a:buChar char="○"/>
              <a:defRPr>
                <a:solidFill>
                  <a:schemeClr val="dk1"/>
                </a:solidFill>
              </a:defRPr>
            </a:lvl8pPr>
            <a:lvl9pPr marL="4114800" lvl="8" indent="-349250" algn="l">
              <a:lnSpc>
                <a:spcPct val="115000"/>
              </a:lnSpc>
              <a:spcBef>
                <a:spcPts val="2100"/>
              </a:spcBef>
              <a:spcAft>
                <a:spcPts val="2100"/>
              </a:spcAft>
              <a:buClr>
                <a:schemeClr val="dk1"/>
              </a:buClr>
              <a:buSzPts val="1900"/>
              <a:buChar char="■"/>
              <a:defRPr>
                <a:solidFill>
                  <a:schemeClr val="dk1"/>
                </a:solidFill>
              </a:defRPr>
            </a:lvl9pPr>
          </a:lstStyle>
          <a:p>
            <a:endParaRPr/>
          </a:p>
        </p:txBody>
      </p:sp>
      <p:sp>
        <p:nvSpPr>
          <p:cNvPr id="131" name="Google Shape;131;p28"/>
          <p:cNvSpPr txBox="1">
            <a:spLocks noGrp="1"/>
          </p:cNvSpPr>
          <p:nvPr>
            <p:ph type="body" idx="2"/>
          </p:nvPr>
        </p:nvSpPr>
        <p:spPr>
          <a:xfrm>
            <a:off x="4303767" y="2048333"/>
            <a:ext cx="3584400" cy="42024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Clr>
                <a:schemeClr val="dk1"/>
              </a:buClr>
              <a:buSzPts val="2400"/>
              <a:buChar char="●"/>
              <a:defRPr>
                <a:solidFill>
                  <a:schemeClr val="dk1"/>
                </a:solidFill>
              </a:defRPr>
            </a:lvl1pPr>
            <a:lvl2pPr marL="914400" lvl="1" indent="-349250" algn="l">
              <a:lnSpc>
                <a:spcPct val="115000"/>
              </a:lnSpc>
              <a:spcBef>
                <a:spcPts val="2100"/>
              </a:spcBef>
              <a:spcAft>
                <a:spcPts val="0"/>
              </a:spcAft>
              <a:buClr>
                <a:schemeClr val="dk1"/>
              </a:buClr>
              <a:buSzPts val="1900"/>
              <a:buChar char="○"/>
              <a:defRPr>
                <a:solidFill>
                  <a:schemeClr val="dk1"/>
                </a:solidFill>
              </a:defRPr>
            </a:lvl2pPr>
            <a:lvl3pPr marL="1371600" lvl="2" indent="-349250" algn="l">
              <a:lnSpc>
                <a:spcPct val="115000"/>
              </a:lnSpc>
              <a:spcBef>
                <a:spcPts val="2100"/>
              </a:spcBef>
              <a:spcAft>
                <a:spcPts val="0"/>
              </a:spcAft>
              <a:buClr>
                <a:schemeClr val="dk1"/>
              </a:buClr>
              <a:buSzPts val="1900"/>
              <a:buChar char="■"/>
              <a:defRPr>
                <a:solidFill>
                  <a:schemeClr val="dk1"/>
                </a:solidFill>
              </a:defRPr>
            </a:lvl3pPr>
            <a:lvl4pPr marL="1828800" lvl="3" indent="-349250" algn="l">
              <a:lnSpc>
                <a:spcPct val="115000"/>
              </a:lnSpc>
              <a:spcBef>
                <a:spcPts val="2100"/>
              </a:spcBef>
              <a:spcAft>
                <a:spcPts val="0"/>
              </a:spcAft>
              <a:buClr>
                <a:schemeClr val="dk1"/>
              </a:buClr>
              <a:buSzPts val="1900"/>
              <a:buChar char="●"/>
              <a:defRPr>
                <a:solidFill>
                  <a:schemeClr val="dk1"/>
                </a:solidFill>
              </a:defRPr>
            </a:lvl4pPr>
            <a:lvl5pPr marL="2286000" lvl="4" indent="-349250" algn="l">
              <a:lnSpc>
                <a:spcPct val="115000"/>
              </a:lnSpc>
              <a:spcBef>
                <a:spcPts val="2100"/>
              </a:spcBef>
              <a:spcAft>
                <a:spcPts val="0"/>
              </a:spcAft>
              <a:buClr>
                <a:schemeClr val="dk1"/>
              </a:buClr>
              <a:buSzPts val="1900"/>
              <a:buChar char="○"/>
              <a:defRPr>
                <a:solidFill>
                  <a:schemeClr val="dk1"/>
                </a:solidFill>
              </a:defRPr>
            </a:lvl5pPr>
            <a:lvl6pPr marL="2743200" lvl="5" indent="-349250" algn="l">
              <a:lnSpc>
                <a:spcPct val="115000"/>
              </a:lnSpc>
              <a:spcBef>
                <a:spcPts val="2100"/>
              </a:spcBef>
              <a:spcAft>
                <a:spcPts val="0"/>
              </a:spcAft>
              <a:buClr>
                <a:schemeClr val="dk1"/>
              </a:buClr>
              <a:buSzPts val="1900"/>
              <a:buChar char="■"/>
              <a:defRPr>
                <a:solidFill>
                  <a:schemeClr val="dk1"/>
                </a:solidFill>
              </a:defRPr>
            </a:lvl6pPr>
            <a:lvl7pPr marL="3200400" lvl="6" indent="-349250" algn="l">
              <a:lnSpc>
                <a:spcPct val="115000"/>
              </a:lnSpc>
              <a:spcBef>
                <a:spcPts val="2100"/>
              </a:spcBef>
              <a:spcAft>
                <a:spcPts val="0"/>
              </a:spcAft>
              <a:buClr>
                <a:schemeClr val="dk1"/>
              </a:buClr>
              <a:buSzPts val="1900"/>
              <a:buChar char="●"/>
              <a:defRPr>
                <a:solidFill>
                  <a:schemeClr val="dk1"/>
                </a:solidFill>
              </a:defRPr>
            </a:lvl7pPr>
            <a:lvl8pPr marL="3657600" lvl="7" indent="-349250" algn="l">
              <a:lnSpc>
                <a:spcPct val="115000"/>
              </a:lnSpc>
              <a:spcBef>
                <a:spcPts val="2100"/>
              </a:spcBef>
              <a:spcAft>
                <a:spcPts val="0"/>
              </a:spcAft>
              <a:buClr>
                <a:schemeClr val="dk1"/>
              </a:buClr>
              <a:buSzPts val="1900"/>
              <a:buChar char="○"/>
              <a:defRPr>
                <a:solidFill>
                  <a:schemeClr val="dk1"/>
                </a:solidFill>
              </a:defRPr>
            </a:lvl8pPr>
            <a:lvl9pPr marL="4114800" lvl="8" indent="-349250" algn="l">
              <a:lnSpc>
                <a:spcPct val="115000"/>
              </a:lnSpc>
              <a:spcBef>
                <a:spcPts val="2100"/>
              </a:spcBef>
              <a:spcAft>
                <a:spcPts val="2100"/>
              </a:spcAft>
              <a:buClr>
                <a:schemeClr val="dk1"/>
              </a:buClr>
              <a:buSzPts val="1900"/>
              <a:buChar char="■"/>
              <a:defRPr>
                <a:solidFill>
                  <a:schemeClr val="dk1"/>
                </a:solidFill>
              </a:defRPr>
            </a:lvl9pPr>
          </a:lstStyle>
          <a:p>
            <a:endParaRPr/>
          </a:p>
        </p:txBody>
      </p:sp>
      <p:sp>
        <p:nvSpPr>
          <p:cNvPr id="132" name="Google Shape;132;p28"/>
          <p:cNvSpPr txBox="1">
            <a:spLocks noGrp="1"/>
          </p:cNvSpPr>
          <p:nvPr>
            <p:ph type="body" idx="3"/>
          </p:nvPr>
        </p:nvSpPr>
        <p:spPr>
          <a:xfrm>
            <a:off x="7998067" y="2048333"/>
            <a:ext cx="3584400" cy="42024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Clr>
                <a:schemeClr val="dk1"/>
              </a:buClr>
              <a:buSzPts val="2400"/>
              <a:buChar char="●"/>
              <a:defRPr>
                <a:solidFill>
                  <a:schemeClr val="dk1"/>
                </a:solidFill>
              </a:defRPr>
            </a:lvl1pPr>
            <a:lvl2pPr marL="914400" lvl="1" indent="-349250" algn="l">
              <a:lnSpc>
                <a:spcPct val="115000"/>
              </a:lnSpc>
              <a:spcBef>
                <a:spcPts val="2100"/>
              </a:spcBef>
              <a:spcAft>
                <a:spcPts val="0"/>
              </a:spcAft>
              <a:buClr>
                <a:schemeClr val="dk1"/>
              </a:buClr>
              <a:buSzPts val="1900"/>
              <a:buChar char="○"/>
              <a:defRPr>
                <a:solidFill>
                  <a:schemeClr val="dk1"/>
                </a:solidFill>
              </a:defRPr>
            </a:lvl2pPr>
            <a:lvl3pPr marL="1371600" lvl="2" indent="-349250" algn="l">
              <a:lnSpc>
                <a:spcPct val="115000"/>
              </a:lnSpc>
              <a:spcBef>
                <a:spcPts val="2100"/>
              </a:spcBef>
              <a:spcAft>
                <a:spcPts val="0"/>
              </a:spcAft>
              <a:buClr>
                <a:schemeClr val="dk1"/>
              </a:buClr>
              <a:buSzPts val="1900"/>
              <a:buChar char="■"/>
              <a:defRPr>
                <a:solidFill>
                  <a:schemeClr val="dk1"/>
                </a:solidFill>
              </a:defRPr>
            </a:lvl3pPr>
            <a:lvl4pPr marL="1828800" lvl="3" indent="-349250" algn="l">
              <a:lnSpc>
                <a:spcPct val="115000"/>
              </a:lnSpc>
              <a:spcBef>
                <a:spcPts val="2100"/>
              </a:spcBef>
              <a:spcAft>
                <a:spcPts val="0"/>
              </a:spcAft>
              <a:buClr>
                <a:schemeClr val="dk1"/>
              </a:buClr>
              <a:buSzPts val="1900"/>
              <a:buChar char="●"/>
              <a:defRPr>
                <a:solidFill>
                  <a:schemeClr val="dk1"/>
                </a:solidFill>
              </a:defRPr>
            </a:lvl4pPr>
            <a:lvl5pPr marL="2286000" lvl="4" indent="-349250" algn="l">
              <a:lnSpc>
                <a:spcPct val="115000"/>
              </a:lnSpc>
              <a:spcBef>
                <a:spcPts val="2100"/>
              </a:spcBef>
              <a:spcAft>
                <a:spcPts val="0"/>
              </a:spcAft>
              <a:buClr>
                <a:schemeClr val="dk1"/>
              </a:buClr>
              <a:buSzPts val="1900"/>
              <a:buChar char="○"/>
              <a:defRPr>
                <a:solidFill>
                  <a:schemeClr val="dk1"/>
                </a:solidFill>
              </a:defRPr>
            </a:lvl5pPr>
            <a:lvl6pPr marL="2743200" lvl="5" indent="-349250" algn="l">
              <a:lnSpc>
                <a:spcPct val="115000"/>
              </a:lnSpc>
              <a:spcBef>
                <a:spcPts val="2100"/>
              </a:spcBef>
              <a:spcAft>
                <a:spcPts val="0"/>
              </a:spcAft>
              <a:buClr>
                <a:schemeClr val="dk1"/>
              </a:buClr>
              <a:buSzPts val="1900"/>
              <a:buChar char="■"/>
              <a:defRPr>
                <a:solidFill>
                  <a:schemeClr val="dk1"/>
                </a:solidFill>
              </a:defRPr>
            </a:lvl6pPr>
            <a:lvl7pPr marL="3200400" lvl="6" indent="-349250" algn="l">
              <a:lnSpc>
                <a:spcPct val="115000"/>
              </a:lnSpc>
              <a:spcBef>
                <a:spcPts val="2100"/>
              </a:spcBef>
              <a:spcAft>
                <a:spcPts val="0"/>
              </a:spcAft>
              <a:buClr>
                <a:schemeClr val="dk1"/>
              </a:buClr>
              <a:buSzPts val="1900"/>
              <a:buChar char="●"/>
              <a:defRPr>
                <a:solidFill>
                  <a:schemeClr val="dk1"/>
                </a:solidFill>
              </a:defRPr>
            </a:lvl7pPr>
            <a:lvl8pPr marL="3657600" lvl="7" indent="-349250" algn="l">
              <a:lnSpc>
                <a:spcPct val="115000"/>
              </a:lnSpc>
              <a:spcBef>
                <a:spcPts val="2100"/>
              </a:spcBef>
              <a:spcAft>
                <a:spcPts val="0"/>
              </a:spcAft>
              <a:buClr>
                <a:schemeClr val="dk1"/>
              </a:buClr>
              <a:buSzPts val="1900"/>
              <a:buChar char="○"/>
              <a:defRPr>
                <a:solidFill>
                  <a:schemeClr val="dk1"/>
                </a:solidFill>
              </a:defRPr>
            </a:lvl8pPr>
            <a:lvl9pPr marL="4114800" lvl="8" indent="-349250" algn="l">
              <a:lnSpc>
                <a:spcPct val="115000"/>
              </a:lnSpc>
              <a:spcBef>
                <a:spcPts val="2100"/>
              </a:spcBef>
              <a:spcAft>
                <a:spcPts val="2100"/>
              </a:spcAft>
              <a:buClr>
                <a:schemeClr val="dk1"/>
              </a:buClr>
              <a:buSzPts val="1900"/>
              <a:buChar char="■"/>
              <a:defRPr>
                <a:solidFill>
                  <a:schemeClr val="dk1"/>
                </a:solidFill>
              </a:defRPr>
            </a:lvl9pPr>
          </a:lstStyle>
          <a:p>
            <a:endParaRPr/>
          </a:p>
        </p:txBody>
      </p:sp>
      <p:grpSp>
        <p:nvGrpSpPr>
          <p:cNvPr id="133" name="Google Shape;133;p28"/>
          <p:cNvGrpSpPr/>
          <p:nvPr/>
        </p:nvGrpSpPr>
        <p:grpSpPr>
          <a:xfrm>
            <a:off x="9902228" y="6421567"/>
            <a:ext cx="1680398" cy="195012"/>
            <a:chOff x="242525" y="2441975"/>
            <a:chExt cx="7135450" cy="828075"/>
          </a:xfrm>
        </p:grpSpPr>
        <p:sp>
          <p:nvSpPr>
            <p:cNvPr id="134" name="Google Shape;134;p28"/>
            <p:cNvSpPr/>
            <p:nvPr/>
          </p:nvSpPr>
          <p:spPr>
            <a:xfrm>
              <a:off x="242525" y="2441975"/>
              <a:ext cx="625925" cy="642600"/>
            </a:xfrm>
            <a:custGeom>
              <a:avLst/>
              <a:gdLst/>
              <a:ahLst/>
              <a:cxnLst/>
              <a:rect l="l" t="t" r="r" b="b"/>
              <a:pathLst>
                <a:path w="25037" h="25704" extrusionOk="0">
                  <a:moveTo>
                    <a:pt x="13255" y="1"/>
                  </a:moveTo>
                  <a:cubicBezTo>
                    <a:pt x="13182" y="1"/>
                    <a:pt x="13110" y="1"/>
                    <a:pt x="13037" y="3"/>
                  </a:cubicBezTo>
                  <a:cubicBezTo>
                    <a:pt x="5951" y="3"/>
                    <a:pt x="0" y="5777"/>
                    <a:pt x="0" y="12843"/>
                  </a:cubicBezTo>
                  <a:cubicBezTo>
                    <a:pt x="0" y="19929"/>
                    <a:pt x="5951" y="25684"/>
                    <a:pt x="13037" y="25703"/>
                  </a:cubicBezTo>
                  <a:cubicBezTo>
                    <a:pt x="16854" y="25703"/>
                    <a:pt x="19731" y="24451"/>
                    <a:pt x="22002" y="22102"/>
                  </a:cubicBezTo>
                  <a:cubicBezTo>
                    <a:pt x="24312" y="19772"/>
                    <a:pt x="25036" y="16523"/>
                    <a:pt x="25036" y="13881"/>
                  </a:cubicBezTo>
                  <a:cubicBezTo>
                    <a:pt x="25036" y="13156"/>
                    <a:pt x="24977" y="12413"/>
                    <a:pt x="24840" y="11688"/>
                  </a:cubicBezTo>
                  <a:lnTo>
                    <a:pt x="13037" y="11688"/>
                  </a:lnTo>
                  <a:lnTo>
                    <a:pt x="13037" y="15212"/>
                  </a:lnTo>
                  <a:lnTo>
                    <a:pt x="21434" y="15212"/>
                  </a:lnTo>
                  <a:cubicBezTo>
                    <a:pt x="21180" y="17169"/>
                    <a:pt x="20534" y="18598"/>
                    <a:pt x="19516" y="19616"/>
                  </a:cubicBezTo>
                  <a:cubicBezTo>
                    <a:pt x="18302" y="20829"/>
                    <a:pt x="16384" y="22180"/>
                    <a:pt x="13037" y="22180"/>
                  </a:cubicBezTo>
                  <a:cubicBezTo>
                    <a:pt x="7869" y="22180"/>
                    <a:pt x="3837" y="18030"/>
                    <a:pt x="3837" y="12843"/>
                  </a:cubicBezTo>
                  <a:cubicBezTo>
                    <a:pt x="3837" y="7676"/>
                    <a:pt x="7869" y="3506"/>
                    <a:pt x="13037" y="3506"/>
                  </a:cubicBezTo>
                  <a:cubicBezTo>
                    <a:pt x="13062" y="3506"/>
                    <a:pt x="13087" y="3506"/>
                    <a:pt x="13112" y="3506"/>
                  </a:cubicBezTo>
                  <a:cubicBezTo>
                    <a:pt x="15434" y="3506"/>
                    <a:pt x="17675" y="4404"/>
                    <a:pt x="19359" y="6012"/>
                  </a:cubicBezTo>
                  <a:lnTo>
                    <a:pt x="21845" y="3545"/>
                  </a:lnTo>
                  <a:cubicBezTo>
                    <a:pt x="19548" y="1268"/>
                    <a:pt x="16465" y="1"/>
                    <a:pt x="13255" y="1"/>
                  </a:cubicBezTo>
                  <a:close/>
                </a:path>
              </a:pathLst>
            </a:custGeom>
            <a:solidFill>
              <a:srgbClr val="4285F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8"/>
            <p:cNvSpPr/>
            <p:nvPr/>
          </p:nvSpPr>
          <p:spPr>
            <a:xfrm>
              <a:off x="899250" y="2670550"/>
              <a:ext cx="415000" cy="413525"/>
            </a:xfrm>
            <a:custGeom>
              <a:avLst/>
              <a:gdLst/>
              <a:ahLst/>
              <a:cxnLst/>
              <a:rect l="l" t="t" r="r" b="b"/>
              <a:pathLst>
                <a:path w="16600" h="16541" extrusionOk="0">
                  <a:moveTo>
                    <a:pt x="8300" y="3270"/>
                  </a:moveTo>
                  <a:cubicBezTo>
                    <a:pt x="10805" y="3270"/>
                    <a:pt x="12959" y="5305"/>
                    <a:pt x="12959" y="8281"/>
                  </a:cubicBezTo>
                  <a:cubicBezTo>
                    <a:pt x="12959" y="11256"/>
                    <a:pt x="10805" y="13292"/>
                    <a:pt x="8300" y="13292"/>
                  </a:cubicBezTo>
                  <a:cubicBezTo>
                    <a:pt x="5794" y="13292"/>
                    <a:pt x="3641" y="11217"/>
                    <a:pt x="3641" y="8281"/>
                  </a:cubicBezTo>
                  <a:cubicBezTo>
                    <a:pt x="3641" y="5325"/>
                    <a:pt x="5794" y="3270"/>
                    <a:pt x="8300" y="3270"/>
                  </a:cubicBezTo>
                  <a:close/>
                  <a:moveTo>
                    <a:pt x="8300" y="1"/>
                  </a:moveTo>
                  <a:cubicBezTo>
                    <a:pt x="3719" y="1"/>
                    <a:pt x="0" y="3485"/>
                    <a:pt x="0" y="8281"/>
                  </a:cubicBezTo>
                  <a:cubicBezTo>
                    <a:pt x="0" y="13057"/>
                    <a:pt x="3719" y="16541"/>
                    <a:pt x="8300" y="16541"/>
                  </a:cubicBezTo>
                  <a:cubicBezTo>
                    <a:pt x="12880" y="16541"/>
                    <a:pt x="16600" y="13037"/>
                    <a:pt x="16600" y="8281"/>
                  </a:cubicBezTo>
                  <a:cubicBezTo>
                    <a:pt x="16600" y="3504"/>
                    <a:pt x="12880" y="1"/>
                    <a:pt x="8300" y="1"/>
                  </a:cubicBezTo>
                  <a:close/>
                </a:path>
              </a:pathLst>
            </a:custGeom>
            <a:solidFill>
              <a:srgbClr val="EA433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8"/>
            <p:cNvSpPr/>
            <p:nvPr/>
          </p:nvSpPr>
          <p:spPr>
            <a:xfrm>
              <a:off x="1351900" y="2670550"/>
              <a:ext cx="415025" cy="413525"/>
            </a:xfrm>
            <a:custGeom>
              <a:avLst/>
              <a:gdLst/>
              <a:ahLst/>
              <a:cxnLst/>
              <a:rect l="l" t="t" r="r" b="b"/>
              <a:pathLst>
                <a:path w="16601" h="16541" extrusionOk="0">
                  <a:moveTo>
                    <a:pt x="8300" y="3270"/>
                  </a:moveTo>
                  <a:cubicBezTo>
                    <a:pt x="10806" y="3270"/>
                    <a:pt x="12959" y="5305"/>
                    <a:pt x="12959" y="8281"/>
                  </a:cubicBezTo>
                  <a:cubicBezTo>
                    <a:pt x="12959" y="11256"/>
                    <a:pt x="10806" y="13292"/>
                    <a:pt x="8300" y="13292"/>
                  </a:cubicBezTo>
                  <a:cubicBezTo>
                    <a:pt x="5795" y="13292"/>
                    <a:pt x="3642" y="11217"/>
                    <a:pt x="3642" y="8281"/>
                  </a:cubicBezTo>
                  <a:cubicBezTo>
                    <a:pt x="3642" y="5325"/>
                    <a:pt x="5795" y="3270"/>
                    <a:pt x="8300" y="3270"/>
                  </a:cubicBezTo>
                  <a:close/>
                  <a:moveTo>
                    <a:pt x="8300" y="1"/>
                  </a:moveTo>
                  <a:cubicBezTo>
                    <a:pt x="3720" y="1"/>
                    <a:pt x="1" y="3485"/>
                    <a:pt x="1" y="8281"/>
                  </a:cubicBezTo>
                  <a:cubicBezTo>
                    <a:pt x="1" y="13057"/>
                    <a:pt x="3720" y="16541"/>
                    <a:pt x="8300" y="16541"/>
                  </a:cubicBezTo>
                  <a:cubicBezTo>
                    <a:pt x="12881" y="16541"/>
                    <a:pt x="16600" y="13037"/>
                    <a:pt x="16600" y="8281"/>
                  </a:cubicBezTo>
                  <a:cubicBezTo>
                    <a:pt x="16600" y="3504"/>
                    <a:pt x="12881" y="1"/>
                    <a:pt x="8300" y="1"/>
                  </a:cubicBezTo>
                  <a:close/>
                </a:path>
              </a:pathLst>
            </a:custGeom>
            <a:solidFill>
              <a:srgbClr val="FBBC0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8"/>
            <p:cNvSpPr/>
            <p:nvPr/>
          </p:nvSpPr>
          <p:spPr>
            <a:xfrm>
              <a:off x="1805050" y="2670550"/>
              <a:ext cx="396425" cy="599500"/>
            </a:xfrm>
            <a:custGeom>
              <a:avLst/>
              <a:gdLst/>
              <a:ahLst/>
              <a:cxnLst/>
              <a:rect l="l" t="t" r="r" b="b"/>
              <a:pathLst>
                <a:path w="15857" h="23980" extrusionOk="0">
                  <a:moveTo>
                    <a:pt x="8242" y="3270"/>
                  </a:moveTo>
                  <a:cubicBezTo>
                    <a:pt x="10747" y="3270"/>
                    <a:pt x="12646" y="5403"/>
                    <a:pt x="12646" y="8300"/>
                  </a:cubicBezTo>
                  <a:cubicBezTo>
                    <a:pt x="12646" y="11217"/>
                    <a:pt x="10708" y="13292"/>
                    <a:pt x="8242" y="13292"/>
                  </a:cubicBezTo>
                  <a:cubicBezTo>
                    <a:pt x="5736" y="13292"/>
                    <a:pt x="3642" y="11197"/>
                    <a:pt x="3642" y="8300"/>
                  </a:cubicBezTo>
                  <a:cubicBezTo>
                    <a:pt x="3642" y="5423"/>
                    <a:pt x="5736" y="3270"/>
                    <a:pt x="8242" y="3270"/>
                  </a:cubicBezTo>
                  <a:close/>
                  <a:moveTo>
                    <a:pt x="7929" y="1"/>
                  </a:moveTo>
                  <a:cubicBezTo>
                    <a:pt x="3779" y="1"/>
                    <a:pt x="1" y="3641"/>
                    <a:pt x="1" y="8300"/>
                  </a:cubicBezTo>
                  <a:cubicBezTo>
                    <a:pt x="1" y="12978"/>
                    <a:pt x="3779" y="16541"/>
                    <a:pt x="7929" y="16541"/>
                  </a:cubicBezTo>
                  <a:cubicBezTo>
                    <a:pt x="9886" y="16541"/>
                    <a:pt x="11452" y="15660"/>
                    <a:pt x="12274" y="14662"/>
                  </a:cubicBezTo>
                  <a:lnTo>
                    <a:pt x="12392" y="14662"/>
                  </a:lnTo>
                  <a:lnTo>
                    <a:pt x="12392" y="15856"/>
                  </a:lnTo>
                  <a:cubicBezTo>
                    <a:pt x="12392" y="19007"/>
                    <a:pt x="10708" y="20710"/>
                    <a:pt x="7987" y="20710"/>
                  </a:cubicBezTo>
                  <a:cubicBezTo>
                    <a:pt x="5756" y="20710"/>
                    <a:pt x="4386" y="19105"/>
                    <a:pt x="3818" y="17774"/>
                  </a:cubicBezTo>
                  <a:lnTo>
                    <a:pt x="666" y="19085"/>
                  </a:lnTo>
                  <a:cubicBezTo>
                    <a:pt x="1874" y="22046"/>
                    <a:pt x="4748" y="23979"/>
                    <a:pt x="7939" y="23979"/>
                  </a:cubicBezTo>
                  <a:cubicBezTo>
                    <a:pt x="7955" y="23979"/>
                    <a:pt x="7971" y="23979"/>
                    <a:pt x="7987" y="23979"/>
                  </a:cubicBezTo>
                  <a:cubicBezTo>
                    <a:pt x="12255" y="23979"/>
                    <a:pt x="15856" y="21473"/>
                    <a:pt x="15856" y="15366"/>
                  </a:cubicBezTo>
                  <a:lnTo>
                    <a:pt x="15856" y="510"/>
                  </a:lnTo>
                  <a:lnTo>
                    <a:pt x="12392" y="510"/>
                  </a:lnTo>
                  <a:lnTo>
                    <a:pt x="12392" y="1860"/>
                  </a:lnTo>
                  <a:lnTo>
                    <a:pt x="12274" y="1860"/>
                  </a:lnTo>
                  <a:cubicBezTo>
                    <a:pt x="11452" y="882"/>
                    <a:pt x="9886" y="1"/>
                    <a:pt x="7929" y="1"/>
                  </a:cubicBezTo>
                  <a:close/>
                </a:path>
              </a:pathLst>
            </a:custGeom>
            <a:solidFill>
              <a:srgbClr val="4285F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8"/>
            <p:cNvSpPr/>
            <p:nvPr/>
          </p:nvSpPr>
          <p:spPr>
            <a:xfrm>
              <a:off x="2263600" y="2464050"/>
              <a:ext cx="91050" cy="607800"/>
            </a:xfrm>
            <a:custGeom>
              <a:avLst/>
              <a:gdLst/>
              <a:ahLst/>
              <a:cxnLst/>
              <a:rect l="l" t="t" r="r" b="b"/>
              <a:pathLst>
                <a:path w="3642" h="24312" extrusionOk="0">
                  <a:moveTo>
                    <a:pt x="0" y="0"/>
                  </a:moveTo>
                  <a:lnTo>
                    <a:pt x="0" y="24311"/>
                  </a:lnTo>
                  <a:lnTo>
                    <a:pt x="3641" y="24311"/>
                  </a:lnTo>
                  <a:lnTo>
                    <a:pt x="3641" y="0"/>
                  </a:lnTo>
                  <a:close/>
                </a:path>
              </a:pathLst>
            </a:custGeom>
            <a:solidFill>
              <a:srgbClr val="34A85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8"/>
            <p:cNvSpPr/>
            <p:nvPr/>
          </p:nvSpPr>
          <p:spPr>
            <a:xfrm>
              <a:off x="2398650" y="2671050"/>
              <a:ext cx="381250" cy="413525"/>
            </a:xfrm>
            <a:custGeom>
              <a:avLst/>
              <a:gdLst/>
              <a:ahLst/>
              <a:cxnLst/>
              <a:rect l="l" t="t" r="r" b="b"/>
              <a:pathLst>
                <a:path w="15250" h="16541" extrusionOk="0">
                  <a:moveTo>
                    <a:pt x="7909" y="3191"/>
                  </a:moveTo>
                  <a:cubicBezTo>
                    <a:pt x="9358" y="3191"/>
                    <a:pt x="10571" y="3896"/>
                    <a:pt x="10982" y="4933"/>
                  </a:cubicBezTo>
                  <a:lnTo>
                    <a:pt x="3603" y="8006"/>
                  </a:lnTo>
                  <a:cubicBezTo>
                    <a:pt x="3505" y="4815"/>
                    <a:pt x="6069" y="3191"/>
                    <a:pt x="7909" y="3191"/>
                  </a:cubicBezTo>
                  <a:close/>
                  <a:moveTo>
                    <a:pt x="7792" y="0"/>
                  </a:moveTo>
                  <a:cubicBezTo>
                    <a:pt x="3505" y="0"/>
                    <a:pt x="1" y="3347"/>
                    <a:pt x="1" y="8261"/>
                  </a:cubicBezTo>
                  <a:cubicBezTo>
                    <a:pt x="1" y="12919"/>
                    <a:pt x="3505" y="16540"/>
                    <a:pt x="8203" y="16540"/>
                  </a:cubicBezTo>
                  <a:cubicBezTo>
                    <a:pt x="10982" y="16540"/>
                    <a:pt x="13566" y="15170"/>
                    <a:pt x="15093" y="12860"/>
                  </a:cubicBezTo>
                  <a:lnTo>
                    <a:pt x="12274" y="10981"/>
                  </a:lnTo>
                  <a:cubicBezTo>
                    <a:pt x="11335" y="12352"/>
                    <a:pt x="10043" y="13272"/>
                    <a:pt x="8203" y="13272"/>
                  </a:cubicBezTo>
                  <a:cubicBezTo>
                    <a:pt x="6343" y="13272"/>
                    <a:pt x="5032" y="12430"/>
                    <a:pt x="4190" y="10766"/>
                  </a:cubicBezTo>
                  <a:lnTo>
                    <a:pt x="15249" y="6186"/>
                  </a:lnTo>
                  <a:lnTo>
                    <a:pt x="14878" y="5266"/>
                  </a:lnTo>
                  <a:cubicBezTo>
                    <a:pt x="14192" y="3406"/>
                    <a:pt x="12098" y="0"/>
                    <a:pt x="7792" y="0"/>
                  </a:cubicBezTo>
                  <a:close/>
                </a:path>
              </a:pathLst>
            </a:custGeom>
            <a:solidFill>
              <a:srgbClr val="EA433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8"/>
            <p:cNvSpPr/>
            <p:nvPr/>
          </p:nvSpPr>
          <p:spPr>
            <a:xfrm>
              <a:off x="2973675" y="2507925"/>
              <a:ext cx="266225" cy="563925"/>
            </a:xfrm>
            <a:custGeom>
              <a:avLst/>
              <a:gdLst/>
              <a:ahLst/>
              <a:cxnLst/>
              <a:rect l="l" t="t" r="r" b="b"/>
              <a:pathLst>
                <a:path w="10649" h="22557" extrusionOk="0">
                  <a:moveTo>
                    <a:pt x="8601" y="1"/>
                  </a:moveTo>
                  <a:cubicBezTo>
                    <a:pt x="8514" y="1"/>
                    <a:pt x="8426" y="3"/>
                    <a:pt x="8339" y="7"/>
                  </a:cubicBezTo>
                  <a:cubicBezTo>
                    <a:pt x="5109" y="7"/>
                    <a:pt x="2897" y="2043"/>
                    <a:pt x="2897" y="5175"/>
                  </a:cubicBezTo>
                  <a:lnTo>
                    <a:pt x="2897" y="7210"/>
                  </a:lnTo>
                  <a:lnTo>
                    <a:pt x="0" y="7210"/>
                  </a:lnTo>
                  <a:lnTo>
                    <a:pt x="0" y="9833"/>
                  </a:lnTo>
                  <a:lnTo>
                    <a:pt x="2897" y="9833"/>
                  </a:lnTo>
                  <a:lnTo>
                    <a:pt x="2897" y="22556"/>
                  </a:lnTo>
                  <a:lnTo>
                    <a:pt x="5755" y="22556"/>
                  </a:lnTo>
                  <a:lnTo>
                    <a:pt x="5755" y="9833"/>
                  </a:lnTo>
                  <a:lnTo>
                    <a:pt x="9768" y="9833"/>
                  </a:lnTo>
                  <a:lnTo>
                    <a:pt x="9768" y="7210"/>
                  </a:lnTo>
                  <a:lnTo>
                    <a:pt x="5755" y="7210"/>
                  </a:lnTo>
                  <a:lnTo>
                    <a:pt x="5755" y="5273"/>
                  </a:lnTo>
                  <a:cubicBezTo>
                    <a:pt x="5755" y="3472"/>
                    <a:pt x="6890" y="2630"/>
                    <a:pt x="8339" y="2630"/>
                  </a:cubicBezTo>
                  <a:cubicBezTo>
                    <a:pt x="8383" y="2628"/>
                    <a:pt x="8428" y="2627"/>
                    <a:pt x="8472" y="2627"/>
                  </a:cubicBezTo>
                  <a:cubicBezTo>
                    <a:pt x="8878" y="2627"/>
                    <a:pt x="9280" y="2708"/>
                    <a:pt x="9650" y="2884"/>
                  </a:cubicBezTo>
                  <a:lnTo>
                    <a:pt x="10649" y="399"/>
                  </a:lnTo>
                  <a:cubicBezTo>
                    <a:pt x="9988" y="138"/>
                    <a:pt x="9296" y="1"/>
                    <a:pt x="8601" y="1"/>
                  </a:cubicBez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8"/>
            <p:cNvSpPr/>
            <p:nvPr/>
          </p:nvSpPr>
          <p:spPr>
            <a:xfrm>
              <a:off x="3237425" y="2675450"/>
              <a:ext cx="394950" cy="408625"/>
            </a:xfrm>
            <a:custGeom>
              <a:avLst/>
              <a:gdLst/>
              <a:ahLst/>
              <a:cxnLst/>
              <a:rect l="l" t="t" r="r" b="b"/>
              <a:pathLst>
                <a:path w="15798" h="16345" extrusionOk="0">
                  <a:moveTo>
                    <a:pt x="7889" y="2623"/>
                  </a:moveTo>
                  <a:cubicBezTo>
                    <a:pt x="10454" y="2623"/>
                    <a:pt x="12900" y="4659"/>
                    <a:pt x="12900" y="8182"/>
                  </a:cubicBezTo>
                  <a:cubicBezTo>
                    <a:pt x="12900" y="11686"/>
                    <a:pt x="10454" y="13722"/>
                    <a:pt x="7889" y="13722"/>
                  </a:cubicBezTo>
                  <a:cubicBezTo>
                    <a:pt x="5325" y="13722"/>
                    <a:pt x="2878" y="11686"/>
                    <a:pt x="2878" y="8182"/>
                  </a:cubicBezTo>
                  <a:cubicBezTo>
                    <a:pt x="2878" y="4659"/>
                    <a:pt x="5325" y="2623"/>
                    <a:pt x="7889" y="2623"/>
                  </a:cubicBezTo>
                  <a:close/>
                  <a:moveTo>
                    <a:pt x="7889" y="0"/>
                  </a:moveTo>
                  <a:cubicBezTo>
                    <a:pt x="3289" y="0"/>
                    <a:pt x="1" y="3504"/>
                    <a:pt x="1" y="8182"/>
                  </a:cubicBezTo>
                  <a:cubicBezTo>
                    <a:pt x="1" y="12841"/>
                    <a:pt x="3289" y="16345"/>
                    <a:pt x="7889" y="16345"/>
                  </a:cubicBezTo>
                  <a:cubicBezTo>
                    <a:pt x="12509" y="16345"/>
                    <a:pt x="15797" y="12841"/>
                    <a:pt x="15797" y="8182"/>
                  </a:cubicBezTo>
                  <a:cubicBezTo>
                    <a:pt x="15797" y="3504"/>
                    <a:pt x="12489" y="0"/>
                    <a:pt x="7889" y="0"/>
                  </a:cubicBez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8"/>
            <p:cNvSpPr/>
            <p:nvPr/>
          </p:nvSpPr>
          <p:spPr>
            <a:xfrm>
              <a:off x="3690100" y="2678325"/>
              <a:ext cx="237350" cy="393525"/>
            </a:xfrm>
            <a:custGeom>
              <a:avLst/>
              <a:gdLst/>
              <a:ahLst/>
              <a:cxnLst/>
              <a:rect l="l" t="t" r="r" b="b"/>
              <a:pathLst>
                <a:path w="9494" h="15741" extrusionOk="0">
                  <a:moveTo>
                    <a:pt x="7479" y="1"/>
                  </a:moveTo>
                  <a:cubicBezTo>
                    <a:pt x="7426" y="1"/>
                    <a:pt x="7374" y="1"/>
                    <a:pt x="7321" y="3"/>
                  </a:cubicBezTo>
                  <a:cubicBezTo>
                    <a:pt x="5736" y="3"/>
                    <a:pt x="3504" y="1138"/>
                    <a:pt x="2878" y="2900"/>
                  </a:cubicBezTo>
                  <a:lnTo>
                    <a:pt x="2760" y="2900"/>
                  </a:lnTo>
                  <a:lnTo>
                    <a:pt x="2760" y="394"/>
                  </a:lnTo>
                  <a:lnTo>
                    <a:pt x="0" y="394"/>
                  </a:lnTo>
                  <a:lnTo>
                    <a:pt x="0" y="15740"/>
                  </a:lnTo>
                  <a:lnTo>
                    <a:pt x="2878" y="15740"/>
                  </a:lnTo>
                  <a:lnTo>
                    <a:pt x="2878" y="7343"/>
                  </a:lnTo>
                  <a:cubicBezTo>
                    <a:pt x="2878" y="4524"/>
                    <a:pt x="4894" y="2861"/>
                    <a:pt x="6851" y="2861"/>
                  </a:cubicBezTo>
                  <a:cubicBezTo>
                    <a:pt x="6905" y="2859"/>
                    <a:pt x="6958" y="2858"/>
                    <a:pt x="7011" y="2858"/>
                  </a:cubicBezTo>
                  <a:cubicBezTo>
                    <a:pt x="7483" y="2858"/>
                    <a:pt x="7940" y="2935"/>
                    <a:pt x="8398" y="3076"/>
                  </a:cubicBezTo>
                  <a:lnTo>
                    <a:pt x="9494" y="394"/>
                  </a:lnTo>
                  <a:cubicBezTo>
                    <a:pt x="8857" y="122"/>
                    <a:pt x="8170" y="1"/>
                    <a:pt x="7479" y="1"/>
                  </a:cubicBez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8"/>
            <p:cNvSpPr/>
            <p:nvPr/>
          </p:nvSpPr>
          <p:spPr>
            <a:xfrm>
              <a:off x="4131500" y="2511025"/>
              <a:ext cx="327400" cy="560825"/>
            </a:xfrm>
            <a:custGeom>
              <a:avLst/>
              <a:gdLst/>
              <a:ahLst/>
              <a:cxnLst/>
              <a:rect l="l" t="t" r="r" b="b"/>
              <a:pathLst>
                <a:path w="13096" h="22433" extrusionOk="0">
                  <a:moveTo>
                    <a:pt x="1" y="1"/>
                  </a:moveTo>
                  <a:lnTo>
                    <a:pt x="1" y="22432"/>
                  </a:lnTo>
                  <a:lnTo>
                    <a:pt x="13096" y="22432"/>
                  </a:lnTo>
                  <a:lnTo>
                    <a:pt x="13096" y="19673"/>
                  </a:lnTo>
                  <a:lnTo>
                    <a:pt x="2898" y="19673"/>
                  </a:lnTo>
                  <a:lnTo>
                    <a:pt x="2898" y="12548"/>
                  </a:lnTo>
                  <a:lnTo>
                    <a:pt x="12098" y="12548"/>
                  </a:lnTo>
                  <a:lnTo>
                    <a:pt x="12098" y="9866"/>
                  </a:lnTo>
                  <a:lnTo>
                    <a:pt x="2898" y="9866"/>
                  </a:lnTo>
                  <a:lnTo>
                    <a:pt x="2898" y="2760"/>
                  </a:lnTo>
                  <a:lnTo>
                    <a:pt x="13096" y="2760"/>
                  </a:lnTo>
                  <a:lnTo>
                    <a:pt x="13096" y="1"/>
                  </a:ln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8"/>
            <p:cNvSpPr/>
            <p:nvPr/>
          </p:nvSpPr>
          <p:spPr>
            <a:xfrm>
              <a:off x="4505875" y="2511025"/>
              <a:ext cx="385150" cy="573050"/>
            </a:xfrm>
            <a:custGeom>
              <a:avLst/>
              <a:gdLst/>
              <a:ahLst/>
              <a:cxnLst/>
              <a:rect l="l" t="t" r="r" b="b"/>
              <a:pathLst>
                <a:path w="15406" h="22922" extrusionOk="0">
                  <a:moveTo>
                    <a:pt x="7771" y="9200"/>
                  </a:moveTo>
                  <a:cubicBezTo>
                    <a:pt x="10335" y="9200"/>
                    <a:pt x="12665" y="11236"/>
                    <a:pt x="12665" y="14759"/>
                  </a:cubicBezTo>
                  <a:cubicBezTo>
                    <a:pt x="12665" y="18263"/>
                    <a:pt x="10335" y="20299"/>
                    <a:pt x="7771" y="20299"/>
                  </a:cubicBezTo>
                  <a:cubicBezTo>
                    <a:pt x="5187" y="20299"/>
                    <a:pt x="2878" y="18204"/>
                    <a:pt x="2878" y="14759"/>
                  </a:cubicBezTo>
                  <a:cubicBezTo>
                    <a:pt x="2878" y="11314"/>
                    <a:pt x="5187" y="9200"/>
                    <a:pt x="7771" y="9200"/>
                  </a:cubicBezTo>
                  <a:close/>
                  <a:moveTo>
                    <a:pt x="12528" y="1"/>
                  </a:moveTo>
                  <a:lnTo>
                    <a:pt x="12528" y="7086"/>
                  </a:lnTo>
                  <a:lnTo>
                    <a:pt x="12665" y="9200"/>
                  </a:lnTo>
                  <a:lnTo>
                    <a:pt x="12528" y="9200"/>
                  </a:lnTo>
                  <a:cubicBezTo>
                    <a:pt x="11647" y="7791"/>
                    <a:pt x="9748" y="6577"/>
                    <a:pt x="7301" y="6577"/>
                  </a:cubicBezTo>
                  <a:cubicBezTo>
                    <a:pt x="3426" y="6577"/>
                    <a:pt x="0" y="10062"/>
                    <a:pt x="0" y="14759"/>
                  </a:cubicBezTo>
                  <a:cubicBezTo>
                    <a:pt x="0" y="19457"/>
                    <a:pt x="3426" y="22922"/>
                    <a:pt x="7301" y="22922"/>
                  </a:cubicBezTo>
                  <a:cubicBezTo>
                    <a:pt x="9748" y="22922"/>
                    <a:pt x="11647" y="21708"/>
                    <a:pt x="12528" y="20299"/>
                  </a:cubicBezTo>
                  <a:lnTo>
                    <a:pt x="12665" y="20299"/>
                  </a:lnTo>
                  <a:lnTo>
                    <a:pt x="12665" y="22432"/>
                  </a:lnTo>
                  <a:lnTo>
                    <a:pt x="15405" y="22432"/>
                  </a:lnTo>
                  <a:lnTo>
                    <a:pt x="15405" y="1"/>
                  </a:ln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8"/>
            <p:cNvSpPr/>
            <p:nvPr/>
          </p:nvSpPr>
          <p:spPr>
            <a:xfrm>
              <a:off x="4967825" y="2688175"/>
              <a:ext cx="340125" cy="395900"/>
            </a:xfrm>
            <a:custGeom>
              <a:avLst/>
              <a:gdLst/>
              <a:ahLst/>
              <a:cxnLst/>
              <a:rect l="l" t="t" r="r" b="b"/>
              <a:pathLst>
                <a:path w="13605" h="15836" extrusionOk="0">
                  <a:moveTo>
                    <a:pt x="1" y="0"/>
                  </a:moveTo>
                  <a:lnTo>
                    <a:pt x="1" y="9376"/>
                  </a:lnTo>
                  <a:cubicBezTo>
                    <a:pt x="1" y="13174"/>
                    <a:pt x="1919" y="15836"/>
                    <a:pt x="5873" y="15836"/>
                  </a:cubicBezTo>
                  <a:cubicBezTo>
                    <a:pt x="7967" y="15836"/>
                    <a:pt x="9866" y="14622"/>
                    <a:pt x="10727" y="13213"/>
                  </a:cubicBezTo>
                  <a:lnTo>
                    <a:pt x="10845" y="13213"/>
                  </a:lnTo>
                  <a:lnTo>
                    <a:pt x="10845" y="15346"/>
                  </a:lnTo>
                  <a:lnTo>
                    <a:pt x="13605" y="15346"/>
                  </a:lnTo>
                  <a:lnTo>
                    <a:pt x="13605" y="0"/>
                  </a:lnTo>
                  <a:lnTo>
                    <a:pt x="10727" y="0"/>
                  </a:lnTo>
                  <a:lnTo>
                    <a:pt x="10727" y="8456"/>
                  </a:lnTo>
                  <a:cubicBezTo>
                    <a:pt x="10727" y="10805"/>
                    <a:pt x="9181" y="13213"/>
                    <a:pt x="6675" y="13213"/>
                  </a:cubicBezTo>
                  <a:cubicBezTo>
                    <a:pt x="4483" y="13213"/>
                    <a:pt x="2898" y="12117"/>
                    <a:pt x="2898" y="8926"/>
                  </a:cubicBezTo>
                  <a:lnTo>
                    <a:pt x="2898" y="0"/>
                  </a:ln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8"/>
            <p:cNvSpPr/>
            <p:nvPr/>
          </p:nvSpPr>
          <p:spPr>
            <a:xfrm>
              <a:off x="5365675" y="2675450"/>
              <a:ext cx="368025" cy="408625"/>
            </a:xfrm>
            <a:custGeom>
              <a:avLst/>
              <a:gdLst/>
              <a:ahLst/>
              <a:cxnLst/>
              <a:rect l="l" t="t" r="r" b="b"/>
              <a:pathLst>
                <a:path w="14721" h="16345" extrusionOk="0">
                  <a:moveTo>
                    <a:pt x="7889" y="0"/>
                  </a:moveTo>
                  <a:cubicBezTo>
                    <a:pt x="3289" y="0"/>
                    <a:pt x="1" y="3504"/>
                    <a:pt x="1" y="8182"/>
                  </a:cubicBezTo>
                  <a:cubicBezTo>
                    <a:pt x="1" y="12802"/>
                    <a:pt x="3289" y="16345"/>
                    <a:pt x="7889" y="16345"/>
                  </a:cubicBezTo>
                  <a:cubicBezTo>
                    <a:pt x="11550" y="16345"/>
                    <a:pt x="13781" y="14192"/>
                    <a:pt x="14721" y="11941"/>
                  </a:cubicBezTo>
                  <a:lnTo>
                    <a:pt x="12156" y="10844"/>
                  </a:lnTo>
                  <a:cubicBezTo>
                    <a:pt x="11393" y="12626"/>
                    <a:pt x="9827" y="13722"/>
                    <a:pt x="7693" y="13722"/>
                  </a:cubicBezTo>
                  <a:cubicBezTo>
                    <a:pt x="5266" y="13722"/>
                    <a:pt x="2878" y="11490"/>
                    <a:pt x="2878" y="8182"/>
                  </a:cubicBezTo>
                  <a:cubicBezTo>
                    <a:pt x="2878" y="4855"/>
                    <a:pt x="5247" y="2643"/>
                    <a:pt x="7693" y="2643"/>
                  </a:cubicBezTo>
                  <a:cubicBezTo>
                    <a:pt x="9827" y="2643"/>
                    <a:pt x="11236" y="3700"/>
                    <a:pt x="12000" y="5520"/>
                  </a:cubicBezTo>
                  <a:lnTo>
                    <a:pt x="14623" y="4424"/>
                  </a:lnTo>
                  <a:cubicBezTo>
                    <a:pt x="13683" y="2154"/>
                    <a:pt x="11569" y="0"/>
                    <a:pt x="7889" y="0"/>
                  </a:cubicBez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8"/>
            <p:cNvSpPr/>
            <p:nvPr/>
          </p:nvSpPr>
          <p:spPr>
            <a:xfrm>
              <a:off x="5774300" y="2675450"/>
              <a:ext cx="341100" cy="408625"/>
            </a:xfrm>
            <a:custGeom>
              <a:avLst/>
              <a:gdLst/>
              <a:ahLst/>
              <a:cxnLst/>
              <a:rect l="l" t="t" r="r" b="b"/>
              <a:pathLst>
                <a:path w="13644" h="16345" extrusionOk="0">
                  <a:moveTo>
                    <a:pt x="7223" y="8241"/>
                  </a:moveTo>
                  <a:cubicBezTo>
                    <a:pt x="9670" y="8241"/>
                    <a:pt x="10904" y="9239"/>
                    <a:pt x="10904" y="9239"/>
                  </a:cubicBezTo>
                  <a:cubicBezTo>
                    <a:pt x="10904" y="11745"/>
                    <a:pt x="8496" y="13722"/>
                    <a:pt x="6186" y="13722"/>
                  </a:cubicBezTo>
                  <a:cubicBezTo>
                    <a:pt x="4698" y="13722"/>
                    <a:pt x="2995" y="12900"/>
                    <a:pt x="2995" y="11275"/>
                  </a:cubicBezTo>
                  <a:cubicBezTo>
                    <a:pt x="2995" y="9866"/>
                    <a:pt x="4189" y="8241"/>
                    <a:pt x="7223" y="8241"/>
                  </a:cubicBezTo>
                  <a:close/>
                  <a:moveTo>
                    <a:pt x="6832" y="0"/>
                  </a:moveTo>
                  <a:cubicBezTo>
                    <a:pt x="2976" y="0"/>
                    <a:pt x="1116" y="2330"/>
                    <a:pt x="588" y="3739"/>
                  </a:cubicBezTo>
                  <a:lnTo>
                    <a:pt x="3230" y="4855"/>
                  </a:lnTo>
                  <a:cubicBezTo>
                    <a:pt x="3759" y="3426"/>
                    <a:pt x="5286" y="2643"/>
                    <a:pt x="6891" y="2643"/>
                  </a:cubicBezTo>
                  <a:cubicBezTo>
                    <a:pt x="9044" y="2643"/>
                    <a:pt x="10904" y="4033"/>
                    <a:pt x="10884" y="6362"/>
                  </a:cubicBezTo>
                  <a:lnTo>
                    <a:pt x="10884" y="6793"/>
                  </a:lnTo>
                  <a:cubicBezTo>
                    <a:pt x="10297" y="6460"/>
                    <a:pt x="8789" y="5853"/>
                    <a:pt x="6734" y="5853"/>
                  </a:cubicBezTo>
                  <a:cubicBezTo>
                    <a:pt x="3132" y="5853"/>
                    <a:pt x="0" y="7732"/>
                    <a:pt x="0" y="11216"/>
                  </a:cubicBezTo>
                  <a:cubicBezTo>
                    <a:pt x="0" y="14407"/>
                    <a:pt x="2604" y="16345"/>
                    <a:pt x="5736" y="16345"/>
                  </a:cubicBezTo>
                  <a:cubicBezTo>
                    <a:pt x="8359" y="16345"/>
                    <a:pt x="9925" y="14994"/>
                    <a:pt x="10766" y="13722"/>
                  </a:cubicBezTo>
                  <a:lnTo>
                    <a:pt x="10904" y="13722"/>
                  </a:lnTo>
                  <a:lnTo>
                    <a:pt x="10904" y="15855"/>
                  </a:lnTo>
                  <a:lnTo>
                    <a:pt x="13644" y="15855"/>
                  </a:lnTo>
                  <a:lnTo>
                    <a:pt x="13644" y="6577"/>
                  </a:lnTo>
                  <a:cubicBezTo>
                    <a:pt x="13644" y="2251"/>
                    <a:pt x="10590" y="0"/>
                    <a:pt x="6832" y="0"/>
                  </a:cubicBez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8"/>
            <p:cNvSpPr/>
            <p:nvPr/>
          </p:nvSpPr>
          <p:spPr>
            <a:xfrm>
              <a:off x="6152575" y="2570725"/>
              <a:ext cx="249125" cy="507150"/>
            </a:xfrm>
            <a:custGeom>
              <a:avLst/>
              <a:gdLst/>
              <a:ahLst/>
              <a:cxnLst/>
              <a:rect l="l" t="t" r="r" b="b"/>
              <a:pathLst>
                <a:path w="9965" h="20286" extrusionOk="0">
                  <a:moveTo>
                    <a:pt x="2682" y="1"/>
                  </a:moveTo>
                  <a:lnTo>
                    <a:pt x="2682" y="4698"/>
                  </a:lnTo>
                  <a:lnTo>
                    <a:pt x="1" y="4698"/>
                  </a:lnTo>
                  <a:lnTo>
                    <a:pt x="1" y="7321"/>
                  </a:lnTo>
                  <a:lnTo>
                    <a:pt x="2682" y="7321"/>
                  </a:lnTo>
                  <a:lnTo>
                    <a:pt x="2682" y="15366"/>
                  </a:lnTo>
                  <a:cubicBezTo>
                    <a:pt x="2682" y="18498"/>
                    <a:pt x="4405" y="20279"/>
                    <a:pt x="7635" y="20279"/>
                  </a:cubicBezTo>
                  <a:cubicBezTo>
                    <a:pt x="7724" y="20284"/>
                    <a:pt x="7813" y="20286"/>
                    <a:pt x="7901" y="20286"/>
                  </a:cubicBezTo>
                  <a:cubicBezTo>
                    <a:pt x="8611" y="20286"/>
                    <a:pt x="9303" y="20147"/>
                    <a:pt x="9964" y="19868"/>
                  </a:cubicBezTo>
                  <a:lnTo>
                    <a:pt x="8946" y="17402"/>
                  </a:lnTo>
                  <a:cubicBezTo>
                    <a:pt x="8570" y="17563"/>
                    <a:pt x="8161" y="17659"/>
                    <a:pt x="7749" y="17659"/>
                  </a:cubicBezTo>
                  <a:cubicBezTo>
                    <a:pt x="7711" y="17659"/>
                    <a:pt x="7673" y="17658"/>
                    <a:pt x="7635" y="17656"/>
                  </a:cubicBezTo>
                  <a:cubicBezTo>
                    <a:pt x="6284" y="17656"/>
                    <a:pt x="5579" y="16854"/>
                    <a:pt x="5579" y="15151"/>
                  </a:cubicBezTo>
                  <a:lnTo>
                    <a:pt x="5579" y="7321"/>
                  </a:lnTo>
                  <a:lnTo>
                    <a:pt x="9338" y="7321"/>
                  </a:lnTo>
                  <a:lnTo>
                    <a:pt x="9338" y="4698"/>
                  </a:lnTo>
                  <a:lnTo>
                    <a:pt x="5579" y="4698"/>
                  </a:lnTo>
                  <a:lnTo>
                    <a:pt x="5579" y="1"/>
                  </a:ln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8"/>
            <p:cNvSpPr/>
            <p:nvPr/>
          </p:nvSpPr>
          <p:spPr>
            <a:xfrm>
              <a:off x="6437875" y="2504825"/>
              <a:ext cx="119425" cy="567025"/>
            </a:xfrm>
            <a:custGeom>
              <a:avLst/>
              <a:gdLst/>
              <a:ahLst/>
              <a:cxnLst/>
              <a:rect l="l" t="t" r="r" b="b"/>
              <a:pathLst>
                <a:path w="4777" h="22681" extrusionOk="0">
                  <a:moveTo>
                    <a:pt x="2058" y="1"/>
                  </a:moveTo>
                  <a:cubicBezTo>
                    <a:pt x="1018" y="1"/>
                    <a:pt x="20" y="802"/>
                    <a:pt x="20" y="2030"/>
                  </a:cubicBezTo>
                  <a:cubicBezTo>
                    <a:pt x="1" y="3165"/>
                    <a:pt x="921" y="4085"/>
                    <a:pt x="2056" y="4085"/>
                  </a:cubicBezTo>
                  <a:cubicBezTo>
                    <a:pt x="3857" y="4065"/>
                    <a:pt x="4777" y="1893"/>
                    <a:pt x="3485" y="601"/>
                  </a:cubicBezTo>
                  <a:cubicBezTo>
                    <a:pt x="3071" y="187"/>
                    <a:pt x="2560" y="1"/>
                    <a:pt x="2058" y="1"/>
                  </a:cubicBezTo>
                  <a:close/>
                  <a:moveTo>
                    <a:pt x="607" y="7334"/>
                  </a:moveTo>
                  <a:lnTo>
                    <a:pt x="607" y="22680"/>
                  </a:lnTo>
                  <a:lnTo>
                    <a:pt x="3485" y="22680"/>
                  </a:lnTo>
                  <a:lnTo>
                    <a:pt x="3485" y="7334"/>
                  </a:ln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8"/>
            <p:cNvSpPr/>
            <p:nvPr/>
          </p:nvSpPr>
          <p:spPr>
            <a:xfrm>
              <a:off x="6585675" y="2675450"/>
              <a:ext cx="394450" cy="408625"/>
            </a:xfrm>
            <a:custGeom>
              <a:avLst/>
              <a:gdLst/>
              <a:ahLst/>
              <a:cxnLst/>
              <a:rect l="l" t="t" r="r" b="b"/>
              <a:pathLst>
                <a:path w="15778" h="16345" extrusionOk="0">
                  <a:moveTo>
                    <a:pt x="7889" y="2623"/>
                  </a:moveTo>
                  <a:cubicBezTo>
                    <a:pt x="10453" y="2623"/>
                    <a:pt x="12900" y="4659"/>
                    <a:pt x="12900" y="8182"/>
                  </a:cubicBezTo>
                  <a:cubicBezTo>
                    <a:pt x="12900" y="11686"/>
                    <a:pt x="10453" y="13722"/>
                    <a:pt x="7889" y="13722"/>
                  </a:cubicBezTo>
                  <a:cubicBezTo>
                    <a:pt x="5324" y="13722"/>
                    <a:pt x="2878" y="11686"/>
                    <a:pt x="2878" y="8182"/>
                  </a:cubicBezTo>
                  <a:cubicBezTo>
                    <a:pt x="2878" y="4659"/>
                    <a:pt x="5324" y="2623"/>
                    <a:pt x="7889" y="2623"/>
                  </a:cubicBezTo>
                  <a:close/>
                  <a:moveTo>
                    <a:pt x="7889" y="0"/>
                  </a:moveTo>
                  <a:cubicBezTo>
                    <a:pt x="3289" y="0"/>
                    <a:pt x="0" y="3504"/>
                    <a:pt x="0" y="8182"/>
                  </a:cubicBezTo>
                  <a:cubicBezTo>
                    <a:pt x="0" y="12841"/>
                    <a:pt x="3289" y="16345"/>
                    <a:pt x="7889" y="16345"/>
                  </a:cubicBezTo>
                  <a:cubicBezTo>
                    <a:pt x="12489" y="16345"/>
                    <a:pt x="15777" y="12841"/>
                    <a:pt x="15777" y="8182"/>
                  </a:cubicBezTo>
                  <a:cubicBezTo>
                    <a:pt x="15777" y="3504"/>
                    <a:pt x="12489" y="0"/>
                    <a:pt x="7889" y="0"/>
                  </a:cubicBez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8"/>
            <p:cNvSpPr/>
            <p:nvPr/>
          </p:nvSpPr>
          <p:spPr>
            <a:xfrm>
              <a:off x="7037850" y="2675450"/>
              <a:ext cx="340125" cy="396400"/>
            </a:xfrm>
            <a:custGeom>
              <a:avLst/>
              <a:gdLst/>
              <a:ahLst/>
              <a:cxnLst/>
              <a:rect l="l" t="t" r="r" b="b"/>
              <a:pathLst>
                <a:path w="13605" h="15856" extrusionOk="0">
                  <a:moveTo>
                    <a:pt x="7752" y="0"/>
                  </a:moveTo>
                  <a:cubicBezTo>
                    <a:pt x="5638" y="0"/>
                    <a:pt x="3700" y="1234"/>
                    <a:pt x="2897" y="2643"/>
                  </a:cubicBezTo>
                  <a:lnTo>
                    <a:pt x="2760" y="2643"/>
                  </a:lnTo>
                  <a:lnTo>
                    <a:pt x="2760" y="509"/>
                  </a:lnTo>
                  <a:lnTo>
                    <a:pt x="0" y="509"/>
                  </a:lnTo>
                  <a:lnTo>
                    <a:pt x="0" y="15855"/>
                  </a:lnTo>
                  <a:lnTo>
                    <a:pt x="2897" y="15855"/>
                  </a:lnTo>
                  <a:lnTo>
                    <a:pt x="2897" y="7360"/>
                  </a:lnTo>
                  <a:cubicBezTo>
                    <a:pt x="2897" y="5011"/>
                    <a:pt x="4424" y="2623"/>
                    <a:pt x="6929" y="2623"/>
                  </a:cubicBezTo>
                  <a:cubicBezTo>
                    <a:pt x="9122" y="2623"/>
                    <a:pt x="10727" y="3700"/>
                    <a:pt x="10727" y="6891"/>
                  </a:cubicBezTo>
                  <a:lnTo>
                    <a:pt x="10727" y="15855"/>
                  </a:lnTo>
                  <a:lnTo>
                    <a:pt x="13604" y="15855"/>
                  </a:lnTo>
                  <a:lnTo>
                    <a:pt x="13604" y="6460"/>
                  </a:lnTo>
                  <a:cubicBezTo>
                    <a:pt x="13604" y="2663"/>
                    <a:pt x="11667" y="0"/>
                    <a:pt x="7752" y="0"/>
                  </a:cubicBezTo>
                  <a:close/>
                </a:path>
              </a:pathLst>
            </a:custGeom>
            <a:solidFill>
              <a:srgbClr val="5F636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6_Blank">
  <p:cSld name="CUSTOM_4">
    <p:spTree>
      <p:nvGrpSpPr>
        <p:cNvPr id="1" name="Shape 152"/>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1 1">
  <p:cSld name="TITLE_AND_BODY_1_1">
    <p:spTree>
      <p:nvGrpSpPr>
        <p:cNvPr id="1" name="Shape 153"/>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Text with Image Slide">
  <p:cSld name="Content Text with Image Slide">
    <p:spTree>
      <p:nvGrpSpPr>
        <p:cNvPr id="1" name="Shape 154"/>
        <p:cNvGrpSpPr/>
        <p:nvPr/>
      </p:nvGrpSpPr>
      <p:grpSpPr>
        <a:xfrm>
          <a:off x="0" y="0"/>
          <a:ext cx="0" cy="0"/>
          <a:chOff x="0" y="0"/>
          <a:chExt cx="0" cy="0"/>
        </a:xfrm>
      </p:grpSpPr>
      <p:sp>
        <p:nvSpPr>
          <p:cNvPr id="155" name="Google Shape;155;p31"/>
          <p:cNvSpPr txBox="1">
            <a:spLocks noGrp="1"/>
          </p:cNvSpPr>
          <p:nvPr>
            <p:ph type="title"/>
          </p:nvPr>
        </p:nvSpPr>
        <p:spPr>
          <a:xfrm>
            <a:off x="609600" y="366184"/>
            <a:ext cx="8534400" cy="1219200"/>
          </a:xfrm>
          <a:prstGeom prst="rect">
            <a:avLst/>
          </a:prstGeom>
          <a:noFill/>
          <a:ln>
            <a:noFill/>
          </a:ln>
        </p:spPr>
        <p:txBody>
          <a:bodyPr spcFirstLastPara="1" wrap="square" lIns="0" tIns="0" rIns="0" bIns="0" anchor="ctr" anchorCtr="0">
            <a:noAutofit/>
          </a:bodyPr>
          <a:lstStyle>
            <a:lvl1pPr marR="0" lvl="0" algn="l">
              <a:lnSpc>
                <a:spcPct val="90000"/>
              </a:lnSpc>
              <a:spcBef>
                <a:spcPts val="0"/>
              </a:spcBef>
              <a:spcAft>
                <a:spcPts val="0"/>
              </a:spcAft>
              <a:buClr>
                <a:srgbClr val="52469C"/>
              </a:buClr>
              <a:buSzPts val="3200"/>
              <a:buFont typeface="Calibri"/>
              <a:buNone/>
              <a:defRPr sz="3200" b="0" i="0" u="none" strike="noStrike" cap="none">
                <a:solidFill>
                  <a:srgbClr val="52469C"/>
                </a:solidFill>
                <a:latin typeface="Calibri"/>
                <a:ea typeface="Calibri"/>
                <a:cs typeface="Calibri"/>
                <a:sym typeface="Calibri"/>
              </a:defRPr>
            </a:lvl1pPr>
            <a:lvl2pPr lvl="1" algn="l">
              <a:lnSpc>
                <a:spcPct val="100000"/>
              </a:lnSpc>
              <a:spcBef>
                <a:spcPts val="0"/>
              </a:spcBef>
              <a:spcAft>
                <a:spcPts val="0"/>
              </a:spcAft>
              <a:buSzPts val="3700"/>
              <a:buNone/>
              <a:defRPr sz="2400"/>
            </a:lvl2pPr>
            <a:lvl3pPr lvl="2" algn="l">
              <a:lnSpc>
                <a:spcPct val="100000"/>
              </a:lnSpc>
              <a:spcBef>
                <a:spcPts val="0"/>
              </a:spcBef>
              <a:spcAft>
                <a:spcPts val="0"/>
              </a:spcAft>
              <a:buSzPts val="3700"/>
              <a:buNone/>
              <a:defRPr sz="2400"/>
            </a:lvl3pPr>
            <a:lvl4pPr lvl="3" algn="l">
              <a:lnSpc>
                <a:spcPct val="100000"/>
              </a:lnSpc>
              <a:spcBef>
                <a:spcPts val="0"/>
              </a:spcBef>
              <a:spcAft>
                <a:spcPts val="0"/>
              </a:spcAft>
              <a:buSzPts val="3700"/>
              <a:buNone/>
              <a:defRPr sz="2400"/>
            </a:lvl4pPr>
            <a:lvl5pPr lvl="4" algn="l">
              <a:lnSpc>
                <a:spcPct val="100000"/>
              </a:lnSpc>
              <a:spcBef>
                <a:spcPts val="0"/>
              </a:spcBef>
              <a:spcAft>
                <a:spcPts val="0"/>
              </a:spcAft>
              <a:buSzPts val="3700"/>
              <a:buNone/>
              <a:defRPr sz="2400"/>
            </a:lvl5pPr>
            <a:lvl6pPr lvl="5" algn="l">
              <a:lnSpc>
                <a:spcPct val="100000"/>
              </a:lnSpc>
              <a:spcBef>
                <a:spcPts val="0"/>
              </a:spcBef>
              <a:spcAft>
                <a:spcPts val="0"/>
              </a:spcAft>
              <a:buSzPts val="3700"/>
              <a:buNone/>
              <a:defRPr sz="2400"/>
            </a:lvl6pPr>
            <a:lvl7pPr lvl="6" algn="l">
              <a:lnSpc>
                <a:spcPct val="100000"/>
              </a:lnSpc>
              <a:spcBef>
                <a:spcPts val="0"/>
              </a:spcBef>
              <a:spcAft>
                <a:spcPts val="0"/>
              </a:spcAft>
              <a:buSzPts val="3700"/>
              <a:buNone/>
              <a:defRPr sz="2400"/>
            </a:lvl7pPr>
            <a:lvl8pPr lvl="7" algn="l">
              <a:lnSpc>
                <a:spcPct val="100000"/>
              </a:lnSpc>
              <a:spcBef>
                <a:spcPts val="0"/>
              </a:spcBef>
              <a:spcAft>
                <a:spcPts val="0"/>
              </a:spcAft>
              <a:buSzPts val="3700"/>
              <a:buNone/>
              <a:defRPr sz="2400"/>
            </a:lvl8pPr>
            <a:lvl9pPr lvl="8" algn="l">
              <a:lnSpc>
                <a:spcPct val="100000"/>
              </a:lnSpc>
              <a:spcBef>
                <a:spcPts val="0"/>
              </a:spcBef>
              <a:spcAft>
                <a:spcPts val="0"/>
              </a:spcAft>
              <a:buSzPts val="3700"/>
              <a:buNone/>
              <a:defRPr sz="2400"/>
            </a:lvl9pPr>
          </a:lstStyle>
          <a:p>
            <a:endParaRPr/>
          </a:p>
        </p:txBody>
      </p:sp>
      <p:sp>
        <p:nvSpPr>
          <p:cNvPr id="156" name="Google Shape;156;p31"/>
          <p:cNvSpPr txBox="1">
            <a:spLocks noGrp="1"/>
          </p:cNvSpPr>
          <p:nvPr>
            <p:ph type="body" idx="1"/>
          </p:nvPr>
        </p:nvSpPr>
        <p:spPr>
          <a:xfrm>
            <a:off x="609600" y="1828800"/>
            <a:ext cx="5308500" cy="4511100"/>
          </a:xfrm>
          <a:prstGeom prst="rect">
            <a:avLst/>
          </a:prstGeom>
          <a:noFill/>
          <a:ln>
            <a:noFill/>
          </a:ln>
        </p:spPr>
        <p:txBody>
          <a:bodyPr spcFirstLastPara="1" wrap="square" lIns="0" tIns="0" rIns="0" bIns="0" anchor="t" anchorCtr="0">
            <a:noAutofit/>
          </a:bodyPr>
          <a:lstStyle>
            <a:lvl1pPr marL="457200" marR="0" lvl="0" indent="-381000" algn="l">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2100"/>
              </a:spcBef>
              <a:spcAft>
                <a:spcPts val="0"/>
              </a:spcAft>
              <a:buClr>
                <a:schemeClr val="accent2"/>
              </a:buClr>
              <a:buSzPts val="2400"/>
              <a:buFont typeface="Noto Sans"/>
              <a:buChar char="▪"/>
              <a:defRPr sz="2400" b="0" i="0" u="none" strike="noStrike" cap="none">
                <a:solidFill>
                  <a:schemeClr val="accent2"/>
                </a:solidFill>
                <a:latin typeface="Calibri"/>
                <a:ea typeface="Calibri"/>
                <a:cs typeface="Calibri"/>
                <a:sym typeface="Calibri"/>
              </a:defRPr>
            </a:lvl2pPr>
            <a:lvl3pPr marL="1371600" marR="0" lvl="2" indent="-336550" algn="l">
              <a:lnSpc>
                <a:spcPct val="100000"/>
              </a:lnSpc>
              <a:spcBef>
                <a:spcPts val="2100"/>
              </a:spcBef>
              <a:spcAft>
                <a:spcPts val="0"/>
              </a:spcAft>
              <a:buClr>
                <a:schemeClr val="accent2"/>
              </a:buClr>
              <a:buSzPts val="1700"/>
              <a:buFont typeface="Noto Sans"/>
              <a:buChar char="⮚"/>
              <a:defRPr sz="2400" b="0" i="0" u="none" strike="noStrike" cap="none">
                <a:solidFill>
                  <a:schemeClr val="dk1"/>
                </a:solidFill>
                <a:latin typeface="Calibri"/>
                <a:ea typeface="Calibri"/>
                <a:cs typeface="Calibri"/>
                <a:sym typeface="Calibri"/>
              </a:defRPr>
            </a:lvl3pPr>
            <a:lvl4pPr marL="1828800" marR="0" lvl="3" indent="-336550" algn="l">
              <a:lnSpc>
                <a:spcPct val="100000"/>
              </a:lnSpc>
              <a:spcBef>
                <a:spcPts val="2100"/>
              </a:spcBef>
              <a:spcAft>
                <a:spcPts val="0"/>
              </a:spcAft>
              <a:buClr>
                <a:schemeClr val="dk1"/>
              </a:buClr>
              <a:buSzPts val="1700"/>
              <a:buFont typeface="Courier New"/>
              <a:buChar char="o"/>
              <a:defRPr sz="2400" b="0" i="0" u="none" strike="noStrike" cap="none">
                <a:solidFill>
                  <a:schemeClr val="dk1"/>
                </a:solidFill>
                <a:latin typeface="Calibri"/>
                <a:ea typeface="Calibri"/>
                <a:cs typeface="Calibri"/>
                <a:sym typeface="Calibri"/>
              </a:defRPr>
            </a:lvl4pPr>
            <a:lvl5pPr marL="2286000" marR="0" lvl="4"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a:lnSpc>
                <a:spcPct val="90000"/>
              </a:lnSpc>
              <a:spcBef>
                <a:spcPts val="2100"/>
              </a:spcBef>
              <a:spcAft>
                <a:spcPts val="210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57" name="Google Shape;157;p31"/>
          <p:cNvSpPr txBox="1">
            <a:spLocks noGrp="1"/>
          </p:cNvSpPr>
          <p:nvPr>
            <p:ph type="body" idx="2"/>
          </p:nvPr>
        </p:nvSpPr>
        <p:spPr>
          <a:xfrm>
            <a:off x="6278881" y="1826684"/>
            <a:ext cx="5303700" cy="4267200"/>
          </a:xfrm>
          <a:prstGeom prst="rect">
            <a:avLst/>
          </a:prstGeom>
          <a:noFill/>
          <a:ln>
            <a:noFill/>
          </a:ln>
        </p:spPr>
        <p:txBody>
          <a:bodyPr spcFirstLastPara="1" wrap="square" lIns="121900" tIns="60925" rIns="121900" bIns="60925" anchor="t" anchorCtr="0">
            <a:noAutofit/>
          </a:bodyPr>
          <a:lstStyle>
            <a:lvl1pPr marL="457200" marR="0" lvl="0" indent="-228600" algn="l">
              <a:lnSpc>
                <a:spcPct val="90000"/>
              </a:lnSpc>
              <a:spcBef>
                <a:spcPts val="13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431800" algn="l">
              <a:lnSpc>
                <a:spcPct val="90000"/>
              </a:lnSpc>
              <a:spcBef>
                <a:spcPts val="21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a:lnSpc>
                <a:spcPct val="90000"/>
              </a:lnSpc>
              <a:spcBef>
                <a:spcPts val="21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a:lnSpc>
                <a:spcPct val="90000"/>
              </a:lnSpc>
              <a:spcBef>
                <a:spcPts val="2100"/>
              </a:spcBef>
              <a:spcAft>
                <a:spcPts val="210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58" name="Google Shape;158;p31"/>
          <p:cNvSpPr txBox="1">
            <a:spLocks noGrp="1"/>
          </p:cNvSpPr>
          <p:nvPr>
            <p:ph type="sldNum" idx="12"/>
          </p:nvPr>
        </p:nvSpPr>
        <p:spPr>
          <a:xfrm>
            <a:off x="8827008" y="6400800"/>
            <a:ext cx="2743200" cy="366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Slide">
  <p:cSld name="Section Title Slide">
    <p:spTree>
      <p:nvGrpSpPr>
        <p:cNvPr id="1" name="Shape 159"/>
        <p:cNvGrpSpPr/>
        <p:nvPr/>
      </p:nvGrpSpPr>
      <p:grpSpPr>
        <a:xfrm>
          <a:off x="0" y="0"/>
          <a:ext cx="0" cy="0"/>
          <a:chOff x="0" y="0"/>
          <a:chExt cx="0" cy="0"/>
        </a:xfrm>
      </p:grpSpPr>
      <p:sp>
        <p:nvSpPr>
          <p:cNvPr id="160" name="Google Shape;160;p32"/>
          <p:cNvSpPr txBox="1">
            <a:spLocks noGrp="1"/>
          </p:cNvSpPr>
          <p:nvPr>
            <p:ph type="ctrTitle"/>
          </p:nvPr>
        </p:nvSpPr>
        <p:spPr>
          <a:xfrm>
            <a:off x="609597" y="1097280"/>
            <a:ext cx="10972800" cy="1219200"/>
          </a:xfrm>
          <a:prstGeom prst="rect">
            <a:avLst/>
          </a:prstGeom>
          <a:noFill/>
          <a:ln>
            <a:noFill/>
          </a:ln>
        </p:spPr>
        <p:txBody>
          <a:bodyPr spcFirstLastPara="1" wrap="square" lIns="0" tIns="0" rIns="0" bIns="0" anchor="ctr" anchorCtr="0">
            <a:noAutofit/>
          </a:bodyPr>
          <a:lstStyle>
            <a:lvl1pPr marR="0" lvl="0" algn="l">
              <a:lnSpc>
                <a:spcPct val="90000"/>
              </a:lnSpc>
              <a:spcBef>
                <a:spcPts val="0"/>
              </a:spcBef>
              <a:spcAft>
                <a:spcPts val="0"/>
              </a:spcAft>
              <a:buClr>
                <a:srgbClr val="0065A4"/>
              </a:buClr>
              <a:buSzPts val="3200"/>
              <a:buFont typeface="Calibri"/>
              <a:buNone/>
              <a:defRPr sz="3200" b="0" i="0" u="none" strike="noStrike" cap="none">
                <a:solidFill>
                  <a:srgbClr val="0065A4"/>
                </a:solidFill>
                <a:latin typeface="Calibri"/>
                <a:ea typeface="Calibri"/>
                <a:cs typeface="Calibri"/>
                <a:sym typeface="Calibri"/>
              </a:defRPr>
            </a:lvl1pPr>
            <a:lvl2pPr lvl="1" algn="l">
              <a:lnSpc>
                <a:spcPct val="100000"/>
              </a:lnSpc>
              <a:spcBef>
                <a:spcPts val="0"/>
              </a:spcBef>
              <a:spcAft>
                <a:spcPts val="0"/>
              </a:spcAft>
              <a:buSzPts val="3700"/>
              <a:buNone/>
              <a:defRPr sz="2400"/>
            </a:lvl2pPr>
            <a:lvl3pPr lvl="2" algn="l">
              <a:lnSpc>
                <a:spcPct val="100000"/>
              </a:lnSpc>
              <a:spcBef>
                <a:spcPts val="0"/>
              </a:spcBef>
              <a:spcAft>
                <a:spcPts val="0"/>
              </a:spcAft>
              <a:buSzPts val="3700"/>
              <a:buNone/>
              <a:defRPr sz="2400"/>
            </a:lvl3pPr>
            <a:lvl4pPr lvl="3" algn="l">
              <a:lnSpc>
                <a:spcPct val="100000"/>
              </a:lnSpc>
              <a:spcBef>
                <a:spcPts val="0"/>
              </a:spcBef>
              <a:spcAft>
                <a:spcPts val="0"/>
              </a:spcAft>
              <a:buSzPts val="3700"/>
              <a:buNone/>
              <a:defRPr sz="2400"/>
            </a:lvl4pPr>
            <a:lvl5pPr lvl="4" algn="l">
              <a:lnSpc>
                <a:spcPct val="100000"/>
              </a:lnSpc>
              <a:spcBef>
                <a:spcPts val="0"/>
              </a:spcBef>
              <a:spcAft>
                <a:spcPts val="0"/>
              </a:spcAft>
              <a:buSzPts val="3700"/>
              <a:buNone/>
              <a:defRPr sz="2400"/>
            </a:lvl5pPr>
            <a:lvl6pPr lvl="5" algn="l">
              <a:lnSpc>
                <a:spcPct val="100000"/>
              </a:lnSpc>
              <a:spcBef>
                <a:spcPts val="0"/>
              </a:spcBef>
              <a:spcAft>
                <a:spcPts val="0"/>
              </a:spcAft>
              <a:buSzPts val="3700"/>
              <a:buNone/>
              <a:defRPr sz="2400"/>
            </a:lvl6pPr>
            <a:lvl7pPr lvl="6" algn="l">
              <a:lnSpc>
                <a:spcPct val="100000"/>
              </a:lnSpc>
              <a:spcBef>
                <a:spcPts val="0"/>
              </a:spcBef>
              <a:spcAft>
                <a:spcPts val="0"/>
              </a:spcAft>
              <a:buSzPts val="3700"/>
              <a:buNone/>
              <a:defRPr sz="2400"/>
            </a:lvl7pPr>
            <a:lvl8pPr lvl="7" algn="l">
              <a:lnSpc>
                <a:spcPct val="100000"/>
              </a:lnSpc>
              <a:spcBef>
                <a:spcPts val="0"/>
              </a:spcBef>
              <a:spcAft>
                <a:spcPts val="0"/>
              </a:spcAft>
              <a:buSzPts val="3700"/>
              <a:buNone/>
              <a:defRPr sz="2400"/>
            </a:lvl8pPr>
            <a:lvl9pPr lvl="8" algn="l">
              <a:lnSpc>
                <a:spcPct val="100000"/>
              </a:lnSpc>
              <a:spcBef>
                <a:spcPts val="0"/>
              </a:spcBef>
              <a:spcAft>
                <a:spcPts val="0"/>
              </a:spcAft>
              <a:buSzPts val="3700"/>
              <a:buNone/>
              <a:defRPr sz="2400"/>
            </a:lvl9pPr>
          </a:lstStyle>
          <a:p>
            <a:endParaRPr/>
          </a:p>
        </p:txBody>
      </p:sp>
      <p:sp>
        <p:nvSpPr>
          <p:cNvPr id="161" name="Google Shape;161;p32"/>
          <p:cNvSpPr txBox="1">
            <a:spLocks noGrp="1"/>
          </p:cNvSpPr>
          <p:nvPr>
            <p:ph type="sldNum" idx="12"/>
          </p:nvPr>
        </p:nvSpPr>
        <p:spPr>
          <a:xfrm>
            <a:off x="8827006" y="6400800"/>
            <a:ext cx="3027600" cy="366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p32"/>
          <p:cNvSpPr txBox="1">
            <a:spLocks noGrp="1"/>
          </p:cNvSpPr>
          <p:nvPr>
            <p:ph type="body" idx="1"/>
          </p:nvPr>
        </p:nvSpPr>
        <p:spPr>
          <a:xfrm>
            <a:off x="609597" y="121920"/>
            <a:ext cx="5700000" cy="731700"/>
          </a:xfrm>
          <a:prstGeom prst="rect">
            <a:avLst/>
          </a:prstGeom>
          <a:noFill/>
          <a:ln>
            <a:noFill/>
          </a:ln>
        </p:spPr>
        <p:txBody>
          <a:bodyPr spcFirstLastPara="1" wrap="square" lIns="121900" tIns="60925" rIns="121900" bIns="60925" anchor="ctr" anchorCtr="0">
            <a:noAutofit/>
          </a:bodyPr>
          <a:lstStyle>
            <a:lvl1pPr marL="457200" marR="0" lvl="0" indent="-228600" algn="l">
              <a:lnSpc>
                <a:spcPct val="90000"/>
              </a:lnSpc>
              <a:spcBef>
                <a:spcPts val="1300"/>
              </a:spcBef>
              <a:spcAft>
                <a:spcPts val="0"/>
              </a:spcAft>
              <a:buClr>
                <a:schemeClr val="lt1"/>
              </a:buClr>
              <a:buSzPts val="2100"/>
              <a:buFont typeface="Arial"/>
              <a:buNone/>
              <a:defRPr sz="2100" b="0" i="0" u="none" strike="noStrike" cap="none">
                <a:solidFill>
                  <a:schemeClr val="lt1"/>
                </a:solidFill>
                <a:latin typeface="Calibri"/>
                <a:ea typeface="Calibri"/>
                <a:cs typeface="Calibri"/>
                <a:sym typeface="Calibri"/>
              </a:defRPr>
            </a:lvl1pPr>
            <a:lvl2pPr marL="914400" marR="0" lvl="1" indent="-431800" algn="l">
              <a:lnSpc>
                <a:spcPct val="90000"/>
              </a:lnSpc>
              <a:spcBef>
                <a:spcPts val="21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a:lnSpc>
                <a:spcPct val="90000"/>
              </a:lnSpc>
              <a:spcBef>
                <a:spcPts val="21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a:lnSpc>
                <a:spcPct val="90000"/>
              </a:lnSpc>
              <a:spcBef>
                <a:spcPts val="2100"/>
              </a:spcBef>
              <a:spcAft>
                <a:spcPts val="210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63" name="Google Shape;163;p32"/>
          <p:cNvSpPr txBox="1">
            <a:spLocks noGrp="1"/>
          </p:cNvSpPr>
          <p:nvPr>
            <p:ph type="body" idx="2"/>
          </p:nvPr>
        </p:nvSpPr>
        <p:spPr>
          <a:xfrm>
            <a:off x="463296" y="2560320"/>
            <a:ext cx="10972800" cy="3657600"/>
          </a:xfrm>
          <a:prstGeom prst="rect">
            <a:avLst/>
          </a:prstGeom>
          <a:noFill/>
          <a:ln>
            <a:noFill/>
          </a:ln>
        </p:spPr>
        <p:txBody>
          <a:bodyPr spcFirstLastPara="1" wrap="square" lIns="0" tIns="60925" rIns="0" bIns="60925" anchor="t" anchorCtr="0">
            <a:noAutofit/>
          </a:bodyPr>
          <a:lstStyle>
            <a:lvl1pPr marL="457200" marR="0" lvl="0" indent="-381000" algn="l">
              <a:lnSpc>
                <a:spcPct val="105000"/>
              </a:lnSpc>
              <a:spcBef>
                <a:spcPts val="0"/>
              </a:spcBef>
              <a:spcAft>
                <a:spcPts val="0"/>
              </a:spcAft>
              <a:buClr>
                <a:srgbClr val="007CC3"/>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a:lnSpc>
                <a:spcPct val="90000"/>
              </a:lnSpc>
              <a:spcBef>
                <a:spcPts val="2100"/>
              </a:spcBef>
              <a:spcAft>
                <a:spcPts val="0"/>
              </a:spcAft>
              <a:buClr>
                <a:schemeClr val="dk1"/>
              </a:buClr>
              <a:buSzPts val="2100"/>
              <a:buFont typeface="Noto Sans"/>
              <a:buChar char="▪"/>
              <a:defRPr sz="2100" b="0" i="0" u="none" strike="noStrike" cap="none">
                <a:solidFill>
                  <a:schemeClr val="dk1"/>
                </a:solidFill>
                <a:latin typeface="Calibri"/>
                <a:ea typeface="Calibri"/>
                <a:cs typeface="Calibri"/>
                <a:sym typeface="Calibri"/>
              </a:defRPr>
            </a:lvl2pPr>
            <a:lvl3pPr marL="1371600" marR="0" lvl="2" indent="-311150" algn="l">
              <a:lnSpc>
                <a:spcPct val="90000"/>
              </a:lnSpc>
              <a:spcBef>
                <a:spcPts val="400"/>
              </a:spcBef>
              <a:spcAft>
                <a:spcPts val="0"/>
              </a:spcAft>
              <a:buClr>
                <a:schemeClr val="dk1"/>
              </a:buClr>
              <a:buSzPts val="1300"/>
              <a:buFont typeface="Noto Sans"/>
              <a:buChar char="⮚"/>
              <a:defRPr sz="1900" b="0" i="0" u="none" strike="noStrike" cap="none">
                <a:solidFill>
                  <a:schemeClr val="dk1"/>
                </a:solidFill>
                <a:latin typeface="Calibri"/>
                <a:ea typeface="Calibri"/>
                <a:cs typeface="Calibri"/>
                <a:sym typeface="Calibri"/>
              </a:defRPr>
            </a:lvl3pPr>
            <a:lvl4pPr marL="1828800" marR="0" lvl="3" indent="-311150" algn="l">
              <a:lnSpc>
                <a:spcPct val="300000"/>
              </a:lnSpc>
              <a:spcBef>
                <a:spcPts val="400"/>
              </a:spcBef>
              <a:spcAft>
                <a:spcPts val="0"/>
              </a:spcAft>
              <a:buClr>
                <a:srgbClr val="52469C"/>
              </a:buClr>
              <a:buSzPts val="1300"/>
              <a:buFont typeface="Courier New"/>
              <a:buChar char="o"/>
              <a:defRPr sz="1900" b="0" i="0" u="none" strike="noStrike" cap="none">
                <a:solidFill>
                  <a:srgbClr val="52469C"/>
                </a:solidFill>
                <a:latin typeface="Calibri"/>
                <a:ea typeface="Calibri"/>
                <a:cs typeface="Calibri"/>
                <a:sym typeface="Calibri"/>
              </a:defRPr>
            </a:lvl4pPr>
            <a:lvl5pPr marL="2286000" marR="0" lvl="4" indent="-381000" algn="l">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a:lnSpc>
                <a:spcPct val="90000"/>
              </a:lnSpc>
              <a:spcBef>
                <a:spcPts val="2100"/>
              </a:spcBef>
              <a:spcAft>
                <a:spcPts val="210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Text Slide">
  <p:cSld name="Content Text Slide">
    <p:spTree>
      <p:nvGrpSpPr>
        <p:cNvPr id="1" name="Shape 164"/>
        <p:cNvGrpSpPr/>
        <p:nvPr/>
      </p:nvGrpSpPr>
      <p:grpSpPr>
        <a:xfrm>
          <a:off x="0" y="0"/>
          <a:ext cx="0" cy="0"/>
          <a:chOff x="0" y="0"/>
          <a:chExt cx="0" cy="0"/>
        </a:xfrm>
      </p:grpSpPr>
      <p:sp>
        <p:nvSpPr>
          <p:cNvPr id="165" name="Google Shape;165;p33"/>
          <p:cNvSpPr txBox="1">
            <a:spLocks noGrp="1"/>
          </p:cNvSpPr>
          <p:nvPr>
            <p:ph type="ctrTitle"/>
          </p:nvPr>
        </p:nvSpPr>
        <p:spPr>
          <a:xfrm>
            <a:off x="609600" y="365760"/>
            <a:ext cx="8534400" cy="1219200"/>
          </a:xfrm>
          <a:prstGeom prst="rect">
            <a:avLst/>
          </a:prstGeom>
          <a:noFill/>
          <a:ln>
            <a:noFill/>
          </a:ln>
        </p:spPr>
        <p:txBody>
          <a:bodyPr spcFirstLastPara="1" wrap="square" lIns="0" tIns="0" rIns="0" bIns="0" anchor="ctr" anchorCtr="0">
            <a:noAutofit/>
          </a:bodyPr>
          <a:lstStyle>
            <a:lvl1pPr marR="0" lvl="0" algn="l">
              <a:lnSpc>
                <a:spcPct val="90000"/>
              </a:lnSpc>
              <a:spcBef>
                <a:spcPts val="0"/>
              </a:spcBef>
              <a:spcAft>
                <a:spcPts val="0"/>
              </a:spcAft>
              <a:buClr>
                <a:srgbClr val="0065A4"/>
              </a:buClr>
              <a:buSzPts val="3200"/>
              <a:buFont typeface="Calibri"/>
              <a:buNone/>
              <a:defRPr sz="3200" b="0" i="0" u="none" strike="noStrike" cap="none">
                <a:solidFill>
                  <a:srgbClr val="0065A4"/>
                </a:solidFill>
                <a:latin typeface="Calibri"/>
                <a:ea typeface="Calibri"/>
                <a:cs typeface="Calibri"/>
                <a:sym typeface="Calibri"/>
              </a:defRPr>
            </a:lvl1pPr>
            <a:lvl2pPr lvl="1" algn="l">
              <a:lnSpc>
                <a:spcPct val="100000"/>
              </a:lnSpc>
              <a:spcBef>
                <a:spcPts val="0"/>
              </a:spcBef>
              <a:spcAft>
                <a:spcPts val="0"/>
              </a:spcAft>
              <a:buSzPts val="3700"/>
              <a:buNone/>
              <a:defRPr sz="2400"/>
            </a:lvl2pPr>
            <a:lvl3pPr lvl="2" algn="l">
              <a:lnSpc>
                <a:spcPct val="100000"/>
              </a:lnSpc>
              <a:spcBef>
                <a:spcPts val="0"/>
              </a:spcBef>
              <a:spcAft>
                <a:spcPts val="0"/>
              </a:spcAft>
              <a:buSzPts val="3700"/>
              <a:buNone/>
              <a:defRPr sz="2400"/>
            </a:lvl3pPr>
            <a:lvl4pPr lvl="3" algn="l">
              <a:lnSpc>
                <a:spcPct val="100000"/>
              </a:lnSpc>
              <a:spcBef>
                <a:spcPts val="0"/>
              </a:spcBef>
              <a:spcAft>
                <a:spcPts val="0"/>
              </a:spcAft>
              <a:buSzPts val="3700"/>
              <a:buNone/>
              <a:defRPr sz="2400"/>
            </a:lvl4pPr>
            <a:lvl5pPr lvl="4" algn="l">
              <a:lnSpc>
                <a:spcPct val="100000"/>
              </a:lnSpc>
              <a:spcBef>
                <a:spcPts val="0"/>
              </a:spcBef>
              <a:spcAft>
                <a:spcPts val="0"/>
              </a:spcAft>
              <a:buSzPts val="3700"/>
              <a:buNone/>
              <a:defRPr sz="2400"/>
            </a:lvl5pPr>
            <a:lvl6pPr lvl="5" algn="l">
              <a:lnSpc>
                <a:spcPct val="100000"/>
              </a:lnSpc>
              <a:spcBef>
                <a:spcPts val="0"/>
              </a:spcBef>
              <a:spcAft>
                <a:spcPts val="0"/>
              </a:spcAft>
              <a:buSzPts val="3700"/>
              <a:buNone/>
              <a:defRPr sz="2400"/>
            </a:lvl6pPr>
            <a:lvl7pPr lvl="6" algn="l">
              <a:lnSpc>
                <a:spcPct val="100000"/>
              </a:lnSpc>
              <a:spcBef>
                <a:spcPts val="0"/>
              </a:spcBef>
              <a:spcAft>
                <a:spcPts val="0"/>
              </a:spcAft>
              <a:buSzPts val="3700"/>
              <a:buNone/>
              <a:defRPr sz="2400"/>
            </a:lvl7pPr>
            <a:lvl8pPr lvl="7" algn="l">
              <a:lnSpc>
                <a:spcPct val="100000"/>
              </a:lnSpc>
              <a:spcBef>
                <a:spcPts val="0"/>
              </a:spcBef>
              <a:spcAft>
                <a:spcPts val="0"/>
              </a:spcAft>
              <a:buSzPts val="3700"/>
              <a:buNone/>
              <a:defRPr sz="2400"/>
            </a:lvl8pPr>
            <a:lvl9pPr lvl="8" algn="l">
              <a:lnSpc>
                <a:spcPct val="100000"/>
              </a:lnSpc>
              <a:spcBef>
                <a:spcPts val="0"/>
              </a:spcBef>
              <a:spcAft>
                <a:spcPts val="0"/>
              </a:spcAft>
              <a:buSzPts val="3700"/>
              <a:buNone/>
              <a:defRPr sz="2400"/>
            </a:lvl9pPr>
          </a:lstStyle>
          <a:p>
            <a:endParaRPr/>
          </a:p>
        </p:txBody>
      </p:sp>
      <p:sp>
        <p:nvSpPr>
          <p:cNvPr id="166" name="Google Shape;166;p33"/>
          <p:cNvSpPr txBox="1">
            <a:spLocks noGrp="1"/>
          </p:cNvSpPr>
          <p:nvPr>
            <p:ph type="sldNum" idx="12"/>
          </p:nvPr>
        </p:nvSpPr>
        <p:spPr>
          <a:xfrm>
            <a:off x="8827006" y="6400800"/>
            <a:ext cx="3076500" cy="366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7" name="Google Shape;167;p33"/>
          <p:cNvSpPr txBox="1">
            <a:spLocks noGrp="1"/>
          </p:cNvSpPr>
          <p:nvPr>
            <p:ph type="body" idx="1"/>
          </p:nvPr>
        </p:nvSpPr>
        <p:spPr>
          <a:xfrm>
            <a:off x="463296" y="1828800"/>
            <a:ext cx="10972800" cy="4511100"/>
          </a:xfrm>
          <a:prstGeom prst="rect">
            <a:avLst/>
          </a:prstGeom>
          <a:noFill/>
          <a:ln>
            <a:noFill/>
          </a:ln>
        </p:spPr>
        <p:txBody>
          <a:bodyPr spcFirstLastPara="1" wrap="square" lIns="0" tIns="60925" rIns="0" bIns="60925" anchor="t" anchorCtr="0">
            <a:noAutofit/>
          </a:bodyPr>
          <a:lstStyle>
            <a:lvl1pPr marL="457200" marR="0" lvl="0" indent="-381000" algn="l">
              <a:lnSpc>
                <a:spcPct val="105000"/>
              </a:lnSpc>
              <a:spcBef>
                <a:spcPts val="0"/>
              </a:spcBef>
              <a:spcAft>
                <a:spcPts val="0"/>
              </a:spcAft>
              <a:buClr>
                <a:srgbClr val="007CC3"/>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a:lnSpc>
                <a:spcPct val="90000"/>
              </a:lnSpc>
              <a:spcBef>
                <a:spcPts val="2100"/>
              </a:spcBef>
              <a:spcAft>
                <a:spcPts val="0"/>
              </a:spcAft>
              <a:buClr>
                <a:schemeClr val="dk1"/>
              </a:buClr>
              <a:buSzPts val="2100"/>
              <a:buFont typeface="Noto Sans"/>
              <a:buChar char="▪"/>
              <a:defRPr sz="2100" b="0" i="0" u="none" strike="noStrike" cap="none">
                <a:solidFill>
                  <a:schemeClr val="dk1"/>
                </a:solidFill>
                <a:latin typeface="Calibri"/>
                <a:ea typeface="Calibri"/>
                <a:cs typeface="Calibri"/>
                <a:sym typeface="Calibri"/>
              </a:defRPr>
            </a:lvl2pPr>
            <a:lvl3pPr marL="1371600" marR="0" lvl="2" indent="-311150" algn="l">
              <a:lnSpc>
                <a:spcPct val="90000"/>
              </a:lnSpc>
              <a:spcBef>
                <a:spcPts val="400"/>
              </a:spcBef>
              <a:spcAft>
                <a:spcPts val="0"/>
              </a:spcAft>
              <a:buClr>
                <a:schemeClr val="dk1"/>
              </a:buClr>
              <a:buSzPts val="1300"/>
              <a:buFont typeface="Noto Sans"/>
              <a:buChar char="⮚"/>
              <a:defRPr sz="1900" b="0" i="0" u="none" strike="noStrike" cap="none">
                <a:solidFill>
                  <a:schemeClr val="dk1"/>
                </a:solidFill>
                <a:latin typeface="Calibri"/>
                <a:ea typeface="Calibri"/>
                <a:cs typeface="Calibri"/>
                <a:sym typeface="Calibri"/>
              </a:defRPr>
            </a:lvl3pPr>
            <a:lvl4pPr marL="1828800" marR="0" lvl="3" indent="-311150" algn="l">
              <a:lnSpc>
                <a:spcPct val="300000"/>
              </a:lnSpc>
              <a:spcBef>
                <a:spcPts val="400"/>
              </a:spcBef>
              <a:spcAft>
                <a:spcPts val="0"/>
              </a:spcAft>
              <a:buClr>
                <a:srgbClr val="52469C"/>
              </a:buClr>
              <a:buSzPts val="1300"/>
              <a:buFont typeface="Courier New"/>
              <a:buChar char="o"/>
              <a:defRPr sz="1900" b="0" i="0" u="none" strike="noStrike" cap="none">
                <a:solidFill>
                  <a:srgbClr val="52469C"/>
                </a:solidFill>
                <a:latin typeface="Calibri"/>
                <a:ea typeface="Calibri"/>
                <a:cs typeface="Calibri"/>
                <a:sym typeface="Calibri"/>
              </a:defRPr>
            </a:lvl4pPr>
            <a:lvl5pPr marL="2286000" marR="0" lvl="4" indent="-381000" algn="l">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a:lnSpc>
                <a:spcPct val="90000"/>
              </a:lnSpc>
              <a:spcBef>
                <a:spcPts val="2100"/>
              </a:spcBef>
              <a:spcAft>
                <a:spcPts val="210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Section Master">
  <p:cSld name="3_Section Master">
    <p:bg>
      <p:bgPr>
        <a:solidFill>
          <a:srgbClr val="175E54"/>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a:off x="1524000" y="2875797"/>
            <a:ext cx="9144000" cy="10854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Source Sans Pro"/>
              <a:buNone/>
              <a:defRPr sz="6000" b="1" i="0">
                <a:solidFill>
                  <a:schemeClr val="lt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4" name="Google Shape;24;p4"/>
          <p:cNvCxnSpPr/>
          <p:nvPr/>
        </p:nvCxnSpPr>
        <p:spPr>
          <a:xfrm>
            <a:off x="558800" y="4455491"/>
            <a:ext cx="11074400" cy="0"/>
          </a:xfrm>
          <a:prstGeom prst="straightConnector1">
            <a:avLst/>
          </a:prstGeom>
          <a:noFill/>
          <a:ln w="38100" cap="flat" cmpd="sng">
            <a:solidFill>
              <a:schemeClr val="lt1"/>
            </a:solidFill>
            <a:prstDash val="solid"/>
            <a:miter lim="800000"/>
            <a:headEnd type="none" w="sm" len="sm"/>
            <a:tailEnd type="none" w="sm" len="sm"/>
          </a:ln>
        </p:spPr>
      </p:cxnSp>
      <p:cxnSp>
        <p:nvCxnSpPr>
          <p:cNvPr id="25" name="Google Shape;25;p4"/>
          <p:cNvCxnSpPr/>
          <p:nvPr/>
        </p:nvCxnSpPr>
        <p:spPr>
          <a:xfrm>
            <a:off x="558800" y="2381525"/>
            <a:ext cx="11074400" cy="0"/>
          </a:xfrm>
          <a:prstGeom prst="straightConnector1">
            <a:avLst/>
          </a:prstGeom>
          <a:noFill/>
          <a:ln w="38100" cap="flat" cmpd="sng">
            <a:solidFill>
              <a:schemeClr val="lt1"/>
            </a:solidFill>
            <a:prstDash val="solid"/>
            <a:miter lim="800000"/>
            <a:headEnd type="none" w="sm" len="sm"/>
            <a:tailEnd type="none" w="sm" len="sm"/>
          </a:ln>
        </p:spPr>
      </p:cxnSp>
      <p:sp>
        <p:nvSpPr>
          <p:cNvPr id="26" name="Google Shape;26;p4"/>
          <p:cNvSpPr txBox="1"/>
          <p:nvPr/>
        </p:nvSpPr>
        <p:spPr>
          <a:xfrm>
            <a:off x="11145077" y="6477000"/>
            <a:ext cx="954847" cy="3059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Source Sans Pro"/>
                <a:ea typeface="Source Sans Pro"/>
                <a:cs typeface="Source Sans Pro"/>
                <a:sym typeface="Source Sans Pro"/>
              </a:rPr>
              <a:t>#AHG22</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1 1 1">
  <p:cSld name="BLANK_1_1">
    <p:spTree>
      <p:nvGrpSpPr>
        <p:cNvPr id="1" name="Shape 168"/>
        <p:cNvGrpSpPr/>
        <p:nvPr/>
      </p:nvGrpSpPr>
      <p:grpSpPr>
        <a:xfrm>
          <a:off x="0" y="0"/>
          <a:ext cx="0" cy="0"/>
          <a:chOff x="0" y="0"/>
          <a:chExt cx="0" cy="0"/>
        </a:xfrm>
      </p:grpSpPr>
      <p:sp>
        <p:nvSpPr>
          <p:cNvPr id="169" name="Google Shape;169;p3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2">
  <p:cSld name="BLANK_2">
    <p:spTree>
      <p:nvGrpSpPr>
        <p:cNvPr id="1" name="Shape 170"/>
        <p:cNvGrpSpPr/>
        <p:nvPr/>
      </p:nvGrpSpPr>
      <p:grpSpPr>
        <a:xfrm>
          <a:off x="0" y="0"/>
          <a:ext cx="0" cy="0"/>
          <a:chOff x="0" y="0"/>
          <a:chExt cx="0" cy="0"/>
        </a:xfrm>
      </p:grpSpPr>
      <p:sp>
        <p:nvSpPr>
          <p:cNvPr id="171" name="Google Shape;171;p3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6"/>
        <p:cNvGrpSpPr/>
        <p:nvPr/>
      </p:nvGrpSpPr>
      <p:grpSpPr>
        <a:xfrm>
          <a:off x="0" y="0"/>
          <a:ext cx="0" cy="0"/>
          <a:chOff x="0" y="0"/>
          <a:chExt cx="0" cy="0"/>
        </a:xfrm>
      </p:grpSpPr>
      <p:sp>
        <p:nvSpPr>
          <p:cNvPr id="177" name="Google Shape;177;p37"/>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78" name="Google Shape;178;p37"/>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79" name="Google Shape;179;p3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0"/>
        <p:cNvGrpSpPr/>
        <p:nvPr/>
      </p:nvGrpSpPr>
      <p:grpSpPr>
        <a:xfrm>
          <a:off x="0" y="0"/>
          <a:ext cx="0" cy="0"/>
          <a:chOff x="0" y="0"/>
          <a:chExt cx="0" cy="0"/>
        </a:xfrm>
      </p:grpSpPr>
      <p:sp>
        <p:nvSpPr>
          <p:cNvPr id="181" name="Google Shape;181;p3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82" name="Google Shape;182;p3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183" name="Google Shape;183;p3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4"/>
        <p:cNvGrpSpPr/>
        <p:nvPr/>
      </p:nvGrpSpPr>
      <p:grpSpPr>
        <a:xfrm>
          <a:off x="0" y="0"/>
          <a:ext cx="0" cy="0"/>
          <a:chOff x="0" y="0"/>
          <a:chExt cx="0" cy="0"/>
        </a:xfrm>
      </p:grpSpPr>
      <p:sp>
        <p:nvSpPr>
          <p:cNvPr id="185" name="Google Shape;185;p39"/>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86" name="Google Shape;186;p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7"/>
        <p:cNvGrpSpPr/>
        <p:nvPr/>
      </p:nvGrpSpPr>
      <p:grpSpPr>
        <a:xfrm>
          <a:off x="0" y="0"/>
          <a:ext cx="0" cy="0"/>
          <a:chOff x="0" y="0"/>
          <a:chExt cx="0" cy="0"/>
        </a:xfrm>
      </p:grpSpPr>
      <p:sp>
        <p:nvSpPr>
          <p:cNvPr id="188" name="Google Shape;188;p4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89" name="Google Shape;189;p40"/>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190" name="Google Shape;190;p40"/>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191" name="Google Shape;191;p4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2"/>
        <p:cNvGrpSpPr/>
        <p:nvPr/>
      </p:nvGrpSpPr>
      <p:grpSpPr>
        <a:xfrm>
          <a:off x="0" y="0"/>
          <a:ext cx="0" cy="0"/>
          <a:chOff x="0" y="0"/>
          <a:chExt cx="0" cy="0"/>
        </a:xfrm>
      </p:grpSpPr>
      <p:sp>
        <p:nvSpPr>
          <p:cNvPr id="193" name="Google Shape;193;p4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94" name="Google Shape;194;p4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5"/>
        <p:cNvGrpSpPr/>
        <p:nvPr/>
      </p:nvGrpSpPr>
      <p:grpSpPr>
        <a:xfrm>
          <a:off x="0" y="0"/>
          <a:ext cx="0" cy="0"/>
          <a:chOff x="0" y="0"/>
          <a:chExt cx="0" cy="0"/>
        </a:xfrm>
      </p:grpSpPr>
      <p:sp>
        <p:nvSpPr>
          <p:cNvPr id="196" name="Google Shape;196;p42"/>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197" name="Google Shape;197;p42"/>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198" name="Google Shape;198;p4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9"/>
        <p:cNvGrpSpPr/>
        <p:nvPr/>
      </p:nvGrpSpPr>
      <p:grpSpPr>
        <a:xfrm>
          <a:off x="0" y="0"/>
          <a:ext cx="0" cy="0"/>
          <a:chOff x="0" y="0"/>
          <a:chExt cx="0" cy="0"/>
        </a:xfrm>
      </p:grpSpPr>
      <p:sp>
        <p:nvSpPr>
          <p:cNvPr id="200" name="Google Shape;200;p43"/>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201" name="Google Shape;201;p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2"/>
        <p:cNvGrpSpPr/>
        <p:nvPr/>
      </p:nvGrpSpPr>
      <p:grpSpPr>
        <a:xfrm>
          <a:off x="0" y="0"/>
          <a:ext cx="0" cy="0"/>
          <a:chOff x="0" y="0"/>
          <a:chExt cx="0" cy="0"/>
        </a:xfrm>
      </p:grpSpPr>
      <p:sp>
        <p:nvSpPr>
          <p:cNvPr id="203" name="Google Shape;203;p4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4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205" name="Google Shape;205;p4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6" name="Google Shape;206;p4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07" name="Google Shape;207;p4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Section Master">
  <p:cSld name="4_Section Master">
    <p:bg>
      <p:bgPr>
        <a:solidFill>
          <a:srgbClr val="013243"/>
        </a:solid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1524000" y="2875797"/>
            <a:ext cx="9144000" cy="10854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Source Sans Pro"/>
              <a:buNone/>
              <a:defRPr sz="6000" b="1" i="0">
                <a:solidFill>
                  <a:schemeClr val="lt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9" name="Google Shape;29;p5"/>
          <p:cNvCxnSpPr/>
          <p:nvPr/>
        </p:nvCxnSpPr>
        <p:spPr>
          <a:xfrm>
            <a:off x="558800" y="4455491"/>
            <a:ext cx="11074400" cy="0"/>
          </a:xfrm>
          <a:prstGeom prst="straightConnector1">
            <a:avLst/>
          </a:prstGeom>
          <a:noFill/>
          <a:ln w="38100" cap="flat" cmpd="sng">
            <a:solidFill>
              <a:schemeClr val="lt1"/>
            </a:solidFill>
            <a:prstDash val="solid"/>
            <a:miter lim="800000"/>
            <a:headEnd type="none" w="sm" len="sm"/>
            <a:tailEnd type="none" w="sm" len="sm"/>
          </a:ln>
        </p:spPr>
      </p:cxnSp>
      <p:cxnSp>
        <p:nvCxnSpPr>
          <p:cNvPr id="30" name="Google Shape;30;p5"/>
          <p:cNvCxnSpPr/>
          <p:nvPr/>
        </p:nvCxnSpPr>
        <p:spPr>
          <a:xfrm>
            <a:off x="558800" y="2381525"/>
            <a:ext cx="11074400" cy="0"/>
          </a:xfrm>
          <a:prstGeom prst="straightConnector1">
            <a:avLst/>
          </a:prstGeom>
          <a:noFill/>
          <a:ln w="38100" cap="flat" cmpd="sng">
            <a:solidFill>
              <a:schemeClr val="lt1"/>
            </a:solidFill>
            <a:prstDash val="solid"/>
            <a:miter lim="800000"/>
            <a:headEnd type="none" w="sm" len="sm"/>
            <a:tailEnd type="none" w="sm" len="sm"/>
          </a:ln>
        </p:spPr>
      </p:cxnSp>
      <p:sp>
        <p:nvSpPr>
          <p:cNvPr id="31" name="Google Shape;31;p5"/>
          <p:cNvSpPr txBox="1"/>
          <p:nvPr/>
        </p:nvSpPr>
        <p:spPr>
          <a:xfrm>
            <a:off x="11145077" y="6477000"/>
            <a:ext cx="954847" cy="3059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Source Sans Pro"/>
                <a:ea typeface="Source Sans Pro"/>
                <a:cs typeface="Source Sans Pro"/>
                <a:sym typeface="Source Sans Pro"/>
              </a:rPr>
              <a:t>#AHG22</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8"/>
        <p:cNvGrpSpPr/>
        <p:nvPr/>
      </p:nvGrpSpPr>
      <p:grpSpPr>
        <a:xfrm>
          <a:off x="0" y="0"/>
          <a:ext cx="0" cy="0"/>
          <a:chOff x="0" y="0"/>
          <a:chExt cx="0" cy="0"/>
        </a:xfrm>
      </p:grpSpPr>
      <p:sp>
        <p:nvSpPr>
          <p:cNvPr id="209" name="Google Shape;209;p45"/>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210" name="Google Shape;210;p4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1"/>
        <p:cNvGrpSpPr/>
        <p:nvPr/>
      </p:nvGrpSpPr>
      <p:grpSpPr>
        <a:xfrm>
          <a:off x="0" y="0"/>
          <a:ext cx="0" cy="0"/>
          <a:chOff x="0" y="0"/>
          <a:chExt cx="0" cy="0"/>
        </a:xfrm>
      </p:grpSpPr>
      <p:sp>
        <p:nvSpPr>
          <p:cNvPr id="212" name="Google Shape;212;p46"/>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213" name="Google Shape;213;p46"/>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214" name="Google Shape;214;p4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p4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5">
  <p:cSld name="Title and Content_5">
    <p:spTree>
      <p:nvGrpSpPr>
        <p:cNvPr id="1" name="Shape 217"/>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cSld name="Title and Content_6">
    <p:spTree>
      <p:nvGrpSpPr>
        <p:cNvPr id="1" name="Shape 218"/>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Divider - Slate Dark">
  <p:cSld name="SECTION_HEADER_1">
    <p:bg>
      <p:bgPr>
        <a:solidFill>
          <a:srgbClr val="232937"/>
        </a:solidFill>
        <a:effectLst/>
      </p:bgPr>
    </p:bg>
    <p:spTree>
      <p:nvGrpSpPr>
        <p:cNvPr id="1" name="Shape 219"/>
        <p:cNvGrpSpPr/>
        <p:nvPr/>
      </p:nvGrpSpPr>
      <p:grpSpPr>
        <a:xfrm>
          <a:off x="0" y="0"/>
          <a:ext cx="0" cy="0"/>
          <a:chOff x="0" y="0"/>
          <a:chExt cx="0" cy="0"/>
        </a:xfrm>
      </p:grpSpPr>
      <p:sp>
        <p:nvSpPr>
          <p:cNvPr id="220" name="Google Shape;220;p5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21" name="Google Shape;221;p50"/>
          <p:cNvPicPr preferRelativeResize="0"/>
          <p:nvPr/>
        </p:nvPicPr>
        <p:blipFill rotWithShape="1">
          <a:blip r:embed="rId2">
            <a:alphaModFix/>
          </a:blip>
          <a:srcRect/>
          <a:stretch/>
        </p:blipFill>
        <p:spPr>
          <a:xfrm>
            <a:off x="10218934" y="361601"/>
            <a:ext cx="1602534" cy="317133"/>
          </a:xfrm>
          <a:prstGeom prst="rect">
            <a:avLst/>
          </a:prstGeom>
          <a:noFill/>
          <a:ln>
            <a:noFill/>
          </a:ln>
        </p:spPr>
      </p:pic>
      <p:sp>
        <p:nvSpPr>
          <p:cNvPr id="222" name="Google Shape;222;p50"/>
          <p:cNvSpPr txBox="1">
            <a:spLocks noGrp="1"/>
          </p:cNvSpPr>
          <p:nvPr>
            <p:ph type="title"/>
          </p:nvPr>
        </p:nvSpPr>
        <p:spPr>
          <a:xfrm>
            <a:off x="820133" y="2867800"/>
            <a:ext cx="10476300" cy="1122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6400"/>
              <a:buNone/>
              <a:defRPr sz="6400">
                <a:solidFill>
                  <a:srgbClr val="FFFFFF"/>
                </a:solidFill>
              </a:defRPr>
            </a:lvl1pPr>
            <a:lvl2pPr lvl="1" algn="l">
              <a:lnSpc>
                <a:spcPct val="100000"/>
              </a:lnSpc>
              <a:spcBef>
                <a:spcPts val="0"/>
              </a:spcBef>
              <a:spcAft>
                <a:spcPts val="0"/>
              </a:spcAft>
              <a:buClr>
                <a:srgbClr val="FFFFFF"/>
              </a:buClr>
              <a:buSzPts val="6400"/>
              <a:buNone/>
              <a:defRPr sz="6400">
                <a:solidFill>
                  <a:srgbClr val="FFFFFF"/>
                </a:solidFill>
              </a:defRPr>
            </a:lvl2pPr>
            <a:lvl3pPr lvl="2" algn="l">
              <a:lnSpc>
                <a:spcPct val="100000"/>
              </a:lnSpc>
              <a:spcBef>
                <a:spcPts val="0"/>
              </a:spcBef>
              <a:spcAft>
                <a:spcPts val="0"/>
              </a:spcAft>
              <a:buClr>
                <a:srgbClr val="FFFFFF"/>
              </a:buClr>
              <a:buSzPts val="6400"/>
              <a:buNone/>
              <a:defRPr sz="6400">
                <a:solidFill>
                  <a:srgbClr val="FFFFFF"/>
                </a:solidFill>
              </a:defRPr>
            </a:lvl3pPr>
            <a:lvl4pPr lvl="3" algn="l">
              <a:lnSpc>
                <a:spcPct val="100000"/>
              </a:lnSpc>
              <a:spcBef>
                <a:spcPts val="0"/>
              </a:spcBef>
              <a:spcAft>
                <a:spcPts val="0"/>
              </a:spcAft>
              <a:buClr>
                <a:srgbClr val="FFFFFF"/>
              </a:buClr>
              <a:buSzPts val="6400"/>
              <a:buNone/>
              <a:defRPr sz="6400">
                <a:solidFill>
                  <a:srgbClr val="FFFFFF"/>
                </a:solidFill>
              </a:defRPr>
            </a:lvl4pPr>
            <a:lvl5pPr lvl="4" algn="l">
              <a:lnSpc>
                <a:spcPct val="100000"/>
              </a:lnSpc>
              <a:spcBef>
                <a:spcPts val="0"/>
              </a:spcBef>
              <a:spcAft>
                <a:spcPts val="0"/>
              </a:spcAft>
              <a:buClr>
                <a:srgbClr val="FFFFFF"/>
              </a:buClr>
              <a:buSzPts val="6400"/>
              <a:buNone/>
              <a:defRPr sz="6400">
                <a:solidFill>
                  <a:srgbClr val="FFFFFF"/>
                </a:solidFill>
              </a:defRPr>
            </a:lvl5pPr>
            <a:lvl6pPr lvl="5" algn="l">
              <a:lnSpc>
                <a:spcPct val="100000"/>
              </a:lnSpc>
              <a:spcBef>
                <a:spcPts val="0"/>
              </a:spcBef>
              <a:spcAft>
                <a:spcPts val="0"/>
              </a:spcAft>
              <a:buClr>
                <a:srgbClr val="FFFFFF"/>
              </a:buClr>
              <a:buSzPts val="6400"/>
              <a:buNone/>
              <a:defRPr sz="6400">
                <a:solidFill>
                  <a:srgbClr val="FFFFFF"/>
                </a:solidFill>
              </a:defRPr>
            </a:lvl6pPr>
            <a:lvl7pPr lvl="6" algn="l">
              <a:lnSpc>
                <a:spcPct val="100000"/>
              </a:lnSpc>
              <a:spcBef>
                <a:spcPts val="0"/>
              </a:spcBef>
              <a:spcAft>
                <a:spcPts val="0"/>
              </a:spcAft>
              <a:buClr>
                <a:srgbClr val="FFFFFF"/>
              </a:buClr>
              <a:buSzPts val="6400"/>
              <a:buNone/>
              <a:defRPr sz="6400">
                <a:solidFill>
                  <a:srgbClr val="FFFFFF"/>
                </a:solidFill>
              </a:defRPr>
            </a:lvl7pPr>
            <a:lvl8pPr lvl="7" algn="l">
              <a:lnSpc>
                <a:spcPct val="100000"/>
              </a:lnSpc>
              <a:spcBef>
                <a:spcPts val="0"/>
              </a:spcBef>
              <a:spcAft>
                <a:spcPts val="0"/>
              </a:spcAft>
              <a:buClr>
                <a:srgbClr val="FFFFFF"/>
              </a:buClr>
              <a:buSzPts val="6400"/>
              <a:buNone/>
              <a:defRPr sz="6400">
                <a:solidFill>
                  <a:srgbClr val="FFFFFF"/>
                </a:solidFill>
              </a:defRPr>
            </a:lvl8pPr>
            <a:lvl9pPr lvl="8" algn="l">
              <a:lnSpc>
                <a:spcPct val="100000"/>
              </a:lnSpc>
              <a:spcBef>
                <a:spcPts val="0"/>
              </a:spcBef>
              <a:spcAft>
                <a:spcPts val="0"/>
              </a:spcAft>
              <a:buClr>
                <a:srgbClr val="FFFFFF"/>
              </a:buClr>
              <a:buSzPts val="6400"/>
              <a:buNone/>
              <a:defRPr sz="6400">
                <a:solidFill>
                  <a:srgbClr val="FFFFFF"/>
                </a:solidFil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223"/>
        <p:cNvGrpSpPr/>
        <p:nvPr/>
      </p:nvGrpSpPr>
      <p:grpSpPr>
        <a:xfrm>
          <a:off x="0" y="0"/>
          <a:ext cx="0" cy="0"/>
          <a:chOff x="0" y="0"/>
          <a:chExt cx="0" cy="0"/>
        </a:xfrm>
      </p:grpSpPr>
      <p:sp>
        <p:nvSpPr>
          <p:cNvPr id="224" name="Google Shape;224;p5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225"/>
        <p:cNvGrpSpPr/>
        <p:nvPr/>
      </p:nvGrpSpPr>
      <p:grpSpPr>
        <a:xfrm>
          <a:off x="0" y="0"/>
          <a:ext cx="0" cy="0"/>
          <a:chOff x="0" y="0"/>
          <a:chExt cx="0" cy="0"/>
        </a:xfrm>
      </p:grpSpPr>
      <p:sp>
        <p:nvSpPr>
          <p:cNvPr id="226" name="Google Shape;226;p52"/>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t" anchorCtr="0">
            <a:norm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 Purple">
  <p:cSld name="SECTION_HEADER_1_1">
    <p:bg>
      <p:bgPr>
        <a:solidFill>
          <a:srgbClr val="8E4EEF"/>
        </a:solidFill>
        <a:effectLst/>
      </p:bgPr>
    </p:bg>
    <p:spTree>
      <p:nvGrpSpPr>
        <p:cNvPr id="1" name="Shape 227"/>
        <p:cNvGrpSpPr/>
        <p:nvPr/>
      </p:nvGrpSpPr>
      <p:grpSpPr>
        <a:xfrm>
          <a:off x="0" y="0"/>
          <a:ext cx="0" cy="0"/>
          <a:chOff x="0" y="0"/>
          <a:chExt cx="0" cy="0"/>
        </a:xfrm>
      </p:grpSpPr>
      <p:sp>
        <p:nvSpPr>
          <p:cNvPr id="228" name="Google Shape;228;p53"/>
          <p:cNvSpPr txBox="1">
            <a:spLocks noGrp="1"/>
          </p:cNvSpPr>
          <p:nvPr>
            <p:ph type="title"/>
          </p:nvPr>
        </p:nvSpPr>
        <p:spPr>
          <a:xfrm>
            <a:off x="820133" y="2867800"/>
            <a:ext cx="10476300" cy="1122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6400"/>
              <a:buNone/>
              <a:defRPr sz="6400">
                <a:solidFill>
                  <a:srgbClr val="FFFFFF"/>
                </a:solidFill>
              </a:defRPr>
            </a:lvl1pPr>
            <a:lvl2pPr lvl="1" algn="l">
              <a:lnSpc>
                <a:spcPct val="100000"/>
              </a:lnSpc>
              <a:spcBef>
                <a:spcPts val="0"/>
              </a:spcBef>
              <a:spcAft>
                <a:spcPts val="0"/>
              </a:spcAft>
              <a:buClr>
                <a:srgbClr val="FFFFFF"/>
              </a:buClr>
              <a:buSzPts val="4800"/>
              <a:buNone/>
              <a:defRPr sz="4800">
                <a:solidFill>
                  <a:srgbClr val="FFFFFF"/>
                </a:solidFill>
              </a:defRPr>
            </a:lvl2pPr>
            <a:lvl3pPr lvl="2" algn="l">
              <a:lnSpc>
                <a:spcPct val="100000"/>
              </a:lnSpc>
              <a:spcBef>
                <a:spcPts val="0"/>
              </a:spcBef>
              <a:spcAft>
                <a:spcPts val="0"/>
              </a:spcAft>
              <a:buClr>
                <a:srgbClr val="FFFFFF"/>
              </a:buClr>
              <a:buSzPts val="4800"/>
              <a:buNone/>
              <a:defRPr sz="4800">
                <a:solidFill>
                  <a:srgbClr val="FFFFFF"/>
                </a:solidFill>
              </a:defRPr>
            </a:lvl3pPr>
            <a:lvl4pPr lvl="3" algn="l">
              <a:lnSpc>
                <a:spcPct val="100000"/>
              </a:lnSpc>
              <a:spcBef>
                <a:spcPts val="0"/>
              </a:spcBef>
              <a:spcAft>
                <a:spcPts val="0"/>
              </a:spcAft>
              <a:buClr>
                <a:srgbClr val="FFFFFF"/>
              </a:buClr>
              <a:buSzPts val="4800"/>
              <a:buNone/>
              <a:defRPr sz="4800">
                <a:solidFill>
                  <a:srgbClr val="FFFFFF"/>
                </a:solidFill>
              </a:defRPr>
            </a:lvl4pPr>
            <a:lvl5pPr lvl="4" algn="l">
              <a:lnSpc>
                <a:spcPct val="100000"/>
              </a:lnSpc>
              <a:spcBef>
                <a:spcPts val="0"/>
              </a:spcBef>
              <a:spcAft>
                <a:spcPts val="0"/>
              </a:spcAft>
              <a:buClr>
                <a:srgbClr val="FFFFFF"/>
              </a:buClr>
              <a:buSzPts val="4800"/>
              <a:buNone/>
              <a:defRPr sz="4800">
                <a:solidFill>
                  <a:srgbClr val="FFFFFF"/>
                </a:solidFill>
              </a:defRPr>
            </a:lvl5pPr>
            <a:lvl6pPr lvl="5" algn="l">
              <a:lnSpc>
                <a:spcPct val="100000"/>
              </a:lnSpc>
              <a:spcBef>
                <a:spcPts val="0"/>
              </a:spcBef>
              <a:spcAft>
                <a:spcPts val="0"/>
              </a:spcAft>
              <a:buClr>
                <a:srgbClr val="FFFFFF"/>
              </a:buClr>
              <a:buSzPts val="4800"/>
              <a:buNone/>
              <a:defRPr sz="4800">
                <a:solidFill>
                  <a:srgbClr val="FFFFFF"/>
                </a:solidFill>
              </a:defRPr>
            </a:lvl6pPr>
            <a:lvl7pPr lvl="6" algn="l">
              <a:lnSpc>
                <a:spcPct val="100000"/>
              </a:lnSpc>
              <a:spcBef>
                <a:spcPts val="0"/>
              </a:spcBef>
              <a:spcAft>
                <a:spcPts val="0"/>
              </a:spcAft>
              <a:buClr>
                <a:srgbClr val="FFFFFF"/>
              </a:buClr>
              <a:buSzPts val="4800"/>
              <a:buNone/>
              <a:defRPr sz="4800">
                <a:solidFill>
                  <a:srgbClr val="FFFFFF"/>
                </a:solidFill>
              </a:defRPr>
            </a:lvl7pPr>
            <a:lvl8pPr lvl="7" algn="l">
              <a:lnSpc>
                <a:spcPct val="100000"/>
              </a:lnSpc>
              <a:spcBef>
                <a:spcPts val="0"/>
              </a:spcBef>
              <a:spcAft>
                <a:spcPts val="0"/>
              </a:spcAft>
              <a:buClr>
                <a:srgbClr val="FFFFFF"/>
              </a:buClr>
              <a:buSzPts val="4800"/>
              <a:buNone/>
              <a:defRPr sz="4800">
                <a:solidFill>
                  <a:srgbClr val="FFFFFF"/>
                </a:solidFill>
              </a:defRPr>
            </a:lvl8pPr>
            <a:lvl9pPr lvl="8" algn="l">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229" name="Google Shape;229;p5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30" name="Google Shape;230;p53"/>
          <p:cNvPicPr preferRelativeResize="0"/>
          <p:nvPr/>
        </p:nvPicPr>
        <p:blipFill rotWithShape="1">
          <a:blip r:embed="rId2">
            <a:alphaModFix/>
          </a:blip>
          <a:srcRect/>
          <a:stretch/>
        </p:blipFill>
        <p:spPr>
          <a:xfrm>
            <a:off x="10220700" y="361600"/>
            <a:ext cx="1598984" cy="31713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1 2">
  <p:cSld name="SECTION_HEADER_1_2">
    <p:bg>
      <p:bgPr>
        <a:solidFill>
          <a:srgbClr val="FD3269"/>
        </a:solidFill>
        <a:effectLst/>
      </p:bgPr>
    </p:bg>
    <p:spTree>
      <p:nvGrpSpPr>
        <p:cNvPr id="1" name="Shape 231"/>
        <p:cNvGrpSpPr/>
        <p:nvPr/>
      </p:nvGrpSpPr>
      <p:grpSpPr>
        <a:xfrm>
          <a:off x="0" y="0"/>
          <a:ext cx="0" cy="0"/>
          <a:chOff x="0" y="0"/>
          <a:chExt cx="0" cy="0"/>
        </a:xfrm>
      </p:grpSpPr>
      <p:sp>
        <p:nvSpPr>
          <p:cNvPr id="232" name="Google Shape;232;p54"/>
          <p:cNvSpPr txBox="1">
            <a:spLocks noGrp="1"/>
          </p:cNvSpPr>
          <p:nvPr>
            <p:ph type="title"/>
          </p:nvPr>
        </p:nvSpPr>
        <p:spPr>
          <a:xfrm>
            <a:off x="797467" y="2869796"/>
            <a:ext cx="10962900" cy="11184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chemeClr val="lt1"/>
              </a:buClr>
              <a:buSzPts val="5600"/>
              <a:buNone/>
              <a:defRPr sz="5600">
                <a:solidFill>
                  <a:schemeClr val="lt1"/>
                </a:solidFill>
              </a:defRPr>
            </a:lvl1pPr>
            <a:lvl2pPr lvl="1" algn="l">
              <a:lnSpc>
                <a:spcPct val="100000"/>
              </a:lnSpc>
              <a:spcBef>
                <a:spcPts val="0"/>
              </a:spcBef>
              <a:spcAft>
                <a:spcPts val="0"/>
              </a:spcAft>
              <a:buClr>
                <a:schemeClr val="lt1"/>
              </a:buClr>
              <a:buSzPts val="5600"/>
              <a:buNone/>
              <a:defRPr sz="5600">
                <a:solidFill>
                  <a:schemeClr val="lt1"/>
                </a:solidFill>
              </a:defRPr>
            </a:lvl2pPr>
            <a:lvl3pPr lvl="2" algn="l">
              <a:lnSpc>
                <a:spcPct val="100000"/>
              </a:lnSpc>
              <a:spcBef>
                <a:spcPts val="0"/>
              </a:spcBef>
              <a:spcAft>
                <a:spcPts val="0"/>
              </a:spcAft>
              <a:buClr>
                <a:schemeClr val="lt1"/>
              </a:buClr>
              <a:buSzPts val="5600"/>
              <a:buNone/>
              <a:defRPr sz="5600">
                <a:solidFill>
                  <a:schemeClr val="lt1"/>
                </a:solidFill>
              </a:defRPr>
            </a:lvl3pPr>
            <a:lvl4pPr lvl="3" algn="l">
              <a:lnSpc>
                <a:spcPct val="100000"/>
              </a:lnSpc>
              <a:spcBef>
                <a:spcPts val="0"/>
              </a:spcBef>
              <a:spcAft>
                <a:spcPts val="0"/>
              </a:spcAft>
              <a:buClr>
                <a:schemeClr val="lt1"/>
              </a:buClr>
              <a:buSzPts val="5600"/>
              <a:buNone/>
              <a:defRPr sz="5600">
                <a:solidFill>
                  <a:schemeClr val="lt1"/>
                </a:solidFill>
              </a:defRPr>
            </a:lvl4pPr>
            <a:lvl5pPr lvl="4" algn="l">
              <a:lnSpc>
                <a:spcPct val="100000"/>
              </a:lnSpc>
              <a:spcBef>
                <a:spcPts val="0"/>
              </a:spcBef>
              <a:spcAft>
                <a:spcPts val="0"/>
              </a:spcAft>
              <a:buClr>
                <a:schemeClr val="lt1"/>
              </a:buClr>
              <a:buSzPts val="5600"/>
              <a:buNone/>
              <a:defRPr sz="5600">
                <a:solidFill>
                  <a:schemeClr val="lt1"/>
                </a:solidFill>
              </a:defRPr>
            </a:lvl5pPr>
            <a:lvl6pPr lvl="5" algn="l">
              <a:lnSpc>
                <a:spcPct val="100000"/>
              </a:lnSpc>
              <a:spcBef>
                <a:spcPts val="0"/>
              </a:spcBef>
              <a:spcAft>
                <a:spcPts val="0"/>
              </a:spcAft>
              <a:buClr>
                <a:schemeClr val="lt1"/>
              </a:buClr>
              <a:buSzPts val="5600"/>
              <a:buNone/>
              <a:defRPr sz="5600">
                <a:solidFill>
                  <a:schemeClr val="lt1"/>
                </a:solidFill>
              </a:defRPr>
            </a:lvl6pPr>
            <a:lvl7pPr lvl="6" algn="l">
              <a:lnSpc>
                <a:spcPct val="100000"/>
              </a:lnSpc>
              <a:spcBef>
                <a:spcPts val="0"/>
              </a:spcBef>
              <a:spcAft>
                <a:spcPts val="0"/>
              </a:spcAft>
              <a:buClr>
                <a:schemeClr val="lt1"/>
              </a:buClr>
              <a:buSzPts val="5600"/>
              <a:buNone/>
              <a:defRPr sz="5600">
                <a:solidFill>
                  <a:schemeClr val="lt1"/>
                </a:solidFill>
              </a:defRPr>
            </a:lvl7pPr>
            <a:lvl8pPr lvl="7" algn="l">
              <a:lnSpc>
                <a:spcPct val="100000"/>
              </a:lnSpc>
              <a:spcBef>
                <a:spcPts val="0"/>
              </a:spcBef>
              <a:spcAft>
                <a:spcPts val="0"/>
              </a:spcAft>
              <a:buClr>
                <a:schemeClr val="lt1"/>
              </a:buClr>
              <a:buSzPts val="5600"/>
              <a:buNone/>
              <a:defRPr sz="5600">
                <a:solidFill>
                  <a:schemeClr val="lt1"/>
                </a:solidFill>
              </a:defRPr>
            </a:lvl8pPr>
            <a:lvl9pPr lvl="8" algn="l">
              <a:lnSpc>
                <a:spcPct val="100000"/>
              </a:lnSpc>
              <a:spcBef>
                <a:spcPts val="0"/>
              </a:spcBef>
              <a:spcAft>
                <a:spcPts val="0"/>
              </a:spcAft>
              <a:buClr>
                <a:schemeClr val="lt1"/>
              </a:buClr>
              <a:buSzPts val="5600"/>
              <a:buNone/>
              <a:defRPr sz="56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Master">
  <p:cSld name="Section Master">
    <p:spTree>
      <p:nvGrpSpPr>
        <p:cNvPr id="1" name="Shape 32"/>
        <p:cNvGrpSpPr/>
        <p:nvPr/>
      </p:nvGrpSpPr>
      <p:grpSpPr>
        <a:xfrm>
          <a:off x="0" y="0"/>
          <a:ext cx="0" cy="0"/>
          <a:chOff x="0" y="0"/>
          <a:chExt cx="0" cy="0"/>
        </a:xfrm>
      </p:grpSpPr>
      <p:sp>
        <p:nvSpPr>
          <p:cNvPr id="33" name="Google Shape;33;p6"/>
          <p:cNvSpPr txBox="1">
            <a:spLocks noGrp="1"/>
          </p:cNvSpPr>
          <p:nvPr>
            <p:ph type="ctrTitle"/>
          </p:nvPr>
        </p:nvSpPr>
        <p:spPr>
          <a:xfrm>
            <a:off x="1524000" y="2875797"/>
            <a:ext cx="9144000" cy="10854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3244"/>
              </a:buClr>
              <a:buSzPts val="6000"/>
              <a:buFont typeface="Source Sans Pro"/>
              <a:buNone/>
              <a:defRPr sz="6000" b="1" i="0">
                <a:solidFill>
                  <a:srgbClr val="003244"/>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4" name="Google Shape;34;p6"/>
          <p:cNvCxnSpPr/>
          <p:nvPr/>
        </p:nvCxnSpPr>
        <p:spPr>
          <a:xfrm>
            <a:off x="558800" y="4455491"/>
            <a:ext cx="11074400" cy="0"/>
          </a:xfrm>
          <a:prstGeom prst="straightConnector1">
            <a:avLst/>
          </a:prstGeom>
          <a:noFill/>
          <a:ln w="19050" cap="flat" cmpd="sng">
            <a:solidFill>
              <a:srgbClr val="013243"/>
            </a:solidFill>
            <a:prstDash val="solid"/>
            <a:miter lim="800000"/>
            <a:headEnd type="none" w="sm" len="sm"/>
            <a:tailEnd type="none" w="sm" len="sm"/>
          </a:ln>
        </p:spPr>
      </p:cxnSp>
      <p:cxnSp>
        <p:nvCxnSpPr>
          <p:cNvPr id="35" name="Google Shape;35;p6"/>
          <p:cNvCxnSpPr/>
          <p:nvPr/>
        </p:nvCxnSpPr>
        <p:spPr>
          <a:xfrm>
            <a:off x="558800" y="2381525"/>
            <a:ext cx="11074400" cy="0"/>
          </a:xfrm>
          <a:prstGeom prst="straightConnector1">
            <a:avLst/>
          </a:prstGeom>
          <a:noFill/>
          <a:ln w="19050" cap="flat" cmpd="sng">
            <a:solidFill>
              <a:srgbClr val="013243"/>
            </a:solidFill>
            <a:prstDash val="solid"/>
            <a:miter lim="800000"/>
            <a:headEnd type="none" w="sm" len="sm"/>
            <a:tailEnd type="none" w="sm" len="sm"/>
          </a:ln>
        </p:spPr>
      </p:cxnSp>
      <p:pic>
        <p:nvPicPr>
          <p:cNvPr id="36" name="Google Shape;36;p6" descr="Icon&#10;&#10;Description automatically generated"/>
          <p:cNvPicPr preferRelativeResize="0"/>
          <p:nvPr/>
        </p:nvPicPr>
        <p:blipFill rotWithShape="1">
          <a:blip r:embed="rId2">
            <a:alphaModFix/>
          </a:blip>
          <a:srcRect/>
          <a:stretch/>
        </p:blipFill>
        <p:spPr>
          <a:xfrm>
            <a:off x="163773" y="169702"/>
            <a:ext cx="2870948" cy="735793"/>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1 1" type="obj">
  <p:cSld name="OBJECT">
    <p:spTree>
      <p:nvGrpSpPr>
        <p:cNvPr id="1" name="Shape 233"/>
        <p:cNvGrpSpPr/>
        <p:nvPr/>
      </p:nvGrpSpPr>
      <p:grpSpPr>
        <a:xfrm>
          <a:off x="0" y="0"/>
          <a:ext cx="0" cy="0"/>
          <a:chOff x="0" y="0"/>
          <a:chExt cx="0" cy="0"/>
        </a:xfrm>
      </p:grpSpPr>
      <p:sp>
        <p:nvSpPr>
          <p:cNvPr id="234" name="Google Shape;234;p55"/>
          <p:cNvSpPr txBox="1">
            <a:spLocks noGrp="1"/>
          </p:cNvSpPr>
          <p:nvPr>
            <p:ph type="title"/>
          </p:nvPr>
        </p:nvSpPr>
        <p:spPr>
          <a:xfrm>
            <a:off x="838200" y="365125"/>
            <a:ext cx="10515600" cy="1325700"/>
          </a:xfrm>
          <a:prstGeom prst="rect">
            <a:avLst/>
          </a:prstGeom>
          <a:noFill/>
          <a:ln>
            <a:noFill/>
          </a:ln>
        </p:spPr>
        <p:txBody>
          <a:bodyPr spcFirstLastPara="1" wrap="square" lIns="121900" tIns="121900" rIns="121900" bIns="121900" anchor="ctr" anchorCtr="0">
            <a:normAutofit/>
          </a:bodyPr>
          <a:lstStyle>
            <a:lvl1pPr marR="0" lvl="0" algn="l">
              <a:lnSpc>
                <a:spcPct val="90000"/>
              </a:lnSpc>
              <a:spcBef>
                <a:spcPts val="0"/>
              </a:spcBef>
              <a:spcAft>
                <a:spcPts val="0"/>
              </a:spcAft>
              <a:buClr>
                <a:schemeClr val="dk1"/>
              </a:buClr>
              <a:buSzPts val="1500"/>
              <a:buFont typeface="Calibri"/>
              <a:buNone/>
              <a:defRPr sz="15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35" name="Google Shape;235;p55"/>
          <p:cNvSpPr txBox="1">
            <a:spLocks noGrp="1"/>
          </p:cNvSpPr>
          <p:nvPr>
            <p:ph type="body" idx="1"/>
          </p:nvPr>
        </p:nvSpPr>
        <p:spPr>
          <a:xfrm>
            <a:off x="838200" y="1825625"/>
            <a:ext cx="10515600" cy="4351200"/>
          </a:xfrm>
          <a:prstGeom prst="rect">
            <a:avLst/>
          </a:prstGeom>
          <a:noFill/>
          <a:ln>
            <a:noFill/>
          </a:ln>
        </p:spPr>
        <p:txBody>
          <a:bodyPr spcFirstLastPara="1" wrap="square" lIns="121900" tIns="121900" rIns="121900" bIns="121900" anchor="t" anchorCtr="0">
            <a:normAutofit/>
          </a:bodyPr>
          <a:lstStyle>
            <a:lvl1pPr marL="457200" marR="0" lvl="0" indent="-323850" algn="l">
              <a:lnSpc>
                <a:spcPct val="90000"/>
              </a:lnSpc>
              <a:spcBef>
                <a:spcPts val="1100"/>
              </a:spcBef>
              <a:spcAft>
                <a:spcPts val="0"/>
              </a:spcAft>
              <a:buClr>
                <a:schemeClr val="dk1"/>
              </a:buClr>
              <a:buSzPts val="1500"/>
              <a:buFont typeface="Arial"/>
              <a:buChar char="•"/>
              <a:defRPr sz="1500" b="0" i="0" u="none" strike="noStrike" cap="none">
                <a:solidFill>
                  <a:srgbClr val="000000"/>
                </a:solidFill>
                <a:latin typeface="Arial"/>
                <a:ea typeface="Arial"/>
                <a:cs typeface="Arial"/>
                <a:sym typeface="Arial"/>
              </a:defRPr>
            </a:lvl1pPr>
            <a:lvl2pPr marL="914400" marR="0" lvl="1" indent="-323850" algn="l">
              <a:lnSpc>
                <a:spcPct val="90000"/>
              </a:lnSpc>
              <a:spcBef>
                <a:spcPts val="500"/>
              </a:spcBef>
              <a:spcAft>
                <a:spcPts val="0"/>
              </a:spcAft>
              <a:buClr>
                <a:schemeClr val="dk1"/>
              </a:buClr>
              <a:buSzPts val="1500"/>
              <a:buFont typeface="Arial"/>
              <a:buChar char="•"/>
              <a:defRPr sz="1500" b="0" i="0" u="none" strike="noStrike" cap="none">
                <a:solidFill>
                  <a:srgbClr val="000000"/>
                </a:solidFill>
                <a:latin typeface="Arial"/>
                <a:ea typeface="Arial"/>
                <a:cs typeface="Arial"/>
                <a:sym typeface="Arial"/>
              </a:defRPr>
            </a:lvl2pPr>
            <a:lvl3pPr marL="1371600" marR="0" lvl="2" indent="-323850" algn="l">
              <a:lnSpc>
                <a:spcPct val="90000"/>
              </a:lnSpc>
              <a:spcBef>
                <a:spcPts val="500"/>
              </a:spcBef>
              <a:spcAft>
                <a:spcPts val="0"/>
              </a:spcAft>
              <a:buClr>
                <a:schemeClr val="dk1"/>
              </a:buClr>
              <a:buSzPts val="1500"/>
              <a:buFont typeface="Arial"/>
              <a:buChar char="•"/>
              <a:defRPr sz="1500" b="0" i="0" u="none" strike="noStrike" cap="none">
                <a:solidFill>
                  <a:srgbClr val="000000"/>
                </a:solidFill>
                <a:latin typeface="Arial"/>
                <a:ea typeface="Arial"/>
                <a:cs typeface="Arial"/>
                <a:sym typeface="Arial"/>
              </a:defRPr>
            </a:lvl3pPr>
            <a:lvl4pPr marL="1828800" marR="0" lvl="3" indent="-323850" algn="l">
              <a:lnSpc>
                <a:spcPct val="90000"/>
              </a:lnSpc>
              <a:spcBef>
                <a:spcPts val="500"/>
              </a:spcBef>
              <a:spcAft>
                <a:spcPts val="0"/>
              </a:spcAft>
              <a:buClr>
                <a:schemeClr val="dk1"/>
              </a:buClr>
              <a:buSzPts val="1500"/>
              <a:buFont typeface="Arial"/>
              <a:buChar char="•"/>
              <a:defRPr sz="1500" b="0" i="0" u="none" strike="noStrike" cap="none">
                <a:solidFill>
                  <a:srgbClr val="000000"/>
                </a:solidFill>
                <a:latin typeface="Arial"/>
                <a:ea typeface="Arial"/>
                <a:cs typeface="Arial"/>
                <a:sym typeface="Arial"/>
              </a:defRPr>
            </a:lvl4pPr>
            <a:lvl5pPr marL="2286000" marR="0" lvl="4" indent="-323850" algn="l">
              <a:lnSpc>
                <a:spcPct val="90000"/>
              </a:lnSpc>
              <a:spcBef>
                <a:spcPts val="500"/>
              </a:spcBef>
              <a:spcAft>
                <a:spcPts val="0"/>
              </a:spcAft>
              <a:buClr>
                <a:schemeClr val="dk1"/>
              </a:buClr>
              <a:buSzPts val="1500"/>
              <a:buFont typeface="Arial"/>
              <a:buChar char="•"/>
              <a:defRPr sz="1500" b="0" i="0" u="none" strike="noStrike" cap="none">
                <a:solidFill>
                  <a:srgbClr val="000000"/>
                </a:solidFill>
                <a:latin typeface="Arial"/>
                <a:ea typeface="Arial"/>
                <a:cs typeface="Arial"/>
                <a:sym typeface="Arial"/>
              </a:defRPr>
            </a:lvl5pPr>
            <a:lvl6pPr marL="2743200" marR="0" lvl="5" indent="-323850" algn="l">
              <a:lnSpc>
                <a:spcPct val="90000"/>
              </a:lnSpc>
              <a:spcBef>
                <a:spcPts val="500"/>
              </a:spcBef>
              <a:spcAft>
                <a:spcPts val="0"/>
              </a:spcAft>
              <a:buClr>
                <a:schemeClr val="dk1"/>
              </a:buClr>
              <a:buSzPts val="1500"/>
              <a:buFont typeface="Arial"/>
              <a:buChar char="•"/>
              <a:defRPr sz="1500" b="0" i="0" u="none" strike="noStrike" cap="none">
                <a:solidFill>
                  <a:srgbClr val="000000"/>
                </a:solidFill>
                <a:latin typeface="Arial"/>
                <a:ea typeface="Arial"/>
                <a:cs typeface="Arial"/>
                <a:sym typeface="Arial"/>
              </a:defRPr>
            </a:lvl6pPr>
            <a:lvl7pPr marL="3200400" marR="0" lvl="6" indent="-323850" algn="l">
              <a:lnSpc>
                <a:spcPct val="90000"/>
              </a:lnSpc>
              <a:spcBef>
                <a:spcPts val="500"/>
              </a:spcBef>
              <a:spcAft>
                <a:spcPts val="0"/>
              </a:spcAft>
              <a:buClr>
                <a:schemeClr val="dk1"/>
              </a:buClr>
              <a:buSzPts val="1500"/>
              <a:buFont typeface="Arial"/>
              <a:buChar char="•"/>
              <a:defRPr sz="1500" b="0" i="0" u="none" strike="noStrike" cap="none">
                <a:solidFill>
                  <a:srgbClr val="000000"/>
                </a:solidFill>
                <a:latin typeface="Arial"/>
                <a:ea typeface="Arial"/>
                <a:cs typeface="Arial"/>
                <a:sym typeface="Arial"/>
              </a:defRPr>
            </a:lvl7pPr>
            <a:lvl8pPr marL="3657600" marR="0" lvl="7" indent="-323850" algn="l">
              <a:lnSpc>
                <a:spcPct val="90000"/>
              </a:lnSpc>
              <a:spcBef>
                <a:spcPts val="500"/>
              </a:spcBef>
              <a:spcAft>
                <a:spcPts val="0"/>
              </a:spcAft>
              <a:buClr>
                <a:schemeClr val="dk1"/>
              </a:buClr>
              <a:buSzPts val="1500"/>
              <a:buFont typeface="Arial"/>
              <a:buChar char="•"/>
              <a:defRPr sz="1500" b="0" i="0" u="none" strike="noStrike" cap="none">
                <a:solidFill>
                  <a:srgbClr val="000000"/>
                </a:solidFill>
                <a:latin typeface="Arial"/>
                <a:ea typeface="Arial"/>
                <a:cs typeface="Arial"/>
                <a:sym typeface="Arial"/>
              </a:defRPr>
            </a:lvl8pPr>
            <a:lvl9pPr marL="4114800" marR="0" lvl="8" indent="-323850" algn="l">
              <a:lnSpc>
                <a:spcPct val="90000"/>
              </a:lnSpc>
              <a:spcBef>
                <a:spcPts val="500"/>
              </a:spcBef>
              <a:spcAft>
                <a:spcPts val="0"/>
              </a:spcAft>
              <a:buClr>
                <a:schemeClr val="dk1"/>
              </a:buClr>
              <a:buSzPts val="1500"/>
              <a:buFont typeface="Arial"/>
              <a:buChar char="•"/>
              <a:defRPr sz="1500" b="0" i="0" u="none" strike="noStrike" cap="none">
                <a:solidFill>
                  <a:srgbClr val="000000"/>
                </a:solidFill>
                <a:latin typeface="Arial"/>
                <a:ea typeface="Arial"/>
                <a:cs typeface="Arial"/>
                <a:sym typeface="Arial"/>
              </a:defRPr>
            </a:lvl9pPr>
          </a:lstStyle>
          <a:p>
            <a:endParaRPr/>
          </a:p>
        </p:txBody>
      </p:sp>
      <p:sp>
        <p:nvSpPr>
          <p:cNvPr id="236" name="Google Shape;236;p55"/>
          <p:cNvSpPr txBox="1">
            <a:spLocks noGrp="1"/>
          </p:cNvSpPr>
          <p:nvPr>
            <p:ph type="dt" idx="10"/>
          </p:nvPr>
        </p:nvSpPr>
        <p:spPr>
          <a:xfrm>
            <a:off x="838200" y="6356350"/>
            <a:ext cx="27432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237" name="Google Shape;237;p55"/>
          <p:cNvSpPr txBox="1">
            <a:spLocks noGrp="1"/>
          </p:cNvSpPr>
          <p:nvPr>
            <p:ph type="ftr" idx="11"/>
          </p:nvPr>
        </p:nvSpPr>
        <p:spPr>
          <a:xfrm>
            <a:off x="4038600" y="6356350"/>
            <a:ext cx="4114800" cy="3651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238" name="Google Shape;238;p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1"/>
        <p:cNvGrpSpPr/>
        <p:nvPr/>
      </p:nvGrpSpPr>
      <p:grpSpPr>
        <a:xfrm>
          <a:off x="0" y="0"/>
          <a:ext cx="0" cy="0"/>
          <a:chOff x="0" y="0"/>
          <a:chExt cx="0" cy="0"/>
        </a:xfrm>
      </p:grpSpPr>
      <p:sp>
        <p:nvSpPr>
          <p:cNvPr id="282" name="Google Shape;282;p65"/>
          <p:cNvSpPr/>
          <p:nvPr/>
        </p:nvSpPr>
        <p:spPr>
          <a:xfrm>
            <a:off x="0" y="0"/>
            <a:ext cx="12192000" cy="4770900"/>
          </a:xfrm>
          <a:prstGeom prst="rect">
            <a:avLst/>
          </a:prstGeom>
          <a:gradFill>
            <a:gsLst>
              <a:gs pos="0">
                <a:srgbClr val="9F5DFF"/>
              </a:gs>
              <a:gs pos="100000">
                <a:srgbClr val="662DB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3" name="Google Shape;283;p65"/>
          <p:cNvSpPr txBox="1">
            <a:spLocks noGrp="1"/>
          </p:cNvSpPr>
          <p:nvPr>
            <p:ph type="ctrTitle"/>
          </p:nvPr>
        </p:nvSpPr>
        <p:spPr>
          <a:xfrm>
            <a:off x="930300" y="818267"/>
            <a:ext cx="10400700" cy="1977900"/>
          </a:xfrm>
          <a:prstGeom prst="rect">
            <a:avLst/>
          </a:prstGeom>
        </p:spPr>
        <p:txBody>
          <a:bodyPr spcFirstLastPara="1" wrap="square" lIns="0" tIns="0" rIns="0" bIns="0" anchor="t" anchorCtr="0">
            <a:normAutofit/>
          </a:bodyPr>
          <a:lstStyle>
            <a:lvl1pPr lvl="0" rtl="0">
              <a:lnSpc>
                <a:spcPct val="90000"/>
              </a:lnSpc>
              <a:spcBef>
                <a:spcPts val="0"/>
              </a:spcBef>
              <a:spcAft>
                <a:spcPts val="0"/>
              </a:spcAft>
              <a:buClr>
                <a:srgbClr val="FFFFFF"/>
              </a:buClr>
              <a:buSzPts val="6400"/>
              <a:buNone/>
              <a:defRPr sz="6400">
                <a:solidFill>
                  <a:srgbClr val="FFFFFF"/>
                </a:solidFill>
              </a:defRPr>
            </a:lvl1pPr>
            <a:lvl2pPr lvl="1" rtl="0">
              <a:spcBef>
                <a:spcPts val="0"/>
              </a:spcBef>
              <a:spcAft>
                <a:spcPts val="0"/>
              </a:spcAft>
              <a:buClr>
                <a:srgbClr val="444F66"/>
              </a:buClr>
              <a:buSzPts val="8000"/>
              <a:buNone/>
              <a:defRPr sz="8000">
                <a:solidFill>
                  <a:srgbClr val="444F66"/>
                </a:solidFill>
              </a:defRPr>
            </a:lvl2pPr>
            <a:lvl3pPr lvl="2" rtl="0">
              <a:spcBef>
                <a:spcPts val="0"/>
              </a:spcBef>
              <a:spcAft>
                <a:spcPts val="0"/>
              </a:spcAft>
              <a:buClr>
                <a:srgbClr val="444F66"/>
              </a:buClr>
              <a:buSzPts val="8000"/>
              <a:buNone/>
              <a:defRPr sz="8000">
                <a:solidFill>
                  <a:srgbClr val="444F66"/>
                </a:solidFill>
              </a:defRPr>
            </a:lvl3pPr>
            <a:lvl4pPr lvl="3" rtl="0">
              <a:spcBef>
                <a:spcPts val="0"/>
              </a:spcBef>
              <a:spcAft>
                <a:spcPts val="0"/>
              </a:spcAft>
              <a:buClr>
                <a:srgbClr val="444F66"/>
              </a:buClr>
              <a:buSzPts val="8000"/>
              <a:buNone/>
              <a:defRPr sz="8000">
                <a:solidFill>
                  <a:srgbClr val="444F66"/>
                </a:solidFill>
              </a:defRPr>
            </a:lvl4pPr>
            <a:lvl5pPr lvl="4" rtl="0">
              <a:spcBef>
                <a:spcPts val="0"/>
              </a:spcBef>
              <a:spcAft>
                <a:spcPts val="0"/>
              </a:spcAft>
              <a:buClr>
                <a:srgbClr val="444F66"/>
              </a:buClr>
              <a:buSzPts val="8000"/>
              <a:buNone/>
              <a:defRPr sz="8000">
                <a:solidFill>
                  <a:srgbClr val="444F66"/>
                </a:solidFill>
              </a:defRPr>
            </a:lvl5pPr>
            <a:lvl6pPr lvl="5" rtl="0">
              <a:spcBef>
                <a:spcPts val="0"/>
              </a:spcBef>
              <a:spcAft>
                <a:spcPts val="0"/>
              </a:spcAft>
              <a:buClr>
                <a:srgbClr val="444F66"/>
              </a:buClr>
              <a:buSzPts val="8000"/>
              <a:buNone/>
              <a:defRPr sz="8000">
                <a:solidFill>
                  <a:srgbClr val="444F66"/>
                </a:solidFill>
              </a:defRPr>
            </a:lvl6pPr>
            <a:lvl7pPr lvl="6" rtl="0">
              <a:spcBef>
                <a:spcPts val="0"/>
              </a:spcBef>
              <a:spcAft>
                <a:spcPts val="0"/>
              </a:spcAft>
              <a:buClr>
                <a:srgbClr val="444F66"/>
              </a:buClr>
              <a:buSzPts val="8000"/>
              <a:buNone/>
              <a:defRPr sz="8000">
                <a:solidFill>
                  <a:srgbClr val="444F66"/>
                </a:solidFill>
              </a:defRPr>
            </a:lvl7pPr>
            <a:lvl8pPr lvl="7" rtl="0">
              <a:spcBef>
                <a:spcPts val="0"/>
              </a:spcBef>
              <a:spcAft>
                <a:spcPts val="0"/>
              </a:spcAft>
              <a:buClr>
                <a:srgbClr val="444F66"/>
              </a:buClr>
              <a:buSzPts val="8000"/>
              <a:buNone/>
              <a:defRPr sz="8000">
                <a:solidFill>
                  <a:srgbClr val="444F66"/>
                </a:solidFill>
              </a:defRPr>
            </a:lvl8pPr>
            <a:lvl9pPr lvl="8" rtl="0">
              <a:spcBef>
                <a:spcPts val="0"/>
              </a:spcBef>
              <a:spcAft>
                <a:spcPts val="0"/>
              </a:spcAft>
              <a:buClr>
                <a:srgbClr val="444F66"/>
              </a:buClr>
              <a:buSzPts val="8000"/>
              <a:buNone/>
              <a:defRPr sz="8000">
                <a:solidFill>
                  <a:srgbClr val="444F66"/>
                </a:solidFill>
              </a:defRPr>
            </a:lvl9pPr>
          </a:lstStyle>
          <a:p>
            <a:endParaRPr/>
          </a:p>
        </p:txBody>
      </p:sp>
      <p:sp>
        <p:nvSpPr>
          <p:cNvPr id="284" name="Google Shape;284;p65"/>
          <p:cNvSpPr txBox="1">
            <a:spLocks noGrp="1"/>
          </p:cNvSpPr>
          <p:nvPr>
            <p:ph type="subTitle" idx="1"/>
          </p:nvPr>
        </p:nvSpPr>
        <p:spPr>
          <a:xfrm>
            <a:off x="895600" y="3111133"/>
            <a:ext cx="10400700" cy="10401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FFFFFF"/>
              </a:buClr>
              <a:buSzPts val="2400"/>
              <a:buNone/>
              <a:defRPr>
                <a:solidFill>
                  <a:srgbClr val="FFFFFF"/>
                </a:solidFill>
              </a:defRPr>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pic>
        <p:nvPicPr>
          <p:cNvPr id="285" name="Google Shape;285;p65"/>
          <p:cNvPicPr preferRelativeResize="0"/>
          <p:nvPr/>
        </p:nvPicPr>
        <p:blipFill>
          <a:blip r:embed="rId2">
            <a:alphaModFix/>
          </a:blip>
          <a:stretch>
            <a:fillRect/>
          </a:stretch>
        </p:blipFill>
        <p:spPr>
          <a:xfrm>
            <a:off x="9297964" y="5572183"/>
            <a:ext cx="2033134" cy="401533"/>
          </a:xfrm>
          <a:prstGeom prst="rect">
            <a:avLst/>
          </a:prstGeom>
          <a:noFill/>
          <a:ln>
            <a:noFill/>
          </a:ln>
        </p:spPr>
      </p:pic>
      <p:pic>
        <p:nvPicPr>
          <p:cNvPr id="286" name="Google Shape;286;p65"/>
          <p:cNvPicPr preferRelativeResize="0"/>
          <p:nvPr/>
        </p:nvPicPr>
        <p:blipFill>
          <a:blip r:embed="rId3">
            <a:alphaModFix/>
          </a:blip>
          <a:stretch>
            <a:fillRect/>
          </a:stretch>
        </p:blipFill>
        <p:spPr>
          <a:xfrm>
            <a:off x="895602" y="5293452"/>
            <a:ext cx="3470600" cy="853766"/>
          </a:xfrm>
          <a:prstGeom prst="rect">
            <a:avLst/>
          </a:prstGeom>
          <a:noFill/>
          <a:ln>
            <a:noFill/>
          </a:ln>
        </p:spPr>
      </p:pic>
      <p:pic>
        <p:nvPicPr>
          <p:cNvPr id="287" name="Google Shape;287;p65"/>
          <p:cNvPicPr preferRelativeResize="0"/>
          <p:nvPr/>
        </p:nvPicPr>
        <p:blipFill>
          <a:blip r:embed="rId4">
            <a:alphaModFix/>
          </a:blip>
          <a:stretch>
            <a:fillRect/>
          </a:stretch>
        </p:blipFill>
        <p:spPr>
          <a:xfrm>
            <a:off x="6296067" y="3356064"/>
            <a:ext cx="5681102" cy="177536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chemeClr val="lt1"/>
        </a:solidFill>
        <a:effectLst/>
      </p:bgPr>
    </p:bg>
    <p:spTree>
      <p:nvGrpSpPr>
        <p:cNvPr id="1" name="Shape 288"/>
        <p:cNvGrpSpPr/>
        <p:nvPr/>
      </p:nvGrpSpPr>
      <p:grpSpPr>
        <a:xfrm>
          <a:off x="0" y="0"/>
          <a:ext cx="0" cy="0"/>
          <a:chOff x="0" y="0"/>
          <a:chExt cx="0" cy="0"/>
        </a:xfrm>
      </p:grpSpPr>
      <p:sp>
        <p:nvSpPr>
          <p:cNvPr id="289" name="Google Shape;289;p66"/>
          <p:cNvSpPr/>
          <p:nvPr/>
        </p:nvSpPr>
        <p:spPr>
          <a:xfrm>
            <a:off x="0" y="0"/>
            <a:ext cx="12192000" cy="4770900"/>
          </a:xfrm>
          <a:prstGeom prst="rect">
            <a:avLst/>
          </a:prstGeom>
          <a:gradFill>
            <a:gsLst>
              <a:gs pos="0">
                <a:srgbClr val="9F5DFF"/>
              </a:gs>
              <a:gs pos="100000">
                <a:srgbClr val="662DB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0" name="Google Shape;290;p66"/>
          <p:cNvSpPr txBox="1">
            <a:spLocks noGrp="1"/>
          </p:cNvSpPr>
          <p:nvPr>
            <p:ph type="ctrTitle"/>
          </p:nvPr>
        </p:nvSpPr>
        <p:spPr>
          <a:xfrm>
            <a:off x="930300" y="818267"/>
            <a:ext cx="10400700" cy="1977900"/>
          </a:xfrm>
          <a:prstGeom prst="rect">
            <a:avLst/>
          </a:prstGeom>
        </p:spPr>
        <p:txBody>
          <a:bodyPr spcFirstLastPara="1" wrap="square" lIns="0" tIns="0" rIns="0" bIns="0" anchor="t" anchorCtr="0">
            <a:normAutofit/>
          </a:bodyPr>
          <a:lstStyle>
            <a:lvl1pPr lvl="0" rtl="0">
              <a:lnSpc>
                <a:spcPct val="90000"/>
              </a:lnSpc>
              <a:spcBef>
                <a:spcPts val="0"/>
              </a:spcBef>
              <a:spcAft>
                <a:spcPts val="0"/>
              </a:spcAft>
              <a:buClr>
                <a:srgbClr val="FFFFFF"/>
              </a:buClr>
              <a:buSzPts val="6400"/>
              <a:buNone/>
              <a:defRPr sz="6400">
                <a:solidFill>
                  <a:srgbClr val="FFFFFF"/>
                </a:solidFill>
              </a:defRPr>
            </a:lvl1pPr>
            <a:lvl2pPr lvl="1" rtl="0">
              <a:spcBef>
                <a:spcPts val="0"/>
              </a:spcBef>
              <a:spcAft>
                <a:spcPts val="0"/>
              </a:spcAft>
              <a:buClr>
                <a:srgbClr val="444F66"/>
              </a:buClr>
              <a:buSzPts val="8000"/>
              <a:buNone/>
              <a:defRPr sz="8000">
                <a:solidFill>
                  <a:srgbClr val="444F66"/>
                </a:solidFill>
              </a:defRPr>
            </a:lvl2pPr>
            <a:lvl3pPr lvl="2" rtl="0">
              <a:spcBef>
                <a:spcPts val="0"/>
              </a:spcBef>
              <a:spcAft>
                <a:spcPts val="0"/>
              </a:spcAft>
              <a:buClr>
                <a:srgbClr val="444F66"/>
              </a:buClr>
              <a:buSzPts val="8000"/>
              <a:buNone/>
              <a:defRPr sz="8000">
                <a:solidFill>
                  <a:srgbClr val="444F66"/>
                </a:solidFill>
              </a:defRPr>
            </a:lvl3pPr>
            <a:lvl4pPr lvl="3" rtl="0">
              <a:spcBef>
                <a:spcPts val="0"/>
              </a:spcBef>
              <a:spcAft>
                <a:spcPts val="0"/>
              </a:spcAft>
              <a:buClr>
                <a:srgbClr val="444F66"/>
              </a:buClr>
              <a:buSzPts val="8000"/>
              <a:buNone/>
              <a:defRPr sz="8000">
                <a:solidFill>
                  <a:srgbClr val="444F66"/>
                </a:solidFill>
              </a:defRPr>
            </a:lvl4pPr>
            <a:lvl5pPr lvl="4" rtl="0">
              <a:spcBef>
                <a:spcPts val="0"/>
              </a:spcBef>
              <a:spcAft>
                <a:spcPts val="0"/>
              </a:spcAft>
              <a:buClr>
                <a:srgbClr val="444F66"/>
              </a:buClr>
              <a:buSzPts val="8000"/>
              <a:buNone/>
              <a:defRPr sz="8000">
                <a:solidFill>
                  <a:srgbClr val="444F66"/>
                </a:solidFill>
              </a:defRPr>
            </a:lvl5pPr>
            <a:lvl6pPr lvl="5" rtl="0">
              <a:spcBef>
                <a:spcPts val="0"/>
              </a:spcBef>
              <a:spcAft>
                <a:spcPts val="0"/>
              </a:spcAft>
              <a:buClr>
                <a:srgbClr val="444F66"/>
              </a:buClr>
              <a:buSzPts val="8000"/>
              <a:buNone/>
              <a:defRPr sz="8000">
                <a:solidFill>
                  <a:srgbClr val="444F66"/>
                </a:solidFill>
              </a:defRPr>
            </a:lvl6pPr>
            <a:lvl7pPr lvl="6" rtl="0">
              <a:spcBef>
                <a:spcPts val="0"/>
              </a:spcBef>
              <a:spcAft>
                <a:spcPts val="0"/>
              </a:spcAft>
              <a:buClr>
                <a:srgbClr val="444F66"/>
              </a:buClr>
              <a:buSzPts val="8000"/>
              <a:buNone/>
              <a:defRPr sz="8000">
                <a:solidFill>
                  <a:srgbClr val="444F66"/>
                </a:solidFill>
              </a:defRPr>
            </a:lvl7pPr>
            <a:lvl8pPr lvl="7" rtl="0">
              <a:spcBef>
                <a:spcPts val="0"/>
              </a:spcBef>
              <a:spcAft>
                <a:spcPts val="0"/>
              </a:spcAft>
              <a:buClr>
                <a:srgbClr val="444F66"/>
              </a:buClr>
              <a:buSzPts val="8000"/>
              <a:buNone/>
              <a:defRPr sz="8000">
                <a:solidFill>
                  <a:srgbClr val="444F66"/>
                </a:solidFill>
              </a:defRPr>
            </a:lvl8pPr>
            <a:lvl9pPr lvl="8" rtl="0">
              <a:spcBef>
                <a:spcPts val="0"/>
              </a:spcBef>
              <a:spcAft>
                <a:spcPts val="0"/>
              </a:spcAft>
              <a:buClr>
                <a:srgbClr val="444F66"/>
              </a:buClr>
              <a:buSzPts val="8000"/>
              <a:buNone/>
              <a:defRPr sz="8000">
                <a:solidFill>
                  <a:srgbClr val="444F66"/>
                </a:solidFill>
              </a:defRPr>
            </a:lvl9pPr>
          </a:lstStyle>
          <a:p>
            <a:endParaRPr/>
          </a:p>
        </p:txBody>
      </p:sp>
      <p:sp>
        <p:nvSpPr>
          <p:cNvPr id="291" name="Google Shape;291;p66"/>
          <p:cNvSpPr txBox="1">
            <a:spLocks noGrp="1"/>
          </p:cNvSpPr>
          <p:nvPr>
            <p:ph type="subTitle" idx="1"/>
          </p:nvPr>
        </p:nvSpPr>
        <p:spPr>
          <a:xfrm>
            <a:off x="895600" y="3111133"/>
            <a:ext cx="10400700" cy="10401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FFFFFF"/>
              </a:buClr>
              <a:buSzPts val="2400"/>
              <a:buNone/>
              <a:defRPr>
                <a:solidFill>
                  <a:srgbClr val="FFFFFF"/>
                </a:solidFill>
              </a:defRPr>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pic>
        <p:nvPicPr>
          <p:cNvPr id="292" name="Google Shape;292;p66"/>
          <p:cNvPicPr preferRelativeResize="0"/>
          <p:nvPr/>
        </p:nvPicPr>
        <p:blipFill>
          <a:blip r:embed="rId2">
            <a:alphaModFix/>
          </a:blip>
          <a:stretch>
            <a:fillRect/>
          </a:stretch>
        </p:blipFill>
        <p:spPr>
          <a:xfrm>
            <a:off x="9297964" y="5572183"/>
            <a:ext cx="2033134" cy="401533"/>
          </a:xfrm>
          <a:prstGeom prst="rect">
            <a:avLst/>
          </a:prstGeom>
          <a:noFill/>
          <a:ln>
            <a:noFill/>
          </a:ln>
        </p:spPr>
      </p:pic>
      <p:pic>
        <p:nvPicPr>
          <p:cNvPr id="293" name="Google Shape;293;p66"/>
          <p:cNvPicPr preferRelativeResize="0"/>
          <p:nvPr/>
        </p:nvPicPr>
        <p:blipFill>
          <a:blip r:embed="rId3">
            <a:alphaModFix/>
          </a:blip>
          <a:stretch>
            <a:fillRect/>
          </a:stretch>
        </p:blipFill>
        <p:spPr>
          <a:xfrm>
            <a:off x="895602" y="5293452"/>
            <a:ext cx="3470600" cy="853766"/>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4"/>
        <p:cNvGrpSpPr/>
        <p:nvPr/>
      </p:nvGrpSpPr>
      <p:grpSpPr>
        <a:xfrm>
          <a:off x="0" y="0"/>
          <a:ext cx="0" cy="0"/>
          <a:chOff x="0" y="0"/>
          <a:chExt cx="0" cy="0"/>
        </a:xfrm>
      </p:grpSpPr>
      <p:sp>
        <p:nvSpPr>
          <p:cNvPr id="295" name="Google Shape;295;p6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296" name="Google Shape;296;p67"/>
          <p:cNvPicPr preferRelativeResize="0"/>
          <p:nvPr/>
        </p:nvPicPr>
        <p:blipFill>
          <a:blip r:embed="rId2">
            <a:alphaModFix/>
          </a:blip>
          <a:stretch>
            <a:fillRect/>
          </a:stretch>
        </p:blipFill>
        <p:spPr>
          <a:xfrm>
            <a:off x="10218934" y="361601"/>
            <a:ext cx="1602534" cy="317133"/>
          </a:xfrm>
          <a:prstGeom prst="rect">
            <a:avLst/>
          </a:prstGeom>
          <a:noFill/>
          <a:ln>
            <a:noFill/>
          </a:ln>
        </p:spPr>
      </p:pic>
      <p:sp>
        <p:nvSpPr>
          <p:cNvPr id="297" name="Google Shape;297;p67"/>
          <p:cNvSpPr txBox="1">
            <a:spLocks noGrp="1"/>
          </p:cNvSpPr>
          <p:nvPr>
            <p:ph type="title"/>
          </p:nvPr>
        </p:nvSpPr>
        <p:spPr>
          <a:xfrm>
            <a:off x="820133" y="2867800"/>
            <a:ext cx="10476300" cy="1122300"/>
          </a:xfrm>
          <a:prstGeom prst="rect">
            <a:avLst/>
          </a:prstGeom>
        </p:spPr>
        <p:txBody>
          <a:bodyPr spcFirstLastPara="1" wrap="square" lIns="121900" tIns="121900" rIns="121900" bIns="121900" anchor="ctr" anchorCtr="0">
            <a:normAutofit/>
          </a:bodyPr>
          <a:lstStyle>
            <a:lvl1pPr lvl="0" rtl="0">
              <a:spcBef>
                <a:spcPts val="0"/>
              </a:spcBef>
              <a:spcAft>
                <a:spcPts val="0"/>
              </a:spcAft>
              <a:buClr>
                <a:srgbClr val="444F66"/>
              </a:buClr>
              <a:buSzPts val="6400"/>
              <a:buNone/>
              <a:defRPr sz="6400">
                <a:solidFill>
                  <a:srgbClr val="444F66"/>
                </a:solidFill>
              </a:defRPr>
            </a:lvl1pPr>
            <a:lvl2pPr lvl="1" rtl="0">
              <a:spcBef>
                <a:spcPts val="0"/>
              </a:spcBef>
              <a:spcAft>
                <a:spcPts val="0"/>
              </a:spcAft>
              <a:buClr>
                <a:srgbClr val="232937"/>
              </a:buClr>
              <a:buSzPts val="4800"/>
              <a:buNone/>
              <a:defRPr sz="4800">
                <a:solidFill>
                  <a:srgbClr val="232937"/>
                </a:solidFill>
              </a:defRPr>
            </a:lvl2pPr>
            <a:lvl3pPr lvl="2" rtl="0">
              <a:spcBef>
                <a:spcPts val="0"/>
              </a:spcBef>
              <a:spcAft>
                <a:spcPts val="0"/>
              </a:spcAft>
              <a:buClr>
                <a:srgbClr val="232937"/>
              </a:buClr>
              <a:buSzPts val="4800"/>
              <a:buNone/>
              <a:defRPr sz="4800">
                <a:solidFill>
                  <a:srgbClr val="232937"/>
                </a:solidFill>
              </a:defRPr>
            </a:lvl3pPr>
            <a:lvl4pPr lvl="3" rtl="0">
              <a:spcBef>
                <a:spcPts val="0"/>
              </a:spcBef>
              <a:spcAft>
                <a:spcPts val="0"/>
              </a:spcAft>
              <a:buClr>
                <a:srgbClr val="232937"/>
              </a:buClr>
              <a:buSzPts val="4800"/>
              <a:buNone/>
              <a:defRPr sz="4800">
                <a:solidFill>
                  <a:srgbClr val="232937"/>
                </a:solidFill>
              </a:defRPr>
            </a:lvl4pPr>
            <a:lvl5pPr lvl="4" rtl="0">
              <a:spcBef>
                <a:spcPts val="0"/>
              </a:spcBef>
              <a:spcAft>
                <a:spcPts val="0"/>
              </a:spcAft>
              <a:buClr>
                <a:srgbClr val="232937"/>
              </a:buClr>
              <a:buSzPts val="4800"/>
              <a:buNone/>
              <a:defRPr sz="4800">
                <a:solidFill>
                  <a:srgbClr val="232937"/>
                </a:solidFill>
              </a:defRPr>
            </a:lvl5pPr>
            <a:lvl6pPr lvl="5" rtl="0">
              <a:spcBef>
                <a:spcPts val="0"/>
              </a:spcBef>
              <a:spcAft>
                <a:spcPts val="0"/>
              </a:spcAft>
              <a:buClr>
                <a:srgbClr val="232937"/>
              </a:buClr>
              <a:buSzPts val="4800"/>
              <a:buNone/>
              <a:defRPr sz="4800">
                <a:solidFill>
                  <a:srgbClr val="232937"/>
                </a:solidFill>
              </a:defRPr>
            </a:lvl6pPr>
            <a:lvl7pPr lvl="6" rtl="0">
              <a:spcBef>
                <a:spcPts val="0"/>
              </a:spcBef>
              <a:spcAft>
                <a:spcPts val="0"/>
              </a:spcAft>
              <a:buClr>
                <a:srgbClr val="232937"/>
              </a:buClr>
              <a:buSzPts val="4800"/>
              <a:buNone/>
              <a:defRPr sz="4800">
                <a:solidFill>
                  <a:srgbClr val="232937"/>
                </a:solidFill>
              </a:defRPr>
            </a:lvl7pPr>
            <a:lvl8pPr lvl="7" rtl="0">
              <a:spcBef>
                <a:spcPts val="0"/>
              </a:spcBef>
              <a:spcAft>
                <a:spcPts val="0"/>
              </a:spcAft>
              <a:buClr>
                <a:srgbClr val="232937"/>
              </a:buClr>
              <a:buSzPts val="4800"/>
              <a:buNone/>
              <a:defRPr sz="4800">
                <a:solidFill>
                  <a:srgbClr val="232937"/>
                </a:solidFill>
              </a:defRPr>
            </a:lvl8pPr>
            <a:lvl9pPr lvl="8" rtl="0">
              <a:spcBef>
                <a:spcPts val="0"/>
              </a:spcBef>
              <a:spcAft>
                <a:spcPts val="0"/>
              </a:spcAft>
              <a:buClr>
                <a:srgbClr val="232937"/>
              </a:buClr>
              <a:buSzPts val="4800"/>
              <a:buNone/>
              <a:defRPr sz="4800">
                <a:solidFill>
                  <a:srgbClr val="232937"/>
                </a:solidFil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 Slate Dark">
  <p:cSld name="SECTION_HEADER_1">
    <p:bg>
      <p:bgPr>
        <a:solidFill>
          <a:srgbClr val="001E3F"/>
        </a:solidFill>
        <a:effectLst/>
      </p:bgPr>
    </p:bg>
    <p:spTree>
      <p:nvGrpSpPr>
        <p:cNvPr id="1" name="Shape 298"/>
        <p:cNvGrpSpPr/>
        <p:nvPr/>
      </p:nvGrpSpPr>
      <p:grpSpPr>
        <a:xfrm>
          <a:off x="0" y="0"/>
          <a:ext cx="0" cy="0"/>
          <a:chOff x="0" y="0"/>
          <a:chExt cx="0" cy="0"/>
        </a:xfrm>
      </p:grpSpPr>
      <p:sp>
        <p:nvSpPr>
          <p:cNvPr id="299" name="Google Shape;299;p6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300" name="Google Shape;300;p68"/>
          <p:cNvPicPr preferRelativeResize="0"/>
          <p:nvPr/>
        </p:nvPicPr>
        <p:blipFill>
          <a:blip r:embed="rId2">
            <a:alphaModFix/>
          </a:blip>
          <a:stretch>
            <a:fillRect/>
          </a:stretch>
        </p:blipFill>
        <p:spPr>
          <a:xfrm>
            <a:off x="10218934" y="361601"/>
            <a:ext cx="1602534" cy="317133"/>
          </a:xfrm>
          <a:prstGeom prst="rect">
            <a:avLst/>
          </a:prstGeom>
          <a:noFill/>
          <a:ln>
            <a:noFill/>
          </a:ln>
        </p:spPr>
      </p:pic>
      <p:sp>
        <p:nvSpPr>
          <p:cNvPr id="301" name="Google Shape;301;p68"/>
          <p:cNvSpPr txBox="1">
            <a:spLocks noGrp="1"/>
          </p:cNvSpPr>
          <p:nvPr>
            <p:ph type="title"/>
          </p:nvPr>
        </p:nvSpPr>
        <p:spPr>
          <a:xfrm>
            <a:off x="820133" y="2867800"/>
            <a:ext cx="10476300" cy="1122300"/>
          </a:xfrm>
          <a:prstGeom prst="rect">
            <a:avLst/>
          </a:prstGeom>
        </p:spPr>
        <p:txBody>
          <a:bodyPr spcFirstLastPara="1" wrap="square" lIns="121900" tIns="121900" rIns="121900" bIns="121900" anchor="ctr" anchorCtr="0">
            <a:normAutofit/>
          </a:bodyPr>
          <a:lstStyle>
            <a:lvl1pPr lvl="0" rtl="0">
              <a:spcBef>
                <a:spcPts val="0"/>
              </a:spcBef>
              <a:spcAft>
                <a:spcPts val="0"/>
              </a:spcAft>
              <a:buClr>
                <a:srgbClr val="FFFFFF"/>
              </a:buClr>
              <a:buSzPts val="6400"/>
              <a:buNone/>
              <a:defRPr sz="6400">
                <a:solidFill>
                  <a:srgbClr val="FFFFFF"/>
                </a:solidFill>
              </a:defRPr>
            </a:lvl1pPr>
            <a:lvl2pPr lvl="1" rtl="0">
              <a:spcBef>
                <a:spcPts val="0"/>
              </a:spcBef>
              <a:spcAft>
                <a:spcPts val="0"/>
              </a:spcAft>
              <a:buClr>
                <a:srgbClr val="FFFFFF"/>
              </a:buClr>
              <a:buSzPts val="6400"/>
              <a:buNone/>
              <a:defRPr sz="6400">
                <a:solidFill>
                  <a:srgbClr val="FFFFFF"/>
                </a:solidFill>
              </a:defRPr>
            </a:lvl2pPr>
            <a:lvl3pPr lvl="2" rtl="0">
              <a:spcBef>
                <a:spcPts val="0"/>
              </a:spcBef>
              <a:spcAft>
                <a:spcPts val="0"/>
              </a:spcAft>
              <a:buClr>
                <a:srgbClr val="FFFFFF"/>
              </a:buClr>
              <a:buSzPts val="6400"/>
              <a:buNone/>
              <a:defRPr sz="6400">
                <a:solidFill>
                  <a:srgbClr val="FFFFFF"/>
                </a:solidFill>
              </a:defRPr>
            </a:lvl3pPr>
            <a:lvl4pPr lvl="3" rtl="0">
              <a:spcBef>
                <a:spcPts val="0"/>
              </a:spcBef>
              <a:spcAft>
                <a:spcPts val="0"/>
              </a:spcAft>
              <a:buClr>
                <a:srgbClr val="FFFFFF"/>
              </a:buClr>
              <a:buSzPts val="6400"/>
              <a:buNone/>
              <a:defRPr sz="6400">
                <a:solidFill>
                  <a:srgbClr val="FFFFFF"/>
                </a:solidFill>
              </a:defRPr>
            </a:lvl4pPr>
            <a:lvl5pPr lvl="4" rtl="0">
              <a:spcBef>
                <a:spcPts val="0"/>
              </a:spcBef>
              <a:spcAft>
                <a:spcPts val="0"/>
              </a:spcAft>
              <a:buClr>
                <a:srgbClr val="FFFFFF"/>
              </a:buClr>
              <a:buSzPts val="6400"/>
              <a:buNone/>
              <a:defRPr sz="6400">
                <a:solidFill>
                  <a:srgbClr val="FFFFFF"/>
                </a:solidFill>
              </a:defRPr>
            </a:lvl5pPr>
            <a:lvl6pPr lvl="5" rtl="0">
              <a:spcBef>
                <a:spcPts val="0"/>
              </a:spcBef>
              <a:spcAft>
                <a:spcPts val="0"/>
              </a:spcAft>
              <a:buClr>
                <a:srgbClr val="FFFFFF"/>
              </a:buClr>
              <a:buSzPts val="6400"/>
              <a:buNone/>
              <a:defRPr sz="6400">
                <a:solidFill>
                  <a:srgbClr val="FFFFFF"/>
                </a:solidFill>
              </a:defRPr>
            </a:lvl6pPr>
            <a:lvl7pPr lvl="6" rtl="0">
              <a:spcBef>
                <a:spcPts val="0"/>
              </a:spcBef>
              <a:spcAft>
                <a:spcPts val="0"/>
              </a:spcAft>
              <a:buClr>
                <a:srgbClr val="FFFFFF"/>
              </a:buClr>
              <a:buSzPts val="6400"/>
              <a:buNone/>
              <a:defRPr sz="6400">
                <a:solidFill>
                  <a:srgbClr val="FFFFFF"/>
                </a:solidFill>
              </a:defRPr>
            </a:lvl7pPr>
            <a:lvl8pPr lvl="7" rtl="0">
              <a:spcBef>
                <a:spcPts val="0"/>
              </a:spcBef>
              <a:spcAft>
                <a:spcPts val="0"/>
              </a:spcAft>
              <a:buClr>
                <a:srgbClr val="FFFFFF"/>
              </a:buClr>
              <a:buSzPts val="6400"/>
              <a:buNone/>
              <a:defRPr sz="6400">
                <a:solidFill>
                  <a:srgbClr val="FFFFFF"/>
                </a:solidFill>
              </a:defRPr>
            </a:lvl8pPr>
            <a:lvl9pPr lvl="8" rtl="0">
              <a:spcBef>
                <a:spcPts val="0"/>
              </a:spcBef>
              <a:spcAft>
                <a:spcPts val="0"/>
              </a:spcAft>
              <a:buClr>
                <a:srgbClr val="FFFFFF"/>
              </a:buClr>
              <a:buSzPts val="6400"/>
              <a:buNone/>
              <a:defRPr sz="6400">
                <a:solidFill>
                  <a:srgbClr val="FFFFFF"/>
                </a:solidFil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 Purple">
  <p:cSld name="SECTION_HEADER_1_1">
    <p:bg>
      <p:bgPr>
        <a:solidFill>
          <a:srgbClr val="8E4EEF"/>
        </a:solidFill>
        <a:effectLst/>
      </p:bgPr>
    </p:bg>
    <p:spTree>
      <p:nvGrpSpPr>
        <p:cNvPr id="1" name="Shape 302"/>
        <p:cNvGrpSpPr/>
        <p:nvPr/>
      </p:nvGrpSpPr>
      <p:grpSpPr>
        <a:xfrm>
          <a:off x="0" y="0"/>
          <a:ext cx="0" cy="0"/>
          <a:chOff x="0" y="0"/>
          <a:chExt cx="0" cy="0"/>
        </a:xfrm>
      </p:grpSpPr>
      <p:sp>
        <p:nvSpPr>
          <p:cNvPr id="303" name="Google Shape;303;p69"/>
          <p:cNvSpPr txBox="1">
            <a:spLocks noGrp="1"/>
          </p:cNvSpPr>
          <p:nvPr>
            <p:ph type="title"/>
          </p:nvPr>
        </p:nvSpPr>
        <p:spPr>
          <a:xfrm>
            <a:off x="820133" y="2867800"/>
            <a:ext cx="10476300" cy="1122300"/>
          </a:xfrm>
          <a:prstGeom prst="rect">
            <a:avLst/>
          </a:prstGeom>
        </p:spPr>
        <p:txBody>
          <a:bodyPr spcFirstLastPara="1" wrap="square" lIns="121900" tIns="121900" rIns="121900" bIns="121900" anchor="ctr" anchorCtr="0">
            <a:normAutofit/>
          </a:bodyPr>
          <a:lstStyle>
            <a:lvl1pPr lvl="0" rtl="0">
              <a:spcBef>
                <a:spcPts val="0"/>
              </a:spcBef>
              <a:spcAft>
                <a:spcPts val="0"/>
              </a:spcAft>
              <a:buClr>
                <a:srgbClr val="FFFFFF"/>
              </a:buClr>
              <a:buSzPts val="6400"/>
              <a:buNone/>
              <a:defRPr sz="64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304" name="Google Shape;304;p6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pic>
        <p:nvPicPr>
          <p:cNvPr id="305" name="Google Shape;305;p69"/>
          <p:cNvPicPr preferRelativeResize="0"/>
          <p:nvPr/>
        </p:nvPicPr>
        <p:blipFill>
          <a:blip r:embed="rId2">
            <a:alphaModFix/>
          </a:blip>
          <a:stretch>
            <a:fillRect/>
          </a:stretch>
        </p:blipFill>
        <p:spPr>
          <a:xfrm>
            <a:off x="10220700" y="361600"/>
            <a:ext cx="1598984" cy="317134"/>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6"/>
        <p:cNvGrpSpPr/>
        <p:nvPr/>
      </p:nvGrpSpPr>
      <p:grpSpPr>
        <a:xfrm>
          <a:off x="0" y="0"/>
          <a:ext cx="0" cy="0"/>
          <a:chOff x="0" y="0"/>
          <a:chExt cx="0" cy="0"/>
        </a:xfrm>
      </p:grpSpPr>
      <p:sp>
        <p:nvSpPr>
          <p:cNvPr id="307" name="Google Shape;307;p7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08" name="Google Shape;308;p70"/>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309" name="Google Shape;309;p7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310" name="Google Shape;310;p70"/>
          <p:cNvPicPr preferRelativeResize="0"/>
          <p:nvPr/>
        </p:nvPicPr>
        <p:blipFill>
          <a:blip r:embed="rId2">
            <a:alphaModFix/>
          </a:blip>
          <a:stretch>
            <a:fillRect/>
          </a:stretch>
        </p:blipFill>
        <p:spPr>
          <a:xfrm>
            <a:off x="10218934" y="361601"/>
            <a:ext cx="1602534" cy="31713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1"/>
        <p:cNvGrpSpPr/>
        <p:nvPr/>
      </p:nvGrpSpPr>
      <p:grpSpPr>
        <a:xfrm>
          <a:off x="0" y="0"/>
          <a:ext cx="0" cy="0"/>
          <a:chOff x="0" y="0"/>
          <a:chExt cx="0" cy="0"/>
        </a:xfrm>
      </p:grpSpPr>
      <p:sp>
        <p:nvSpPr>
          <p:cNvPr id="312" name="Google Shape;312;p7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13" name="Google Shape;313;p71"/>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4" name="Google Shape;314;p71"/>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5" name="Google Shape;315;p7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316" name="Google Shape;316;p71"/>
          <p:cNvPicPr preferRelativeResize="0"/>
          <p:nvPr/>
        </p:nvPicPr>
        <p:blipFill>
          <a:blip r:embed="rId2">
            <a:alphaModFix/>
          </a:blip>
          <a:stretch>
            <a:fillRect/>
          </a:stretch>
        </p:blipFill>
        <p:spPr>
          <a:xfrm>
            <a:off x="10218934" y="361601"/>
            <a:ext cx="1602534" cy="31713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7"/>
        <p:cNvGrpSpPr/>
        <p:nvPr/>
      </p:nvGrpSpPr>
      <p:grpSpPr>
        <a:xfrm>
          <a:off x="0" y="0"/>
          <a:ext cx="0" cy="0"/>
          <a:chOff x="0" y="0"/>
          <a:chExt cx="0" cy="0"/>
        </a:xfrm>
      </p:grpSpPr>
      <p:sp>
        <p:nvSpPr>
          <p:cNvPr id="318" name="Google Shape;318;p7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19" name="Google Shape;319;p7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320" name="Google Shape;320;p72"/>
          <p:cNvPicPr preferRelativeResize="0"/>
          <p:nvPr/>
        </p:nvPicPr>
        <p:blipFill>
          <a:blip r:embed="rId2">
            <a:alphaModFix/>
          </a:blip>
          <a:stretch>
            <a:fillRect/>
          </a:stretch>
        </p:blipFill>
        <p:spPr>
          <a:xfrm>
            <a:off x="10218934" y="361601"/>
            <a:ext cx="1602534" cy="317133"/>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1"/>
        <p:cNvGrpSpPr/>
        <p:nvPr/>
      </p:nvGrpSpPr>
      <p:grpSpPr>
        <a:xfrm>
          <a:off x="0" y="0"/>
          <a:ext cx="0" cy="0"/>
          <a:chOff x="0" y="0"/>
          <a:chExt cx="0" cy="0"/>
        </a:xfrm>
      </p:grpSpPr>
      <p:sp>
        <p:nvSpPr>
          <p:cNvPr id="322" name="Google Shape;322;p73"/>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23" name="Google Shape;323;p73"/>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4" name="Google Shape;324;p7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325" name="Google Shape;325;p73"/>
          <p:cNvPicPr preferRelativeResize="0"/>
          <p:nvPr/>
        </p:nvPicPr>
        <p:blipFill>
          <a:blip r:embed="rId2">
            <a:alphaModFix/>
          </a:blip>
          <a:stretch>
            <a:fillRect/>
          </a:stretch>
        </p:blipFill>
        <p:spPr>
          <a:xfrm>
            <a:off x="10218934" y="361601"/>
            <a:ext cx="1602534" cy="3171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 Slate Dark">
  <p:cSld name="SECTION_HEADER_1">
    <p:bg>
      <p:bgPr>
        <a:solidFill>
          <a:srgbClr val="001E3F"/>
        </a:solidFill>
        <a:effectLst/>
      </p:bgPr>
    </p:bg>
    <p:spTree>
      <p:nvGrpSpPr>
        <p:cNvPr id="1" name="Shape 46"/>
        <p:cNvGrpSpPr/>
        <p:nvPr/>
      </p:nvGrpSpPr>
      <p:grpSpPr>
        <a:xfrm>
          <a:off x="0" y="0"/>
          <a:ext cx="0" cy="0"/>
          <a:chOff x="0" y="0"/>
          <a:chExt cx="0" cy="0"/>
        </a:xfrm>
      </p:grpSpPr>
      <p:sp>
        <p:nvSpPr>
          <p:cNvPr id="47" name="Google Shape;47;p1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10"/>
          <p:cNvPicPr preferRelativeResize="0"/>
          <p:nvPr/>
        </p:nvPicPr>
        <p:blipFill rotWithShape="1">
          <a:blip r:embed="rId2">
            <a:alphaModFix/>
          </a:blip>
          <a:srcRect/>
          <a:stretch/>
        </p:blipFill>
        <p:spPr>
          <a:xfrm>
            <a:off x="10218934" y="361601"/>
            <a:ext cx="1602534" cy="317133"/>
          </a:xfrm>
          <a:prstGeom prst="rect">
            <a:avLst/>
          </a:prstGeom>
          <a:noFill/>
          <a:ln>
            <a:noFill/>
          </a:ln>
        </p:spPr>
      </p:pic>
      <p:sp>
        <p:nvSpPr>
          <p:cNvPr id="49" name="Google Shape;49;p10"/>
          <p:cNvSpPr txBox="1">
            <a:spLocks noGrp="1"/>
          </p:cNvSpPr>
          <p:nvPr>
            <p:ph type="title"/>
          </p:nvPr>
        </p:nvSpPr>
        <p:spPr>
          <a:xfrm>
            <a:off x="820133" y="2867800"/>
            <a:ext cx="10476300" cy="1122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Clr>
                <a:srgbClr val="FFFFFF"/>
              </a:buClr>
              <a:buSzPts val="6400"/>
              <a:buNone/>
              <a:defRPr sz="6400">
                <a:solidFill>
                  <a:srgbClr val="FFFFFF"/>
                </a:solidFill>
              </a:defRPr>
            </a:lvl1pPr>
            <a:lvl2pPr lvl="1" algn="l">
              <a:lnSpc>
                <a:spcPct val="100000"/>
              </a:lnSpc>
              <a:spcBef>
                <a:spcPts val="0"/>
              </a:spcBef>
              <a:spcAft>
                <a:spcPts val="0"/>
              </a:spcAft>
              <a:buClr>
                <a:srgbClr val="FFFFFF"/>
              </a:buClr>
              <a:buSzPts val="6400"/>
              <a:buNone/>
              <a:defRPr sz="6400">
                <a:solidFill>
                  <a:srgbClr val="FFFFFF"/>
                </a:solidFill>
              </a:defRPr>
            </a:lvl2pPr>
            <a:lvl3pPr lvl="2" algn="l">
              <a:lnSpc>
                <a:spcPct val="100000"/>
              </a:lnSpc>
              <a:spcBef>
                <a:spcPts val="0"/>
              </a:spcBef>
              <a:spcAft>
                <a:spcPts val="0"/>
              </a:spcAft>
              <a:buClr>
                <a:srgbClr val="FFFFFF"/>
              </a:buClr>
              <a:buSzPts val="6400"/>
              <a:buNone/>
              <a:defRPr sz="6400">
                <a:solidFill>
                  <a:srgbClr val="FFFFFF"/>
                </a:solidFill>
              </a:defRPr>
            </a:lvl3pPr>
            <a:lvl4pPr lvl="3" algn="l">
              <a:lnSpc>
                <a:spcPct val="100000"/>
              </a:lnSpc>
              <a:spcBef>
                <a:spcPts val="0"/>
              </a:spcBef>
              <a:spcAft>
                <a:spcPts val="0"/>
              </a:spcAft>
              <a:buClr>
                <a:srgbClr val="FFFFFF"/>
              </a:buClr>
              <a:buSzPts val="6400"/>
              <a:buNone/>
              <a:defRPr sz="6400">
                <a:solidFill>
                  <a:srgbClr val="FFFFFF"/>
                </a:solidFill>
              </a:defRPr>
            </a:lvl4pPr>
            <a:lvl5pPr lvl="4" algn="l">
              <a:lnSpc>
                <a:spcPct val="100000"/>
              </a:lnSpc>
              <a:spcBef>
                <a:spcPts val="0"/>
              </a:spcBef>
              <a:spcAft>
                <a:spcPts val="0"/>
              </a:spcAft>
              <a:buClr>
                <a:srgbClr val="FFFFFF"/>
              </a:buClr>
              <a:buSzPts val="6400"/>
              <a:buNone/>
              <a:defRPr sz="6400">
                <a:solidFill>
                  <a:srgbClr val="FFFFFF"/>
                </a:solidFill>
              </a:defRPr>
            </a:lvl5pPr>
            <a:lvl6pPr lvl="5" algn="l">
              <a:lnSpc>
                <a:spcPct val="100000"/>
              </a:lnSpc>
              <a:spcBef>
                <a:spcPts val="0"/>
              </a:spcBef>
              <a:spcAft>
                <a:spcPts val="0"/>
              </a:spcAft>
              <a:buClr>
                <a:srgbClr val="FFFFFF"/>
              </a:buClr>
              <a:buSzPts val="6400"/>
              <a:buNone/>
              <a:defRPr sz="6400">
                <a:solidFill>
                  <a:srgbClr val="FFFFFF"/>
                </a:solidFill>
              </a:defRPr>
            </a:lvl6pPr>
            <a:lvl7pPr lvl="6" algn="l">
              <a:lnSpc>
                <a:spcPct val="100000"/>
              </a:lnSpc>
              <a:spcBef>
                <a:spcPts val="0"/>
              </a:spcBef>
              <a:spcAft>
                <a:spcPts val="0"/>
              </a:spcAft>
              <a:buClr>
                <a:srgbClr val="FFFFFF"/>
              </a:buClr>
              <a:buSzPts val="6400"/>
              <a:buNone/>
              <a:defRPr sz="6400">
                <a:solidFill>
                  <a:srgbClr val="FFFFFF"/>
                </a:solidFill>
              </a:defRPr>
            </a:lvl7pPr>
            <a:lvl8pPr lvl="7" algn="l">
              <a:lnSpc>
                <a:spcPct val="100000"/>
              </a:lnSpc>
              <a:spcBef>
                <a:spcPts val="0"/>
              </a:spcBef>
              <a:spcAft>
                <a:spcPts val="0"/>
              </a:spcAft>
              <a:buClr>
                <a:srgbClr val="FFFFFF"/>
              </a:buClr>
              <a:buSzPts val="6400"/>
              <a:buNone/>
              <a:defRPr sz="6400">
                <a:solidFill>
                  <a:srgbClr val="FFFFFF"/>
                </a:solidFill>
              </a:defRPr>
            </a:lvl8pPr>
            <a:lvl9pPr lvl="8" algn="l">
              <a:lnSpc>
                <a:spcPct val="100000"/>
              </a:lnSpc>
              <a:spcBef>
                <a:spcPts val="0"/>
              </a:spcBef>
              <a:spcAft>
                <a:spcPts val="0"/>
              </a:spcAft>
              <a:buClr>
                <a:srgbClr val="FFFFFF"/>
              </a:buClr>
              <a:buSzPts val="6400"/>
              <a:buNone/>
              <a:defRPr sz="6400">
                <a:solidFill>
                  <a:srgbClr val="FFFFFF"/>
                </a:solidFil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6"/>
        <p:cNvGrpSpPr/>
        <p:nvPr/>
      </p:nvGrpSpPr>
      <p:grpSpPr>
        <a:xfrm>
          <a:off x="0" y="0"/>
          <a:ext cx="0" cy="0"/>
          <a:chOff x="0" y="0"/>
          <a:chExt cx="0" cy="0"/>
        </a:xfrm>
      </p:grpSpPr>
      <p:sp>
        <p:nvSpPr>
          <p:cNvPr id="327" name="Google Shape;327;p74"/>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328" name="Google Shape;328;p7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329" name="Google Shape;329;p74"/>
          <p:cNvPicPr preferRelativeResize="0"/>
          <p:nvPr/>
        </p:nvPicPr>
        <p:blipFill>
          <a:blip r:embed="rId2">
            <a:alphaModFix/>
          </a:blip>
          <a:stretch>
            <a:fillRect/>
          </a:stretch>
        </p:blipFill>
        <p:spPr>
          <a:xfrm>
            <a:off x="10218934" y="361601"/>
            <a:ext cx="1602534" cy="31713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0"/>
        <p:cNvGrpSpPr/>
        <p:nvPr/>
      </p:nvGrpSpPr>
      <p:grpSpPr>
        <a:xfrm>
          <a:off x="0" y="0"/>
          <a:ext cx="0" cy="0"/>
          <a:chOff x="0" y="0"/>
          <a:chExt cx="0" cy="0"/>
        </a:xfrm>
      </p:grpSpPr>
      <p:sp>
        <p:nvSpPr>
          <p:cNvPr id="331" name="Google Shape;331;p7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2" name="Google Shape;332;p75"/>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333" name="Google Shape;333;p75"/>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4" name="Google Shape;334;p75"/>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335" name="Google Shape;335;p7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336" name="Google Shape;336;p75"/>
          <p:cNvPicPr preferRelativeResize="0"/>
          <p:nvPr/>
        </p:nvPicPr>
        <p:blipFill>
          <a:blip r:embed="rId2">
            <a:alphaModFix/>
          </a:blip>
          <a:stretch>
            <a:fillRect/>
          </a:stretch>
        </p:blipFill>
        <p:spPr>
          <a:xfrm>
            <a:off x="10218934" y="361601"/>
            <a:ext cx="1602534" cy="317133"/>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7"/>
        <p:cNvGrpSpPr/>
        <p:nvPr/>
      </p:nvGrpSpPr>
      <p:grpSpPr>
        <a:xfrm>
          <a:off x="0" y="0"/>
          <a:ext cx="0" cy="0"/>
          <a:chOff x="0" y="0"/>
          <a:chExt cx="0" cy="0"/>
        </a:xfrm>
      </p:grpSpPr>
      <p:sp>
        <p:nvSpPr>
          <p:cNvPr id="338" name="Google Shape;338;p76"/>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339" name="Google Shape;339;p7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340" name="Google Shape;340;p76"/>
          <p:cNvPicPr preferRelativeResize="0"/>
          <p:nvPr/>
        </p:nvPicPr>
        <p:blipFill>
          <a:blip r:embed="rId2">
            <a:alphaModFix/>
          </a:blip>
          <a:stretch>
            <a:fillRect/>
          </a:stretch>
        </p:blipFill>
        <p:spPr>
          <a:xfrm>
            <a:off x="10218934" y="361601"/>
            <a:ext cx="1602534" cy="31713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1"/>
        <p:cNvGrpSpPr/>
        <p:nvPr/>
      </p:nvGrpSpPr>
      <p:grpSpPr>
        <a:xfrm>
          <a:off x="0" y="0"/>
          <a:ext cx="0" cy="0"/>
          <a:chOff x="0" y="0"/>
          <a:chExt cx="0" cy="0"/>
        </a:xfrm>
      </p:grpSpPr>
      <p:sp>
        <p:nvSpPr>
          <p:cNvPr id="342" name="Google Shape;342;p7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343" name="Google Shape;343;p77"/>
          <p:cNvPicPr preferRelativeResize="0"/>
          <p:nvPr/>
        </p:nvPicPr>
        <p:blipFill>
          <a:blip r:embed="rId2">
            <a:alphaModFix/>
          </a:blip>
          <a:stretch>
            <a:fillRect/>
          </a:stretch>
        </p:blipFill>
        <p:spPr>
          <a:xfrm>
            <a:off x="10218934" y="361601"/>
            <a:ext cx="1602534" cy="317133"/>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1">
  <p:cSld name="BLANK_1">
    <p:bg>
      <p:bgPr>
        <a:solidFill>
          <a:srgbClr val="351654"/>
        </a:solidFill>
        <a:effectLst/>
      </p:bgPr>
    </p:bg>
    <p:spTree>
      <p:nvGrpSpPr>
        <p:cNvPr id="1" name="Shape 344"/>
        <p:cNvGrpSpPr/>
        <p:nvPr/>
      </p:nvGrpSpPr>
      <p:grpSpPr>
        <a:xfrm>
          <a:off x="0" y="0"/>
          <a:ext cx="0" cy="0"/>
          <a:chOff x="0" y="0"/>
          <a:chExt cx="0" cy="0"/>
        </a:xfrm>
      </p:grpSpPr>
      <p:sp>
        <p:nvSpPr>
          <p:cNvPr id="345" name="Google Shape;345;p7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346" name="Google Shape;346;p78"/>
          <p:cNvPicPr preferRelativeResize="0"/>
          <p:nvPr/>
        </p:nvPicPr>
        <p:blipFill>
          <a:blip r:embed="rId2">
            <a:alphaModFix/>
          </a:blip>
          <a:stretch>
            <a:fillRect/>
          </a:stretch>
        </p:blipFill>
        <p:spPr>
          <a:xfrm>
            <a:off x="0" y="-15"/>
            <a:ext cx="12191997" cy="5740028"/>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7"/>
        <p:cNvGrpSpPr/>
        <p:nvPr/>
      </p:nvGrpSpPr>
      <p:grpSpPr>
        <a:xfrm>
          <a:off x="0" y="0"/>
          <a:ext cx="0" cy="0"/>
          <a:chOff x="0" y="0"/>
          <a:chExt cx="0" cy="0"/>
        </a:xfrm>
      </p:grpSpPr>
      <p:sp>
        <p:nvSpPr>
          <p:cNvPr id="348" name="Google Shape;348;p79"/>
          <p:cNvSpPr txBox="1">
            <a:spLocks noGrp="1"/>
          </p:cNvSpPr>
          <p:nvPr>
            <p:ph type="sldNum" idx="12"/>
          </p:nvPr>
        </p:nvSpPr>
        <p:spPr>
          <a:xfrm>
            <a:off x="11409045" y="6333134"/>
            <a:ext cx="731700" cy="524700"/>
          </a:xfrm>
          <a:prstGeom prst="rect">
            <a:avLst/>
          </a:prstGeom>
        </p:spPr>
        <p:txBody>
          <a:bodyPr spcFirstLastPara="1" wrap="square" lIns="121900" tIns="121900" rIns="121900" bIns="121900" anchor="t" anchorCtr="0">
            <a:normAutofit/>
          </a:bodyPr>
          <a:lstStyle>
            <a:lvl1pPr lvl="0" rtl="0">
              <a:buNone/>
              <a:defRPr sz="1700"/>
            </a:lvl1pPr>
            <a:lvl2pPr lvl="1" rtl="0">
              <a:buNone/>
              <a:defRPr sz="1700"/>
            </a:lvl2pPr>
            <a:lvl3pPr lvl="2" rtl="0">
              <a:buNone/>
              <a:defRPr sz="1700"/>
            </a:lvl3pPr>
            <a:lvl4pPr lvl="3" rtl="0">
              <a:buNone/>
              <a:defRPr sz="1700"/>
            </a:lvl4pPr>
            <a:lvl5pPr lvl="4" rtl="0">
              <a:buNone/>
              <a:defRPr sz="1700"/>
            </a:lvl5pPr>
            <a:lvl6pPr lvl="5" rtl="0">
              <a:buNone/>
              <a:defRPr sz="1700"/>
            </a:lvl6pPr>
            <a:lvl7pPr lvl="6" rtl="0">
              <a:buNone/>
              <a:defRPr sz="1700"/>
            </a:lvl7pPr>
            <a:lvl8pPr lvl="7" rtl="0">
              <a:buNone/>
              <a:defRPr sz="1700"/>
            </a:lvl8pPr>
            <a:lvl9pPr lvl="8" rtl="0">
              <a:buNone/>
              <a:defRPr sz="1700"/>
            </a:lvl9pPr>
          </a:lstStyle>
          <a:p>
            <a:pPr marL="0" lvl="0" indent="0" algn="r" rtl="0">
              <a:spcBef>
                <a:spcPts val="0"/>
              </a:spcBef>
              <a:spcAft>
                <a:spcPts val="0"/>
              </a:spcAft>
              <a:buNone/>
            </a:pPr>
            <a:fld id="{00000000-1234-1234-1234-123412341234}" type="slidenum">
              <a:rPr lang="en-US"/>
              <a:t>‹#›</a:t>
            </a:fld>
            <a:endParaRPr/>
          </a:p>
        </p:txBody>
      </p:sp>
      <p:pic>
        <p:nvPicPr>
          <p:cNvPr id="349" name="Google Shape;349;p79"/>
          <p:cNvPicPr preferRelativeResize="0"/>
          <p:nvPr/>
        </p:nvPicPr>
        <p:blipFill>
          <a:blip r:embed="rId2">
            <a:alphaModFix/>
          </a:blip>
          <a:stretch>
            <a:fillRect/>
          </a:stretch>
        </p:blipFill>
        <p:spPr>
          <a:xfrm>
            <a:off x="10218934" y="361601"/>
            <a:ext cx="1602534" cy="31713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350"/>
        <p:cNvGrpSpPr/>
        <p:nvPr/>
      </p:nvGrpSpPr>
      <p:grpSpPr>
        <a:xfrm>
          <a:off x="0" y="0"/>
          <a:ext cx="0" cy="0"/>
          <a:chOff x="0" y="0"/>
          <a:chExt cx="0" cy="0"/>
        </a:xfrm>
      </p:grpSpPr>
      <p:sp>
        <p:nvSpPr>
          <p:cNvPr id="351" name="Google Shape;351;p80"/>
          <p:cNvSpPr txBox="1">
            <a:spLocks noGrp="1"/>
          </p:cNvSpPr>
          <p:nvPr>
            <p:ph type="sldNum" idx="12"/>
          </p:nvPr>
        </p:nvSpPr>
        <p:spPr>
          <a:xfrm>
            <a:off x="11409045" y="6333134"/>
            <a:ext cx="731700" cy="524700"/>
          </a:xfrm>
          <a:prstGeom prst="rect">
            <a:avLst/>
          </a:prstGeom>
        </p:spPr>
        <p:txBody>
          <a:bodyPr spcFirstLastPara="1" wrap="square" lIns="121900" tIns="121900" rIns="121900" bIns="121900" anchor="t" anchorCtr="0">
            <a:normAutofit/>
          </a:bodyPr>
          <a:lstStyle>
            <a:lvl1pPr lvl="0" rtl="0">
              <a:buNone/>
              <a:defRPr sz="1700"/>
            </a:lvl1pPr>
            <a:lvl2pPr lvl="1" rtl="0">
              <a:buNone/>
              <a:defRPr sz="1700"/>
            </a:lvl2pPr>
            <a:lvl3pPr lvl="2" rtl="0">
              <a:buNone/>
              <a:defRPr sz="1700"/>
            </a:lvl3pPr>
            <a:lvl4pPr lvl="3" rtl="0">
              <a:buNone/>
              <a:defRPr sz="1700"/>
            </a:lvl4pPr>
            <a:lvl5pPr lvl="4" rtl="0">
              <a:buNone/>
              <a:defRPr sz="1700"/>
            </a:lvl5pPr>
            <a:lvl6pPr lvl="5" rtl="0">
              <a:buNone/>
              <a:defRPr sz="1700"/>
            </a:lvl6pPr>
            <a:lvl7pPr lvl="6" rtl="0">
              <a:buNone/>
              <a:defRPr sz="1700"/>
            </a:lvl7pPr>
            <a:lvl8pPr lvl="7" rtl="0">
              <a:buNone/>
              <a:defRPr sz="1700"/>
            </a:lvl8pPr>
            <a:lvl9pPr lvl="8" rtl="0">
              <a:buNone/>
              <a:defRPr sz="1700"/>
            </a:lvl9pPr>
          </a:lstStyle>
          <a:p>
            <a:pPr marL="0" lvl="0" indent="0" algn="r" rtl="0">
              <a:spcBef>
                <a:spcPts val="0"/>
              </a:spcBef>
              <a:spcAft>
                <a:spcPts val="0"/>
              </a:spcAft>
              <a:buNone/>
            </a:pPr>
            <a:fld id="{00000000-1234-1234-1234-123412341234}" type="slidenum">
              <a:rPr lang="en-US"/>
              <a:t>‹#›</a:t>
            </a:fld>
            <a:endParaRPr/>
          </a:p>
        </p:txBody>
      </p:sp>
      <p:pic>
        <p:nvPicPr>
          <p:cNvPr id="352" name="Google Shape;352;p80"/>
          <p:cNvPicPr preferRelativeResize="0"/>
          <p:nvPr/>
        </p:nvPicPr>
        <p:blipFill>
          <a:blip r:embed="rId2">
            <a:alphaModFix/>
          </a:blip>
          <a:stretch>
            <a:fillRect/>
          </a:stretch>
        </p:blipFill>
        <p:spPr>
          <a:xfrm>
            <a:off x="10218934" y="361601"/>
            <a:ext cx="1602534" cy="317133"/>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7"/>
        <p:cNvGrpSpPr/>
        <p:nvPr/>
      </p:nvGrpSpPr>
      <p:grpSpPr>
        <a:xfrm>
          <a:off x="0" y="0"/>
          <a:ext cx="0" cy="0"/>
          <a:chOff x="0" y="0"/>
          <a:chExt cx="0" cy="0"/>
        </a:xfrm>
      </p:grpSpPr>
      <p:sp>
        <p:nvSpPr>
          <p:cNvPr id="358" name="Google Shape;358;p82"/>
          <p:cNvSpPr/>
          <p:nvPr/>
        </p:nvSpPr>
        <p:spPr>
          <a:xfrm>
            <a:off x="0" y="0"/>
            <a:ext cx="12192000" cy="5036100"/>
          </a:xfrm>
          <a:prstGeom prst="rect">
            <a:avLst/>
          </a:prstGeom>
          <a:solidFill>
            <a:srgbClr val="F4F5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9" name="Google Shape;359;p82"/>
          <p:cNvSpPr txBox="1">
            <a:spLocks noGrp="1"/>
          </p:cNvSpPr>
          <p:nvPr>
            <p:ph type="ctrTitle"/>
          </p:nvPr>
        </p:nvSpPr>
        <p:spPr>
          <a:xfrm>
            <a:off x="930300" y="824600"/>
            <a:ext cx="10365900" cy="2736900"/>
          </a:xfrm>
          <a:prstGeom prst="rect">
            <a:avLst/>
          </a:prstGeom>
        </p:spPr>
        <p:txBody>
          <a:bodyPr spcFirstLastPara="1" wrap="square" lIns="0" tIns="0" rIns="0" bIns="0" anchor="ctr" anchorCtr="0">
            <a:normAutofit/>
          </a:bodyPr>
          <a:lstStyle>
            <a:lvl1pPr lvl="0" rtl="0">
              <a:spcBef>
                <a:spcPts val="0"/>
              </a:spcBef>
              <a:spcAft>
                <a:spcPts val="0"/>
              </a:spcAft>
              <a:buClr>
                <a:srgbClr val="444F66"/>
              </a:buClr>
              <a:buSzPts val="8000"/>
              <a:buFont typeface="Plus Jakarta Sans"/>
              <a:buNone/>
              <a:defRPr sz="8000">
                <a:solidFill>
                  <a:srgbClr val="444F66"/>
                </a:solidFill>
                <a:latin typeface="Plus Jakarta Sans"/>
                <a:ea typeface="Plus Jakarta Sans"/>
                <a:cs typeface="Plus Jakarta Sans"/>
                <a:sym typeface="Plus Jakarta Sans"/>
              </a:defRPr>
            </a:lvl1pPr>
            <a:lvl2pPr lvl="1" rtl="0">
              <a:spcBef>
                <a:spcPts val="0"/>
              </a:spcBef>
              <a:spcAft>
                <a:spcPts val="0"/>
              </a:spcAft>
              <a:buClr>
                <a:srgbClr val="444F66"/>
              </a:buClr>
              <a:buSzPts val="8000"/>
              <a:buFont typeface="Inter"/>
              <a:buNone/>
              <a:defRPr sz="8000">
                <a:solidFill>
                  <a:srgbClr val="444F66"/>
                </a:solidFill>
                <a:latin typeface="Inter"/>
                <a:ea typeface="Inter"/>
                <a:cs typeface="Inter"/>
                <a:sym typeface="Inter"/>
              </a:defRPr>
            </a:lvl2pPr>
            <a:lvl3pPr lvl="2" rtl="0">
              <a:spcBef>
                <a:spcPts val="0"/>
              </a:spcBef>
              <a:spcAft>
                <a:spcPts val="0"/>
              </a:spcAft>
              <a:buClr>
                <a:srgbClr val="444F66"/>
              </a:buClr>
              <a:buSzPts val="8000"/>
              <a:buFont typeface="Inter"/>
              <a:buNone/>
              <a:defRPr sz="8000">
                <a:solidFill>
                  <a:srgbClr val="444F66"/>
                </a:solidFill>
                <a:latin typeface="Inter"/>
                <a:ea typeface="Inter"/>
                <a:cs typeface="Inter"/>
                <a:sym typeface="Inter"/>
              </a:defRPr>
            </a:lvl3pPr>
            <a:lvl4pPr lvl="3" rtl="0">
              <a:spcBef>
                <a:spcPts val="0"/>
              </a:spcBef>
              <a:spcAft>
                <a:spcPts val="0"/>
              </a:spcAft>
              <a:buClr>
                <a:srgbClr val="444F66"/>
              </a:buClr>
              <a:buSzPts val="8000"/>
              <a:buFont typeface="Inter"/>
              <a:buNone/>
              <a:defRPr sz="8000">
                <a:solidFill>
                  <a:srgbClr val="444F66"/>
                </a:solidFill>
                <a:latin typeface="Inter"/>
                <a:ea typeface="Inter"/>
                <a:cs typeface="Inter"/>
                <a:sym typeface="Inter"/>
              </a:defRPr>
            </a:lvl4pPr>
            <a:lvl5pPr lvl="4" rtl="0">
              <a:spcBef>
                <a:spcPts val="0"/>
              </a:spcBef>
              <a:spcAft>
                <a:spcPts val="0"/>
              </a:spcAft>
              <a:buClr>
                <a:srgbClr val="444F66"/>
              </a:buClr>
              <a:buSzPts val="8000"/>
              <a:buFont typeface="Inter"/>
              <a:buNone/>
              <a:defRPr sz="8000">
                <a:solidFill>
                  <a:srgbClr val="444F66"/>
                </a:solidFill>
                <a:latin typeface="Inter"/>
                <a:ea typeface="Inter"/>
                <a:cs typeface="Inter"/>
                <a:sym typeface="Inter"/>
              </a:defRPr>
            </a:lvl5pPr>
            <a:lvl6pPr lvl="5" rtl="0">
              <a:spcBef>
                <a:spcPts val="0"/>
              </a:spcBef>
              <a:spcAft>
                <a:spcPts val="0"/>
              </a:spcAft>
              <a:buClr>
                <a:srgbClr val="444F66"/>
              </a:buClr>
              <a:buSzPts val="8000"/>
              <a:buFont typeface="Inter"/>
              <a:buNone/>
              <a:defRPr sz="8000">
                <a:solidFill>
                  <a:srgbClr val="444F66"/>
                </a:solidFill>
                <a:latin typeface="Inter"/>
                <a:ea typeface="Inter"/>
                <a:cs typeface="Inter"/>
                <a:sym typeface="Inter"/>
              </a:defRPr>
            </a:lvl6pPr>
            <a:lvl7pPr lvl="6" rtl="0">
              <a:spcBef>
                <a:spcPts val="0"/>
              </a:spcBef>
              <a:spcAft>
                <a:spcPts val="0"/>
              </a:spcAft>
              <a:buClr>
                <a:srgbClr val="444F66"/>
              </a:buClr>
              <a:buSzPts val="8000"/>
              <a:buFont typeface="Inter"/>
              <a:buNone/>
              <a:defRPr sz="8000">
                <a:solidFill>
                  <a:srgbClr val="444F66"/>
                </a:solidFill>
                <a:latin typeface="Inter"/>
                <a:ea typeface="Inter"/>
                <a:cs typeface="Inter"/>
                <a:sym typeface="Inter"/>
              </a:defRPr>
            </a:lvl7pPr>
            <a:lvl8pPr lvl="7" rtl="0">
              <a:spcBef>
                <a:spcPts val="0"/>
              </a:spcBef>
              <a:spcAft>
                <a:spcPts val="0"/>
              </a:spcAft>
              <a:buClr>
                <a:srgbClr val="444F66"/>
              </a:buClr>
              <a:buSzPts val="8000"/>
              <a:buFont typeface="Inter"/>
              <a:buNone/>
              <a:defRPr sz="8000">
                <a:solidFill>
                  <a:srgbClr val="444F66"/>
                </a:solidFill>
                <a:latin typeface="Inter"/>
                <a:ea typeface="Inter"/>
                <a:cs typeface="Inter"/>
                <a:sym typeface="Inter"/>
              </a:defRPr>
            </a:lvl8pPr>
            <a:lvl9pPr lvl="8" rtl="0">
              <a:spcBef>
                <a:spcPts val="0"/>
              </a:spcBef>
              <a:spcAft>
                <a:spcPts val="0"/>
              </a:spcAft>
              <a:buClr>
                <a:srgbClr val="444F66"/>
              </a:buClr>
              <a:buSzPts val="8000"/>
              <a:buFont typeface="Inter"/>
              <a:buNone/>
              <a:defRPr sz="8000">
                <a:solidFill>
                  <a:srgbClr val="444F66"/>
                </a:solidFill>
                <a:latin typeface="Inter"/>
                <a:ea typeface="Inter"/>
                <a:cs typeface="Inter"/>
                <a:sym typeface="Inter"/>
              </a:defRPr>
            </a:lvl9pPr>
          </a:lstStyle>
          <a:p>
            <a:endParaRPr/>
          </a:p>
        </p:txBody>
      </p:sp>
      <p:sp>
        <p:nvSpPr>
          <p:cNvPr id="360" name="Google Shape;360;p82"/>
          <p:cNvSpPr txBox="1">
            <a:spLocks noGrp="1"/>
          </p:cNvSpPr>
          <p:nvPr>
            <p:ph type="subTitle" idx="1"/>
          </p:nvPr>
        </p:nvSpPr>
        <p:spPr>
          <a:xfrm>
            <a:off x="895600" y="3858833"/>
            <a:ext cx="10400700" cy="10401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444F66"/>
              </a:buClr>
              <a:buSzPts val="3200"/>
              <a:buFont typeface="Inter"/>
              <a:buNone/>
              <a:defRPr sz="3200">
                <a:solidFill>
                  <a:srgbClr val="444F66"/>
                </a:solidFill>
                <a:latin typeface="Inter"/>
                <a:ea typeface="Inter"/>
                <a:cs typeface="Inter"/>
                <a:sym typeface="Inter"/>
              </a:defRPr>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grpSp>
        <p:nvGrpSpPr>
          <p:cNvPr id="361" name="Google Shape;361;p82"/>
          <p:cNvGrpSpPr/>
          <p:nvPr/>
        </p:nvGrpSpPr>
        <p:grpSpPr>
          <a:xfrm>
            <a:off x="930296" y="5713392"/>
            <a:ext cx="2238616" cy="466370"/>
            <a:chOff x="238125" y="2101750"/>
            <a:chExt cx="7129350" cy="1486675"/>
          </a:xfrm>
        </p:grpSpPr>
        <p:grpSp>
          <p:nvGrpSpPr>
            <p:cNvPr id="362" name="Google Shape;362;p82"/>
            <p:cNvGrpSpPr/>
            <p:nvPr/>
          </p:nvGrpSpPr>
          <p:grpSpPr>
            <a:xfrm>
              <a:off x="238125" y="2237750"/>
              <a:ext cx="1352275" cy="1350675"/>
              <a:chOff x="238125" y="2237750"/>
              <a:chExt cx="1352275" cy="1350675"/>
            </a:xfrm>
          </p:grpSpPr>
          <p:sp>
            <p:nvSpPr>
              <p:cNvPr id="363" name="Google Shape;363;p82"/>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364" name="Google Shape;364;p82" title="Texthelp logo"/>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65" name="Google Shape;365;p82"/>
            <p:cNvGrpSpPr/>
            <p:nvPr/>
          </p:nvGrpSpPr>
          <p:grpSpPr>
            <a:xfrm>
              <a:off x="1834425" y="2101750"/>
              <a:ext cx="5533050" cy="1446675"/>
              <a:chOff x="1834425" y="2101750"/>
              <a:chExt cx="5533050" cy="1446675"/>
            </a:xfrm>
          </p:grpSpPr>
          <p:sp>
            <p:nvSpPr>
              <p:cNvPr id="366" name="Google Shape;366;p82"/>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7" name="Google Shape;367;p82"/>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8" name="Google Shape;368;p82"/>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9" name="Google Shape;369;p82"/>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0" name="Google Shape;370;p82"/>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1" name="Google Shape;371;p82"/>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2" name="Google Shape;372;p82"/>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3" name="Google Shape;373;p82"/>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4" name="Google Shape;374;p82"/>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375"/>
        <p:cNvGrpSpPr/>
        <p:nvPr/>
      </p:nvGrpSpPr>
      <p:grpSpPr>
        <a:xfrm>
          <a:off x="0" y="0"/>
          <a:ext cx="0" cy="0"/>
          <a:chOff x="0" y="0"/>
          <a:chExt cx="0" cy="0"/>
        </a:xfrm>
      </p:grpSpPr>
      <p:sp>
        <p:nvSpPr>
          <p:cNvPr id="376" name="Google Shape;376;p8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377" name="Google Shape;377;p83"/>
          <p:cNvSpPr txBox="1">
            <a:spLocks noGrp="1"/>
          </p:cNvSpPr>
          <p:nvPr>
            <p:ph type="title"/>
          </p:nvPr>
        </p:nvSpPr>
        <p:spPr>
          <a:xfrm>
            <a:off x="820133" y="2867800"/>
            <a:ext cx="10476300" cy="1122300"/>
          </a:xfrm>
          <a:prstGeom prst="rect">
            <a:avLst/>
          </a:prstGeom>
        </p:spPr>
        <p:txBody>
          <a:bodyPr spcFirstLastPara="1" wrap="square" lIns="121900" tIns="121900" rIns="121900" bIns="121900" anchor="ctr" anchorCtr="0">
            <a:normAutofit/>
          </a:bodyPr>
          <a:lstStyle>
            <a:lvl1pPr lvl="0" rtl="0">
              <a:spcBef>
                <a:spcPts val="0"/>
              </a:spcBef>
              <a:spcAft>
                <a:spcPts val="0"/>
              </a:spcAft>
              <a:buClr>
                <a:srgbClr val="444F66"/>
              </a:buClr>
              <a:buSzPts val="6400"/>
              <a:buFont typeface="Plus Jakarta Sans"/>
              <a:buNone/>
              <a:defRPr sz="6400">
                <a:solidFill>
                  <a:srgbClr val="444F66"/>
                </a:solidFill>
                <a:latin typeface="Plus Jakarta Sans"/>
                <a:ea typeface="Plus Jakarta Sans"/>
                <a:cs typeface="Plus Jakarta Sans"/>
                <a:sym typeface="Plus Jakarta Sans"/>
              </a:defRPr>
            </a:lvl1pPr>
            <a:lvl2pPr lvl="1" rtl="0">
              <a:spcBef>
                <a:spcPts val="0"/>
              </a:spcBef>
              <a:spcAft>
                <a:spcPts val="0"/>
              </a:spcAft>
              <a:buClr>
                <a:srgbClr val="232937"/>
              </a:buClr>
              <a:buSzPts val="4800"/>
              <a:buFont typeface="Inter"/>
              <a:buNone/>
              <a:defRPr sz="4800">
                <a:solidFill>
                  <a:srgbClr val="232937"/>
                </a:solidFill>
                <a:latin typeface="Inter"/>
                <a:ea typeface="Inter"/>
                <a:cs typeface="Inter"/>
                <a:sym typeface="Inter"/>
              </a:defRPr>
            </a:lvl2pPr>
            <a:lvl3pPr lvl="2" rtl="0">
              <a:spcBef>
                <a:spcPts val="0"/>
              </a:spcBef>
              <a:spcAft>
                <a:spcPts val="0"/>
              </a:spcAft>
              <a:buClr>
                <a:srgbClr val="232937"/>
              </a:buClr>
              <a:buSzPts val="4800"/>
              <a:buFont typeface="Inter"/>
              <a:buNone/>
              <a:defRPr sz="4800">
                <a:solidFill>
                  <a:srgbClr val="232937"/>
                </a:solidFill>
                <a:latin typeface="Inter"/>
                <a:ea typeface="Inter"/>
                <a:cs typeface="Inter"/>
                <a:sym typeface="Inter"/>
              </a:defRPr>
            </a:lvl3pPr>
            <a:lvl4pPr lvl="3" rtl="0">
              <a:spcBef>
                <a:spcPts val="0"/>
              </a:spcBef>
              <a:spcAft>
                <a:spcPts val="0"/>
              </a:spcAft>
              <a:buClr>
                <a:srgbClr val="232937"/>
              </a:buClr>
              <a:buSzPts val="4800"/>
              <a:buFont typeface="Inter"/>
              <a:buNone/>
              <a:defRPr sz="4800">
                <a:solidFill>
                  <a:srgbClr val="232937"/>
                </a:solidFill>
                <a:latin typeface="Inter"/>
                <a:ea typeface="Inter"/>
                <a:cs typeface="Inter"/>
                <a:sym typeface="Inter"/>
              </a:defRPr>
            </a:lvl4pPr>
            <a:lvl5pPr lvl="4" rtl="0">
              <a:spcBef>
                <a:spcPts val="0"/>
              </a:spcBef>
              <a:spcAft>
                <a:spcPts val="0"/>
              </a:spcAft>
              <a:buClr>
                <a:srgbClr val="232937"/>
              </a:buClr>
              <a:buSzPts val="4800"/>
              <a:buFont typeface="Inter"/>
              <a:buNone/>
              <a:defRPr sz="4800">
                <a:solidFill>
                  <a:srgbClr val="232937"/>
                </a:solidFill>
                <a:latin typeface="Inter"/>
                <a:ea typeface="Inter"/>
                <a:cs typeface="Inter"/>
                <a:sym typeface="Inter"/>
              </a:defRPr>
            </a:lvl5pPr>
            <a:lvl6pPr lvl="5" rtl="0">
              <a:spcBef>
                <a:spcPts val="0"/>
              </a:spcBef>
              <a:spcAft>
                <a:spcPts val="0"/>
              </a:spcAft>
              <a:buClr>
                <a:srgbClr val="232937"/>
              </a:buClr>
              <a:buSzPts val="4800"/>
              <a:buFont typeface="Inter"/>
              <a:buNone/>
              <a:defRPr sz="4800">
                <a:solidFill>
                  <a:srgbClr val="232937"/>
                </a:solidFill>
                <a:latin typeface="Inter"/>
                <a:ea typeface="Inter"/>
                <a:cs typeface="Inter"/>
                <a:sym typeface="Inter"/>
              </a:defRPr>
            </a:lvl6pPr>
            <a:lvl7pPr lvl="6" rtl="0">
              <a:spcBef>
                <a:spcPts val="0"/>
              </a:spcBef>
              <a:spcAft>
                <a:spcPts val="0"/>
              </a:spcAft>
              <a:buClr>
                <a:srgbClr val="232937"/>
              </a:buClr>
              <a:buSzPts val="4800"/>
              <a:buFont typeface="Inter"/>
              <a:buNone/>
              <a:defRPr sz="4800">
                <a:solidFill>
                  <a:srgbClr val="232937"/>
                </a:solidFill>
                <a:latin typeface="Inter"/>
                <a:ea typeface="Inter"/>
                <a:cs typeface="Inter"/>
                <a:sym typeface="Inter"/>
              </a:defRPr>
            </a:lvl7pPr>
            <a:lvl8pPr lvl="7" rtl="0">
              <a:spcBef>
                <a:spcPts val="0"/>
              </a:spcBef>
              <a:spcAft>
                <a:spcPts val="0"/>
              </a:spcAft>
              <a:buClr>
                <a:srgbClr val="232937"/>
              </a:buClr>
              <a:buSzPts val="4800"/>
              <a:buFont typeface="Inter"/>
              <a:buNone/>
              <a:defRPr sz="4800">
                <a:solidFill>
                  <a:srgbClr val="232937"/>
                </a:solidFill>
                <a:latin typeface="Inter"/>
                <a:ea typeface="Inter"/>
                <a:cs typeface="Inter"/>
                <a:sym typeface="Inter"/>
              </a:defRPr>
            </a:lvl8pPr>
            <a:lvl9pPr lvl="8" rtl="0">
              <a:spcBef>
                <a:spcPts val="0"/>
              </a:spcBef>
              <a:spcAft>
                <a:spcPts val="0"/>
              </a:spcAft>
              <a:buClr>
                <a:srgbClr val="232937"/>
              </a:buClr>
              <a:buSzPts val="4800"/>
              <a:buFont typeface="Inter"/>
              <a:buNone/>
              <a:defRPr sz="4800">
                <a:solidFill>
                  <a:srgbClr val="232937"/>
                </a:solidFill>
                <a:latin typeface="Inter"/>
                <a:ea typeface="Inter"/>
                <a:cs typeface="Inter"/>
                <a:sym typeface="Inter"/>
              </a:defRPr>
            </a:lvl9pPr>
          </a:lstStyle>
          <a:p>
            <a:endParaRPr/>
          </a:p>
        </p:txBody>
      </p:sp>
      <p:grpSp>
        <p:nvGrpSpPr>
          <p:cNvPr id="378" name="Google Shape;378;p83"/>
          <p:cNvGrpSpPr/>
          <p:nvPr/>
        </p:nvGrpSpPr>
        <p:grpSpPr>
          <a:xfrm>
            <a:off x="10299597" y="361519"/>
            <a:ext cx="1522116" cy="317108"/>
            <a:chOff x="238125" y="2101750"/>
            <a:chExt cx="7129350" cy="1486675"/>
          </a:xfrm>
        </p:grpSpPr>
        <p:grpSp>
          <p:nvGrpSpPr>
            <p:cNvPr id="379" name="Google Shape;379;p83"/>
            <p:cNvGrpSpPr/>
            <p:nvPr/>
          </p:nvGrpSpPr>
          <p:grpSpPr>
            <a:xfrm>
              <a:off x="238125" y="2237750"/>
              <a:ext cx="1352275" cy="1350675"/>
              <a:chOff x="238125" y="2237750"/>
              <a:chExt cx="1352275" cy="1350675"/>
            </a:xfrm>
          </p:grpSpPr>
          <p:sp>
            <p:nvSpPr>
              <p:cNvPr id="380" name="Google Shape;380;p83"/>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381" name="Google Shape;381;p83"/>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82" name="Google Shape;382;p83"/>
            <p:cNvGrpSpPr/>
            <p:nvPr/>
          </p:nvGrpSpPr>
          <p:grpSpPr>
            <a:xfrm>
              <a:off x="1834425" y="2101750"/>
              <a:ext cx="5533050" cy="1446675"/>
              <a:chOff x="1834425" y="2101750"/>
              <a:chExt cx="5533050" cy="1446675"/>
            </a:xfrm>
          </p:grpSpPr>
          <p:sp>
            <p:nvSpPr>
              <p:cNvPr id="383" name="Google Shape;383;p83"/>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4" name="Google Shape;384;p83"/>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5" name="Google Shape;385;p83"/>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6" name="Google Shape;386;p83"/>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7" name="Google Shape;387;p83"/>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8" name="Google Shape;388;p83"/>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9" name="Google Shape;389;p83"/>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0" name="Google Shape;390;p83"/>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1" name="Google Shape;391;p83"/>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Divider - Slate Dark">
  <p:cSld name="SECTION_HEADER_1">
    <p:bg>
      <p:bgPr>
        <a:solidFill>
          <a:srgbClr val="2A3953"/>
        </a:solidFill>
        <a:effectLst/>
      </p:bgPr>
    </p:bg>
    <p:spTree>
      <p:nvGrpSpPr>
        <p:cNvPr id="1" name="Shape 392"/>
        <p:cNvGrpSpPr/>
        <p:nvPr/>
      </p:nvGrpSpPr>
      <p:grpSpPr>
        <a:xfrm>
          <a:off x="0" y="0"/>
          <a:ext cx="0" cy="0"/>
          <a:chOff x="0" y="0"/>
          <a:chExt cx="0" cy="0"/>
        </a:xfrm>
      </p:grpSpPr>
      <p:sp>
        <p:nvSpPr>
          <p:cNvPr id="393" name="Google Shape;393;p8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394" name="Google Shape;394;p84"/>
          <p:cNvSpPr txBox="1">
            <a:spLocks noGrp="1"/>
          </p:cNvSpPr>
          <p:nvPr>
            <p:ph type="title"/>
          </p:nvPr>
        </p:nvSpPr>
        <p:spPr>
          <a:xfrm>
            <a:off x="820133" y="2867800"/>
            <a:ext cx="10476300" cy="1122300"/>
          </a:xfrm>
          <a:prstGeom prst="rect">
            <a:avLst/>
          </a:prstGeom>
        </p:spPr>
        <p:txBody>
          <a:bodyPr spcFirstLastPara="1" wrap="square" lIns="121900" tIns="121900" rIns="121900" bIns="121900" anchor="ctr" anchorCtr="0">
            <a:normAutofit/>
          </a:bodyPr>
          <a:lstStyle>
            <a:lvl1pPr lvl="0" rtl="0">
              <a:spcBef>
                <a:spcPts val="0"/>
              </a:spcBef>
              <a:spcAft>
                <a:spcPts val="0"/>
              </a:spcAft>
              <a:buClr>
                <a:srgbClr val="FFFFFF"/>
              </a:buClr>
              <a:buSzPts val="6400"/>
              <a:buFont typeface="Plus Jakarta Sans"/>
              <a:buNone/>
              <a:defRPr sz="6400">
                <a:solidFill>
                  <a:srgbClr val="FFFFFF"/>
                </a:solidFill>
                <a:latin typeface="Plus Jakarta Sans"/>
                <a:ea typeface="Plus Jakarta Sans"/>
                <a:cs typeface="Plus Jakarta Sans"/>
                <a:sym typeface="Plus Jakarta Sans"/>
              </a:defRPr>
            </a:lvl1pPr>
            <a:lvl2pPr lvl="1" rtl="0">
              <a:spcBef>
                <a:spcPts val="0"/>
              </a:spcBef>
              <a:spcAft>
                <a:spcPts val="0"/>
              </a:spcAft>
              <a:buClr>
                <a:srgbClr val="FFFFFF"/>
              </a:buClr>
              <a:buSzPts val="6400"/>
              <a:buFont typeface="Inter"/>
              <a:buNone/>
              <a:defRPr sz="6400">
                <a:solidFill>
                  <a:srgbClr val="FFFFFF"/>
                </a:solidFill>
                <a:latin typeface="Inter"/>
                <a:ea typeface="Inter"/>
                <a:cs typeface="Inter"/>
                <a:sym typeface="Inter"/>
              </a:defRPr>
            </a:lvl2pPr>
            <a:lvl3pPr lvl="2" rtl="0">
              <a:spcBef>
                <a:spcPts val="0"/>
              </a:spcBef>
              <a:spcAft>
                <a:spcPts val="0"/>
              </a:spcAft>
              <a:buClr>
                <a:srgbClr val="FFFFFF"/>
              </a:buClr>
              <a:buSzPts val="6400"/>
              <a:buFont typeface="Inter"/>
              <a:buNone/>
              <a:defRPr sz="6400">
                <a:solidFill>
                  <a:srgbClr val="FFFFFF"/>
                </a:solidFill>
                <a:latin typeface="Inter"/>
                <a:ea typeface="Inter"/>
                <a:cs typeface="Inter"/>
                <a:sym typeface="Inter"/>
              </a:defRPr>
            </a:lvl3pPr>
            <a:lvl4pPr lvl="3" rtl="0">
              <a:spcBef>
                <a:spcPts val="0"/>
              </a:spcBef>
              <a:spcAft>
                <a:spcPts val="0"/>
              </a:spcAft>
              <a:buClr>
                <a:srgbClr val="FFFFFF"/>
              </a:buClr>
              <a:buSzPts val="6400"/>
              <a:buFont typeface="Inter"/>
              <a:buNone/>
              <a:defRPr sz="6400">
                <a:solidFill>
                  <a:srgbClr val="FFFFFF"/>
                </a:solidFill>
                <a:latin typeface="Inter"/>
                <a:ea typeface="Inter"/>
                <a:cs typeface="Inter"/>
                <a:sym typeface="Inter"/>
              </a:defRPr>
            </a:lvl4pPr>
            <a:lvl5pPr lvl="4" rtl="0">
              <a:spcBef>
                <a:spcPts val="0"/>
              </a:spcBef>
              <a:spcAft>
                <a:spcPts val="0"/>
              </a:spcAft>
              <a:buClr>
                <a:srgbClr val="FFFFFF"/>
              </a:buClr>
              <a:buSzPts val="6400"/>
              <a:buFont typeface="Inter"/>
              <a:buNone/>
              <a:defRPr sz="6400">
                <a:solidFill>
                  <a:srgbClr val="FFFFFF"/>
                </a:solidFill>
                <a:latin typeface="Inter"/>
                <a:ea typeface="Inter"/>
                <a:cs typeface="Inter"/>
                <a:sym typeface="Inter"/>
              </a:defRPr>
            </a:lvl5pPr>
            <a:lvl6pPr lvl="5" rtl="0">
              <a:spcBef>
                <a:spcPts val="0"/>
              </a:spcBef>
              <a:spcAft>
                <a:spcPts val="0"/>
              </a:spcAft>
              <a:buClr>
                <a:srgbClr val="FFFFFF"/>
              </a:buClr>
              <a:buSzPts val="6400"/>
              <a:buFont typeface="Inter"/>
              <a:buNone/>
              <a:defRPr sz="6400">
                <a:solidFill>
                  <a:srgbClr val="FFFFFF"/>
                </a:solidFill>
                <a:latin typeface="Inter"/>
                <a:ea typeface="Inter"/>
                <a:cs typeface="Inter"/>
                <a:sym typeface="Inter"/>
              </a:defRPr>
            </a:lvl6pPr>
            <a:lvl7pPr lvl="6" rtl="0">
              <a:spcBef>
                <a:spcPts val="0"/>
              </a:spcBef>
              <a:spcAft>
                <a:spcPts val="0"/>
              </a:spcAft>
              <a:buClr>
                <a:srgbClr val="FFFFFF"/>
              </a:buClr>
              <a:buSzPts val="6400"/>
              <a:buFont typeface="Inter"/>
              <a:buNone/>
              <a:defRPr sz="6400">
                <a:solidFill>
                  <a:srgbClr val="FFFFFF"/>
                </a:solidFill>
                <a:latin typeface="Inter"/>
                <a:ea typeface="Inter"/>
                <a:cs typeface="Inter"/>
                <a:sym typeface="Inter"/>
              </a:defRPr>
            </a:lvl7pPr>
            <a:lvl8pPr lvl="7" rtl="0">
              <a:spcBef>
                <a:spcPts val="0"/>
              </a:spcBef>
              <a:spcAft>
                <a:spcPts val="0"/>
              </a:spcAft>
              <a:buClr>
                <a:srgbClr val="FFFFFF"/>
              </a:buClr>
              <a:buSzPts val="6400"/>
              <a:buFont typeface="Inter"/>
              <a:buNone/>
              <a:defRPr sz="6400">
                <a:solidFill>
                  <a:srgbClr val="FFFFFF"/>
                </a:solidFill>
                <a:latin typeface="Inter"/>
                <a:ea typeface="Inter"/>
                <a:cs typeface="Inter"/>
                <a:sym typeface="Inter"/>
              </a:defRPr>
            </a:lvl8pPr>
            <a:lvl9pPr lvl="8" rtl="0">
              <a:spcBef>
                <a:spcPts val="0"/>
              </a:spcBef>
              <a:spcAft>
                <a:spcPts val="0"/>
              </a:spcAft>
              <a:buClr>
                <a:srgbClr val="FFFFFF"/>
              </a:buClr>
              <a:buSzPts val="6400"/>
              <a:buFont typeface="Inter"/>
              <a:buNone/>
              <a:defRPr sz="6400">
                <a:solidFill>
                  <a:srgbClr val="FFFFFF"/>
                </a:solidFill>
                <a:latin typeface="Inter"/>
                <a:ea typeface="Inter"/>
                <a:cs typeface="Inter"/>
                <a:sym typeface="Inter"/>
              </a:defRPr>
            </a:lvl9pPr>
          </a:lstStyle>
          <a:p>
            <a:endParaRPr/>
          </a:p>
        </p:txBody>
      </p:sp>
      <p:grpSp>
        <p:nvGrpSpPr>
          <p:cNvPr id="395" name="Google Shape;395;p84"/>
          <p:cNvGrpSpPr/>
          <p:nvPr/>
        </p:nvGrpSpPr>
        <p:grpSpPr>
          <a:xfrm>
            <a:off x="10299597" y="361519"/>
            <a:ext cx="1522116" cy="317108"/>
            <a:chOff x="238125" y="2101750"/>
            <a:chExt cx="7129350" cy="1486675"/>
          </a:xfrm>
        </p:grpSpPr>
        <p:grpSp>
          <p:nvGrpSpPr>
            <p:cNvPr id="396" name="Google Shape;396;p84"/>
            <p:cNvGrpSpPr/>
            <p:nvPr/>
          </p:nvGrpSpPr>
          <p:grpSpPr>
            <a:xfrm>
              <a:off x="238125" y="2237750"/>
              <a:ext cx="1352275" cy="1350675"/>
              <a:chOff x="238125" y="2237750"/>
              <a:chExt cx="1352275" cy="1350675"/>
            </a:xfrm>
          </p:grpSpPr>
          <p:sp>
            <p:nvSpPr>
              <p:cNvPr id="397" name="Google Shape;397;p84"/>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398" name="Google Shape;398;p84"/>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99" name="Google Shape;399;p84"/>
            <p:cNvGrpSpPr/>
            <p:nvPr/>
          </p:nvGrpSpPr>
          <p:grpSpPr>
            <a:xfrm>
              <a:off x="1834425" y="2101750"/>
              <a:ext cx="5533050" cy="1446675"/>
              <a:chOff x="1834425" y="2101750"/>
              <a:chExt cx="5533050" cy="1446675"/>
            </a:xfrm>
          </p:grpSpPr>
          <p:sp>
            <p:nvSpPr>
              <p:cNvPr id="400" name="Google Shape;400;p84"/>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1" name="Google Shape;401;p84"/>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2" name="Google Shape;402;p84"/>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3" name="Google Shape;403;p84"/>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4" name="Google Shape;404;p84"/>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5" name="Google Shape;405;p84"/>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6" name="Google Shape;406;p84"/>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7" name="Google Shape;407;p84"/>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8" name="Google Shape;408;p84"/>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52" name="Google Shape;52;p1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3" name="Google Shape;53;p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Divider - Magenta">
  <p:cSld name="SECTION_HEADER_1_1">
    <p:bg>
      <p:bgPr>
        <a:solidFill>
          <a:srgbClr val="E12362"/>
        </a:solidFill>
        <a:effectLst/>
      </p:bgPr>
    </p:bg>
    <p:spTree>
      <p:nvGrpSpPr>
        <p:cNvPr id="1" name="Shape 409"/>
        <p:cNvGrpSpPr/>
        <p:nvPr/>
      </p:nvGrpSpPr>
      <p:grpSpPr>
        <a:xfrm>
          <a:off x="0" y="0"/>
          <a:ext cx="0" cy="0"/>
          <a:chOff x="0" y="0"/>
          <a:chExt cx="0" cy="0"/>
        </a:xfrm>
      </p:grpSpPr>
      <p:sp>
        <p:nvSpPr>
          <p:cNvPr id="410" name="Google Shape;410;p85"/>
          <p:cNvSpPr txBox="1">
            <a:spLocks noGrp="1"/>
          </p:cNvSpPr>
          <p:nvPr>
            <p:ph type="title"/>
          </p:nvPr>
        </p:nvSpPr>
        <p:spPr>
          <a:xfrm>
            <a:off x="820133" y="2867800"/>
            <a:ext cx="10476300" cy="1122300"/>
          </a:xfrm>
          <a:prstGeom prst="rect">
            <a:avLst/>
          </a:prstGeom>
        </p:spPr>
        <p:txBody>
          <a:bodyPr spcFirstLastPara="1" wrap="square" lIns="121900" tIns="121900" rIns="121900" bIns="121900" anchor="ctr" anchorCtr="0">
            <a:normAutofit/>
          </a:bodyPr>
          <a:lstStyle>
            <a:lvl1pPr lvl="0" rtl="0">
              <a:spcBef>
                <a:spcPts val="0"/>
              </a:spcBef>
              <a:spcAft>
                <a:spcPts val="0"/>
              </a:spcAft>
              <a:buClr>
                <a:srgbClr val="FFFFFF"/>
              </a:buClr>
              <a:buSzPts val="6400"/>
              <a:buFont typeface="Plus Jakarta Sans"/>
              <a:buNone/>
              <a:defRPr sz="6400">
                <a:solidFill>
                  <a:srgbClr val="FFFFFF"/>
                </a:solidFill>
                <a:latin typeface="Plus Jakarta Sans"/>
                <a:ea typeface="Plus Jakarta Sans"/>
                <a:cs typeface="Plus Jakarta Sans"/>
                <a:sym typeface="Plus Jakarta Sans"/>
              </a:defRPr>
            </a:lvl1pPr>
            <a:lvl2pPr lvl="1"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2pPr>
            <a:lvl3pPr lvl="2"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3pPr>
            <a:lvl4pPr lvl="3"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4pPr>
            <a:lvl5pPr lvl="4"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5pPr>
            <a:lvl6pPr lvl="5"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6pPr>
            <a:lvl7pPr lvl="6"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7pPr>
            <a:lvl8pPr lvl="7"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8pPr>
            <a:lvl9pPr lvl="8"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9pPr>
          </a:lstStyle>
          <a:p>
            <a:endParaRPr/>
          </a:p>
        </p:txBody>
      </p:sp>
      <p:sp>
        <p:nvSpPr>
          <p:cNvPr id="411" name="Google Shape;411;p8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grpSp>
        <p:nvGrpSpPr>
          <p:cNvPr id="412" name="Google Shape;412;p85"/>
          <p:cNvGrpSpPr/>
          <p:nvPr/>
        </p:nvGrpSpPr>
        <p:grpSpPr>
          <a:xfrm>
            <a:off x="10299597" y="361519"/>
            <a:ext cx="1522116" cy="317108"/>
            <a:chOff x="238125" y="2101750"/>
            <a:chExt cx="7129350" cy="1486675"/>
          </a:xfrm>
        </p:grpSpPr>
        <p:grpSp>
          <p:nvGrpSpPr>
            <p:cNvPr id="413" name="Google Shape;413;p85"/>
            <p:cNvGrpSpPr/>
            <p:nvPr/>
          </p:nvGrpSpPr>
          <p:grpSpPr>
            <a:xfrm>
              <a:off x="238125" y="2237750"/>
              <a:ext cx="1352275" cy="1350675"/>
              <a:chOff x="238125" y="2237750"/>
              <a:chExt cx="1352275" cy="1350675"/>
            </a:xfrm>
          </p:grpSpPr>
          <p:sp>
            <p:nvSpPr>
              <p:cNvPr id="414" name="Google Shape;414;p85"/>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FFFFF">
                  <a:alpha val="6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415" name="Google Shape;415;p85"/>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16" name="Google Shape;416;p85"/>
            <p:cNvGrpSpPr/>
            <p:nvPr/>
          </p:nvGrpSpPr>
          <p:grpSpPr>
            <a:xfrm>
              <a:off x="1834425" y="2101750"/>
              <a:ext cx="5533050" cy="1446675"/>
              <a:chOff x="1834425" y="2101750"/>
              <a:chExt cx="5533050" cy="1446675"/>
            </a:xfrm>
          </p:grpSpPr>
          <p:sp>
            <p:nvSpPr>
              <p:cNvPr id="417" name="Google Shape;417;p85"/>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lt1"/>
                  </a:solidFill>
                </a:endParaRPr>
              </a:p>
            </p:txBody>
          </p:sp>
          <p:sp>
            <p:nvSpPr>
              <p:cNvPr id="418" name="Google Shape;418;p85"/>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lt1"/>
                  </a:solidFill>
                </a:endParaRPr>
              </a:p>
            </p:txBody>
          </p:sp>
          <p:sp>
            <p:nvSpPr>
              <p:cNvPr id="419" name="Google Shape;419;p85"/>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lt1"/>
                  </a:solidFill>
                </a:endParaRPr>
              </a:p>
            </p:txBody>
          </p:sp>
          <p:sp>
            <p:nvSpPr>
              <p:cNvPr id="420" name="Google Shape;420;p85"/>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lt1"/>
                  </a:solidFill>
                </a:endParaRPr>
              </a:p>
            </p:txBody>
          </p:sp>
          <p:sp>
            <p:nvSpPr>
              <p:cNvPr id="421" name="Google Shape;421;p85"/>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lt1"/>
                  </a:solidFill>
                </a:endParaRPr>
              </a:p>
            </p:txBody>
          </p:sp>
          <p:sp>
            <p:nvSpPr>
              <p:cNvPr id="422" name="Google Shape;422;p85"/>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lt1"/>
                  </a:solidFill>
                </a:endParaRPr>
              </a:p>
            </p:txBody>
          </p:sp>
          <p:sp>
            <p:nvSpPr>
              <p:cNvPr id="423" name="Google Shape;423;p85"/>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lt1"/>
                  </a:solidFill>
                </a:endParaRPr>
              </a:p>
            </p:txBody>
          </p:sp>
          <p:sp>
            <p:nvSpPr>
              <p:cNvPr id="424" name="Google Shape;424;p85"/>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lt1"/>
                  </a:solidFill>
                </a:endParaRPr>
              </a:p>
            </p:txBody>
          </p:sp>
          <p:sp>
            <p:nvSpPr>
              <p:cNvPr id="425" name="Google Shape;425;p85"/>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lt1"/>
                  </a:solidFill>
                </a:endParaRPr>
              </a:p>
            </p:txBody>
          </p:sp>
        </p:gr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ulleted List" type="tx">
  <p:cSld name="TITLE_AND_BODY">
    <p:spTree>
      <p:nvGrpSpPr>
        <p:cNvPr id="1" name="Shape 426"/>
        <p:cNvGrpSpPr/>
        <p:nvPr/>
      </p:nvGrpSpPr>
      <p:grpSpPr>
        <a:xfrm>
          <a:off x="0" y="0"/>
          <a:ext cx="0" cy="0"/>
          <a:chOff x="0" y="0"/>
          <a:chExt cx="0" cy="0"/>
        </a:xfrm>
      </p:grpSpPr>
      <p:sp>
        <p:nvSpPr>
          <p:cNvPr id="427" name="Google Shape;427;p8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428" name="Google Shape;428;p86"/>
          <p:cNvSpPr txBox="1">
            <a:spLocks noGrp="1"/>
          </p:cNvSpPr>
          <p:nvPr>
            <p:ph type="title"/>
          </p:nvPr>
        </p:nvSpPr>
        <p:spPr>
          <a:xfrm>
            <a:off x="897067" y="850033"/>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4800"/>
              <a:buFont typeface="Plus Jakarta Sans"/>
              <a:buNone/>
              <a:defRPr sz="4800">
                <a:latin typeface="Plus Jakarta Sans"/>
                <a:ea typeface="Plus Jakarta Sans"/>
                <a:cs typeface="Plus Jakarta Sans"/>
                <a:sym typeface="Plus Jakarta Sans"/>
              </a:defRPr>
            </a:lvl1pPr>
            <a:lvl2pPr lvl="1" rtl="0">
              <a:spcBef>
                <a:spcPts val="0"/>
              </a:spcBef>
              <a:spcAft>
                <a:spcPts val="0"/>
              </a:spcAft>
              <a:buSzPts val="4800"/>
              <a:buFont typeface="Inter"/>
              <a:buNone/>
              <a:defRPr sz="4800">
                <a:latin typeface="Inter"/>
                <a:ea typeface="Inter"/>
                <a:cs typeface="Inter"/>
                <a:sym typeface="Inter"/>
              </a:defRPr>
            </a:lvl2pPr>
            <a:lvl3pPr lvl="2" rtl="0">
              <a:spcBef>
                <a:spcPts val="0"/>
              </a:spcBef>
              <a:spcAft>
                <a:spcPts val="0"/>
              </a:spcAft>
              <a:buSzPts val="4800"/>
              <a:buFont typeface="Inter"/>
              <a:buNone/>
              <a:defRPr sz="4800">
                <a:latin typeface="Inter"/>
                <a:ea typeface="Inter"/>
                <a:cs typeface="Inter"/>
                <a:sym typeface="Inter"/>
              </a:defRPr>
            </a:lvl3pPr>
            <a:lvl4pPr lvl="3" rtl="0">
              <a:spcBef>
                <a:spcPts val="0"/>
              </a:spcBef>
              <a:spcAft>
                <a:spcPts val="0"/>
              </a:spcAft>
              <a:buSzPts val="4800"/>
              <a:buFont typeface="Inter"/>
              <a:buNone/>
              <a:defRPr sz="4800">
                <a:latin typeface="Inter"/>
                <a:ea typeface="Inter"/>
                <a:cs typeface="Inter"/>
                <a:sym typeface="Inter"/>
              </a:defRPr>
            </a:lvl4pPr>
            <a:lvl5pPr lvl="4" rtl="0">
              <a:spcBef>
                <a:spcPts val="0"/>
              </a:spcBef>
              <a:spcAft>
                <a:spcPts val="0"/>
              </a:spcAft>
              <a:buSzPts val="4800"/>
              <a:buFont typeface="Inter"/>
              <a:buNone/>
              <a:defRPr sz="4800">
                <a:latin typeface="Inter"/>
                <a:ea typeface="Inter"/>
                <a:cs typeface="Inter"/>
                <a:sym typeface="Inter"/>
              </a:defRPr>
            </a:lvl5pPr>
            <a:lvl6pPr lvl="5" rtl="0">
              <a:spcBef>
                <a:spcPts val="0"/>
              </a:spcBef>
              <a:spcAft>
                <a:spcPts val="0"/>
              </a:spcAft>
              <a:buSzPts val="4800"/>
              <a:buFont typeface="Inter"/>
              <a:buNone/>
              <a:defRPr sz="4800">
                <a:latin typeface="Inter"/>
                <a:ea typeface="Inter"/>
                <a:cs typeface="Inter"/>
                <a:sym typeface="Inter"/>
              </a:defRPr>
            </a:lvl6pPr>
            <a:lvl7pPr lvl="6" rtl="0">
              <a:spcBef>
                <a:spcPts val="0"/>
              </a:spcBef>
              <a:spcAft>
                <a:spcPts val="0"/>
              </a:spcAft>
              <a:buSzPts val="4800"/>
              <a:buFont typeface="Inter"/>
              <a:buNone/>
              <a:defRPr sz="4800">
                <a:latin typeface="Inter"/>
                <a:ea typeface="Inter"/>
                <a:cs typeface="Inter"/>
                <a:sym typeface="Inter"/>
              </a:defRPr>
            </a:lvl7pPr>
            <a:lvl8pPr lvl="7" rtl="0">
              <a:spcBef>
                <a:spcPts val="0"/>
              </a:spcBef>
              <a:spcAft>
                <a:spcPts val="0"/>
              </a:spcAft>
              <a:buSzPts val="4800"/>
              <a:buFont typeface="Inter"/>
              <a:buNone/>
              <a:defRPr sz="4800">
                <a:latin typeface="Inter"/>
                <a:ea typeface="Inter"/>
                <a:cs typeface="Inter"/>
                <a:sym typeface="Inter"/>
              </a:defRPr>
            </a:lvl8pPr>
            <a:lvl9pPr lvl="8" rtl="0">
              <a:spcBef>
                <a:spcPts val="0"/>
              </a:spcBef>
              <a:spcAft>
                <a:spcPts val="0"/>
              </a:spcAft>
              <a:buSzPts val="4800"/>
              <a:buFont typeface="Inter"/>
              <a:buNone/>
              <a:defRPr sz="4800">
                <a:latin typeface="Inter"/>
                <a:ea typeface="Inter"/>
                <a:cs typeface="Inter"/>
                <a:sym typeface="Inter"/>
              </a:defRPr>
            </a:lvl9pPr>
          </a:lstStyle>
          <a:p>
            <a:endParaRPr/>
          </a:p>
        </p:txBody>
      </p:sp>
      <p:sp>
        <p:nvSpPr>
          <p:cNvPr id="429" name="Google Shape;429;p86"/>
          <p:cNvSpPr txBox="1">
            <a:spLocks noGrp="1"/>
          </p:cNvSpPr>
          <p:nvPr>
            <p:ph type="body" idx="1"/>
          </p:nvPr>
        </p:nvSpPr>
        <p:spPr>
          <a:xfrm>
            <a:off x="897067" y="2106933"/>
            <a:ext cx="5354400" cy="41475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Clr>
                <a:srgbClr val="FD3269"/>
              </a:buClr>
              <a:buSzPts val="1900"/>
              <a:buFont typeface="Inter"/>
              <a:buChar char="●"/>
              <a:defRPr sz="1900">
                <a:latin typeface="Inter"/>
                <a:ea typeface="Inter"/>
                <a:cs typeface="Inter"/>
                <a:sym typeface="Inter"/>
              </a:defRPr>
            </a:lvl1pPr>
            <a:lvl2pPr marL="914400" lvl="1" indent="-349250" rtl="0">
              <a:spcBef>
                <a:spcPts val="1300"/>
              </a:spcBef>
              <a:spcAft>
                <a:spcPts val="0"/>
              </a:spcAft>
              <a:buSzPts val="1900"/>
              <a:buFont typeface="Inter"/>
              <a:buChar char="○"/>
              <a:defRPr>
                <a:latin typeface="Inter"/>
                <a:ea typeface="Inter"/>
                <a:cs typeface="Inter"/>
                <a:sym typeface="Inter"/>
              </a:defRPr>
            </a:lvl2pPr>
            <a:lvl3pPr marL="1371600" lvl="2" indent="-349250" rtl="0">
              <a:spcBef>
                <a:spcPts val="1300"/>
              </a:spcBef>
              <a:spcAft>
                <a:spcPts val="0"/>
              </a:spcAft>
              <a:buSzPts val="1900"/>
              <a:buFont typeface="Inter"/>
              <a:buChar char="■"/>
              <a:defRPr>
                <a:latin typeface="Inter"/>
                <a:ea typeface="Inter"/>
                <a:cs typeface="Inter"/>
                <a:sym typeface="Inter"/>
              </a:defRPr>
            </a:lvl3pPr>
            <a:lvl4pPr marL="1828800" lvl="3" indent="-349250" rtl="0">
              <a:spcBef>
                <a:spcPts val="1300"/>
              </a:spcBef>
              <a:spcAft>
                <a:spcPts val="0"/>
              </a:spcAft>
              <a:buSzPts val="1900"/>
              <a:buFont typeface="Inter"/>
              <a:buChar char="●"/>
              <a:defRPr>
                <a:latin typeface="Inter"/>
                <a:ea typeface="Inter"/>
                <a:cs typeface="Inter"/>
                <a:sym typeface="Inter"/>
              </a:defRPr>
            </a:lvl4pPr>
            <a:lvl5pPr marL="2286000" lvl="4" indent="-349250" rtl="0">
              <a:spcBef>
                <a:spcPts val="1300"/>
              </a:spcBef>
              <a:spcAft>
                <a:spcPts val="0"/>
              </a:spcAft>
              <a:buSzPts val="1900"/>
              <a:buFont typeface="Inter"/>
              <a:buChar char="○"/>
              <a:defRPr>
                <a:latin typeface="Inter"/>
                <a:ea typeface="Inter"/>
                <a:cs typeface="Inter"/>
                <a:sym typeface="Inter"/>
              </a:defRPr>
            </a:lvl5pPr>
            <a:lvl6pPr marL="2743200" lvl="5" indent="-349250" rtl="0">
              <a:spcBef>
                <a:spcPts val="1300"/>
              </a:spcBef>
              <a:spcAft>
                <a:spcPts val="0"/>
              </a:spcAft>
              <a:buSzPts val="1900"/>
              <a:buFont typeface="Inter"/>
              <a:buChar char="■"/>
              <a:defRPr>
                <a:latin typeface="Inter"/>
                <a:ea typeface="Inter"/>
                <a:cs typeface="Inter"/>
                <a:sym typeface="Inter"/>
              </a:defRPr>
            </a:lvl6pPr>
            <a:lvl7pPr marL="3200400" lvl="6" indent="-349250" rtl="0">
              <a:spcBef>
                <a:spcPts val="1300"/>
              </a:spcBef>
              <a:spcAft>
                <a:spcPts val="0"/>
              </a:spcAft>
              <a:buSzPts val="1900"/>
              <a:buFont typeface="Inter"/>
              <a:buChar char="●"/>
              <a:defRPr>
                <a:latin typeface="Inter"/>
                <a:ea typeface="Inter"/>
                <a:cs typeface="Inter"/>
                <a:sym typeface="Inter"/>
              </a:defRPr>
            </a:lvl7pPr>
            <a:lvl8pPr marL="3657600" lvl="7" indent="-349250" rtl="0">
              <a:spcBef>
                <a:spcPts val="1300"/>
              </a:spcBef>
              <a:spcAft>
                <a:spcPts val="0"/>
              </a:spcAft>
              <a:buSzPts val="1900"/>
              <a:buFont typeface="Inter"/>
              <a:buChar char="○"/>
              <a:defRPr>
                <a:latin typeface="Inter"/>
                <a:ea typeface="Inter"/>
                <a:cs typeface="Inter"/>
                <a:sym typeface="Inter"/>
              </a:defRPr>
            </a:lvl8pPr>
            <a:lvl9pPr marL="4114800" lvl="8" indent="-349250" rtl="0">
              <a:spcBef>
                <a:spcPts val="1300"/>
              </a:spcBef>
              <a:spcAft>
                <a:spcPts val="1300"/>
              </a:spcAft>
              <a:buSzPts val="1900"/>
              <a:buFont typeface="Inter"/>
              <a:buChar char="■"/>
              <a:defRPr>
                <a:latin typeface="Inter"/>
                <a:ea typeface="Inter"/>
                <a:cs typeface="Inter"/>
                <a:sym typeface="Inter"/>
              </a:defRPr>
            </a:lvl9pPr>
          </a:lstStyle>
          <a:p>
            <a:endParaRPr/>
          </a:p>
        </p:txBody>
      </p:sp>
      <p:grpSp>
        <p:nvGrpSpPr>
          <p:cNvPr id="430" name="Google Shape;430;p86"/>
          <p:cNvGrpSpPr/>
          <p:nvPr/>
        </p:nvGrpSpPr>
        <p:grpSpPr>
          <a:xfrm>
            <a:off x="10299597" y="361519"/>
            <a:ext cx="1522116" cy="317108"/>
            <a:chOff x="238125" y="2101750"/>
            <a:chExt cx="7129350" cy="1486675"/>
          </a:xfrm>
        </p:grpSpPr>
        <p:grpSp>
          <p:nvGrpSpPr>
            <p:cNvPr id="431" name="Google Shape;431;p86"/>
            <p:cNvGrpSpPr/>
            <p:nvPr/>
          </p:nvGrpSpPr>
          <p:grpSpPr>
            <a:xfrm>
              <a:off x="238125" y="2237750"/>
              <a:ext cx="1352275" cy="1350675"/>
              <a:chOff x="238125" y="2237750"/>
              <a:chExt cx="1352275" cy="1350675"/>
            </a:xfrm>
          </p:grpSpPr>
          <p:sp>
            <p:nvSpPr>
              <p:cNvPr id="432" name="Google Shape;432;p86"/>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433" name="Google Shape;433;p86"/>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34" name="Google Shape;434;p86"/>
            <p:cNvGrpSpPr/>
            <p:nvPr/>
          </p:nvGrpSpPr>
          <p:grpSpPr>
            <a:xfrm>
              <a:off x="1834425" y="2101750"/>
              <a:ext cx="5533050" cy="1446675"/>
              <a:chOff x="1834425" y="2101750"/>
              <a:chExt cx="5533050" cy="1446675"/>
            </a:xfrm>
          </p:grpSpPr>
          <p:sp>
            <p:nvSpPr>
              <p:cNvPr id="435" name="Google Shape;435;p86"/>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6" name="Google Shape;436;p86"/>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7" name="Google Shape;437;p86"/>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8" name="Google Shape;438;p86"/>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9" name="Google Shape;439;p86"/>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0" name="Google Shape;440;p86"/>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1" name="Google Shape;441;p86"/>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2" name="Google Shape;442;p86"/>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3" name="Google Shape;443;p86"/>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4"/>
        <p:cNvGrpSpPr/>
        <p:nvPr/>
      </p:nvGrpSpPr>
      <p:grpSpPr>
        <a:xfrm>
          <a:off x="0" y="0"/>
          <a:ext cx="0" cy="0"/>
          <a:chOff x="0" y="0"/>
          <a:chExt cx="0" cy="0"/>
        </a:xfrm>
      </p:grpSpPr>
      <p:sp>
        <p:nvSpPr>
          <p:cNvPr id="445" name="Google Shape;445;p8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446" name="Google Shape;446;p87"/>
          <p:cNvSpPr txBox="1">
            <a:spLocks noGrp="1"/>
          </p:cNvSpPr>
          <p:nvPr>
            <p:ph type="title"/>
          </p:nvPr>
        </p:nvSpPr>
        <p:spPr>
          <a:xfrm>
            <a:off x="897067" y="961233"/>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Font typeface="Plus Jakarta Sans"/>
              <a:buNone/>
              <a:defRPr>
                <a:latin typeface="Plus Jakarta Sans"/>
                <a:ea typeface="Plus Jakarta Sans"/>
                <a:cs typeface="Plus Jakarta Sans"/>
                <a:sym typeface="Plus Jakarta Sans"/>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447" name="Google Shape;447;p87"/>
          <p:cNvSpPr txBox="1">
            <a:spLocks noGrp="1"/>
          </p:cNvSpPr>
          <p:nvPr>
            <p:ph type="body" idx="1"/>
          </p:nvPr>
        </p:nvSpPr>
        <p:spPr>
          <a:xfrm>
            <a:off x="893367" y="2070533"/>
            <a:ext cx="8177100" cy="33741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Clr>
                <a:srgbClr val="FD3269"/>
              </a:buClr>
              <a:buSzPts val="2400"/>
              <a:buChar char="●"/>
              <a:defRPr/>
            </a:lvl1pPr>
            <a:lvl2pPr marL="914400" lvl="1" indent="-349250" rtl="0">
              <a:spcBef>
                <a:spcPts val="1300"/>
              </a:spcBef>
              <a:spcAft>
                <a:spcPts val="0"/>
              </a:spcAft>
              <a:buSzPts val="1900"/>
              <a:buChar char="○"/>
              <a:defRPr/>
            </a:lvl2pPr>
            <a:lvl3pPr marL="1371600" lvl="2" indent="-349250" rtl="0">
              <a:spcBef>
                <a:spcPts val="1300"/>
              </a:spcBef>
              <a:spcAft>
                <a:spcPts val="0"/>
              </a:spcAft>
              <a:buSzPts val="1900"/>
              <a:buChar char="■"/>
              <a:defRPr/>
            </a:lvl3pPr>
            <a:lvl4pPr marL="1828800" lvl="3" indent="-349250" rtl="0">
              <a:spcBef>
                <a:spcPts val="1300"/>
              </a:spcBef>
              <a:spcAft>
                <a:spcPts val="0"/>
              </a:spcAft>
              <a:buSzPts val="1900"/>
              <a:buChar char="●"/>
              <a:defRPr/>
            </a:lvl4pPr>
            <a:lvl5pPr marL="2286000" lvl="4" indent="-349250" rtl="0">
              <a:spcBef>
                <a:spcPts val="1300"/>
              </a:spcBef>
              <a:spcAft>
                <a:spcPts val="0"/>
              </a:spcAft>
              <a:buSzPts val="1900"/>
              <a:buChar char="○"/>
              <a:defRPr/>
            </a:lvl5pPr>
            <a:lvl6pPr marL="2743200" lvl="5" indent="-349250" rtl="0">
              <a:spcBef>
                <a:spcPts val="1300"/>
              </a:spcBef>
              <a:spcAft>
                <a:spcPts val="0"/>
              </a:spcAft>
              <a:buSzPts val="1900"/>
              <a:buChar char="■"/>
              <a:defRPr/>
            </a:lvl6pPr>
            <a:lvl7pPr marL="3200400" lvl="6" indent="-349250" rtl="0">
              <a:spcBef>
                <a:spcPts val="1300"/>
              </a:spcBef>
              <a:spcAft>
                <a:spcPts val="0"/>
              </a:spcAft>
              <a:buSzPts val="1900"/>
              <a:buChar char="●"/>
              <a:defRPr/>
            </a:lvl7pPr>
            <a:lvl8pPr marL="3657600" lvl="7" indent="-349250" rtl="0">
              <a:spcBef>
                <a:spcPts val="1300"/>
              </a:spcBef>
              <a:spcAft>
                <a:spcPts val="0"/>
              </a:spcAft>
              <a:buSzPts val="1900"/>
              <a:buChar char="○"/>
              <a:defRPr/>
            </a:lvl8pPr>
            <a:lvl9pPr marL="4114800" lvl="8" indent="-349250" rtl="0">
              <a:spcBef>
                <a:spcPts val="1300"/>
              </a:spcBef>
              <a:spcAft>
                <a:spcPts val="1300"/>
              </a:spcAft>
              <a:buSzPts val="1900"/>
              <a:buChar char="■"/>
              <a:defRPr/>
            </a:lvl9pPr>
          </a:lstStyle>
          <a:p>
            <a:endParaRPr/>
          </a:p>
        </p:txBody>
      </p:sp>
      <p:grpSp>
        <p:nvGrpSpPr>
          <p:cNvPr id="448" name="Google Shape;448;p87"/>
          <p:cNvGrpSpPr/>
          <p:nvPr/>
        </p:nvGrpSpPr>
        <p:grpSpPr>
          <a:xfrm>
            <a:off x="10299597" y="361519"/>
            <a:ext cx="1522116" cy="317108"/>
            <a:chOff x="238125" y="2101750"/>
            <a:chExt cx="7129350" cy="1486675"/>
          </a:xfrm>
        </p:grpSpPr>
        <p:grpSp>
          <p:nvGrpSpPr>
            <p:cNvPr id="449" name="Google Shape;449;p87"/>
            <p:cNvGrpSpPr/>
            <p:nvPr/>
          </p:nvGrpSpPr>
          <p:grpSpPr>
            <a:xfrm>
              <a:off x="238125" y="2237750"/>
              <a:ext cx="1352275" cy="1350675"/>
              <a:chOff x="238125" y="2237750"/>
              <a:chExt cx="1352275" cy="1350675"/>
            </a:xfrm>
          </p:grpSpPr>
          <p:sp>
            <p:nvSpPr>
              <p:cNvPr id="450" name="Google Shape;450;p87"/>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451" name="Google Shape;451;p87"/>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52" name="Google Shape;452;p87"/>
            <p:cNvGrpSpPr/>
            <p:nvPr/>
          </p:nvGrpSpPr>
          <p:grpSpPr>
            <a:xfrm>
              <a:off x="1834425" y="2101750"/>
              <a:ext cx="5533050" cy="1446675"/>
              <a:chOff x="1834425" y="2101750"/>
              <a:chExt cx="5533050" cy="1446675"/>
            </a:xfrm>
          </p:grpSpPr>
          <p:sp>
            <p:nvSpPr>
              <p:cNvPr id="453" name="Google Shape;453;p87"/>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4" name="Google Shape;454;p87"/>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5" name="Google Shape;455;p87"/>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6" name="Google Shape;456;p87"/>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7" name="Google Shape;457;p87"/>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8" name="Google Shape;458;p87"/>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9" name="Google Shape;459;p87"/>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0" name="Google Shape;460;p87"/>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1" name="Google Shape;461;p87"/>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2"/>
        <p:cNvGrpSpPr/>
        <p:nvPr/>
      </p:nvGrpSpPr>
      <p:grpSpPr>
        <a:xfrm>
          <a:off x="0" y="0"/>
          <a:ext cx="0" cy="0"/>
          <a:chOff x="0" y="0"/>
          <a:chExt cx="0" cy="0"/>
        </a:xfrm>
      </p:grpSpPr>
      <p:sp>
        <p:nvSpPr>
          <p:cNvPr id="463" name="Google Shape;463;p88"/>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latin typeface="Inter"/>
              <a:ea typeface="Inter"/>
              <a:cs typeface="Inter"/>
              <a:sym typeface="Inter"/>
            </a:endParaRPr>
          </a:p>
        </p:txBody>
      </p:sp>
      <p:sp>
        <p:nvSpPr>
          <p:cNvPr id="464" name="Google Shape;464;p88"/>
          <p:cNvSpPr txBox="1">
            <a:spLocks noGrp="1"/>
          </p:cNvSpPr>
          <p:nvPr>
            <p:ph type="title"/>
          </p:nvPr>
        </p:nvSpPr>
        <p:spPr>
          <a:xfrm>
            <a:off x="793200" y="1644233"/>
            <a:ext cx="4954500" cy="1976400"/>
          </a:xfrm>
          <a:prstGeom prst="rect">
            <a:avLst/>
          </a:prstGeom>
        </p:spPr>
        <p:txBody>
          <a:bodyPr spcFirstLastPara="1" wrap="square" lIns="121900" tIns="121900" rIns="121900" bIns="121900" anchor="b" anchorCtr="0">
            <a:normAutofit/>
          </a:bodyPr>
          <a:lstStyle>
            <a:lvl1pPr lvl="0" rtl="0">
              <a:spcBef>
                <a:spcPts val="0"/>
              </a:spcBef>
              <a:spcAft>
                <a:spcPts val="0"/>
              </a:spcAft>
              <a:buSzPts val="5600"/>
              <a:buFont typeface="Plus Jakarta Sans"/>
              <a:buNone/>
              <a:defRPr sz="5600">
                <a:latin typeface="Plus Jakarta Sans"/>
                <a:ea typeface="Plus Jakarta Sans"/>
                <a:cs typeface="Plus Jakarta Sans"/>
                <a:sym typeface="Plus Jakarta Sans"/>
              </a:defRPr>
            </a:lvl1pPr>
            <a:lvl2pPr lvl="1" algn="ctr" rtl="0">
              <a:spcBef>
                <a:spcPts val="0"/>
              </a:spcBef>
              <a:spcAft>
                <a:spcPts val="0"/>
              </a:spcAft>
              <a:buSzPts val="5600"/>
              <a:buFont typeface="Inter"/>
              <a:buNone/>
              <a:defRPr sz="5600">
                <a:latin typeface="Inter"/>
                <a:ea typeface="Inter"/>
                <a:cs typeface="Inter"/>
                <a:sym typeface="Inter"/>
              </a:defRPr>
            </a:lvl2pPr>
            <a:lvl3pPr lvl="2" algn="ctr" rtl="0">
              <a:spcBef>
                <a:spcPts val="0"/>
              </a:spcBef>
              <a:spcAft>
                <a:spcPts val="0"/>
              </a:spcAft>
              <a:buSzPts val="5600"/>
              <a:buFont typeface="Inter"/>
              <a:buNone/>
              <a:defRPr sz="5600">
                <a:latin typeface="Inter"/>
                <a:ea typeface="Inter"/>
                <a:cs typeface="Inter"/>
                <a:sym typeface="Inter"/>
              </a:defRPr>
            </a:lvl3pPr>
            <a:lvl4pPr lvl="3" algn="ctr" rtl="0">
              <a:spcBef>
                <a:spcPts val="0"/>
              </a:spcBef>
              <a:spcAft>
                <a:spcPts val="0"/>
              </a:spcAft>
              <a:buSzPts val="5600"/>
              <a:buFont typeface="Inter"/>
              <a:buNone/>
              <a:defRPr sz="5600">
                <a:latin typeface="Inter"/>
                <a:ea typeface="Inter"/>
                <a:cs typeface="Inter"/>
                <a:sym typeface="Inter"/>
              </a:defRPr>
            </a:lvl4pPr>
            <a:lvl5pPr lvl="4" algn="ctr" rtl="0">
              <a:spcBef>
                <a:spcPts val="0"/>
              </a:spcBef>
              <a:spcAft>
                <a:spcPts val="0"/>
              </a:spcAft>
              <a:buSzPts val="5600"/>
              <a:buFont typeface="Inter"/>
              <a:buNone/>
              <a:defRPr sz="5600">
                <a:latin typeface="Inter"/>
                <a:ea typeface="Inter"/>
                <a:cs typeface="Inter"/>
                <a:sym typeface="Inter"/>
              </a:defRPr>
            </a:lvl5pPr>
            <a:lvl6pPr lvl="5" algn="ctr" rtl="0">
              <a:spcBef>
                <a:spcPts val="0"/>
              </a:spcBef>
              <a:spcAft>
                <a:spcPts val="0"/>
              </a:spcAft>
              <a:buSzPts val="5600"/>
              <a:buFont typeface="Inter"/>
              <a:buNone/>
              <a:defRPr sz="5600">
                <a:latin typeface="Inter"/>
                <a:ea typeface="Inter"/>
                <a:cs typeface="Inter"/>
                <a:sym typeface="Inter"/>
              </a:defRPr>
            </a:lvl6pPr>
            <a:lvl7pPr lvl="6" algn="ctr" rtl="0">
              <a:spcBef>
                <a:spcPts val="0"/>
              </a:spcBef>
              <a:spcAft>
                <a:spcPts val="0"/>
              </a:spcAft>
              <a:buSzPts val="5600"/>
              <a:buFont typeface="Inter"/>
              <a:buNone/>
              <a:defRPr sz="5600">
                <a:latin typeface="Inter"/>
                <a:ea typeface="Inter"/>
                <a:cs typeface="Inter"/>
                <a:sym typeface="Inter"/>
              </a:defRPr>
            </a:lvl7pPr>
            <a:lvl8pPr lvl="7" algn="ctr" rtl="0">
              <a:spcBef>
                <a:spcPts val="0"/>
              </a:spcBef>
              <a:spcAft>
                <a:spcPts val="0"/>
              </a:spcAft>
              <a:buSzPts val="5600"/>
              <a:buFont typeface="Inter"/>
              <a:buNone/>
              <a:defRPr sz="5600">
                <a:latin typeface="Inter"/>
                <a:ea typeface="Inter"/>
                <a:cs typeface="Inter"/>
                <a:sym typeface="Inter"/>
              </a:defRPr>
            </a:lvl8pPr>
            <a:lvl9pPr lvl="8" algn="ctr" rtl="0">
              <a:spcBef>
                <a:spcPts val="0"/>
              </a:spcBef>
              <a:spcAft>
                <a:spcPts val="0"/>
              </a:spcAft>
              <a:buSzPts val="5600"/>
              <a:buFont typeface="Inter"/>
              <a:buNone/>
              <a:defRPr sz="5600">
                <a:latin typeface="Inter"/>
                <a:ea typeface="Inter"/>
                <a:cs typeface="Inter"/>
                <a:sym typeface="Inter"/>
              </a:defRPr>
            </a:lvl9pPr>
          </a:lstStyle>
          <a:p>
            <a:endParaRPr/>
          </a:p>
        </p:txBody>
      </p:sp>
      <p:sp>
        <p:nvSpPr>
          <p:cNvPr id="465" name="Google Shape;465;p88"/>
          <p:cNvSpPr txBox="1">
            <a:spLocks noGrp="1"/>
          </p:cNvSpPr>
          <p:nvPr>
            <p:ph type="subTitle" idx="1"/>
          </p:nvPr>
        </p:nvSpPr>
        <p:spPr>
          <a:xfrm>
            <a:off x="793300" y="3737433"/>
            <a:ext cx="4954500" cy="1646700"/>
          </a:xfrm>
          <a:prstGeom prst="rect">
            <a:avLst/>
          </a:prstGeom>
        </p:spPr>
        <p:txBody>
          <a:bodyPr spcFirstLastPara="1" wrap="square" lIns="121900" tIns="121900" rIns="121900" bIns="121900" anchor="t" anchorCtr="0">
            <a:normAutofit/>
          </a:bodyPr>
          <a:lstStyle>
            <a:lvl1pPr lvl="0" rtl="0">
              <a:lnSpc>
                <a:spcPct val="100000"/>
              </a:lnSpc>
              <a:spcBef>
                <a:spcPts val="0"/>
              </a:spcBef>
              <a:spcAft>
                <a:spcPts val="0"/>
              </a:spcAft>
              <a:buSzPts val="2800"/>
              <a:buFont typeface="Inter"/>
              <a:buNone/>
              <a:defRPr sz="2800">
                <a:latin typeface="Inter"/>
                <a:ea typeface="Inter"/>
                <a:cs typeface="Inter"/>
                <a:sym typeface="Inter"/>
              </a:defRPr>
            </a:lvl1pPr>
            <a:lvl2pPr lvl="1" algn="ctr" rtl="0">
              <a:lnSpc>
                <a:spcPct val="100000"/>
              </a:lnSpc>
              <a:spcBef>
                <a:spcPts val="0"/>
              </a:spcBef>
              <a:spcAft>
                <a:spcPts val="0"/>
              </a:spcAft>
              <a:buSzPts val="2800"/>
              <a:buFont typeface="Inter"/>
              <a:buNone/>
              <a:defRPr sz="2800">
                <a:latin typeface="Inter"/>
                <a:ea typeface="Inter"/>
                <a:cs typeface="Inter"/>
                <a:sym typeface="Inter"/>
              </a:defRPr>
            </a:lvl2pPr>
            <a:lvl3pPr lvl="2" algn="ctr" rtl="0">
              <a:lnSpc>
                <a:spcPct val="100000"/>
              </a:lnSpc>
              <a:spcBef>
                <a:spcPts val="0"/>
              </a:spcBef>
              <a:spcAft>
                <a:spcPts val="0"/>
              </a:spcAft>
              <a:buSzPts val="2800"/>
              <a:buFont typeface="Inter"/>
              <a:buNone/>
              <a:defRPr sz="2800">
                <a:latin typeface="Inter"/>
                <a:ea typeface="Inter"/>
                <a:cs typeface="Inter"/>
                <a:sym typeface="Inter"/>
              </a:defRPr>
            </a:lvl3pPr>
            <a:lvl4pPr lvl="3" algn="ctr" rtl="0">
              <a:lnSpc>
                <a:spcPct val="100000"/>
              </a:lnSpc>
              <a:spcBef>
                <a:spcPts val="0"/>
              </a:spcBef>
              <a:spcAft>
                <a:spcPts val="0"/>
              </a:spcAft>
              <a:buSzPts val="2800"/>
              <a:buFont typeface="Inter"/>
              <a:buNone/>
              <a:defRPr sz="2800">
                <a:latin typeface="Inter"/>
                <a:ea typeface="Inter"/>
                <a:cs typeface="Inter"/>
                <a:sym typeface="Inter"/>
              </a:defRPr>
            </a:lvl4pPr>
            <a:lvl5pPr lvl="4" algn="ctr" rtl="0">
              <a:lnSpc>
                <a:spcPct val="100000"/>
              </a:lnSpc>
              <a:spcBef>
                <a:spcPts val="0"/>
              </a:spcBef>
              <a:spcAft>
                <a:spcPts val="0"/>
              </a:spcAft>
              <a:buSzPts val="2800"/>
              <a:buFont typeface="Inter"/>
              <a:buNone/>
              <a:defRPr sz="2800">
                <a:latin typeface="Inter"/>
                <a:ea typeface="Inter"/>
                <a:cs typeface="Inter"/>
                <a:sym typeface="Inter"/>
              </a:defRPr>
            </a:lvl5pPr>
            <a:lvl6pPr lvl="5" algn="ctr" rtl="0">
              <a:lnSpc>
                <a:spcPct val="100000"/>
              </a:lnSpc>
              <a:spcBef>
                <a:spcPts val="0"/>
              </a:spcBef>
              <a:spcAft>
                <a:spcPts val="0"/>
              </a:spcAft>
              <a:buSzPts val="2800"/>
              <a:buFont typeface="Inter"/>
              <a:buNone/>
              <a:defRPr sz="2800">
                <a:latin typeface="Inter"/>
                <a:ea typeface="Inter"/>
                <a:cs typeface="Inter"/>
                <a:sym typeface="Inter"/>
              </a:defRPr>
            </a:lvl6pPr>
            <a:lvl7pPr lvl="6" algn="ctr" rtl="0">
              <a:lnSpc>
                <a:spcPct val="100000"/>
              </a:lnSpc>
              <a:spcBef>
                <a:spcPts val="0"/>
              </a:spcBef>
              <a:spcAft>
                <a:spcPts val="0"/>
              </a:spcAft>
              <a:buSzPts val="2800"/>
              <a:buFont typeface="Inter"/>
              <a:buNone/>
              <a:defRPr sz="2800">
                <a:latin typeface="Inter"/>
                <a:ea typeface="Inter"/>
                <a:cs typeface="Inter"/>
                <a:sym typeface="Inter"/>
              </a:defRPr>
            </a:lvl7pPr>
            <a:lvl8pPr lvl="7" algn="ctr" rtl="0">
              <a:lnSpc>
                <a:spcPct val="100000"/>
              </a:lnSpc>
              <a:spcBef>
                <a:spcPts val="0"/>
              </a:spcBef>
              <a:spcAft>
                <a:spcPts val="0"/>
              </a:spcAft>
              <a:buSzPts val="2800"/>
              <a:buFont typeface="Inter"/>
              <a:buNone/>
              <a:defRPr sz="2800">
                <a:latin typeface="Inter"/>
                <a:ea typeface="Inter"/>
                <a:cs typeface="Inter"/>
                <a:sym typeface="Inter"/>
              </a:defRPr>
            </a:lvl8pPr>
            <a:lvl9pPr lvl="8" algn="ctr" rtl="0">
              <a:lnSpc>
                <a:spcPct val="100000"/>
              </a:lnSpc>
              <a:spcBef>
                <a:spcPts val="0"/>
              </a:spcBef>
              <a:spcAft>
                <a:spcPts val="0"/>
              </a:spcAft>
              <a:buSzPts val="2800"/>
              <a:buFont typeface="Inter"/>
              <a:buNone/>
              <a:defRPr sz="2800">
                <a:latin typeface="Inter"/>
                <a:ea typeface="Inter"/>
                <a:cs typeface="Inter"/>
                <a:sym typeface="Inter"/>
              </a:defRPr>
            </a:lvl9pPr>
          </a:lstStyle>
          <a:p>
            <a:endParaRPr/>
          </a:p>
        </p:txBody>
      </p:sp>
      <p:sp>
        <p:nvSpPr>
          <p:cNvPr id="466" name="Google Shape;466;p88"/>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Font typeface="Inter"/>
              <a:buChar char="●"/>
              <a:defRPr>
                <a:latin typeface="Inter"/>
                <a:ea typeface="Inter"/>
                <a:cs typeface="Inter"/>
                <a:sym typeface="Inter"/>
              </a:defRPr>
            </a:lvl1pPr>
            <a:lvl2pPr marL="914400" lvl="1" indent="-349250" rtl="0">
              <a:spcBef>
                <a:spcPts val="0"/>
              </a:spcBef>
              <a:spcAft>
                <a:spcPts val="0"/>
              </a:spcAft>
              <a:buSzPts val="1900"/>
              <a:buFont typeface="Inter"/>
              <a:buChar char="○"/>
              <a:defRPr>
                <a:latin typeface="Inter"/>
                <a:ea typeface="Inter"/>
                <a:cs typeface="Inter"/>
                <a:sym typeface="Inter"/>
              </a:defRPr>
            </a:lvl2pPr>
            <a:lvl3pPr marL="1371600" lvl="2" indent="-349250" rtl="0">
              <a:spcBef>
                <a:spcPts val="0"/>
              </a:spcBef>
              <a:spcAft>
                <a:spcPts val="0"/>
              </a:spcAft>
              <a:buSzPts val="1900"/>
              <a:buFont typeface="Inter"/>
              <a:buChar char="■"/>
              <a:defRPr>
                <a:latin typeface="Inter"/>
                <a:ea typeface="Inter"/>
                <a:cs typeface="Inter"/>
                <a:sym typeface="Inter"/>
              </a:defRPr>
            </a:lvl3pPr>
            <a:lvl4pPr marL="1828800" lvl="3" indent="-349250" rtl="0">
              <a:spcBef>
                <a:spcPts val="0"/>
              </a:spcBef>
              <a:spcAft>
                <a:spcPts val="0"/>
              </a:spcAft>
              <a:buSzPts val="1900"/>
              <a:buFont typeface="Inter"/>
              <a:buChar char="●"/>
              <a:defRPr>
                <a:latin typeface="Inter"/>
                <a:ea typeface="Inter"/>
                <a:cs typeface="Inter"/>
                <a:sym typeface="Inter"/>
              </a:defRPr>
            </a:lvl4pPr>
            <a:lvl5pPr marL="2286000" lvl="4" indent="-349250" rtl="0">
              <a:spcBef>
                <a:spcPts val="0"/>
              </a:spcBef>
              <a:spcAft>
                <a:spcPts val="0"/>
              </a:spcAft>
              <a:buSzPts val="1900"/>
              <a:buFont typeface="Inter"/>
              <a:buChar char="○"/>
              <a:defRPr>
                <a:latin typeface="Inter"/>
                <a:ea typeface="Inter"/>
                <a:cs typeface="Inter"/>
                <a:sym typeface="Inter"/>
              </a:defRPr>
            </a:lvl5pPr>
            <a:lvl6pPr marL="2743200" lvl="5" indent="-349250" rtl="0">
              <a:spcBef>
                <a:spcPts val="0"/>
              </a:spcBef>
              <a:spcAft>
                <a:spcPts val="0"/>
              </a:spcAft>
              <a:buSzPts val="1900"/>
              <a:buFont typeface="Inter"/>
              <a:buChar char="■"/>
              <a:defRPr>
                <a:latin typeface="Inter"/>
                <a:ea typeface="Inter"/>
                <a:cs typeface="Inter"/>
                <a:sym typeface="Inter"/>
              </a:defRPr>
            </a:lvl6pPr>
            <a:lvl7pPr marL="3200400" lvl="6" indent="-349250" rtl="0">
              <a:spcBef>
                <a:spcPts val="0"/>
              </a:spcBef>
              <a:spcAft>
                <a:spcPts val="0"/>
              </a:spcAft>
              <a:buSzPts val="1900"/>
              <a:buFont typeface="Inter"/>
              <a:buChar char="●"/>
              <a:defRPr>
                <a:latin typeface="Inter"/>
                <a:ea typeface="Inter"/>
                <a:cs typeface="Inter"/>
                <a:sym typeface="Inter"/>
              </a:defRPr>
            </a:lvl7pPr>
            <a:lvl8pPr marL="3657600" lvl="7" indent="-349250" rtl="0">
              <a:spcBef>
                <a:spcPts val="0"/>
              </a:spcBef>
              <a:spcAft>
                <a:spcPts val="0"/>
              </a:spcAft>
              <a:buSzPts val="1900"/>
              <a:buFont typeface="Inter"/>
              <a:buChar char="○"/>
              <a:defRPr>
                <a:latin typeface="Inter"/>
                <a:ea typeface="Inter"/>
                <a:cs typeface="Inter"/>
                <a:sym typeface="Inter"/>
              </a:defRPr>
            </a:lvl8pPr>
            <a:lvl9pPr marL="4114800" lvl="8" indent="-349250" rtl="0">
              <a:spcBef>
                <a:spcPts val="0"/>
              </a:spcBef>
              <a:spcAft>
                <a:spcPts val="0"/>
              </a:spcAft>
              <a:buSzPts val="1900"/>
              <a:buFont typeface="Inter"/>
              <a:buChar char="■"/>
              <a:defRPr>
                <a:latin typeface="Inter"/>
                <a:ea typeface="Inter"/>
                <a:cs typeface="Inter"/>
                <a:sym typeface="Inter"/>
              </a:defRPr>
            </a:lvl9pPr>
          </a:lstStyle>
          <a:p>
            <a:endParaRPr/>
          </a:p>
        </p:txBody>
      </p:sp>
      <p:sp>
        <p:nvSpPr>
          <p:cNvPr id="467" name="Google Shape;467;p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grpSp>
        <p:nvGrpSpPr>
          <p:cNvPr id="468" name="Google Shape;468;p88"/>
          <p:cNvGrpSpPr/>
          <p:nvPr/>
        </p:nvGrpSpPr>
        <p:grpSpPr>
          <a:xfrm>
            <a:off x="10299597" y="361519"/>
            <a:ext cx="1522116" cy="317108"/>
            <a:chOff x="238125" y="2101750"/>
            <a:chExt cx="7129350" cy="1486675"/>
          </a:xfrm>
        </p:grpSpPr>
        <p:grpSp>
          <p:nvGrpSpPr>
            <p:cNvPr id="469" name="Google Shape;469;p88"/>
            <p:cNvGrpSpPr/>
            <p:nvPr/>
          </p:nvGrpSpPr>
          <p:grpSpPr>
            <a:xfrm>
              <a:off x="238125" y="2237750"/>
              <a:ext cx="1352275" cy="1350675"/>
              <a:chOff x="238125" y="2237750"/>
              <a:chExt cx="1352275" cy="1350675"/>
            </a:xfrm>
          </p:grpSpPr>
          <p:sp>
            <p:nvSpPr>
              <p:cNvPr id="470" name="Google Shape;470;p88"/>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471" name="Google Shape;471;p88"/>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72" name="Google Shape;472;p88"/>
            <p:cNvGrpSpPr/>
            <p:nvPr/>
          </p:nvGrpSpPr>
          <p:grpSpPr>
            <a:xfrm>
              <a:off x="1834425" y="2101750"/>
              <a:ext cx="5533050" cy="1446675"/>
              <a:chOff x="1834425" y="2101750"/>
              <a:chExt cx="5533050" cy="1446675"/>
            </a:xfrm>
          </p:grpSpPr>
          <p:sp>
            <p:nvSpPr>
              <p:cNvPr id="473" name="Google Shape;473;p88"/>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4" name="Google Shape;474;p88"/>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5" name="Google Shape;475;p88"/>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6" name="Google Shape;476;p88"/>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7" name="Google Shape;477;p88"/>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8" name="Google Shape;478;p88"/>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9" name="Google Shape;479;p88"/>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0" name="Google Shape;480;p88"/>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1" name="Google Shape;481;p88"/>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2"/>
        <p:cNvGrpSpPr/>
        <p:nvPr/>
      </p:nvGrpSpPr>
      <p:grpSpPr>
        <a:xfrm>
          <a:off x="0" y="0"/>
          <a:ext cx="0" cy="0"/>
          <a:chOff x="0" y="0"/>
          <a:chExt cx="0" cy="0"/>
        </a:xfrm>
      </p:grpSpPr>
      <p:sp>
        <p:nvSpPr>
          <p:cNvPr id="483" name="Google Shape;483;p8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grpSp>
        <p:nvGrpSpPr>
          <p:cNvPr id="484" name="Google Shape;484;p89"/>
          <p:cNvGrpSpPr/>
          <p:nvPr/>
        </p:nvGrpSpPr>
        <p:grpSpPr>
          <a:xfrm>
            <a:off x="10299597" y="361519"/>
            <a:ext cx="1522116" cy="317108"/>
            <a:chOff x="238125" y="2101750"/>
            <a:chExt cx="7129350" cy="1486675"/>
          </a:xfrm>
        </p:grpSpPr>
        <p:grpSp>
          <p:nvGrpSpPr>
            <p:cNvPr id="485" name="Google Shape;485;p89"/>
            <p:cNvGrpSpPr/>
            <p:nvPr/>
          </p:nvGrpSpPr>
          <p:grpSpPr>
            <a:xfrm>
              <a:off x="238125" y="2237750"/>
              <a:ext cx="1352275" cy="1350675"/>
              <a:chOff x="238125" y="2237750"/>
              <a:chExt cx="1352275" cy="1350675"/>
            </a:xfrm>
          </p:grpSpPr>
          <p:sp>
            <p:nvSpPr>
              <p:cNvPr id="486" name="Google Shape;486;p89"/>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487" name="Google Shape;487;p89"/>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88" name="Google Shape;488;p89"/>
            <p:cNvGrpSpPr/>
            <p:nvPr/>
          </p:nvGrpSpPr>
          <p:grpSpPr>
            <a:xfrm>
              <a:off x="1834425" y="2101750"/>
              <a:ext cx="5533050" cy="1446675"/>
              <a:chOff x="1834425" y="2101750"/>
              <a:chExt cx="5533050" cy="1446675"/>
            </a:xfrm>
          </p:grpSpPr>
          <p:sp>
            <p:nvSpPr>
              <p:cNvPr id="489" name="Google Shape;489;p89"/>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0" name="Google Shape;490;p89"/>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1" name="Google Shape;491;p89"/>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2" name="Google Shape;492;p89"/>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3" name="Google Shape;493;p89"/>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4" name="Google Shape;494;p89"/>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5" name="Google Shape;495;p89"/>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6" name="Google Shape;496;p89"/>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7" name="Google Shape;497;p89"/>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498"/>
        <p:cNvGrpSpPr/>
        <p:nvPr/>
      </p:nvGrpSpPr>
      <p:grpSpPr>
        <a:xfrm>
          <a:off x="0" y="0"/>
          <a:ext cx="0" cy="0"/>
          <a:chOff x="0" y="0"/>
          <a:chExt cx="0" cy="0"/>
        </a:xfrm>
      </p:grpSpPr>
      <p:sp>
        <p:nvSpPr>
          <p:cNvPr id="499" name="Google Shape;499;p9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3"/>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58" name="Google Shape;58;p13"/>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59" name="Google Shape;59;p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theme" Target="../theme/theme5.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1359038"/>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3244"/>
              </a:buClr>
              <a:buSzPts val="4400"/>
              <a:buFont typeface="Source Sans Pro"/>
              <a:buNone/>
              <a:defRPr sz="4400" b="1" i="0" u="none" strike="noStrike" cap="none">
                <a:solidFill>
                  <a:srgbClr val="00324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p:nvPr/>
        </p:nvSpPr>
        <p:spPr>
          <a:xfrm>
            <a:off x="11145077" y="6477000"/>
            <a:ext cx="954847" cy="3059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13243"/>
              </a:buClr>
              <a:buSzPts val="1800"/>
              <a:buFont typeface="Arial"/>
              <a:buNone/>
            </a:pPr>
            <a:r>
              <a:rPr lang="en-US" sz="1800" b="0" i="0" u="none" strike="noStrike" cap="none">
                <a:solidFill>
                  <a:srgbClr val="013243"/>
                </a:solidFill>
                <a:latin typeface="Source Sans Pro"/>
                <a:ea typeface="Source Sans Pro"/>
                <a:cs typeface="Source Sans Pro"/>
                <a:sym typeface="Source Sans Pro"/>
              </a:rPr>
              <a:t>#AHG22</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44" name="Google Shape;44;p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72"/>
        <p:cNvGrpSpPr/>
        <p:nvPr/>
      </p:nvGrpSpPr>
      <p:grpSpPr>
        <a:xfrm>
          <a:off x="0" y="0"/>
          <a:ext cx="0" cy="0"/>
          <a:chOff x="0" y="0"/>
          <a:chExt cx="0" cy="0"/>
        </a:xfrm>
      </p:grpSpPr>
      <p:sp>
        <p:nvSpPr>
          <p:cNvPr id="173" name="Google Shape;173;p3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74" name="Google Shape;174;p3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75" name="Google Shape;175;p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77"/>
        <p:cNvGrpSpPr/>
        <p:nvPr/>
      </p:nvGrpSpPr>
      <p:grpSpPr>
        <a:xfrm>
          <a:off x="0" y="0"/>
          <a:ext cx="0" cy="0"/>
          <a:chOff x="0" y="0"/>
          <a:chExt cx="0" cy="0"/>
        </a:xfrm>
      </p:grpSpPr>
      <p:sp>
        <p:nvSpPr>
          <p:cNvPr id="278" name="Google Shape;278;p6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rgbClr val="444F66"/>
              </a:buClr>
              <a:buSzPts val="3700"/>
              <a:buFont typeface="Lexend Deca"/>
              <a:buNone/>
              <a:defRPr sz="3700" b="1">
                <a:solidFill>
                  <a:srgbClr val="444F66"/>
                </a:solidFill>
                <a:latin typeface="Lexend Deca"/>
                <a:ea typeface="Lexend Deca"/>
                <a:cs typeface="Lexend Deca"/>
                <a:sym typeface="Lexend Deca"/>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279" name="Google Shape;279;p6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rgbClr val="232937"/>
              </a:buClr>
              <a:buSzPts val="2400"/>
              <a:buFont typeface="Open Sans"/>
              <a:buChar char="●"/>
              <a:defRPr sz="2400">
                <a:solidFill>
                  <a:srgbClr val="232937"/>
                </a:solidFill>
                <a:latin typeface="Open Sans"/>
                <a:ea typeface="Open Sans"/>
                <a:cs typeface="Open Sans"/>
                <a:sym typeface="Open Sans"/>
              </a:defRPr>
            </a:lvl1pPr>
            <a:lvl2pPr marL="914400" lvl="1" indent="-349250" rtl="0">
              <a:lnSpc>
                <a:spcPct val="115000"/>
              </a:lnSpc>
              <a:spcBef>
                <a:spcPts val="0"/>
              </a:spcBef>
              <a:spcAft>
                <a:spcPts val="0"/>
              </a:spcAft>
              <a:buClr>
                <a:srgbClr val="232937"/>
              </a:buClr>
              <a:buSzPts val="1900"/>
              <a:buFont typeface="Open Sans"/>
              <a:buChar char="○"/>
              <a:defRPr sz="1900">
                <a:solidFill>
                  <a:srgbClr val="232937"/>
                </a:solidFill>
                <a:latin typeface="Open Sans"/>
                <a:ea typeface="Open Sans"/>
                <a:cs typeface="Open Sans"/>
                <a:sym typeface="Open Sans"/>
              </a:defRPr>
            </a:lvl2pPr>
            <a:lvl3pPr marL="1371600" lvl="2" indent="-349250" rtl="0">
              <a:lnSpc>
                <a:spcPct val="115000"/>
              </a:lnSpc>
              <a:spcBef>
                <a:spcPts val="0"/>
              </a:spcBef>
              <a:spcAft>
                <a:spcPts val="0"/>
              </a:spcAft>
              <a:buClr>
                <a:srgbClr val="232937"/>
              </a:buClr>
              <a:buSzPts val="1900"/>
              <a:buFont typeface="Open Sans"/>
              <a:buChar char="■"/>
              <a:defRPr sz="1900">
                <a:solidFill>
                  <a:srgbClr val="232937"/>
                </a:solidFill>
                <a:latin typeface="Open Sans"/>
                <a:ea typeface="Open Sans"/>
                <a:cs typeface="Open Sans"/>
                <a:sym typeface="Open Sans"/>
              </a:defRPr>
            </a:lvl3pPr>
            <a:lvl4pPr marL="1828800" lvl="3" indent="-349250" rtl="0">
              <a:lnSpc>
                <a:spcPct val="115000"/>
              </a:lnSpc>
              <a:spcBef>
                <a:spcPts val="0"/>
              </a:spcBef>
              <a:spcAft>
                <a:spcPts val="0"/>
              </a:spcAft>
              <a:buClr>
                <a:srgbClr val="232937"/>
              </a:buClr>
              <a:buSzPts val="1900"/>
              <a:buFont typeface="Open Sans"/>
              <a:buChar char="●"/>
              <a:defRPr sz="1900">
                <a:solidFill>
                  <a:srgbClr val="232937"/>
                </a:solidFill>
                <a:latin typeface="Open Sans"/>
                <a:ea typeface="Open Sans"/>
                <a:cs typeface="Open Sans"/>
                <a:sym typeface="Open Sans"/>
              </a:defRPr>
            </a:lvl4pPr>
            <a:lvl5pPr marL="2286000" lvl="4" indent="-349250" rtl="0">
              <a:lnSpc>
                <a:spcPct val="115000"/>
              </a:lnSpc>
              <a:spcBef>
                <a:spcPts val="0"/>
              </a:spcBef>
              <a:spcAft>
                <a:spcPts val="0"/>
              </a:spcAft>
              <a:buClr>
                <a:srgbClr val="232937"/>
              </a:buClr>
              <a:buSzPts val="1900"/>
              <a:buFont typeface="Open Sans"/>
              <a:buChar char="○"/>
              <a:defRPr sz="1900">
                <a:solidFill>
                  <a:srgbClr val="232937"/>
                </a:solidFill>
                <a:latin typeface="Open Sans"/>
                <a:ea typeface="Open Sans"/>
                <a:cs typeface="Open Sans"/>
                <a:sym typeface="Open Sans"/>
              </a:defRPr>
            </a:lvl5pPr>
            <a:lvl6pPr marL="2743200" lvl="5" indent="-349250" rtl="0">
              <a:lnSpc>
                <a:spcPct val="115000"/>
              </a:lnSpc>
              <a:spcBef>
                <a:spcPts val="0"/>
              </a:spcBef>
              <a:spcAft>
                <a:spcPts val="0"/>
              </a:spcAft>
              <a:buClr>
                <a:srgbClr val="232937"/>
              </a:buClr>
              <a:buSzPts val="1900"/>
              <a:buFont typeface="Open Sans"/>
              <a:buChar char="■"/>
              <a:defRPr sz="1900">
                <a:solidFill>
                  <a:srgbClr val="232937"/>
                </a:solidFill>
                <a:latin typeface="Open Sans"/>
                <a:ea typeface="Open Sans"/>
                <a:cs typeface="Open Sans"/>
                <a:sym typeface="Open Sans"/>
              </a:defRPr>
            </a:lvl6pPr>
            <a:lvl7pPr marL="3200400" lvl="6" indent="-349250" rtl="0">
              <a:lnSpc>
                <a:spcPct val="115000"/>
              </a:lnSpc>
              <a:spcBef>
                <a:spcPts val="0"/>
              </a:spcBef>
              <a:spcAft>
                <a:spcPts val="0"/>
              </a:spcAft>
              <a:buClr>
                <a:srgbClr val="232937"/>
              </a:buClr>
              <a:buSzPts val="1900"/>
              <a:buFont typeface="Open Sans"/>
              <a:buChar char="●"/>
              <a:defRPr sz="1900">
                <a:solidFill>
                  <a:srgbClr val="232937"/>
                </a:solidFill>
                <a:latin typeface="Open Sans"/>
                <a:ea typeface="Open Sans"/>
                <a:cs typeface="Open Sans"/>
                <a:sym typeface="Open Sans"/>
              </a:defRPr>
            </a:lvl7pPr>
            <a:lvl8pPr marL="3657600" lvl="7" indent="-349250" rtl="0">
              <a:lnSpc>
                <a:spcPct val="115000"/>
              </a:lnSpc>
              <a:spcBef>
                <a:spcPts val="0"/>
              </a:spcBef>
              <a:spcAft>
                <a:spcPts val="0"/>
              </a:spcAft>
              <a:buClr>
                <a:srgbClr val="232937"/>
              </a:buClr>
              <a:buSzPts val="1900"/>
              <a:buFont typeface="Open Sans"/>
              <a:buChar char="○"/>
              <a:defRPr sz="1900">
                <a:solidFill>
                  <a:srgbClr val="232937"/>
                </a:solidFill>
                <a:latin typeface="Open Sans"/>
                <a:ea typeface="Open Sans"/>
                <a:cs typeface="Open Sans"/>
                <a:sym typeface="Open Sans"/>
              </a:defRPr>
            </a:lvl8pPr>
            <a:lvl9pPr marL="4114800" lvl="8" indent="-349250" rtl="0">
              <a:lnSpc>
                <a:spcPct val="115000"/>
              </a:lnSpc>
              <a:spcBef>
                <a:spcPts val="0"/>
              </a:spcBef>
              <a:spcAft>
                <a:spcPts val="0"/>
              </a:spcAft>
              <a:buClr>
                <a:srgbClr val="232937"/>
              </a:buClr>
              <a:buSzPts val="1900"/>
              <a:buFont typeface="Open Sans"/>
              <a:buChar char="■"/>
              <a:defRPr sz="1900">
                <a:solidFill>
                  <a:srgbClr val="232937"/>
                </a:solidFill>
                <a:latin typeface="Open Sans"/>
                <a:ea typeface="Open Sans"/>
                <a:cs typeface="Open Sans"/>
                <a:sym typeface="Open Sans"/>
              </a:defRPr>
            </a:lvl9pPr>
          </a:lstStyle>
          <a:p>
            <a:endParaRPr/>
          </a:p>
        </p:txBody>
      </p:sp>
      <p:sp>
        <p:nvSpPr>
          <p:cNvPr id="280" name="Google Shape;280;p6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600" b="1">
                <a:solidFill>
                  <a:schemeClr val="dk2"/>
                </a:solidFill>
                <a:latin typeface="Lexend Deca"/>
                <a:ea typeface="Lexend Deca"/>
                <a:cs typeface="Lexend Deca"/>
                <a:sym typeface="Lexend Deca"/>
              </a:defRPr>
            </a:lvl1pPr>
            <a:lvl2pPr lvl="1" algn="r" rtl="0">
              <a:buNone/>
              <a:defRPr sz="1600" b="1">
                <a:solidFill>
                  <a:schemeClr val="dk2"/>
                </a:solidFill>
                <a:latin typeface="Lexend Deca"/>
                <a:ea typeface="Lexend Deca"/>
                <a:cs typeface="Lexend Deca"/>
                <a:sym typeface="Lexend Deca"/>
              </a:defRPr>
            </a:lvl2pPr>
            <a:lvl3pPr lvl="2" algn="r" rtl="0">
              <a:buNone/>
              <a:defRPr sz="1600" b="1">
                <a:solidFill>
                  <a:schemeClr val="dk2"/>
                </a:solidFill>
                <a:latin typeface="Lexend Deca"/>
                <a:ea typeface="Lexend Deca"/>
                <a:cs typeface="Lexend Deca"/>
                <a:sym typeface="Lexend Deca"/>
              </a:defRPr>
            </a:lvl3pPr>
            <a:lvl4pPr lvl="3" algn="r" rtl="0">
              <a:buNone/>
              <a:defRPr sz="1600" b="1">
                <a:solidFill>
                  <a:schemeClr val="dk2"/>
                </a:solidFill>
                <a:latin typeface="Lexend Deca"/>
                <a:ea typeface="Lexend Deca"/>
                <a:cs typeface="Lexend Deca"/>
                <a:sym typeface="Lexend Deca"/>
              </a:defRPr>
            </a:lvl4pPr>
            <a:lvl5pPr lvl="4" algn="r" rtl="0">
              <a:buNone/>
              <a:defRPr sz="1600" b="1">
                <a:solidFill>
                  <a:schemeClr val="dk2"/>
                </a:solidFill>
                <a:latin typeface="Lexend Deca"/>
                <a:ea typeface="Lexend Deca"/>
                <a:cs typeface="Lexend Deca"/>
                <a:sym typeface="Lexend Deca"/>
              </a:defRPr>
            </a:lvl5pPr>
            <a:lvl6pPr lvl="5" algn="r" rtl="0">
              <a:buNone/>
              <a:defRPr sz="1600" b="1">
                <a:solidFill>
                  <a:schemeClr val="dk2"/>
                </a:solidFill>
                <a:latin typeface="Lexend Deca"/>
                <a:ea typeface="Lexend Deca"/>
                <a:cs typeface="Lexend Deca"/>
                <a:sym typeface="Lexend Deca"/>
              </a:defRPr>
            </a:lvl6pPr>
            <a:lvl7pPr lvl="6" algn="r" rtl="0">
              <a:buNone/>
              <a:defRPr sz="1600" b="1">
                <a:solidFill>
                  <a:schemeClr val="dk2"/>
                </a:solidFill>
                <a:latin typeface="Lexend Deca"/>
                <a:ea typeface="Lexend Deca"/>
                <a:cs typeface="Lexend Deca"/>
                <a:sym typeface="Lexend Deca"/>
              </a:defRPr>
            </a:lvl7pPr>
            <a:lvl8pPr lvl="7" algn="r" rtl="0">
              <a:buNone/>
              <a:defRPr sz="1600" b="1">
                <a:solidFill>
                  <a:schemeClr val="dk2"/>
                </a:solidFill>
                <a:latin typeface="Lexend Deca"/>
                <a:ea typeface="Lexend Deca"/>
                <a:cs typeface="Lexend Deca"/>
                <a:sym typeface="Lexend Deca"/>
              </a:defRPr>
            </a:lvl8pPr>
            <a:lvl9pPr lvl="8" algn="r" rtl="0">
              <a:buNone/>
              <a:defRPr sz="1600" b="1">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53"/>
        <p:cNvGrpSpPr/>
        <p:nvPr/>
      </p:nvGrpSpPr>
      <p:grpSpPr>
        <a:xfrm>
          <a:off x="0" y="0"/>
          <a:ext cx="0" cy="0"/>
          <a:chOff x="0" y="0"/>
          <a:chExt cx="0" cy="0"/>
        </a:xfrm>
      </p:grpSpPr>
      <p:sp>
        <p:nvSpPr>
          <p:cNvPr id="354" name="Google Shape;354;p8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rgbClr val="444F66"/>
              </a:buClr>
              <a:buSzPts val="3700"/>
              <a:buFont typeface="Lexend Deca"/>
              <a:buNone/>
              <a:defRPr sz="3700" b="1">
                <a:solidFill>
                  <a:srgbClr val="444F66"/>
                </a:solidFill>
                <a:latin typeface="Lexend Deca"/>
                <a:ea typeface="Lexend Deca"/>
                <a:cs typeface="Lexend Deca"/>
                <a:sym typeface="Lexend Deca"/>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355" name="Google Shape;355;p8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rgbClr val="232937"/>
              </a:buClr>
              <a:buSzPts val="2400"/>
              <a:buFont typeface="Open Sans"/>
              <a:buChar char="●"/>
              <a:defRPr sz="2400">
                <a:solidFill>
                  <a:srgbClr val="232937"/>
                </a:solidFill>
                <a:latin typeface="Open Sans"/>
                <a:ea typeface="Open Sans"/>
                <a:cs typeface="Open Sans"/>
                <a:sym typeface="Open Sans"/>
              </a:defRPr>
            </a:lvl1pPr>
            <a:lvl2pPr marL="914400" lvl="1" indent="-349250" rtl="0">
              <a:lnSpc>
                <a:spcPct val="115000"/>
              </a:lnSpc>
              <a:spcBef>
                <a:spcPts val="0"/>
              </a:spcBef>
              <a:spcAft>
                <a:spcPts val="0"/>
              </a:spcAft>
              <a:buClr>
                <a:srgbClr val="232937"/>
              </a:buClr>
              <a:buSzPts val="1900"/>
              <a:buFont typeface="Open Sans"/>
              <a:buChar char="○"/>
              <a:defRPr sz="1900">
                <a:solidFill>
                  <a:srgbClr val="232937"/>
                </a:solidFill>
                <a:latin typeface="Open Sans"/>
                <a:ea typeface="Open Sans"/>
                <a:cs typeface="Open Sans"/>
                <a:sym typeface="Open Sans"/>
              </a:defRPr>
            </a:lvl2pPr>
            <a:lvl3pPr marL="1371600" lvl="2" indent="-349250" rtl="0">
              <a:lnSpc>
                <a:spcPct val="115000"/>
              </a:lnSpc>
              <a:spcBef>
                <a:spcPts val="0"/>
              </a:spcBef>
              <a:spcAft>
                <a:spcPts val="0"/>
              </a:spcAft>
              <a:buClr>
                <a:srgbClr val="232937"/>
              </a:buClr>
              <a:buSzPts val="1900"/>
              <a:buFont typeface="Open Sans"/>
              <a:buChar char="■"/>
              <a:defRPr sz="1900">
                <a:solidFill>
                  <a:srgbClr val="232937"/>
                </a:solidFill>
                <a:latin typeface="Open Sans"/>
                <a:ea typeface="Open Sans"/>
                <a:cs typeface="Open Sans"/>
                <a:sym typeface="Open Sans"/>
              </a:defRPr>
            </a:lvl3pPr>
            <a:lvl4pPr marL="1828800" lvl="3" indent="-349250" rtl="0">
              <a:lnSpc>
                <a:spcPct val="115000"/>
              </a:lnSpc>
              <a:spcBef>
                <a:spcPts val="0"/>
              </a:spcBef>
              <a:spcAft>
                <a:spcPts val="0"/>
              </a:spcAft>
              <a:buClr>
                <a:srgbClr val="232937"/>
              </a:buClr>
              <a:buSzPts val="1900"/>
              <a:buFont typeface="Open Sans"/>
              <a:buChar char="●"/>
              <a:defRPr sz="1900">
                <a:solidFill>
                  <a:srgbClr val="232937"/>
                </a:solidFill>
                <a:latin typeface="Open Sans"/>
                <a:ea typeface="Open Sans"/>
                <a:cs typeface="Open Sans"/>
                <a:sym typeface="Open Sans"/>
              </a:defRPr>
            </a:lvl4pPr>
            <a:lvl5pPr marL="2286000" lvl="4" indent="-349250" rtl="0">
              <a:lnSpc>
                <a:spcPct val="115000"/>
              </a:lnSpc>
              <a:spcBef>
                <a:spcPts val="0"/>
              </a:spcBef>
              <a:spcAft>
                <a:spcPts val="0"/>
              </a:spcAft>
              <a:buClr>
                <a:srgbClr val="232937"/>
              </a:buClr>
              <a:buSzPts val="1900"/>
              <a:buFont typeface="Open Sans"/>
              <a:buChar char="○"/>
              <a:defRPr sz="1900">
                <a:solidFill>
                  <a:srgbClr val="232937"/>
                </a:solidFill>
                <a:latin typeface="Open Sans"/>
                <a:ea typeface="Open Sans"/>
                <a:cs typeface="Open Sans"/>
                <a:sym typeface="Open Sans"/>
              </a:defRPr>
            </a:lvl5pPr>
            <a:lvl6pPr marL="2743200" lvl="5" indent="-349250" rtl="0">
              <a:lnSpc>
                <a:spcPct val="115000"/>
              </a:lnSpc>
              <a:spcBef>
                <a:spcPts val="0"/>
              </a:spcBef>
              <a:spcAft>
                <a:spcPts val="0"/>
              </a:spcAft>
              <a:buClr>
                <a:srgbClr val="232937"/>
              </a:buClr>
              <a:buSzPts val="1900"/>
              <a:buFont typeface="Open Sans"/>
              <a:buChar char="■"/>
              <a:defRPr sz="1900">
                <a:solidFill>
                  <a:srgbClr val="232937"/>
                </a:solidFill>
                <a:latin typeface="Open Sans"/>
                <a:ea typeface="Open Sans"/>
                <a:cs typeface="Open Sans"/>
                <a:sym typeface="Open Sans"/>
              </a:defRPr>
            </a:lvl6pPr>
            <a:lvl7pPr marL="3200400" lvl="6" indent="-349250" rtl="0">
              <a:lnSpc>
                <a:spcPct val="115000"/>
              </a:lnSpc>
              <a:spcBef>
                <a:spcPts val="0"/>
              </a:spcBef>
              <a:spcAft>
                <a:spcPts val="0"/>
              </a:spcAft>
              <a:buClr>
                <a:srgbClr val="232937"/>
              </a:buClr>
              <a:buSzPts val="1900"/>
              <a:buFont typeface="Open Sans"/>
              <a:buChar char="●"/>
              <a:defRPr sz="1900">
                <a:solidFill>
                  <a:srgbClr val="232937"/>
                </a:solidFill>
                <a:latin typeface="Open Sans"/>
                <a:ea typeface="Open Sans"/>
                <a:cs typeface="Open Sans"/>
                <a:sym typeface="Open Sans"/>
              </a:defRPr>
            </a:lvl7pPr>
            <a:lvl8pPr marL="3657600" lvl="7" indent="-349250" rtl="0">
              <a:lnSpc>
                <a:spcPct val="115000"/>
              </a:lnSpc>
              <a:spcBef>
                <a:spcPts val="0"/>
              </a:spcBef>
              <a:spcAft>
                <a:spcPts val="0"/>
              </a:spcAft>
              <a:buClr>
                <a:srgbClr val="232937"/>
              </a:buClr>
              <a:buSzPts val="1900"/>
              <a:buFont typeface="Open Sans"/>
              <a:buChar char="○"/>
              <a:defRPr sz="1900">
                <a:solidFill>
                  <a:srgbClr val="232937"/>
                </a:solidFill>
                <a:latin typeface="Open Sans"/>
                <a:ea typeface="Open Sans"/>
                <a:cs typeface="Open Sans"/>
                <a:sym typeface="Open Sans"/>
              </a:defRPr>
            </a:lvl8pPr>
            <a:lvl9pPr marL="4114800" lvl="8" indent="-349250" rtl="0">
              <a:lnSpc>
                <a:spcPct val="115000"/>
              </a:lnSpc>
              <a:spcBef>
                <a:spcPts val="0"/>
              </a:spcBef>
              <a:spcAft>
                <a:spcPts val="0"/>
              </a:spcAft>
              <a:buClr>
                <a:srgbClr val="232937"/>
              </a:buClr>
              <a:buSzPts val="1900"/>
              <a:buFont typeface="Open Sans"/>
              <a:buChar char="■"/>
              <a:defRPr sz="1900">
                <a:solidFill>
                  <a:srgbClr val="232937"/>
                </a:solidFill>
                <a:latin typeface="Open Sans"/>
                <a:ea typeface="Open Sans"/>
                <a:cs typeface="Open Sans"/>
                <a:sym typeface="Open Sans"/>
              </a:defRPr>
            </a:lvl9pPr>
          </a:lstStyle>
          <a:p>
            <a:endParaRPr/>
          </a:p>
        </p:txBody>
      </p:sp>
      <p:sp>
        <p:nvSpPr>
          <p:cNvPr id="356" name="Google Shape;356;p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600" b="1">
                <a:solidFill>
                  <a:schemeClr val="dk2"/>
                </a:solidFill>
                <a:latin typeface="Lexend Deca"/>
                <a:ea typeface="Lexend Deca"/>
                <a:cs typeface="Lexend Deca"/>
                <a:sym typeface="Lexend Deca"/>
              </a:defRPr>
            </a:lvl1pPr>
            <a:lvl2pPr lvl="1" algn="r" rtl="0">
              <a:buNone/>
              <a:defRPr sz="1600" b="1">
                <a:solidFill>
                  <a:schemeClr val="dk2"/>
                </a:solidFill>
                <a:latin typeface="Lexend Deca"/>
                <a:ea typeface="Lexend Deca"/>
                <a:cs typeface="Lexend Deca"/>
                <a:sym typeface="Lexend Deca"/>
              </a:defRPr>
            </a:lvl2pPr>
            <a:lvl3pPr lvl="2" algn="r" rtl="0">
              <a:buNone/>
              <a:defRPr sz="1600" b="1">
                <a:solidFill>
                  <a:schemeClr val="dk2"/>
                </a:solidFill>
                <a:latin typeface="Lexend Deca"/>
                <a:ea typeface="Lexend Deca"/>
                <a:cs typeface="Lexend Deca"/>
                <a:sym typeface="Lexend Deca"/>
              </a:defRPr>
            </a:lvl3pPr>
            <a:lvl4pPr lvl="3" algn="r" rtl="0">
              <a:buNone/>
              <a:defRPr sz="1600" b="1">
                <a:solidFill>
                  <a:schemeClr val="dk2"/>
                </a:solidFill>
                <a:latin typeface="Lexend Deca"/>
                <a:ea typeface="Lexend Deca"/>
                <a:cs typeface="Lexend Deca"/>
                <a:sym typeface="Lexend Deca"/>
              </a:defRPr>
            </a:lvl4pPr>
            <a:lvl5pPr lvl="4" algn="r" rtl="0">
              <a:buNone/>
              <a:defRPr sz="1600" b="1">
                <a:solidFill>
                  <a:schemeClr val="dk2"/>
                </a:solidFill>
                <a:latin typeface="Lexend Deca"/>
                <a:ea typeface="Lexend Deca"/>
                <a:cs typeface="Lexend Deca"/>
                <a:sym typeface="Lexend Deca"/>
              </a:defRPr>
            </a:lvl5pPr>
            <a:lvl6pPr lvl="5" algn="r" rtl="0">
              <a:buNone/>
              <a:defRPr sz="1600" b="1">
                <a:solidFill>
                  <a:schemeClr val="dk2"/>
                </a:solidFill>
                <a:latin typeface="Lexend Deca"/>
                <a:ea typeface="Lexend Deca"/>
                <a:cs typeface="Lexend Deca"/>
                <a:sym typeface="Lexend Deca"/>
              </a:defRPr>
            </a:lvl6pPr>
            <a:lvl7pPr lvl="6" algn="r" rtl="0">
              <a:buNone/>
              <a:defRPr sz="1600" b="1">
                <a:solidFill>
                  <a:schemeClr val="dk2"/>
                </a:solidFill>
                <a:latin typeface="Lexend Deca"/>
                <a:ea typeface="Lexend Deca"/>
                <a:cs typeface="Lexend Deca"/>
                <a:sym typeface="Lexend Deca"/>
              </a:defRPr>
            </a:lvl7pPr>
            <a:lvl8pPr lvl="7" algn="r" rtl="0">
              <a:buNone/>
              <a:defRPr sz="1600" b="1">
                <a:solidFill>
                  <a:schemeClr val="dk2"/>
                </a:solidFill>
                <a:latin typeface="Lexend Deca"/>
                <a:ea typeface="Lexend Deca"/>
                <a:cs typeface="Lexend Deca"/>
                <a:sym typeface="Lexend Deca"/>
              </a:defRPr>
            </a:lvl8pPr>
            <a:lvl9pPr lvl="8" algn="r" rtl="0">
              <a:buNone/>
              <a:defRPr sz="1600" b="1">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4.xml"/><Relationship Id="rId6" Type="http://schemas.openxmlformats.org/officeDocument/2006/relationships/hyperlink" Target="mailto:l.shanafelt@texthelp.com" TargetMode="External"/><Relationship Id="rId5" Type="http://schemas.openxmlformats.org/officeDocument/2006/relationships/image" Target="../media/image23.jpg"/><Relationship Id="rId4" Type="http://schemas.openxmlformats.org/officeDocument/2006/relationships/hyperlink" Target="mailto:r.kruzel@texthelp.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twitter.com/LouisShanafelt"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mailto:L.Shanafelt@texthelp.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6.xml"/><Relationship Id="rId5" Type="http://schemas.openxmlformats.org/officeDocument/2006/relationships/image" Target="../media/image1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6.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92"/>
          <p:cNvSpPr txBox="1">
            <a:spLocks noGrp="1"/>
          </p:cNvSpPr>
          <p:nvPr>
            <p:ph type="ctrTitle"/>
          </p:nvPr>
        </p:nvSpPr>
        <p:spPr>
          <a:xfrm>
            <a:off x="0" y="1506125"/>
            <a:ext cx="12192000" cy="1431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3244"/>
              </a:buClr>
              <a:buSzPts val="5400"/>
              <a:buFont typeface="Source Sans Pro"/>
              <a:buNone/>
            </a:pPr>
            <a:r>
              <a:rPr lang="en-US" sz="4100"/>
              <a:t>Creating, Remediating &amp; Accessing Digitally Accessible STEM Based Course Content with Equatio</a:t>
            </a:r>
            <a:endParaRPr sz="4100"/>
          </a:p>
        </p:txBody>
      </p:sp>
      <p:sp>
        <p:nvSpPr>
          <p:cNvPr id="530" name="Google Shape;530;p92"/>
          <p:cNvSpPr txBox="1">
            <a:spLocks noGrp="1"/>
          </p:cNvSpPr>
          <p:nvPr>
            <p:ph type="subTitle" idx="1"/>
          </p:nvPr>
        </p:nvSpPr>
        <p:spPr>
          <a:xfrm>
            <a:off x="1524000" y="5565144"/>
            <a:ext cx="9144000" cy="976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244"/>
              </a:buClr>
              <a:buSzPts val="2400"/>
              <a:buNone/>
            </a:pPr>
            <a:r>
              <a:rPr lang="en-US"/>
              <a:t>Rachel Kruzel</a:t>
            </a:r>
            <a:endParaRPr/>
          </a:p>
          <a:p>
            <a:pPr marL="0" lvl="0" indent="0" algn="ctr" rtl="0">
              <a:lnSpc>
                <a:spcPct val="90000"/>
              </a:lnSpc>
              <a:spcBef>
                <a:spcPts val="0"/>
              </a:spcBef>
              <a:spcAft>
                <a:spcPts val="0"/>
              </a:spcAft>
              <a:buClr>
                <a:srgbClr val="003244"/>
              </a:buClr>
              <a:buSzPts val="2400"/>
              <a:buNone/>
            </a:pPr>
            <a:r>
              <a:rPr lang="en-US"/>
              <a:t>Louis Shanafelt</a:t>
            </a:r>
            <a:endParaRPr/>
          </a:p>
        </p:txBody>
      </p:sp>
      <p:sp>
        <p:nvSpPr>
          <p:cNvPr id="531" name="Google Shape;531;p92" descr="Mountain landscape"/>
          <p:cNvSpPr/>
          <p:nvPr/>
        </p:nvSpPr>
        <p:spPr>
          <a:xfrm>
            <a:off x="4765963" y="3313627"/>
            <a:ext cx="2660100" cy="2097900"/>
          </a:xfrm>
          <a:prstGeom prst="snip2DiagRect">
            <a:avLst>
              <a:gd name="adj1" fmla="val 0"/>
              <a:gd name="adj2" fmla="val 16667"/>
            </a:avLst>
          </a:prstGeom>
          <a:blipFill rotWithShape="1">
            <a:blip r:embed="rId3">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32" name="Google Shape;532;p92" descr="#AHG23"/>
          <p:cNvGrpSpPr/>
          <p:nvPr/>
        </p:nvGrpSpPr>
        <p:grpSpPr>
          <a:xfrm>
            <a:off x="11181375" y="6399075"/>
            <a:ext cx="945000" cy="403500"/>
            <a:chOff x="11181375" y="6399075"/>
            <a:chExt cx="945000" cy="403500"/>
          </a:xfrm>
        </p:grpSpPr>
        <p:sp>
          <p:nvSpPr>
            <p:cNvPr id="533" name="Google Shape;533;p92"/>
            <p:cNvSpPr/>
            <p:nvPr/>
          </p:nvSpPr>
          <p:spPr>
            <a:xfrm>
              <a:off x="11181375" y="6445275"/>
              <a:ext cx="864600" cy="35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4" name="Google Shape;534;p92"/>
            <p:cNvSpPr txBox="1"/>
            <p:nvPr/>
          </p:nvSpPr>
          <p:spPr>
            <a:xfrm>
              <a:off x="11181375" y="6399075"/>
              <a:ext cx="945000" cy="4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#AHG23</a:t>
              </a: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3" name="Google Shape;673;p101"/>
          <p:cNvSpPr txBox="1"/>
          <p:nvPr/>
        </p:nvSpPr>
        <p:spPr>
          <a:xfrm>
            <a:off x="557850" y="848000"/>
            <a:ext cx="11076300" cy="932700"/>
          </a:xfrm>
          <a:prstGeom prst="rect">
            <a:avLst/>
          </a:prstGeom>
          <a:noFill/>
          <a:ln>
            <a:noFill/>
          </a:ln>
        </p:spPr>
        <p:txBody>
          <a:bodyPr spcFirstLastPara="1" wrap="square" lIns="91425" tIns="91425" rIns="91425" bIns="91425" anchor="ctr" anchorCtr="0">
            <a:spAutoFit/>
          </a:bodyPr>
          <a:lstStyle/>
          <a:p>
            <a:pPr marL="0" lvl="0" indent="0" algn="ctr" rtl="0">
              <a:lnSpc>
                <a:spcPct val="90000"/>
              </a:lnSpc>
              <a:spcBef>
                <a:spcPts val="0"/>
              </a:spcBef>
              <a:spcAft>
                <a:spcPts val="0"/>
              </a:spcAft>
              <a:buClr>
                <a:schemeClr val="lt1"/>
              </a:buClr>
              <a:buSzPts val="5999"/>
              <a:buFont typeface="Source Sans Pro"/>
              <a:buNone/>
            </a:pPr>
            <a:r>
              <a:rPr lang="en-US" sz="5400" b="1">
                <a:solidFill>
                  <a:schemeClr val="lt1"/>
                </a:solidFill>
                <a:latin typeface="Source Sans Pro"/>
                <a:ea typeface="Source Sans Pro"/>
                <a:cs typeface="Source Sans Pro"/>
                <a:sym typeface="Source Sans Pro"/>
              </a:rPr>
              <a:t>Key Point</a:t>
            </a:r>
            <a:endParaRPr sz="5400">
              <a:latin typeface="Source Sans Pro"/>
              <a:ea typeface="Source Sans Pro"/>
              <a:cs typeface="Source Sans Pro"/>
              <a:sym typeface="Source Sans Pro"/>
            </a:endParaRPr>
          </a:p>
        </p:txBody>
      </p:sp>
      <p:sp>
        <p:nvSpPr>
          <p:cNvPr id="671" name="Google Shape;671;p101" descr="Equatio can support faculty as they create new accessible STEM  based content or remediate historical content."/>
          <p:cNvSpPr txBox="1">
            <a:spLocks noGrp="1"/>
          </p:cNvSpPr>
          <p:nvPr>
            <p:ph type="ctrTitle"/>
          </p:nvPr>
        </p:nvSpPr>
        <p:spPr>
          <a:xfrm>
            <a:off x="557850" y="2189775"/>
            <a:ext cx="11076300" cy="2467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Source Sans Pro"/>
              <a:buNone/>
            </a:pPr>
            <a:endParaRPr dirty="0"/>
          </a:p>
          <a:p>
            <a:pPr marL="0" lvl="0" indent="0" algn="ctr" rtl="0">
              <a:lnSpc>
                <a:spcPct val="90000"/>
              </a:lnSpc>
              <a:spcBef>
                <a:spcPts val="0"/>
              </a:spcBef>
              <a:spcAft>
                <a:spcPts val="0"/>
              </a:spcAft>
              <a:buClr>
                <a:schemeClr val="lt1"/>
              </a:buClr>
              <a:buSzPct val="131707"/>
              <a:buFont typeface="Source Sans Pro"/>
              <a:buNone/>
            </a:pPr>
            <a:r>
              <a:rPr lang="en-US" sz="4554" dirty="0" err="1"/>
              <a:t>Equatio</a:t>
            </a:r>
            <a:r>
              <a:rPr lang="en-US" sz="4554" dirty="0"/>
              <a:t> can support faculty as they create new accessible STEM  based content or remediate historical content.</a:t>
            </a:r>
            <a:endParaRPr sz="4554" dirty="0"/>
          </a:p>
          <a:p>
            <a:pPr marL="0" lvl="0" indent="0" algn="ctr" rtl="0">
              <a:lnSpc>
                <a:spcPct val="90000"/>
              </a:lnSpc>
              <a:spcBef>
                <a:spcPts val="0"/>
              </a:spcBef>
              <a:spcAft>
                <a:spcPts val="0"/>
              </a:spcAft>
              <a:buClr>
                <a:schemeClr val="lt1"/>
              </a:buClr>
              <a:buSzPct val="100000"/>
              <a:buFont typeface="Source Sans Pro"/>
              <a:buNone/>
            </a:pPr>
            <a:endParaRPr dirty="0"/>
          </a:p>
        </p:txBody>
      </p:sp>
      <p:sp>
        <p:nvSpPr>
          <p:cNvPr id="672" name="Google Shape;672;p101" descr="#AHG23"/>
          <p:cNvSpPr/>
          <p:nvPr/>
        </p:nvSpPr>
        <p:spPr>
          <a:xfrm>
            <a:off x="11112200" y="6422225"/>
            <a:ext cx="979800" cy="380400"/>
          </a:xfrm>
          <a:prstGeom prst="rect">
            <a:avLst/>
          </a:prstGeom>
          <a:solidFill>
            <a:srgbClr val="013243"/>
          </a:solidFill>
          <a:ln w="9525" cap="flat" cmpd="sng">
            <a:solidFill>
              <a:srgbClr val="0132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74" name="Google Shape;674;p101" descr="#AHG23"/>
          <p:cNvGrpSpPr/>
          <p:nvPr/>
        </p:nvGrpSpPr>
        <p:grpSpPr>
          <a:xfrm>
            <a:off x="11181375" y="6399075"/>
            <a:ext cx="945000" cy="403500"/>
            <a:chOff x="11181375" y="6399075"/>
            <a:chExt cx="945000" cy="403500"/>
          </a:xfrm>
        </p:grpSpPr>
        <p:sp>
          <p:nvSpPr>
            <p:cNvPr id="675" name="Google Shape;675;p101"/>
            <p:cNvSpPr/>
            <p:nvPr/>
          </p:nvSpPr>
          <p:spPr>
            <a:xfrm>
              <a:off x="11181375" y="6445275"/>
              <a:ext cx="864600" cy="357300"/>
            </a:xfrm>
            <a:prstGeom prst="rect">
              <a:avLst/>
            </a:prstGeom>
            <a:solidFill>
              <a:srgbClr val="007BBC"/>
            </a:solidFill>
            <a:ln w="9525" cap="flat" cmpd="sng">
              <a:solidFill>
                <a:srgbClr val="007BB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6" name="Google Shape;676;p101"/>
            <p:cNvSpPr txBox="1"/>
            <p:nvPr/>
          </p:nvSpPr>
          <p:spPr>
            <a:xfrm>
              <a:off x="11181375" y="6399075"/>
              <a:ext cx="945000" cy="403500"/>
            </a:xfrm>
            <a:prstGeom prst="rect">
              <a:avLst/>
            </a:prstGeom>
            <a:solidFill>
              <a:srgbClr val="003243"/>
            </a:solidFill>
            <a:ln w="9525" cap="flat" cmpd="sng">
              <a:solidFill>
                <a:srgbClr val="03334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rPr>
                <a:t>#AHG23</a:t>
              </a:r>
              <a:endParaRPr>
                <a:solidFill>
                  <a:schemeClr val="lt1"/>
                </a:solidFill>
              </a:endParaRPr>
            </a:p>
          </p:txBody>
        </p:sp>
      </p:grpSp>
      <p:grpSp>
        <p:nvGrpSpPr>
          <p:cNvPr id="677" name="Google Shape;677;p101" descr="Texthelp Logo"/>
          <p:cNvGrpSpPr/>
          <p:nvPr/>
        </p:nvGrpSpPr>
        <p:grpSpPr>
          <a:xfrm>
            <a:off x="10778658" y="113816"/>
            <a:ext cx="1312513" cy="273697"/>
            <a:chOff x="238125" y="2101750"/>
            <a:chExt cx="7129350" cy="1486675"/>
          </a:xfrm>
        </p:grpSpPr>
        <p:sp>
          <p:nvSpPr>
            <p:cNvPr id="678" name="Google Shape;678;p101"/>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101"/>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101"/>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101"/>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101"/>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101"/>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101"/>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85" name="Google Shape;685;p101"/>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86" name="Google Shape;686;p101"/>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101"/>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101"/>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2" name="Title 1">
            <a:extLst>
              <a:ext uri="{FF2B5EF4-FFF2-40B4-BE49-F238E27FC236}">
                <a16:creationId xmlns:a16="http://schemas.microsoft.com/office/drawing/2014/main" id="{31A0163E-BE31-4D4A-BD56-52D9CC199699}"/>
              </a:ext>
            </a:extLst>
          </p:cNvPr>
          <p:cNvSpPr>
            <a:spLocks noGrp="1"/>
          </p:cNvSpPr>
          <p:nvPr>
            <p:ph type="title"/>
          </p:nvPr>
        </p:nvSpPr>
        <p:spPr>
          <a:xfrm>
            <a:off x="415600" y="593367"/>
            <a:ext cx="5243078" cy="763500"/>
          </a:xfrm>
        </p:spPr>
        <p:txBody>
          <a:bodyPr/>
          <a:lstStyle/>
          <a:p>
            <a:r>
              <a:rPr lang="en-US" sz="2400" b="1" dirty="0">
                <a:solidFill>
                  <a:srgbClr val="0065A4"/>
                </a:solidFill>
                <a:latin typeface="Lexend Deca"/>
                <a:ea typeface="Lexend Deca"/>
                <a:cs typeface="Lexend Deca"/>
                <a:sym typeface="Lexend Deca"/>
              </a:rPr>
              <a:t>Create New Accessible STEM Based Content</a:t>
            </a:r>
            <a:br>
              <a:rPr lang="en-US" sz="2400" b="1" dirty="0">
                <a:solidFill>
                  <a:srgbClr val="0065A4"/>
                </a:solidFill>
                <a:latin typeface="Lexend Deca"/>
                <a:ea typeface="Lexend Deca"/>
                <a:cs typeface="Lexend Deca"/>
                <a:sym typeface="Lexend Deca"/>
              </a:rPr>
            </a:br>
            <a:endParaRPr lang="en-US" sz="2400" dirty="0"/>
          </a:p>
        </p:txBody>
      </p:sp>
      <p:sp>
        <p:nvSpPr>
          <p:cNvPr id="3" name="Text Placeholder 2">
            <a:extLst>
              <a:ext uri="{FF2B5EF4-FFF2-40B4-BE49-F238E27FC236}">
                <a16:creationId xmlns:a16="http://schemas.microsoft.com/office/drawing/2014/main" id="{50F4B8E7-FFB6-416B-B996-D671D6571E19}"/>
              </a:ext>
            </a:extLst>
          </p:cNvPr>
          <p:cNvSpPr>
            <a:spLocks noGrp="1"/>
          </p:cNvSpPr>
          <p:nvPr>
            <p:ph type="body" idx="1"/>
          </p:nvPr>
        </p:nvSpPr>
        <p:spPr>
          <a:xfrm>
            <a:off x="415600" y="1536633"/>
            <a:ext cx="4991287" cy="4555200"/>
          </a:xfrm>
        </p:spPr>
        <p:txBody>
          <a:bodyPr/>
          <a:lstStyle/>
          <a:p>
            <a:pPr lvl="0" indent="-355600">
              <a:lnSpc>
                <a:spcPct val="150000"/>
              </a:lnSpc>
              <a:spcAft>
                <a:spcPts val="1800"/>
              </a:spcAft>
              <a:buClr>
                <a:srgbClr val="0065A4"/>
              </a:buClr>
              <a:buSzPts val="2000"/>
              <a:buFont typeface="Open Sans"/>
              <a:buChar char="●"/>
            </a:pPr>
            <a:r>
              <a:rPr lang="en-US" sz="2000" dirty="0">
                <a:solidFill>
                  <a:srgbClr val="0065A4"/>
                </a:solidFill>
                <a:latin typeface="Open Sans"/>
                <a:ea typeface="Open Sans"/>
                <a:cs typeface="Open Sans"/>
                <a:sym typeface="Open Sans"/>
              </a:rPr>
              <a:t>Each math insert created by </a:t>
            </a:r>
            <a:r>
              <a:rPr lang="en-US" sz="2000" dirty="0" err="1">
                <a:solidFill>
                  <a:srgbClr val="0065A4"/>
                </a:solidFill>
                <a:latin typeface="Open Sans"/>
                <a:ea typeface="Open Sans"/>
                <a:cs typeface="Open Sans"/>
                <a:sym typeface="Open Sans"/>
              </a:rPr>
              <a:t>Equatio</a:t>
            </a:r>
            <a:r>
              <a:rPr lang="en-US" sz="2000" dirty="0">
                <a:solidFill>
                  <a:srgbClr val="0065A4"/>
                </a:solidFill>
                <a:latin typeface="Open Sans"/>
                <a:ea typeface="Open Sans"/>
                <a:cs typeface="Open Sans"/>
                <a:sym typeface="Open Sans"/>
              </a:rPr>
              <a:t> carries with it Alt Text &amp; MathML.</a:t>
            </a:r>
          </a:p>
          <a:p>
            <a:pPr lvl="0" indent="-355600">
              <a:lnSpc>
                <a:spcPct val="150000"/>
              </a:lnSpc>
              <a:spcAft>
                <a:spcPts val="1800"/>
              </a:spcAft>
              <a:buClr>
                <a:srgbClr val="0065A4"/>
              </a:buClr>
              <a:buSzPts val="2000"/>
              <a:buFont typeface="Open Sans"/>
              <a:buChar char="●"/>
            </a:pPr>
            <a:r>
              <a:rPr lang="en-US" sz="2000" dirty="0">
                <a:solidFill>
                  <a:srgbClr val="0065A4"/>
                </a:solidFill>
                <a:latin typeface="Open Sans"/>
                <a:ea typeface="Open Sans"/>
                <a:cs typeface="Open Sans"/>
                <a:sym typeface="Open Sans"/>
              </a:rPr>
              <a:t>Alt Text is supported by collaborative platforms such as Google &amp; Microsoft.</a:t>
            </a:r>
          </a:p>
          <a:p>
            <a:pPr lvl="0" indent="-355600">
              <a:lnSpc>
                <a:spcPct val="150000"/>
              </a:lnSpc>
              <a:spcAft>
                <a:spcPts val="1800"/>
              </a:spcAft>
              <a:buClr>
                <a:srgbClr val="0065A4"/>
              </a:buClr>
              <a:buSzPts val="2000"/>
              <a:buFont typeface="Open Sans"/>
              <a:buChar char="●"/>
            </a:pPr>
            <a:r>
              <a:rPr lang="en-US" sz="2000" dirty="0">
                <a:solidFill>
                  <a:srgbClr val="0065A4"/>
                </a:solidFill>
                <a:latin typeface="Open Sans"/>
                <a:ea typeface="Open Sans"/>
                <a:cs typeface="Open Sans"/>
                <a:sym typeface="Open Sans"/>
              </a:rPr>
              <a:t>Commonly used LMS providers also support Alt Text.</a:t>
            </a:r>
          </a:p>
          <a:p>
            <a:endParaRPr lang="en-US" sz="2000" dirty="0"/>
          </a:p>
        </p:txBody>
      </p:sp>
      <p:pic>
        <p:nvPicPr>
          <p:cNvPr id="693" name="Google Shape;693;p102" descr="Silhouette of laptop computer"/>
          <p:cNvPicPr preferRelativeResize="0"/>
          <p:nvPr/>
        </p:nvPicPr>
        <p:blipFill rotWithShape="1">
          <a:blip r:embed="rId3">
            <a:alphaModFix/>
          </a:blip>
          <a:srcRect/>
          <a:stretch/>
        </p:blipFill>
        <p:spPr>
          <a:xfrm>
            <a:off x="5506794" y="1416349"/>
            <a:ext cx="6204189" cy="3721478"/>
          </a:xfrm>
          <a:prstGeom prst="rect">
            <a:avLst/>
          </a:prstGeom>
          <a:noFill/>
          <a:ln>
            <a:noFill/>
          </a:ln>
        </p:spPr>
      </p:pic>
      <p:pic>
        <p:nvPicPr>
          <p:cNvPr id="695" name="Google Shape;695;p102" descr="Laptop computer showing inserted alt text from Equatio in the alt text box in Google Docs."/>
          <p:cNvPicPr preferRelativeResize="0"/>
          <p:nvPr/>
        </p:nvPicPr>
        <p:blipFill rotWithShape="1">
          <a:blip r:embed="rId4">
            <a:alphaModFix/>
          </a:blip>
          <a:srcRect/>
          <a:stretch/>
        </p:blipFill>
        <p:spPr>
          <a:xfrm>
            <a:off x="6062225" y="1794425"/>
            <a:ext cx="5091302" cy="2905750"/>
          </a:xfrm>
          <a:prstGeom prst="rect">
            <a:avLst/>
          </a:prstGeom>
          <a:noFill/>
          <a:ln>
            <a:noFill/>
          </a:ln>
        </p:spPr>
      </p:pic>
      <p:grpSp>
        <p:nvGrpSpPr>
          <p:cNvPr id="699" name="Google Shape;699;p102" descr="Texthelp logo"/>
          <p:cNvGrpSpPr/>
          <p:nvPr/>
        </p:nvGrpSpPr>
        <p:grpSpPr>
          <a:xfrm>
            <a:off x="11084382" y="117174"/>
            <a:ext cx="984563" cy="205310"/>
            <a:chOff x="238125" y="2101750"/>
            <a:chExt cx="7129350" cy="1486675"/>
          </a:xfrm>
        </p:grpSpPr>
        <p:sp>
          <p:nvSpPr>
            <p:cNvPr id="700" name="Google Shape;700;p102"/>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02"/>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02"/>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02"/>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02"/>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02"/>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02"/>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02"/>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02"/>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02"/>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02"/>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102" descr="#AHG23"/>
          <p:cNvGrpSpPr/>
          <p:nvPr/>
        </p:nvGrpSpPr>
        <p:grpSpPr>
          <a:xfrm>
            <a:off x="11181375" y="6399075"/>
            <a:ext cx="945000" cy="403500"/>
            <a:chOff x="11181375" y="6399075"/>
            <a:chExt cx="945000" cy="403500"/>
          </a:xfrm>
        </p:grpSpPr>
        <p:sp>
          <p:nvSpPr>
            <p:cNvPr id="697" name="Google Shape;697;p102"/>
            <p:cNvSpPr/>
            <p:nvPr/>
          </p:nvSpPr>
          <p:spPr>
            <a:xfrm>
              <a:off x="11181375" y="6445275"/>
              <a:ext cx="864600" cy="35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8" name="Google Shape;698;p102"/>
            <p:cNvSpPr txBox="1"/>
            <p:nvPr/>
          </p:nvSpPr>
          <p:spPr>
            <a:xfrm>
              <a:off x="11181375" y="6399075"/>
              <a:ext cx="945000" cy="4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#AHG23</a:t>
              </a:r>
              <a:endParaRPr/>
            </a:p>
          </p:txBody>
        </p:sp>
      </p:grpSp>
    </p:spTree>
    <p:extLst>
      <p:ext uri="{BB962C8B-B14F-4D97-AF65-F5344CB8AC3E}">
        <p14:creationId xmlns:p14="http://schemas.microsoft.com/office/powerpoint/2010/main" val="178030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4" name="Title 3">
            <a:extLst>
              <a:ext uri="{FF2B5EF4-FFF2-40B4-BE49-F238E27FC236}">
                <a16:creationId xmlns:a16="http://schemas.microsoft.com/office/drawing/2014/main" id="{27D7471D-7084-40A4-B705-FA5564CC70D4}"/>
              </a:ext>
            </a:extLst>
          </p:cNvPr>
          <p:cNvSpPr>
            <a:spLocks noGrp="1"/>
          </p:cNvSpPr>
          <p:nvPr>
            <p:ph type="title"/>
          </p:nvPr>
        </p:nvSpPr>
        <p:spPr/>
        <p:txBody>
          <a:bodyPr/>
          <a:lstStyle/>
          <a:p>
            <a:r>
              <a:rPr lang="en-US" sz="2400" b="1" dirty="0">
                <a:solidFill>
                  <a:srgbClr val="0065A4"/>
                </a:solidFill>
                <a:latin typeface="Lexend Deca"/>
                <a:ea typeface="Lexend Deca"/>
                <a:cs typeface="Lexend Deca"/>
                <a:sym typeface="Lexend Deca"/>
              </a:rPr>
              <a:t>Remediate Historical Content</a:t>
            </a:r>
            <a:br>
              <a:rPr lang="en-US" sz="2400" b="1" dirty="0">
                <a:solidFill>
                  <a:srgbClr val="0065A4"/>
                </a:solidFill>
                <a:latin typeface="Lexend Deca"/>
                <a:ea typeface="Lexend Deca"/>
                <a:cs typeface="Lexend Deca"/>
                <a:sym typeface="Lexend Deca"/>
              </a:rPr>
            </a:br>
            <a:endParaRPr lang="en-US" sz="2400" dirty="0"/>
          </a:p>
        </p:txBody>
      </p:sp>
      <p:sp>
        <p:nvSpPr>
          <p:cNvPr id="5" name="Text Placeholder 4">
            <a:extLst>
              <a:ext uri="{FF2B5EF4-FFF2-40B4-BE49-F238E27FC236}">
                <a16:creationId xmlns:a16="http://schemas.microsoft.com/office/drawing/2014/main" id="{20B0D56A-C31C-4E73-93B1-A1EF39AAEDA9}"/>
              </a:ext>
            </a:extLst>
          </p:cNvPr>
          <p:cNvSpPr>
            <a:spLocks noGrp="1"/>
          </p:cNvSpPr>
          <p:nvPr>
            <p:ph type="body" idx="1"/>
          </p:nvPr>
        </p:nvSpPr>
        <p:spPr>
          <a:xfrm>
            <a:off x="415600" y="1536633"/>
            <a:ext cx="4925026" cy="4555200"/>
          </a:xfrm>
        </p:spPr>
        <p:txBody>
          <a:bodyPr/>
          <a:lstStyle/>
          <a:p>
            <a:pPr lvl="0" indent="-355600">
              <a:lnSpc>
                <a:spcPct val="150000"/>
              </a:lnSpc>
              <a:spcAft>
                <a:spcPts val="1800"/>
              </a:spcAft>
              <a:buClr>
                <a:srgbClr val="0065A4"/>
              </a:buClr>
              <a:buSzPts val="2000"/>
              <a:buFont typeface="Open Sans"/>
              <a:buChar char="●"/>
            </a:pPr>
            <a:r>
              <a:rPr lang="en-US" sz="2000" dirty="0">
                <a:solidFill>
                  <a:srgbClr val="0065A4"/>
                </a:solidFill>
                <a:latin typeface="Open Sans"/>
                <a:ea typeface="Open Sans"/>
                <a:cs typeface="Open Sans"/>
                <a:sym typeface="Open Sans"/>
              </a:rPr>
              <a:t>Use the Screenshot Reader to pull a box around math &amp; STEM to hear the math played aloud.</a:t>
            </a:r>
          </a:p>
          <a:p>
            <a:pPr lvl="0" indent="-355600">
              <a:lnSpc>
                <a:spcPct val="150000"/>
              </a:lnSpc>
              <a:spcAft>
                <a:spcPts val="1800"/>
              </a:spcAft>
              <a:buClr>
                <a:srgbClr val="0065A4"/>
              </a:buClr>
              <a:buSzPts val="2000"/>
              <a:buFont typeface="Open Sans"/>
              <a:buChar char="●"/>
            </a:pPr>
            <a:r>
              <a:rPr lang="en-US" sz="2000" dirty="0">
                <a:solidFill>
                  <a:srgbClr val="0065A4"/>
                </a:solidFill>
                <a:latin typeface="Open Sans"/>
                <a:ea typeface="Open Sans"/>
                <a:cs typeface="Open Sans"/>
                <a:sym typeface="Open Sans"/>
              </a:rPr>
              <a:t>Then copy the </a:t>
            </a:r>
            <a:r>
              <a:rPr lang="en-US" sz="2000" dirty="0" err="1">
                <a:solidFill>
                  <a:srgbClr val="0065A4"/>
                </a:solidFill>
                <a:latin typeface="Open Sans"/>
                <a:ea typeface="Open Sans"/>
                <a:cs typeface="Open Sans"/>
                <a:sym typeface="Open Sans"/>
              </a:rPr>
              <a:t>LaTex</a:t>
            </a:r>
            <a:r>
              <a:rPr lang="en-US" sz="2000" dirty="0">
                <a:solidFill>
                  <a:srgbClr val="0065A4"/>
                </a:solidFill>
                <a:latin typeface="Open Sans"/>
                <a:ea typeface="Open Sans"/>
                <a:cs typeface="Open Sans"/>
                <a:sym typeface="Open Sans"/>
              </a:rPr>
              <a:t> &amp; bring it into </a:t>
            </a:r>
            <a:r>
              <a:rPr lang="en-US" sz="2000" dirty="0" err="1">
                <a:solidFill>
                  <a:srgbClr val="0065A4"/>
                </a:solidFill>
                <a:latin typeface="Open Sans"/>
                <a:ea typeface="Open Sans"/>
                <a:cs typeface="Open Sans"/>
                <a:sym typeface="Open Sans"/>
              </a:rPr>
              <a:t>Equatio</a:t>
            </a:r>
            <a:r>
              <a:rPr lang="en-US" sz="2000" dirty="0">
                <a:solidFill>
                  <a:srgbClr val="0065A4"/>
                </a:solidFill>
                <a:latin typeface="Open Sans"/>
                <a:ea typeface="Open Sans"/>
                <a:cs typeface="Open Sans"/>
                <a:sym typeface="Open Sans"/>
              </a:rPr>
              <a:t> to convert it into accessible math.</a:t>
            </a:r>
          </a:p>
          <a:p>
            <a:endParaRPr lang="en-US" sz="2000" dirty="0"/>
          </a:p>
        </p:txBody>
      </p:sp>
      <p:pic>
        <p:nvPicPr>
          <p:cNvPr id="715" name="Google Shape;715;p103" descr="Laptop silhouette"/>
          <p:cNvPicPr preferRelativeResize="0"/>
          <p:nvPr/>
        </p:nvPicPr>
        <p:blipFill rotWithShape="1">
          <a:blip r:embed="rId3">
            <a:alphaModFix/>
          </a:blip>
          <a:srcRect/>
          <a:stretch/>
        </p:blipFill>
        <p:spPr>
          <a:xfrm>
            <a:off x="5506794" y="1416349"/>
            <a:ext cx="6204189" cy="3721478"/>
          </a:xfrm>
          <a:prstGeom prst="rect">
            <a:avLst/>
          </a:prstGeom>
          <a:noFill/>
          <a:ln>
            <a:noFill/>
          </a:ln>
        </p:spPr>
      </p:pic>
      <p:pic>
        <p:nvPicPr>
          <p:cNvPr id="717" name="Google Shape;717;p103" descr="Khan Academy video with Equatio's Screenshot Reader tool having drawn a box over a handwritten math equation. The Screenshot Reader box has taken the handwritten math and turned it into digital math with Equatio reading the math aloud. "/>
          <p:cNvPicPr preferRelativeResize="0"/>
          <p:nvPr/>
        </p:nvPicPr>
        <p:blipFill rotWithShape="1">
          <a:blip r:embed="rId4">
            <a:alphaModFix/>
          </a:blip>
          <a:srcRect/>
          <a:stretch/>
        </p:blipFill>
        <p:spPr>
          <a:xfrm>
            <a:off x="6036300" y="1794975"/>
            <a:ext cx="5117225" cy="2914275"/>
          </a:xfrm>
          <a:prstGeom prst="rect">
            <a:avLst/>
          </a:prstGeom>
          <a:noFill/>
          <a:ln>
            <a:noFill/>
          </a:ln>
        </p:spPr>
      </p:pic>
      <p:grpSp>
        <p:nvGrpSpPr>
          <p:cNvPr id="721" name="Google Shape;721;p103" descr="Texthelp logo"/>
          <p:cNvGrpSpPr/>
          <p:nvPr/>
        </p:nvGrpSpPr>
        <p:grpSpPr>
          <a:xfrm>
            <a:off x="11084382" y="117174"/>
            <a:ext cx="984563" cy="205310"/>
            <a:chOff x="238125" y="2101750"/>
            <a:chExt cx="7129350" cy="1486675"/>
          </a:xfrm>
        </p:grpSpPr>
        <p:sp>
          <p:nvSpPr>
            <p:cNvPr id="722" name="Google Shape;722;p103"/>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03"/>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03"/>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03"/>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03"/>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03"/>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03"/>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03"/>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03"/>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3"/>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03"/>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103" descr="#AHG23"/>
          <p:cNvGrpSpPr/>
          <p:nvPr/>
        </p:nvGrpSpPr>
        <p:grpSpPr>
          <a:xfrm>
            <a:off x="11181375" y="6399075"/>
            <a:ext cx="945000" cy="403500"/>
            <a:chOff x="11181375" y="6399075"/>
            <a:chExt cx="945000" cy="403500"/>
          </a:xfrm>
        </p:grpSpPr>
        <p:sp>
          <p:nvSpPr>
            <p:cNvPr id="719" name="Google Shape;719;p103"/>
            <p:cNvSpPr/>
            <p:nvPr/>
          </p:nvSpPr>
          <p:spPr>
            <a:xfrm>
              <a:off x="11181375" y="6445275"/>
              <a:ext cx="864600" cy="35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0" name="Google Shape;720;p103"/>
            <p:cNvSpPr txBox="1"/>
            <p:nvPr/>
          </p:nvSpPr>
          <p:spPr>
            <a:xfrm>
              <a:off x="11181375" y="6399075"/>
              <a:ext cx="945000" cy="4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#AHG23</a:t>
              </a:r>
              <a:endParaRPr/>
            </a:p>
          </p:txBody>
        </p:sp>
      </p:grpSp>
    </p:spTree>
    <p:extLst>
      <p:ext uri="{BB962C8B-B14F-4D97-AF65-F5344CB8AC3E}">
        <p14:creationId xmlns:p14="http://schemas.microsoft.com/office/powerpoint/2010/main" val="2739315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40" name="Google Shape;740;p104"/>
          <p:cNvSpPr txBox="1"/>
          <p:nvPr/>
        </p:nvSpPr>
        <p:spPr>
          <a:xfrm>
            <a:off x="557850" y="848000"/>
            <a:ext cx="11076300" cy="932700"/>
          </a:xfrm>
          <a:prstGeom prst="rect">
            <a:avLst/>
          </a:prstGeom>
          <a:noFill/>
          <a:ln>
            <a:noFill/>
          </a:ln>
        </p:spPr>
        <p:txBody>
          <a:bodyPr spcFirstLastPara="1" wrap="square" lIns="91425" tIns="91425" rIns="91425" bIns="91425" anchor="ctr" anchorCtr="0">
            <a:spAutoFit/>
          </a:bodyPr>
          <a:lstStyle/>
          <a:p>
            <a:pPr marL="0" lvl="0" indent="0" algn="ctr" rtl="0">
              <a:lnSpc>
                <a:spcPct val="90000"/>
              </a:lnSpc>
              <a:spcBef>
                <a:spcPts val="0"/>
              </a:spcBef>
              <a:spcAft>
                <a:spcPts val="0"/>
              </a:spcAft>
              <a:buNone/>
            </a:pPr>
            <a:r>
              <a:rPr lang="en-US" sz="5400" b="1">
                <a:solidFill>
                  <a:schemeClr val="lt1"/>
                </a:solidFill>
                <a:latin typeface="Source Sans Pro"/>
                <a:ea typeface="Source Sans Pro"/>
                <a:cs typeface="Source Sans Pro"/>
                <a:sym typeface="Source Sans Pro"/>
              </a:rPr>
              <a:t>Key Point</a:t>
            </a:r>
            <a:endParaRPr sz="5400">
              <a:latin typeface="Source Sans Pro"/>
              <a:ea typeface="Source Sans Pro"/>
              <a:cs typeface="Source Sans Pro"/>
              <a:sym typeface="Source Sans Pro"/>
            </a:endParaRPr>
          </a:p>
        </p:txBody>
      </p:sp>
      <p:sp>
        <p:nvSpPr>
          <p:cNvPr id="738" name="Google Shape;738;p104"/>
          <p:cNvSpPr txBox="1">
            <a:spLocks noGrp="1"/>
          </p:cNvSpPr>
          <p:nvPr>
            <p:ph type="ctrTitle"/>
          </p:nvPr>
        </p:nvSpPr>
        <p:spPr>
          <a:xfrm>
            <a:off x="565875" y="2421700"/>
            <a:ext cx="11076600" cy="1987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Source Sans Pro"/>
              <a:buNone/>
            </a:pPr>
            <a:endParaRPr/>
          </a:p>
          <a:p>
            <a:pPr marL="0" lvl="0" indent="0" algn="ctr" rtl="0">
              <a:lnSpc>
                <a:spcPct val="90000"/>
              </a:lnSpc>
              <a:spcBef>
                <a:spcPts val="0"/>
              </a:spcBef>
              <a:spcAft>
                <a:spcPts val="0"/>
              </a:spcAft>
              <a:buClr>
                <a:schemeClr val="lt1"/>
              </a:buClr>
              <a:buSzPct val="131707"/>
              <a:buFont typeface="Source Sans Pro"/>
              <a:buNone/>
            </a:pPr>
            <a:r>
              <a:rPr lang="en-US" sz="4555"/>
              <a:t>Equatio can support staff as they remediate STEM based course content and work toward accessibility.</a:t>
            </a:r>
            <a:endParaRPr sz="4555"/>
          </a:p>
          <a:p>
            <a:pPr marL="0" lvl="0" indent="0" algn="ctr" rtl="0">
              <a:lnSpc>
                <a:spcPct val="90000"/>
              </a:lnSpc>
              <a:spcBef>
                <a:spcPts val="0"/>
              </a:spcBef>
              <a:spcAft>
                <a:spcPts val="0"/>
              </a:spcAft>
              <a:buClr>
                <a:schemeClr val="lt1"/>
              </a:buClr>
              <a:buSzPct val="100000"/>
              <a:buFont typeface="Source Sans Pro"/>
              <a:buNone/>
            </a:pPr>
            <a:endParaRPr/>
          </a:p>
        </p:txBody>
      </p:sp>
      <p:grpSp>
        <p:nvGrpSpPr>
          <p:cNvPr id="744" name="Google Shape;744;p104" descr="Texthelp Logo"/>
          <p:cNvGrpSpPr/>
          <p:nvPr/>
        </p:nvGrpSpPr>
        <p:grpSpPr>
          <a:xfrm>
            <a:off x="10778658" y="113816"/>
            <a:ext cx="1312513" cy="273697"/>
            <a:chOff x="238125" y="2101750"/>
            <a:chExt cx="7129350" cy="1486675"/>
          </a:xfrm>
        </p:grpSpPr>
        <p:sp>
          <p:nvSpPr>
            <p:cNvPr id="745" name="Google Shape;745;p104"/>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104"/>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104"/>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104"/>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104"/>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104"/>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104"/>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52" name="Google Shape;752;p104"/>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53" name="Google Shape;753;p104"/>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104"/>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104"/>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9" name="Google Shape;739;p104" descr="#AHG23"/>
          <p:cNvSpPr/>
          <p:nvPr/>
        </p:nvSpPr>
        <p:spPr>
          <a:xfrm>
            <a:off x="11112200" y="6422225"/>
            <a:ext cx="979800" cy="380400"/>
          </a:xfrm>
          <a:prstGeom prst="rect">
            <a:avLst/>
          </a:prstGeom>
          <a:solidFill>
            <a:srgbClr val="175E54"/>
          </a:solidFill>
          <a:ln w="9525" cap="flat" cmpd="sng">
            <a:solidFill>
              <a:srgbClr val="175E5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741" name="Google Shape;741;p104" descr="AHG23"/>
          <p:cNvGrpSpPr/>
          <p:nvPr/>
        </p:nvGrpSpPr>
        <p:grpSpPr>
          <a:xfrm>
            <a:off x="11181375" y="6399075"/>
            <a:ext cx="945000" cy="403500"/>
            <a:chOff x="11181375" y="6399075"/>
            <a:chExt cx="945000" cy="403500"/>
          </a:xfrm>
        </p:grpSpPr>
        <p:sp>
          <p:nvSpPr>
            <p:cNvPr id="742" name="Google Shape;742;p104"/>
            <p:cNvSpPr/>
            <p:nvPr/>
          </p:nvSpPr>
          <p:spPr>
            <a:xfrm>
              <a:off x="11181375" y="6445275"/>
              <a:ext cx="864600" cy="357300"/>
            </a:xfrm>
            <a:prstGeom prst="rect">
              <a:avLst/>
            </a:prstGeom>
            <a:solidFill>
              <a:srgbClr val="007BBC"/>
            </a:solidFill>
            <a:ln w="9525" cap="flat" cmpd="sng">
              <a:solidFill>
                <a:srgbClr val="007BB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3" name="Google Shape;743;p104"/>
            <p:cNvSpPr txBox="1"/>
            <p:nvPr/>
          </p:nvSpPr>
          <p:spPr>
            <a:xfrm>
              <a:off x="11181375" y="6399075"/>
              <a:ext cx="945000" cy="403500"/>
            </a:xfrm>
            <a:prstGeom prst="rect">
              <a:avLst/>
            </a:prstGeom>
            <a:solidFill>
              <a:srgbClr val="175E54"/>
            </a:solidFill>
            <a:ln w="9525" cap="flat" cmpd="sng">
              <a:solidFill>
                <a:srgbClr val="175E5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rPr>
                <a:t>#AHG23</a:t>
              </a:r>
              <a:endParaRPr>
                <a:solidFill>
                  <a:schemeClr val="lt1"/>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2" name="Title 1">
            <a:extLst>
              <a:ext uri="{FF2B5EF4-FFF2-40B4-BE49-F238E27FC236}">
                <a16:creationId xmlns:a16="http://schemas.microsoft.com/office/drawing/2014/main" id="{B233778C-EB47-4868-A045-E67608FB1B34}"/>
              </a:ext>
            </a:extLst>
          </p:cNvPr>
          <p:cNvSpPr>
            <a:spLocks noGrp="1"/>
          </p:cNvSpPr>
          <p:nvPr>
            <p:ph type="title"/>
          </p:nvPr>
        </p:nvSpPr>
        <p:spPr>
          <a:xfrm>
            <a:off x="415600" y="593367"/>
            <a:ext cx="5309339" cy="763500"/>
          </a:xfrm>
        </p:spPr>
        <p:txBody>
          <a:bodyPr/>
          <a:lstStyle/>
          <a:p>
            <a:r>
              <a:rPr lang="en-US" sz="2400" b="1" dirty="0">
                <a:solidFill>
                  <a:srgbClr val="0065A4"/>
                </a:solidFill>
                <a:latin typeface="Lexend Deca"/>
                <a:ea typeface="Lexend Deca"/>
                <a:cs typeface="Lexend Deca"/>
                <a:sym typeface="Lexend Deca"/>
              </a:rPr>
              <a:t>Support Staff As They Remediate STEM Based Course Content</a:t>
            </a:r>
            <a:br>
              <a:rPr lang="en-US" sz="2400" b="1" dirty="0">
                <a:solidFill>
                  <a:srgbClr val="0065A4"/>
                </a:solidFill>
                <a:latin typeface="Lexend Deca"/>
                <a:ea typeface="Lexend Deca"/>
                <a:cs typeface="Lexend Deca"/>
                <a:sym typeface="Lexend Deca"/>
              </a:rPr>
            </a:br>
            <a:endParaRPr lang="en-US" sz="2400" dirty="0"/>
          </a:p>
        </p:txBody>
      </p:sp>
      <p:sp>
        <p:nvSpPr>
          <p:cNvPr id="3" name="Text Placeholder 2">
            <a:extLst>
              <a:ext uri="{FF2B5EF4-FFF2-40B4-BE49-F238E27FC236}">
                <a16:creationId xmlns:a16="http://schemas.microsoft.com/office/drawing/2014/main" id="{B260123D-6F30-40F3-90A3-1F21ECFE50BC}"/>
              </a:ext>
            </a:extLst>
          </p:cNvPr>
          <p:cNvSpPr>
            <a:spLocks noGrp="1"/>
          </p:cNvSpPr>
          <p:nvPr>
            <p:ph type="body" idx="1"/>
          </p:nvPr>
        </p:nvSpPr>
        <p:spPr>
          <a:xfrm>
            <a:off x="415600" y="1536633"/>
            <a:ext cx="5089169" cy="4555200"/>
          </a:xfrm>
        </p:spPr>
        <p:txBody>
          <a:bodyPr/>
          <a:lstStyle/>
          <a:p>
            <a:pPr marL="0" lvl="0" indent="0">
              <a:lnSpc>
                <a:spcPct val="100000"/>
              </a:lnSpc>
              <a:buClr>
                <a:srgbClr val="000000"/>
              </a:buClr>
              <a:buNone/>
            </a:pPr>
            <a:endParaRPr lang="en-US" sz="2000" b="1" dirty="0">
              <a:solidFill>
                <a:srgbClr val="0065A4"/>
              </a:solidFill>
              <a:latin typeface="Lexend Deca"/>
              <a:ea typeface="Lexend Deca"/>
              <a:cs typeface="Lexend Deca"/>
              <a:sym typeface="Lexend Deca"/>
            </a:endParaRPr>
          </a:p>
          <a:p>
            <a:pPr lvl="0" indent="-355600">
              <a:lnSpc>
                <a:spcPct val="150000"/>
              </a:lnSpc>
              <a:spcAft>
                <a:spcPts val="1800"/>
              </a:spcAft>
              <a:buClr>
                <a:srgbClr val="0065A4"/>
              </a:buClr>
              <a:buSzPts val="2000"/>
              <a:buFont typeface="Open Sans"/>
              <a:buChar char="●"/>
            </a:pPr>
            <a:r>
              <a:rPr lang="en-US" sz="2000" dirty="0">
                <a:solidFill>
                  <a:srgbClr val="0065A4"/>
                </a:solidFill>
                <a:latin typeface="Open Sans"/>
                <a:ea typeface="Open Sans"/>
                <a:cs typeface="Open Sans"/>
                <a:sym typeface="Open Sans"/>
              </a:rPr>
              <a:t>Easy-to-use and time saving tool removes need for expertise when remediating historical content. </a:t>
            </a:r>
          </a:p>
          <a:p>
            <a:pPr lvl="0" indent="-355600">
              <a:lnSpc>
                <a:spcPct val="150000"/>
              </a:lnSpc>
              <a:spcAft>
                <a:spcPts val="1800"/>
              </a:spcAft>
              <a:buClr>
                <a:srgbClr val="0065A4"/>
              </a:buClr>
              <a:buSzPts val="2000"/>
              <a:buFont typeface="Open Sans"/>
              <a:buChar char="●"/>
            </a:pPr>
            <a:r>
              <a:rPr lang="en-US" sz="2000" dirty="0">
                <a:solidFill>
                  <a:srgbClr val="0065A4"/>
                </a:solidFill>
                <a:latin typeface="Open Sans"/>
                <a:ea typeface="Open Sans"/>
                <a:cs typeface="Open Sans"/>
                <a:sym typeface="Open Sans"/>
              </a:rPr>
              <a:t>Removes need to re-create content from ground up. </a:t>
            </a:r>
          </a:p>
          <a:p>
            <a:pPr lvl="0" indent="-355600">
              <a:lnSpc>
                <a:spcPct val="150000"/>
              </a:lnSpc>
              <a:spcAft>
                <a:spcPts val="1800"/>
              </a:spcAft>
              <a:buClr>
                <a:srgbClr val="0065A4"/>
              </a:buClr>
              <a:buSzPts val="2000"/>
              <a:buFont typeface="Open Sans"/>
              <a:buChar char="●"/>
            </a:pPr>
            <a:r>
              <a:rPr lang="en-US" sz="2000" dirty="0">
                <a:solidFill>
                  <a:srgbClr val="0065A4"/>
                </a:solidFill>
                <a:latin typeface="Open Sans"/>
                <a:ea typeface="Open Sans"/>
                <a:cs typeface="Open Sans"/>
                <a:sym typeface="Open Sans"/>
              </a:rPr>
              <a:t>Each math insert created by </a:t>
            </a:r>
            <a:r>
              <a:rPr lang="en-US" sz="2000" dirty="0" err="1">
                <a:solidFill>
                  <a:srgbClr val="0065A4"/>
                </a:solidFill>
                <a:latin typeface="Open Sans"/>
                <a:ea typeface="Open Sans"/>
                <a:cs typeface="Open Sans"/>
                <a:sym typeface="Open Sans"/>
              </a:rPr>
              <a:t>Equatio</a:t>
            </a:r>
            <a:r>
              <a:rPr lang="en-US" sz="2000" dirty="0">
                <a:solidFill>
                  <a:srgbClr val="0065A4"/>
                </a:solidFill>
                <a:latin typeface="Open Sans"/>
                <a:ea typeface="Open Sans"/>
                <a:cs typeface="Open Sans"/>
                <a:sym typeface="Open Sans"/>
              </a:rPr>
              <a:t> carries with it Alt Text &amp; MathML.</a:t>
            </a:r>
          </a:p>
          <a:p>
            <a:endParaRPr lang="en-US" sz="2000" dirty="0"/>
          </a:p>
        </p:txBody>
      </p:sp>
      <p:pic>
        <p:nvPicPr>
          <p:cNvPr id="760" name="Google Shape;760;p105" descr="Laptop silhouette"/>
          <p:cNvPicPr preferRelativeResize="0"/>
          <p:nvPr/>
        </p:nvPicPr>
        <p:blipFill rotWithShape="1">
          <a:blip r:embed="rId3">
            <a:alphaModFix/>
          </a:blip>
          <a:srcRect/>
          <a:stretch/>
        </p:blipFill>
        <p:spPr>
          <a:xfrm>
            <a:off x="5506794" y="1416349"/>
            <a:ext cx="6204189" cy="3721478"/>
          </a:xfrm>
          <a:prstGeom prst="rect">
            <a:avLst/>
          </a:prstGeom>
          <a:noFill/>
          <a:ln>
            <a:noFill/>
          </a:ln>
        </p:spPr>
      </p:pic>
      <p:pic>
        <p:nvPicPr>
          <p:cNvPr id="762" name="Google Shape;762;p105" descr="Laptop computer showing inserted alt text from Equatio in the alt text box in Google Docs."/>
          <p:cNvPicPr preferRelativeResize="0"/>
          <p:nvPr/>
        </p:nvPicPr>
        <p:blipFill rotWithShape="1">
          <a:blip r:embed="rId4">
            <a:alphaModFix/>
          </a:blip>
          <a:srcRect/>
          <a:stretch/>
        </p:blipFill>
        <p:spPr>
          <a:xfrm>
            <a:off x="6062225" y="1794425"/>
            <a:ext cx="5091302" cy="2905750"/>
          </a:xfrm>
          <a:prstGeom prst="rect">
            <a:avLst/>
          </a:prstGeom>
          <a:noFill/>
          <a:ln>
            <a:noFill/>
          </a:ln>
        </p:spPr>
      </p:pic>
      <p:grpSp>
        <p:nvGrpSpPr>
          <p:cNvPr id="766" name="Google Shape;766;p105" descr="Texthelp logo"/>
          <p:cNvGrpSpPr/>
          <p:nvPr/>
        </p:nvGrpSpPr>
        <p:grpSpPr>
          <a:xfrm>
            <a:off x="11084382" y="117174"/>
            <a:ext cx="984563" cy="205310"/>
            <a:chOff x="238125" y="2101750"/>
            <a:chExt cx="7129350" cy="1486675"/>
          </a:xfrm>
        </p:grpSpPr>
        <p:sp>
          <p:nvSpPr>
            <p:cNvPr id="767" name="Google Shape;767;p105"/>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5"/>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5"/>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5"/>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5"/>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5"/>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5"/>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5"/>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5"/>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5"/>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5"/>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105" descr="#AHG23"/>
          <p:cNvGrpSpPr/>
          <p:nvPr/>
        </p:nvGrpSpPr>
        <p:grpSpPr>
          <a:xfrm>
            <a:off x="11181375" y="6399075"/>
            <a:ext cx="945000" cy="403500"/>
            <a:chOff x="11181375" y="6399075"/>
            <a:chExt cx="945000" cy="403500"/>
          </a:xfrm>
        </p:grpSpPr>
        <p:sp>
          <p:nvSpPr>
            <p:cNvPr id="764" name="Google Shape;764;p105"/>
            <p:cNvSpPr/>
            <p:nvPr/>
          </p:nvSpPr>
          <p:spPr>
            <a:xfrm>
              <a:off x="11181375" y="6445275"/>
              <a:ext cx="864600" cy="35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5" name="Google Shape;765;p105"/>
            <p:cNvSpPr txBox="1"/>
            <p:nvPr/>
          </p:nvSpPr>
          <p:spPr>
            <a:xfrm>
              <a:off x="11181375" y="6399075"/>
              <a:ext cx="945000" cy="4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#AHG23</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2" name="Title 1">
            <a:extLst>
              <a:ext uri="{FF2B5EF4-FFF2-40B4-BE49-F238E27FC236}">
                <a16:creationId xmlns:a16="http://schemas.microsoft.com/office/drawing/2014/main" id="{28479040-C1BE-4505-B958-8EF3876E966F}"/>
              </a:ext>
            </a:extLst>
          </p:cNvPr>
          <p:cNvSpPr>
            <a:spLocks noGrp="1"/>
          </p:cNvSpPr>
          <p:nvPr>
            <p:ph type="title"/>
          </p:nvPr>
        </p:nvSpPr>
        <p:spPr>
          <a:xfrm>
            <a:off x="415600" y="593367"/>
            <a:ext cx="5190070" cy="763500"/>
          </a:xfrm>
        </p:spPr>
        <p:txBody>
          <a:bodyPr/>
          <a:lstStyle/>
          <a:p>
            <a:r>
              <a:rPr lang="en-US" sz="2400" b="1" dirty="0">
                <a:solidFill>
                  <a:srgbClr val="0065A4"/>
                </a:solidFill>
                <a:latin typeface="Lexend Deca"/>
                <a:ea typeface="Lexend Deca"/>
                <a:cs typeface="Lexend Deca"/>
                <a:sym typeface="Lexend Deca"/>
              </a:rPr>
              <a:t>Working Towards Accessibility</a:t>
            </a:r>
            <a:br>
              <a:rPr lang="en-US" sz="2400" b="1" dirty="0">
                <a:solidFill>
                  <a:srgbClr val="0065A4"/>
                </a:solidFill>
                <a:latin typeface="Lexend Deca"/>
                <a:ea typeface="Lexend Deca"/>
                <a:cs typeface="Lexend Deca"/>
                <a:sym typeface="Lexend Deca"/>
              </a:rPr>
            </a:br>
            <a:endParaRPr lang="en-US" sz="2400" dirty="0"/>
          </a:p>
        </p:txBody>
      </p:sp>
      <p:sp>
        <p:nvSpPr>
          <p:cNvPr id="3" name="Text Placeholder 2">
            <a:extLst>
              <a:ext uri="{FF2B5EF4-FFF2-40B4-BE49-F238E27FC236}">
                <a16:creationId xmlns:a16="http://schemas.microsoft.com/office/drawing/2014/main" id="{FE16594B-C77C-4227-A0A6-1A6BB818AF41}"/>
              </a:ext>
            </a:extLst>
          </p:cNvPr>
          <p:cNvSpPr>
            <a:spLocks noGrp="1"/>
          </p:cNvSpPr>
          <p:nvPr>
            <p:ph type="body" idx="1"/>
          </p:nvPr>
        </p:nvSpPr>
        <p:spPr>
          <a:xfrm>
            <a:off x="415599" y="1536633"/>
            <a:ext cx="5269583" cy="4555200"/>
          </a:xfrm>
        </p:spPr>
        <p:txBody>
          <a:bodyPr/>
          <a:lstStyle/>
          <a:p>
            <a:pPr lvl="0" indent="-355600">
              <a:lnSpc>
                <a:spcPct val="150000"/>
              </a:lnSpc>
              <a:spcAft>
                <a:spcPts val="1800"/>
              </a:spcAft>
              <a:buClr>
                <a:srgbClr val="0065A4"/>
              </a:buClr>
              <a:buSzPts val="2000"/>
              <a:buFont typeface="Open Sans"/>
              <a:buChar char="●"/>
            </a:pPr>
            <a:r>
              <a:rPr lang="en-US" sz="2000" dirty="0">
                <a:solidFill>
                  <a:srgbClr val="0065A4"/>
                </a:solidFill>
                <a:latin typeface="Open Sans"/>
                <a:ea typeface="Open Sans"/>
                <a:cs typeface="Open Sans"/>
                <a:sym typeface="Open Sans"/>
              </a:rPr>
              <a:t>Digital accessibility is everyone’s responsibility on campus. </a:t>
            </a:r>
          </a:p>
          <a:p>
            <a:pPr lvl="0" indent="-355600">
              <a:lnSpc>
                <a:spcPct val="150000"/>
              </a:lnSpc>
              <a:spcAft>
                <a:spcPts val="1800"/>
              </a:spcAft>
              <a:buClr>
                <a:srgbClr val="0065A4"/>
              </a:buClr>
              <a:buSzPts val="2000"/>
              <a:buFont typeface="Open Sans"/>
              <a:buChar char="●"/>
            </a:pPr>
            <a:r>
              <a:rPr lang="en-US" sz="2000" dirty="0">
                <a:solidFill>
                  <a:srgbClr val="0065A4"/>
                </a:solidFill>
                <a:latin typeface="Open Sans"/>
                <a:ea typeface="Open Sans"/>
                <a:cs typeface="Open Sans"/>
                <a:sym typeface="Open Sans"/>
              </a:rPr>
              <a:t>By equipping content creators across campus, everyone does their part to increase accessibility for either brand new content created or content needing remediation. </a:t>
            </a:r>
          </a:p>
          <a:p>
            <a:pPr lvl="0" indent="-355600">
              <a:lnSpc>
                <a:spcPct val="150000"/>
              </a:lnSpc>
              <a:spcAft>
                <a:spcPts val="1800"/>
              </a:spcAft>
              <a:buClr>
                <a:srgbClr val="0065A4"/>
              </a:buClr>
              <a:buSzPts val="2000"/>
              <a:buFont typeface="Open Sans"/>
              <a:buChar char="●"/>
            </a:pPr>
            <a:r>
              <a:rPr lang="en-US" sz="2000" dirty="0">
                <a:solidFill>
                  <a:srgbClr val="0065A4"/>
                </a:solidFill>
                <a:latin typeface="Open Sans"/>
                <a:ea typeface="Open Sans"/>
                <a:cs typeface="Open Sans"/>
                <a:sym typeface="Open Sans"/>
              </a:rPr>
              <a:t>Move away from reactive remediation over time to proactive creation. </a:t>
            </a:r>
          </a:p>
          <a:p>
            <a:endParaRPr lang="en-US" sz="2000" dirty="0"/>
          </a:p>
        </p:txBody>
      </p:sp>
      <p:pic>
        <p:nvPicPr>
          <p:cNvPr id="782" name="Google Shape;782;p106" descr="Laptop silhouette"/>
          <p:cNvPicPr preferRelativeResize="0"/>
          <p:nvPr/>
        </p:nvPicPr>
        <p:blipFill rotWithShape="1">
          <a:blip r:embed="rId3">
            <a:alphaModFix/>
          </a:blip>
          <a:srcRect/>
          <a:stretch/>
        </p:blipFill>
        <p:spPr>
          <a:xfrm>
            <a:off x="5506794" y="1416349"/>
            <a:ext cx="6204189" cy="3721478"/>
          </a:xfrm>
          <a:prstGeom prst="rect">
            <a:avLst/>
          </a:prstGeom>
          <a:noFill/>
          <a:ln>
            <a:noFill/>
          </a:ln>
        </p:spPr>
      </p:pic>
      <p:pic>
        <p:nvPicPr>
          <p:cNvPr id="784" name="Google Shape;784;p106" descr="Khan Academy video with Equatio's Screenshot Reader tool having drawn a box over a handwritten math equation. The Screenshot Reader box has taken the handwritten math and turned it into digital math with Equatio reading the math aloud. "/>
          <p:cNvPicPr preferRelativeResize="0"/>
          <p:nvPr/>
        </p:nvPicPr>
        <p:blipFill rotWithShape="1">
          <a:blip r:embed="rId4">
            <a:alphaModFix/>
          </a:blip>
          <a:srcRect/>
          <a:stretch/>
        </p:blipFill>
        <p:spPr>
          <a:xfrm>
            <a:off x="6036300" y="1794975"/>
            <a:ext cx="5117225" cy="2914275"/>
          </a:xfrm>
          <a:prstGeom prst="rect">
            <a:avLst/>
          </a:prstGeom>
          <a:noFill/>
          <a:ln>
            <a:noFill/>
          </a:ln>
        </p:spPr>
      </p:pic>
      <p:grpSp>
        <p:nvGrpSpPr>
          <p:cNvPr id="788" name="Google Shape;788;p106" descr="Texthelp logo"/>
          <p:cNvGrpSpPr/>
          <p:nvPr/>
        </p:nvGrpSpPr>
        <p:grpSpPr>
          <a:xfrm>
            <a:off x="11084382" y="117174"/>
            <a:ext cx="984563" cy="205310"/>
            <a:chOff x="238125" y="2101750"/>
            <a:chExt cx="7129350" cy="1486675"/>
          </a:xfrm>
        </p:grpSpPr>
        <p:sp>
          <p:nvSpPr>
            <p:cNvPr id="789" name="Google Shape;789;p106"/>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6"/>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6"/>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6"/>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6"/>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6"/>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06"/>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06"/>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6"/>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6"/>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6"/>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106" descr="#AHG23"/>
          <p:cNvGrpSpPr/>
          <p:nvPr/>
        </p:nvGrpSpPr>
        <p:grpSpPr>
          <a:xfrm>
            <a:off x="11181375" y="6399075"/>
            <a:ext cx="945000" cy="403500"/>
            <a:chOff x="11181375" y="6399075"/>
            <a:chExt cx="945000" cy="403500"/>
          </a:xfrm>
        </p:grpSpPr>
        <p:sp>
          <p:nvSpPr>
            <p:cNvPr id="786" name="Google Shape;786;p106"/>
            <p:cNvSpPr/>
            <p:nvPr/>
          </p:nvSpPr>
          <p:spPr>
            <a:xfrm>
              <a:off x="11181375" y="6445275"/>
              <a:ext cx="864600" cy="35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7" name="Google Shape;787;p106"/>
            <p:cNvSpPr txBox="1"/>
            <p:nvPr/>
          </p:nvSpPr>
          <p:spPr>
            <a:xfrm>
              <a:off x="11181375" y="6399075"/>
              <a:ext cx="945000" cy="4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#AHG23</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6" name="Google Shape;806;p107"/>
          <p:cNvSpPr txBox="1"/>
          <p:nvPr/>
        </p:nvSpPr>
        <p:spPr>
          <a:xfrm>
            <a:off x="557850" y="848000"/>
            <a:ext cx="11076300" cy="932700"/>
          </a:xfrm>
          <a:prstGeom prst="rect">
            <a:avLst/>
          </a:prstGeom>
          <a:noFill/>
          <a:ln>
            <a:noFill/>
          </a:ln>
        </p:spPr>
        <p:txBody>
          <a:bodyPr spcFirstLastPara="1" wrap="square" lIns="91425" tIns="91425" rIns="91425" bIns="91425" anchor="ctr" anchorCtr="0">
            <a:spAutoFit/>
          </a:bodyPr>
          <a:lstStyle/>
          <a:p>
            <a:pPr marL="0" lvl="0" indent="0" algn="ctr" rtl="0">
              <a:lnSpc>
                <a:spcPct val="90000"/>
              </a:lnSpc>
              <a:spcBef>
                <a:spcPts val="0"/>
              </a:spcBef>
              <a:spcAft>
                <a:spcPts val="0"/>
              </a:spcAft>
              <a:buNone/>
            </a:pPr>
            <a:r>
              <a:rPr lang="en-US" sz="5400" b="1">
                <a:solidFill>
                  <a:schemeClr val="lt1"/>
                </a:solidFill>
                <a:latin typeface="Source Sans Pro"/>
                <a:ea typeface="Source Sans Pro"/>
                <a:cs typeface="Source Sans Pro"/>
                <a:sym typeface="Source Sans Pro"/>
              </a:rPr>
              <a:t>Key Point</a:t>
            </a:r>
            <a:endParaRPr sz="5400">
              <a:latin typeface="Source Sans Pro"/>
              <a:ea typeface="Source Sans Pro"/>
              <a:cs typeface="Source Sans Pro"/>
              <a:sym typeface="Source Sans Pro"/>
            </a:endParaRPr>
          </a:p>
        </p:txBody>
      </p:sp>
      <p:sp>
        <p:nvSpPr>
          <p:cNvPr id="804" name="Google Shape;804;p107"/>
          <p:cNvSpPr txBox="1">
            <a:spLocks noGrp="1"/>
          </p:cNvSpPr>
          <p:nvPr>
            <p:ph type="ctrTitle"/>
          </p:nvPr>
        </p:nvSpPr>
        <p:spPr>
          <a:xfrm>
            <a:off x="581375" y="2355450"/>
            <a:ext cx="11065500" cy="2087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Source Sans Pro"/>
              <a:buNone/>
            </a:pPr>
            <a:endParaRPr/>
          </a:p>
          <a:p>
            <a:pPr marL="0" lvl="0" indent="0" algn="ctr" rtl="0">
              <a:lnSpc>
                <a:spcPct val="90000"/>
              </a:lnSpc>
              <a:spcBef>
                <a:spcPts val="0"/>
              </a:spcBef>
              <a:spcAft>
                <a:spcPts val="0"/>
              </a:spcAft>
              <a:buClr>
                <a:schemeClr val="lt1"/>
              </a:buClr>
              <a:buSzPct val="131706"/>
              <a:buFont typeface="Source Sans Pro"/>
              <a:buNone/>
            </a:pPr>
            <a:r>
              <a:rPr lang="en-US" sz="4555"/>
              <a:t>Students can access STEM based content more equitably given its accessible creation with Equatio.</a:t>
            </a:r>
            <a:endParaRPr sz="4555"/>
          </a:p>
          <a:p>
            <a:pPr marL="0" lvl="0" indent="0" algn="ctr" rtl="0">
              <a:lnSpc>
                <a:spcPct val="90000"/>
              </a:lnSpc>
              <a:spcBef>
                <a:spcPts val="0"/>
              </a:spcBef>
              <a:spcAft>
                <a:spcPts val="0"/>
              </a:spcAft>
              <a:buClr>
                <a:schemeClr val="lt1"/>
              </a:buClr>
              <a:buSzPct val="100000"/>
              <a:buFont typeface="Source Sans Pro"/>
              <a:buNone/>
            </a:pPr>
            <a:endParaRPr/>
          </a:p>
        </p:txBody>
      </p:sp>
      <p:sp>
        <p:nvSpPr>
          <p:cNvPr id="805" name="Google Shape;805;p107" descr="#AHG23"/>
          <p:cNvSpPr/>
          <p:nvPr/>
        </p:nvSpPr>
        <p:spPr>
          <a:xfrm>
            <a:off x="11112200" y="6422225"/>
            <a:ext cx="979800" cy="380400"/>
          </a:xfrm>
          <a:prstGeom prst="rect">
            <a:avLst/>
          </a:prstGeom>
          <a:solidFill>
            <a:srgbClr val="023243"/>
          </a:solidFill>
          <a:ln w="9525" cap="flat" cmpd="sng">
            <a:solidFill>
              <a:srgbClr val="0232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807" name="Google Shape;807;p107" descr="#AHG23"/>
          <p:cNvGrpSpPr/>
          <p:nvPr/>
        </p:nvGrpSpPr>
        <p:grpSpPr>
          <a:xfrm>
            <a:off x="11181375" y="6399075"/>
            <a:ext cx="945000" cy="403500"/>
            <a:chOff x="11181375" y="6399075"/>
            <a:chExt cx="945000" cy="403500"/>
          </a:xfrm>
        </p:grpSpPr>
        <p:sp>
          <p:nvSpPr>
            <p:cNvPr id="808" name="Google Shape;808;p107"/>
            <p:cNvSpPr/>
            <p:nvPr/>
          </p:nvSpPr>
          <p:spPr>
            <a:xfrm>
              <a:off x="11181375" y="6445275"/>
              <a:ext cx="864600" cy="357300"/>
            </a:xfrm>
            <a:prstGeom prst="rect">
              <a:avLst/>
            </a:prstGeom>
            <a:solidFill>
              <a:srgbClr val="007BBC"/>
            </a:solidFill>
            <a:ln w="9525" cap="flat" cmpd="sng">
              <a:solidFill>
                <a:srgbClr val="007BB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9" name="Google Shape;809;p107"/>
            <p:cNvSpPr txBox="1"/>
            <p:nvPr/>
          </p:nvSpPr>
          <p:spPr>
            <a:xfrm>
              <a:off x="11181375" y="6399075"/>
              <a:ext cx="945000" cy="403500"/>
            </a:xfrm>
            <a:prstGeom prst="rect">
              <a:avLst/>
            </a:prstGeom>
            <a:solidFill>
              <a:srgbClr val="023243"/>
            </a:solidFill>
            <a:ln w="9525" cap="flat" cmpd="sng">
              <a:solidFill>
                <a:srgbClr val="02324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rPr>
                <a:t>#AHG23</a:t>
              </a:r>
              <a:endParaRPr>
                <a:solidFill>
                  <a:schemeClr val="lt1"/>
                </a:solidFill>
              </a:endParaRPr>
            </a:p>
          </p:txBody>
        </p:sp>
      </p:grpSp>
      <p:grpSp>
        <p:nvGrpSpPr>
          <p:cNvPr id="810" name="Google Shape;810;p107" descr="Texthelp Logo"/>
          <p:cNvGrpSpPr/>
          <p:nvPr/>
        </p:nvGrpSpPr>
        <p:grpSpPr>
          <a:xfrm>
            <a:off x="10778658" y="113816"/>
            <a:ext cx="1312513" cy="273697"/>
            <a:chOff x="238125" y="2101750"/>
            <a:chExt cx="7129350" cy="1486675"/>
          </a:xfrm>
        </p:grpSpPr>
        <p:sp>
          <p:nvSpPr>
            <p:cNvPr id="811" name="Google Shape;811;p107"/>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107"/>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107"/>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107"/>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107"/>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107"/>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107"/>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18" name="Google Shape;818;p107"/>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19" name="Google Shape;819;p107"/>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07"/>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07"/>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2" name="Title 1">
            <a:extLst>
              <a:ext uri="{FF2B5EF4-FFF2-40B4-BE49-F238E27FC236}">
                <a16:creationId xmlns:a16="http://schemas.microsoft.com/office/drawing/2014/main" id="{477A003F-BC90-4C75-9736-2CA340D41873}"/>
              </a:ext>
            </a:extLst>
          </p:cNvPr>
          <p:cNvSpPr>
            <a:spLocks noGrp="1"/>
          </p:cNvSpPr>
          <p:nvPr>
            <p:ph type="title"/>
          </p:nvPr>
        </p:nvSpPr>
        <p:spPr>
          <a:xfrm>
            <a:off x="415600" y="593367"/>
            <a:ext cx="5309339" cy="763500"/>
          </a:xfrm>
        </p:spPr>
        <p:txBody>
          <a:bodyPr/>
          <a:lstStyle/>
          <a:p>
            <a:r>
              <a:rPr lang="en-US" sz="2400" b="1" dirty="0">
                <a:solidFill>
                  <a:srgbClr val="0065A4"/>
                </a:solidFill>
                <a:latin typeface="Lexend Deca"/>
                <a:ea typeface="Lexend Deca"/>
                <a:cs typeface="Lexend Deca"/>
                <a:sym typeface="Lexend Deca"/>
              </a:rPr>
              <a:t>Learner Access to More Accessible STEM Content</a:t>
            </a:r>
            <a:br>
              <a:rPr lang="en-US" sz="2400" b="1" dirty="0">
                <a:solidFill>
                  <a:srgbClr val="0065A4"/>
                </a:solidFill>
                <a:latin typeface="Lexend Deca"/>
                <a:ea typeface="Lexend Deca"/>
                <a:cs typeface="Lexend Deca"/>
                <a:sym typeface="Lexend Deca"/>
              </a:rPr>
            </a:br>
            <a:endParaRPr lang="en-US" sz="2400" dirty="0"/>
          </a:p>
        </p:txBody>
      </p:sp>
      <p:sp>
        <p:nvSpPr>
          <p:cNvPr id="3" name="Text Placeholder 2">
            <a:extLst>
              <a:ext uri="{FF2B5EF4-FFF2-40B4-BE49-F238E27FC236}">
                <a16:creationId xmlns:a16="http://schemas.microsoft.com/office/drawing/2014/main" id="{B4C78B4A-3882-4BC5-BCB5-A8BAD3E3F413}"/>
              </a:ext>
            </a:extLst>
          </p:cNvPr>
          <p:cNvSpPr>
            <a:spLocks noGrp="1"/>
          </p:cNvSpPr>
          <p:nvPr>
            <p:ph type="body" idx="1"/>
          </p:nvPr>
        </p:nvSpPr>
        <p:spPr>
          <a:xfrm>
            <a:off x="415600" y="1536633"/>
            <a:ext cx="5203322" cy="4555200"/>
          </a:xfrm>
        </p:spPr>
        <p:txBody>
          <a:bodyPr/>
          <a:lstStyle/>
          <a:p>
            <a:pPr lvl="0" indent="-355600">
              <a:lnSpc>
                <a:spcPct val="150000"/>
              </a:lnSpc>
              <a:spcAft>
                <a:spcPts val="1800"/>
              </a:spcAft>
              <a:buClr>
                <a:srgbClr val="0065A4"/>
              </a:buClr>
              <a:buSzPts val="2000"/>
              <a:buFont typeface="Open Sans"/>
              <a:buChar char="●"/>
            </a:pPr>
            <a:r>
              <a:rPr lang="en-US" sz="2000" dirty="0">
                <a:solidFill>
                  <a:srgbClr val="0065A4"/>
                </a:solidFill>
                <a:latin typeface="Open Sans"/>
                <a:ea typeface="Open Sans"/>
                <a:cs typeface="Open Sans"/>
                <a:sym typeface="Open Sans"/>
              </a:rPr>
              <a:t>Reads STEM based content, formulas and equations out loud.</a:t>
            </a:r>
          </a:p>
          <a:p>
            <a:pPr lvl="0" indent="-355600">
              <a:lnSpc>
                <a:spcPct val="150000"/>
              </a:lnSpc>
              <a:spcAft>
                <a:spcPts val="1800"/>
              </a:spcAft>
              <a:buClr>
                <a:srgbClr val="0065A4"/>
              </a:buClr>
              <a:buSzPts val="2000"/>
              <a:buFont typeface="Open Sans"/>
              <a:buChar char="●"/>
            </a:pPr>
            <a:r>
              <a:rPr lang="en-US" sz="2000" dirty="0">
                <a:solidFill>
                  <a:srgbClr val="0065A4"/>
                </a:solidFill>
                <a:latin typeface="Open Sans"/>
                <a:ea typeface="Open Sans"/>
                <a:cs typeface="Open Sans"/>
                <a:sym typeface="Open Sans"/>
              </a:rPr>
              <a:t>Create STEM content digitally based on preference of creation method.</a:t>
            </a:r>
          </a:p>
          <a:p>
            <a:pPr lvl="0" indent="-355600">
              <a:lnSpc>
                <a:spcPct val="150000"/>
              </a:lnSpc>
              <a:spcAft>
                <a:spcPts val="1800"/>
              </a:spcAft>
              <a:buClr>
                <a:srgbClr val="0065A4"/>
              </a:buClr>
              <a:buSzPts val="2000"/>
              <a:buFont typeface="Open Sans"/>
              <a:buChar char="●"/>
            </a:pPr>
            <a:r>
              <a:rPr lang="en-US" sz="2000" dirty="0">
                <a:solidFill>
                  <a:srgbClr val="0065A4"/>
                </a:solidFill>
                <a:latin typeface="Open Sans"/>
                <a:ea typeface="Open Sans"/>
                <a:cs typeface="Open Sans"/>
                <a:sym typeface="Open Sans"/>
              </a:rPr>
              <a:t>Increase in independence and through the reduction in need for peer proctors for testing. </a:t>
            </a:r>
          </a:p>
          <a:p>
            <a:pPr>
              <a:spcAft>
                <a:spcPts val="1800"/>
              </a:spcAft>
            </a:pPr>
            <a:endParaRPr lang="en-US" sz="2000" dirty="0"/>
          </a:p>
        </p:txBody>
      </p:sp>
      <p:pic>
        <p:nvPicPr>
          <p:cNvPr id="826" name="Google Shape;826;p108" descr="Laptop silhouette"/>
          <p:cNvPicPr preferRelativeResize="0"/>
          <p:nvPr/>
        </p:nvPicPr>
        <p:blipFill rotWithShape="1">
          <a:blip r:embed="rId3">
            <a:alphaModFix/>
          </a:blip>
          <a:srcRect/>
          <a:stretch/>
        </p:blipFill>
        <p:spPr>
          <a:xfrm>
            <a:off x="5506794" y="1416349"/>
            <a:ext cx="6204189" cy="3721478"/>
          </a:xfrm>
          <a:prstGeom prst="rect">
            <a:avLst/>
          </a:prstGeom>
          <a:noFill/>
          <a:ln>
            <a:noFill/>
          </a:ln>
        </p:spPr>
      </p:pic>
      <p:pic>
        <p:nvPicPr>
          <p:cNvPr id="828" name="Google Shape;828;p108" descr="Laptop computer showing inserted alt text from Equatio in the alt text box in Google Docs."/>
          <p:cNvPicPr preferRelativeResize="0"/>
          <p:nvPr/>
        </p:nvPicPr>
        <p:blipFill rotWithShape="1">
          <a:blip r:embed="rId4">
            <a:alphaModFix/>
          </a:blip>
          <a:srcRect/>
          <a:stretch/>
        </p:blipFill>
        <p:spPr>
          <a:xfrm>
            <a:off x="6062225" y="1794425"/>
            <a:ext cx="5091302" cy="2905750"/>
          </a:xfrm>
          <a:prstGeom prst="rect">
            <a:avLst/>
          </a:prstGeom>
          <a:noFill/>
          <a:ln>
            <a:noFill/>
          </a:ln>
        </p:spPr>
      </p:pic>
      <p:grpSp>
        <p:nvGrpSpPr>
          <p:cNvPr id="832" name="Google Shape;832;p108" descr="Texthelp logo"/>
          <p:cNvGrpSpPr/>
          <p:nvPr/>
        </p:nvGrpSpPr>
        <p:grpSpPr>
          <a:xfrm>
            <a:off x="11084382" y="117174"/>
            <a:ext cx="984563" cy="205310"/>
            <a:chOff x="238125" y="2101750"/>
            <a:chExt cx="7129350" cy="1486675"/>
          </a:xfrm>
        </p:grpSpPr>
        <p:sp>
          <p:nvSpPr>
            <p:cNvPr id="833" name="Google Shape;833;p108"/>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08"/>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08"/>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08"/>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08"/>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08"/>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08"/>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08"/>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08"/>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08"/>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08"/>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 name="Google Shape;829;p108" descr="#AHG23"/>
          <p:cNvGrpSpPr/>
          <p:nvPr/>
        </p:nvGrpSpPr>
        <p:grpSpPr>
          <a:xfrm>
            <a:off x="11181375" y="6399075"/>
            <a:ext cx="945000" cy="403500"/>
            <a:chOff x="11181375" y="6399075"/>
            <a:chExt cx="945000" cy="403500"/>
          </a:xfrm>
        </p:grpSpPr>
        <p:sp>
          <p:nvSpPr>
            <p:cNvPr id="830" name="Google Shape;830;p108"/>
            <p:cNvSpPr/>
            <p:nvPr/>
          </p:nvSpPr>
          <p:spPr>
            <a:xfrm>
              <a:off x="11181375" y="6445275"/>
              <a:ext cx="864600" cy="35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1" name="Google Shape;831;p108"/>
            <p:cNvSpPr txBox="1"/>
            <p:nvPr/>
          </p:nvSpPr>
          <p:spPr>
            <a:xfrm>
              <a:off x="11181375" y="6399075"/>
              <a:ext cx="945000" cy="4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#AHG23</a:t>
              </a:r>
              <a:endParaRPr/>
            </a:p>
          </p:txBody>
        </p:sp>
      </p:grpSp>
    </p:spTree>
    <p:extLst>
      <p:ext uri="{BB962C8B-B14F-4D97-AF65-F5344CB8AC3E}">
        <p14:creationId xmlns:p14="http://schemas.microsoft.com/office/powerpoint/2010/main" val="357957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4" name="Title 3">
            <a:extLst>
              <a:ext uri="{FF2B5EF4-FFF2-40B4-BE49-F238E27FC236}">
                <a16:creationId xmlns:a16="http://schemas.microsoft.com/office/drawing/2014/main" id="{53E12A00-01FB-4359-A8F8-25D8ED2CD76B}"/>
              </a:ext>
            </a:extLst>
          </p:cNvPr>
          <p:cNvSpPr>
            <a:spLocks noGrp="1"/>
          </p:cNvSpPr>
          <p:nvPr>
            <p:ph type="title"/>
          </p:nvPr>
        </p:nvSpPr>
        <p:spPr>
          <a:xfrm>
            <a:off x="415600" y="593367"/>
            <a:ext cx="4858765" cy="763500"/>
          </a:xfrm>
        </p:spPr>
        <p:txBody>
          <a:bodyPr/>
          <a:lstStyle/>
          <a:p>
            <a:r>
              <a:rPr lang="en-US" sz="2400" b="1" dirty="0">
                <a:solidFill>
                  <a:srgbClr val="0065A4"/>
                </a:solidFill>
                <a:latin typeface="Lexend Deca"/>
                <a:ea typeface="Lexend Deca"/>
                <a:cs typeface="Lexend Deca"/>
                <a:sym typeface="Lexend Deca"/>
              </a:rPr>
              <a:t>Accessing STEM Based Content More Equitably</a:t>
            </a:r>
            <a:br>
              <a:rPr lang="en-US" sz="4000" b="1" dirty="0">
                <a:solidFill>
                  <a:srgbClr val="0065A4"/>
                </a:solidFill>
                <a:latin typeface="Lexend Deca"/>
                <a:ea typeface="Lexend Deca"/>
                <a:cs typeface="Lexend Deca"/>
                <a:sym typeface="Lexend Deca"/>
              </a:rPr>
            </a:br>
            <a:endParaRPr lang="en-US" dirty="0"/>
          </a:p>
        </p:txBody>
      </p:sp>
      <p:sp>
        <p:nvSpPr>
          <p:cNvPr id="5" name="Text Placeholder 4">
            <a:extLst>
              <a:ext uri="{FF2B5EF4-FFF2-40B4-BE49-F238E27FC236}">
                <a16:creationId xmlns:a16="http://schemas.microsoft.com/office/drawing/2014/main" id="{6988BEE8-701E-4155-8848-66DCD4018072}"/>
              </a:ext>
            </a:extLst>
          </p:cNvPr>
          <p:cNvSpPr>
            <a:spLocks noGrp="1"/>
          </p:cNvSpPr>
          <p:nvPr>
            <p:ph type="body" idx="1"/>
          </p:nvPr>
        </p:nvSpPr>
        <p:spPr>
          <a:xfrm>
            <a:off x="415600" y="1536633"/>
            <a:ext cx="4858765" cy="4555200"/>
          </a:xfrm>
        </p:spPr>
        <p:txBody>
          <a:bodyPr/>
          <a:lstStyle/>
          <a:p>
            <a:pPr lvl="0" indent="-355600">
              <a:lnSpc>
                <a:spcPct val="150000"/>
              </a:lnSpc>
              <a:spcAft>
                <a:spcPts val="1800"/>
              </a:spcAft>
              <a:buClr>
                <a:srgbClr val="0065A4"/>
              </a:buClr>
              <a:buSzPts val="2000"/>
              <a:buFont typeface="Open Sans"/>
              <a:buChar char="●"/>
            </a:pPr>
            <a:r>
              <a:rPr lang="en-US" sz="2000" dirty="0">
                <a:solidFill>
                  <a:srgbClr val="0065A4"/>
                </a:solidFill>
                <a:latin typeface="Open Sans"/>
                <a:ea typeface="Open Sans"/>
                <a:cs typeface="Open Sans"/>
                <a:sym typeface="Open Sans"/>
              </a:rPr>
              <a:t>Access to innovative, easy-to-use STEM tool to reach and engage with STEM based content. </a:t>
            </a:r>
          </a:p>
          <a:p>
            <a:pPr lvl="0" indent="-355600">
              <a:lnSpc>
                <a:spcPct val="150000"/>
              </a:lnSpc>
              <a:spcAft>
                <a:spcPts val="1800"/>
              </a:spcAft>
              <a:buClr>
                <a:srgbClr val="0065A4"/>
              </a:buClr>
              <a:buSzPts val="2000"/>
              <a:buFont typeface="Open Sans"/>
              <a:buChar char="●"/>
            </a:pPr>
            <a:r>
              <a:rPr lang="en-US" sz="2000" dirty="0">
                <a:solidFill>
                  <a:srgbClr val="0065A4"/>
                </a:solidFill>
                <a:latin typeface="Open Sans"/>
                <a:ea typeface="Open Sans"/>
                <a:cs typeface="Open Sans"/>
                <a:sym typeface="Open Sans"/>
              </a:rPr>
              <a:t>UDL voice and choice in method and ways students engage and create STEM content in response during assignments and assessments.  </a:t>
            </a:r>
          </a:p>
          <a:p>
            <a:pPr>
              <a:spcAft>
                <a:spcPts val="1800"/>
              </a:spcAft>
            </a:pPr>
            <a:endParaRPr lang="en-US" sz="2000" dirty="0"/>
          </a:p>
        </p:txBody>
      </p:sp>
      <p:pic>
        <p:nvPicPr>
          <p:cNvPr id="848" name="Google Shape;848;p109" descr="Laptop silhouette"/>
          <p:cNvPicPr preferRelativeResize="0"/>
          <p:nvPr/>
        </p:nvPicPr>
        <p:blipFill rotWithShape="1">
          <a:blip r:embed="rId3">
            <a:alphaModFix/>
          </a:blip>
          <a:srcRect/>
          <a:stretch/>
        </p:blipFill>
        <p:spPr>
          <a:xfrm>
            <a:off x="5506794" y="1416349"/>
            <a:ext cx="6204189" cy="3721478"/>
          </a:xfrm>
          <a:prstGeom prst="rect">
            <a:avLst/>
          </a:prstGeom>
          <a:noFill/>
          <a:ln>
            <a:noFill/>
          </a:ln>
        </p:spPr>
      </p:pic>
      <p:pic>
        <p:nvPicPr>
          <p:cNvPr id="20" name="Google Shape;784;p106" descr="Khan Academy video with Equatio's Screenshot Reader tool having drawn a box over a handwritten math equation. The Screenshot Reader box has taken the handwritten math and turned it into digital math with Equatio reading the math aloud. ">
            <a:extLst>
              <a:ext uri="{FF2B5EF4-FFF2-40B4-BE49-F238E27FC236}">
                <a16:creationId xmlns:a16="http://schemas.microsoft.com/office/drawing/2014/main" id="{D3B0C1A7-2C87-4992-A47A-1F67E4032351}"/>
              </a:ext>
            </a:extLst>
          </p:cNvPr>
          <p:cNvPicPr preferRelativeResize="0"/>
          <p:nvPr/>
        </p:nvPicPr>
        <p:blipFill rotWithShape="1">
          <a:blip r:embed="rId4">
            <a:alphaModFix/>
          </a:blip>
          <a:srcRect/>
          <a:stretch/>
        </p:blipFill>
        <p:spPr>
          <a:xfrm>
            <a:off x="6036300" y="1794975"/>
            <a:ext cx="5117225" cy="2914275"/>
          </a:xfrm>
          <a:prstGeom prst="rect">
            <a:avLst/>
          </a:prstGeom>
          <a:noFill/>
          <a:ln>
            <a:noFill/>
          </a:ln>
        </p:spPr>
      </p:pic>
      <p:grpSp>
        <p:nvGrpSpPr>
          <p:cNvPr id="851" name="Google Shape;851;p109" descr="#AHG23"/>
          <p:cNvGrpSpPr/>
          <p:nvPr/>
        </p:nvGrpSpPr>
        <p:grpSpPr>
          <a:xfrm>
            <a:off x="11181375" y="6399075"/>
            <a:ext cx="945000" cy="403500"/>
            <a:chOff x="11181375" y="6399075"/>
            <a:chExt cx="945000" cy="403500"/>
          </a:xfrm>
        </p:grpSpPr>
        <p:sp>
          <p:nvSpPr>
            <p:cNvPr id="852" name="Google Shape;852;p109"/>
            <p:cNvSpPr/>
            <p:nvPr/>
          </p:nvSpPr>
          <p:spPr>
            <a:xfrm>
              <a:off x="11181375" y="6445275"/>
              <a:ext cx="864600" cy="35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3" name="Google Shape;853;p109"/>
            <p:cNvSpPr txBox="1"/>
            <p:nvPr/>
          </p:nvSpPr>
          <p:spPr>
            <a:xfrm>
              <a:off x="11181375" y="6399075"/>
              <a:ext cx="945000" cy="4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#AHG23</a:t>
              </a:r>
              <a:endParaRPr/>
            </a:p>
          </p:txBody>
        </p:sp>
      </p:grpSp>
      <p:grpSp>
        <p:nvGrpSpPr>
          <p:cNvPr id="854" name="Google Shape;854;p109" descr="Texthelp logo"/>
          <p:cNvGrpSpPr/>
          <p:nvPr/>
        </p:nvGrpSpPr>
        <p:grpSpPr>
          <a:xfrm>
            <a:off x="11084382" y="117174"/>
            <a:ext cx="984563" cy="205310"/>
            <a:chOff x="238125" y="2101750"/>
            <a:chExt cx="7129350" cy="1486675"/>
          </a:xfrm>
        </p:grpSpPr>
        <p:sp>
          <p:nvSpPr>
            <p:cNvPr id="855" name="Google Shape;855;p109"/>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09"/>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09"/>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09"/>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09"/>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09"/>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09"/>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09"/>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09"/>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09"/>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09"/>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9"/>
        <p:cNvGrpSpPr/>
        <p:nvPr/>
      </p:nvGrpSpPr>
      <p:grpSpPr>
        <a:xfrm>
          <a:off x="0" y="0"/>
          <a:ext cx="0" cy="0"/>
          <a:chOff x="0" y="0"/>
          <a:chExt cx="0" cy="0"/>
        </a:xfrm>
      </p:grpSpPr>
      <p:sp>
        <p:nvSpPr>
          <p:cNvPr id="3" name="Title 2">
            <a:extLst>
              <a:ext uri="{FF2B5EF4-FFF2-40B4-BE49-F238E27FC236}">
                <a16:creationId xmlns:a16="http://schemas.microsoft.com/office/drawing/2014/main" id="{3CC46C66-D179-4FAE-B644-75F40AFF0A57}"/>
              </a:ext>
            </a:extLst>
          </p:cNvPr>
          <p:cNvSpPr>
            <a:spLocks noGrp="1"/>
          </p:cNvSpPr>
          <p:nvPr>
            <p:ph type="title"/>
          </p:nvPr>
        </p:nvSpPr>
        <p:spPr>
          <a:xfrm>
            <a:off x="464259" y="1136706"/>
            <a:ext cx="11360700" cy="763500"/>
          </a:xfrm>
        </p:spPr>
        <p:txBody>
          <a:bodyPr/>
          <a:lstStyle/>
          <a:p>
            <a:pPr algn="ctr"/>
            <a:r>
              <a:rPr lang="en-US" sz="3600" b="1" dirty="0">
                <a:solidFill>
                  <a:srgbClr val="0495E4"/>
                </a:solidFill>
                <a:latin typeface="Lexend Deca"/>
                <a:ea typeface="Lexend Deca"/>
                <a:cs typeface="Lexend Deca"/>
                <a:sym typeface="Lexend Deca"/>
              </a:rPr>
              <a:t>Demo Time</a:t>
            </a:r>
            <a:br>
              <a:rPr lang="en-US" sz="3600" b="1" dirty="0">
                <a:solidFill>
                  <a:srgbClr val="0495E4"/>
                </a:solidFill>
                <a:latin typeface="Lexend Deca"/>
                <a:ea typeface="Lexend Deca"/>
                <a:cs typeface="Lexend Deca"/>
                <a:sym typeface="Lexend Deca"/>
              </a:rPr>
            </a:br>
            <a:endParaRPr lang="en-US" dirty="0"/>
          </a:p>
        </p:txBody>
      </p:sp>
      <p:pic>
        <p:nvPicPr>
          <p:cNvPr id="871" name="Google Shape;871;p110" descr="Laptop, iPhone and tablet with Equatio interface open and on screen with Texthelper looking at screens"/>
          <p:cNvPicPr preferRelativeResize="0"/>
          <p:nvPr/>
        </p:nvPicPr>
        <p:blipFill rotWithShape="1">
          <a:blip r:embed="rId3">
            <a:alphaModFix/>
          </a:blip>
          <a:srcRect/>
          <a:stretch/>
        </p:blipFill>
        <p:spPr>
          <a:xfrm>
            <a:off x="-49467" y="2470142"/>
            <a:ext cx="12192000" cy="4387850"/>
          </a:xfrm>
          <a:prstGeom prst="rect">
            <a:avLst/>
          </a:prstGeom>
          <a:noFill/>
          <a:ln>
            <a:noFill/>
          </a:ln>
        </p:spPr>
      </p:pic>
      <p:grpSp>
        <p:nvGrpSpPr>
          <p:cNvPr id="872" name="Google Shape;872;p110" descr="Texthelp logo"/>
          <p:cNvGrpSpPr/>
          <p:nvPr/>
        </p:nvGrpSpPr>
        <p:grpSpPr>
          <a:xfrm>
            <a:off x="11084382" y="117174"/>
            <a:ext cx="984563" cy="205310"/>
            <a:chOff x="238125" y="2101750"/>
            <a:chExt cx="7129350" cy="1486675"/>
          </a:xfrm>
        </p:grpSpPr>
        <p:sp>
          <p:nvSpPr>
            <p:cNvPr id="873" name="Google Shape;873;p110"/>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0"/>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0"/>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0"/>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10"/>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10"/>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10"/>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10"/>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10"/>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10"/>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10"/>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110"/>
          <p:cNvSpPr txBox="1"/>
          <p:nvPr/>
        </p:nvSpPr>
        <p:spPr>
          <a:xfrm>
            <a:off x="11181375" y="6399075"/>
            <a:ext cx="945000" cy="4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#AHG23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93" descr="Hello, I’m Louis"/>
          <p:cNvSpPr/>
          <p:nvPr/>
        </p:nvSpPr>
        <p:spPr>
          <a:xfrm>
            <a:off x="6107633" y="-8733"/>
            <a:ext cx="6084300" cy="6866700"/>
          </a:xfrm>
          <a:prstGeom prst="rect">
            <a:avLst/>
          </a:prstGeom>
          <a:solidFill>
            <a:srgbClr val="0085D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E6F47BDE-D848-4A3E-BDDF-4B5178B44A82}"/>
              </a:ext>
            </a:extLst>
          </p:cNvPr>
          <p:cNvSpPr>
            <a:spLocks noGrp="1"/>
          </p:cNvSpPr>
          <p:nvPr>
            <p:ph type="title"/>
          </p:nvPr>
        </p:nvSpPr>
        <p:spPr>
          <a:xfrm>
            <a:off x="6698422" y="1216219"/>
            <a:ext cx="5077878" cy="763500"/>
          </a:xfrm>
        </p:spPr>
        <p:txBody>
          <a:bodyPr/>
          <a:lstStyle/>
          <a:p>
            <a:r>
              <a:rPr lang="en-US" sz="4100" b="1" dirty="0">
                <a:solidFill>
                  <a:srgbClr val="FFFFFF"/>
                </a:solidFill>
                <a:latin typeface="Lexend Deca"/>
                <a:ea typeface="Lexend Deca"/>
                <a:cs typeface="Lexend Deca"/>
                <a:sym typeface="Lexend Deca"/>
              </a:rPr>
              <a:t>Hello, I’m Rachel.</a:t>
            </a:r>
            <a:endParaRPr lang="en-US" sz="4100" dirty="0"/>
          </a:p>
        </p:txBody>
      </p:sp>
      <p:sp>
        <p:nvSpPr>
          <p:cNvPr id="542" name="Google Shape;542;p93" descr="Louis Shanafelt &#10;Product Manager &#10;Texthelp &#10;&#10;@LouisShanafelt &#10;L.Shanafelt@texthelp.com &#10;"/>
          <p:cNvSpPr txBox="1"/>
          <p:nvPr/>
        </p:nvSpPr>
        <p:spPr>
          <a:xfrm>
            <a:off x="6731633" y="2514917"/>
            <a:ext cx="4836300" cy="3183300"/>
          </a:xfrm>
          <a:prstGeom prst="rect">
            <a:avLst/>
          </a:prstGeom>
          <a:noFill/>
          <a:ln>
            <a:noFill/>
          </a:ln>
        </p:spPr>
        <p:txBody>
          <a:bodyPr spcFirstLastPara="1" wrap="square" lIns="121900" tIns="121900" rIns="121900" bIns="121900" anchor="ctr" anchorCtr="0">
            <a:normAutofit/>
          </a:bodyPr>
          <a:lstStyle/>
          <a:p>
            <a:pPr marL="0" marR="0" lvl="0" indent="0" algn="l" rtl="0">
              <a:lnSpc>
                <a:spcPct val="100000"/>
              </a:lnSpc>
              <a:spcBef>
                <a:spcPts val="0"/>
              </a:spcBef>
              <a:spcAft>
                <a:spcPts val="0"/>
              </a:spcAft>
              <a:buClr>
                <a:srgbClr val="000000"/>
              </a:buClr>
              <a:buSzPts val="2700"/>
              <a:buFont typeface="Arial"/>
              <a:buNone/>
            </a:pPr>
            <a:r>
              <a:rPr lang="en-US" sz="2700" b="1">
                <a:solidFill>
                  <a:srgbClr val="FFFFFF"/>
                </a:solidFill>
                <a:latin typeface="Open Sans"/>
                <a:ea typeface="Open Sans"/>
                <a:cs typeface="Open Sans"/>
                <a:sym typeface="Open Sans"/>
              </a:rPr>
              <a:t>Rachel Kruzel</a:t>
            </a:r>
            <a:endParaRPr sz="2700" b="1"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700"/>
              <a:buFont typeface="Arial"/>
              <a:buNone/>
            </a:pPr>
            <a:r>
              <a:rPr lang="en-US" sz="2700">
                <a:solidFill>
                  <a:srgbClr val="FFFFFF"/>
                </a:solidFill>
                <a:latin typeface="Open Sans"/>
                <a:ea typeface="Open Sans"/>
                <a:cs typeface="Open Sans"/>
                <a:sym typeface="Open Sans"/>
              </a:rPr>
              <a:t>Higher Education Specialist</a:t>
            </a:r>
            <a:endParaRPr sz="27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FFFF"/>
                </a:solidFill>
                <a:latin typeface="Open Sans"/>
                <a:ea typeface="Open Sans"/>
                <a:cs typeface="Open Sans"/>
                <a:sym typeface="Open Sans"/>
              </a:rPr>
              <a:t>Texthelp</a:t>
            </a:r>
            <a:endParaRPr sz="2700" b="1"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700"/>
              <a:buFont typeface="Arial"/>
              <a:buNone/>
            </a:pPr>
            <a:r>
              <a:rPr lang="en-US" sz="2700">
                <a:solidFill>
                  <a:schemeClr val="lt1"/>
                </a:solidFill>
                <a:latin typeface="Open Sans"/>
                <a:ea typeface="Open Sans"/>
                <a:cs typeface="Open Sans"/>
                <a:sym typeface="Open Sans"/>
              </a:rPr>
              <a:t>@TH_RachelK</a:t>
            </a:r>
            <a:endParaRPr sz="27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700"/>
              <a:buFont typeface="Arial"/>
              <a:buNone/>
            </a:pPr>
            <a:r>
              <a:rPr lang="en-US" sz="2700" u="none">
                <a:solidFill>
                  <a:schemeClr val="lt1"/>
                </a:solidFill>
                <a:latin typeface="Open Sans"/>
                <a:ea typeface="Open Sans"/>
                <a:cs typeface="Open Sans"/>
                <a:sym typeface="Open Sans"/>
              </a:rPr>
              <a:t>r.kru</a:t>
            </a:r>
            <a:r>
              <a:rPr lang="en-US" sz="2700">
                <a:solidFill>
                  <a:schemeClr val="lt1"/>
                </a:solidFill>
                <a:latin typeface="Open Sans"/>
                <a:ea typeface="Open Sans"/>
                <a:cs typeface="Open Sans"/>
                <a:sym typeface="Open Sans"/>
              </a:rPr>
              <a:t>zel@texthelp.com</a:t>
            </a:r>
            <a:endParaRPr sz="2700" b="0" i="0" u="none" strike="noStrike" cap="none">
              <a:solidFill>
                <a:schemeClr val="lt1"/>
              </a:solidFill>
              <a:latin typeface="Open Sans"/>
              <a:ea typeface="Open Sans"/>
              <a:cs typeface="Open Sans"/>
              <a:sym typeface="Open Sans"/>
            </a:endParaRPr>
          </a:p>
        </p:txBody>
      </p:sp>
      <p:sp>
        <p:nvSpPr>
          <p:cNvPr id="540" name="Google Shape;540;p93">
            <a:extLst>
              <a:ext uri="{C183D7F6-B498-43B3-948B-1728B52AA6E4}">
                <adec:decorative xmlns:adec="http://schemas.microsoft.com/office/drawing/2017/decorative" val="1"/>
              </a:ext>
            </a:extLst>
          </p:cNvPr>
          <p:cNvSpPr/>
          <p:nvPr/>
        </p:nvSpPr>
        <p:spPr>
          <a:xfrm>
            <a:off x="0" y="-4400"/>
            <a:ext cx="6151200" cy="68667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6" name="Google Shape;556;p93" descr="Rachel Kruzel"/>
          <p:cNvPicPr preferRelativeResize="0"/>
          <p:nvPr/>
        </p:nvPicPr>
        <p:blipFill>
          <a:blip r:embed="rId3">
            <a:alphaModFix/>
          </a:blip>
          <a:stretch>
            <a:fillRect/>
          </a:stretch>
        </p:blipFill>
        <p:spPr>
          <a:xfrm>
            <a:off x="1483948" y="1832973"/>
            <a:ext cx="3183300" cy="3183300"/>
          </a:xfrm>
          <a:prstGeom prst="rect">
            <a:avLst/>
          </a:prstGeom>
          <a:noFill/>
          <a:ln>
            <a:noFill/>
          </a:ln>
        </p:spPr>
      </p:pic>
      <p:grpSp>
        <p:nvGrpSpPr>
          <p:cNvPr id="543" name="Google Shape;543;p93">
            <a:extLst>
              <a:ext uri="{C183D7F6-B498-43B3-948B-1728B52AA6E4}">
                <adec:decorative xmlns:adec="http://schemas.microsoft.com/office/drawing/2017/decorative" val="1"/>
              </a:ext>
            </a:extLst>
          </p:cNvPr>
          <p:cNvGrpSpPr/>
          <p:nvPr/>
        </p:nvGrpSpPr>
        <p:grpSpPr>
          <a:xfrm>
            <a:off x="10778658" y="113816"/>
            <a:ext cx="1312513" cy="273697"/>
            <a:chOff x="238125" y="2101750"/>
            <a:chExt cx="7129350" cy="1486675"/>
          </a:xfrm>
        </p:grpSpPr>
        <p:sp>
          <p:nvSpPr>
            <p:cNvPr id="544" name="Google Shape;544;p93"/>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93"/>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93"/>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93"/>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93"/>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93"/>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93"/>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51" name="Google Shape;551;p93"/>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52" name="Google Shape;552;p93"/>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93"/>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93"/>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57830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1E3F"/>
        </a:solidFill>
        <a:effectLst/>
      </p:bgPr>
    </p:bg>
    <p:spTree>
      <p:nvGrpSpPr>
        <p:cNvPr id="1" name="Shape 888"/>
        <p:cNvGrpSpPr/>
        <p:nvPr/>
      </p:nvGrpSpPr>
      <p:grpSpPr>
        <a:xfrm>
          <a:off x="0" y="0"/>
          <a:ext cx="0" cy="0"/>
          <a:chOff x="0" y="0"/>
          <a:chExt cx="0" cy="0"/>
        </a:xfrm>
      </p:grpSpPr>
      <p:sp>
        <p:nvSpPr>
          <p:cNvPr id="2" name="Title 1">
            <a:extLst>
              <a:ext uri="{FF2B5EF4-FFF2-40B4-BE49-F238E27FC236}">
                <a16:creationId xmlns:a16="http://schemas.microsoft.com/office/drawing/2014/main" id="{E28ABA11-7AFC-4DBE-98CE-243566EFC9AE}"/>
              </a:ext>
            </a:extLst>
          </p:cNvPr>
          <p:cNvSpPr>
            <a:spLocks noGrp="1"/>
          </p:cNvSpPr>
          <p:nvPr>
            <p:ph type="title"/>
          </p:nvPr>
        </p:nvSpPr>
        <p:spPr>
          <a:xfrm>
            <a:off x="415650" y="1163210"/>
            <a:ext cx="11360700" cy="763500"/>
          </a:xfrm>
        </p:spPr>
        <p:txBody>
          <a:bodyPr/>
          <a:lstStyle/>
          <a:p>
            <a:pPr algn="ctr"/>
            <a:r>
              <a:rPr lang="en-US" sz="4000" b="1" dirty="0">
                <a:solidFill>
                  <a:srgbClr val="FFFFFF"/>
                </a:solidFill>
                <a:latin typeface="Lexend Deca"/>
                <a:ea typeface="Lexend Deca"/>
                <a:cs typeface="Lexend Deca"/>
                <a:sym typeface="Lexend Deca"/>
              </a:rPr>
              <a:t>Feedback or questions?</a:t>
            </a:r>
            <a:br>
              <a:rPr lang="en-US" sz="2400" b="1" dirty="0">
                <a:solidFill>
                  <a:srgbClr val="FFFFFF"/>
                </a:solidFill>
                <a:latin typeface="Lexend Deca"/>
                <a:ea typeface="Lexend Deca"/>
                <a:cs typeface="Lexend Deca"/>
                <a:sym typeface="Lexend Deca"/>
              </a:rPr>
            </a:br>
            <a:endParaRPr lang="en-US" dirty="0"/>
          </a:p>
        </p:txBody>
      </p:sp>
      <p:pic>
        <p:nvPicPr>
          <p:cNvPr id="902" name="Google Shape;902;p111" descr="Megaphone"/>
          <p:cNvPicPr preferRelativeResize="0"/>
          <p:nvPr/>
        </p:nvPicPr>
        <p:blipFill rotWithShape="1">
          <a:blip r:embed="rId3">
            <a:alphaModFix/>
          </a:blip>
          <a:srcRect/>
          <a:stretch/>
        </p:blipFill>
        <p:spPr>
          <a:xfrm>
            <a:off x="2854650" y="2153167"/>
            <a:ext cx="6489036" cy="4704834"/>
          </a:xfrm>
          <a:prstGeom prst="rect">
            <a:avLst/>
          </a:prstGeom>
          <a:noFill/>
          <a:ln>
            <a:noFill/>
          </a:ln>
        </p:spPr>
      </p:pic>
      <p:grpSp>
        <p:nvGrpSpPr>
          <p:cNvPr id="889" name="Google Shape;889;p111" descr="Texthelp Logo"/>
          <p:cNvGrpSpPr/>
          <p:nvPr/>
        </p:nvGrpSpPr>
        <p:grpSpPr>
          <a:xfrm>
            <a:off x="10778658" y="113816"/>
            <a:ext cx="1312513" cy="273697"/>
            <a:chOff x="238125" y="2101750"/>
            <a:chExt cx="7129350" cy="1486675"/>
          </a:xfrm>
        </p:grpSpPr>
        <p:sp>
          <p:nvSpPr>
            <p:cNvPr id="890" name="Google Shape;890;p111"/>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111"/>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11"/>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11"/>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11"/>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11"/>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111"/>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97" name="Google Shape;897;p111"/>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98" name="Google Shape;898;p111"/>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111"/>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11"/>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3" name="Google Shape;903;p111" descr="#AHG23"/>
          <p:cNvGrpSpPr/>
          <p:nvPr/>
        </p:nvGrpSpPr>
        <p:grpSpPr>
          <a:xfrm>
            <a:off x="11181375" y="6399075"/>
            <a:ext cx="945000" cy="403500"/>
            <a:chOff x="11181375" y="6399075"/>
            <a:chExt cx="945000" cy="403500"/>
          </a:xfrm>
        </p:grpSpPr>
        <p:sp>
          <p:nvSpPr>
            <p:cNvPr id="904" name="Google Shape;904;p111"/>
            <p:cNvSpPr/>
            <p:nvPr/>
          </p:nvSpPr>
          <p:spPr>
            <a:xfrm>
              <a:off x="11181375" y="6445275"/>
              <a:ext cx="864600" cy="357300"/>
            </a:xfrm>
            <a:prstGeom prst="rect">
              <a:avLst/>
            </a:prstGeom>
            <a:solidFill>
              <a:srgbClr val="011E3F"/>
            </a:solidFill>
            <a:ln w="9525" cap="flat" cmpd="sng">
              <a:solidFill>
                <a:srgbClr val="011E3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5" name="Google Shape;905;p111"/>
            <p:cNvSpPr txBox="1"/>
            <p:nvPr/>
          </p:nvSpPr>
          <p:spPr>
            <a:xfrm>
              <a:off x="11181375" y="6399075"/>
              <a:ext cx="945000" cy="403500"/>
            </a:xfrm>
            <a:prstGeom prst="rect">
              <a:avLst/>
            </a:prstGeom>
            <a:solidFill>
              <a:srgbClr val="011E3F"/>
            </a:solidFill>
            <a:ln w="9525" cap="flat" cmpd="sng">
              <a:solidFill>
                <a:srgbClr val="011E3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rPr>
                <a:t>#AHG23</a:t>
              </a:r>
              <a:endParaRPr>
                <a:solidFill>
                  <a:schemeClr val="lt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5" name="Google Shape;915;p112"/>
          <p:cNvSpPr txBox="1">
            <a:spLocks noGrp="1"/>
          </p:cNvSpPr>
          <p:nvPr>
            <p:ph type="title" idx="4294967295"/>
          </p:nvPr>
        </p:nvSpPr>
        <p:spPr>
          <a:xfrm>
            <a:off x="919467" y="345900"/>
            <a:ext cx="7255500" cy="1353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4800"/>
              <a:t>Thank You!</a:t>
            </a:r>
            <a:endParaRPr sz="4800" b="1">
              <a:solidFill>
                <a:srgbClr val="444F66"/>
              </a:solidFill>
              <a:latin typeface="Lexend Deca"/>
              <a:ea typeface="Lexend Deca"/>
              <a:cs typeface="Lexend Deca"/>
              <a:sym typeface="Lexend Deca"/>
            </a:endParaRPr>
          </a:p>
        </p:txBody>
      </p:sp>
      <p:pic>
        <p:nvPicPr>
          <p:cNvPr id="911" name="Google Shape;911;p112" descr="Rachel Kruzel"/>
          <p:cNvPicPr preferRelativeResize="0"/>
          <p:nvPr/>
        </p:nvPicPr>
        <p:blipFill rotWithShape="1">
          <a:blip r:embed="rId3">
            <a:alphaModFix/>
          </a:blip>
          <a:srcRect/>
          <a:stretch/>
        </p:blipFill>
        <p:spPr>
          <a:xfrm>
            <a:off x="1832400" y="1500700"/>
            <a:ext cx="2311200" cy="2311200"/>
          </a:xfrm>
          <a:prstGeom prst="ellipse">
            <a:avLst/>
          </a:prstGeom>
          <a:noFill/>
          <a:ln>
            <a:noFill/>
          </a:ln>
        </p:spPr>
      </p:pic>
      <p:sp>
        <p:nvSpPr>
          <p:cNvPr id="912" name="Google Shape;912;p112"/>
          <p:cNvSpPr txBox="1"/>
          <p:nvPr/>
        </p:nvSpPr>
        <p:spPr>
          <a:xfrm>
            <a:off x="1089600" y="3947800"/>
            <a:ext cx="3999900" cy="738900"/>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0"/>
              </a:spcAft>
              <a:buNone/>
            </a:pPr>
            <a:r>
              <a:rPr lang="en-US" sz="3200" b="1">
                <a:solidFill>
                  <a:srgbClr val="444F66"/>
                </a:solidFill>
                <a:latin typeface="Lexend Deca"/>
                <a:ea typeface="Lexend Deca"/>
                <a:cs typeface="Lexend Deca"/>
                <a:sym typeface="Lexend Deca"/>
              </a:rPr>
              <a:t>Rachel Kruzel</a:t>
            </a:r>
            <a:endParaRPr sz="3200"/>
          </a:p>
        </p:txBody>
      </p:sp>
      <p:sp>
        <p:nvSpPr>
          <p:cNvPr id="913" name="Google Shape;913;p112"/>
          <p:cNvSpPr txBox="1"/>
          <p:nvPr/>
        </p:nvSpPr>
        <p:spPr>
          <a:xfrm>
            <a:off x="1089600" y="4381800"/>
            <a:ext cx="3999900" cy="894900"/>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0"/>
              </a:spcAft>
              <a:buNone/>
            </a:pPr>
            <a:r>
              <a:rPr lang="en-US" sz="2100" b="1">
                <a:solidFill>
                  <a:srgbClr val="444F66"/>
                </a:solidFill>
                <a:latin typeface="Open Sans"/>
                <a:ea typeface="Open Sans"/>
                <a:cs typeface="Open Sans"/>
                <a:sym typeface="Open Sans"/>
              </a:rPr>
              <a:t>Higher Education Specialist</a:t>
            </a:r>
            <a:endParaRPr sz="2100" b="1">
              <a:solidFill>
                <a:srgbClr val="444F66"/>
              </a:solidFill>
              <a:latin typeface="Open Sans"/>
              <a:ea typeface="Open Sans"/>
              <a:cs typeface="Open Sans"/>
              <a:sym typeface="Open Sans"/>
            </a:endParaRPr>
          </a:p>
          <a:p>
            <a:pPr marL="0" lvl="0" indent="0" algn="ctr" rtl="0">
              <a:lnSpc>
                <a:spcPct val="115000"/>
              </a:lnSpc>
              <a:spcBef>
                <a:spcPts val="0"/>
              </a:spcBef>
              <a:spcAft>
                <a:spcPts val="0"/>
              </a:spcAft>
              <a:buNone/>
            </a:pPr>
            <a:endParaRPr sz="1800" b="1">
              <a:solidFill>
                <a:srgbClr val="444F66"/>
              </a:solidFill>
              <a:latin typeface="Open Sans"/>
              <a:ea typeface="Open Sans"/>
              <a:cs typeface="Open Sans"/>
              <a:sym typeface="Open Sans"/>
            </a:endParaRPr>
          </a:p>
        </p:txBody>
      </p:sp>
      <p:sp>
        <p:nvSpPr>
          <p:cNvPr id="914" name="Google Shape;914;p112"/>
          <p:cNvSpPr txBox="1"/>
          <p:nvPr/>
        </p:nvSpPr>
        <p:spPr>
          <a:xfrm>
            <a:off x="1191200" y="4966200"/>
            <a:ext cx="3999900" cy="941100"/>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0"/>
              </a:spcAft>
              <a:buNone/>
            </a:pPr>
            <a:r>
              <a:rPr lang="en-US" sz="2100">
                <a:solidFill>
                  <a:srgbClr val="444F66"/>
                </a:solidFill>
                <a:latin typeface="Open Sans"/>
                <a:ea typeface="Open Sans"/>
                <a:cs typeface="Open Sans"/>
                <a:sym typeface="Open Sans"/>
              </a:rPr>
              <a:t>Email: </a:t>
            </a:r>
            <a:r>
              <a:rPr lang="en-US" sz="2100" u="sng">
                <a:solidFill>
                  <a:srgbClr val="0097A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r.kruzel@texthelp.com</a:t>
            </a:r>
            <a:endParaRPr sz="2100">
              <a:solidFill>
                <a:srgbClr val="444F66"/>
              </a:solidFill>
              <a:latin typeface="Open Sans"/>
              <a:ea typeface="Open Sans"/>
              <a:cs typeface="Open Sans"/>
              <a:sym typeface="Open Sans"/>
            </a:endParaRPr>
          </a:p>
          <a:p>
            <a:pPr marL="0" lvl="0" indent="0" algn="ctr" rtl="0">
              <a:lnSpc>
                <a:spcPct val="115000"/>
              </a:lnSpc>
              <a:spcBef>
                <a:spcPts val="0"/>
              </a:spcBef>
              <a:spcAft>
                <a:spcPts val="0"/>
              </a:spcAft>
              <a:buNone/>
            </a:pPr>
            <a:r>
              <a:rPr lang="en-US" sz="2100">
                <a:solidFill>
                  <a:srgbClr val="444F66"/>
                </a:solidFill>
                <a:latin typeface="Open Sans"/>
                <a:ea typeface="Open Sans"/>
                <a:cs typeface="Open Sans"/>
                <a:sym typeface="Open Sans"/>
              </a:rPr>
              <a:t>X: @TH_RachelK</a:t>
            </a:r>
            <a:endParaRPr sz="2100">
              <a:solidFill>
                <a:srgbClr val="444F66"/>
              </a:solidFill>
              <a:latin typeface="Open Sans"/>
              <a:ea typeface="Open Sans"/>
              <a:cs typeface="Open Sans"/>
              <a:sym typeface="Open Sans"/>
            </a:endParaRPr>
          </a:p>
        </p:txBody>
      </p:sp>
      <p:pic>
        <p:nvPicPr>
          <p:cNvPr id="919" name="Google Shape;919;p112" descr="Louis Shanafelt"/>
          <p:cNvPicPr preferRelativeResize="0"/>
          <p:nvPr/>
        </p:nvPicPr>
        <p:blipFill rotWithShape="1">
          <a:blip r:embed="rId5">
            <a:alphaModFix/>
          </a:blip>
          <a:srcRect/>
          <a:stretch/>
        </p:blipFill>
        <p:spPr>
          <a:xfrm>
            <a:off x="7699800" y="1500700"/>
            <a:ext cx="2311200" cy="2311200"/>
          </a:xfrm>
          <a:prstGeom prst="ellipse">
            <a:avLst/>
          </a:prstGeom>
          <a:noFill/>
          <a:ln>
            <a:noFill/>
          </a:ln>
        </p:spPr>
      </p:pic>
      <p:sp>
        <p:nvSpPr>
          <p:cNvPr id="920" name="Google Shape;920;p112"/>
          <p:cNvSpPr txBox="1"/>
          <p:nvPr/>
        </p:nvSpPr>
        <p:spPr>
          <a:xfrm>
            <a:off x="6957000" y="3947800"/>
            <a:ext cx="3999900" cy="738900"/>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0"/>
              </a:spcAft>
              <a:buNone/>
            </a:pPr>
            <a:r>
              <a:rPr lang="en-US" sz="3200" b="1">
                <a:solidFill>
                  <a:srgbClr val="444F66"/>
                </a:solidFill>
                <a:latin typeface="Lexend Deca"/>
                <a:ea typeface="Lexend Deca"/>
                <a:cs typeface="Lexend Deca"/>
                <a:sym typeface="Lexend Deca"/>
              </a:rPr>
              <a:t>Louis Shanafelt</a:t>
            </a:r>
            <a:endParaRPr sz="3200"/>
          </a:p>
        </p:txBody>
      </p:sp>
      <p:sp>
        <p:nvSpPr>
          <p:cNvPr id="921" name="Google Shape;921;p112"/>
          <p:cNvSpPr txBox="1"/>
          <p:nvPr/>
        </p:nvSpPr>
        <p:spPr>
          <a:xfrm>
            <a:off x="6957000" y="4381800"/>
            <a:ext cx="3999900" cy="894900"/>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0"/>
              </a:spcAft>
              <a:buNone/>
            </a:pPr>
            <a:r>
              <a:rPr lang="en-US" sz="2100" b="1">
                <a:solidFill>
                  <a:srgbClr val="444F66"/>
                </a:solidFill>
                <a:latin typeface="Open Sans"/>
                <a:ea typeface="Open Sans"/>
                <a:cs typeface="Open Sans"/>
                <a:sym typeface="Open Sans"/>
              </a:rPr>
              <a:t>Product Manager</a:t>
            </a:r>
            <a:endParaRPr sz="2100" b="1">
              <a:solidFill>
                <a:srgbClr val="444F66"/>
              </a:solidFill>
              <a:latin typeface="Open Sans"/>
              <a:ea typeface="Open Sans"/>
              <a:cs typeface="Open Sans"/>
              <a:sym typeface="Open Sans"/>
            </a:endParaRPr>
          </a:p>
          <a:p>
            <a:pPr marL="0" lvl="0" indent="0" algn="ctr" rtl="0">
              <a:lnSpc>
                <a:spcPct val="115000"/>
              </a:lnSpc>
              <a:spcBef>
                <a:spcPts val="0"/>
              </a:spcBef>
              <a:spcAft>
                <a:spcPts val="0"/>
              </a:spcAft>
              <a:buNone/>
            </a:pPr>
            <a:endParaRPr sz="1800" b="1">
              <a:solidFill>
                <a:srgbClr val="444F66"/>
              </a:solidFill>
              <a:latin typeface="Open Sans"/>
              <a:ea typeface="Open Sans"/>
              <a:cs typeface="Open Sans"/>
              <a:sym typeface="Open Sans"/>
            </a:endParaRPr>
          </a:p>
        </p:txBody>
      </p:sp>
      <p:sp>
        <p:nvSpPr>
          <p:cNvPr id="922" name="Google Shape;922;p112"/>
          <p:cNvSpPr txBox="1"/>
          <p:nvPr/>
        </p:nvSpPr>
        <p:spPr>
          <a:xfrm>
            <a:off x="6714700" y="4966200"/>
            <a:ext cx="4770000" cy="941100"/>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0"/>
              </a:spcAft>
              <a:buNone/>
            </a:pPr>
            <a:r>
              <a:rPr lang="en-US" sz="2100">
                <a:solidFill>
                  <a:srgbClr val="444F66"/>
                </a:solidFill>
                <a:latin typeface="Open Sans"/>
                <a:ea typeface="Open Sans"/>
                <a:cs typeface="Open Sans"/>
                <a:sym typeface="Open Sans"/>
              </a:rPr>
              <a:t>Email: </a:t>
            </a:r>
            <a:r>
              <a:rPr lang="en-US" sz="2100" u="sng">
                <a:solidFill>
                  <a:schemeClr val="hlink"/>
                </a:solidFill>
                <a:latin typeface="Open Sans"/>
                <a:ea typeface="Open Sans"/>
                <a:cs typeface="Open Sans"/>
                <a:sym typeface="Open Sans"/>
                <a:hlinkClick r:id="rId6"/>
              </a:rPr>
              <a:t>l.shanafelt@texthelp.com</a:t>
            </a:r>
            <a:endParaRPr sz="2100">
              <a:solidFill>
                <a:srgbClr val="444F66"/>
              </a:solidFill>
              <a:latin typeface="Open Sans"/>
              <a:ea typeface="Open Sans"/>
              <a:cs typeface="Open Sans"/>
              <a:sym typeface="Open Sans"/>
            </a:endParaRPr>
          </a:p>
          <a:p>
            <a:pPr marL="0" lvl="0" indent="0" algn="ctr" rtl="0">
              <a:lnSpc>
                <a:spcPct val="115000"/>
              </a:lnSpc>
              <a:spcBef>
                <a:spcPts val="0"/>
              </a:spcBef>
              <a:spcAft>
                <a:spcPts val="0"/>
              </a:spcAft>
              <a:buNone/>
            </a:pPr>
            <a:r>
              <a:rPr lang="en-US" sz="2100">
                <a:solidFill>
                  <a:srgbClr val="444F66"/>
                </a:solidFill>
                <a:latin typeface="Open Sans"/>
                <a:ea typeface="Open Sans"/>
                <a:cs typeface="Open Sans"/>
                <a:sym typeface="Open Sans"/>
              </a:rPr>
              <a:t>X: @LouisShanafelt</a:t>
            </a:r>
            <a:endParaRPr sz="2100">
              <a:solidFill>
                <a:srgbClr val="444F66"/>
              </a:solidFill>
              <a:latin typeface="Open Sans"/>
              <a:ea typeface="Open Sans"/>
              <a:cs typeface="Open Sans"/>
              <a:sym typeface="Open Sans"/>
            </a:endParaRPr>
          </a:p>
        </p:txBody>
      </p:sp>
      <p:grpSp>
        <p:nvGrpSpPr>
          <p:cNvPr id="916" name="Google Shape;916;p112" descr="Texthelp logo"/>
          <p:cNvGrpSpPr/>
          <p:nvPr/>
        </p:nvGrpSpPr>
        <p:grpSpPr>
          <a:xfrm>
            <a:off x="9507579" y="42242"/>
            <a:ext cx="2663133" cy="853979"/>
            <a:chOff x="7023675" y="83325"/>
            <a:chExt cx="1997400" cy="640500"/>
          </a:xfrm>
        </p:grpSpPr>
        <p:sp>
          <p:nvSpPr>
            <p:cNvPr id="917" name="Google Shape;917;p112"/>
            <p:cNvSpPr/>
            <p:nvPr/>
          </p:nvSpPr>
          <p:spPr>
            <a:xfrm>
              <a:off x="7023675" y="83325"/>
              <a:ext cx="1997400" cy="6405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918" name="Google Shape;918;p112" descr="Texthelp logo"/>
            <p:cNvPicPr preferRelativeResize="0"/>
            <p:nvPr/>
          </p:nvPicPr>
          <p:blipFill>
            <a:blip r:embed="rId7">
              <a:alphaModFix/>
            </a:blip>
            <a:stretch>
              <a:fillRect/>
            </a:stretch>
          </p:blipFill>
          <p:spPr>
            <a:xfrm>
              <a:off x="7240573" y="217950"/>
              <a:ext cx="1596426" cy="332850"/>
            </a:xfrm>
            <a:prstGeom prst="rect">
              <a:avLst/>
            </a:prstGeom>
            <a:noFill/>
            <a:ln>
              <a:noFill/>
            </a:ln>
          </p:spPr>
        </p:pic>
      </p:grpSp>
      <p:sp>
        <p:nvSpPr>
          <p:cNvPr id="910" name="Google Shape;910;p1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4" descr="Hello, I’m Louis"/>
          <p:cNvSpPr/>
          <p:nvPr/>
        </p:nvSpPr>
        <p:spPr>
          <a:xfrm>
            <a:off x="6107633" y="-8733"/>
            <a:ext cx="6084300" cy="6866700"/>
          </a:xfrm>
          <a:prstGeom prst="rect">
            <a:avLst/>
          </a:prstGeom>
          <a:solidFill>
            <a:srgbClr val="0085D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B30C9134-8BF9-4E69-8B4F-DAB6BE51304D}"/>
              </a:ext>
            </a:extLst>
          </p:cNvPr>
          <p:cNvSpPr>
            <a:spLocks noGrp="1"/>
          </p:cNvSpPr>
          <p:nvPr>
            <p:ph type="title"/>
          </p:nvPr>
        </p:nvSpPr>
        <p:spPr>
          <a:xfrm>
            <a:off x="6731632" y="1308986"/>
            <a:ext cx="5044667" cy="763500"/>
          </a:xfrm>
        </p:spPr>
        <p:txBody>
          <a:bodyPr/>
          <a:lstStyle/>
          <a:p>
            <a:r>
              <a:rPr lang="en-US" sz="4100" b="1" dirty="0">
                <a:solidFill>
                  <a:srgbClr val="FFFFFF"/>
                </a:solidFill>
                <a:latin typeface="Lexend Deca"/>
                <a:ea typeface="Lexend Deca"/>
                <a:cs typeface="Lexend Deca"/>
                <a:sym typeface="Lexend Deca"/>
              </a:rPr>
              <a:t>Hello, I’m Louis.</a:t>
            </a:r>
            <a:endParaRPr lang="en-US" sz="4100" dirty="0"/>
          </a:p>
        </p:txBody>
      </p:sp>
      <p:sp>
        <p:nvSpPr>
          <p:cNvPr id="562" name="Google Shape;562;p94">
            <a:extLst>
              <a:ext uri="{C183D7F6-B498-43B3-948B-1728B52AA6E4}">
                <adec:decorative xmlns:adec="http://schemas.microsoft.com/office/drawing/2017/decorative" val="1"/>
              </a:ext>
            </a:extLst>
          </p:cNvPr>
          <p:cNvSpPr/>
          <p:nvPr/>
        </p:nvSpPr>
        <p:spPr>
          <a:xfrm>
            <a:off x="0" y="-4400"/>
            <a:ext cx="6151200" cy="68667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94" descr="Louis Shanafelt &#10;Product Manager &#10;Texthelp &#10;&#10;@LouisShanafelt &#10;L.Shanafelt@texthelp.com &#10;"/>
          <p:cNvSpPr txBox="1"/>
          <p:nvPr/>
        </p:nvSpPr>
        <p:spPr>
          <a:xfrm>
            <a:off x="6731633" y="2514917"/>
            <a:ext cx="4836300" cy="3183300"/>
          </a:xfrm>
          <a:prstGeom prst="rect">
            <a:avLst/>
          </a:prstGeom>
          <a:noFill/>
          <a:ln>
            <a:noFill/>
          </a:ln>
        </p:spPr>
        <p:txBody>
          <a:bodyPr spcFirstLastPara="1" wrap="square" lIns="121900" tIns="121900" rIns="121900" bIns="121900" anchor="ctr" anchorCtr="0">
            <a:norm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FFFF"/>
                </a:solidFill>
                <a:latin typeface="Open Sans"/>
                <a:ea typeface="Open Sans"/>
                <a:cs typeface="Open Sans"/>
                <a:sym typeface="Open Sans"/>
              </a:rPr>
              <a:t>Louis Shanafelt</a:t>
            </a:r>
            <a:endParaRPr sz="2700" b="1"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FFFFFF"/>
                </a:solidFill>
                <a:latin typeface="Open Sans"/>
                <a:ea typeface="Open Sans"/>
                <a:cs typeface="Open Sans"/>
                <a:sym typeface="Open Sans"/>
              </a:rPr>
              <a:t>Product Manager</a:t>
            </a:r>
            <a:endParaRPr sz="27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FFFFFF"/>
                </a:solidFill>
                <a:latin typeface="Open Sans"/>
                <a:ea typeface="Open Sans"/>
                <a:cs typeface="Open Sans"/>
                <a:sym typeface="Open Sans"/>
              </a:rPr>
              <a:t>Texthelp</a:t>
            </a:r>
            <a:endParaRPr sz="2700" b="1"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700"/>
              <a:buFont typeface="Arial"/>
              <a:buNone/>
            </a:pPr>
            <a:r>
              <a:rPr lang="en-US" sz="2700" b="0" i="0" u="sng" strike="noStrike" cap="none">
                <a:solidFill>
                  <a:schemeClr val="l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@LouisShanafelt</a:t>
            </a:r>
            <a:endParaRPr sz="27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700"/>
              <a:buFont typeface="Arial"/>
              <a:buNone/>
            </a:pPr>
            <a:r>
              <a:rPr lang="en-US" sz="2700" b="0" i="0" u="sng" strike="noStrike" cap="none">
                <a:solidFill>
                  <a:schemeClr val="lt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L.Shanafelt@texthelp.com</a:t>
            </a:r>
            <a:endParaRPr sz="2700" b="0" i="0" u="none" strike="noStrike" cap="none">
              <a:solidFill>
                <a:schemeClr val="lt1"/>
              </a:solidFill>
              <a:latin typeface="Open Sans"/>
              <a:ea typeface="Open Sans"/>
              <a:cs typeface="Open Sans"/>
              <a:sym typeface="Open Sans"/>
            </a:endParaRPr>
          </a:p>
        </p:txBody>
      </p:sp>
      <p:pic>
        <p:nvPicPr>
          <p:cNvPr id="563" name="Google Shape;563;p94" descr="Louis Shanafelt's picture with Texthelper in the foreground holding a protractor"/>
          <p:cNvPicPr preferRelativeResize="0"/>
          <p:nvPr/>
        </p:nvPicPr>
        <p:blipFill rotWithShape="1">
          <a:blip r:embed="rId5">
            <a:alphaModFix/>
          </a:blip>
          <a:srcRect/>
          <a:stretch/>
        </p:blipFill>
        <p:spPr>
          <a:xfrm>
            <a:off x="1349133" y="1447617"/>
            <a:ext cx="3452933" cy="3962767"/>
          </a:xfrm>
          <a:prstGeom prst="rect">
            <a:avLst/>
          </a:prstGeom>
          <a:noFill/>
          <a:ln>
            <a:noFill/>
          </a:ln>
        </p:spPr>
      </p:pic>
      <p:grpSp>
        <p:nvGrpSpPr>
          <p:cNvPr id="566" name="Google Shape;566;p94">
            <a:extLst>
              <a:ext uri="{C183D7F6-B498-43B3-948B-1728B52AA6E4}">
                <adec:decorative xmlns:adec="http://schemas.microsoft.com/office/drawing/2017/decorative" val="1"/>
              </a:ext>
            </a:extLst>
          </p:cNvPr>
          <p:cNvGrpSpPr/>
          <p:nvPr/>
        </p:nvGrpSpPr>
        <p:grpSpPr>
          <a:xfrm>
            <a:off x="10778658" y="113816"/>
            <a:ext cx="1312513" cy="273697"/>
            <a:chOff x="238125" y="2101750"/>
            <a:chExt cx="7129350" cy="1486675"/>
          </a:xfrm>
        </p:grpSpPr>
        <p:sp>
          <p:nvSpPr>
            <p:cNvPr id="567" name="Google Shape;567;p94"/>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94"/>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94"/>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94"/>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94"/>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94"/>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94"/>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74" name="Google Shape;574;p94"/>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75" name="Google Shape;575;p94"/>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94"/>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94"/>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039475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01" descr="Equatio can support faculty as they create new accessible STEM  based content or remediate historical content."/>
          <p:cNvSpPr txBox="1">
            <a:spLocks noGrp="1"/>
          </p:cNvSpPr>
          <p:nvPr>
            <p:ph type="ctrTitle"/>
          </p:nvPr>
        </p:nvSpPr>
        <p:spPr>
          <a:xfrm>
            <a:off x="557850" y="4402889"/>
            <a:ext cx="11076300" cy="2467800"/>
          </a:xfrm>
          <a:prstGeom prst="rect">
            <a:avLst/>
          </a:prstGeom>
          <a:noFill/>
          <a:ln>
            <a:noFill/>
          </a:ln>
        </p:spPr>
        <p:txBody>
          <a:bodyPr spcFirstLastPara="1" wrap="square" lIns="91425" tIns="45700" rIns="91425" bIns="45700" anchor="ctr" anchorCtr="0">
            <a:normAutofit/>
          </a:bodyPr>
          <a:lstStyle/>
          <a:p>
            <a:pPr lvl="0">
              <a:lnSpc>
                <a:spcPct val="100000"/>
              </a:lnSpc>
              <a:buClr>
                <a:srgbClr val="000000"/>
              </a:buClr>
              <a:buSzPts val="3500"/>
            </a:pPr>
            <a:r>
              <a:rPr lang="en-US" sz="3500" b="0" dirty="0">
                <a:latin typeface="Lexend Deca"/>
                <a:ea typeface="Lexend Deca"/>
                <a:cs typeface="Lexend Deca"/>
                <a:sym typeface="Lexend Deca"/>
              </a:rPr>
              <a:t>teaching and learning</a:t>
            </a:r>
            <a:br>
              <a:rPr lang="en-US" sz="3500" b="0" dirty="0">
                <a:latin typeface="Lexend Deca"/>
                <a:ea typeface="Lexend Deca"/>
                <a:cs typeface="Lexend Deca"/>
                <a:sym typeface="Lexend Deca"/>
              </a:rPr>
            </a:br>
            <a:r>
              <a:rPr lang="en-US" sz="3500" b="0" dirty="0">
                <a:latin typeface="Lexend Deca"/>
                <a:ea typeface="Lexend Deca"/>
                <a:cs typeface="Lexend Deca"/>
                <a:sym typeface="Lexend Deca"/>
              </a:rPr>
              <a:t>have changed a lot</a:t>
            </a:r>
          </a:p>
        </p:txBody>
      </p:sp>
      <p:sp>
        <p:nvSpPr>
          <p:cNvPr id="672" name="Google Shape;672;p101" descr="#AHG23"/>
          <p:cNvSpPr/>
          <p:nvPr/>
        </p:nvSpPr>
        <p:spPr>
          <a:xfrm>
            <a:off x="11112200" y="6422225"/>
            <a:ext cx="979800" cy="380400"/>
          </a:xfrm>
          <a:prstGeom prst="rect">
            <a:avLst/>
          </a:prstGeom>
          <a:solidFill>
            <a:srgbClr val="013243"/>
          </a:solidFill>
          <a:ln w="9525" cap="flat" cmpd="sng">
            <a:solidFill>
              <a:srgbClr val="0132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 name="Google Shape;585;p95" descr="Laptop With Texthelpers On The Screen">
            <a:extLst>
              <a:ext uri="{FF2B5EF4-FFF2-40B4-BE49-F238E27FC236}">
                <a16:creationId xmlns:a16="http://schemas.microsoft.com/office/drawing/2014/main" id="{B216B867-31F1-43CA-BC73-6E008BE0060F}"/>
              </a:ext>
            </a:extLst>
          </p:cNvPr>
          <p:cNvPicPr preferRelativeResize="0"/>
          <p:nvPr/>
        </p:nvPicPr>
        <p:blipFill rotWithShape="1">
          <a:blip r:embed="rId3">
            <a:alphaModFix/>
          </a:blip>
          <a:srcRect/>
          <a:stretch/>
        </p:blipFill>
        <p:spPr>
          <a:xfrm>
            <a:off x="4935242" y="2606313"/>
            <a:ext cx="2321526" cy="1645374"/>
          </a:xfrm>
          <a:prstGeom prst="rect">
            <a:avLst/>
          </a:prstGeom>
          <a:noFill/>
          <a:ln>
            <a:noFill/>
          </a:ln>
        </p:spPr>
      </p:pic>
      <p:grpSp>
        <p:nvGrpSpPr>
          <p:cNvPr id="674" name="Google Shape;674;p101" descr="#AHG23"/>
          <p:cNvGrpSpPr/>
          <p:nvPr/>
        </p:nvGrpSpPr>
        <p:grpSpPr>
          <a:xfrm>
            <a:off x="11181375" y="6399075"/>
            <a:ext cx="945000" cy="403500"/>
            <a:chOff x="11181375" y="6399075"/>
            <a:chExt cx="945000" cy="403500"/>
          </a:xfrm>
        </p:grpSpPr>
        <p:sp>
          <p:nvSpPr>
            <p:cNvPr id="675" name="Google Shape;675;p101"/>
            <p:cNvSpPr/>
            <p:nvPr/>
          </p:nvSpPr>
          <p:spPr>
            <a:xfrm>
              <a:off x="11181375" y="6445275"/>
              <a:ext cx="864600" cy="357300"/>
            </a:xfrm>
            <a:prstGeom prst="rect">
              <a:avLst/>
            </a:prstGeom>
            <a:solidFill>
              <a:srgbClr val="007BBC"/>
            </a:solidFill>
            <a:ln w="9525" cap="flat" cmpd="sng">
              <a:solidFill>
                <a:srgbClr val="007BB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6" name="Google Shape;676;p101"/>
            <p:cNvSpPr txBox="1"/>
            <p:nvPr/>
          </p:nvSpPr>
          <p:spPr>
            <a:xfrm>
              <a:off x="11181375" y="6399075"/>
              <a:ext cx="945000" cy="403500"/>
            </a:xfrm>
            <a:prstGeom prst="rect">
              <a:avLst/>
            </a:prstGeom>
            <a:solidFill>
              <a:srgbClr val="003243"/>
            </a:solidFill>
            <a:ln w="9525" cap="flat" cmpd="sng">
              <a:solidFill>
                <a:srgbClr val="03334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rPr>
                <a:t>#AHG23</a:t>
              </a:r>
              <a:endParaRPr>
                <a:solidFill>
                  <a:schemeClr val="lt1"/>
                </a:solidFill>
              </a:endParaRPr>
            </a:p>
          </p:txBody>
        </p:sp>
      </p:grpSp>
      <p:grpSp>
        <p:nvGrpSpPr>
          <p:cNvPr id="677" name="Google Shape;677;p101" descr="Texthelp Logo"/>
          <p:cNvGrpSpPr/>
          <p:nvPr/>
        </p:nvGrpSpPr>
        <p:grpSpPr>
          <a:xfrm>
            <a:off x="10778658" y="113816"/>
            <a:ext cx="1312513" cy="273697"/>
            <a:chOff x="238125" y="2101750"/>
            <a:chExt cx="7129350" cy="1486675"/>
          </a:xfrm>
        </p:grpSpPr>
        <p:sp>
          <p:nvSpPr>
            <p:cNvPr id="678" name="Google Shape;678;p101"/>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101"/>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101"/>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101"/>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101"/>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101"/>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101"/>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85" name="Google Shape;685;p101"/>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86" name="Google Shape;686;p101"/>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101"/>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101"/>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966554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2"/>
        <p:cNvGrpSpPr/>
        <p:nvPr/>
      </p:nvGrpSpPr>
      <p:grpSpPr>
        <a:xfrm>
          <a:off x="0" y="0"/>
          <a:ext cx="0" cy="0"/>
          <a:chOff x="0" y="0"/>
          <a:chExt cx="0" cy="0"/>
        </a:xfrm>
      </p:grpSpPr>
      <p:sp>
        <p:nvSpPr>
          <p:cNvPr id="603" name="Google Shape;603;p96"/>
          <p:cNvSpPr txBox="1">
            <a:spLocks noGrp="1"/>
          </p:cNvSpPr>
          <p:nvPr>
            <p:ph type="title"/>
          </p:nvPr>
        </p:nvSpPr>
        <p:spPr>
          <a:xfrm>
            <a:off x="897066" y="850033"/>
            <a:ext cx="10973700" cy="1353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4800"/>
              <a:t>Landscape</a:t>
            </a:r>
            <a:endParaRPr sz="4800" b="1">
              <a:solidFill>
                <a:srgbClr val="444F66"/>
              </a:solidFill>
              <a:latin typeface="Lexend Deca"/>
              <a:ea typeface="Lexend Deca"/>
              <a:cs typeface="Lexend Deca"/>
              <a:sym typeface="Lexend Deca"/>
            </a:endParaRPr>
          </a:p>
        </p:txBody>
      </p:sp>
      <p:sp>
        <p:nvSpPr>
          <p:cNvPr id="604" name="Google Shape;604;p96"/>
          <p:cNvSpPr txBox="1"/>
          <p:nvPr/>
        </p:nvSpPr>
        <p:spPr>
          <a:xfrm>
            <a:off x="897077" y="2106925"/>
            <a:ext cx="9543600" cy="3118500"/>
          </a:xfrm>
          <a:prstGeom prst="rect">
            <a:avLst/>
          </a:prstGeom>
          <a:noFill/>
          <a:ln>
            <a:noFill/>
          </a:ln>
        </p:spPr>
        <p:txBody>
          <a:bodyPr spcFirstLastPara="1" wrap="square" lIns="121900" tIns="121900" rIns="121900" bIns="121900" anchor="t" anchorCtr="0">
            <a:noAutofit/>
          </a:bodyPr>
          <a:lstStyle/>
          <a:p>
            <a:pPr marL="609600" lvl="0" indent="-476250" algn="l" rtl="0">
              <a:lnSpc>
                <a:spcPct val="150000"/>
              </a:lnSpc>
              <a:spcBef>
                <a:spcPts val="0"/>
              </a:spcBef>
              <a:spcAft>
                <a:spcPts val="0"/>
              </a:spcAft>
              <a:buClr>
                <a:srgbClr val="007BBD"/>
              </a:buClr>
              <a:buSzPts val="2700"/>
              <a:buFont typeface="Open Sans"/>
              <a:buChar char="●"/>
            </a:pPr>
            <a:r>
              <a:rPr lang="en-US" sz="2700">
                <a:solidFill>
                  <a:srgbClr val="444F66"/>
                </a:solidFill>
                <a:latin typeface="Open Sans"/>
                <a:ea typeface="Open Sans"/>
                <a:cs typeface="Open Sans"/>
                <a:sym typeface="Open Sans"/>
              </a:rPr>
              <a:t>Online/hybrid class preference</a:t>
            </a:r>
            <a:endParaRPr sz="2700">
              <a:solidFill>
                <a:srgbClr val="444F66"/>
              </a:solidFill>
              <a:latin typeface="Open Sans"/>
              <a:ea typeface="Open Sans"/>
              <a:cs typeface="Open Sans"/>
              <a:sym typeface="Open Sans"/>
            </a:endParaRPr>
          </a:p>
          <a:p>
            <a:pPr marL="609600" lvl="0" indent="-476250" algn="l" rtl="0">
              <a:lnSpc>
                <a:spcPct val="150000"/>
              </a:lnSpc>
              <a:spcBef>
                <a:spcPts val="0"/>
              </a:spcBef>
              <a:spcAft>
                <a:spcPts val="0"/>
              </a:spcAft>
              <a:buClr>
                <a:srgbClr val="007BBD"/>
              </a:buClr>
              <a:buSzPts val="2700"/>
              <a:buFont typeface="Open Sans"/>
              <a:buChar char="●"/>
            </a:pPr>
            <a:r>
              <a:rPr lang="en-US" sz="2700">
                <a:solidFill>
                  <a:srgbClr val="444F66"/>
                </a:solidFill>
                <a:latin typeface="Open Sans"/>
                <a:ea typeface="Open Sans"/>
                <a:cs typeface="Open Sans"/>
                <a:sym typeface="Open Sans"/>
              </a:rPr>
              <a:t>Digital accessibility initiatives </a:t>
            </a:r>
            <a:endParaRPr sz="2700">
              <a:solidFill>
                <a:srgbClr val="444F66"/>
              </a:solidFill>
              <a:latin typeface="Open Sans"/>
              <a:ea typeface="Open Sans"/>
              <a:cs typeface="Open Sans"/>
              <a:sym typeface="Open Sans"/>
            </a:endParaRPr>
          </a:p>
          <a:p>
            <a:pPr marL="609600" lvl="0" indent="-476250" algn="l" rtl="0">
              <a:lnSpc>
                <a:spcPct val="150000"/>
              </a:lnSpc>
              <a:spcBef>
                <a:spcPts val="0"/>
              </a:spcBef>
              <a:spcAft>
                <a:spcPts val="0"/>
              </a:spcAft>
              <a:buClr>
                <a:srgbClr val="007BBD"/>
              </a:buClr>
              <a:buSzPts val="2700"/>
              <a:buFont typeface="Open Sans"/>
              <a:buChar char="●"/>
            </a:pPr>
            <a:r>
              <a:rPr lang="en-US" sz="2700">
                <a:solidFill>
                  <a:srgbClr val="444F66"/>
                </a:solidFill>
                <a:latin typeface="Open Sans"/>
                <a:ea typeface="Open Sans"/>
                <a:cs typeface="Open Sans"/>
                <a:sym typeface="Open Sans"/>
              </a:rPr>
              <a:t>Historical lack of attention paid to making STEM content accessible</a:t>
            </a:r>
            <a:endParaRPr sz="2700">
              <a:solidFill>
                <a:srgbClr val="444F66"/>
              </a:solidFill>
              <a:latin typeface="Open Sans"/>
              <a:ea typeface="Open Sans"/>
              <a:cs typeface="Open Sans"/>
              <a:sym typeface="Open Sans"/>
            </a:endParaRPr>
          </a:p>
          <a:p>
            <a:pPr marL="609600" lvl="0" indent="-476250" algn="l" rtl="0">
              <a:lnSpc>
                <a:spcPct val="150000"/>
              </a:lnSpc>
              <a:spcBef>
                <a:spcPts val="0"/>
              </a:spcBef>
              <a:spcAft>
                <a:spcPts val="0"/>
              </a:spcAft>
              <a:buClr>
                <a:srgbClr val="007BBD"/>
              </a:buClr>
              <a:buSzPts val="2700"/>
              <a:buFont typeface="Open Sans"/>
              <a:buChar char="●"/>
            </a:pPr>
            <a:r>
              <a:rPr lang="en-US" sz="2700">
                <a:solidFill>
                  <a:srgbClr val="444F66"/>
                </a:solidFill>
                <a:latin typeface="Open Sans"/>
                <a:ea typeface="Open Sans"/>
                <a:cs typeface="Open Sans"/>
                <a:sym typeface="Open Sans"/>
              </a:rPr>
              <a:t>Students with disabilities and disclosure</a:t>
            </a:r>
            <a:endParaRPr sz="2700">
              <a:solidFill>
                <a:srgbClr val="444F66"/>
              </a:solidFill>
              <a:latin typeface="Open Sans"/>
              <a:ea typeface="Open Sans"/>
              <a:cs typeface="Open Sans"/>
              <a:sym typeface="Open Sans"/>
            </a:endParaRPr>
          </a:p>
          <a:p>
            <a:pPr marL="609600" lvl="0" indent="-495300" algn="l" rtl="0">
              <a:lnSpc>
                <a:spcPct val="150000"/>
              </a:lnSpc>
              <a:spcBef>
                <a:spcPts val="0"/>
              </a:spcBef>
              <a:spcAft>
                <a:spcPts val="0"/>
              </a:spcAft>
              <a:buClr>
                <a:srgbClr val="007BBD"/>
              </a:buClr>
              <a:buSzPts val="3000"/>
              <a:buFont typeface="Open Sans"/>
              <a:buChar char="●"/>
            </a:pPr>
            <a:r>
              <a:rPr lang="en-US" sz="2700">
                <a:solidFill>
                  <a:srgbClr val="444F66"/>
                </a:solidFill>
                <a:latin typeface="Open Sans"/>
                <a:ea typeface="Open Sans"/>
                <a:cs typeface="Open Sans"/>
                <a:sym typeface="Open Sans"/>
              </a:rPr>
              <a:t>Available tools to create digital STEM content</a:t>
            </a:r>
            <a:endParaRPr sz="2700">
              <a:solidFill>
                <a:srgbClr val="444F66"/>
              </a:solidFill>
              <a:latin typeface="Open Sans"/>
              <a:ea typeface="Open Sans"/>
              <a:cs typeface="Open Sans"/>
              <a:sym typeface="Open Sans"/>
            </a:endParaRPr>
          </a:p>
        </p:txBody>
      </p:sp>
      <p:grpSp>
        <p:nvGrpSpPr>
          <p:cNvPr id="606" name="Google Shape;606;p96">
            <a:extLst>
              <a:ext uri="{C183D7F6-B498-43B3-948B-1728B52AA6E4}">
                <adec:decorative xmlns:adec="http://schemas.microsoft.com/office/drawing/2017/decorative" val="1"/>
              </a:ext>
            </a:extLst>
          </p:cNvPr>
          <p:cNvGrpSpPr/>
          <p:nvPr/>
        </p:nvGrpSpPr>
        <p:grpSpPr>
          <a:xfrm>
            <a:off x="9507579" y="42242"/>
            <a:ext cx="2663133" cy="853979"/>
            <a:chOff x="7023675" y="83325"/>
            <a:chExt cx="1997400" cy="640500"/>
          </a:xfrm>
        </p:grpSpPr>
        <p:sp>
          <p:nvSpPr>
            <p:cNvPr id="607" name="Google Shape;607;p96"/>
            <p:cNvSpPr/>
            <p:nvPr/>
          </p:nvSpPr>
          <p:spPr>
            <a:xfrm>
              <a:off x="7023675" y="83325"/>
              <a:ext cx="1997400" cy="6405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608" name="Google Shape;608;p9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240573" y="217950"/>
              <a:ext cx="1596426" cy="332850"/>
            </a:xfrm>
            <a:prstGeom prst="rect">
              <a:avLst/>
            </a:prstGeom>
            <a:noFill/>
            <a:ln>
              <a:noFill/>
            </a:ln>
          </p:spPr>
        </p:pic>
      </p:grpSp>
      <p:sp>
        <p:nvSpPr>
          <p:cNvPr id="605" name="Google Shape;605;p9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2"/>
        <p:cNvGrpSpPr/>
        <p:nvPr/>
      </p:nvGrpSpPr>
      <p:grpSpPr>
        <a:xfrm>
          <a:off x="0" y="0"/>
          <a:ext cx="0" cy="0"/>
          <a:chOff x="0" y="0"/>
          <a:chExt cx="0" cy="0"/>
        </a:xfrm>
      </p:grpSpPr>
      <p:sp>
        <p:nvSpPr>
          <p:cNvPr id="613" name="Google Shape;613;p97"/>
          <p:cNvSpPr txBox="1">
            <a:spLocks noGrp="1"/>
          </p:cNvSpPr>
          <p:nvPr>
            <p:ph type="title"/>
          </p:nvPr>
        </p:nvSpPr>
        <p:spPr>
          <a:xfrm>
            <a:off x="897066" y="850033"/>
            <a:ext cx="10973700" cy="1353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4800"/>
              <a:t>Challenges with STEM Creation</a:t>
            </a:r>
            <a:endParaRPr sz="4800" b="1">
              <a:solidFill>
                <a:srgbClr val="444F66"/>
              </a:solidFill>
              <a:latin typeface="Lexend Deca"/>
              <a:ea typeface="Lexend Deca"/>
              <a:cs typeface="Lexend Deca"/>
              <a:sym typeface="Lexend Deca"/>
            </a:endParaRPr>
          </a:p>
        </p:txBody>
      </p:sp>
      <p:sp>
        <p:nvSpPr>
          <p:cNvPr id="614" name="Google Shape;614;p97"/>
          <p:cNvSpPr txBox="1"/>
          <p:nvPr/>
        </p:nvSpPr>
        <p:spPr>
          <a:xfrm>
            <a:off x="897072" y="2106925"/>
            <a:ext cx="4670100" cy="3118500"/>
          </a:xfrm>
          <a:prstGeom prst="rect">
            <a:avLst/>
          </a:prstGeom>
          <a:noFill/>
          <a:ln>
            <a:noFill/>
          </a:ln>
        </p:spPr>
        <p:txBody>
          <a:bodyPr spcFirstLastPara="1" wrap="square" lIns="121900" tIns="121900" rIns="121900" bIns="121900" anchor="t" anchorCtr="0">
            <a:noAutofit/>
          </a:bodyPr>
          <a:lstStyle/>
          <a:p>
            <a:pPr marL="609600" lvl="0" indent="-482600" algn="l" rtl="0">
              <a:lnSpc>
                <a:spcPct val="150000"/>
              </a:lnSpc>
              <a:spcBef>
                <a:spcPts val="0"/>
              </a:spcBef>
              <a:spcAft>
                <a:spcPts val="0"/>
              </a:spcAft>
              <a:buClr>
                <a:srgbClr val="007BBD"/>
              </a:buClr>
              <a:buSzPts val="2800"/>
              <a:buFont typeface="Open Sans"/>
              <a:buChar char="●"/>
            </a:pPr>
            <a:r>
              <a:rPr lang="en-US" sz="2800">
                <a:solidFill>
                  <a:srgbClr val="444F66"/>
                </a:solidFill>
                <a:latin typeface="Open Sans"/>
                <a:ea typeface="Open Sans"/>
                <a:cs typeface="Open Sans"/>
                <a:sym typeface="Open Sans"/>
              </a:rPr>
              <a:t>Making it digital</a:t>
            </a:r>
            <a:endParaRPr sz="2800">
              <a:solidFill>
                <a:srgbClr val="444F66"/>
              </a:solidFill>
              <a:latin typeface="Open Sans"/>
              <a:ea typeface="Open Sans"/>
              <a:cs typeface="Open Sans"/>
              <a:sym typeface="Open Sans"/>
            </a:endParaRPr>
          </a:p>
          <a:p>
            <a:pPr marL="609600" lvl="0" indent="-482600" algn="l" rtl="0">
              <a:lnSpc>
                <a:spcPct val="150000"/>
              </a:lnSpc>
              <a:spcBef>
                <a:spcPts val="0"/>
              </a:spcBef>
              <a:spcAft>
                <a:spcPts val="0"/>
              </a:spcAft>
              <a:buClr>
                <a:srgbClr val="007BBD"/>
              </a:buClr>
              <a:buSzPts val="2800"/>
              <a:buFont typeface="Open Sans"/>
              <a:buChar char="●"/>
            </a:pPr>
            <a:r>
              <a:rPr lang="en-US" sz="2800">
                <a:solidFill>
                  <a:srgbClr val="444F66"/>
                </a:solidFill>
                <a:latin typeface="Open Sans"/>
                <a:ea typeface="Open Sans"/>
                <a:cs typeface="Open Sans"/>
                <a:sym typeface="Open Sans"/>
              </a:rPr>
              <a:t>Easy to create</a:t>
            </a:r>
            <a:endParaRPr sz="2800">
              <a:solidFill>
                <a:srgbClr val="444F66"/>
              </a:solidFill>
              <a:latin typeface="Open Sans"/>
              <a:ea typeface="Open Sans"/>
              <a:cs typeface="Open Sans"/>
              <a:sym typeface="Open Sans"/>
            </a:endParaRPr>
          </a:p>
          <a:p>
            <a:pPr marL="609600" lvl="0" indent="-482600" algn="l" rtl="0">
              <a:lnSpc>
                <a:spcPct val="150000"/>
              </a:lnSpc>
              <a:spcBef>
                <a:spcPts val="0"/>
              </a:spcBef>
              <a:spcAft>
                <a:spcPts val="0"/>
              </a:spcAft>
              <a:buClr>
                <a:srgbClr val="007BBD"/>
              </a:buClr>
              <a:buSzPts val="2800"/>
              <a:buFont typeface="Open Sans"/>
              <a:buChar char="●"/>
            </a:pPr>
            <a:r>
              <a:rPr lang="en-US" sz="2800">
                <a:solidFill>
                  <a:srgbClr val="444F66"/>
                </a:solidFill>
                <a:latin typeface="Open Sans"/>
                <a:ea typeface="Open Sans"/>
                <a:cs typeface="Open Sans"/>
                <a:sym typeface="Open Sans"/>
              </a:rPr>
              <a:t>Making it accessible</a:t>
            </a:r>
            <a:endParaRPr sz="2800">
              <a:solidFill>
                <a:srgbClr val="444F66"/>
              </a:solidFill>
              <a:latin typeface="Open Sans"/>
              <a:ea typeface="Open Sans"/>
              <a:cs typeface="Open Sans"/>
              <a:sym typeface="Open Sans"/>
            </a:endParaRPr>
          </a:p>
          <a:p>
            <a:pPr marL="609600" lvl="0" indent="-482600" algn="l" rtl="0">
              <a:lnSpc>
                <a:spcPct val="150000"/>
              </a:lnSpc>
              <a:spcBef>
                <a:spcPts val="0"/>
              </a:spcBef>
              <a:spcAft>
                <a:spcPts val="0"/>
              </a:spcAft>
              <a:buClr>
                <a:srgbClr val="007BBD"/>
              </a:buClr>
              <a:buSzPts val="2800"/>
              <a:buFont typeface="Open Sans"/>
              <a:buChar char="●"/>
            </a:pPr>
            <a:r>
              <a:rPr lang="en-US" sz="2800">
                <a:solidFill>
                  <a:srgbClr val="444F66"/>
                </a:solidFill>
                <a:latin typeface="Open Sans"/>
                <a:ea typeface="Open Sans"/>
                <a:cs typeface="Open Sans"/>
                <a:sym typeface="Open Sans"/>
              </a:rPr>
              <a:t>Omnipresent/</a:t>
            </a:r>
            <a:br>
              <a:rPr lang="en-US" sz="2800">
                <a:solidFill>
                  <a:srgbClr val="444F66"/>
                </a:solidFill>
                <a:latin typeface="Open Sans"/>
                <a:ea typeface="Open Sans"/>
                <a:cs typeface="Open Sans"/>
                <a:sym typeface="Open Sans"/>
              </a:rPr>
            </a:br>
            <a:r>
              <a:rPr lang="en-US" sz="2800">
                <a:solidFill>
                  <a:srgbClr val="444F66"/>
                </a:solidFill>
                <a:latin typeface="Open Sans"/>
                <a:ea typeface="Open Sans"/>
                <a:cs typeface="Open Sans"/>
                <a:sym typeface="Open Sans"/>
              </a:rPr>
              <a:t>ubiquitous </a:t>
            </a:r>
            <a:endParaRPr sz="2800">
              <a:solidFill>
                <a:srgbClr val="444F66"/>
              </a:solidFill>
              <a:latin typeface="Open Sans"/>
              <a:ea typeface="Open Sans"/>
              <a:cs typeface="Open Sans"/>
              <a:sym typeface="Open Sans"/>
            </a:endParaRPr>
          </a:p>
          <a:p>
            <a:pPr marL="0" lvl="0" indent="0" algn="l" rtl="0">
              <a:lnSpc>
                <a:spcPct val="150000"/>
              </a:lnSpc>
              <a:spcBef>
                <a:spcPts val="0"/>
              </a:spcBef>
              <a:spcAft>
                <a:spcPts val="0"/>
              </a:spcAft>
              <a:buNone/>
            </a:pPr>
            <a:endParaRPr sz="2800">
              <a:solidFill>
                <a:srgbClr val="444F66"/>
              </a:solidFill>
              <a:latin typeface="Open Sans"/>
              <a:ea typeface="Open Sans"/>
              <a:cs typeface="Open Sans"/>
              <a:sym typeface="Open Sans"/>
            </a:endParaRPr>
          </a:p>
        </p:txBody>
      </p:sp>
      <p:sp>
        <p:nvSpPr>
          <p:cNvPr id="619" name="Google Shape;619;p97"/>
          <p:cNvSpPr txBox="1"/>
          <p:nvPr/>
        </p:nvSpPr>
        <p:spPr>
          <a:xfrm>
            <a:off x="6916872" y="2106925"/>
            <a:ext cx="4670100" cy="3118500"/>
          </a:xfrm>
          <a:prstGeom prst="rect">
            <a:avLst/>
          </a:prstGeom>
          <a:noFill/>
          <a:ln>
            <a:noFill/>
          </a:ln>
        </p:spPr>
        <p:txBody>
          <a:bodyPr spcFirstLastPara="1" wrap="square" lIns="121900" tIns="121900" rIns="121900" bIns="121900" anchor="t" anchorCtr="0">
            <a:noAutofit/>
          </a:bodyPr>
          <a:lstStyle/>
          <a:p>
            <a:pPr marL="609600" lvl="0" indent="-482600" algn="l" rtl="0">
              <a:lnSpc>
                <a:spcPct val="150000"/>
              </a:lnSpc>
              <a:spcBef>
                <a:spcPts val="0"/>
              </a:spcBef>
              <a:spcAft>
                <a:spcPts val="0"/>
              </a:spcAft>
              <a:buClr>
                <a:srgbClr val="007BBD"/>
              </a:buClr>
              <a:buSzPts val="2800"/>
              <a:buFont typeface="Open Sans"/>
              <a:buChar char="●"/>
            </a:pPr>
            <a:r>
              <a:rPr lang="en-US" sz="2800">
                <a:solidFill>
                  <a:srgbClr val="444F66"/>
                </a:solidFill>
                <a:latin typeface="Open Sans"/>
                <a:ea typeface="Open Sans"/>
                <a:cs typeface="Open Sans"/>
                <a:sym typeface="Open Sans"/>
              </a:rPr>
              <a:t>Buy-in/use</a:t>
            </a:r>
            <a:endParaRPr sz="2800">
              <a:solidFill>
                <a:srgbClr val="444F66"/>
              </a:solidFill>
              <a:latin typeface="Open Sans"/>
              <a:ea typeface="Open Sans"/>
              <a:cs typeface="Open Sans"/>
              <a:sym typeface="Open Sans"/>
            </a:endParaRPr>
          </a:p>
          <a:p>
            <a:pPr marL="609600" lvl="0" indent="-482600" algn="l" rtl="0">
              <a:lnSpc>
                <a:spcPct val="150000"/>
              </a:lnSpc>
              <a:spcBef>
                <a:spcPts val="0"/>
              </a:spcBef>
              <a:spcAft>
                <a:spcPts val="0"/>
              </a:spcAft>
              <a:buClr>
                <a:srgbClr val="007BBD"/>
              </a:buClr>
              <a:buSzPts val="2800"/>
              <a:buFont typeface="Open Sans"/>
              <a:buChar char="●"/>
            </a:pPr>
            <a:r>
              <a:rPr lang="en-US" sz="2800">
                <a:solidFill>
                  <a:srgbClr val="444F66"/>
                </a:solidFill>
                <a:latin typeface="Open Sans"/>
                <a:ea typeface="Open Sans"/>
                <a:cs typeface="Open Sans"/>
                <a:sym typeface="Open Sans"/>
              </a:rPr>
              <a:t>Volume/amount</a:t>
            </a:r>
            <a:endParaRPr sz="2800">
              <a:solidFill>
                <a:srgbClr val="444F66"/>
              </a:solidFill>
              <a:latin typeface="Open Sans"/>
              <a:ea typeface="Open Sans"/>
              <a:cs typeface="Open Sans"/>
              <a:sym typeface="Open Sans"/>
            </a:endParaRPr>
          </a:p>
          <a:p>
            <a:pPr marL="609600" lvl="0" indent="-482600" algn="l" rtl="0">
              <a:lnSpc>
                <a:spcPct val="150000"/>
              </a:lnSpc>
              <a:spcBef>
                <a:spcPts val="0"/>
              </a:spcBef>
              <a:spcAft>
                <a:spcPts val="0"/>
              </a:spcAft>
              <a:buClr>
                <a:srgbClr val="007BBD"/>
              </a:buClr>
              <a:buSzPts val="2800"/>
              <a:buFont typeface="Open Sans"/>
              <a:buChar char="●"/>
            </a:pPr>
            <a:r>
              <a:rPr lang="en-US" sz="2800">
                <a:solidFill>
                  <a:srgbClr val="444F66"/>
                </a:solidFill>
                <a:latin typeface="Open Sans"/>
                <a:ea typeface="Open Sans"/>
                <a:cs typeface="Open Sans"/>
                <a:sym typeface="Open Sans"/>
              </a:rPr>
              <a:t>Content complexities</a:t>
            </a:r>
            <a:endParaRPr sz="2800">
              <a:solidFill>
                <a:srgbClr val="444F66"/>
              </a:solidFill>
              <a:latin typeface="Open Sans"/>
              <a:ea typeface="Open Sans"/>
              <a:cs typeface="Open Sans"/>
              <a:sym typeface="Open Sans"/>
            </a:endParaRPr>
          </a:p>
          <a:p>
            <a:pPr marL="609600" lvl="0" indent="-482600" algn="l" rtl="0">
              <a:lnSpc>
                <a:spcPct val="150000"/>
              </a:lnSpc>
              <a:spcBef>
                <a:spcPts val="0"/>
              </a:spcBef>
              <a:spcAft>
                <a:spcPts val="0"/>
              </a:spcAft>
              <a:buClr>
                <a:srgbClr val="007BBD"/>
              </a:buClr>
              <a:buSzPts val="2800"/>
              <a:buFont typeface="Open Sans"/>
              <a:buChar char="●"/>
            </a:pPr>
            <a:r>
              <a:rPr lang="en-US" sz="2800">
                <a:solidFill>
                  <a:srgbClr val="444F66"/>
                </a:solidFill>
                <a:latin typeface="Open Sans"/>
                <a:ea typeface="Open Sans"/>
                <a:cs typeface="Open Sans"/>
                <a:sym typeface="Open Sans"/>
              </a:rPr>
              <a:t>Professional experience level</a:t>
            </a:r>
            <a:endParaRPr sz="2800">
              <a:solidFill>
                <a:srgbClr val="444F66"/>
              </a:solidFill>
              <a:latin typeface="Open Sans"/>
              <a:ea typeface="Open Sans"/>
              <a:cs typeface="Open Sans"/>
              <a:sym typeface="Open Sans"/>
            </a:endParaRPr>
          </a:p>
        </p:txBody>
      </p:sp>
      <p:grpSp>
        <p:nvGrpSpPr>
          <p:cNvPr id="616" name="Google Shape;616;p97">
            <a:extLst>
              <a:ext uri="{C183D7F6-B498-43B3-948B-1728B52AA6E4}">
                <adec:decorative xmlns:adec="http://schemas.microsoft.com/office/drawing/2017/decorative" val="1"/>
              </a:ext>
            </a:extLst>
          </p:cNvPr>
          <p:cNvGrpSpPr/>
          <p:nvPr/>
        </p:nvGrpSpPr>
        <p:grpSpPr>
          <a:xfrm>
            <a:off x="9507579" y="42242"/>
            <a:ext cx="2663133" cy="853979"/>
            <a:chOff x="7023675" y="83325"/>
            <a:chExt cx="1997400" cy="640500"/>
          </a:xfrm>
        </p:grpSpPr>
        <p:sp>
          <p:nvSpPr>
            <p:cNvPr id="617" name="Google Shape;617;p97"/>
            <p:cNvSpPr/>
            <p:nvPr/>
          </p:nvSpPr>
          <p:spPr>
            <a:xfrm>
              <a:off x="7023675" y="83325"/>
              <a:ext cx="1997400" cy="6405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618" name="Google Shape;618;p9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240573" y="217950"/>
              <a:ext cx="1596426" cy="332850"/>
            </a:xfrm>
            <a:prstGeom prst="rect">
              <a:avLst/>
            </a:prstGeom>
            <a:noFill/>
            <a:ln>
              <a:noFill/>
            </a:ln>
          </p:spPr>
        </p:pic>
      </p:grpSp>
      <p:sp>
        <p:nvSpPr>
          <p:cNvPr id="615" name="Google Shape;615;p9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3"/>
        <p:cNvGrpSpPr/>
        <p:nvPr/>
      </p:nvGrpSpPr>
      <p:grpSpPr>
        <a:xfrm>
          <a:off x="0" y="0"/>
          <a:ext cx="0" cy="0"/>
          <a:chOff x="0" y="0"/>
          <a:chExt cx="0" cy="0"/>
        </a:xfrm>
      </p:grpSpPr>
      <p:sp>
        <p:nvSpPr>
          <p:cNvPr id="624" name="Google Shape;624;p98"/>
          <p:cNvSpPr txBox="1">
            <a:spLocks noGrp="1"/>
          </p:cNvSpPr>
          <p:nvPr>
            <p:ph type="title"/>
          </p:nvPr>
        </p:nvSpPr>
        <p:spPr>
          <a:xfrm>
            <a:off x="897066" y="850033"/>
            <a:ext cx="10973700" cy="1353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4800"/>
              <a:t>Ability and Needs</a:t>
            </a:r>
            <a:endParaRPr sz="4800" b="1">
              <a:solidFill>
                <a:srgbClr val="444F66"/>
              </a:solidFill>
              <a:latin typeface="Lexend Deca"/>
              <a:ea typeface="Lexend Deca"/>
              <a:cs typeface="Lexend Deca"/>
              <a:sym typeface="Lexend Deca"/>
            </a:endParaRPr>
          </a:p>
        </p:txBody>
      </p:sp>
      <p:sp>
        <p:nvSpPr>
          <p:cNvPr id="625" name="Google Shape;625;p98"/>
          <p:cNvSpPr txBox="1"/>
          <p:nvPr/>
        </p:nvSpPr>
        <p:spPr>
          <a:xfrm>
            <a:off x="897077" y="2106925"/>
            <a:ext cx="9584400" cy="3118500"/>
          </a:xfrm>
          <a:prstGeom prst="rect">
            <a:avLst/>
          </a:prstGeom>
          <a:noFill/>
          <a:ln>
            <a:noFill/>
          </a:ln>
        </p:spPr>
        <p:txBody>
          <a:bodyPr spcFirstLastPara="1" wrap="square" lIns="121900" tIns="121900" rIns="121900" bIns="121900" anchor="t" anchorCtr="0">
            <a:noAutofit/>
          </a:bodyPr>
          <a:lstStyle/>
          <a:p>
            <a:pPr marL="609600" lvl="0" indent="-482600" algn="l" rtl="0">
              <a:lnSpc>
                <a:spcPct val="150000"/>
              </a:lnSpc>
              <a:spcBef>
                <a:spcPts val="0"/>
              </a:spcBef>
              <a:spcAft>
                <a:spcPts val="0"/>
              </a:spcAft>
              <a:buClr>
                <a:srgbClr val="007BBD"/>
              </a:buClr>
              <a:buSzPts val="2800"/>
              <a:buFont typeface="Open Sans"/>
              <a:buChar char="●"/>
            </a:pPr>
            <a:r>
              <a:rPr lang="en-US" sz="2800">
                <a:solidFill>
                  <a:srgbClr val="444F66"/>
                </a:solidFill>
                <a:latin typeface="Open Sans"/>
                <a:ea typeface="Open Sans"/>
                <a:cs typeface="Open Sans"/>
                <a:sym typeface="Open Sans"/>
              </a:rPr>
              <a:t>Faculty or Staff:</a:t>
            </a:r>
            <a:endParaRPr sz="2800">
              <a:solidFill>
                <a:srgbClr val="444F66"/>
              </a:solidFill>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solidFill>
                  <a:srgbClr val="444F66"/>
                </a:solidFill>
                <a:latin typeface="Open Sans"/>
                <a:ea typeface="Open Sans"/>
                <a:cs typeface="Open Sans"/>
                <a:sym typeface="Open Sans"/>
              </a:rPr>
              <a:t>Create content from inception </a:t>
            </a:r>
            <a:endParaRPr sz="2400">
              <a:solidFill>
                <a:srgbClr val="444F66"/>
              </a:solidFill>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solidFill>
                  <a:srgbClr val="444F66"/>
                </a:solidFill>
                <a:latin typeface="Open Sans"/>
                <a:ea typeface="Open Sans"/>
                <a:cs typeface="Open Sans"/>
                <a:sym typeface="Open Sans"/>
              </a:rPr>
              <a:t>Remediate post-production materials</a:t>
            </a:r>
            <a:endParaRPr sz="2400">
              <a:solidFill>
                <a:srgbClr val="444F66"/>
              </a:solidFill>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solidFill>
                  <a:srgbClr val="444F66"/>
                </a:solidFill>
                <a:latin typeface="Open Sans"/>
                <a:ea typeface="Open Sans"/>
                <a:cs typeface="Open Sans"/>
                <a:sym typeface="Open Sans"/>
              </a:rPr>
              <a:t>Share content with learners</a:t>
            </a:r>
            <a:endParaRPr sz="2400">
              <a:solidFill>
                <a:srgbClr val="444F66"/>
              </a:solidFill>
              <a:latin typeface="Open Sans"/>
              <a:ea typeface="Open Sans"/>
              <a:cs typeface="Open Sans"/>
              <a:sym typeface="Open Sans"/>
            </a:endParaRPr>
          </a:p>
          <a:p>
            <a:pPr marL="609600" lvl="0" indent="-482600" algn="l" rtl="0">
              <a:lnSpc>
                <a:spcPct val="150000"/>
              </a:lnSpc>
              <a:spcBef>
                <a:spcPts val="0"/>
              </a:spcBef>
              <a:spcAft>
                <a:spcPts val="0"/>
              </a:spcAft>
              <a:buClr>
                <a:srgbClr val="007BBD"/>
              </a:buClr>
              <a:buSzPts val="2800"/>
              <a:buFont typeface="Open Sans"/>
              <a:buChar char="●"/>
            </a:pPr>
            <a:r>
              <a:rPr lang="en-US" sz="2800">
                <a:solidFill>
                  <a:srgbClr val="444F66"/>
                </a:solidFill>
                <a:latin typeface="Open Sans"/>
                <a:ea typeface="Open Sans"/>
                <a:cs typeface="Open Sans"/>
                <a:sym typeface="Open Sans"/>
              </a:rPr>
              <a:t>Learner:</a:t>
            </a:r>
            <a:endParaRPr sz="2800">
              <a:solidFill>
                <a:srgbClr val="444F66"/>
              </a:solidFill>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solidFill>
                  <a:srgbClr val="444F66"/>
                </a:solidFill>
                <a:latin typeface="Open Sans"/>
                <a:ea typeface="Open Sans"/>
                <a:cs typeface="Open Sans"/>
                <a:sym typeface="Open Sans"/>
              </a:rPr>
              <a:t>Engagement with materials</a:t>
            </a:r>
            <a:endParaRPr sz="2400">
              <a:solidFill>
                <a:srgbClr val="444F66"/>
              </a:solidFill>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solidFill>
                  <a:srgbClr val="444F66"/>
                </a:solidFill>
                <a:latin typeface="Open Sans"/>
                <a:ea typeface="Open Sans"/>
                <a:cs typeface="Open Sans"/>
                <a:sym typeface="Open Sans"/>
              </a:rPr>
              <a:t>Creation of STEM content</a:t>
            </a:r>
            <a:endParaRPr sz="2400">
              <a:solidFill>
                <a:srgbClr val="444F66"/>
              </a:solidFill>
              <a:latin typeface="Open Sans"/>
              <a:ea typeface="Open Sans"/>
              <a:cs typeface="Open Sans"/>
              <a:sym typeface="Open Sans"/>
            </a:endParaRPr>
          </a:p>
        </p:txBody>
      </p:sp>
      <p:grpSp>
        <p:nvGrpSpPr>
          <p:cNvPr id="627" name="Google Shape;627;p98">
            <a:extLst>
              <a:ext uri="{C183D7F6-B498-43B3-948B-1728B52AA6E4}">
                <adec:decorative xmlns:adec="http://schemas.microsoft.com/office/drawing/2017/decorative" val="1"/>
              </a:ext>
            </a:extLst>
          </p:cNvPr>
          <p:cNvGrpSpPr/>
          <p:nvPr/>
        </p:nvGrpSpPr>
        <p:grpSpPr>
          <a:xfrm>
            <a:off x="9507579" y="42242"/>
            <a:ext cx="2663133" cy="853979"/>
            <a:chOff x="7023675" y="83325"/>
            <a:chExt cx="1997400" cy="640500"/>
          </a:xfrm>
        </p:grpSpPr>
        <p:sp>
          <p:nvSpPr>
            <p:cNvPr id="628" name="Google Shape;628;p98"/>
            <p:cNvSpPr/>
            <p:nvPr/>
          </p:nvSpPr>
          <p:spPr>
            <a:xfrm>
              <a:off x="7023675" y="83325"/>
              <a:ext cx="1997400" cy="6405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629" name="Google Shape;629;p9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240573" y="217950"/>
              <a:ext cx="1596426" cy="332850"/>
            </a:xfrm>
            <a:prstGeom prst="rect">
              <a:avLst/>
            </a:prstGeom>
            <a:noFill/>
            <a:ln>
              <a:noFill/>
            </a:ln>
          </p:spPr>
        </p:pic>
      </p:grpSp>
      <p:sp>
        <p:nvSpPr>
          <p:cNvPr id="626" name="Google Shape;626;p9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3"/>
        <p:cNvGrpSpPr/>
        <p:nvPr/>
      </p:nvGrpSpPr>
      <p:grpSpPr>
        <a:xfrm>
          <a:off x="0" y="0"/>
          <a:ext cx="0" cy="0"/>
          <a:chOff x="0" y="0"/>
          <a:chExt cx="0" cy="0"/>
        </a:xfrm>
      </p:grpSpPr>
      <p:sp>
        <p:nvSpPr>
          <p:cNvPr id="634" name="Google Shape;634;p99"/>
          <p:cNvSpPr txBox="1">
            <a:spLocks noGrp="1"/>
          </p:cNvSpPr>
          <p:nvPr>
            <p:ph type="title"/>
          </p:nvPr>
        </p:nvSpPr>
        <p:spPr>
          <a:xfrm>
            <a:off x="897066" y="850033"/>
            <a:ext cx="10779600" cy="1353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4800"/>
              <a:t>Integration in education is key</a:t>
            </a:r>
            <a:endParaRPr sz="4800" b="1">
              <a:solidFill>
                <a:srgbClr val="444F66"/>
              </a:solidFill>
              <a:latin typeface="Lexend Deca"/>
              <a:ea typeface="Lexend Deca"/>
              <a:cs typeface="Lexend Deca"/>
              <a:sym typeface="Lexend Deca"/>
            </a:endParaRPr>
          </a:p>
        </p:txBody>
      </p:sp>
      <p:sp>
        <p:nvSpPr>
          <p:cNvPr id="635" name="Google Shape;635;p99"/>
          <p:cNvSpPr txBox="1"/>
          <p:nvPr/>
        </p:nvSpPr>
        <p:spPr>
          <a:xfrm>
            <a:off x="693867" y="2005333"/>
            <a:ext cx="4154400" cy="3118500"/>
          </a:xfrm>
          <a:prstGeom prst="rect">
            <a:avLst/>
          </a:prstGeom>
          <a:noFill/>
          <a:ln>
            <a:noFill/>
          </a:ln>
        </p:spPr>
        <p:txBody>
          <a:bodyPr spcFirstLastPara="1" wrap="square" lIns="121900" tIns="121900" rIns="121900" bIns="121900" anchor="t" anchorCtr="0">
            <a:noAutofit/>
          </a:bodyPr>
          <a:lstStyle/>
          <a:p>
            <a:pPr marL="0" lvl="0" indent="0" algn="ctr" rtl="0">
              <a:lnSpc>
                <a:spcPct val="125000"/>
              </a:lnSpc>
              <a:spcBef>
                <a:spcPts val="0"/>
              </a:spcBef>
              <a:spcAft>
                <a:spcPts val="0"/>
              </a:spcAft>
              <a:buNone/>
            </a:pPr>
            <a:r>
              <a:rPr lang="en-US" sz="2700">
                <a:solidFill>
                  <a:schemeClr val="dk1"/>
                </a:solidFill>
                <a:latin typeface="Lexend Deca"/>
                <a:ea typeface="Lexend Deca"/>
                <a:cs typeface="Lexend Deca"/>
                <a:sym typeface="Lexend Deca"/>
              </a:rPr>
              <a:t>For education to truly be </a:t>
            </a:r>
            <a:r>
              <a:rPr lang="en-US" sz="2700">
                <a:solidFill>
                  <a:srgbClr val="007BBD"/>
                </a:solidFill>
                <a:latin typeface="Lexend Deca"/>
                <a:ea typeface="Lexend Deca"/>
                <a:cs typeface="Lexend Deca"/>
                <a:sym typeface="Lexend Deca"/>
              </a:rPr>
              <a:t>inclusive and equitable</a:t>
            </a:r>
            <a:r>
              <a:rPr lang="en-US" sz="2700">
                <a:solidFill>
                  <a:schemeClr val="dk1"/>
                </a:solidFill>
                <a:latin typeface="Lexend Deca"/>
                <a:ea typeface="Lexend Deca"/>
                <a:cs typeface="Lexend Deca"/>
                <a:sym typeface="Lexend Deca"/>
              </a:rPr>
              <a:t>, tools should be available for </a:t>
            </a:r>
            <a:r>
              <a:rPr lang="en-US" sz="2700">
                <a:solidFill>
                  <a:srgbClr val="007BBD"/>
                </a:solidFill>
                <a:latin typeface="Lexend Deca"/>
                <a:ea typeface="Lexend Deca"/>
                <a:cs typeface="Lexend Deca"/>
                <a:sym typeface="Lexend Deca"/>
              </a:rPr>
              <a:t>all learners in all environments, no matter the place or assignment given. </a:t>
            </a:r>
            <a:endParaRPr sz="2700">
              <a:solidFill>
                <a:srgbClr val="007BBD"/>
              </a:solidFill>
              <a:latin typeface="Lexend Deca"/>
              <a:ea typeface="Lexend Deca"/>
              <a:cs typeface="Lexend Deca"/>
              <a:sym typeface="Lexend Deca"/>
            </a:endParaRPr>
          </a:p>
        </p:txBody>
      </p:sp>
      <p:sp>
        <p:nvSpPr>
          <p:cNvPr id="636" name="Google Shape;636;p99"/>
          <p:cNvSpPr txBox="1">
            <a:spLocks noGrp="1"/>
          </p:cNvSpPr>
          <p:nvPr>
            <p:ph type="sldNum" idx="12"/>
          </p:nvPr>
        </p:nvSpPr>
        <p:spPr>
          <a:xfrm>
            <a:off x="15062147" y="8290163"/>
            <a:ext cx="975600" cy="6996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8</a:t>
            </a:fld>
            <a:endParaRPr/>
          </a:p>
        </p:txBody>
      </p:sp>
      <p:pic>
        <p:nvPicPr>
          <p:cNvPr id="640" name="Google Shape;640;p99" descr="Diagram showing dozens of EdTech software tool names and logos. At the top of the diagram the text reads: &quot;Places Where&quot; and &quot;Students Work&quot;. Each phrase has an arrow pointing to the words &quot;1:World&quot;. There is a circular arrow in the center of the diagram with a graphic of a laptop and subject matter graphics in the center of the arrow. Some of the EdTech tool names and diagrams listed include Blackboard, Canvas, D2L, Google, Doc Google Slide, PowerPoint, PDF, ALEKS, HMH, Pearson, Quizlet, Khan Academy and others. "/>
          <p:cNvPicPr preferRelativeResize="0"/>
          <p:nvPr/>
        </p:nvPicPr>
        <p:blipFill>
          <a:blip r:embed="rId3">
            <a:alphaModFix/>
          </a:blip>
          <a:stretch>
            <a:fillRect/>
          </a:stretch>
        </p:blipFill>
        <p:spPr>
          <a:xfrm>
            <a:off x="5068497" y="2005333"/>
            <a:ext cx="6722101" cy="3350234"/>
          </a:xfrm>
          <a:prstGeom prst="rect">
            <a:avLst/>
          </a:prstGeom>
          <a:noFill/>
          <a:ln w="28575" cap="flat" cmpd="sng">
            <a:solidFill>
              <a:srgbClr val="FD3269"/>
            </a:solidFill>
            <a:prstDash val="solid"/>
            <a:round/>
            <a:headEnd type="none" w="sm" len="sm"/>
            <a:tailEnd type="none" w="sm" len="sm"/>
          </a:ln>
        </p:spPr>
      </p:pic>
      <p:pic>
        <p:nvPicPr>
          <p:cNvPr id="641" name="Google Shape;641;p99" descr="Letters UDL with three Texthelpers standing around the letters: one wearing a graduation cap, one holding a trophy above their head and one with headphones on with music notes floating around their head. "/>
          <p:cNvPicPr preferRelativeResize="0"/>
          <p:nvPr/>
        </p:nvPicPr>
        <p:blipFill>
          <a:blip r:embed="rId4">
            <a:alphaModFix/>
          </a:blip>
          <a:stretch>
            <a:fillRect/>
          </a:stretch>
        </p:blipFill>
        <p:spPr>
          <a:xfrm>
            <a:off x="7219283" y="5355567"/>
            <a:ext cx="2420534" cy="1613700"/>
          </a:xfrm>
          <a:prstGeom prst="rect">
            <a:avLst/>
          </a:prstGeom>
          <a:noFill/>
          <a:ln>
            <a:noFill/>
          </a:ln>
        </p:spPr>
      </p:pic>
      <p:grpSp>
        <p:nvGrpSpPr>
          <p:cNvPr id="637" name="Google Shape;637;p99">
            <a:extLst>
              <a:ext uri="{C183D7F6-B498-43B3-948B-1728B52AA6E4}">
                <adec:decorative xmlns:adec="http://schemas.microsoft.com/office/drawing/2017/decorative" val="1"/>
              </a:ext>
            </a:extLst>
          </p:cNvPr>
          <p:cNvGrpSpPr/>
          <p:nvPr/>
        </p:nvGrpSpPr>
        <p:grpSpPr>
          <a:xfrm>
            <a:off x="9507579" y="42242"/>
            <a:ext cx="2663133" cy="853979"/>
            <a:chOff x="7023675" y="83325"/>
            <a:chExt cx="1997400" cy="640500"/>
          </a:xfrm>
        </p:grpSpPr>
        <p:sp>
          <p:nvSpPr>
            <p:cNvPr id="638" name="Google Shape;638;p99"/>
            <p:cNvSpPr/>
            <p:nvPr/>
          </p:nvSpPr>
          <p:spPr>
            <a:xfrm>
              <a:off x="7023675" y="83325"/>
              <a:ext cx="1997400" cy="6405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639" name="Google Shape;639;p99">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240573" y="217950"/>
              <a:ext cx="1596426" cy="33285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B7FF"/>
            </a:gs>
            <a:gs pos="58999">
              <a:srgbClr val="007BBD"/>
            </a:gs>
            <a:gs pos="100000">
              <a:srgbClr val="007BBD"/>
            </a:gs>
          </a:gsLst>
          <a:lin ang="5400012" scaled="0"/>
        </a:gradFill>
        <a:effectLst/>
      </p:bgPr>
    </p:bg>
    <p:spTree>
      <p:nvGrpSpPr>
        <p:cNvPr id="1" name="Shape 645"/>
        <p:cNvGrpSpPr/>
        <p:nvPr/>
      </p:nvGrpSpPr>
      <p:grpSpPr>
        <a:xfrm>
          <a:off x="0" y="0"/>
          <a:ext cx="0" cy="0"/>
          <a:chOff x="0" y="0"/>
          <a:chExt cx="0" cy="0"/>
        </a:xfrm>
      </p:grpSpPr>
      <p:sp>
        <p:nvSpPr>
          <p:cNvPr id="3" name="Title 2">
            <a:extLst>
              <a:ext uri="{FF2B5EF4-FFF2-40B4-BE49-F238E27FC236}">
                <a16:creationId xmlns:a16="http://schemas.microsoft.com/office/drawing/2014/main" id="{89B8ADA7-F041-4717-9E74-7B6F693A205D}"/>
              </a:ext>
            </a:extLst>
          </p:cNvPr>
          <p:cNvSpPr>
            <a:spLocks noGrp="1"/>
          </p:cNvSpPr>
          <p:nvPr>
            <p:ph type="title"/>
          </p:nvPr>
        </p:nvSpPr>
        <p:spPr>
          <a:xfrm>
            <a:off x="415600" y="-1473973"/>
            <a:ext cx="11360700" cy="763500"/>
          </a:xfrm>
        </p:spPr>
        <p:txBody>
          <a:bodyPr>
            <a:normAutofit fontScale="90000"/>
          </a:bodyPr>
          <a:lstStyle/>
          <a:p>
            <a:r>
              <a:rPr lang="en-US" dirty="0" err="1"/>
              <a:t>Equatio</a:t>
            </a:r>
            <a:endParaRPr lang="en-US" dirty="0"/>
          </a:p>
        </p:txBody>
      </p:sp>
      <p:pic>
        <p:nvPicPr>
          <p:cNvPr id="661" name="Google Shape;661;p100" descr="Equatio Logo"/>
          <p:cNvPicPr preferRelativeResize="0"/>
          <p:nvPr/>
        </p:nvPicPr>
        <p:blipFill rotWithShape="1">
          <a:blip r:embed="rId3">
            <a:alphaModFix/>
          </a:blip>
          <a:srcRect/>
          <a:stretch/>
        </p:blipFill>
        <p:spPr>
          <a:xfrm>
            <a:off x="1012867" y="1148236"/>
            <a:ext cx="3688100" cy="918333"/>
          </a:xfrm>
          <a:prstGeom prst="rect">
            <a:avLst/>
          </a:prstGeom>
          <a:noFill/>
          <a:ln>
            <a:noFill/>
          </a:ln>
        </p:spPr>
      </p:pic>
      <p:sp>
        <p:nvSpPr>
          <p:cNvPr id="647" name="Google Shape;647;p100"/>
          <p:cNvSpPr txBox="1"/>
          <p:nvPr/>
        </p:nvSpPr>
        <p:spPr>
          <a:xfrm>
            <a:off x="1012867" y="3082389"/>
            <a:ext cx="7050900" cy="800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600" b="1" i="0" u="none" strike="noStrike" cap="none">
                <a:solidFill>
                  <a:srgbClr val="FFFFFF"/>
                </a:solidFill>
                <a:latin typeface="Lexend Deca"/>
                <a:ea typeface="Lexend Deca"/>
                <a:cs typeface="Lexend Deca"/>
                <a:sym typeface="Lexend Deca"/>
              </a:rPr>
              <a:t>Make math digital</a:t>
            </a:r>
            <a:endParaRPr sz="3600" b="0" i="0" u="none" strike="noStrike" cap="none">
              <a:solidFill>
                <a:srgbClr val="FFFFFF"/>
              </a:solidFill>
              <a:latin typeface="Lexend Deca"/>
              <a:ea typeface="Lexend Deca"/>
              <a:cs typeface="Lexend Deca"/>
              <a:sym typeface="Lexend Deca"/>
            </a:endParaRPr>
          </a:p>
        </p:txBody>
      </p:sp>
      <p:sp>
        <p:nvSpPr>
          <p:cNvPr id="648" name="Google Shape;648;p100"/>
          <p:cNvSpPr txBox="1"/>
          <p:nvPr/>
        </p:nvSpPr>
        <p:spPr>
          <a:xfrm>
            <a:off x="1012867" y="3821200"/>
            <a:ext cx="7050900" cy="2111700"/>
          </a:xfrm>
          <a:prstGeom prst="rect">
            <a:avLst/>
          </a:prstGeom>
          <a:noFill/>
          <a:ln>
            <a:noFill/>
          </a:ln>
        </p:spPr>
        <p:txBody>
          <a:bodyPr spcFirstLastPara="1" wrap="square" lIns="121900" tIns="121900" rIns="121900" bIns="121900" anchor="t" anchorCtr="0">
            <a:spAutoFit/>
          </a:bodyPr>
          <a:lstStyle/>
          <a:p>
            <a:pPr marL="0" marR="0" lvl="0" indent="0" algn="l" rtl="0">
              <a:lnSpc>
                <a:spcPct val="135000"/>
              </a:lnSpc>
              <a:spcBef>
                <a:spcPts val="0"/>
              </a:spcBef>
              <a:spcAft>
                <a:spcPts val="0"/>
              </a:spcAft>
              <a:buClr>
                <a:srgbClr val="000000"/>
              </a:buClr>
              <a:buSzPts val="1900"/>
              <a:buFont typeface="Arial"/>
              <a:buNone/>
            </a:pPr>
            <a:r>
              <a:rPr lang="en-US" sz="2400" b="0" i="0" u="none" strike="noStrike" cap="none">
                <a:solidFill>
                  <a:srgbClr val="FFFFFF"/>
                </a:solidFill>
                <a:latin typeface="Open Sans"/>
                <a:ea typeface="Open Sans"/>
                <a:cs typeface="Open Sans"/>
                <a:sym typeface="Open Sans"/>
              </a:rPr>
              <a:t>Equatio allows you to create equations, formulas, and more, digitally. Helping to make math and STEM classes more accessible and engaging for every student.</a:t>
            </a:r>
            <a:endParaRPr sz="2400" b="0" i="0" u="none" strike="noStrike" cap="none">
              <a:solidFill>
                <a:srgbClr val="000000"/>
              </a:solidFill>
              <a:latin typeface="Open Sans"/>
              <a:ea typeface="Open Sans"/>
              <a:cs typeface="Open Sans"/>
              <a:sym typeface="Open Sans"/>
            </a:endParaRPr>
          </a:p>
        </p:txBody>
      </p:sp>
      <p:pic>
        <p:nvPicPr>
          <p:cNvPr id="646" name="Google Shape;646;p100" descr="Texthelp holding a pencil while standing next to a laptop screen that is open. The laptop screen has the Equatio toolbar open with the Handwriting Recognition feature up on the screen and an equation floating in the foreground. "/>
          <p:cNvPicPr preferRelativeResize="0"/>
          <p:nvPr/>
        </p:nvPicPr>
        <p:blipFill rotWithShape="1">
          <a:blip r:embed="rId4">
            <a:alphaModFix/>
          </a:blip>
          <a:srcRect/>
          <a:stretch/>
        </p:blipFill>
        <p:spPr>
          <a:xfrm>
            <a:off x="6345487" y="335567"/>
            <a:ext cx="5281342" cy="2666167"/>
          </a:xfrm>
          <a:prstGeom prst="rect">
            <a:avLst/>
          </a:prstGeom>
          <a:noFill/>
          <a:ln>
            <a:noFill/>
          </a:ln>
        </p:spPr>
      </p:pic>
      <p:grpSp>
        <p:nvGrpSpPr>
          <p:cNvPr id="649" name="Google Shape;649;p100">
            <a:extLst>
              <a:ext uri="{C183D7F6-B498-43B3-948B-1728B52AA6E4}">
                <adec:decorative xmlns:adec="http://schemas.microsoft.com/office/drawing/2017/decorative" val="1"/>
              </a:ext>
            </a:extLst>
          </p:cNvPr>
          <p:cNvGrpSpPr/>
          <p:nvPr/>
        </p:nvGrpSpPr>
        <p:grpSpPr>
          <a:xfrm>
            <a:off x="10778658" y="113816"/>
            <a:ext cx="1312513" cy="273697"/>
            <a:chOff x="238125" y="2101750"/>
            <a:chExt cx="7129350" cy="1486675"/>
          </a:xfrm>
        </p:grpSpPr>
        <p:sp>
          <p:nvSpPr>
            <p:cNvPr id="650" name="Google Shape;650;p100"/>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100"/>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100"/>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100"/>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100" descr="Texthelp Logo&#10;"/>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100"/>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100"/>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57" name="Google Shape;657;p100"/>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58" name="Google Shape;658;p100"/>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100"/>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100"/>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62" name="Google Shape;662;p100" descr="Equatio menu"/>
          <p:cNvPicPr preferRelativeResize="0"/>
          <p:nvPr/>
        </p:nvPicPr>
        <p:blipFill rotWithShape="1">
          <a:blip r:embed="rId5">
            <a:alphaModFix/>
          </a:blip>
          <a:srcRect/>
          <a:stretch/>
        </p:blipFill>
        <p:spPr>
          <a:xfrm>
            <a:off x="7792667" y="2510900"/>
            <a:ext cx="349099" cy="116366"/>
          </a:xfrm>
          <a:prstGeom prst="rect">
            <a:avLst/>
          </a:prstGeom>
          <a:noFill/>
          <a:ln>
            <a:noFill/>
          </a:ln>
        </p:spPr>
      </p:pic>
      <p:grpSp>
        <p:nvGrpSpPr>
          <p:cNvPr id="663" name="Google Shape;663;p100" descr="#AHG23"/>
          <p:cNvGrpSpPr/>
          <p:nvPr/>
        </p:nvGrpSpPr>
        <p:grpSpPr>
          <a:xfrm>
            <a:off x="11181375" y="6399075"/>
            <a:ext cx="945000" cy="403500"/>
            <a:chOff x="11181375" y="6399075"/>
            <a:chExt cx="945000" cy="403500"/>
          </a:xfrm>
        </p:grpSpPr>
        <p:sp>
          <p:nvSpPr>
            <p:cNvPr id="664" name="Google Shape;664;p100"/>
            <p:cNvSpPr/>
            <p:nvPr/>
          </p:nvSpPr>
          <p:spPr>
            <a:xfrm>
              <a:off x="11181375" y="6445275"/>
              <a:ext cx="864600" cy="357300"/>
            </a:xfrm>
            <a:prstGeom prst="rect">
              <a:avLst/>
            </a:prstGeom>
            <a:solidFill>
              <a:srgbClr val="007BBC"/>
            </a:solidFill>
            <a:ln w="9525" cap="flat" cmpd="sng">
              <a:solidFill>
                <a:srgbClr val="007BB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5" name="Google Shape;665;p100"/>
            <p:cNvSpPr txBox="1"/>
            <p:nvPr/>
          </p:nvSpPr>
          <p:spPr>
            <a:xfrm>
              <a:off x="11181375" y="6399075"/>
              <a:ext cx="945000" cy="403500"/>
            </a:xfrm>
            <a:prstGeom prst="rect">
              <a:avLst/>
            </a:prstGeom>
            <a:solidFill>
              <a:srgbClr val="007BBC"/>
            </a:solidFill>
            <a:ln w="9525" cap="flat" cmpd="sng">
              <a:solidFill>
                <a:srgbClr val="007BB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rPr>
                <a:t>#AHG23</a:t>
              </a:r>
              <a:endParaRPr>
                <a:solidFill>
                  <a:schemeClr val="lt1"/>
                </a:solidFill>
              </a:endParaRPr>
            </a:p>
          </p:txBody>
        </p:sp>
      </p:grpSp>
    </p:spTree>
  </p:cSld>
  <p:clrMapOvr>
    <a:masterClrMapping/>
  </p:clrMapOvr>
</p:sld>
</file>

<file path=ppt/theme/theme1.xml><?xml version="1.0" encoding="utf-8"?>
<a:theme xmlns:a="http://schemas.openxmlformats.org/drawingml/2006/main" name="AHG 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45700" rIns="91425" bIns="45700" anchor="t" anchorCtr="0">
        <a:noAutofit/>
      </a:bodyPr>
      <a:lstStyle>
        <a:defPPr marL="0" marR="0" indent="0" algn="ctr" rtl="0">
          <a:lnSpc>
            <a:spcPct val="100000"/>
          </a:lnSpc>
          <a:spcBef>
            <a:spcPts val="0"/>
          </a:spcBef>
          <a:spcAft>
            <a:spcPts val="0"/>
          </a:spcAft>
          <a:buClr>
            <a:srgbClr val="000000"/>
          </a:buClr>
          <a:buSzPts val="4300"/>
          <a:buFont typeface="Arial"/>
          <a:buNone/>
          <a:defRPr sz="4300" b="1" i="0" u="none" strike="noStrike" cap="none" dirty="0">
            <a:solidFill>
              <a:srgbClr val="FFFFFF"/>
            </a:solidFill>
            <a:latin typeface="Lexend Deca"/>
            <a:ea typeface="Lexend Deca"/>
            <a:cs typeface="Lexend Deca"/>
            <a:sym typeface="Lexend Deca"/>
          </a:defRPr>
        </a:defPPr>
      </a:lstStyle>
    </a:txDef>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xthel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xthel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623</Words>
  <Application>Microsoft Office PowerPoint</Application>
  <PresentationFormat>Widescreen</PresentationFormat>
  <Paragraphs>112</Paragraphs>
  <Slides>21</Slides>
  <Notes>21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21</vt:i4>
      </vt:variant>
    </vt:vector>
  </HeadingPairs>
  <TitlesOfParts>
    <vt:vector size="35" baseType="lpstr">
      <vt:lpstr>Lexend Deca</vt:lpstr>
      <vt:lpstr>Plus Jakarta Sans</vt:lpstr>
      <vt:lpstr>Source Sans Pro</vt:lpstr>
      <vt:lpstr>Inter</vt:lpstr>
      <vt:lpstr>Arial</vt:lpstr>
      <vt:lpstr>Noto Sans</vt:lpstr>
      <vt:lpstr>Open Sans</vt:lpstr>
      <vt:lpstr>Calibri</vt:lpstr>
      <vt:lpstr>Courier New</vt:lpstr>
      <vt:lpstr>AHG Title Slides</vt:lpstr>
      <vt:lpstr>Simple Light</vt:lpstr>
      <vt:lpstr>Simple Light</vt:lpstr>
      <vt:lpstr>Texthelp</vt:lpstr>
      <vt:lpstr>Texthelp</vt:lpstr>
      <vt:lpstr>Creating, Remediating &amp; Accessing Digitally Accessible STEM Based Course Content with Equatio</vt:lpstr>
      <vt:lpstr>Hello, I’m Rachel.</vt:lpstr>
      <vt:lpstr>Hello, I’m Louis.</vt:lpstr>
      <vt:lpstr>teaching and learning have changed a lot</vt:lpstr>
      <vt:lpstr>Landscape</vt:lpstr>
      <vt:lpstr>Challenges with STEM Creation</vt:lpstr>
      <vt:lpstr>Ability and Needs</vt:lpstr>
      <vt:lpstr>Integration in education is key</vt:lpstr>
      <vt:lpstr>Equatio</vt:lpstr>
      <vt:lpstr> Equatio can support faculty as they create new accessible STEM  based content or remediate historical content. </vt:lpstr>
      <vt:lpstr>Create New Accessible STEM Based Content </vt:lpstr>
      <vt:lpstr>Remediate Historical Content </vt:lpstr>
      <vt:lpstr> Equatio can support staff as they remediate STEM based course content and work toward accessibility. </vt:lpstr>
      <vt:lpstr>Support Staff As They Remediate STEM Based Course Content </vt:lpstr>
      <vt:lpstr>Working Towards Accessibility </vt:lpstr>
      <vt:lpstr> Students can access STEM based content more equitably given its accessible creation with Equatio. </vt:lpstr>
      <vt:lpstr>Learner Access to More Accessible STEM Content </vt:lpstr>
      <vt:lpstr>Accessing STEM Based Content More Equitably </vt:lpstr>
      <vt:lpstr>Demo Time </vt:lpstr>
      <vt:lpstr>Feedback or 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Remediating &amp; Accessing Digitally Accessible STEM Based Course Content with Equatio</dc:title>
  <dc:creator>Rachel Kruzel</dc:creator>
  <cp:lastModifiedBy>Rachel Kruzel</cp:lastModifiedBy>
  <cp:revision>7</cp:revision>
  <dcterms:modified xsi:type="dcterms:W3CDTF">2023-11-01T21:59:08Z</dcterms:modified>
</cp:coreProperties>
</file>