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6_33C0E496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omments/modernComment_111_99AF7877.xml" ContentType="application/vnd.ms-powerpoint.comment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4"/>
  </p:notesMasterIdLst>
  <p:sldIdLst>
    <p:sldId id="256" r:id="rId2"/>
    <p:sldId id="259" r:id="rId3"/>
    <p:sldId id="261" r:id="rId4"/>
    <p:sldId id="260" r:id="rId5"/>
    <p:sldId id="271" r:id="rId6"/>
    <p:sldId id="258" r:id="rId7"/>
    <p:sldId id="257" r:id="rId8"/>
    <p:sldId id="262" r:id="rId9"/>
    <p:sldId id="264" r:id="rId10"/>
    <p:sldId id="263" r:id="rId11"/>
    <p:sldId id="265" r:id="rId12"/>
    <p:sldId id="267" r:id="rId13"/>
    <p:sldId id="266" r:id="rId14"/>
    <p:sldId id="277" r:id="rId15"/>
    <p:sldId id="275" r:id="rId16"/>
    <p:sldId id="274" r:id="rId17"/>
    <p:sldId id="270" r:id="rId18"/>
    <p:sldId id="268" r:id="rId19"/>
    <p:sldId id="269" r:id="rId20"/>
    <p:sldId id="272" r:id="rId21"/>
    <p:sldId id="273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EB895C-9756-4C8F-E475-161E8F80E70C}" name="saherpst@iu.edu" initials="sa" userId="S::urn:spo:guest#saherpst@iu.edu::" providerId="AD"/>
  <p188:author id="{6525A391-3E8E-5C0B-FC8D-DE2340AAD720}" name="rachel.d.levin@colorado.edu" initials="ra" userId="S::urn:spo:guest#rachel.d.levin@colorado.edu::" providerId="AD"/>
  <p188:author id="{6715AFAC-4B5A-91F4-C9F2-A21E62CA0D79}" name="Rachel Levin" initials="RL" userId="S::rale4903@colorado.edu::52401244-eba2-44bd-83e0-37a0370855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CFB87C"/>
    <a:srgbClr val="990000"/>
    <a:srgbClr val="0C234B"/>
    <a:srgbClr val="AB0520"/>
    <a:srgbClr val="651B27"/>
    <a:srgbClr val="A84F4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3DB51C-EA79-38E5-022D-77E9AD6615BC}" v="162" dt="2023-11-03T16:54:05.783"/>
    <p1510:client id="{7D576B17-4E2D-4C60-816E-A292D8B2C925}" v="192" dt="2023-11-03T19:08:50.131"/>
    <p1510:client id="{8519D9B3-2382-4DEC-A508-207834C1C47D}" v="138" dt="2023-11-03T18:03:58.805"/>
    <p1510:client id="{AD74D89B-74A0-C7FF-38E4-240B59CDF6D6}" v="378" dt="2023-11-03T16:39:11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67582" autoAdjust="0"/>
  </p:normalViewPr>
  <p:slideViewPr>
    <p:cSldViewPr snapToGrid="0">
      <p:cViewPr varScale="1">
        <p:scale>
          <a:sx n="55" d="100"/>
          <a:sy n="55" d="100"/>
        </p:scale>
        <p:origin x="806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.d.levin@colorado.edu" userId="S::urn:spo:guest#rachel.d.levin@colorado.edu::" providerId="AD" clId="Web-{3A1E4F61-460E-C72B-8C96-003D193083CB}"/>
    <pc:docChg chg="mod addSld delSld modSld sldOrd">
      <pc:chgData name="rachel.d.levin@colorado.edu" userId="S::urn:spo:guest#rachel.d.levin@colorado.edu::" providerId="AD" clId="Web-{3A1E4F61-460E-C72B-8C96-003D193083CB}" dt="2023-10-26T16:50:35.059" v="159"/>
      <pc:docMkLst>
        <pc:docMk/>
      </pc:docMkLst>
      <pc:sldChg chg="ord">
        <pc:chgData name="rachel.d.levin@colorado.edu" userId="S::urn:spo:guest#rachel.d.levin@colorado.edu::" providerId="AD" clId="Web-{3A1E4F61-460E-C72B-8C96-003D193083CB}" dt="2023-10-26T16:50:27.231" v="158"/>
        <pc:sldMkLst>
          <pc:docMk/>
          <pc:sldMk cId="1585144594" sldId="257"/>
        </pc:sldMkLst>
      </pc:sldChg>
      <pc:sldChg chg="ord">
        <pc:chgData name="rachel.d.levin@colorado.edu" userId="S::urn:spo:guest#rachel.d.levin@colorado.edu::" providerId="AD" clId="Web-{3A1E4F61-460E-C72B-8C96-003D193083CB}" dt="2023-10-26T16:50:35.059" v="159"/>
        <pc:sldMkLst>
          <pc:docMk/>
          <pc:sldMk cId="2218599732" sldId="258"/>
        </pc:sldMkLst>
      </pc:sldChg>
      <pc:sldChg chg="modSp add replId">
        <pc:chgData name="rachel.d.levin@colorado.edu" userId="S::urn:spo:guest#rachel.d.levin@colorado.edu::" providerId="AD" clId="Web-{3A1E4F61-460E-C72B-8C96-003D193083CB}" dt="2023-10-26T16:42:45.965" v="22" actId="20577"/>
        <pc:sldMkLst>
          <pc:docMk/>
          <pc:sldMk cId="700812247" sldId="267"/>
        </pc:sldMkLst>
        <pc:spChg chg="mod">
          <ac:chgData name="rachel.d.levin@colorado.edu" userId="S::urn:spo:guest#rachel.d.levin@colorado.edu::" providerId="AD" clId="Web-{3A1E4F61-460E-C72B-8C96-003D193083CB}" dt="2023-10-26T16:42:42.761" v="20" actId="20577"/>
          <ac:spMkLst>
            <pc:docMk/>
            <pc:sldMk cId="700812247" sldId="267"/>
            <ac:spMk id="2" creationId="{6A5F97CF-2C4C-E270-7CFC-F8BB0DB2A860}"/>
          </ac:spMkLst>
        </pc:spChg>
        <pc:spChg chg="mod">
          <ac:chgData name="rachel.d.levin@colorado.edu" userId="S::urn:spo:guest#rachel.d.levin@colorado.edu::" providerId="AD" clId="Web-{3A1E4F61-460E-C72B-8C96-003D193083CB}" dt="2023-10-26T16:42:45.965" v="22" actId="20577"/>
          <ac:spMkLst>
            <pc:docMk/>
            <pc:sldMk cId="700812247" sldId="267"/>
            <ac:spMk id="3" creationId="{3B1BBA48-94CA-963A-5026-2A583A6C9A89}"/>
          </ac:spMkLst>
        </pc:spChg>
      </pc:sldChg>
      <pc:sldChg chg="new del">
        <pc:chgData name="rachel.d.levin@colorado.edu" userId="S::urn:spo:guest#rachel.d.levin@colorado.edu::" providerId="AD" clId="Web-{3A1E4F61-460E-C72B-8C96-003D193083CB}" dt="2023-10-26T16:42:23.730" v="1"/>
        <pc:sldMkLst>
          <pc:docMk/>
          <pc:sldMk cId="1799962794" sldId="267"/>
        </pc:sldMkLst>
      </pc:sldChg>
      <pc:sldChg chg="modSp add replId">
        <pc:chgData name="rachel.d.levin@colorado.edu" userId="S::urn:spo:guest#rachel.d.levin@colorado.edu::" providerId="AD" clId="Web-{3A1E4F61-460E-C72B-8C96-003D193083CB}" dt="2023-10-26T16:44:13.624" v="43" actId="20577"/>
        <pc:sldMkLst>
          <pc:docMk/>
          <pc:sldMk cId="1753098788" sldId="268"/>
        </pc:sldMkLst>
        <pc:spChg chg="mod">
          <ac:chgData name="rachel.d.levin@colorado.edu" userId="S::urn:spo:guest#rachel.d.levin@colorado.edu::" providerId="AD" clId="Web-{3A1E4F61-460E-C72B-8C96-003D193083CB}" dt="2023-10-26T16:44:13.624" v="43" actId="20577"/>
          <ac:spMkLst>
            <pc:docMk/>
            <pc:sldMk cId="1753098788" sldId="268"/>
            <ac:spMk id="2" creationId="{F2837FCD-E0DB-C26E-CAE2-CF4FA42D1476}"/>
          </ac:spMkLst>
        </pc:spChg>
      </pc:sldChg>
      <pc:sldChg chg="modSp add replId addCm modCm">
        <pc:chgData name="rachel.d.levin@colorado.edu" userId="S::urn:spo:guest#rachel.d.levin@colorado.edu::" providerId="AD" clId="Web-{3A1E4F61-460E-C72B-8C96-003D193083CB}" dt="2023-10-26T16:50:08.418" v="157" actId="20577"/>
        <pc:sldMkLst>
          <pc:docMk/>
          <pc:sldMk cId="1254556263" sldId="269"/>
        </pc:sldMkLst>
        <pc:spChg chg="mod">
          <ac:chgData name="rachel.d.levin@colorado.edu" userId="S::urn:spo:guest#rachel.d.levin@colorado.edu::" providerId="AD" clId="Web-{3A1E4F61-460E-C72B-8C96-003D193083CB}" dt="2023-10-26T16:44:54.344" v="66" actId="20577"/>
          <ac:spMkLst>
            <pc:docMk/>
            <pc:sldMk cId="1254556263" sldId="269"/>
            <ac:spMk id="2" creationId="{F2837FCD-E0DB-C26E-CAE2-CF4FA42D1476}"/>
          </ac:spMkLst>
        </pc:spChg>
        <pc:spChg chg="mod">
          <ac:chgData name="rachel.d.levin@colorado.edu" userId="S::urn:spo:guest#rachel.d.levin@colorado.edu::" providerId="AD" clId="Web-{3A1E4F61-460E-C72B-8C96-003D193083CB}" dt="2023-10-26T16:50:08.418" v="157" actId="20577"/>
          <ac:spMkLst>
            <pc:docMk/>
            <pc:sldMk cId="1254556263" sldId="269"/>
            <ac:spMk id="3" creationId="{C249BFAF-A249-451E-A201-A43FF32425E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chel.d.levin@colorado.edu" userId="S::urn:spo:guest#rachel.d.levin@colorado.edu::" providerId="AD" clId="Web-{3A1E4F61-460E-C72B-8C96-003D193083CB}" dt="2023-10-26T16:48:37.055" v="156"/>
              <pc2:cmMkLst xmlns:pc2="http://schemas.microsoft.com/office/powerpoint/2019/9/main/command">
                <pc:docMk/>
                <pc:sldMk cId="1254556263" sldId="269"/>
                <pc2:cmMk id="{E70929E8-EEF0-45DE-A3C2-BBA1464C6A23}"/>
              </pc2:cmMkLst>
              <pc226:cmRplyChg chg="add">
                <pc226:chgData name="rachel.d.levin@colorado.edu" userId="S::urn:spo:guest#rachel.d.levin@colorado.edu::" providerId="AD" clId="Web-{3A1E4F61-460E-C72B-8C96-003D193083CB}" dt="2023-10-26T16:48:37.055" v="156"/>
                <pc2:cmRplyMkLst xmlns:pc2="http://schemas.microsoft.com/office/powerpoint/2019/9/main/command">
                  <pc:docMk/>
                  <pc:sldMk cId="1254556263" sldId="269"/>
                  <pc2:cmMk id="{E70929E8-EEF0-45DE-A3C2-BBA1464C6A23}"/>
                  <pc2:cmRplyMk id="{572204CB-D88E-493B-B5ED-8A0B9EAFC011}"/>
                </pc2:cmRplyMkLst>
              </pc226:cmRplyChg>
              <pc226:cmRplyChg chg="add">
                <pc226:chgData name="rachel.d.levin@colorado.edu" userId="S::urn:spo:guest#rachel.d.levin@colorado.edu::" providerId="AD" clId="Web-{3A1E4F61-460E-C72B-8C96-003D193083CB}" dt="2023-10-26T16:48:17.898" v="155"/>
                <pc2:cmRplyMkLst xmlns:pc2="http://schemas.microsoft.com/office/powerpoint/2019/9/main/command">
                  <pc:docMk/>
                  <pc:sldMk cId="1254556263" sldId="269"/>
                  <pc2:cmMk id="{E70929E8-EEF0-45DE-A3C2-BBA1464C6A23}"/>
                  <pc2:cmRplyMk id="{E8B7B9CD-9506-49AD-92B2-C7C36A61303C}"/>
                </pc2:cmRplyMkLst>
              </pc226:cmRplyChg>
            </pc226:cmChg>
          </p:ext>
        </pc:extLst>
      </pc:sldChg>
      <pc:sldChg chg="modSp add ord replId">
        <pc:chgData name="rachel.d.levin@colorado.edu" userId="S::urn:spo:guest#rachel.d.levin@colorado.edu::" providerId="AD" clId="Web-{3A1E4F61-460E-C72B-8C96-003D193083CB}" dt="2023-10-26T16:45:11.923" v="79"/>
        <pc:sldMkLst>
          <pc:docMk/>
          <pc:sldMk cId="959028722" sldId="270"/>
        </pc:sldMkLst>
        <pc:spChg chg="mod">
          <ac:chgData name="rachel.d.levin@colorado.edu" userId="S::urn:spo:guest#rachel.d.levin@colorado.edu::" providerId="AD" clId="Web-{3A1E4F61-460E-C72B-8C96-003D193083CB}" dt="2023-10-26T16:45:06.454" v="78" actId="20577"/>
          <ac:spMkLst>
            <pc:docMk/>
            <pc:sldMk cId="959028722" sldId="270"/>
            <ac:spMk id="2" creationId="{6BC06451-8CB3-F8AF-414C-72CA21C963B9}"/>
          </ac:spMkLst>
        </pc:spChg>
      </pc:sldChg>
    </pc:docChg>
  </pc:docChgLst>
  <pc:docChgLst>
    <pc:chgData name="saherpst@iu.edu" userId="S::urn:spo:guest#saherpst@iu.edu::" providerId="AD" clId="Web-{507B6452-91AE-20D3-D06A-EE135A6122D5}"/>
    <pc:docChg chg="mod addSld delSld modSld sldOrd">
      <pc:chgData name="saherpst@iu.edu" userId="S::urn:spo:guest#saherpst@iu.edu::" providerId="AD" clId="Web-{507B6452-91AE-20D3-D06A-EE135A6122D5}" dt="2023-10-30T16:22:54.366" v="500" actId="20577"/>
      <pc:docMkLst>
        <pc:docMk/>
      </pc:docMkLst>
      <pc:sldChg chg="modSp">
        <pc:chgData name="saherpst@iu.edu" userId="S::urn:spo:guest#saherpst@iu.edu::" providerId="AD" clId="Web-{507B6452-91AE-20D3-D06A-EE135A6122D5}" dt="2023-10-30T16:22:54.366" v="500" actId="20577"/>
        <pc:sldMkLst>
          <pc:docMk/>
          <pc:sldMk cId="2073466104" sldId="260"/>
        </pc:sldMkLst>
        <pc:spChg chg="mod">
          <ac:chgData name="saherpst@iu.edu" userId="S::urn:spo:guest#saherpst@iu.edu::" providerId="AD" clId="Web-{507B6452-91AE-20D3-D06A-EE135A6122D5}" dt="2023-10-30T12:58:18.618" v="59" actId="20577"/>
          <ac:spMkLst>
            <pc:docMk/>
            <pc:sldMk cId="2073466104" sldId="260"/>
            <ac:spMk id="2" creationId="{D73CC4C1-D0AF-326E-42AD-7AF44FE3AABC}"/>
          </ac:spMkLst>
        </pc:spChg>
        <pc:spChg chg="mod">
          <ac:chgData name="saherpst@iu.edu" userId="S::urn:spo:guest#saherpst@iu.edu::" providerId="AD" clId="Web-{507B6452-91AE-20D3-D06A-EE135A6122D5}" dt="2023-10-30T16:22:54.366" v="500" actId="20577"/>
          <ac:spMkLst>
            <pc:docMk/>
            <pc:sldMk cId="2073466104" sldId="260"/>
            <ac:spMk id="4" creationId="{B5100C3A-9DC0-F961-4EDA-5C9F3A2E1605}"/>
          </ac:spMkLst>
        </pc:spChg>
      </pc:sldChg>
      <pc:sldChg chg="modCm">
        <pc:chgData name="saherpst@iu.edu" userId="S::urn:spo:guest#saherpst@iu.edu::" providerId="AD" clId="Web-{507B6452-91AE-20D3-D06A-EE135A6122D5}" dt="2023-10-30T15:15:27.006" v="289"/>
        <pc:sldMkLst>
          <pc:docMk/>
          <pc:sldMk cId="868279446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herpst@iu.edu" userId="S::urn:spo:guest#saherpst@iu.edu::" providerId="AD" clId="Web-{507B6452-91AE-20D3-D06A-EE135A6122D5}" dt="2023-10-30T15:15:27.006" v="289"/>
              <pc2:cmMkLst xmlns:pc2="http://schemas.microsoft.com/office/powerpoint/2019/9/main/command">
                <pc:docMk/>
                <pc:sldMk cId="868279446" sldId="262"/>
                <pc2:cmMk id="{EE0DCE93-5440-45CD-A312-62261DBCAF66}"/>
              </pc2:cmMkLst>
              <pc226:cmRplyChg chg="add">
                <pc226:chgData name="saherpst@iu.edu" userId="S::urn:spo:guest#saherpst@iu.edu::" providerId="AD" clId="Web-{507B6452-91AE-20D3-D06A-EE135A6122D5}" dt="2023-10-30T15:15:27.006" v="289"/>
                <pc2:cmRplyMkLst xmlns:pc2="http://schemas.microsoft.com/office/powerpoint/2019/9/main/command">
                  <pc:docMk/>
                  <pc:sldMk cId="868279446" sldId="262"/>
                  <pc2:cmMk id="{EE0DCE93-5440-45CD-A312-62261DBCAF66}"/>
                  <pc2:cmRplyMk id="{9F947FFB-5648-4655-9B44-4CFF208D1B7E}"/>
                </pc2:cmRplyMkLst>
              </pc226:cmRplyChg>
            </pc226:cmChg>
          </p:ext>
        </pc:extLst>
      </pc:sldChg>
      <pc:sldChg chg="modSp">
        <pc:chgData name="saherpst@iu.edu" userId="S::urn:spo:guest#saherpst@iu.edu::" providerId="AD" clId="Web-{507B6452-91AE-20D3-D06A-EE135A6122D5}" dt="2023-10-30T16:05:18.232" v="396" actId="20577"/>
        <pc:sldMkLst>
          <pc:docMk/>
          <pc:sldMk cId="1862428419" sldId="263"/>
        </pc:sldMkLst>
        <pc:spChg chg="mod">
          <ac:chgData name="saherpst@iu.edu" userId="S::urn:spo:guest#saherpst@iu.edu::" providerId="AD" clId="Web-{507B6452-91AE-20D3-D06A-EE135A6122D5}" dt="2023-10-30T16:05:18.232" v="396" actId="20577"/>
          <ac:spMkLst>
            <pc:docMk/>
            <pc:sldMk cId="1862428419" sldId="263"/>
            <ac:spMk id="3" creationId="{9776E131-DE3D-D3AA-1C1D-DE20B2570DBF}"/>
          </ac:spMkLst>
        </pc:spChg>
      </pc:sldChg>
      <pc:sldChg chg="delSp">
        <pc:chgData name="saherpst@iu.edu" userId="S::urn:spo:guest#saherpst@iu.edu::" providerId="AD" clId="Web-{507B6452-91AE-20D3-D06A-EE135A6122D5}" dt="2023-10-30T14:43:41.306" v="170"/>
        <pc:sldMkLst>
          <pc:docMk/>
          <pc:sldMk cId="893446911" sldId="264"/>
        </pc:sldMkLst>
        <pc:spChg chg="del">
          <ac:chgData name="saherpst@iu.edu" userId="S::urn:spo:guest#saherpst@iu.edu::" providerId="AD" clId="Web-{507B6452-91AE-20D3-D06A-EE135A6122D5}" dt="2023-10-30T14:43:41.306" v="170"/>
          <ac:spMkLst>
            <pc:docMk/>
            <pc:sldMk cId="893446911" sldId="264"/>
            <ac:spMk id="3" creationId="{03B68FB6-05DE-5804-F31B-CFD6C93D1C65}"/>
          </ac:spMkLst>
        </pc:spChg>
      </pc:sldChg>
      <pc:sldChg chg="addSp delSp modSp">
        <pc:chgData name="saherpst@iu.edu" userId="S::urn:spo:guest#saherpst@iu.edu::" providerId="AD" clId="Web-{507B6452-91AE-20D3-D06A-EE135A6122D5}" dt="2023-10-30T15:10:16.921" v="255" actId="20577"/>
        <pc:sldMkLst>
          <pc:docMk/>
          <pc:sldMk cId="3099977044" sldId="266"/>
        </pc:sldMkLst>
        <pc:spChg chg="mod">
          <ac:chgData name="saherpst@iu.edu" userId="S::urn:spo:guest#saherpst@iu.edu::" providerId="AD" clId="Web-{507B6452-91AE-20D3-D06A-EE135A6122D5}" dt="2023-10-30T15:10:16.921" v="255" actId="20577"/>
          <ac:spMkLst>
            <pc:docMk/>
            <pc:sldMk cId="3099977044" sldId="266"/>
            <ac:spMk id="2" creationId="{F2837FCD-E0DB-C26E-CAE2-CF4FA42D1476}"/>
          </ac:spMkLst>
        </pc:spChg>
        <pc:spChg chg="del">
          <ac:chgData name="saherpst@iu.edu" userId="S::urn:spo:guest#saherpst@iu.edu::" providerId="AD" clId="Web-{507B6452-91AE-20D3-D06A-EE135A6122D5}" dt="2023-10-30T15:09:35.623" v="245"/>
          <ac:spMkLst>
            <pc:docMk/>
            <pc:sldMk cId="3099977044" sldId="266"/>
            <ac:spMk id="3" creationId="{C249BFAF-A249-451E-A201-A43FF32425E8}"/>
          </ac:spMkLst>
        </pc:spChg>
        <pc:spChg chg="add del mod">
          <ac:chgData name="saherpst@iu.edu" userId="S::urn:spo:guest#saherpst@iu.edu::" providerId="AD" clId="Web-{507B6452-91AE-20D3-D06A-EE135A6122D5}" dt="2023-10-30T15:10:06.140" v="250"/>
          <ac:spMkLst>
            <pc:docMk/>
            <pc:sldMk cId="3099977044" sldId="266"/>
            <ac:spMk id="6" creationId="{C9231DA0-CFE5-FE32-F072-AACA37A8D7A2}"/>
          </ac:spMkLst>
        </pc:spChg>
        <pc:graphicFrameChg chg="add mod ord modGraphic">
          <ac:chgData name="saherpst@iu.edu" userId="S::urn:spo:guest#saherpst@iu.edu::" providerId="AD" clId="Web-{507B6452-91AE-20D3-D06A-EE135A6122D5}" dt="2023-10-30T15:10:06.140" v="250"/>
          <ac:graphicFrameMkLst>
            <pc:docMk/>
            <pc:sldMk cId="3099977044" sldId="266"/>
            <ac:graphicFrameMk id="8" creationId="{1C96B2B4-EF35-176A-E710-05E59BB6D31D}"/>
          </ac:graphicFrameMkLst>
        </pc:graphicFrameChg>
        <pc:picChg chg="add del mod ord">
          <ac:chgData name="saherpst@iu.edu" userId="S::urn:spo:guest#saherpst@iu.edu::" providerId="AD" clId="Web-{507B6452-91AE-20D3-D06A-EE135A6122D5}" dt="2023-10-30T15:09:47.217" v="249"/>
          <ac:picMkLst>
            <pc:docMk/>
            <pc:sldMk cId="3099977044" sldId="266"/>
            <ac:picMk id="4" creationId="{8BA40332-9793-CE35-57B6-5C76BCB87AF2}"/>
          </ac:picMkLst>
        </pc:picChg>
      </pc:sldChg>
      <pc:sldChg chg="addSp delSp modSp">
        <pc:chgData name="saherpst@iu.edu" userId="S::urn:spo:guest#saherpst@iu.edu::" providerId="AD" clId="Web-{507B6452-91AE-20D3-D06A-EE135A6122D5}" dt="2023-10-30T15:14:17.724" v="286"/>
        <pc:sldMkLst>
          <pc:docMk/>
          <pc:sldMk cId="700812247" sldId="267"/>
        </pc:sldMkLst>
        <pc:spChg chg="del mod">
          <ac:chgData name="saherpst@iu.edu" userId="S::urn:spo:guest#saherpst@iu.edu::" providerId="AD" clId="Web-{507B6452-91AE-20D3-D06A-EE135A6122D5}" dt="2023-10-30T15:11:56.283" v="258"/>
          <ac:spMkLst>
            <pc:docMk/>
            <pc:sldMk cId="700812247" sldId="267"/>
            <ac:spMk id="3" creationId="{3B1BBA48-94CA-963A-5026-2A583A6C9A89}"/>
          </ac:spMkLst>
        </pc:spChg>
        <pc:spChg chg="add del mod">
          <ac:chgData name="saherpst@iu.edu" userId="S::urn:spo:guest#saherpst@iu.edu::" providerId="AD" clId="Web-{507B6452-91AE-20D3-D06A-EE135A6122D5}" dt="2023-10-30T15:12:05.486" v="260"/>
          <ac:spMkLst>
            <pc:docMk/>
            <pc:sldMk cId="700812247" sldId="267"/>
            <ac:spMk id="6" creationId="{AC8B945F-F5CB-E250-F2BF-763A9BDA4881}"/>
          </ac:spMkLst>
        </pc:spChg>
        <pc:graphicFrameChg chg="add mod modGraphic">
          <ac:chgData name="saherpst@iu.edu" userId="S::urn:spo:guest#saherpst@iu.edu::" providerId="AD" clId="Web-{507B6452-91AE-20D3-D06A-EE135A6122D5}" dt="2023-10-30T15:14:03.708" v="285" actId="1076"/>
          <ac:graphicFrameMkLst>
            <pc:docMk/>
            <pc:sldMk cId="700812247" sldId="267"/>
            <ac:graphicFrameMk id="8" creationId="{2292664B-D40D-FD28-60F4-156C5321ED62}"/>
          </ac:graphicFrameMkLst>
        </pc:graphicFrameChg>
        <pc:graphicFrameChg chg="add mod modGraphic">
          <ac:chgData name="saherpst@iu.edu" userId="S::urn:spo:guest#saherpst@iu.edu::" providerId="AD" clId="Web-{507B6452-91AE-20D3-D06A-EE135A6122D5}" dt="2023-10-30T15:14:17.724" v="286"/>
          <ac:graphicFrameMkLst>
            <pc:docMk/>
            <pc:sldMk cId="700812247" sldId="267"/>
            <ac:graphicFrameMk id="10" creationId="{1B8F0513-0595-DD95-565F-B3AEF1F328D9}"/>
          </ac:graphicFrameMkLst>
        </pc:graphicFrameChg>
        <pc:picChg chg="add del mod ord">
          <ac:chgData name="saherpst@iu.edu" userId="S::urn:spo:guest#saherpst@iu.edu::" providerId="AD" clId="Web-{507B6452-91AE-20D3-D06A-EE135A6122D5}" dt="2023-10-30T15:11:57.908" v="259"/>
          <ac:picMkLst>
            <pc:docMk/>
            <pc:sldMk cId="700812247" sldId="267"/>
            <ac:picMk id="4" creationId="{CABA4409-1B44-E0EF-CCE8-9BCC038FD23B}"/>
          </ac:picMkLst>
        </pc:picChg>
      </pc:sldChg>
      <pc:sldChg chg="delSp">
        <pc:chgData name="saherpst@iu.edu" userId="S::urn:spo:guest#saherpst@iu.edu::" providerId="AD" clId="Web-{507B6452-91AE-20D3-D06A-EE135A6122D5}" dt="2023-10-30T16:12:38.352" v="498"/>
        <pc:sldMkLst>
          <pc:docMk/>
          <pc:sldMk cId="959028722" sldId="270"/>
        </pc:sldMkLst>
        <pc:spChg chg="del">
          <ac:chgData name="saherpst@iu.edu" userId="S::urn:spo:guest#saherpst@iu.edu::" providerId="AD" clId="Web-{507B6452-91AE-20D3-D06A-EE135A6122D5}" dt="2023-10-30T16:12:38.352" v="498"/>
          <ac:spMkLst>
            <pc:docMk/>
            <pc:sldMk cId="959028722" sldId="270"/>
            <ac:spMk id="3" creationId="{03B68FB6-05DE-5804-F31B-CFD6C93D1C65}"/>
          </ac:spMkLst>
        </pc:spChg>
      </pc:sldChg>
      <pc:sldChg chg="ord">
        <pc:chgData name="saherpst@iu.edu" userId="S::urn:spo:guest#saherpst@iu.edu::" providerId="AD" clId="Web-{507B6452-91AE-20D3-D06A-EE135A6122D5}" dt="2023-10-30T16:14:09.260" v="499"/>
        <pc:sldMkLst>
          <pc:docMk/>
          <pc:sldMk cId="2121721813" sldId="272"/>
        </pc:sldMkLst>
      </pc:sldChg>
      <pc:sldChg chg="modCm">
        <pc:chgData name="saherpst@iu.edu" userId="S::urn:spo:guest#saherpst@iu.edu::" providerId="AD" clId="Web-{507B6452-91AE-20D3-D06A-EE135A6122D5}" dt="2023-10-30T15:15:02.725" v="288"/>
        <pc:sldMkLst>
          <pc:docMk/>
          <pc:sldMk cId="2578413687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herpst@iu.edu" userId="S::urn:spo:guest#saherpst@iu.edu::" providerId="AD" clId="Web-{507B6452-91AE-20D3-D06A-EE135A6122D5}" dt="2023-10-30T15:15:02.725" v="288"/>
              <pc2:cmMkLst xmlns:pc2="http://schemas.microsoft.com/office/powerpoint/2019/9/main/command">
                <pc:docMk/>
                <pc:sldMk cId="2578413687" sldId="273"/>
                <pc2:cmMk id="{A8755D72-F5B5-4469-ADA2-061CFA5B1096}"/>
              </pc2:cmMkLst>
              <pc226:cmRplyChg chg="add">
                <pc226:chgData name="saherpst@iu.edu" userId="S::urn:spo:guest#saherpst@iu.edu::" providerId="AD" clId="Web-{507B6452-91AE-20D3-D06A-EE135A6122D5}" dt="2023-10-30T15:15:02.725" v="288"/>
                <pc2:cmRplyMkLst xmlns:pc2="http://schemas.microsoft.com/office/powerpoint/2019/9/main/command">
                  <pc:docMk/>
                  <pc:sldMk cId="2578413687" sldId="273"/>
                  <pc2:cmMk id="{A8755D72-F5B5-4469-ADA2-061CFA5B1096}"/>
                  <pc2:cmRplyMk id="{D8C1B8CE-0D42-4173-8C1E-5D1A0FC278DA}"/>
                </pc2:cmRplyMkLst>
              </pc226:cmRplyChg>
            </pc226:cmChg>
          </p:ext>
        </pc:extLst>
      </pc:sldChg>
      <pc:sldChg chg="modSp add replId">
        <pc:chgData name="saherpst@iu.edu" userId="S::urn:spo:guest#saherpst@iu.edu::" providerId="AD" clId="Web-{507B6452-91AE-20D3-D06A-EE135A6122D5}" dt="2023-10-30T16:11:24.725" v="497" actId="20577"/>
        <pc:sldMkLst>
          <pc:docMk/>
          <pc:sldMk cId="746917893" sldId="274"/>
        </pc:sldMkLst>
        <pc:spChg chg="mod">
          <ac:chgData name="saherpst@iu.edu" userId="S::urn:spo:guest#saherpst@iu.edu::" providerId="AD" clId="Web-{507B6452-91AE-20D3-D06A-EE135A6122D5}" dt="2023-10-30T15:02:34.457" v="185" actId="20577"/>
          <ac:spMkLst>
            <pc:docMk/>
            <pc:sldMk cId="746917893" sldId="274"/>
            <ac:spMk id="2" creationId="{F2837FCD-E0DB-C26E-CAE2-CF4FA42D1476}"/>
          </ac:spMkLst>
        </pc:spChg>
        <pc:spChg chg="mod">
          <ac:chgData name="saherpst@iu.edu" userId="S::urn:spo:guest#saherpst@iu.edu::" providerId="AD" clId="Web-{507B6452-91AE-20D3-D06A-EE135A6122D5}" dt="2023-10-30T16:11:24.725" v="497" actId="20577"/>
          <ac:spMkLst>
            <pc:docMk/>
            <pc:sldMk cId="746917893" sldId="274"/>
            <ac:spMk id="3" creationId="{C249BFAF-A249-451E-A201-A43FF32425E8}"/>
          </ac:spMkLst>
        </pc:spChg>
      </pc:sldChg>
      <pc:sldChg chg="new del">
        <pc:chgData name="saherpst@iu.edu" userId="S::urn:spo:guest#saherpst@iu.edu::" providerId="AD" clId="Web-{507B6452-91AE-20D3-D06A-EE135A6122D5}" dt="2023-10-30T15:02:13.910" v="172"/>
        <pc:sldMkLst>
          <pc:docMk/>
          <pc:sldMk cId="1785608982" sldId="274"/>
        </pc:sldMkLst>
      </pc:sldChg>
      <pc:sldChg chg="addSp delSp modSp add replId">
        <pc:chgData name="saherpst@iu.edu" userId="S::urn:spo:guest#saherpst@iu.edu::" providerId="AD" clId="Web-{507B6452-91AE-20D3-D06A-EE135A6122D5}" dt="2023-10-30T15:54:48.202" v="395" actId="20577"/>
        <pc:sldMkLst>
          <pc:docMk/>
          <pc:sldMk cId="2959715053" sldId="275"/>
        </pc:sldMkLst>
        <pc:spChg chg="mod">
          <ac:chgData name="saherpst@iu.edu" userId="S::urn:spo:guest#saherpst@iu.edu::" providerId="AD" clId="Web-{507B6452-91AE-20D3-D06A-EE135A6122D5}" dt="2023-10-30T15:23:16.611" v="295" actId="20577"/>
          <ac:spMkLst>
            <pc:docMk/>
            <pc:sldMk cId="2959715053" sldId="275"/>
            <ac:spMk id="2" creationId="{F2837FCD-E0DB-C26E-CAE2-CF4FA42D1476}"/>
          </ac:spMkLst>
        </pc:spChg>
        <pc:spChg chg="add mod">
          <ac:chgData name="saherpst@iu.edu" userId="S::urn:spo:guest#saherpst@iu.edu::" providerId="AD" clId="Web-{507B6452-91AE-20D3-D06A-EE135A6122D5}" dt="2023-10-30T15:54:48.202" v="395" actId="20577"/>
          <ac:spMkLst>
            <pc:docMk/>
            <pc:sldMk cId="2959715053" sldId="275"/>
            <ac:spMk id="4" creationId="{16927D12-E057-5488-07D4-EE8B270F9FA0}"/>
          </ac:spMkLst>
        </pc:spChg>
        <pc:graphicFrameChg chg="del">
          <ac:chgData name="saherpst@iu.edu" userId="S::urn:spo:guest#saherpst@iu.edu::" providerId="AD" clId="Web-{507B6452-91AE-20D3-D06A-EE135A6122D5}" dt="2023-10-30T15:23:12.127" v="291"/>
          <ac:graphicFrameMkLst>
            <pc:docMk/>
            <pc:sldMk cId="2959715053" sldId="275"/>
            <ac:graphicFrameMk id="8" creationId="{1C96B2B4-EF35-176A-E710-05E59BB6D31D}"/>
          </ac:graphicFrameMkLst>
        </pc:graphicFrameChg>
      </pc:sldChg>
    </pc:docChg>
  </pc:docChgLst>
  <pc:docChgLst>
    <pc:chgData name="saherpst@iu.edu" userId="S::urn:spo:guest#saherpst@iu.edu::" providerId="AD" clId="Web-{B72B7083-F9F9-4962-5814-40803FFCB42F}"/>
    <pc:docChg chg="modSld">
      <pc:chgData name="saherpst@iu.edu" userId="S::urn:spo:guest#saherpst@iu.edu::" providerId="AD" clId="Web-{B72B7083-F9F9-4962-5814-40803FFCB42F}" dt="2023-11-02T16:04:08.152" v="1" actId="20577"/>
      <pc:docMkLst>
        <pc:docMk/>
      </pc:docMkLst>
      <pc:sldChg chg="modSp">
        <pc:chgData name="saherpst@iu.edu" userId="S::urn:spo:guest#saherpst@iu.edu::" providerId="AD" clId="Web-{B72B7083-F9F9-4962-5814-40803FFCB42F}" dt="2023-11-02T16:04:08.152" v="1" actId="20577"/>
        <pc:sldMkLst>
          <pc:docMk/>
          <pc:sldMk cId="1058249880" sldId="265"/>
        </pc:sldMkLst>
        <pc:spChg chg="mod">
          <ac:chgData name="saherpst@iu.edu" userId="S::urn:spo:guest#saherpst@iu.edu::" providerId="AD" clId="Web-{B72B7083-F9F9-4962-5814-40803FFCB42F}" dt="2023-11-02T16:04:08.152" v="1" actId="20577"/>
          <ac:spMkLst>
            <pc:docMk/>
            <pc:sldMk cId="1058249880" sldId="265"/>
            <ac:spMk id="3" creationId="{3B1BBA48-94CA-963A-5026-2A583A6C9A89}"/>
          </ac:spMkLst>
        </pc:spChg>
      </pc:sldChg>
    </pc:docChg>
  </pc:docChgLst>
  <pc:docChgLst>
    <pc:chgData name="rachel.d.levin@colorado.edu" userId="S::urn:spo:guest#rachel.d.levin@colorado.edu::" providerId="AD" clId="Web-{28F45AD6-5C26-33B5-EA30-99958FE014ED}"/>
    <pc:docChg chg="modSld">
      <pc:chgData name="rachel.d.levin@colorado.edu" userId="S::urn:spo:guest#rachel.d.levin@colorado.edu::" providerId="AD" clId="Web-{28F45AD6-5C26-33B5-EA30-99958FE014ED}" dt="2023-11-02T16:43:08.842" v="50"/>
      <pc:docMkLst>
        <pc:docMk/>
      </pc:docMkLst>
      <pc:sldChg chg="modSp">
        <pc:chgData name="rachel.d.levin@colorado.edu" userId="S::urn:spo:guest#rachel.d.levin@colorado.edu::" providerId="AD" clId="Web-{28F45AD6-5C26-33B5-EA30-99958FE014ED}" dt="2023-11-02T16:29:53.130" v="35" actId="20577"/>
        <pc:sldMkLst>
          <pc:docMk/>
          <pc:sldMk cId="3499508801" sldId="261"/>
        </pc:sldMkLst>
        <pc:spChg chg="mod">
          <ac:chgData name="rachel.d.levin@colorado.edu" userId="S::urn:spo:guest#rachel.d.levin@colorado.edu::" providerId="AD" clId="Web-{28F45AD6-5C26-33B5-EA30-99958FE014ED}" dt="2023-11-02T16:29:53.130" v="35" actId="20577"/>
          <ac:spMkLst>
            <pc:docMk/>
            <pc:sldMk cId="3499508801" sldId="261"/>
            <ac:spMk id="3" creationId="{779553DD-77DB-4719-08D3-871FD4231F64}"/>
          </ac:spMkLst>
        </pc:spChg>
      </pc:sldChg>
      <pc:sldChg chg="modCm">
        <pc:chgData name="rachel.d.levin@colorado.edu" userId="S::urn:spo:guest#rachel.d.levin@colorado.edu::" providerId="AD" clId="Web-{28F45AD6-5C26-33B5-EA30-99958FE014ED}" dt="2023-11-02T16:33:32.106" v="37"/>
        <pc:sldMkLst>
          <pc:docMk/>
          <pc:sldMk cId="868279446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achel.d.levin@colorado.edu" userId="S::urn:spo:guest#rachel.d.levin@colorado.edu::" providerId="AD" clId="Web-{28F45AD6-5C26-33B5-EA30-99958FE014ED}" dt="2023-11-02T16:33:32.106" v="37"/>
              <pc2:cmMkLst xmlns:pc2="http://schemas.microsoft.com/office/powerpoint/2019/9/main/command">
                <pc:docMk/>
                <pc:sldMk cId="868279446" sldId="262"/>
                <pc2:cmMk id="{EE0DCE93-5440-45CD-A312-62261DBCAF66}"/>
              </pc2:cmMkLst>
            </pc226:cmChg>
            <pc226:cmChg xmlns:pc226="http://schemas.microsoft.com/office/powerpoint/2022/06/main/command" chg="mod">
              <pc226:chgData name="rachel.d.levin@colorado.edu" userId="S::urn:spo:guest#rachel.d.levin@colorado.edu::" providerId="AD" clId="Web-{28F45AD6-5C26-33B5-EA30-99958FE014ED}" dt="2023-11-02T16:33:29.027" v="36"/>
              <pc2:cmMkLst xmlns:pc2="http://schemas.microsoft.com/office/powerpoint/2019/9/main/command">
                <pc:docMk/>
                <pc:sldMk cId="868279446" sldId="262"/>
                <pc2:cmMk id="{182ED1FC-2A60-47F1-AF2E-C753FAE97D0F}"/>
              </pc2:cmMkLst>
            </pc226:cmChg>
          </p:ext>
        </pc:extLst>
      </pc:sldChg>
      <pc:sldChg chg="modSp">
        <pc:chgData name="rachel.d.levin@colorado.edu" userId="S::urn:spo:guest#rachel.d.levin@colorado.edu::" providerId="AD" clId="Web-{28F45AD6-5C26-33B5-EA30-99958FE014ED}" dt="2023-11-02T16:39:12.866" v="41" actId="20577"/>
        <pc:sldMkLst>
          <pc:docMk/>
          <pc:sldMk cId="1862428419" sldId="263"/>
        </pc:sldMkLst>
        <pc:spChg chg="mod">
          <ac:chgData name="rachel.d.levin@colorado.edu" userId="S::urn:spo:guest#rachel.d.levin@colorado.edu::" providerId="AD" clId="Web-{28F45AD6-5C26-33B5-EA30-99958FE014ED}" dt="2023-11-02T16:39:12.866" v="41" actId="20577"/>
          <ac:spMkLst>
            <pc:docMk/>
            <pc:sldMk cId="1862428419" sldId="263"/>
            <ac:spMk id="3" creationId="{9776E131-DE3D-D3AA-1C1D-DE20B2570DBF}"/>
          </ac:spMkLst>
        </pc:spChg>
      </pc:sldChg>
      <pc:sldChg chg="modSp">
        <pc:chgData name="rachel.d.levin@colorado.edu" userId="S::urn:spo:guest#rachel.d.levin@colorado.edu::" providerId="AD" clId="Web-{28F45AD6-5C26-33B5-EA30-99958FE014ED}" dt="2023-11-02T16:43:08.842" v="50"/>
        <pc:sldMkLst>
          <pc:docMk/>
          <pc:sldMk cId="3099977044" sldId="266"/>
        </pc:sldMkLst>
        <pc:graphicFrameChg chg="mod modGraphic">
          <ac:chgData name="rachel.d.levin@colorado.edu" userId="S::urn:spo:guest#rachel.d.levin@colorado.edu::" providerId="AD" clId="Web-{28F45AD6-5C26-33B5-EA30-99958FE014ED}" dt="2023-11-02T16:43:08.842" v="50"/>
          <ac:graphicFrameMkLst>
            <pc:docMk/>
            <pc:sldMk cId="3099977044" sldId="266"/>
            <ac:graphicFrameMk id="8" creationId="{1C96B2B4-EF35-176A-E710-05E59BB6D31D}"/>
          </ac:graphicFrameMkLst>
        </pc:graphicFrameChg>
      </pc:sldChg>
    </pc:docChg>
  </pc:docChgLst>
  <pc:docChgLst>
    <pc:chgData name="saherpst@iu.edu" userId="S::urn:spo:guest#saherpst@iu.edu::" providerId="AD" clId="Web-{8519D9B3-2382-4DEC-A508-207834C1C47D}"/>
    <pc:docChg chg="addSld modSld">
      <pc:chgData name="saherpst@iu.edu" userId="S::urn:spo:guest#saherpst@iu.edu::" providerId="AD" clId="Web-{8519D9B3-2382-4DEC-A508-207834C1C47D}" dt="2023-11-03T18:03:55.852" v="125" actId="20577"/>
      <pc:docMkLst>
        <pc:docMk/>
      </pc:docMkLst>
      <pc:sldChg chg="modSp">
        <pc:chgData name="saherpst@iu.edu" userId="S::urn:spo:guest#saherpst@iu.edu::" providerId="AD" clId="Web-{8519D9B3-2382-4DEC-A508-207834C1C47D}" dt="2023-11-03T17:56:06.684" v="68"/>
        <pc:sldMkLst>
          <pc:docMk/>
          <pc:sldMk cId="700812247" sldId="267"/>
        </pc:sldMkLst>
        <pc:graphicFrameChg chg="mod modGraphic">
          <ac:chgData name="saherpst@iu.edu" userId="S::urn:spo:guest#saherpst@iu.edu::" providerId="AD" clId="Web-{8519D9B3-2382-4DEC-A508-207834C1C47D}" dt="2023-11-03T17:56:06.684" v="68"/>
          <ac:graphicFrameMkLst>
            <pc:docMk/>
            <pc:sldMk cId="700812247" sldId="267"/>
            <ac:graphicFrameMk id="8" creationId="{2292664B-D40D-FD28-60F4-156C5321ED62}"/>
          </ac:graphicFrameMkLst>
        </pc:graphicFrameChg>
      </pc:sldChg>
      <pc:sldChg chg="addSp delSp modSp">
        <pc:chgData name="saherpst@iu.edu" userId="S::urn:spo:guest#saherpst@iu.edu::" providerId="AD" clId="Web-{8519D9B3-2382-4DEC-A508-207834C1C47D}" dt="2023-11-03T18:02:05.193" v="79"/>
        <pc:sldMkLst>
          <pc:docMk/>
          <pc:sldMk cId="4100270837" sldId="277"/>
        </pc:sldMkLst>
        <pc:spChg chg="mod topLvl">
          <ac:chgData name="saherpst@iu.edu" userId="S::urn:spo:guest#saherpst@iu.edu::" providerId="AD" clId="Web-{8519D9B3-2382-4DEC-A508-207834C1C47D}" dt="2023-11-03T17:46:33.842" v="19" actId="14100"/>
          <ac:spMkLst>
            <pc:docMk/>
            <pc:sldMk cId="4100270837" sldId="277"/>
            <ac:spMk id="3" creationId="{A6B6F98D-8524-4555-57F1-C5FEBE3900FB}"/>
          </ac:spMkLst>
        </pc:spChg>
        <pc:spChg chg="mod topLvl">
          <ac:chgData name="saherpst@iu.edu" userId="S::urn:spo:guest#saherpst@iu.edu::" providerId="AD" clId="Web-{8519D9B3-2382-4DEC-A508-207834C1C47D}" dt="2023-11-03T17:54:02.056" v="44"/>
          <ac:spMkLst>
            <pc:docMk/>
            <pc:sldMk cId="4100270837" sldId="277"/>
            <ac:spMk id="8" creationId="{3BDFE93B-20F4-EAE0-2735-965833B30FA7}"/>
          </ac:spMkLst>
        </pc:spChg>
        <pc:spChg chg="mod topLvl">
          <ac:chgData name="saherpst@iu.edu" userId="S::urn:spo:guest#saherpst@iu.edu::" providerId="AD" clId="Web-{8519D9B3-2382-4DEC-A508-207834C1C47D}" dt="2023-11-03T17:46:23.826" v="18" actId="1076"/>
          <ac:spMkLst>
            <pc:docMk/>
            <pc:sldMk cId="4100270837" sldId="277"/>
            <ac:spMk id="9" creationId="{1BEAF4A5-3B64-AD82-57EF-77A30319CD2D}"/>
          </ac:spMkLst>
        </pc:spChg>
        <pc:spChg chg="mod topLvl">
          <ac:chgData name="saherpst@iu.edu" userId="S::urn:spo:guest#saherpst@iu.edu::" providerId="AD" clId="Web-{8519D9B3-2382-4DEC-A508-207834C1C47D}" dt="2023-11-03T17:53:04.914" v="39"/>
          <ac:spMkLst>
            <pc:docMk/>
            <pc:sldMk cId="4100270837" sldId="277"/>
            <ac:spMk id="10" creationId="{7419C49A-801A-DAE4-A55D-F79884E2C0B4}"/>
          </ac:spMkLst>
        </pc:spChg>
        <pc:spChg chg="mod topLvl">
          <ac:chgData name="saherpst@iu.edu" userId="S::urn:spo:guest#saherpst@iu.edu::" providerId="AD" clId="Web-{8519D9B3-2382-4DEC-A508-207834C1C47D}" dt="2023-11-03T17:53:07.320" v="40"/>
          <ac:spMkLst>
            <pc:docMk/>
            <pc:sldMk cId="4100270837" sldId="277"/>
            <ac:spMk id="11" creationId="{7BF846E7-758E-50F0-A4FF-25F4DDA5730F}"/>
          </ac:spMkLst>
        </pc:spChg>
        <pc:spChg chg="mod topLvl">
          <ac:chgData name="saherpst@iu.edu" userId="S::urn:spo:guest#saherpst@iu.edu::" providerId="AD" clId="Web-{8519D9B3-2382-4DEC-A508-207834C1C47D}" dt="2023-11-03T17:53:53.837" v="42"/>
          <ac:spMkLst>
            <pc:docMk/>
            <pc:sldMk cId="4100270837" sldId="277"/>
            <ac:spMk id="12" creationId="{36516D2D-CCD8-2528-5CC8-3269C3EDBC23}"/>
          </ac:spMkLst>
        </pc:spChg>
        <pc:spChg chg="mod topLvl">
          <ac:chgData name="saherpst@iu.edu" userId="S::urn:spo:guest#saherpst@iu.edu::" providerId="AD" clId="Web-{8519D9B3-2382-4DEC-A508-207834C1C47D}" dt="2023-11-03T17:53:50.993" v="41"/>
          <ac:spMkLst>
            <pc:docMk/>
            <pc:sldMk cId="4100270837" sldId="277"/>
            <ac:spMk id="13" creationId="{2659F16A-ACF5-1FA3-2684-5AC0655A632D}"/>
          </ac:spMkLst>
        </pc:spChg>
        <pc:grpChg chg="add del mod">
          <ac:chgData name="saherpst@iu.edu" userId="S::urn:spo:guest#saherpst@iu.edu::" providerId="AD" clId="Web-{8519D9B3-2382-4DEC-A508-207834C1C47D}" dt="2023-11-03T17:45:50.075" v="15"/>
          <ac:grpSpMkLst>
            <pc:docMk/>
            <pc:sldMk cId="4100270837" sldId="277"/>
            <ac:grpSpMk id="6" creationId="{3FC029E6-5EDC-A7D3-0CE7-FCE23B47632C}"/>
          </ac:grpSpMkLst>
        </pc:grpChg>
        <pc:grpChg chg="add">
          <ac:chgData name="saherpst@iu.edu" userId="S::urn:spo:guest#saherpst@iu.edu::" providerId="AD" clId="Web-{8519D9B3-2382-4DEC-A508-207834C1C47D}" dt="2023-11-03T17:46:42.623" v="21"/>
          <ac:grpSpMkLst>
            <pc:docMk/>
            <pc:sldMk cId="4100270837" sldId="277"/>
            <ac:grpSpMk id="7" creationId="{1E0C544E-1967-B0F7-9629-53F577BACC9F}"/>
          </ac:grpSpMkLst>
        </pc:grpChg>
        <pc:grpChg chg="add del mod">
          <ac:chgData name="saherpst@iu.edu" userId="S::urn:spo:guest#saherpst@iu.edu::" providerId="AD" clId="Web-{8519D9B3-2382-4DEC-A508-207834C1C47D}" dt="2023-11-03T17:53:59.368" v="43"/>
          <ac:grpSpMkLst>
            <pc:docMk/>
            <pc:sldMk cId="4100270837" sldId="277"/>
            <ac:grpSpMk id="14" creationId="{7811B09D-F4F0-E310-11E2-C17D575B811E}"/>
          </ac:grpSpMkLst>
        </pc:grpChg>
        <pc:graphicFrameChg chg="mod topLvl">
          <ac:chgData name="saherpst@iu.edu" userId="S::urn:spo:guest#saherpst@iu.edu::" providerId="AD" clId="Web-{8519D9B3-2382-4DEC-A508-207834C1C47D}" dt="2023-11-03T18:02:05.193" v="79"/>
          <ac:graphicFrameMkLst>
            <pc:docMk/>
            <pc:sldMk cId="4100270837" sldId="277"/>
            <ac:graphicFrameMk id="5" creationId="{63525B44-7E6D-50E9-5E44-2A27641BA77E}"/>
          </ac:graphicFrameMkLst>
        </pc:graphicFrameChg>
        <pc:graphicFrameChg chg="add del mod">
          <ac:chgData name="saherpst@iu.edu" userId="S::urn:spo:guest#saherpst@iu.edu::" providerId="AD" clId="Web-{8519D9B3-2382-4DEC-A508-207834C1C47D}" dt="2023-11-03T17:51:56.897" v="36"/>
          <ac:graphicFrameMkLst>
            <pc:docMk/>
            <pc:sldMk cId="4100270837" sldId="277"/>
            <ac:graphicFrameMk id="15" creationId="{070CF992-F9F7-4ACF-B595-23C9C3C946F2}"/>
          </ac:graphicFrameMkLst>
        </pc:graphicFrameChg>
      </pc:sldChg>
      <pc:sldChg chg="modSp add replId">
        <pc:chgData name="saherpst@iu.edu" userId="S::urn:spo:guest#saherpst@iu.edu::" providerId="AD" clId="Web-{8519D9B3-2382-4DEC-A508-207834C1C47D}" dt="2023-11-03T18:03:55.852" v="125" actId="20577"/>
        <pc:sldMkLst>
          <pc:docMk/>
          <pc:sldMk cId="970284209" sldId="278"/>
        </pc:sldMkLst>
        <pc:spChg chg="mod">
          <ac:chgData name="saherpst@iu.edu" userId="S::urn:spo:guest#saherpst@iu.edu::" providerId="AD" clId="Web-{8519D9B3-2382-4DEC-A508-207834C1C47D}" dt="2023-11-03T18:03:55.852" v="125" actId="20577"/>
          <ac:spMkLst>
            <pc:docMk/>
            <pc:sldMk cId="970284209" sldId="278"/>
            <ac:spMk id="2" creationId="{F2837FCD-E0DB-C26E-CAE2-CF4FA42D1476}"/>
          </ac:spMkLst>
        </pc:spChg>
        <pc:spChg chg="mod">
          <ac:chgData name="saherpst@iu.edu" userId="S::urn:spo:guest#saherpst@iu.edu::" providerId="AD" clId="Web-{8519D9B3-2382-4DEC-A508-207834C1C47D}" dt="2023-11-03T18:02:41.741" v="88"/>
          <ac:spMkLst>
            <pc:docMk/>
            <pc:sldMk cId="970284209" sldId="278"/>
            <ac:spMk id="8" creationId="{3BDFE93B-20F4-EAE0-2735-965833B30FA7}"/>
          </ac:spMkLst>
        </pc:spChg>
        <pc:spChg chg="mod">
          <ac:chgData name="saherpst@iu.edu" userId="S::urn:spo:guest#saherpst@iu.edu::" providerId="AD" clId="Web-{8519D9B3-2382-4DEC-A508-207834C1C47D}" dt="2023-11-03T18:02:37.522" v="87"/>
          <ac:spMkLst>
            <pc:docMk/>
            <pc:sldMk cId="970284209" sldId="278"/>
            <ac:spMk id="10" creationId="{7419C49A-801A-DAE4-A55D-F79884E2C0B4}"/>
          </ac:spMkLst>
        </pc:spChg>
        <pc:spChg chg="mod">
          <ac:chgData name="saherpst@iu.edu" userId="S::urn:spo:guest#saherpst@iu.edu::" providerId="AD" clId="Web-{8519D9B3-2382-4DEC-A508-207834C1C47D}" dt="2023-11-03T18:02:34.084" v="86"/>
          <ac:spMkLst>
            <pc:docMk/>
            <pc:sldMk cId="970284209" sldId="278"/>
            <ac:spMk id="11" creationId="{7BF846E7-758E-50F0-A4FF-25F4DDA5730F}"/>
          </ac:spMkLst>
        </pc:spChg>
        <pc:spChg chg="mod">
          <ac:chgData name="saherpst@iu.edu" userId="S::urn:spo:guest#saherpst@iu.edu::" providerId="AD" clId="Web-{8519D9B3-2382-4DEC-A508-207834C1C47D}" dt="2023-11-03T18:02:27.537" v="84"/>
          <ac:spMkLst>
            <pc:docMk/>
            <pc:sldMk cId="970284209" sldId="278"/>
            <ac:spMk id="13" creationId="{2659F16A-ACF5-1FA3-2684-5AC0655A632D}"/>
          </ac:spMkLst>
        </pc:spChg>
        <pc:grpChg chg="mod">
          <ac:chgData name="saherpst@iu.edu" userId="S::urn:spo:guest#saherpst@iu.edu::" providerId="AD" clId="Web-{8519D9B3-2382-4DEC-A508-207834C1C47D}" dt="2023-11-03T18:02:30.412" v="85"/>
          <ac:grpSpMkLst>
            <pc:docMk/>
            <pc:sldMk cId="970284209" sldId="278"/>
            <ac:grpSpMk id="14" creationId="{7811B09D-F4F0-E310-11E2-C17D575B811E}"/>
          </ac:grpSpMkLst>
        </pc:grpChg>
      </pc:sldChg>
    </pc:docChg>
  </pc:docChgLst>
  <pc:docChgLst>
    <pc:chgData name="rachel.d.levin@colorado.edu" userId="S::urn:spo:guest#rachel.d.levin@colorado.edu::" providerId="AD" clId="Web-{9F72B073-36AC-F00D-3758-E2560DD66D30}"/>
    <pc:docChg chg="addSld modSld sldOrd">
      <pc:chgData name="rachel.d.levin@colorado.edu" userId="S::urn:spo:guest#rachel.d.levin@colorado.edu::" providerId="AD" clId="Web-{9F72B073-36AC-F00D-3758-E2560DD66D30}" dt="2023-10-31T15:35:10.779" v="534" actId="1076"/>
      <pc:docMkLst>
        <pc:docMk/>
      </pc:docMkLst>
      <pc:sldChg chg="addSp delSp modSp">
        <pc:chgData name="rachel.d.levin@colorado.edu" userId="S::urn:spo:guest#rachel.d.levin@colorado.edu::" providerId="AD" clId="Web-{9F72B073-36AC-F00D-3758-E2560DD66D30}" dt="2023-10-30T20:19:37.321" v="380"/>
        <pc:sldMkLst>
          <pc:docMk/>
          <pc:sldMk cId="1585144594" sldId="257"/>
        </pc:sldMkLst>
        <pc:spChg chg="mod">
          <ac:chgData name="rachel.d.levin@colorado.edu" userId="S::urn:spo:guest#rachel.d.levin@colorado.edu::" providerId="AD" clId="Web-{9F72B073-36AC-F00D-3758-E2560DD66D30}" dt="2023-10-30T20:12:48.090" v="294" actId="20577"/>
          <ac:spMkLst>
            <pc:docMk/>
            <pc:sldMk cId="1585144594" sldId="257"/>
            <ac:spMk id="3" creationId="{04FC407A-D3EC-229C-940B-9547113D96B6}"/>
          </ac:spMkLst>
        </pc:spChg>
        <pc:picChg chg="add del mod modCrop">
          <ac:chgData name="rachel.d.levin@colorado.edu" userId="S::urn:spo:guest#rachel.d.levin@colorado.edu::" providerId="AD" clId="Web-{9F72B073-36AC-F00D-3758-E2560DD66D30}" dt="2023-10-30T19:37:35.717" v="143"/>
          <ac:picMkLst>
            <pc:docMk/>
            <pc:sldMk cId="1585144594" sldId="257"/>
            <ac:picMk id="4" creationId="{FAFE59C1-64E2-F136-FD2F-02C5B1F9DE72}"/>
          </ac:picMkLst>
        </pc:picChg>
        <pc:picChg chg="add mod modCrop">
          <ac:chgData name="rachel.d.levin@colorado.edu" userId="S::urn:spo:guest#rachel.d.levin@colorado.edu::" providerId="AD" clId="Web-{9F72B073-36AC-F00D-3758-E2560DD66D30}" dt="2023-10-30T20:19:37.321" v="380"/>
          <ac:picMkLst>
            <pc:docMk/>
            <pc:sldMk cId="1585144594" sldId="257"/>
            <ac:picMk id="5" creationId="{641AF10B-AEAD-600F-769E-9A1DEC52C1C1}"/>
          </ac:picMkLst>
        </pc:picChg>
      </pc:sldChg>
      <pc:sldChg chg="addSp delSp modSp">
        <pc:chgData name="rachel.d.levin@colorado.edu" userId="S::urn:spo:guest#rachel.d.levin@colorado.edu::" providerId="AD" clId="Web-{9F72B073-36AC-F00D-3758-E2560DD66D30}" dt="2023-10-30T20:19:44.493" v="382"/>
        <pc:sldMkLst>
          <pc:docMk/>
          <pc:sldMk cId="2218599732" sldId="258"/>
        </pc:sldMkLst>
        <pc:spChg chg="mod">
          <ac:chgData name="rachel.d.levin@colorado.edu" userId="S::urn:spo:guest#rachel.d.levin@colorado.edu::" providerId="AD" clId="Web-{9F72B073-36AC-F00D-3758-E2560DD66D30}" dt="2023-10-30T20:02:32.432" v="256" actId="14100"/>
          <ac:spMkLst>
            <pc:docMk/>
            <pc:sldMk cId="2218599732" sldId="258"/>
            <ac:spMk id="3" creationId="{8FC67014-A946-73D1-1D13-BF2C11EA34AE}"/>
          </ac:spMkLst>
        </pc:spChg>
        <pc:picChg chg="add del mod">
          <ac:chgData name="rachel.d.levin@colorado.edu" userId="S::urn:spo:guest#rachel.d.levin@colorado.edu::" providerId="AD" clId="Web-{9F72B073-36AC-F00D-3758-E2560DD66D30}" dt="2023-10-30T19:56:58.610" v="222"/>
          <ac:picMkLst>
            <pc:docMk/>
            <pc:sldMk cId="2218599732" sldId="258"/>
            <ac:picMk id="4" creationId="{6F56E964-44AF-8D62-001D-11B2ADBB51F1}"/>
          </ac:picMkLst>
        </pc:picChg>
        <pc:picChg chg="add del mod">
          <ac:chgData name="rachel.d.levin@colorado.edu" userId="S::urn:spo:guest#rachel.d.levin@colorado.edu::" providerId="AD" clId="Web-{9F72B073-36AC-F00D-3758-E2560DD66D30}" dt="2023-10-30T20:01:08.711" v="238"/>
          <ac:picMkLst>
            <pc:docMk/>
            <pc:sldMk cId="2218599732" sldId="258"/>
            <ac:picMk id="5" creationId="{876E394D-F075-423E-0516-00D90FB76233}"/>
          </ac:picMkLst>
        </pc:picChg>
        <pc:picChg chg="add mod">
          <ac:chgData name="rachel.d.levin@colorado.edu" userId="S::urn:spo:guest#rachel.d.levin@colorado.edu::" providerId="AD" clId="Web-{9F72B073-36AC-F00D-3758-E2560DD66D30}" dt="2023-10-30T20:19:44.493" v="382"/>
          <ac:picMkLst>
            <pc:docMk/>
            <pc:sldMk cId="2218599732" sldId="258"/>
            <ac:picMk id="6" creationId="{1003E731-D820-47E6-93EA-EBA248FA6359}"/>
          </ac:picMkLst>
        </pc:picChg>
      </pc:sldChg>
      <pc:sldChg chg="modSp modCm">
        <pc:chgData name="rachel.d.levin@colorado.edu" userId="S::urn:spo:guest#rachel.d.levin@colorado.edu::" providerId="AD" clId="Web-{9F72B073-36AC-F00D-3758-E2560DD66D30}" dt="2023-10-30T19:58:07.924" v="237" actId="20577"/>
        <pc:sldMkLst>
          <pc:docMk/>
          <pc:sldMk cId="868279446" sldId="262"/>
        </pc:sldMkLst>
        <pc:spChg chg="mod">
          <ac:chgData name="rachel.d.levin@colorado.edu" userId="S::urn:spo:guest#rachel.d.levin@colorado.edu::" providerId="AD" clId="Web-{9F72B073-36AC-F00D-3758-E2560DD66D30}" dt="2023-10-30T19:58:07.924" v="237" actId="20577"/>
          <ac:spMkLst>
            <pc:docMk/>
            <pc:sldMk cId="868279446" sldId="262"/>
            <ac:spMk id="3" creationId="{8B7DD186-3AC0-D6B5-392D-CC5BF855AB9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achel.d.levin@colorado.edu" userId="S::urn:spo:guest#rachel.d.levin@colorado.edu::" providerId="AD" clId="Web-{9F72B073-36AC-F00D-3758-E2560DD66D30}" dt="2023-10-30T19:58:07.065" v="236" actId="20577"/>
              <pc2:cmMkLst xmlns:pc2="http://schemas.microsoft.com/office/powerpoint/2019/9/main/command">
                <pc:docMk/>
                <pc:sldMk cId="868279446" sldId="262"/>
                <pc2:cmMk id="{EE0DCE93-5440-45CD-A312-62261DBCAF66}"/>
              </pc2:cmMkLst>
            </pc226:cmChg>
            <pc226:cmChg xmlns:pc226="http://schemas.microsoft.com/office/powerpoint/2022/06/main/command" chg="mod">
              <pc226:chgData name="rachel.d.levin@colorado.edu" userId="S::urn:spo:guest#rachel.d.levin@colorado.edu::" providerId="AD" clId="Web-{9F72B073-36AC-F00D-3758-E2560DD66D30}" dt="2023-10-30T19:58:07.065" v="236" actId="20577"/>
              <pc2:cmMkLst xmlns:pc2="http://schemas.microsoft.com/office/powerpoint/2019/9/main/command">
                <pc:docMk/>
                <pc:sldMk cId="868279446" sldId="262"/>
                <pc2:cmMk id="{182ED1FC-2A60-47F1-AF2E-C753FAE97D0F}"/>
              </pc2:cmMkLst>
            </pc226:cmChg>
          </p:ext>
        </pc:extLst>
      </pc:sldChg>
      <pc:sldChg chg="addSp modSp">
        <pc:chgData name="rachel.d.levin@colorado.edu" userId="S::urn:spo:guest#rachel.d.levin@colorado.edu::" providerId="AD" clId="Web-{9F72B073-36AC-F00D-3758-E2560DD66D30}" dt="2023-10-30T20:19:31.430" v="378"/>
        <pc:sldMkLst>
          <pc:docMk/>
          <pc:sldMk cId="1862428419" sldId="263"/>
        </pc:sldMkLst>
        <pc:spChg chg="mod">
          <ac:chgData name="rachel.d.levin@colorado.edu" userId="S::urn:spo:guest#rachel.d.levin@colorado.edu::" providerId="AD" clId="Web-{9F72B073-36AC-F00D-3758-E2560DD66D30}" dt="2023-10-30T19:38:24.343" v="157" actId="14100"/>
          <ac:spMkLst>
            <pc:docMk/>
            <pc:sldMk cId="1862428419" sldId="263"/>
            <ac:spMk id="2" creationId="{6C628A84-4287-378E-19F4-6D881398390F}"/>
          </ac:spMkLst>
        </pc:spChg>
        <pc:spChg chg="mod">
          <ac:chgData name="rachel.d.levin@colorado.edu" userId="S::urn:spo:guest#rachel.d.levin@colorado.edu::" providerId="AD" clId="Web-{9F72B073-36AC-F00D-3758-E2560DD66D30}" dt="2023-10-30T19:38:54.063" v="163" actId="1076"/>
          <ac:spMkLst>
            <pc:docMk/>
            <pc:sldMk cId="1862428419" sldId="263"/>
            <ac:spMk id="3" creationId="{9776E131-DE3D-D3AA-1C1D-DE20B2570DBF}"/>
          </ac:spMkLst>
        </pc:spChg>
        <pc:picChg chg="add mod modCrop">
          <ac:chgData name="rachel.d.levin@colorado.edu" userId="S::urn:spo:guest#rachel.d.levin@colorado.edu::" providerId="AD" clId="Web-{9F72B073-36AC-F00D-3758-E2560DD66D30}" dt="2023-10-30T20:19:31.430" v="378"/>
          <ac:picMkLst>
            <pc:docMk/>
            <pc:sldMk cId="1862428419" sldId="263"/>
            <ac:picMk id="4" creationId="{98757C43-A96B-31E4-95B8-29C99466CE11}"/>
          </ac:picMkLst>
        </pc:picChg>
      </pc:sldChg>
      <pc:sldChg chg="addSp modSp">
        <pc:chgData name="rachel.d.levin@colorado.edu" userId="S::urn:spo:guest#rachel.d.levin@colorado.edu::" providerId="AD" clId="Web-{9F72B073-36AC-F00D-3758-E2560DD66D30}" dt="2023-10-30T20:19:22.993" v="376"/>
        <pc:sldMkLst>
          <pc:docMk/>
          <pc:sldMk cId="1058249880" sldId="265"/>
        </pc:sldMkLst>
        <pc:picChg chg="add mod">
          <ac:chgData name="rachel.d.levin@colorado.edu" userId="S::urn:spo:guest#rachel.d.levin@colorado.edu::" providerId="AD" clId="Web-{9F72B073-36AC-F00D-3758-E2560DD66D30}" dt="2023-10-30T20:19:22.993" v="376"/>
          <ac:picMkLst>
            <pc:docMk/>
            <pc:sldMk cId="1058249880" sldId="265"/>
            <ac:picMk id="4" creationId="{C8CECFEB-4492-D244-ACC8-E4EEF04D0EDE}"/>
          </ac:picMkLst>
        </pc:picChg>
      </pc:sldChg>
      <pc:sldChg chg="addSp delSp modSp">
        <pc:chgData name="rachel.d.levin@colorado.edu" userId="S::urn:spo:guest#rachel.d.levin@colorado.edu::" providerId="AD" clId="Web-{9F72B073-36AC-F00D-3758-E2560DD66D30}" dt="2023-10-30T20:18:52.273" v="372"/>
        <pc:sldMkLst>
          <pc:docMk/>
          <pc:sldMk cId="1753098788" sldId="268"/>
        </pc:sldMkLst>
        <pc:spChg chg="mod">
          <ac:chgData name="rachel.d.levin@colorado.edu" userId="S::urn:spo:guest#rachel.d.levin@colorado.edu::" providerId="AD" clId="Web-{9F72B073-36AC-F00D-3758-E2560DD66D30}" dt="2023-10-30T20:11:08.634" v="276" actId="14100"/>
          <ac:spMkLst>
            <pc:docMk/>
            <pc:sldMk cId="1753098788" sldId="268"/>
            <ac:spMk id="3" creationId="{C249BFAF-A249-451E-A201-A43FF32425E8}"/>
          </ac:spMkLst>
        </pc:spChg>
        <pc:picChg chg="add del mod">
          <ac:chgData name="rachel.d.levin@colorado.edu" userId="S::urn:spo:guest#rachel.d.levin@colorado.edu::" providerId="AD" clId="Web-{9F72B073-36AC-F00D-3758-E2560DD66D30}" dt="2023-10-30T19:51:37.101" v="200"/>
          <ac:picMkLst>
            <pc:docMk/>
            <pc:sldMk cId="1753098788" sldId="268"/>
            <ac:picMk id="4" creationId="{C9BF2FC7-6016-2066-502F-E956BD99812E}"/>
          </ac:picMkLst>
        </pc:picChg>
        <pc:picChg chg="add del mod">
          <ac:chgData name="rachel.d.levin@colorado.edu" userId="S::urn:spo:guest#rachel.d.levin@colorado.edu::" providerId="AD" clId="Web-{9F72B073-36AC-F00D-3758-E2560DD66D30}" dt="2023-10-30T19:51:54.367" v="202"/>
          <ac:picMkLst>
            <pc:docMk/>
            <pc:sldMk cId="1753098788" sldId="268"/>
            <ac:picMk id="5" creationId="{CB0E4044-38AD-E725-B9EB-11C93ADF3845}"/>
          </ac:picMkLst>
        </pc:picChg>
        <pc:picChg chg="add del mod">
          <ac:chgData name="rachel.d.levin@colorado.edu" userId="S::urn:spo:guest#rachel.d.levin@colorado.edu::" providerId="AD" clId="Web-{9F72B073-36AC-F00D-3758-E2560DD66D30}" dt="2023-10-30T20:09:58.617" v="266"/>
          <ac:picMkLst>
            <pc:docMk/>
            <pc:sldMk cId="1753098788" sldId="268"/>
            <ac:picMk id="6" creationId="{4E9B9723-9925-EE71-32BB-4FB44C186C3A}"/>
          </ac:picMkLst>
        </pc:picChg>
        <pc:picChg chg="add mod">
          <ac:chgData name="rachel.d.levin@colorado.edu" userId="S::urn:spo:guest#rachel.d.levin@colorado.edu::" providerId="AD" clId="Web-{9F72B073-36AC-F00D-3758-E2560DD66D30}" dt="2023-10-30T20:18:52.273" v="372"/>
          <ac:picMkLst>
            <pc:docMk/>
            <pc:sldMk cId="1753098788" sldId="268"/>
            <ac:picMk id="7" creationId="{E6036DDF-84A1-F446-6963-6952ECCEDD69}"/>
          </ac:picMkLst>
        </pc:picChg>
      </pc:sldChg>
      <pc:sldChg chg="addSp delSp modSp">
        <pc:chgData name="rachel.d.levin@colorado.edu" userId="S::urn:spo:guest#rachel.d.levin@colorado.edu::" providerId="AD" clId="Web-{9F72B073-36AC-F00D-3758-E2560DD66D30}" dt="2023-10-30T20:18:25.522" v="367"/>
        <pc:sldMkLst>
          <pc:docMk/>
          <pc:sldMk cId="1254556263" sldId="269"/>
        </pc:sldMkLst>
        <pc:spChg chg="mod">
          <ac:chgData name="rachel.d.levin@colorado.edu" userId="S::urn:spo:guest#rachel.d.levin@colorado.edu::" providerId="AD" clId="Web-{9F72B073-36AC-F00D-3758-E2560DD66D30}" dt="2023-10-30T19:07:54.056" v="71" actId="20577"/>
          <ac:spMkLst>
            <pc:docMk/>
            <pc:sldMk cId="1254556263" sldId="269"/>
            <ac:spMk id="3" creationId="{C249BFAF-A249-451E-A201-A43FF32425E8}"/>
          </ac:spMkLst>
        </pc:spChg>
        <pc:picChg chg="add del mod">
          <ac:chgData name="rachel.d.levin@colorado.edu" userId="S::urn:spo:guest#rachel.d.levin@colorado.edu::" providerId="AD" clId="Web-{9F72B073-36AC-F00D-3758-E2560DD66D30}" dt="2023-10-30T19:03:13.205" v="26"/>
          <ac:picMkLst>
            <pc:docMk/>
            <pc:sldMk cId="1254556263" sldId="269"/>
            <ac:picMk id="4" creationId="{C5E24BF8-D860-48DD-66BD-2BBFEE7DBA80}"/>
          </ac:picMkLst>
        </pc:picChg>
        <pc:picChg chg="add del mod">
          <ac:chgData name="rachel.d.levin@colorado.edu" userId="S::urn:spo:guest#rachel.d.levin@colorado.edu::" providerId="AD" clId="Web-{9F72B073-36AC-F00D-3758-E2560DD66D30}" dt="2023-10-30T19:03:34.799" v="30"/>
          <ac:picMkLst>
            <pc:docMk/>
            <pc:sldMk cId="1254556263" sldId="269"/>
            <ac:picMk id="5" creationId="{E2C76234-4557-8A58-9950-C6670EA4D0C0}"/>
          </ac:picMkLst>
        </pc:picChg>
        <pc:picChg chg="add del mod">
          <ac:chgData name="rachel.d.levin@colorado.edu" userId="S::urn:spo:guest#rachel.d.levin@colorado.edu::" providerId="AD" clId="Web-{9F72B073-36AC-F00D-3758-E2560DD66D30}" dt="2023-10-30T19:03:31.861" v="29"/>
          <ac:picMkLst>
            <pc:docMk/>
            <pc:sldMk cId="1254556263" sldId="269"/>
            <ac:picMk id="6" creationId="{25A39EB9-9636-642B-CFAE-37B830E80E4E}"/>
          </ac:picMkLst>
        </pc:picChg>
        <pc:picChg chg="add mod">
          <ac:chgData name="rachel.d.levin@colorado.edu" userId="S::urn:spo:guest#rachel.d.levin@colorado.edu::" providerId="AD" clId="Web-{9F72B073-36AC-F00D-3758-E2560DD66D30}" dt="2023-10-30T20:18:25.522" v="367"/>
          <ac:picMkLst>
            <pc:docMk/>
            <pc:sldMk cId="1254556263" sldId="269"/>
            <ac:picMk id="7" creationId="{69E3C6B9-2400-2165-A68B-A305493D61F5}"/>
          </ac:picMkLst>
        </pc:picChg>
      </pc:sldChg>
      <pc:sldChg chg="addSp delSp modSp mod setBg">
        <pc:chgData name="rachel.d.levin@colorado.edu" userId="S::urn:spo:guest#rachel.d.levin@colorado.edu::" providerId="AD" clId="Web-{9F72B073-36AC-F00D-3758-E2560DD66D30}" dt="2023-10-30T20:18:08.553" v="363"/>
        <pc:sldMkLst>
          <pc:docMk/>
          <pc:sldMk cId="2121721813" sldId="272"/>
        </pc:sldMkLst>
        <pc:spChg chg="mod">
          <ac:chgData name="rachel.d.levin@colorado.edu" userId="S::urn:spo:guest#rachel.d.levin@colorado.edu::" providerId="AD" clId="Web-{9F72B073-36AC-F00D-3758-E2560DD66D30}" dt="2023-10-30T19:12:06.923" v="97" actId="14100"/>
          <ac:spMkLst>
            <pc:docMk/>
            <pc:sldMk cId="2121721813" sldId="272"/>
            <ac:spMk id="2" creationId="{F2837FCD-E0DB-C26E-CAE2-CF4FA42D1476}"/>
          </ac:spMkLst>
        </pc:spChg>
        <pc:spChg chg="mod">
          <ac:chgData name="rachel.d.levin@colorado.edu" userId="S::urn:spo:guest#rachel.d.levin@colorado.edu::" providerId="AD" clId="Web-{9F72B073-36AC-F00D-3758-E2560DD66D30}" dt="2023-10-30T19:12:04.032" v="96" actId="14100"/>
          <ac:spMkLst>
            <pc:docMk/>
            <pc:sldMk cId="2121721813" sldId="272"/>
            <ac:spMk id="3" creationId="{C249BFAF-A249-451E-A201-A43FF32425E8}"/>
          </ac:spMkLst>
        </pc:spChg>
        <pc:spChg chg="add del">
          <ac:chgData name="rachel.d.levin@colorado.edu" userId="S::urn:spo:guest#rachel.d.levin@colorado.edu::" providerId="AD" clId="Web-{9F72B073-36AC-F00D-3758-E2560DD66D30}" dt="2023-10-30T19:10:57.765" v="77"/>
          <ac:spMkLst>
            <pc:docMk/>
            <pc:sldMk cId="2121721813" sldId="272"/>
            <ac:spMk id="6" creationId="{C0763A76-9F1C-4FC5-82B7-DD475DA461B2}"/>
          </ac:spMkLst>
        </pc:spChg>
        <pc:spChg chg="add del">
          <ac:chgData name="rachel.d.levin@colorado.edu" userId="S::urn:spo:guest#rachel.d.levin@colorado.edu::" providerId="AD" clId="Web-{9F72B073-36AC-F00D-3758-E2560DD66D30}" dt="2023-10-30T19:10:57.765" v="77"/>
          <ac:spMkLst>
            <pc:docMk/>
            <pc:sldMk cId="2121721813" sldId="272"/>
            <ac:spMk id="7" creationId="{E81BF4F6-F2CF-4984-9D14-D6966D92F99F}"/>
          </ac:spMkLst>
        </pc:spChg>
        <pc:spChg chg="add del">
          <ac:chgData name="rachel.d.levin@colorado.edu" userId="S::urn:spo:guest#rachel.d.levin@colorado.edu::" providerId="AD" clId="Web-{9F72B073-36AC-F00D-3758-E2560DD66D30}" dt="2023-10-30T19:04:33.332" v="34"/>
          <ac:spMkLst>
            <pc:docMk/>
            <pc:sldMk cId="2121721813" sldId="272"/>
            <ac:spMk id="9" creationId="{F13C74B1-5B17-4795-BED0-7140497B445A}"/>
          </ac:spMkLst>
        </pc:spChg>
        <pc:spChg chg="add del">
          <ac:chgData name="rachel.d.levin@colorado.edu" userId="S::urn:spo:guest#rachel.d.levin@colorado.edu::" providerId="AD" clId="Web-{9F72B073-36AC-F00D-3758-E2560DD66D30}" dt="2023-10-30T19:11:04.171" v="79"/>
          <ac:spMkLst>
            <pc:docMk/>
            <pc:sldMk cId="2121721813" sldId="272"/>
            <ac:spMk id="10" creationId="{9F7D5CDA-D291-4307-BF55-1381FED29634}"/>
          </ac:spMkLst>
        </pc:spChg>
        <pc:spChg chg="add del">
          <ac:chgData name="rachel.d.levin@colorado.edu" userId="S::urn:spo:guest#rachel.d.levin@colorado.edu::" providerId="AD" clId="Web-{9F72B073-36AC-F00D-3758-E2560DD66D30}" dt="2023-10-30T19:04:33.332" v="34"/>
          <ac:spMkLst>
            <pc:docMk/>
            <pc:sldMk cId="2121721813" sldId="272"/>
            <ac:spMk id="11" creationId="{D4974D33-8DC5-464E-8C6D-BE58F0669C17}"/>
          </ac:spMkLst>
        </pc:spChg>
        <pc:spChg chg="add del">
          <ac:chgData name="rachel.d.levin@colorado.edu" userId="S::urn:spo:guest#rachel.d.levin@colorado.edu::" providerId="AD" clId="Web-{9F72B073-36AC-F00D-3758-E2560DD66D30}" dt="2023-10-30T19:11:07.890" v="81"/>
          <ac:spMkLst>
            <pc:docMk/>
            <pc:sldMk cId="2121721813" sldId="272"/>
            <ac:spMk id="14" creationId="{C0763A76-9F1C-4FC5-82B7-DD475DA461B2}"/>
          </ac:spMkLst>
        </pc:spChg>
        <pc:spChg chg="add del">
          <ac:chgData name="rachel.d.levin@colorado.edu" userId="S::urn:spo:guest#rachel.d.levin@colorado.edu::" providerId="AD" clId="Web-{9F72B073-36AC-F00D-3758-E2560DD66D30}" dt="2023-10-30T19:11:07.890" v="81"/>
          <ac:spMkLst>
            <pc:docMk/>
            <pc:sldMk cId="2121721813" sldId="272"/>
            <ac:spMk id="15" creationId="{E81BF4F6-F2CF-4984-9D14-D6966D92F99F}"/>
          </ac:spMkLst>
        </pc:spChg>
        <pc:picChg chg="add mod">
          <ac:chgData name="rachel.d.levin@colorado.edu" userId="S::urn:spo:guest#rachel.d.levin@colorado.edu::" providerId="AD" clId="Web-{9F72B073-36AC-F00D-3758-E2560DD66D30}" dt="2023-10-30T20:18:08.553" v="363"/>
          <ac:picMkLst>
            <pc:docMk/>
            <pc:sldMk cId="2121721813" sldId="272"/>
            <ac:picMk id="4" creationId="{7C86EAF6-B883-3182-EE25-C051F76A3507}"/>
          </ac:picMkLst>
        </pc:picChg>
        <pc:picChg chg="add del mod">
          <ac:chgData name="rachel.d.levin@colorado.edu" userId="S::urn:spo:guest#rachel.d.levin@colorado.edu::" providerId="AD" clId="Web-{9F72B073-36AC-F00D-3758-E2560DD66D30}" dt="2023-10-30T19:04:33.332" v="34"/>
          <ac:picMkLst>
            <pc:docMk/>
            <pc:sldMk cId="2121721813" sldId="272"/>
            <ac:picMk id="5" creationId="{4CBC6B24-B239-D9CA-4113-090D41F5980E}"/>
          </ac:picMkLst>
        </pc:picChg>
        <pc:picChg chg="add del">
          <ac:chgData name="rachel.d.levin@colorado.edu" userId="S::urn:spo:guest#rachel.d.levin@colorado.edu::" providerId="AD" clId="Web-{9F72B073-36AC-F00D-3758-E2560DD66D30}" dt="2023-10-30T19:10:57.765" v="77"/>
          <ac:picMkLst>
            <pc:docMk/>
            <pc:sldMk cId="2121721813" sldId="272"/>
            <ac:picMk id="8" creationId="{4C300B0D-A25E-2A67-F952-D922F92B8D07}"/>
          </ac:picMkLst>
        </pc:picChg>
        <pc:picChg chg="add del">
          <ac:chgData name="rachel.d.levin@colorado.edu" userId="S::urn:spo:guest#rachel.d.levin@colorado.edu::" providerId="AD" clId="Web-{9F72B073-36AC-F00D-3758-E2560DD66D30}" dt="2023-10-30T19:11:04.171" v="79"/>
          <ac:picMkLst>
            <pc:docMk/>
            <pc:sldMk cId="2121721813" sldId="272"/>
            <ac:picMk id="12" creationId="{4E14C62A-DBF0-5229-3F13-BF01948C1484}"/>
          </ac:picMkLst>
        </pc:picChg>
        <pc:picChg chg="add del">
          <ac:chgData name="rachel.d.levin@colorado.edu" userId="S::urn:spo:guest#rachel.d.levin@colorado.edu::" providerId="AD" clId="Web-{9F72B073-36AC-F00D-3758-E2560DD66D30}" dt="2023-10-30T19:11:07.890" v="81"/>
          <ac:picMkLst>
            <pc:docMk/>
            <pc:sldMk cId="2121721813" sldId="272"/>
            <ac:picMk id="16" creationId="{4C300B0D-A25E-2A67-F952-D922F92B8D07}"/>
          </ac:picMkLst>
        </pc:picChg>
      </pc:sldChg>
      <pc:sldChg chg="addSp modSp modCm modNotes">
        <pc:chgData name="rachel.d.levin@colorado.edu" userId="S::urn:spo:guest#rachel.d.levin@colorado.edu::" providerId="AD" clId="Web-{9F72B073-36AC-F00D-3758-E2560DD66D30}" dt="2023-10-31T15:35:10.779" v="534" actId="1076"/>
        <pc:sldMkLst>
          <pc:docMk/>
          <pc:sldMk cId="2578413687" sldId="273"/>
        </pc:sldMkLst>
        <pc:spChg chg="mod">
          <ac:chgData name="rachel.d.levin@colorado.edu" userId="S::urn:spo:guest#rachel.d.levin@colorado.edu::" providerId="AD" clId="Web-{9F72B073-36AC-F00D-3758-E2560DD66D30}" dt="2023-10-31T15:34:56.982" v="532" actId="20577"/>
          <ac:spMkLst>
            <pc:docMk/>
            <pc:sldMk cId="2578413687" sldId="273"/>
            <ac:spMk id="2" creationId="{F2837FCD-E0DB-C26E-CAE2-CF4FA42D1476}"/>
          </ac:spMkLst>
        </pc:spChg>
        <pc:spChg chg="mod">
          <ac:chgData name="rachel.d.levin@colorado.edu" userId="S::urn:spo:guest#rachel.d.levin@colorado.edu::" providerId="AD" clId="Web-{9F72B073-36AC-F00D-3758-E2560DD66D30}" dt="2023-10-30T18:54:44.893" v="16" actId="1076"/>
          <ac:spMkLst>
            <pc:docMk/>
            <pc:sldMk cId="2578413687" sldId="273"/>
            <ac:spMk id="3" creationId="{C249BFAF-A249-451E-A201-A43FF32425E8}"/>
          </ac:spMkLst>
        </pc:spChg>
        <pc:spChg chg="mod">
          <ac:chgData name="rachel.d.levin@colorado.edu" userId="S::urn:spo:guest#rachel.d.levin@colorado.edu::" providerId="AD" clId="Web-{9F72B073-36AC-F00D-3758-E2560DD66D30}" dt="2023-10-30T18:54:42.471" v="15" actId="1076"/>
          <ac:spMkLst>
            <pc:docMk/>
            <pc:sldMk cId="2578413687" sldId="273"/>
            <ac:spMk id="22" creationId="{D650E071-5749-A811-237C-AAD044F29FEA}"/>
          </ac:spMkLst>
        </pc:spChg>
        <pc:spChg chg="mod">
          <ac:chgData name="rachel.d.levin@colorado.edu" userId="S::urn:spo:guest#rachel.d.levin@colorado.edu::" providerId="AD" clId="Web-{9F72B073-36AC-F00D-3758-E2560DD66D30}" dt="2023-10-30T18:54:40.002" v="14" actId="1076"/>
          <ac:spMkLst>
            <pc:docMk/>
            <pc:sldMk cId="2578413687" sldId="273"/>
            <ac:spMk id="24" creationId="{C37584BC-8EAA-D75C-550C-815E12D550BB}"/>
          </ac:spMkLst>
        </pc:spChg>
        <pc:picChg chg="add mod">
          <ac:chgData name="rachel.d.levin@colorado.edu" userId="S::urn:spo:guest#rachel.d.levin@colorado.edu::" providerId="AD" clId="Web-{9F72B073-36AC-F00D-3758-E2560DD66D30}" dt="2023-10-31T15:35:10.779" v="534" actId="1076"/>
          <ac:picMkLst>
            <pc:docMk/>
            <pc:sldMk cId="2578413687" sldId="273"/>
            <ac:picMk id="4" creationId="{D673CFD8-81AF-3991-B2F3-ADE2A306F7B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achel.d.levin@colorado.edu" userId="S::urn:spo:guest#rachel.d.levin@colorado.edu::" providerId="AD" clId="Web-{9F72B073-36AC-F00D-3758-E2560DD66D30}" dt="2023-10-30T20:21:22.043" v="388"/>
              <pc2:cmMkLst xmlns:pc2="http://schemas.microsoft.com/office/powerpoint/2019/9/main/command">
                <pc:docMk/>
                <pc:sldMk cId="2578413687" sldId="273"/>
                <pc2:cmMk id="{A8755D72-F5B5-4469-ADA2-061CFA5B1096}"/>
              </pc2:cmMkLst>
            </pc226:cmChg>
          </p:ext>
        </pc:extLst>
      </pc:sldChg>
      <pc:sldChg chg="addSp modSp">
        <pc:chgData name="rachel.d.levin@colorado.edu" userId="S::urn:spo:guest#rachel.d.levin@colorado.edu::" providerId="AD" clId="Web-{9F72B073-36AC-F00D-3758-E2560DD66D30}" dt="2023-10-30T19:15:13.366" v="105"/>
        <pc:sldMkLst>
          <pc:docMk/>
          <pc:sldMk cId="746917893" sldId="274"/>
        </pc:sldMkLst>
        <pc:spChg chg="mod">
          <ac:chgData name="rachel.d.levin@colorado.edu" userId="S::urn:spo:guest#rachel.d.levin@colorado.edu::" providerId="AD" clId="Web-{9F72B073-36AC-F00D-3758-E2560DD66D30}" dt="2023-10-30T19:15:00.506" v="103" actId="14100"/>
          <ac:spMkLst>
            <pc:docMk/>
            <pc:sldMk cId="746917893" sldId="274"/>
            <ac:spMk id="3" creationId="{C249BFAF-A249-451E-A201-A43FF32425E8}"/>
          </ac:spMkLst>
        </pc:spChg>
        <pc:picChg chg="add mod">
          <ac:chgData name="rachel.d.levin@colorado.edu" userId="S::urn:spo:guest#rachel.d.levin@colorado.edu::" providerId="AD" clId="Web-{9F72B073-36AC-F00D-3758-E2560DD66D30}" dt="2023-10-30T19:15:13.366" v="105"/>
          <ac:picMkLst>
            <pc:docMk/>
            <pc:sldMk cId="746917893" sldId="274"/>
            <ac:picMk id="4" creationId="{BFAC543C-D848-A4F9-F304-DFDD19971754}"/>
          </ac:picMkLst>
        </pc:picChg>
      </pc:sldChg>
      <pc:sldChg chg="addSp delSp modSp">
        <pc:chgData name="rachel.d.levin@colorado.edu" userId="S::urn:spo:guest#rachel.d.levin@colorado.edu::" providerId="AD" clId="Web-{9F72B073-36AC-F00D-3758-E2560DD66D30}" dt="2023-10-30T20:19:13.914" v="374"/>
        <pc:sldMkLst>
          <pc:docMk/>
          <pc:sldMk cId="2959715053" sldId="275"/>
        </pc:sldMkLst>
        <pc:spChg chg="mod">
          <ac:chgData name="rachel.d.levin@colorado.edu" userId="S::urn:spo:guest#rachel.d.levin@colorado.edu::" providerId="AD" clId="Web-{9F72B073-36AC-F00D-3758-E2560DD66D30}" dt="2023-10-30T19:48:43.158" v="196" actId="20577"/>
          <ac:spMkLst>
            <pc:docMk/>
            <pc:sldMk cId="2959715053" sldId="275"/>
            <ac:spMk id="4" creationId="{16927D12-E057-5488-07D4-EE8B270F9FA0}"/>
          </ac:spMkLst>
        </pc:spChg>
        <pc:picChg chg="add del mod modCrop">
          <ac:chgData name="rachel.d.levin@colorado.edu" userId="S::urn:spo:guest#rachel.d.levin@colorado.edu::" providerId="AD" clId="Web-{9F72B073-36AC-F00D-3758-E2560DD66D30}" dt="2023-10-30T19:46:48.780" v="172"/>
          <ac:picMkLst>
            <pc:docMk/>
            <pc:sldMk cId="2959715053" sldId="275"/>
            <ac:picMk id="3" creationId="{778F9B30-FB14-7461-F258-C34F00C00149}"/>
          </ac:picMkLst>
        </pc:picChg>
        <pc:picChg chg="add del mod">
          <ac:chgData name="rachel.d.levin@colorado.edu" userId="S::urn:spo:guest#rachel.d.levin@colorado.edu::" providerId="AD" clId="Web-{9F72B073-36AC-F00D-3758-E2560DD66D30}" dt="2023-10-30T19:47:20.968" v="174"/>
          <ac:picMkLst>
            <pc:docMk/>
            <pc:sldMk cId="2959715053" sldId="275"/>
            <ac:picMk id="5" creationId="{D5CEA673-155F-59EA-7D40-829B7C200023}"/>
          </ac:picMkLst>
        </pc:picChg>
        <pc:picChg chg="add mod modCrop">
          <ac:chgData name="rachel.d.levin@colorado.edu" userId="S::urn:spo:guest#rachel.d.levin@colorado.edu::" providerId="AD" clId="Web-{9F72B073-36AC-F00D-3758-E2560DD66D30}" dt="2023-10-30T20:19:13.914" v="374"/>
          <ac:picMkLst>
            <pc:docMk/>
            <pc:sldMk cId="2959715053" sldId="275"/>
            <ac:picMk id="6" creationId="{FFED584F-C047-E3B6-6FFC-52434B902D27}"/>
          </ac:picMkLst>
        </pc:picChg>
      </pc:sldChg>
      <pc:sldChg chg="delSp modSp add ord replId modNotes">
        <pc:chgData name="rachel.d.levin@colorado.edu" userId="S::urn:spo:guest#rachel.d.levin@colorado.edu::" providerId="AD" clId="Web-{9F72B073-36AC-F00D-3758-E2560DD66D30}" dt="2023-10-30T20:47:34.651" v="470"/>
        <pc:sldMkLst>
          <pc:docMk/>
          <pc:sldMk cId="2221320254" sldId="276"/>
        </pc:sldMkLst>
        <pc:spChg chg="mod">
          <ac:chgData name="rachel.d.levin@colorado.edu" userId="S::urn:spo:guest#rachel.d.levin@colorado.edu::" providerId="AD" clId="Web-{9F72B073-36AC-F00D-3758-E2560DD66D30}" dt="2023-10-30T20:13:49.780" v="304" actId="20577"/>
          <ac:spMkLst>
            <pc:docMk/>
            <pc:sldMk cId="2221320254" sldId="276"/>
            <ac:spMk id="2" creationId="{6A5F97CF-2C4C-E270-7CFC-F8BB0DB2A860}"/>
          </ac:spMkLst>
        </pc:spChg>
        <pc:spChg chg="mod">
          <ac:chgData name="rachel.d.levin@colorado.edu" userId="S::urn:spo:guest#rachel.d.levin@colorado.edu::" providerId="AD" clId="Web-{9F72B073-36AC-F00D-3758-E2560DD66D30}" dt="2023-10-30T20:44:36.021" v="466" actId="20577"/>
          <ac:spMkLst>
            <pc:docMk/>
            <pc:sldMk cId="2221320254" sldId="276"/>
            <ac:spMk id="3" creationId="{3B1BBA48-94CA-963A-5026-2A583A6C9A89}"/>
          </ac:spMkLst>
        </pc:spChg>
        <pc:picChg chg="del">
          <ac:chgData name="rachel.d.levin@colorado.edu" userId="S::urn:spo:guest#rachel.d.levin@colorado.edu::" providerId="AD" clId="Web-{9F72B073-36AC-F00D-3758-E2560DD66D30}" dt="2023-10-30T20:13:53.139" v="305"/>
          <ac:picMkLst>
            <pc:docMk/>
            <pc:sldMk cId="2221320254" sldId="276"/>
            <ac:picMk id="4" creationId="{C8CECFEB-4492-D244-ACC8-E4EEF04D0EDE}"/>
          </ac:picMkLst>
        </pc:picChg>
      </pc:sldChg>
    </pc:docChg>
  </pc:docChgLst>
  <pc:docChgLst>
    <pc:chgData name="rachel.d.levin@colorado.edu" userId="S::urn:spo:guest#rachel.d.levin@colorado.edu::" providerId="AD" clId="Web-{4609FD94-29DA-D546-12CC-6E92A0955C09}"/>
    <pc:docChg chg="addSld delSld modSld sldOrd">
      <pc:chgData name="rachel.d.levin@colorado.edu" userId="S::urn:spo:guest#rachel.d.levin@colorado.edu::" providerId="AD" clId="Web-{4609FD94-29DA-D546-12CC-6E92A0955C09}" dt="2023-10-27T19:39:07.447" v="858" actId="20577"/>
      <pc:docMkLst>
        <pc:docMk/>
      </pc:docMkLst>
      <pc:sldChg chg="modSp">
        <pc:chgData name="rachel.d.levin@colorado.edu" userId="S::urn:spo:guest#rachel.d.levin@colorado.edu::" providerId="AD" clId="Web-{4609FD94-29DA-D546-12CC-6E92A0955C09}" dt="2023-10-27T19:29:55.934" v="737" actId="20577"/>
        <pc:sldMkLst>
          <pc:docMk/>
          <pc:sldMk cId="109857222" sldId="256"/>
        </pc:sldMkLst>
        <pc:spChg chg="mod">
          <ac:chgData name="rachel.d.levin@colorado.edu" userId="S::urn:spo:guest#rachel.d.levin@colorado.edu::" providerId="AD" clId="Web-{4609FD94-29DA-D546-12CC-6E92A0955C09}" dt="2023-10-27T19:29:55.934" v="737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ord">
        <pc:chgData name="rachel.d.levin@colorado.edu" userId="S::urn:spo:guest#rachel.d.levin@colorado.edu::" providerId="AD" clId="Web-{4609FD94-29DA-D546-12CC-6E92A0955C09}" dt="2023-10-27T19:30:03.263" v="738"/>
        <pc:sldMkLst>
          <pc:docMk/>
          <pc:sldMk cId="3499508801" sldId="261"/>
        </pc:sldMkLst>
      </pc:sldChg>
      <pc:sldChg chg="modSp">
        <pc:chgData name="rachel.d.levin@colorado.edu" userId="S::urn:spo:guest#rachel.d.levin@colorado.edu::" providerId="AD" clId="Web-{4609FD94-29DA-D546-12CC-6E92A0955C09}" dt="2023-10-27T19:26:32.851" v="718" actId="20577"/>
        <pc:sldMkLst>
          <pc:docMk/>
          <pc:sldMk cId="1753098788" sldId="268"/>
        </pc:sldMkLst>
        <pc:spChg chg="mod">
          <ac:chgData name="rachel.d.levin@colorado.edu" userId="S::urn:spo:guest#rachel.d.levin@colorado.edu::" providerId="AD" clId="Web-{4609FD94-29DA-D546-12CC-6E92A0955C09}" dt="2023-10-27T19:26:32.851" v="718" actId="20577"/>
          <ac:spMkLst>
            <pc:docMk/>
            <pc:sldMk cId="1753098788" sldId="268"/>
            <ac:spMk id="2" creationId="{F2837FCD-E0DB-C26E-CAE2-CF4FA42D1476}"/>
          </ac:spMkLst>
        </pc:spChg>
        <pc:spChg chg="mod">
          <ac:chgData name="rachel.d.levin@colorado.edu" userId="S::urn:spo:guest#rachel.d.levin@colorado.edu::" providerId="AD" clId="Web-{4609FD94-29DA-D546-12CC-6E92A0955C09}" dt="2023-10-27T16:20:40.355" v="479" actId="20577"/>
          <ac:spMkLst>
            <pc:docMk/>
            <pc:sldMk cId="1753098788" sldId="268"/>
            <ac:spMk id="3" creationId="{C249BFAF-A249-451E-A201-A43FF32425E8}"/>
          </ac:spMkLst>
        </pc:spChg>
      </pc:sldChg>
      <pc:sldChg chg="modSp mod ord setBg delCm modCm">
        <pc:chgData name="rachel.d.levin@colorado.edu" userId="S::urn:spo:guest#rachel.d.levin@colorado.edu::" providerId="AD" clId="Web-{4609FD94-29DA-D546-12CC-6E92A0955C09}" dt="2023-10-27T19:29:21.683" v="731"/>
        <pc:sldMkLst>
          <pc:docMk/>
          <pc:sldMk cId="1254556263" sldId="269"/>
        </pc:sldMkLst>
        <pc:spChg chg="mod">
          <ac:chgData name="rachel.d.levin@colorado.edu" userId="S::urn:spo:guest#rachel.d.levin@colorado.edu::" providerId="AD" clId="Web-{4609FD94-29DA-D546-12CC-6E92A0955C09}" dt="2023-10-27T19:27:01.196" v="725" actId="20577"/>
          <ac:spMkLst>
            <pc:docMk/>
            <pc:sldMk cId="1254556263" sldId="269"/>
            <ac:spMk id="2" creationId="{F2837FCD-E0DB-C26E-CAE2-CF4FA42D1476}"/>
          </ac:spMkLst>
        </pc:spChg>
        <pc:spChg chg="mod">
          <ac:chgData name="rachel.d.levin@colorado.edu" userId="S::urn:spo:guest#rachel.d.levin@colorado.edu::" providerId="AD" clId="Web-{4609FD94-29DA-D546-12CC-6E92A0955C09}" dt="2023-10-27T19:29:16.277" v="730" actId="20577"/>
          <ac:spMkLst>
            <pc:docMk/>
            <pc:sldMk cId="1254556263" sldId="269"/>
            <ac:spMk id="3" creationId="{C249BFAF-A249-451E-A201-A43FF32425E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achel.d.levin@colorado.edu" userId="S::urn:spo:guest#rachel.d.levin@colorado.edu::" providerId="AD" clId="Web-{4609FD94-29DA-D546-12CC-6E92A0955C09}" dt="2023-10-27T19:29:21.683" v="731"/>
              <pc2:cmMkLst xmlns:pc2="http://schemas.microsoft.com/office/powerpoint/2019/9/main/command">
                <pc:docMk/>
                <pc:sldMk cId="1254556263" sldId="269"/>
                <pc2:cmMk id="{E70929E8-EEF0-45DE-A3C2-BBA1464C6A23}"/>
              </pc2:cmMkLst>
              <pc226:cmRplyChg chg="add">
                <pc226:chgData name="rachel.d.levin@colorado.edu" userId="S::urn:spo:guest#rachel.d.levin@colorado.edu::" providerId="AD" clId="Web-{4609FD94-29DA-D546-12CC-6E92A0955C09}" dt="2023-10-27T19:13:15.489" v="485"/>
                <pc2:cmRplyMkLst xmlns:pc2="http://schemas.microsoft.com/office/powerpoint/2019/9/main/command">
                  <pc:docMk/>
                  <pc:sldMk cId="1254556263" sldId="269"/>
                  <pc2:cmMk id="{E70929E8-EEF0-45DE-A3C2-BBA1464C6A23}"/>
                  <pc2:cmRplyMk id="{8B4854FA-A652-437C-93CB-4BD709ACA68F}"/>
                </pc2:cmRplyMkLst>
              </pc226:cmRplyChg>
            </pc226:cmChg>
          </p:ext>
        </pc:extLst>
      </pc:sldChg>
      <pc:sldChg chg="modSp">
        <pc:chgData name="rachel.d.levin@colorado.edu" userId="S::urn:spo:guest#rachel.d.levin@colorado.edu::" providerId="AD" clId="Web-{4609FD94-29DA-D546-12CC-6E92A0955C09}" dt="2023-10-27T19:24:00.348" v="645" actId="20577"/>
        <pc:sldMkLst>
          <pc:docMk/>
          <pc:sldMk cId="3045174741" sldId="271"/>
        </pc:sldMkLst>
        <pc:spChg chg="mod">
          <ac:chgData name="rachel.d.levin@colorado.edu" userId="S::urn:spo:guest#rachel.d.levin@colorado.edu::" providerId="AD" clId="Web-{4609FD94-29DA-D546-12CC-6E92A0955C09}" dt="2023-10-27T19:24:00.348" v="645" actId="20577"/>
          <ac:spMkLst>
            <pc:docMk/>
            <pc:sldMk cId="3045174741" sldId="271"/>
            <ac:spMk id="2" creationId="{2966257D-AD29-373F-CA51-AA74BE1B07D6}"/>
          </ac:spMkLst>
        </pc:spChg>
      </pc:sldChg>
      <pc:sldChg chg="modSp add ord replId">
        <pc:chgData name="rachel.d.levin@colorado.edu" userId="S::urn:spo:guest#rachel.d.levin@colorado.edu::" providerId="AD" clId="Web-{4609FD94-29DA-D546-12CC-6E92A0955C09}" dt="2023-10-27T19:39:07.447" v="858" actId="20577"/>
        <pc:sldMkLst>
          <pc:docMk/>
          <pc:sldMk cId="2121721813" sldId="272"/>
        </pc:sldMkLst>
        <pc:spChg chg="mod">
          <ac:chgData name="rachel.d.levin@colorado.edu" userId="S::urn:spo:guest#rachel.d.levin@colorado.edu::" providerId="AD" clId="Web-{4609FD94-29DA-D546-12CC-6E92A0955C09}" dt="2023-10-27T19:36:13.193" v="780" actId="20577"/>
          <ac:spMkLst>
            <pc:docMk/>
            <pc:sldMk cId="2121721813" sldId="272"/>
            <ac:spMk id="2" creationId="{F2837FCD-E0DB-C26E-CAE2-CF4FA42D1476}"/>
          </ac:spMkLst>
        </pc:spChg>
        <pc:spChg chg="mod">
          <ac:chgData name="rachel.d.levin@colorado.edu" userId="S::urn:spo:guest#rachel.d.levin@colorado.edu::" providerId="AD" clId="Web-{4609FD94-29DA-D546-12CC-6E92A0955C09}" dt="2023-10-27T19:39:07.447" v="858" actId="20577"/>
          <ac:spMkLst>
            <pc:docMk/>
            <pc:sldMk cId="2121721813" sldId="272"/>
            <ac:spMk id="3" creationId="{C249BFAF-A249-451E-A201-A43FF32425E8}"/>
          </ac:spMkLst>
        </pc:spChg>
      </pc:sldChg>
      <pc:sldChg chg="add del replId">
        <pc:chgData name="rachel.d.levin@colorado.edu" userId="S::urn:spo:guest#rachel.d.levin@colorado.edu::" providerId="AD" clId="Web-{4609FD94-29DA-D546-12CC-6E92A0955C09}" dt="2023-10-27T16:26:14.960" v="483"/>
        <pc:sldMkLst>
          <pc:docMk/>
          <pc:sldMk cId="1430819662" sldId="273"/>
        </pc:sldMkLst>
      </pc:sldChg>
      <pc:sldChg chg="addSp delSp modSp add mod replId setBg addCm">
        <pc:chgData name="rachel.d.levin@colorado.edu" userId="S::urn:spo:guest#rachel.d.levin@colorado.edu::" providerId="AD" clId="Web-{4609FD94-29DA-D546-12CC-6E92A0955C09}" dt="2023-10-27T19:29:27.199" v="732"/>
        <pc:sldMkLst>
          <pc:docMk/>
          <pc:sldMk cId="2578413687" sldId="273"/>
        </pc:sldMkLst>
        <pc:spChg chg="mod">
          <ac:chgData name="rachel.d.levin@colorado.edu" userId="S::urn:spo:guest#rachel.d.levin@colorado.edu::" providerId="AD" clId="Web-{4609FD94-29DA-D546-12CC-6E92A0955C09}" dt="2023-10-27T19:15:13.664" v="515" actId="20577"/>
          <ac:spMkLst>
            <pc:docMk/>
            <pc:sldMk cId="2578413687" sldId="273"/>
            <ac:spMk id="2" creationId="{F2837FCD-E0DB-C26E-CAE2-CF4FA42D1476}"/>
          </ac:spMkLst>
        </pc:spChg>
        <pc:spChg chg="add del mod">
          <ac:chgData name="rachel.d.levin@colorado.edu" userId="S::urn:spo:guest#rachel.d.levin@colorado.edu::" providerId="AD" clId="Web-{4609FD94-29DA-D546-12CC-6E92A0955C09}" dt="2023-10-27T19:23:30.207" v="642" actId="1076"/>
          <ac:spMkLst>
            <pc:docMk/>
            <pc:sldMk cId="2578413687" sldId="273"/>
            <ac:spMk id="3" creationId="{C249BFAF-A249-451E-A201-A43FF32425E8}"/>
          </ac:spMkLst>
        </pc:spChg>
        <pc:spChg chg="add del">
          <ac:chgData name="rachel.d.levin@colorado.edu" userId="S::urn:spo:guest#rachel.d.levin@colorado.edu::" providerId="AD" clId="Web-{4609FD94-29DA-D546-12CC-6E92A0955C09}" dt="2023-10-27T19:14:59.179" v="510"/>
          <ac:spMkLst>
            <pc:docMk/>
            <pc:sldMk cId="2578413687" sldId="273"/>
            <ac:spMk id="9" creationId="{2E442304-DDBD-4F7B-8017-36BCC863FB40}"/>
          </ac:spMkLst>
        </pc:spChg>
        <pc:spChg chg="add del">
          <ac:chgData name="rachel.d.levin@colorado.edu" userId="S::urn:spo:guest#rachel.d.levin@colorado.edu::" providerId="AD" clId="Web-{4609FD94-29DA-D546-12CC-6E92A0955C09}" dt="2023-10-27T19:14:59.179" v="510"/>
          <ac:spMkLst>
            <pc:docMk/>
            <pc:sldMk cId="2578413687" sldId="273"/>
            <ac:spMk id="11" creationId="{5E107275-3853-46FD-A241-DE4355A42675}"/>
          </ac:spMkLst>
        </pc:spChg>
        <pc:spChg chg="add mod">
          <ac:chgData name="rachel.d.levin@colorado.edu" userId="S::urn:spo:guest#rachel.d.levin@colorado.edu::" providerId="AD" clId="Web-{4609FD94-29DA-D546-12CC-6E92A0955C09}" dt="2023-10-27T19:23:30.207" v="643" actId="1076"/>
          <ac:spMkLst>
            <pc:docMk/>
            <pc:sldMk cId="2578413687" sldId="273"/>
            <ac:spMk id="22" creationId="{D650E071-5749-A811-237C-AAD044F29FEA}"/>
          </ac:spMkLst>
        </pc:spChg>
        <pc:spChg chg="add mod">
          <ac:chgData name="rachel.d.levin@colorado.edu" userId="S::urn:spo:guest#rachel.d.levin@colorado.edu::" providerId="AD" clId="Web-{4609FD94-29DA-D546-12CC-6E92A0955C09}" dt="2023-10-27T19:23:30.207" v="644" actId="1076"/>
          <ac:spMkLst>
            <pc:docMk/>
            <pc:sldMk cId="2578413687" sldId="273"/>
            <ac:spMk id="24" creationId="{C37584BC-8EAA-D75C-550C-815E12D550BB}"/>
          </ac:spMkLst>
        </pc:spChg>
        <pc:graphicFrameChg chg="add del">
          <ac:chgData name="rachel.d.levin@colorado.edu" userId="S::urn:spo:guest#rachel.d.levin@colorado.edu::" providerId="AD" clId="Web-{4609FD94-29DA-D546-12CC-6E92A0955C09}" dt="2023-10-27T19:14:59.179" v="510"/>
          <ac:graphicFrameMkLst>
            <pc:docMk/>
            <pc:sldMk cId="2578413687" sldId="273"/>
            <ac:graphicFrameMk id="5" creationId="{D55FCACE-23D1-534F-78D8-AA07AB06220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chel.d.levin@colorado.edu" userId="S::urn:spo:guest#rachel.d.levin@colorado.edu::" providerId="AD" clId="Web-{4609FD94-29DA-D546-12CC-6E92A0955C09}" dt="2023-10-27T19:29:27.199" v="732"/>
              <pc2:cmMkLst xmlns:pc2="http://schemas.microsoft.com/office/powerpoint/2019/9/main/command">
                <pc:docMk/>
                <pc:sldMk cId="2578413687" sldId="273"/>
                <pc2:cmMk id="{A8755D72-F5B5-4469-ADA2-061CFA5B1096}"/>
              </pc2:cmMkLst>
            </pc226:cmChg>
          </p:ext>
        </pc:extLst>
      </pc:sldChg>
    </pc:docChg>
  </pc:docChgLst>
  <pc:docChgLst>
    <pc:chgData name="Stout, Annissa G.C - (acorsi)" userId="aae15533-db22-4751-b986-2bb0e5a8e0ff" providerId="ADAL" clId="{7D576B17-4E2D-4C60-816E-A292D8B2C925}"/>
    <pc:docChg chg="undo custSel addSld delSld modSld sldOrd">
      <pc:chgData name="Stout, Annissa G.C - (acorsi)" userId="aae15533-db22-4751-b986-2bb0e5a8e0ff" providerId="ADAL" clId="{7D576B17-4E2D-4C60-816E-A292D8B2C925}" dt="2023-11-03T19:09:46.680" v="4068" actId="6549"/>
      <pc:docMkLst>
        <pc:docMk/>
      </pc:docMkLst>
      <pc:sldChg chg="addSp delSp modSp mod ord modClrScheme chgLayout modNotesTx">
        <pc:chgData name="Stout, Annissa G.C - (acorsi)" userId="aae15533-db22-4751-b986-2bb0e5a8e0ff" providerId="ADAL" clId="{7D576B17-4E2D-4C60-816E-A292D8B2C925}" dt="2023-11-03T18:22:08.251" v="4052" actId="14100"/>
        <pc:sldMkLst>
          <pc:docMk/>
          <pc:sldMk cId="1585144594" sldId="257"/>
        </pc:sldMkLst>
        <pc:spChg chg="mod ord">
          <ac:chgData name="Stout, Annissa G.C - (acorsi)" userId="aae15533-db22-4751-b986-2bb0e5a8e0ff" providerId="ADAL" clId="{7D576B17-4E2D-4C60-816E-A292D8B2C925}" dt="2023-11-03T18:21:41.350" v="4046" actId="700"/>
          <ac:spMkLst>
            <pc:docMk/>
            <pc:sldMk cId="1585144594" sldId="257"/>
            <ac:spMk id="2" creationId="{2639DB80-8D9F-A943-03D8-7EF3E85F051B}"/>
          </ac:spMkLst>
        </pc:spChg>
        <pc:spChg chg="mod ord">
          <ac:chgData name="Stout, Annissa G.C - (acorsi)" userId="aae15533-db22-4751-b986-2bb0e5a8e0ff" providerId="ADAL" clId="{7D576B17-4E2D-4C60-816E-A292D8B2C925}" dt="2023-11-03T18:21:55.194" v="4050" actId="6549"/>
          <ac:spMkLst>
            <pc:docMk/>
            <pc:sldMk cId="1585144594" sldId="257"/>
            <ac:spMk id="3" creationId="{04FC407A-D3EC-229C-940B-9547113D96B6}"/>
          </ac:spMkLst>
        </pc:spChg>
        <pc:spChg chg="add del mod ord">
          <ac:chgData name="Stout, Annissa G.C - (acorsi)" userId="aae15533-db22-4751-b986-2bb0e5a8e0ff" providerId="ADAL" clId="{7D576B17-4E2D-4C60-816E-A292D8B2C925}" dt="2023-11-03T18:21:46.974" v="4048"/>
          <ac:spMkLst>
            <pc:docMk/>
            <pc:sldMk cId="1585144594" sldId="257"/>
            <ac:spMk id="4" creationId="{22345469-8F84-E350-A420-FE86C455E3A8}"/>
          </ac:spMkLst>
        </pc:spChg>
        <pc:picChg chg="del mod">
          <ac:chgData name="Stout, Annissa G.C - (acorsi)" userId="aae15533-db22-4751-b986-2bb0e5a8e0ff" providerId="ADAL" clId="{7D576B17-4E2D-4C60-816E-A292D8B2C925}" dt="2023-11-03T18:21:45.179" v="4047" actId="21"/>
          <ac:picMkLst>
            <pc:docMk/>
            <pc:sldMk cId="1585144594" sldId="257"/>
            <ac:picMk id="5" creationId="{641AF10B-AEAD-600F-769E-9A1DEC52C1C1}"/>
          </ac:picMkLst>
        </pc:picChg>
        <pc:picChg chg="add mod">
          <ac:chgData name="Stout, Annissa G.C - (acorsi)" userId="aae15533-db22-4751-b986-2bb0e5a8e0ff" providerId="ADAL" clId="{7D576B17-4E2D-4C60-816E-A292D8B2C925}" dt="2023-11-03T18:22:08.251" v="4052" actId="14100"/>
          <ac:picMkLst>
            <pc:docMk/>
            <pc:sldMk cId="1585144594" sldId="257"/>
            <ac:picMk id="6" creationId="{093C9144-3323-AB81-8604-CDA4D4335F7A}"/>
          </ac:picMkLst>
        </pc:picChg>
      </pc:sldChg>
      <pc:sldChg chg="modSp ord modNotesTx">
        <pc:chgData name="Stout, Annissa G.C - (acorsi)" userId="aae15533-db22-4751-b986-2bb0e5a8e0ff" providerId="ADAL" clId="{7D576B17-4E2D-4C60-816E-A292D8B2C925}" dt="2023-11-03T18:21:00.378" v="4041" actId="20577"/>
        <pc:sldMkLst>
          <pc:docMk/>
          <pc:sldMk cId="2218599732" sldId="258"/>
        </pc:sldMkLst>
        <pc:spChg chg="mod">
          <ac:chgData name="Stout, Annissa G.C - (acorsi)" userId="aae15533-db22-4751-b986-2bb0e5a8e0ff" providerId="ADAL" clId="{7D576B17-4E2D-4C60-816E-A292D8B2C925}" dt="2023-11-03T18:21:00.378" v="4041" actId="20577"/>
          <ac:spMkLst>
            <pc:docMk/>
            <pc:sldMk cId="2218599732" sldId="258"/>
            <ac:spMk id="3" creationId="{8FC67014-A946-73D1-1D13-BF2C11EA34AE}"/>
          </ac:spMkLst>
        </pc:spChg>
      </pc:sldChg>
      <pc:sldChg chg="modSp mod">
        <pc:chgData name="Stout, Annissa G.C - (acorsi)" userId="aae15533-db22-4751-b986-2bb0e5a8e0ff" providerId="ADAL" clId="{7D576B17-4E2D-4C60-816E-A292D8B2C925}" dt="2023-11-03T18:20:38.072" v="4038" actId="20577"/>
        <pc:sldMkLst>
          <pc:docMk/>
          <pc:sldMk cId="2835557034" sldId="259"/>
        </pc:sldMkLst>
        <pc:spChg chg="mod">
          <ac:chgData name="Stout, Annissa G.C - (acorsi)" userId="aae15533-db22-4751-b986-2bb0e5a8e0ff" providerId="ADAL" clId="{7D576B17-4E2D-4C60-816E-A292D8B2C925}" dt="2023-10-25T22:17:30.262" v="0" actId="962"/>
          <ac:spMkLst>
            <pc:docMk/>
            <pc:sldMk cId="2835557034" sldId="259"/>
            <ac:spMk id="6" creationId="{3776CA60-2E05-DD94-BFFF-3211B036BE2A}"/>
          </ac:spMkLst>
        </pc:spChg>
        <pc:spChg chg="mod">
          <ac:chgData name="Stout, Annissa G.C - (acorsi)" userId="aae15533-db22-4751-b986-2bb0e5a8e0ff" providerId="ADAL" clId="{7D576B17-4E2D-4C60-816E-A292D8B2C925}" dt="2023-11-03T18:20:38.072" v="4038" actId="20577"/>
          <ac:spMkLst>
            <pc:docMk/>
            <pc:sldMk cId="2835557034" sldId="259"/>
            <ac:spMk id="10" creationId="{EEAB4DD4-51A2-0CE5-E6DA-EDE53FF2EE38}"/>
          </ac:spMkLst>
        </pc:spChg>
      </pc:sldChg>
      <pc:sldChg chg="modSp">
        <pc:chgData name="Stout, Annissa G.C - (acorsi)" userId="aae15533-db22-4751-b986-2bb0e5a8e0ff" providerId="ADAL" clId="{7D576B17-4E2D-4C60-816E-A292D8B2C925}" dt="2023-11-03T18:20:32.449" v="4036" actId="20577"/>
        <pc:sldMkLst>
          <pc:docMk/>
          <pc:sldMk cId="2073466104" sldId="260"/>
        </pc:sldMkLst>
        <pc:spChg chg="mod">
          <ac:chgData name="Stout, Annissa G.C - (acorsi)" userId="aae15533-db22-4751-b986-2bb0e5a8e0ff" providerId="ADAL" clId="{7D576B17-4E2D-4C60-816E-A292D8B2C925}" dt="2023-11-03T18:20:32.449" v="4036" actId="20577"/>
          <ac:spMkLst>
            <pc:docMk/>
            <pc:sldMk cId="2073466104" sldId="260"/>
            <ac:spMk id="4" creationId="{B5100C3A-9DC0-F961-4EDA-5C9F3A2E1605}"/>
          </ac:spMkLst>
        </pc:spChg>
      </pc:sldChg>
      <pc:sldChg chg="modSp mod modCm modNotesTx">
        <pc:chgData name="Stout, Annissa G.C - (acorsi)" userId="aae15533-db22-4751-b986-2bb0e5a8e0ff" providerId="ADAL" clId="{7D576B17-4E2D-4C60-816E-A292D8B2C925}" dt="2023-11-03T19:09:46.680" v="4068" actId="6549"/>
        <pc:sldMkLst>
          <pc:docMk/>
          <pc:sldMk cId="868279446" sldId="262"/>
        </pc:sldMkLst>
        <pc:spChg chg="mod">
          <ac:chgData name="Stout, Annissa G.C - (acorsi)" userId="aae15533-db22-4751-b986-2bb0e5a8e0ff" providerId="ADAL" clId="{7D576B17-4E2D-4C60-816E-A292D8B2C925}" dt="2023-11-03T18:20:07.989" v="4027" actId="6549"/>
          <ac:spMkLst>
            <pc:docMk/>
            <pc:sldMk cId="868279446" sldId="262"/>
            <ac:spMk id="3" creationId="{8B7DD186-3AC0-D6B5-392D-CC5BF855AB9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out, Annissa G.C - (acorsi)" userId="aae15533-db22-4751-b986-2bb0e5a8e0ff" providerId="ADAL" clId="{7D576B17-4E2D-4C60-816E-A292D8B2C925}" dt="2023-10-30T17:07:36.708" v="3870" actId="20577"/>
              <pc2:cmMkLst xmlns:pc2="http://schemas.microsoft.com/office/powerpoint/2019/9/main/command">
                <pc:docMk/>
                <pc:sldMk cId="868279446" sldId="262"/>
                <pc2:cmMk id="{EE0DCE93-5440-45CD-A312-62261DBCAF66}"/>
              </pc2:cmMkLst>
            </pc226:cmChg>
            <pc226:cmChg xmlns:pc226="http://schemas.microsoft.com/office/powerpoint/2022/06/main/command" chg="mod">
              <pc226:chgData name="Stout, Annissa G.C - (acorsi)" userId="aae15533-db22-4751-b986-2bb0e5a8e0ff" providerId="ADAL" clId="{7D576B17-4E2D-4C60-816E-A292D8B2C925}" dt="2023-10-30T17:07:36.708" v="3870" actId="20577"/>
              <pc2:cmMkLst xmlns:pc2="http://schemas.microsoft.com/office/powerpoint/2019/9/main/command">
                <pc:docMk/>
                <pc:sldMk cId="868279446" sldId="262"/>
                <pc2:cmMk id="{182ED1FC-2A60-47F1-AF2E-C753FAE97D0F}"/>
              </pc2:cmMkLst>
            </pc226:cmChg>
          </p:ext>
        </pc:extLst>
      </pc:sldChg>
      <pc:sldChg chg="modSp mod">
        <pc:chgData name="Stout, Annissa G.C - (acorsi)" userId="aae15533-db22-4751-b986-2bb0e5a8e0ff" providerId="ADAL" clId="{7D576B17-4E2D-4C60-816E-A292D8B2C925}" dt="2023-11-02T21:07:50.179" v="4017" actId="403"/>
        <pc:sldMkLst>
          <pc:docMk/>
          <pc:sldMk cId="1058249880" sldId="265"/>
        </pc:sldMkLst>
        <pc:spChg chg="mod">
          <ac:chgData name="Stout, Annissa G.C - (acorsi)" userId="aae15533-db22-4751-b986-2bb0e5a8e0ff" providerId="ADAL" clId="{7D576B17-4E2D-4C60-816E-A292D8B2C925}" dt="2023-11-02T21:07:50.179" v="4017" actId="403"/>
          <ac:spMkLst>
            <pc:docMk/>
            <pc:sldMk cId="1058249880" sldId="265"/>
            <ac:spMk id="3" creationId="{3B1BBA48-94CA-963A-5026-2A583A6C9A89}"/>
          </ac:spMkLst>
        </pc:spChg>
      </pc:sldChg>
      <pc:sldChg chg="addSp delSp modSp mod modClrScheme chgLayout">
        <pc:chgData name="Stout, Annissa G.C - (acorsi)" userId="aae15533-db22-4751-b986-2bb0e5a8e0ff" providerId="ADAL" clId="{7D576B17-4E2D-4C60-816E-A292D8B2C925}" dt="2023-11-03T18:24:54.975" v="4067" actId="20577"/>
        <pc:sldMkLst>
          <pc:docMk/>
          <pc:sldMk cId="1753098788" sldId="268"/>
        </pc:sldMkLst>
        <pc:spChg chg="mod ord">
          <ac:chgData name="Stout, Annissa G.C - (acorsi)" userId="aae15533-db22-4751-b986-2bb0e5a8e0ff" providerId="ADAL" clId="{7D576B17-4E2D-4C60-816E-A292D8B2C925}" dt="2023-11-03T18:23:31.067" v="4053" actId="700"/>
          <ac:spMkLst>
            <pc:docMk/>
            <pc:sldMk cId="1753098788" sldId="268"/>
            <ac:spMk id="2" creationId="{F2837FCD-E0DB-C26E-CAE2-CF4FA42D1476}"/>
          </ac:spMkLst>
        </pc:spChg>
        <pc:spChg chg="del mod ord">
          <ac:chgData name="Stout, Annissa G.C - (acorsi)" userId="aae15533-db22-4751-b986-2bb0e5a8e0ff" providerId="ADAL" clId="{7D576B17-4E2D-4C60-816E-A292D8B2C925}" dt="2023-11-03T18:23:44.998" v="4058"/>
          <ac:spMkLst>
            <pc:docMk/>
            <pc:sldMk cId="1753098788" sldId="268"/>
            <ac:spMk id="3" creationId="{C249BFAF-A249-451E-A201-A43FF32425E8}"/>
          </ac:spMkLst>
        </pc:spChg>
        <pc:spChg chg="add mod ord">
          <ac:chgData name="Stout, Annissa G.C - (acorsi)" userId="aae15533-db22-4751-b986-2bb0e5a8e0ff" providerId="ADAL" clId="{7D576B17-4E2D-4C60-816E-A292D8B2C925}" dt="2023-11-03T18:24:54.975" v="4067" actId="20577"/>
          <ac:spMkLst>
            <pc:docMk/>
            <pc:sldMk cId="1753098788" sldId="268"/>
            <ac:spMk id="4" creationId="{E677CAF4-E490-7670-B4B7-96A0FC36198B}"/>
          </ac:spMkLst>
        </pc:spChg>
        <pc:picChg chg="add mod">
          <ac:chgData name="Stout, Annissa G.C - (acorsi)" userId="aae15533-db22-4751-b986-2bb0e5a8e0ff" providerId="ADAL" clId="{7D576B17-4E2D-4C60-816E-A292D8B2C925}" dt="2023-11-03T18:23:48.301" v="4059" actId="1076"/>
          <ac:picMkLst>
            <pc:docMk/>
            <pc:sldMk cId="1753098788" sldId="268"/>
            <ac:picMk id="5" creationId="{158701F1-3EFD-E919-1CF5-5CA9CDF996BE}"/>
          </ac:picMkLst>
        </pc:picChg>
        <pc:picChg chg="del mod">
          <ac:chgData name="Stout, Annissa G.C - (acorsi)" userId="aae15533-db22-4751-b986-2bb0e5a8e0ff" providerId="ADAL" clId="{7D576B17-4E2D-4C60-816E-A292D8B2C925}" dt="2023-11-03T18:23:43.396" v="4057" actId="21"/>
          <ac:picMkLst>
            <pc:docMk/>
            <pc:sldMk cId="1753098788" sldId="268"/>
            <ac:picMk id="7" creationId="{E6036DDF-84A1-F446-6963-6952ECCEDD69}"/>
          </ac:picMkLst>
        </pc:picChg>
      </pc:sldChg>
      <pc:sldChg chg="addSp delSp modSp add mod ord modClrScheme chgLayout modNotesTx">
        <pc:chgData name="Stout, Annissa G.C - (acorsi)" userId="aae15533-db22-4751-b986-2bb0e5a8e0ff" providerId="ADAL" clId="{7D576B17-4E2D-4C60-816E-A292D8B2C925}" dt="2023-10-26T18:48:43.046" v="618" actId="20577"/>
        <pc:sldMkLst>
          <pc:docMk/>
          <pc:sldMk cId="3045174741" sldId="271"/>
        </pc:sldMkLst>
        <pc:spChg chg="mod ord">
          <ac:chgData name="Stout, Annissa G.C - (acorsi)" userId="aae15533-db22-4751-b986-2bb0e5a8e0ff" providerId="ADAL" clId="{7D576B17-4E2D-4C60-816E-A292D8B2C925}" dt="2023-10-26T18:42:06.246" v="79" actId="700"/>
          <ac:spMkLst>
            <pc:docMk/>
            <pc:sldMk cId="3045174741" sldId="271"/>
            <ac:spMk id="2" creationId="{2966257D-AD29-373F-CA51-AA74BE1B07D6}"/>
          </ac:spMkLst>
        </pc:spChg>
        <pc:spChg chg="del mod ord">
          <ac:chgData name="Stout, Annissa G.C - (acorsi)" userId="aae15533-db22-4751-b986-2bb0e5a8e0ff" providerId="ADAL" clId="{7D576B17-4E2D-4C60-816E-A292D8B2C925}" dt="2023-10-26T18:42:06.246" v="79" actId="700"/>
          <ac:spMkLst>
            <pc:docMk/>
            <pc:sldMk cId="3045174741" sldId="271"/>
            <ac:spMk id="3" creationId="{8FC67014-A946-73D1-1D13-BF2C11EA34AE}"/>
          </ac:spMkLst>
        </pc:spChg>
        <pc:spChg chg="add mod ord">
          <ac:chgData name="Stout, Annissa G.C - (acorsi)" userId="aae15533-db22-4751-b986-2bb0e5a8e0ff" providerId="ADAL" clId="{7D576B17-4E2D-4C60-816E-A292D8B2C925}" dt="2023-10-26T18:42:06.246" v="79" actId="700"/>
          <ac:spMkLst>
            <pc:docMk/>
            <pc:sldMk cId="3045174741" sldId="271"/>
            <ac:spMk id="4" creationId="{656A0D65-106F-CD71-5733-C8FECC022D50}"/>
          </ac:spMkLst>
        </pc:spChg>
      </pc:sldChg>
      <pc:sldChg chg="new del">
        <pc:chgData name="Stout, Annissa G.C - (acorsi)" userId="aae15533-db22-4751-b986-2bb0e5a8e0ff" providerId="ADAL" clId="{7D576B17-4E2D-4C60-816E-A292D8B2C925}" dt="2023-10-26T18:39:42.170" v="2" actId="680"/>
        <pc:sldMkLst>
          <pc:docMk/>
          <pc:sldMk cId="4174470029" sldId="271"/>
        </pc:sldMkLst>
      </pc:sldChg>
      <pc:sldChg chg="modSp">
        <pc:chgData name="Stout, Annissa G.C - (acorsi)" userId="aae15533-db22-4751-b986-2bb0e5a8e0ff" providerId="ADAL" clId="{7D576B17-4E2D-4C60-816E-A292D8B2C925}" dt="2023-11-03T18:24:32.946" v="4065" actId="20577"/>
        <pc:sldMkLst>
          <pc:docMk/>
          <pc:sldMk cId="2121721813" sldId="272"/>
        </pc:sldMkLst>
        <pc:spChg chg="mod">
          <ac:chgData name="Stout, Annissa G.C - (acorsi)" userId="aae15533-db22-4751-b986-2bb0e5a8e0ff" providerId="ADAL" clId="{7D576B17-4E2D-4C60-816E-A292D8B2C925}" dt="2023-11-03T18:24:32.946" v="4065" actId="20577"/>
          <ac:spMkLst>
            <pc:docMk/>
            <pc:sldMk cId="2121721813" sldId="272"/>
            <ac:spMk id="3" creationId="{C249BFAF-A249-451E-A201-A43FF32425E8}"/>
          </ac:spMkLst>
        </pc:spChg>
      </pc:sldChg>
      <pc:sldChg chg="modSp">
        <pc:chgData name="Stout, Annissa G.C - (acorsi)" userId="aae15533-db22-4751-b986-2bb0e5a8e0ff" providerId="ADAL" clId="{7D576B17-4E2D-4C60-816E-A292D8B2C925}" dt="2023-11-03T18:19:09.322" v="4021" actId="6549"/>
        <pc:sldMkLst>
          <pc:docMk/>
          <pc:sldMk cId="746917893" sldId="274"/>
        </pc:sldMkLst>
        <pc:spChg chg="mod">
          <ac:chgData name="Stout, Annissa G.C - (acorsi)" userId="aae15533-db22-4751-b986-2bb0e5a8e0ff" providerId="ADAL" clId="{7D576B17-4E2D-4C60-816E-A292D8B2C925}" dt="2023-11-03T18:19:09.322" v="4021" actId="6549"/>
          <ac:spMkLst>
            <pc:docMk/>
            <pc:sldMk cId="746917893" sldId="274"/>
            <ac:spMk id="3" creationId="{C249BFAF-A249-451E-A201-A43FF32425E8}"/>
          </ac:spMkLst>
        </pc:spChg>
      </pc:sldChg>
      <pc:sldChg chg="modSp">
        <pc:chgData name="Stout, Annissa G.C - (acorsi)" userId="aae15533-db22-4751-b986-2bb0e5a8e0ff" providerId="ADAL" clId="{7D576B17-4E2D-4C60-816E-A292D8B2C925}" dt="2023-11-03T18:19:23.673" v="4024" actId="20577"/>
        <pc:sldMkLst>
          <pc:docMk/>
          <pc:sldMk cId="2959715053" sldId="275"/>
        </pc:sldMkLst>
        <pc:spChg chg="mod">
          <ac:chgData name="Stout, Annissa G.C - (acorsi)" userId="aae15533-db22-4751-b986-2bb0e5a8e0ff" providerId="ADAL" clId="{7D576B17-4E2D-4C60-816E-A292D8B2C925}" dt="2023-11-03T18:19:23.673" v="4024" actId="20577"/>
          <ac:spMkLst>
            <pc:docMk/>
            <pc:sldMk cId="2959715053" sldId="275"/>
            <ac:spMk id="4" creationId="{16927D12-E057-5488-07D4-EE8B270F9FA0}"/>
          </ac:spMkLst>
        </pc:spChg>
      </pc:sldChg>
      <pc:sldChg chg="del mod modShow">
        <pc:chgData name="Stout, Annissa G.C - (acorsi)" userId="aae15533-db22-4751-b986-2bb0e5a8e0ff" providerId="ADAL" clId="{7D576B17-4E2D-4C60-816E-A292D8B2C925}" dt="2023-11-03T18:17:20.281" v="4019" actId="2696"/>
        <pc:sldMkLst>
          <pc:docMk/>
          <pc:sldMk cId="970284209" sldId="278"/>
        </pc:sldMkLst>
      </pc:sldChg>
    </pc:docChg>
  </pc:docChgLst>
  <pc:docChgLst>
    <pc:chgData name="Stout, Annissa G.C - (acorsi)" userId="aae15533-db22-4751-b986-2bb0e5a8e0ff" providerId="ADAL" clId="{54BD73BB-13AC-44BF-ADD6-A5F82A65BE41}"/>
    <pc:docChg chg="undo custSel modSld">
      <pc:chgData name="Stout, Annissa G.C - (acorsi)" userId="aae15533-db22-4751-b986-2bb0e5a8e0ff" providerId="ADAL" clId="{54BD73BB-13AC-44BF-ADD6-A5F82A65BE41}" dt="2023-10-09T00:00:40.617" v="580"/>
      <pc:docMkLst>
        <pc:docMk/>
      </pc:docMkLst>
      <pc:sldChg chg="modSp mod modClrScheme chgLayout">
        <pc:chgData name="Stout, Annissa G.C - (acorsi)" userId="aae15533-db22-4751-b986-2bb0e5a8e0ff" providerId="ADAL" clId="{54BD73BB-13AC-44BF-ADD6-A5F82A65BE41}" dt="2023-10-07T00:01:53.975" v="7" actId="700"/>
        <pc:sldMkLst>
          <pc:docMk/>
          <pc:sldMk cId="109857222" sldId="256"/>
        </pc:sldMkLst>
        <pc:spChg chg="mod ord">
          <ac:chgData name="Stout, Annissa G.C - (acorsi)" userId="aae15533-db22-4751-b986-2bb0e5a8e0ff" providerId="ADAL" clId="{54BD73BB-13AC-44BF-ADD6-A5F82A65BE41}" dt="2023-10-07T00:01:53.975" v="7" actId="700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Stout, Annissa G.C - (acorsi)" userId="aae15533-db22-4751-b986-2bb0e5a8e0ff" providerId="ADAL" clId="{54BD73BB-13AC-44BF-ADD6-A5F82A65BE41}" dt="2023-10-07T00:01:53.975" v="7" actId="700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mod setBg delDesignElem chgLayout">
        <pc:chgData name="Stout, Annissa G.C - (acorsi)" userId="aae15533-db22-4751-b986-2bb0e5a8e0ff" providerId="ADAL" clId="{54BD73BB-13AC-44BF-ADD6-A5F82A65BE41}" dt="2023-10-08T23:58:49.709" v="570" actId="20577"/>
        <pc:sldMkLst>
          <pc:docMk/>
          <pc:sldMk cId="2835557034" sldId="259"/>
        </pc:sldMkLst>
        <pc:spChg chg="mod ord">
          <ac:chgData name="Stout, Annissa G.C - (acorsi)" userId="aae15533-db22-4751-b986-2bb0e5a8e0ff" providerId="ADAL" clId="{54BD73BB-13AC-44BF-ADD6-A5F82A65BE41}" dt="2023-10-07T00:13:35.158" v="539" actId="120"/>
          <ac:spMkLst>
            <pc:docMk/>
            <pc:sldMk cId="2835557034" sldId="259"/>
            <ac:spMk id="2" creationId="{DC9D231B-D763-1498-DA7A-E3B6299639B0}"/>
          </ac:spMkLst>
        </pc:spChg>
        <pc:spChg chg="add del mod">
          <ac:chgData name="Stout, Annissa G.C - (acorsi)" userId="aae15533-db22-4751-b986-2bb0e5a8e0ff" providerId="ADAL" clId="{54BD73BB-13AC-44BF-ADD6-A5F82A65BE41}" dt="2023-10-07T00:03:47.531" v="85"/>
          <ac:spMkLst>
            <pc:docMk/>
            <pc:sldMk cId="2835557034" sldId="259"/>
            <ac:spMk id="5" creationId="{1A87E36E-F2E9-58BA-C2B4-7CEDFC5E0490}"/>
          </ac:spMkLst>
        </pc:spChg>
        <pc:spChg chg="add del mod">
          <ac:chgData name="Stout, Annissa G.C - (acorsi)" userId="aae15533-db22-4751-b986-2bb0e5a8e0ff" providerId="ADAL" clId="{54BD73BB-13AC-44BF-ADD6-A5F82A65BE41}" dt="2023-10-08T23:58:49.709" v="570" actId="20577"/>
          <ac:spMkLst>
            <pc:docMk/>
            <pc:sldMk cId="2835557034" sldId="259"/>
            <ac:spMk id="10" creationId="{EEAB4DD4-51A2-0CE5-E6DA-EDE53FF2EE38}"/>
          </ac:spMkLst>
        </pc:spChg>
        <pc:spChg chg="add del">
          <ac:chgData name="Stout, Annissa G.C - (acorsi)" userId="aae15533-db22-4751-b986-2bb0e5a8e0ff" providerId="ADAL" clId="{54BD73BB-13AC-44BF-ADD6-A5F82A65BE41}" dt="2023-10-07T00:01:57.679" v="8" actId="700"/>
          <ac:spMkLst>
            <pc:docMk/>
            <pc:sldMk cId="2835557034" sldId="259"/>
            <ac:spMk id="11" creationId="{37C89E4B-3C9F-44B9-8B86-D9E3D112D8EC}"/>
          </ac:spMkLst>
        </pc:spChg>
        <pc:picChg chg="del mod ord">
          <ac:chgData name="Stout, Annissa G.C - (acorsi)" userId="aae15533-db22-4751-b986-2bb0e5a8e0ff" providerId="ADAL" clId="{54BD73BB-13AC-44BF-ADD6-A5F82A65BE41}" dt="2023-10-07T00:02:31.158" v="12" actId="478"/>
          <ac:picMkLst>
            <pc:docMk/>
            <pc:sldMk cId="2835557034" sldId="259"/>
            <ac:picMk id="4" creationId="{87C3145B-0AB7-34A2-F19E-05ED68E2C207}"/>
          </ac:picMkLst>
        </pc:picChg>
        <pc:picChg chg="add del mod ord">
          <ac:chgData name="Stout, Annissa G.C - (acorsi)" userId="aae15533-db22-4751-b986-2bb0e5a8e0ff" providerId="ADAL" clId="{54BD73BB-13AC-44BF-ADD6-A5F82A65BE41}" dt="2023-10-07T00:04:32.477" v="91" actId="478"/>
          <ac:picMkLst>
            <pc:docMk/>
            <pc:sldMk cId="2835557034" sldId="259"/>
            <ac:picMk id="8" creationId="{FFCD0657-A90D-9A63-356A-1866B7096EA5}"/>
          </ac:picMkLst>
        </pc:picChg>
        <pc:picChg chg="add del mod">
          <ac:chgData name="Stout, Annissa G.C - (acorsi)" userId="aae15533-db22-4751-b986-2bb0e5a8e0ff" providerId="ADAL" clId="{54BD73BB-13AC-44BF-ADD6-A5F82A65BE41}" dt="2023-10-07T00:04:39.498" v="93"/>
          <ac:picMkLst>
            <pc:docMk/>
            <pc:sldMk cId="2835557034" sldId="259"/>
            <ac:picMk id="14" creationId="{70DD2595-23B5-C59D-D1E0-CE82E4B1E5F9}"/>
          </ac:picMkLst>
        </pc:picChg>
        <pc:cxnChg chg="add del">
          <ac:chgData name="Stout, Annissa G.C - (acorsi)" userId="aae15533-db22-4751-b986-2bb0e5a8e0ff" providerId="ADAL" clId="{54BD73BB-13AC-44BF-ADD6-A5F82A65BE41}" dt="2023-10-07T00:01:57.679" v="8" actId="700"/>
          <ac:cxnSpMkLst>
            <pc:docMk/>
            <pc:sldMk cId="2835557034" sldId="259"/>
            <ac:cxnSpMk id="13" creationId="{AA2EAA10-076F-46BD-8F0F-B9A2FB77A85C}"/>
          </ac:cxnSpMkLst>
        </pc:cxnChg>
        <pc:cxnChg chg="add del">
          <ac:chgData name="Stout, Annissa G.C - (acorsi)" userId="aae15533-db22-4751-b986-2bb0e5a8e0ff" providerId="ADAL" clId="{54BD73BB-13AC-44BF-ADD6-A5F82A65BE41}" dt="2023-10-07T00:01:57.679" v="8" actId="700"/>
          <ac:cxnSpMkLst>
            <pc:docMk/>
            <pc:sldMk cId="2835557034" sldId="259"/>
            <ac:cxnSpMk id="15" creationId="{D891E407-403B-4764-86C9-33A56D3BCAA3}"/>
          </ac:cxnSpMkLst>
        </pc:cxnChg>
      </pc:sldChg>
      <pc:sldChg chg="addSp delSp modSp mod setBg">
        <pc:chgData name="Stout, Annissa G.C - (acorsi)" userId="aae15533-db22-4751-b986-2bb0e5a8e0ff" providerId="ADAL" clId="{54BD73BB-13AC-44BF-ADD6-A5F82A65BE41}" dt="2023-10-09T00:00:07.660" v="575"/>
        <pc:sldMkLst>
          <pc:docMk/>
          <pc:sldMk cId="2073466104" sldId="260"/>
        </pc:sldMkLst>
        <pc:spChg chg="add mod">
          <ac:chgData name="Stout, Annissa G.C - (acorsi)" userId="aae15533-db22-4751-b986-2bb0e5a8e0ff" providerId="ADAL" clId="{54BD73BB-13AC-44BF-ADD6-A5F82A65BE41}" dt="2023-10-08T23:59:44.958" v="571" actId="478"/>
          <ac:spMkLst>
            <pc:docMk/>
            <pc:sldMk cId="2073466104" sldId="260"/>
            <ac:spMk id="4" creationId="{B5100C3A-9DC0-F961-4EDA-5C9F3A2E1605}"/>
          </ac:spMkLst>
        </pc:spChg>
        <pc:picChg chg="del">
          <ac:chgData name="Stout, Annissa G.C - (acorsi)" userId="aae15533-db22-4751-b986-2bb0e5a8e0ff" providerId="ADAL" clId="{54BD73BB-13AC-44BF-ADD6-A5F82A65BE41}" dt="2023-10-08T23:59:44.958" v="571" actId="478"/>
          <ac:picMkLst>
            <pc:docMk/>
            <pc:sldMk cId="2073466104" sldId="260"/>
            <ac:picMk id="5" creationId="{6CC8F0F2-99E9-92A7-48E2-21BA3CF43D12}"/>
          </ac:picMkLst>
        </pc:picChg>
      </pc:sldChg>
      <pc:sldChg chg="delSp mod setBg">
        <pc:chgData name="Stout, Annissa G.C - (acorsi)" userId="aae15533-db22-4751-b986-2bb0e5a8e0ff" providerId="ADAL" clId="{54BD73BB-13AC-44BF-ADD6-A5F82A65BE41}" dt="2023-10-09T00:00:40.617" v="580"/>
        <pc:sldMkLst>
          <pc:docMk/>
          <pc:sldMk cId="3499508801" sldId="261"/>
        </pc:sldMkLst>
        <pc:picChg chg="del">
          <ac:chgData name="Stout, Annissa G.C - (acorsi)" userId="aae15533-db22-4751-b986-2bb0e5a8e0ff" providerId="ADAL" clId="{54BD73BB-13AC-44BF-ADD6-A5F82A65BE41}" dt="2023-10-09T00:00:26.383" v="576" actId="478"/>
          <ac:picMkLst>
            <pc:docMk/>
            <pc:sldMk cId="3499508801" sldId="261"/>
            <ac:picMk id="7" creationId="{2BB16DF1-75F1-5CA0-A330-39EAB2382BF9}"/>
          </ac:picMkLst>
        </pc:picChg>
      </pc:sldChg>
    </pc:docChg>
  </pc:docChgLst>
  <pc:docChgLst>
    <pc:chgData name="rachel.d.levin@colorado.edu" userId="S::urn:spo:guest#rachel.d.levin@colorado.edu::" providerId="AD" clId="Web-{AD74D89B-74A0-C7FF-38E4-240B59CDF6D6}"/>
    <pc:docChg chg="modSld">
      <pc:chgData name="rachel.d.levin@colorado.edu" userId="S::urn:spo:guest#rachel.d.levin@colorado.edu::" providerId="AD" clId="Web-{AD74D89B-74A0-C7FF-38E4-240B59CDF6D6}" dt="2023-11-03T16:39:11.406" v="341"/>
      <pc:docMkLst>
        <pc:docMk/>
      </pc:docMkLst>
      <pc:sldChg chg="modSp">
        <pc:chgData name="rachel.d.levin@colorado.edu" userId="S::urn:spo:guest#rachel.d.levin@colorado.edu::" providerId="AD" clId="Web-{AD74D89B-74A0-C7FF-38E4-240B59CDF6D6}" dt="2023-11-03T16:17:55.671" v="99"/>
        <pc:sldMkLst>
          <pc:docMk/>
          <pc:sldMk cId="109857222" sldId="256"/>
        </pc:sldMkLst>
        <pc:spChg chg="mod ord">
          <ac:chgData name="rachel.d.levin@colorado.edu" userId="S::urn:spo:guest#rachel.d.levin@colorado.edu::" providerId="AD" clId="Web-{AD74D89B-74A0-C7FF-38E4-240B59CDF6D6}" dt="2023-11-03T16:17:55.671" v="99"/>
          <ac:spMkLst>
            <pc:docMk/>
            <pc:sldMk cId="109857222" sldId="256"/>
            <ac:spMk id="2" creationId="{00000000-0000-0000-0000-000000000000}"/>
          </ac:spMkLst>
        </pc:spChg>
        <pc:spChg chg="mod ord modVis">
          <ac:chgData name="rachel.d.levin@colorado.edu" userId="S::urn:spo:guest#rachel.d.levin@colorado.edu::" providerId="AD" clId="Web-{AD74D89B-74A0-C7FF-38E4-240B59CDF6D6}" dt="2023-11-03T16:07:55.735" v="4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rachel.d.levin@colorado.edu" userId="S::urn:spo:guest#rachel.d.levin@colorado.edu::" providerId="AD" clId="Web-{AD74D89B-74A0-C7FF-38E4-240B59CDF6D6}" dt="2023-11-03T16:18:28.157" v="110"/>
        <pc:sldMkLst>
          <pc:docMk/>
          <pc:sldMk cId="1585144594" sldId="257"/>
        </pc:sldMkLst>
        <pc:spChg chg="ord">
          <ac:chgData name="rachel.d.levin@colorado.edu" userId="S::urn:spo:guest#rachel.d.levin@colorado.edu::" providerId="AD" clId="Web-{AD74D89B-74A0-C7FF-38E4-240B59CDF6D6}" dt="2023-11-03T16:18:28.157" v="110"/>
          <ac:spMkLst>
            <pc:docMk/>
            <pc:sldMk cId="1585144594" sldId="257"/>
            <ac:spMk id="2" creationId="{2639DB80-8D9F-A943-03D8-7EF3E85F051B}"/>
          </ac:spMkLst>
        </pc:spChg>
        <pc:spChg chg="ord">
          <ac:chgData name="rachel.d.levin@colorado.edu" userId="S::urn:spo:guest#rachel.d.levin@colorado.edu::" providerId="AD" clId="Web-{AD74D89B-74A0-C7FF-38E4-240B59CDF6D6}" dt="2023-11-03T16:18:26.750" v="108"/>
          <ac:spMkLst>
            <pc:docMk/>
            <pc:sldMk cId="1585144594" sldId="257"/>
            <ac:spMk id="3" creationId="{04FC407A-D3EC-229C-940B-9547113D96B6}"/>
          </ac:spMkLst>
        </pc:spChg>
        <pc:picChg chg="ord">
          <ac:chgData name="rachel.d.levin@colorado.edu" userId="S::urn:spo:guest#rachel.d.levin@colorado.edu::" providerId="AD" clId="Web-{AD74D89B-74A0-C7FF-38E4-240B59CDF6D6}" dt="2023-11-03T16:09:08.924" v="26"/>
          <ac:picMkLst>
            <pc:docMk/>
            <pc:sldMk cId="1585144594" sldId="257"/>
            <ac:picMk id="5" creationId="{641AF10B-AEAD-600F-769E-9A1DEC52C1C1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18:20.844" v="107"/>
        <pc:sldMkLst>
          <pc:docMk/>
          <pc:sldMk cId="2218599732" sldId="258"/>
        </pc:sldMkLst>
        <pc:spChg chg="ord">
          <ac:chgData name="rachel.d.levin@colorado.edu" userId="S::urn:spo:guest#rachel.d.levin@colorado.edu::" providerId="AD" clId="Web-{AD74D89B-74A0-C7FF-38E4-240B59CDF6D6}" dt="2023-11-03T16:18:20.844" v="107"/>
          <ac:spMkLst>
            <pc:docMk/>
            <pc:sldMk cId="2218599732" sldId="258"/>
            <ac:spMk id="2" creationId="{2966257D-AD29-373F-CA51-AA74BE1B07D6}"/>
          </ac:spMkLst>
        </pc:spChg>
        <pc:spChg chg="ord">
          <ac:chgData name="rachel.d.levin@colorado.edu" userId="S::urn:spo:guest#rachel.d.levin@colorado.edu::" providerId="AD" clId="Web-{AD74D89B-74A0-C7FF-38E4-240B59CDF6D6}" dt="2023-11-03T16:09:23.924" v="30"/>
          <ac:spMkLst>
            <pc:docMk/>
            <pc:sldMk cId="2218599732" sldId="258"/>
            <ac:spMk id="3" creationId="{8FC67014-A946-73D1-1D13-BF2C11EA34AE}"/>
          </ac:spMkLst>
        </pc:spChg>
        <pc:picChg chg="ord">
          <ac:chgData name="rachel.d.levin@colorado.edu" userId="S::urn:spo:guest#rachel.d.levin@colorado.edu::" providerId="AD" clId="Web-{AD74D89B-74A0-C7FF-38E4-240B59CDF6D6}" dt="2023-11-03T16:18:18.672" v="105"/>
          <ac:picMkLst>
            <pc:docMk/>
            <pc:sldMk cId="2218599732" sldId="258"/>
            <ac:picMk id="6" creationId="{1003E731-D820-47E6-93EA-EBA248FA6359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18:06.969" v="102"/>
        <pc:sldMkLst>
          <pc:docMk/>
          <pc:sldMk cId="2835557034" sldId="259"/>
        </pc:sldMkLst>
        <pc:spChg chg="mod ord">
          <ac:chgData name="rachel.d.levin@colorado.edu" userId="S::urn:spo:guest#rachel.d.levin@colorado.edu::" providerId="AD" clId="Web-{AD74D89B-74A0-C7FF-38E4-240B59CDF6D6}" dt="2023-11-03T16:18:06.969" v="102"/>
          <ac:spMkLst>
            <pc:docMk/>
            <pc:sldMk cId="2835557034" sldId="259"/>
            <ac:spMk id="2" creationId="{DC9D231B-D763-1498-DA7A-E3B6299639B0}"/>
          </ac:spMkLst>
        </pc:spChg>
        <pc:spChg chg="mod ord modVis">
          <ac:chgData name="rachel.d.levin@colorado.edu" userId="S::urn:spo:guest#rachel.d.levin@colorado.edu::" providerId="AD" clId="Web-{AD74D89B-74A0-C7FF-38E4-240B59CDF6D6}" dt="2023-11-03T16:17:57.328" v="100"/>
          <ac:spMkLst>
            <pc:docMk/>
            <pc:sldMk cId="2835557034" sldId="259"/>
            <ac:spMk id="6" creationId="{3776CA60-2E05-DD94-BFFF-3211B036BE2A}"/>
          </ac:spMkLst>
        </pc:spChg>
        <pc:spChg chg="mod ord">
          <ac:chgData name="rachel.d.levin@colorado.edu" userId="S::urn:spo:guest#rachel.d.levin@colorado.edu::" providerId="AD" clId="Web-{AD74D89B-74A0-C7FF-38E4-240B59CDF6D6}" dt="2023-11-03T16:08:27.704" v="11" actId="14100"/>
          <ac:spMkLst>
            <pc:docMk/>
            <pc:sldMk cId="2835557034" sldId="259"/>
            <ac:spMk id="10" creationId="{EEAB4DD4-51A2-0CE5-E6DA-EDE53FF2EE38}"/>
          </ac:spMkLst>
        </pc:spChg>
      </pc:sldChg>
      <pc:sldChg chg="modSp">
        <pc:chgData name="rachel.d.levin@colorado.edu" userId="S::urn:spo:guest#rachel.d.levin@colorado.edu::" providerId="AD" clId="Web-{AD74D89B-74A0-C7FF-38E4-240B59CDF6D6}" dt="2023-11-03T16:18:14.688" v="104"/>
        <pc:sldMkLst>
          <pc:docMk/>
          <pc:sldMk cId="2073466104" sldId="260"/>
        </pc:sldMkLst>
        <pc:spChg chg="ord">
          <ac:chgData name="rachel.d.levin@colorado.edu" userId="S::urn:spo:guest#rachel.d.levin@colorado.edu::" providerId="AD" clId="Web-{AD74D89B-74A0-C7FF-38E4-240B59CDF6D6}" dt="2023-11-03T16:18:14.688" v="104"/>
          <ac:spMkLst>
            <pc:docMk/>
            <pc:sldMk cId="2073466104" sldId="260"/>
            <ac:spMk id="2" creationId="{D73CC4C1-D0AF-326E-42AD-7AF44FE3AABC}"/>
          </ac:spMkLst>
        </pc:spChg>
        <pc:spChg chg="ord">
          <ac:chgData name="rachel.d.levin@colorado.edu" userId="S::urn:spo:guest#rachel.d.levin@colorado.edu::" providerId="AD" clId="Web-{AD74D89B-74A0-C7FF-38E4-240B59CDF6D6}" dt="2023-11-03T16:08:47.720" v="18"/>
          <ac:spMkLst>
            <pc:docMk/>
            <pc:sldMk cId="2073466104" sldId="260"/>
            <ac:spMk id="4" creationId="{B5100C3A-9DC0-F961-4EDA-5C9F3A2E1605}"/>
          </ac:spMkLst>
        </pc:spChg>
      </pc:sldChg>
      <pc:sldChg chg="modSp">
        <pc:chgData name="rachel.d.levin@colorado.edu" userId="S::urn:spo:guest#rachel.d.levin@colorado.edu::" providerId="AD" clId="Web-{AD74D89B-74A0-C7FF-38E4-240B59CDF6D6}" dt="2023-11-03T16:18:12.109" v="103"/>
        <pc:sldMkLst>
          <pc:docMk/>
          <pc:sldMk cId="3499508801" sldId="261"/>
        </pc:sldMkLst>
        <pc:spChg chg="ord">
          <ac:chgData name="rachel.d.levin@colorado.edu" userId="S::urn:spo:guest#rachel.d.levin@colorado.edu::" providerId="AD" clId="Web-{AD74D89B-74A0-C7FF-38E4-240B59CDF6D6}" dt="2023-11-03T16:18:12.109" v="103"/>
          <ac:spMkLst>
            <pc:docMk/>
            <pc:sldMk cId="3499508801" sldId="261"/>
            <ac:spMk id="2" creationId="{80CAEE0C-2432-32DC-7E49-BB88D7C099C2}"/>
          </ac:spMkLst>
        </pc:spChg>
        <pc:spChg chg="ord">
          <ac:chgData name="rachel.d.levin@colorado.edu" userId="S::urn:spo:guest#rachel.d.levin@colorado.edu::" providerId="AD" clId="Web-{AD74D89B-74A0-C7FF-38E4-240B59CDF6D6}" dt="2023-11-03T16:08:44.580" v="17"/>
          <ac:spMkLst>
            <pc:docMk/>
            <pc:sldMk cId="3499508801" sldId="261"/>
            <ac:spMk id="3" creationId="{779553DD-77DB-4719-08D3-871FD4231F64}"/>
          </ac:spMkLst>
        </pc:spChg>
      </pc:sldChg>
      <pc:sldChg chg="modSp">
        <pc:chgData name="rachel.d.levin@colorado.edu" userId="S::urn:spo:guest#rachel.d.levin@colorado.edu::" providerId="AD" clId="Web-{AD74D89B-74A0-C7FF-38E4-240B59CDF6D6}" dt="2023-11-03T16:18:32.266" v="111"/>
        <pc:sldMkLst>
          <pc:docMk/>
          <pc:sldMk cId="868279446" sldId="262"/>
        </pc:sldMkLst>
        <pc:spChg chg="ord">
          <ac:chgData name="rachel.d.levin@colorado.edu" userId="S::urn:spo:guest#rachel.d.levin@colorado.edu::" providerId="AD" clId="Web-{AD74D89B-74A0-C7FF-38E4-240B59CDF6D6}" dt="2023-11-03T16:18:32.266" v="111"/>
          <ac:spMkLst>
            <pc:docMk/>
            <pc:sldMk cId="868279446" sldId="262"/>
            <ac:spMk id="2" creationId="{97429294-A3CC-1FCA-BCCA-35E92ED9B6AC}"/>
          </ac:spMkLst>
        </pc:spChg>
        <pc:spChg chg="ord">
          <ac:chgData name="rachel.d.levin@colorado.edu" userId="S::urn:spo:guest#rachel.d.levin@colorado.edu::" providerId="AD" clId="Web-{AD74D89B-74A0-C7FF-38E4-240B59CDF6D6}" dt="2023-11-03T16:09:12.143" v="27"/>
          <ac:spMkLst>
            <pc:docMk/>
            <pc:sldMk cId="868279446" sldId="262"/>
            <ac:spMk id="3" creationId="{8B7DD186-3AC0-D6B5-392D-CC5BF855AB99}"/>
          </ac:spMkLst>
        </pc:spChg>
      </pc:sldChg>
      <pc:sldChg chg="modSp">
        <pc:chgData name="rachel.d.levin@colorado.edu" userId="S::urn:spo:guest#rachel.d.levin@colorado.edu::" providerId="AD" clId="Web-{AD74D89B-74A0-C7FF-38E4-240B59CDF6D6}" dt="2023-11-03T16:18:37.829" v="114"/>
        <pc:sldMkLst>
          <pc:docMk/>
          <pc:sldMk cId="1862428419" sldId="263"/>
        </pc:sldMkLst>
        <pc:spChg chg="ord">
          <ac:chgData name="rachel.d.levin@colorado.edu" userId="S::urn:spo:guest#rachel.d.levin@colorado.edu::" providerId="AD" clId="Web-{AD74D89B-74A0-C7FF-38E4-240B59CDF6D6}" dt="2023-11-03T16:18:37.829" v="114"/>
          <ac:spMkLst>
            <pc:docMk/>
            <pc:sldMk cId="1862428419" sldId="263"/>
            <ac:spMk id="2" creationId="{6C628A84-4287-378E-19F4-6D881398390F}"/>
          </ac:spMkLst>
        </pc:spChg>
        <pc:spChg chg="ord">
          <ac:chgData name="rachel.d.levin@colorado.edu" userId="S::urn:spo:guest#rachel.d.levin@colorado.edu::" providerId="AD" clId="Web-{AD74D89B-74A0-C7FF-38E4-240B59CDF6D6}" dt="2023-11-03T16:09:17.065" v="28"/>
          <ac:spMkLst>
            <pc:docMk/>
            <pc:sldMk cId="1862428419" sldId="263"/>
            <ac:spMk id="3" creationId="{9776E131-DE3D-D3AA-1C1D-DE20B2570DBF}"/>
          </ac:spMkLst>
        </pc:spChg>
        <pc:picChg chg="ord">
          <ac:chgData name="rachel.d.levin@colorado.edu" userId="S::urn:spo:guest#rachel.d.levin@colorado.edu::" providerId="AD" clId="Web-{AD74D89B-74A0-C7FF-38E4-240B59CDF6D6}" dt="2023-11-03T16:18:36.188" v="112"/>
          <ac:picMkLst>
            <pc:docMk/>
            <pc:sldMk cId="1862428419" sldId="263"/>
            <ac:picMk id="4" creationId="{98757C43-A96B-31E4-95B8-29C99466CE11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18:42.407" v="117"/>
        <pc:sldMkLst>
          <pc:docMk/>
          <pc:sldMk cId="1058249880" sldId="265"/>
        </pc:sldMkLst>
        <pc:spChg chg="ord">
          <ac:chgData name="rachel.d.levin@colorado.edu" userId="S::urn:spo:guest#rachel.d.levin@colorado.edu::" providerId="AD" clId="Web-{AD74D89B-74A0-C7FF-38E4-240B59CDF6D6}" dt="2023-11-03T16:18:42.407" v="117"/>
          <ac:spMkLst>
            <pc:docMk/>
            <pc:sldMk cId="1058249880" sldId="265"/>
            <ac:spMk id="2" creationId="{6A5F97CF-2C4C-E270-7CFC-F8BB0DB2A860}"/>
          </ac:spMkLst>
        </pc:spChg>
        <pc:spChg chg="ord">
          <ac:chgData name="rachel.d.levin@colorado.edu" userId="S::urn:spo:guest#rachel.d.levin@colorado.edu::" providerId="AD" clId="Web-{AD74D89B-74A0-C7FF-38E4-240B59CDF6D6}" dt="2023-11-03T16:18:41.032" v="115"/>
          <ac:spMkLst>
            <pc:docMk/>
            <pc:sldMk cId="1058249880" sldId="265"/>
            <ac:spMk id="3" creationId="{3B1BBA48-94CA-963A-5026-2A583A6C9A89}"/>
          </ac:spMkLst>
        </pc:spChg>
        <pc:picChg chg="ord">
          <ac:chgData name="rachel.d.levin@colorado.edu" userId="S::urn:spo:guest#rachel.d.levin@colorado.edu::" providerId="AD" clId="Web-{AD74D89B-74A0-C7FF-38E4-240B59CDF6D6}" dt="2023-11-03T16:09:34.643" v="33"/>
          <ac:picMkLst>
            <pc:docMk/>
            <pc:sldMk cId="1058249880" sldId="265"/>
            <ac:picMk id="4" creationId="{C8CECFEB-4492-D244-ACC8-E4EEF04D0EDE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39:11.406" v="341"/>
        <pc:sldMkLst>
          <pc:docMk/>
          <pc:sldMk cId="3099977044" sldId="266"/>
        </pc:sldMkLst>
        <pc:spChg chg="ord">
          <ac:chgData name="rachel.d.levin@colorado.edu" userId="S::urn:spo:guest#rachel.d.levin@colorado.edu::" providerId="AD" clId="Web-{AD74D89B-74A0-C7FF-38E4-240B59CDF6D6}" dt="2023-11-03T16:18:49.095" v="121"/>
          <ac:spMkLst>
            <pc:docMk/>
            <pc:sldMk cId="3099977044" sldId="266"/>
            <ac:spMk id="2" creationId="{F2837FCD-E0DB-C26E-CAE2-CF4FA42D1476}"/>
          </ac:spMkLst>
        </pc:spChg>
        <pc:graphicFrameChg chg="ord modGraphic">
          <ac:chgData name="rachel.d.levin@colorado.edu" userId="S::urn:spo:guest#rachel.d.levin@colorado.edu::" providerId="AD" clId="Web-{AD74D89B-74A0-C7FF-38E4-240B59CDF6D6}" dt="2023-11-03T16:39:11.406" v="341"/>
          <ac:graphicFrameMkLst>
            <pc:docMk/>
            <pc:sldMk cId="3099977044" sldId="266"/>
            <ac:graphicFrameMk id="8" creationId="{1C96B2B4-EF35-176A-E710-05E59BB6D31D}"/>
          </ac:graphicFrameMkLst>
        </pc:graphicFrameChg>
      </pc:sldChg>
      <pc:sldChg chg="modSp">
        <pc:chgData name="rachel.d.levin@colorado.edu" userId="S::urn:spo:guest#rachel.d.levin@colorado.edu::" providerId="AD" clId="Web-{AD74D89B-74A0-C7FF-38E4-240B59CDF6D6}" dt="2023-11-03T16:18:46.891" v="120"/>
        <pc:sldMkLst>
          <pc:docMk/>
          <pc:sldMk cId="700812247" sldId="267"/>
        </pc:sldMkLst>
        <pc:spChg chg="ord">
          <ac:chgData name="rachel.d.levin@colorado.edu" userId="S::urn:spo:guest#rachel.d.levin@colorado.edu::" providerId="AD" clId="Web-{AD74D89B-74A0-C7FF-38E4-240B59CDF6D6}" dt="2023-11-03T16:18:45.532" v="119"/>
          <ac:spMkLst>
            <pc:docMk/>
            <pc:sldMk cId="700812247" sldId="267"/>
            <ac:spMk id="2" creationId="{6A5F97CF-2C4C-E270-7CFC-F8BB0DB2A860}"/>
          </ac:spMkLst>
        </pc:spChg>
        <pc:graphicFrameChg chg="ord">
          <ac:chgData name="rachel.d.levin@colorado.edu" userId="S::urn:spo:guest#rachel.d.levin@colorado.edu::" providerId="AD" clId="Web-{AD74D89B-74A0-C7FF-38E4-240B59CDF6D6}" dt="2023-11-03T16:18:46.891" v="120"/>
          <ac:graphicFrameMkLst>
            <pc:docMk/>
            <pc:sldMk cId="700812247" sldId="267"/>
            <ac:graphicFrameMk id="8" creationId="{2292664B-D40D-FD28-60F4-156C5321ED62}"/>
          </ac:graphicFrameMkLst>
        </pc:graphicFrameChg>
        <pc:graphicFrameChg chg="ord">
          <ac:chgData name="rachel.d.levin@colorado.edu" userId="S::urn:spo:guest#rachel.d.levin@colorado.edu::" providerId="AD" clId="Web-{AD74D89B-74A0-C7FF-38E4-240B59CDF6D6}" dt="2023-11-03T16:12:12.600" v="36"/>
          <ac:graphicFrameMkLst>
            <pc:docMk/>
            <pc:sldMk cId="700812247" sldId="267"/>
            <ac:graphicFrameMk id="10" creationId="{1B8F0513-0595-DD95-565F-B3AEF1F328D9}"/>
          </ac:graphicFrameMkLst>
        </pc:graphicFrameChg>
      </pc:sldChg>
      <pc:sldChg chg="modSp">
        <pc:chgData name="rachel.d.levin@colorado.edu" userId="S::urn:spo:guest#rachel.d.levin@colorado.edu::" providerId="AD" clId="Web-{AD74D89B-74A0-C7FF-38E4-240B59CDF6D6}" dt="2023-11-03T16:19:13.642" v="130"/>
        <pc:sldMkLst>
          <pc:docMk/>
          <pc:sldMk cId="1753098788" sldId="268"/>
        </pc:sldMkLst>
        <pc:spChg chg="ord">
          <ac:chgData name="rachel.d.levin@colorado.edu" userId="S::urn:spo:guest#rachel.d.levin@colorado.edu::" providerId="AD" clId="Web-{AD74D89B-74A0-C7FF-38E4-240B59CDF6D6}" dt="2023-11-03T16:19:12.439" v="129"/>
          <ac:spMkLst>
            <pc:docMk/>
            <pc:sldMk cId="1753098788" sldId="268"/>
            <ac:spMk id="2" creationId="{F2837FCD-E0DB-C26E-CAE2-CF4FA42D1476}"/>
          </ac:spMkLst>
        </pc:spChg>
        <pc:spChg chg="ord">
          <ac:chgData name="rachel.d.levin@colorado.edu" userId="S::urn:spo:guest#rachel.d.levin@colorado.edu::" providerId="AD" clId="Web-{AD74D89B-74A0-C7FF-38E4-240B59CDF6D6}" dt="2023-11-03T16:12:42.679" v="45"/>
          <ac:spMkLst>
            <pc:docMk/>
            <pc:sldMk cId="1753098788" sldId="268"/>
            <ac:spMk id="3" creationId="{C249BFAF-A249-451E-A201-A43FF32425E8}"/>
          </ac:spMkLst>
        </pc:spChg>
        <pc:picChg chg="ord">
          <ac:chgData name="rachel.d.levin@colorado.edu" userId="S::urn:spo:guest#rachel.d.levin@colorado.edu::" providerId="AD" clId="Web-{AD74D89B-74A0-C7FF-38E4-240B59CDF6D6}" dt="2023-11-03T16:19:13.642" v="130"/>
          <ac:picMkLst>
            <pc:docMk/>
            <pc:sldMk cId="1753098788" sldId="268"/>
            <ac:picMk id="7" creationId="{E6036DDF-84A1-F446-6963-6952ECCEDD69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19:17.736" v="133"/>
        <pc:sldMkLst>
          <pc:docMk/>
          <pc:sldMk cId="1254556263" sldId="269"/>
        </pc:sldMkLst>
        <pc:spChg chg="ord">
          <ac:chgData name="rachel.d.levin@colorado.edu" userId="S::urn:spo:guest#rachel.d.levin@colorado.edu::" providerId="AD" clId="Web-{AD74D89B-74A0-C7FF-38E4-240B59CDF6D6}" dt="2023-11-03T16:19:16.220" v="132"/>
          <ac:spMkLst>
            <pc:docMk/>
            <pc:sldMk cId="1254556263" sldId="269"/>
            <ac:spMk id="2" creationId="{F2837FCD-E0DB-C26E-CAE2-CF4FA42D1476}"/>
          </ac:spMkLst>
        </pc:spChg>
        <pc:spChg chg="ord">
          <ac:chgData name="rachel.d.levin@colorado.edu" userId="S::urn:spo:guest#rachel.d.levin@colorado.edu::" providerId="AD" clId="Web-{AD74D89B-74A0-C7FF-38E4-240B59CDF6D6}" dt="2023-11-03T16:19:17.736" v="133"/>
          <ac:spMkLst>
            <pc:docMk/>
            <pc:sldMk cId="1254556263" sldId="269"/>
            <ac:spMk id="3" creationId="{C249BFAF-A249-451E-A201-A43FF32425E8}"/>
          </ac:spMkLst>
        </pc:spChg>
        <pc:picChg chg="ord">
          <ac:chgData name="rachel.d.levin@colorado.edu" userId="S::urn:spo:guest#rachel.d.levin@colorado.edu::" providerId="AD" clId="Web-{AD74D89B-74A0-C7FF-38E4-240B59CDF6D6}" dt="2023-11-03T16:12:48.633" v="49"/>
          <ac:picMkLst>
            <pc:docMk/>
            <pc:sldMk cId="1254556263" sldId="269"/>
            <ac:picMk id="7" creationId="{69E3C6B9-2400-2165-A68B-A305493D61F5}"/>
          </ac:picMkLst>
        </pc:picChg>
      </pc:sldChg>
      <pc:sldChg chg="delSp modSp">
        <pc:chgData name="rachel.d.levin@colorado.edu" userId="S::urn:spo:guest#rachel.d.levin@colorado.edu::" providerId="AD" clId="Web-{AD74D89B-74A0-C7FF-38E4-240B59CDF6D6}" dt="2023-11-03T16:08:53.908" v="20"/>
        <pc:sldMkLst>
          <pc:docMk/>
          <pc:sldMk cId="3045174741" sldId="271"/>
        </pc:sldMkLst>
        <pc:spChg chg="del ord">
          <ac:chgData name="rachel.d.levin@colorado.edu" userId="S::urn:spo:guest#rachel.d.levin@colorado.edu::" providerId="AD" clId="Web-{AD74D89B-74A0-C7FF-38E4-240B59CDF6D6}" dt="2023-11-03T16:08:53.908" v="20"/>
          <ac:spMkLst>
            <pc:docMk/>
            <pc:sldMk cId="3045174741" sldId="271"/>
            <ac:spMk id="4" creationId="{656A0D65-106F-CD71-5733-C8FECC022D50}"/>
          </ac:spMkLst>
        </pc:spChg>
      </pc:sldChg>
      <pc:sldChg chg="modSp">
        <pc:chgData name="rachel.d.levin@colorado.edu" userId="S::urn:spo:guest#rachel.d.levin@colorado.edu::" providerId="AD" clId="Web-{AD74D89B-74A0-C7FF-38E4-240B59CDF6D6}" dt="2023-11-03T16:19:22.080" v="136"/>
        <pc:sldMkLst>
          <pc:docMk/>
          <pc:sldMk cId="2121721813" sldId="272"/>
        </pc:sldMkLst>
        <pc:spChg chg="ord">
          <ac:chgData name="rachel.d.levin@colorado.edu" userId="S::urn:spo:guest#rachel.d.levin@colorado.edu::" providerId="AD" clId="Web-{AD74D89B-74A0-C7FF-38E4-240B59CDF6D6}" dt="2023-11-03T16:19:20.549" v="135"/>
          <ac:spMkLst>
            <pc:docMk/>
            <pc:sldMk cId="2121721813" sldId="272"/>
            <ac:spMk id="2" creationId="{F2837FCD-E0DB-C26E-CAE2-CF4FA42D1476}"/>
          </ac:spMkLst>
        </pc:spChg>
        <pc:spChg chg="ord">
          <ac:chgData name="rachel.d.levin@colorado.edu" userId="S::urn:spo:guest#rachel.d.levin@colorado.edu::" providerId="AD" clId="Web-{AD74D89B-74A0-C7FF-38E4-240B59CDF6D6}" dt="2023-11-03T16:12:57.289" v="50"/>
          <ac:spMkLst>
            <pc:docMk/>
            <pc:sldMk cId="2121721813" sldId="272"/>
            <ac:spMk id="3" creationId="{C249BFAF-A249-451E-A201-A43FF32425E8}"/>
          </ac:spMkLst>
        </pc:spChg>
        <pc:picChg chg="ord">
          <ac:chgData name="rachel.d.levin@colorado.edu" userId="S::urn:spo:guest#rachel.d.levin@colorado.edu::" providerId="AD" clId="Web-{AD74D89B-74A0-C7FF-38E4-240B59CDF6D6}" dt="2023-11-03T16:19:22.080" v="136"/>
          <ac:picMkLst>
            <pc:docMk/>
            <pc:sldMk cId="2121721813" sldId="272"/>
            <ac:picMk id="4" creationId="{7C86EAF6-B883-3182-EE25-C051F76A3507}"/>
          </ac:picMkLst>
        </pc:picChg>
      </pc:sldChg>
      <pc:sldChg chg="delSp modSp">
        <pc:chgData name="rachel.d.levin@colorado.edu" userId="S::urn:spo:guest#rachel.d.levin@colorado.edu::" providerId="AD" clId="Web-{AD74D89B-74A0-C7FF-38E4-240B59CDF6D6}" dt="2023-11-03T16:31:48.254" v="337" actId="20577"/>
        <pc:sldMkLst>
          <pc:docMk/>
          <pc:sldMk cId="2578413687" sldId="273"/>
        </pc:sldMkLst>
        <pc:spChg chg="mod ord">
          <ac:chgData name="rachel.d.levin@colorado.edu" userId="S::urn:spo:guest#rachel.d.levin@colorado.edu::" providerId="AD" clId="Web-{AD74D89B-74A0-C7FF-38E4-240B59CDF6D6}" dt="2023-11-03T16:29:36.111" v="303" actId="20577"/>
          <ac:spMkLst>
            <pc:docMk/>
            <pc:sldMk cId="2578413687" sldId="273"/>
            <ac:spMk id="2" creationId="{F2837FCD-E0DB-C26E-CAE2-CF4FA42D1476}"/>
          </ac:spMkLst>
        </pc:spChg>
        <pc:spChg chg="mod ord">
          <ac:chgData name="rachel.d.levin@colorado.edu" userId="S::urn:spo:guest#rachel.d.levin@colorado.edu::" providerId="AD" clId="Web-{AD74D89B-74A0-C7FF-38E4-240B59CDF6D6}" dt="2023-11-03T16:31:48.254" v="337" actId="20577"/>
          <ac:spMkLst>
            <pc:docMk/>
            <pc:sldMk cId="2578413687" sldId="273"/>
            <ac:spMk id="3" creationId="{C249BFAF-A249-451E-A201-A43FF32425E8}"/>
          </ac:spMkLst>
        </pc:spChg>
        <pc:spChg chg="del mod ord">
          <ac:chgData name="rachel.d.levin@colorado.edu" userId="S::urn:spo:guest#rachel.d.levin@colorado.edu::" providerId="AD" clId="Web-{AD74D89B-74A0-C7FF-38E4-240B59CDF6D6}" dt="2023-11-03T16:15:55.747" v="91"/>
          <ac:spMkLst>
            <pc:docMk/>
            <pc:sldMk cId="2578413687" sldId="273"/>
            <ac:spMk id="22" creationId="{D650E071-5749-A811-237C-AAD044F29FEA}"/>
          </ac:spMkLst>
        </pc:spChg>
        <pc:spChg chg="del mod ord">
          <ac:chgData name="rachel.d.levin@colorado.edu" userId="S::urn:spo:guest#rachel.d.levin@colorado.edu::" providerId="AD" clId="Web-{AD74D89B-74A0-C7FF-38E4-240B59CDF6D6}" dt="2023-11-03T16:15:53.153" v="90"/>
          <ac:spMkLst>
            <pc:docMk/>
            <pc:sldMk cId="2578413687" sldId="273"/>
            <ac:spMk id="24" creationId="{C37584BC-8EAA-D75C-550C-815E12D550BB}"/>
          </ac:spMkLst>
        </pc:spChg>
        <pc:picChg chg="mod ord">
          <ac:chgData name="rachel.d.levin@colorado.edu" userId="S::urn:spo:guest#rachel.d.levin@colorado.edu::" providerId="AD" clId="Web-{AD74D89B-74A0-C7FF-38E4-240B59CDF6D6}" dt="2023-11-03T16:30:48.690" v="333" actId="14100"/>
          <ac:picMkLst>
            <pc:docMk/>
            <pc:sldMk cId="2578413687" sldId="273"/>
            <ac:picMk id="4" creationId="{D673CFD8-81AF-3991-B2F3-ADE2A306F7BB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19:08.236" v="127"/>
        <pc:sldMkLst>
          <pc:docMk/>
          <pc:sldMk cId="746917893" sldId="274"/>
        </pc:sldMkLst>
        <pc:spChg chg="ord">
          <ac:chgData name="rachel.d.levin@colorado.edu" userId="S::urn:spo:guest#rachel.d.levin@colorado.edu::" providerId="AD" clId="Web-{AD74D89B-74A0-C7FF-38E4-240B59CDF6D6}" dt="2023-11-03T16:19:07.158" v="126"/>
          <ac:spMkLst>
            <pc:docMk/>
            <pc:sldMk cId="746917893" sldId="274"/>
            <ac:spMk id="2" creationId="{F2837FCD-E0DB-C26E-CAE2-CF4FA42D1476}"/>
          </ac:spMkLst>
        </pc:spChg>
        <pc:spChg chg="ord">
          <ac:chgData name="rachel.d.levin@colorado.edu" userId="S::urn:spo:guest#rachel.d.levin@colorado.edu::" providerId="AD" clId="Web-{AD74D89B-74A0-C7FF-38E4-240B59CDF6D6}" dt="2023-11-03T16:19:08.236" v="127"/>
          <ac:spMkLst>
            <pc:docMk/>
            <pc:sldMk cId="746917893" sldId="274"/>
            <ac:spMk id="3" creationId="{C249BFAF-A249-451E-A201-A43FF32425E8}"/>
          </ac:spMkLst>
        </pc:spChg>
        <pc:picChg chg="ord">
          <ac:chgData name="rachel.d.levin@colorado.edu" userId="S::urn:spo:guest#rachel.d.levin@colorado.edu::" providerId="AD" clId="Web-{AD74D89B-74A0-C7FF-38E4-240B59CDF6D6}" dt="2023-11-03T16:12:32.757" v="44"/>
          <ac:picMkLst>
            <pc:docMk/>
            <pc:sldMk cId="746917893" sldId="274"/>
            <ac:picMk id="4" creationId="{BFAC543C-D848-A4F9-F304-DFDD19971754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18:59.798" v="124"/>
        <pc:sldMkLst>
          <pc:docMk/>
          <pc:sldMk cId="2959715053" sldId="275"/>
        </pc:sldMkLst>
        <pc:spChg chg="ord">
          <ac:chgData name="rachel.d.levin@colorado.edu" userId="S::urn:spo:guest#rachel.d.levin@colorado.edu::" providerId="AD" clId="Web-{AD74D89B-74A0-C7FF-38E4-240B59CDF6D6}" dt="2023-11-03T16:18:58.032" v="123"/>
          <ac:spMkLst>
            <pc:docMk/>
            <pc:sldMk cId="2959715053" sldId="275"/>
            <ac:spMk id="2" creationId="{F2837FCD-E0DB-C26E-CAE2-CF4FA42D1476}"/>
          </ac:spMkLst>
        </pc:spChg>
        <pc:spChg chg="ord">
          <ac:chgData name="rachel.d.levin@colorado.edu" userId="S::urn:spo:guest#rachel.d.levin@colorado.edu::" providerId="AD" clId="Web-{AD74D89B-74A0-C7FF-38E4-240B59CDF6D6}" dt="2023-11-03T16:18:59.798" v="124"/>
          <ac:spMkLst>
            <pc:docMk/>
            <pc:sldMk cId="2959715053" sldId="275"/>
            <ac:spMk id="4" creationId="{16927D12-E057-5488-07D4-EE8B270F9FA0}"/>
          </ac:spMkLst>
        </pc:spChg>
        <pc:picChg chg="ord">
          <ac:chgData name="rachel.d.levin@colorado.edu" userId="S::urn:spo:guest#rachel.d.levin@colorado.edu::" providerId="AD" clId="Web-{AD74D89B-74A0-C7FF-38E4-240B59CDF6D6}" dt="2023-11-03T16:12:27.382" v="41"/>
          <ac:picMkLst>
            <pc:docMk/>
            <pc:sldMk cId="2959715053" sldId="275"/>
            <ac:picMk id="6" creationId="{FFED584F-C047-E3B6-6FFC-52434B902D27}"/>
          </ac:picMkLst>
        </pc:picChg>
      </pc:sldChg>
      <pc:sldChg chg="modSp">
        <pc:chgData name="rachel.d.levin@colorado.edu" userId="S::urn:spo:guest#rachel.d.levin@colorado.edu::" providerId="AD" clId="Web-{AD74D89B-74A0-C7FF-38E4-240B59CDF6D6}" dt="2023-11-03T16:12:21.726" v="38"/>
        <pc:sldMkLst>
          <pc:docMk/>
          <pc:sldMk cId="4100270837" sldId="277"/>
        </pc:sldMkLst>
        <pc:spChg chg="ord">
          <ac:chgData name="rachel.d.levin@colorado.edu" userId="S::urn:spo:guest#rachel.d.levin@colorado.edu::" providerId="AD" clId="Web-{AD74D89B-74A0-C7FF-38E4-240B59CDF6D6}" dt="2023-11-03T16:12:21.726" v="38"/>
          <ac:spMkLst>
            <pc:docMk/>
            <pc:sldMk cId="4100270837" sldId="277"/>
            <ac:spMk id="4" creationId="{59241A0B-087D-9D12-B204-9121DD3F21CE}"/>
          </ac:spMkLst>
        </pc:spChg>
      </pc:sldChg>
    </pc:docChg>
  </pc:docChgLst>
  <pc:docChgLst>
    <pc:chgData name="saherpst@iu.edu" userId="S::urn:spo:guest#saherpst@iu.edu::" providerId="AD" clId="Web-{323DB51C-EA79-38E5-022D-77E9AD6615BC}"/>
    <pc:docChg chg="addSld modSld">
      <pc:chgData name="saherpst@iu.edu" userId="S::urn:spo:guest#saherpst@iu.edu::" providerId="AD" clId="Web-{323DB51C-EA79-38E5-022D-77E9AD6615BC}" dt="2023-11-03T16:54:05.783" v="139" actId="1076"/>
      <pc:docMkLst>
        <pc:docMk/>
      </pc:docMkLst>
      <pc:sldChg chg="addSp delSp modSp add replId">
        <pc:chgData name="saherpst@iu.edu" userId="S::urn:spo:guest#saherpst@iu.edu::" providerId="AD" clId="Web-{323DB51C-EA79-38E5-022D-77E9AD6615BC}" dt="2023-11-03T16:54:05.783" v="139" actId="1076"/>
        <pc:sldMkLst>
          <pc:docMk/>
          <pc:sldMk cId="4100270837" sldId="277"/>
        </pc:sldMkLst>
        <pc:spChg chg="mod">
          <ac:chgData name="saherpst@iu.edu" userId="S::urn:spo:guest#saherpst@iu.edu::" providerId="AD" clId="Web-{323DB51C-EA79-38E5-022D-77E9AD6615BC}" dt="2023-11-03T15:31:25" v="58" actId="20577"/>
          <ac:spMkLst>
            <pc:docMk/>
            <pc:sldMk cId="4100270837" sldId="277"/>
            <ac:spMk id="2" creationId="{F2837FCD-E0DB-C26E-CAE2-CF4FA42D1476}"/>
          </ac:spMkLst>
        </pc:spChg>
        <pc:spChg chg="add mod">
          <ac:chgData name="saherpst@iu.edu" userId="S::urn:spo:guest#saherpst@iu.edu::" providerId="AD" clId="Web-{323DB51C-EA79-38E5-022D-77E9AD6615BC}" dt="2023-11-03T16:50:23.465" v="90" actId="20577"/>
          <ac:spMkLst>
            <pc:docMk/>
            <pc:sldMk cId="4100270837" sldId="277"/>
            <ac:spMk id="3" creationId="{A6B6F98D-8524-4555-57F1-C5FEBE3900FB}"/>
          </ac:spMkLst>
        </pc:spChg>
        <pc:spChg chg="add del mod">
          <ac:chgData name="saherpst@iu.edu" userId="S::urn:spo:guest#saherpst@iu.edu::" providerId="AD" clId="Web-{323DB51C-EA79-38E5-022D-77E9AD6615BC}" dt="2023-11-03T16:12:57.787" v="59"/>
          <ac:spMkLst>
            <pc:docMk/>
            <pc:sldMk cId="4100270837" sldId="277"/>
            <ac:spMk id="4" creationId="{59241A0B-087D-9D12-B204-9121DD3F21CE}"/>
          </ac:spMkLst>
        </pc:spChg>
        <pc:spChg chg="add mod">
          <ac:chgData name="saherpst@iu.edu" userId="S::urn:spo:guest#saherpst@iu.edu::" providerId="AD" clId="Web-{323DB51C-EA79-38E5-022D-77E9AD6615BC}" dt="2023-11-03T16:50:45.387" v="94" actId="1076"/>
          <ac:spMkLst>
            <pc:docMk/>
            <pc:sldMk cId="4100270837" sldId="277"/>
            <ac:spMk id="4" creationId="{CE151F94-410F-853C-017C-E1B6F1E71C1F}"/>
          </ac:spMkLst>
        </pc:spChg>
        <pc:spChg chg="add mod">
          <ac:chgData name="saherpst@iu.edu" userId="S::urn:spo:guest#saherpst@iu.edu::" providerId="AD" clId="Web-{323DB51C-EA79-38E5-022D-77E9AD6615BC}" dt="2023-11-03T16:51:37.295" v="106" actId="1076"/>
          <ac:spMkLst>
            <pc:docMk/>
            <pc:sldMk cId="4100270837" sldId="277"/>
            <ac:spMk id="8" creationId="{3BDFE93B-20F4-EAE0-2735-965833B30FA7}"/>
          </ac:spMkLst>
        </pc:spChg>
        <pc:spChg chg="add mod">
          <ac:chgData name="saherpst@iu.edu" userId="S::urn:spo:guest#saherpst@iu.edu::" providerId="AD" clId="Web-{323DB51C-EA79-38E5-022D-77E9AD6615BC}" dt="2023-11-03T16:52:31.531" v="114" actId="1076"/>
          <ac:spMkLst>
            <pc:docMk/>
            <pc:sldMk cId="4100270837" sldId="277"/>
            <ac:spMk id="9" creationId="{1BEAF4A5-3B64-AD82-57EF-77A30319CD2D}"/>
          </ac:spMkLst>
        </pc:spChg>
        <pc:spChg chg="add mod">
          <ac:chgData name="saherpst@iu.edu" userId="S::urn:spo:guest#saherpst@iu.edu::" providerId="AD" clId="Web-{323DB51C-EA79-38E5-022D-77E9AD6615BC}" dt="2023-11-03T16:53:02.250" v="122" actId="1076"/>
          <ac:spMkLst>
            <pc:docMk/>
            <pc:sldMk cId="4100270837" sldId="277"/>
            <ac:spMk id="10" creationId="{7419C49A-801A-DAE4-A55D-F79884E2C0B4}"/>
          </ac:spMkLst>
        </pc:spChg>
        <pc:spChg chg="add mod">
          <ac:chgData name="saherpst@iu.edu" userId="S::urn:spo:guest#saherpst@iu.edu::" providerId="AD" clId="Web-{323DB51C-EA79-38E5-022D-77E9AD6615BC}" dt="2023-11-03T16:53:31.626" v="131" actId="1076"/>
          <ac:spMkLst>
            <pc:docMk/>
            <pc:sldMk cId="4100270837" sldId="277"/>
            <ac:spMk id="11" creationId="{7BF846E7-758E-50F0-A4FF-25F4DDA5730F}"/>
          </ac:spMkLst>
        </pc:spChg>
        <pc:spChg chg="add mod">
          <ac:chgData name="saherpst@iu.edu" userId="S::urn:spo:guest#saherpst@iu.edu::" providerId="AD" clId="Web-{323DB51C-EA79-38E5-022D-77E9AD6615BC}" dt="2023-11-03T16:53:58.470" v="137" actId="1076"/>
          <ac:spMkLst>
            <pc:docMk/>
            <pc:sldMk cId="4100270837" sldId="277"/>
            <ac:spMk id="12" creationId="{36516D2D-CCD8-2528-5CC8-3269C3EDBC23}"/>
          </ac:spMkLst>
        </pc:spChg>
        <pc:spChg chg="add mod">
          <ac:chgData name="saherpst@iu.edu" userId="S::urn:spo:guest#saherpst@iu.edu::" providerId="AD" clId="Web-{323DB51C-EA79-38E5-022D-77E9AD6615BC}" dt="2023-11-03T16:54:05.783" v="139" actId="1076"/>
          <ac:spMkLst>
            <pc:docMk/>
            <pc:sldMk cId="4100270837" sldId="277"/>
            <ac:spMk id="13" creationId="{2659F16A-ACF5-1FA3-2684-5AC0655A632D}"/>
          </ac:spMkLst>
        </pc:spChg>
        <pc:graphicFrameChg chg="add del mod">
          <ac:chgData name="saherpst@iu.edu" userId="S::urn:spo:guest#saherpst@iu.edu::" providerId="AD" clId="Web-{323DB51C-EA79-38E5-022D-77E9AD6615BC}" dt="2023-11-03T16:15:06.884" v="62"/>
          <ac:graphicFrameMkLst>
            <pc:docMk/>
            <pc:sldMk cId="4100270837" sldId="277"/>
            <ac:graphicFrameMk id="3" creationId="{63525B44-7E6D-50E9-5E44-2A27641BA77E}"/>
          </ac:graphicFrameMkLst>
        </pc:graphicFrameChg>
        <pc:graphicFrameChg chg="add mod">
          <ac:chgData name="saherpst@iu.edu" userId="S::urn:spo:guest#saherpst@iu.edu::" providerId="AD" clId="Web-{323DB51C-EA79-38E5-022D-77E9AD6615BC}" dt="2023-11-03T16:15:42.181" v="66" actId="1076"/>
          <ac:graphicFrameMkLst>
            <pc:docMk/>
            <pc:sldMk cId="4100270837" sldId="277"/>
            <ac:graphicFrameMk id="5" creationId="{63525B44-7E6D-50E9-5E44-2A27641BA77E}"/>
          </ac:graphicFrameMkLst>
        </pc:graphicFrameChg>
        <pc:graphicFrameChg chg="add del mod">
          <ac:chgData name="saherpst@iu.edu" userId="S::urn:spo:guest#saherpst@iu.edu::" providerId="AD" clId="Web-{323DB51C-EA79-38E5-022D-77E9AD6615BC}" dt="2023-11-03T16:50:21.230" v="89"/>
          <ac:graphicFrameMkLst>
            <pc:docMk/>
            <pc:sldMk cId="4100270837" sldId="277"/>
            <ac:graphicFrameMk id="7" creationId="{CC2ABDAE-1745-8386-9E03-8B22F7340ECA}"/>
          </ac:graphicFrameMkLst>
        </pc:graphicFrameChg>
        <pc:graphicFrameChg chg="del mod modGraphic">
          <ac:chgData name="saherpst@iu.edu" userId="S::urn:spo:guest#saherpst@iu.edu::" providerId="AD" clId="Web-{323DB51C-EA79-38E5-022D-77E9AD6615BC}" dt="2023-11-03T15:31:11.452" v="49"/>
          <ac:graphicFrameMkLst>
            <pc:docMk/>
            <pc:sldMk cId="4100270837" sldId="277"/>
            <ac:graphicFrameMk id="8" creationId="{1C96B2B4-EF35-176A-E710-05E59BB6D31D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SR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'[ASR Results.xlsx]Sheet2'!$G$2</c:f>
              <c:strCache>
                <c:ptCount val="1"/>
                <c:pt idx="0">
                  <c:v>ASR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'[ASR Results.xlsx]Sheet2'!$G$3:$G$10</c:f>
              <c:numCache>
                <c:formatCode>0.0%</c:formatCode>
                <c:ptCount val="8"/>
                <c:pt idx="0">
                  <c:v>0.8587999999999999</c:v>
                </c:pt>
                <c:pt idx="1">
                  <c:v>0.72760000000000002</c:v>
                </c:pt>
                <c:pt idx="2">
                  <c:v>0.81020000000000003</c:v>
                </c:pt>
                <c:pt idx="3">
                  <c:v>0.90399999999999991</c:v>
                </c:pt>
                <c:pt idx="4">
                  <c:v>0.85099999999999998</c:v>
                </c:pt>
                <c:pt idx="5">
                  <c:v>0.84859999999999991</c:v>
                </c:pt>
                <c:pt idx="6">
                  <c:v>0.42619999999999997</c:v>
                </c:pt>
                <c:pt idx="7">
                  <c:v>0.46139999999999998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0-4763-A7F6-263B83878079}"/>
            </c:ext>
          </c:extLst>
        </c:ser>
        <c:ser>
          <c:idx val="1"/>
          <c:order val="1"/>
          <c:tx>
            <c:strRef>
              <c:f>'[ASR Results.xlsx]Sheet2'!$H$2</c:f>
              <c:strCache>
                <c:ptCount val="1"/>
                <c:pt idx="0">
                  <c:v>Professional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val>
            <c:numRef>
              <c:f>'[ASR Results.xlsx]Sheet2'!$H$3:$H$10</c:f>
              <c:numCache>
                <c:formatCode>0.0%</c:formatCode>
                <c:ptCount val="8"/>
                <c:pt idx="0">
                  <c:v>0.91683333333333339</c:v>
                </c:pt>
                <c:pt idx="1">
                  <c:v>0.79914999999999992</c:v>
                </c:pt>
                <c:pt idx="2">
                  <c:v>0.91349999999999998</c:v>
                </c:pt>
                <c:pt idx="3">
                  <c:v>0.9548333333333332</c:v>
                </c:pt>
                <c:pt idx="4" formatCode="0%">
                  <c:v>0.86416666666666675</c:v>
                </c:pt>
                <c:pt idx="5" formatCode="0%">
                  <c:v>0.91533333333333333</c:v>
                </c:pt>
                <c:pt idx="6" formatCode="0%">
                  <c:v>0.5655</c:v>
                </c:pt>
                <c:pt idx="7" formatCode="0%">
                  <c:v>0.623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70-4763-A7F6-263B83878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7205896"/>
        <c:axId val="1087207944"/>
      </c:barChart>
      <c:catAx>
        <c:axId val="1087205896"/>
        <c:scaling>
          <c:orientation val="minMax"/>
        </c:scaling>
        <c:delete val="1"/>
        <c:axPos val="b"/>
        <c:majorTickMark val="none"/>
        <c:minorTickMark val="none"/>
        <c:tickLblPos val="nextTo"/>
        <c:crossAx val="1087207944"/>
        <c:crosses val="autoZero"/>
        <c:auto val="1"/>
        <c:lblAlgn val="ctr"/>
        <c:lblOffset val="100"/>
        <c:noMultiLvlLbl val="0"/>
      </c:catAx>
      <c:valAx>
        <c:axId val="10872079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205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6_33C0E4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2ED1FC-2A60-47F1-AF2E-C753FAE97D0F}" authorId="{6715AFAC-4B5A-91F4-C9F2-A21E62CA0D79}" status="resolved" created="2023-08-17T20:19:40.28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68279446" sldId="262"/>
      <ac:spMk id="3" creationId="{8B7DD186-3AC0-D6B5-392D-CC5BF855AB99}"/>
      <ac:txMk cp="277">
        <ac:context len="305" hash="2050504623"/>
      </ac:txMk>
    </ac:txMkLst>
    <p188:pos x="2278878" y="3254523"/>
    <p188:txBody>
      <a:bodyPr/>
      <a:lstStyle/>
      <a:p>
        <a:r>
          <a:rPr lang="en-US"/>
          <a:t>fill this out later</a:t>
        </a:r>
      </a:p>
    </p188:txBody>
  </p188:cm>
  <p188:cm id="{EE0DCE93-5440-45CD-A312-62261DBCAF66}" authorId="{6715AFAC-4B5A-91F4-C9F2-A21E62CA0D79}" status="resolved" created="2023-08-17T20:21:13.24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68279446" sldId="262"/>
      <ac:spMk id="3" creationId="{8B7DD186-3AC0-D6B5-392D-CC5BF855AB99}"/>
      <ac:txMk cp="176" len="91">
        <ac:context len="305" hash="2050504623"/>
      </ac:txMk>
    </ac:txMkLst>
    <p188:pos x="4579121" y="1203532"/>
    <p188:replyLst>
      <p188:reply id="{9F947FFB-5648-4655-9B44-4CFF208D1B7E}" authorId="{43EB895C-9756-4C8F-E475-161E8F80E70C}" created="2023-10-30T15:15:27.006">
        <p188:txBody>
          <a:bodyPr/>
          <a:lstStyle/>
          <a:p>
            <a:r>
              <a:rPr lang="en-US"/>
              <a:t>No changes from me</a:t>
            </a:r>
          </a:p>
        </p188:txBody>
      </p188:reply>
    </p188:replyLst>
    <p188:txBody>
      <a:bodyPr/>
      <a:lstStyle/>
      <a:p>
        <a:r>
          <a:rPr lang="en-US"/>
          <a:t>Any that you disagree with here? Any missing?</a:t>
        </a:r>
      </a:p>
    </p188:txBody>
  </p188:cm>
</p188:cmLst>
</file>

<file path=ppt/comments/modernComment_111_99AF78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8755D72-F5B5-4469-ADA2-061CFA5B1096}" authorId="{6525A391-3E8E-5C0B-FC8D-DE2340AAD720}" status="resolved" created="2023-10-27T19:29:27.199" complete="100000">
    <pc:sldMkLst xmlns:pc="http://schemas.microsoft.com/office/powerpoint/2013/main/command">
      <pc:docMk/>
      <pc:sldMk cId="2578413687" sldId="273"/>
    </pc:sldMkLst>
    <p188:replyLst>
      <p188:reply id="{D8C1B8CE-0D42-4173-8C1E-5D1A0FC278DA}" authorId="{43EB895C-9756-4C8F-E475-161E8F80E70C}" created="2023-10-30T15:15:02.725">
        <p188:txBody>
          <a:bodyPr/>
          <a:lstStyle/>
          <a:p>
            <a:r>
              <a:rPr lang="en-US"/>
              <a:t>Looks great!</a:t>
            </a:r>
          </a:p>
        </p188:txBody>
      </p188:reply>
    </p188:replyLst>
    <p188:txBody>
      <a:bodyPr/>
      <a:lstStyle/>
      <a:p>
        <a:r>
          <a:rPr lang="en-US"/>
          <a:t>https://cuboulder.qualtrics.com/jfe/form/SV_6z2nj9tSFzlaehw - confirm survey looks good then create QR code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C9E31-C255-4D1B-9FF2-F936B126C6AA}" type="datetimeFigureOut"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504D6-DBCD-477B-9244-F49E1E54F3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9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504D6-DBCD-477B-9244-F49E1E54F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5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504D6-DBCD-477B-9244-F49E1E54F3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12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504D6-DBCD-477B-9244-F49E1E54F3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9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504D6-DBCD-477B-9244-F49E1E54F377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5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Optional questions: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Is there anything you've found helpful that we didn't mention?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Any pain points that you'd like some guidance 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504D6-DBCD-477B-9244-F49E1E54F377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504D6-DBCD-477B-9244-F49E1E54F377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2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2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4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2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2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7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0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7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18/10/relationships/comments" Target="../comments/modernComment_111_99AF7877.xml"/><Relationship Id="rId7" Type="http://schemas.openxmlformats.org/officeDocument/2006/relationships/hyperlink" Target="mailto:SAHerpst@IU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achel.D.Levin@Colorado.EDU" TargetMode="External"/><Relationship Id="rId5" Type="http://schemas.openxmlformats.org/officeDocument/2006/relationships/hyperlink" Target="mailto:ACorsi@Arizona.EDU" TargetMode="External"/><Relationship Id="rId4" Type="http://schemas.openxmlformats.org/officeDocument/2006/relationships/hyperlink" Target="http://bit.ly/Captioning-AHG2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directions-concept-illustration_9319647.htm" TargetMode="External"/><Relationship Id="rId3" Type="http://schemas.openxmlformats.org/officeDocument/2006/relationships/hyperlink" Target="https://canweallgo.com/plus-size-stock-photos/plus-size-stock-photos-home/" TargetMode="External"/><Relationship Id="rId7" Type="http://schemas.openxmlformats.org/officeDocument/2006/relationships/hyperlink" Target="https://www.freepik.com/free-vector/people-using-online-apps-set_6974932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ffecttheverb.com/gallery/disabledandhere/filtermasknotebook/" TargetMode="External"/><Relationship Id="rId5" Type="http://schemas.openxmlformats.org/officeDocument/2006/relationships/hyperlink" Target="https://www.shopify.com/stock-photos/photos/women-working-in-tech?q=team+work" TargetMode="External"/><Relationship Id="rId4" Type="http://schemas.openxmlformats.org/officeDocument/2006/relationships/hyperlink" Target="https://affecttheverb.com/gallery/disabledandhere/videocall/" TargetMode="External"/><Relationship Id="rId9" Type="http://schemas.openxmlformats.org/officeDocument/2006/relationships/hyperlink" Target="https://drive.google.com/file/d/1Dyw_Zt0YHwUfL7Kt9YHaV5QG4PRH6iZu/vie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33C0E49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013813" y="763165"/>
            <a:ext cx="9139837" cy="2805988"/>
          </a:xfrm>
        </p:spPr>
        <p:txBody>
          <a:bodyPr anchor="t">
            <a:normAutofit/>
          </a:bodyPr>
          <a:lstStyle/>
          <a:p>
            <a:pPr algn="l"/>
            <a:r>
              <a:rPr lang="en-US" sz="5200" b="0" dirty="0">
                <a:ea typeface="+mj-lt"/>
                <a:cs typeface="+mj-lt"/>
              </a:rPr>
              <a:t>Coordinating Captioning Efforts on Campus - Three Perspectives</a:t>
            </a:r>
            <a:endParaRPr lang="en-US" dirty="0"/>
          </a:p>
        </p:txBody>
      </p:sp>
      <p:sp>
        <p:nvSpPr>
          <p:cNvPr id="3" name="Presenters"/>
          <p:cNvSpPr>
            <a:spLocks noGrp="1"/>
          </p:cNvSpPr>
          <p:nvPr>
            <p:ph type="subTitle" idx="1"/>
          </p:nvPr>
        </p:nvSpPr>
        <p:spPr>
          <a:xfrm>
            <a:off x="2490965" y="3512003"/>
            <a:ext cx="8692209" cy="2431597"/>
          </a:xfrm>
        </p:spPr>
        <p:txBody>
          <a:bodyPr anchor="b">
            <a:normAutofit/>
          </a:bodyPr>
          <a:lstStyle/>
          <a:p>
            <a:pPr algn="r"/>
            <a:r>
              <a:rPr lang="en-US" sz="2200"/>
              <a:t>Annissa Stout, Accessible Content &amp; Media Coordinator, </a:t>
            </a:r>
            <a:r>
              <a:rPr lang="en-US" sz="2200" err="1"/>
              <a:t>UArizona</a:t>
            </a:r>
            <a:endParaRPr lang="en-US">
              <a:cs typeface="Calibri"/>
            </a:endParaRPr>
          </a:p>
          <a:p>
            <a:pPr algn="r"/>
            <a:r>
              <a:rPr lang="en-US" sz="2200">
                <a:ea typeface="+mn-lt"/>
                <a:cs typeface="+mn-lt"/>
              </a:rPr>
              <a:t>Rachel Levin, Digital Accessibility Services Manager, CU Boulder</a:t>
            </a:r>
            <a:endParaRPr lang="en-US">
              <a:cs typeface="Calibri" panose="020F0502020204030204"/>
            </a:endParaRPr>
          </a:p>
          <a:p>
            <a:pPr algn="r"/>
            <a:r>
              <a:rPr lang="en-US" sz="2200"/>
              <a:t>Sarah Thompson, Accessibility Analyst, Indiana University</a:t>
            </a:r>
            <a:endParaRPr lang="en-US" sz="2200">
              <a:latin typeface="Avenir Next LT Pr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8A84-4287-378E-19F4-6D881398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573" y="365125"/>
            <a:ext cx="5264227" cy="1334743"/>
          </a:xfrm>
        </p:spPr>
        <p:txBody>
          <a:bodyPr/>
          <a:lstStyle/>
          <a:p>
            <a:r>
              <a:rPr lang="en-US"/>
              <a:t>Assessment Goals</a:t>
            </a:r>
            <a:endParaRPr lang="en-US">
              <a:cs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57C43-A96B-31E4-95B8-29C99466C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9" r="22474"/>
          <a:stretch/>
        </p:blipFill>
        <p:spPr>
          <a:xfrm>
            <a:off x="285721" y="846943"/>
            <a:ext cx="5215810" cy="52791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6E131-DE3D-D3AA-1C1D-DE20B2570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464" y="1770541"/>
            <a:ext cx="497044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Assess accuracy across vendors</a:t>
            </a:r>
          </a:p>
          <a:p>
            <a:pPr lvl="1"/>
            <a:r>
              <a:rPr lang="en-US" dirty="0">
                <a:ea typeface="+mn-lt"/>
                <a:cs typeface="+mn-lt"/>
              </a:rPr>
              <a:t>Expectations</a:t>
            </a:r>
          </a:p>
          <a:p>
            <a:pPr lvl="2"/>
            <a:r>
              <a:rPr lang="en-US" dirty="0">
                <a:ea typeface="+mn-lt"/>
                <a:cs typeface="+mn-lt"/>
              </a:rPr>
              <a:t>Professional</a:t>
            </a:r>
          </a:p>
          <a:p>
            <a:pPr lvl="2"/>
            <a:r>
              <a:rPr lang="en-US" dirty="0">
                <a:ea typeface="+mn-lt"/>
                <a:cs typeface="+mn-lt"/>
              </a:rPr>
              <a:t>Automatic (ASR)</a:t>
            </a:r>
          </a:p>
          <a:p>
            <a:r>
              <a:rPr lang="en-US" dirty="0">
                <a:ea typeface="+mn-lt"/>
                <a:cs typeface="+mn-lt"/>
              </a:rPr>
              <a:t>Assess a wider range of vendors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Details available upon request </a:t>
            </a:r>
          </a:p>
        </p:txBody>
      </p:sp>
    </p:spTree>
    <p:extLst>
      <p:ext uri="{BB962C8B-B14F-4D97-AF65-F5344CB8AC3E}">
        <p14:creationId xmlns:p14="http://schemas.microsoft.com/office/powerpoint/2010/main" val="186242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97CF-2C4C-E270-7CFC-F8BB0DB2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BBA48-94CA-963A-5026-2A583A6C9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Consistent pool of videos submitted</a:t>
            </a:r>
          </a:p>
          <a:p>
            <a:r>
              <a:rPr lang="en-US"/>
              <a:t>Accuracy standards</a:t>
            </a:r>
          </a:p>
          <a:p>
            <a:pPr lvl="1"/>
            <a:r>
              <a:rPr lang="en-US"/>
              <a:t>Ideal transcript</a:t>
            </a:r>
          </a:p>
          <a:p>
            <a:pPr lvl="1"/>
            <a:r>
              <a:rPr lang="en-US"/>
              <a:t>Strict errors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Variety of videos used</a:t>
            </a:r>
          </a:p>
          <a:p>
            <a:pPr lvl="1"/>
            <a:r>
              <a:rPr lang="en-US">
                <a:ea typeface="+mn-lt"/>
                <a:cs typeface="+mn-lt"/>
              </a:rPr>
              <a:t>Ideal sample</a:t>
            </a:r>
          </a:p>
          <a:p>
            <a:pPr lvl="1"/>
            <a:r>
              <a:rPr lang="en-US">
                <a:ea typeface="+mn-lt"/>
                <a:cs typeface="+mn-lt"/>
              </a:rPr>
              <a:t>In-person lecture capture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Music</a:t>
            </a:r>
            <a:endParaRPr lang="en-US" sz="2800"/>
          </a:p>
          <a:p>
            <a:pPr lvl="1"/>
            <a:r>
              <a:rPr lang="en-US">
                <a:ea typeface="+mn-lt"/>
                <a:cs typeface="+mn-lt"/>
              </a:rPr>
              <a:t>Poor audio quality</a:t>
            </a:r>
            <a:endParaRPr lang="en-US" sz="2200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Speaker accents</a:t>
            </a:r>
          </a:p>
          <a:p>
            <a:pPr lvl="1"/>
            <a:r>
              <a:rPr lang="en-US">
                <a:ea typeface="+mn-lt"/>
                <a:cs typeface="+mn-lt"/>
              </a:rPr>
              <a:t>STEM Content</a:t>
            </a:r>
            <a:endParaRPr lang="en-US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ECFEB-4492-D244-ACC8-E4EEF04D0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605" y="811650"/>
            <a:ext cx="4781320" cy="53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97CF-2C4C-E270-7CFC-F8BB0DB2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Methods  - Error Calculation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92664B-D40D-FD28-60F4-156C5321E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481546"/>
              </p:ext>
            </p:extLst>
          </p:nvPr>
        </p:nvGraphicFramePr>
        <p:xfrm>
          <a:off x="855306" y="2433735"/>
          <a:ext cx="10628157" cy="1329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060">
                  <a:extLst>
                    <a:ext uri="{9D8B030D-6E8A-4147-A177-3AD203B41FA5}">
                      <a16:colId xmlns:a16="http://schemas.microsoft.com/office/drawing/2014/main" val="1851347652"/>
                    </a:ext>
                  </a:extLst>
                </a:gridCol>
                <a:gridCol w="7190104">
                  <a:extLst>
                    <a:ext uri="{9D8B030D-6E8A-4147-A177-3AD203B41FA5}">
                      <a16:colId xmlns:a16="http://schemas.microsoft.com/office/drawing/2014/main" val="1129938562"/>
                    </a:ext>
                  </a:extLst>
                </a:gridCol>
                <a:gridCol w="1412900">
                  <a:extLst>
                    <a:ext uri="{9D8B030D-6E8A-4147-A177-3AD203B41FA5}">
                      <a16:colId xmlns:a16="http://schemas.microsoft.com/office/drawing/2014/main" val="3083851697"/>
                    </a:ext>
                  </a:extLst>
                </a:gridCol>
                <a:gridCol w="1507093">
                  <a:extLst>
                    <a:ext uri="{9D8B030D-6E8A-4147-A177-3AD203B41FA5}">
                      <a16:colId xmlns:a16="http://schemas.microsoft.com/office/drawing/2014/main" val="1147860422"/>
                    </a:ext>
                  </a:extLst>
                </a:gridCol>
              </a:tblGrid>
              <a:tr h="555644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#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Text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Word Count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Exact Errors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968465"/>
                  </a:ext>
                </a:extLst>
              </a:tr>
              <a:tr h="77426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/>
                        </a:rPr>
                        <a:t>1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effectLst/>
                          <a:latin typeface="Arial"/>
                        </a:rPr>
                        <a:t>I:   So out of the following sets these should be</a:t>
                      </a:r>
                      <a:endParaRPr lang="en-US" dirty="0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dirty="0">
                          <a:effectLst/>
                          <a:latin typeface="Arial"/>
                        </a:rPr>
                        <a:t>V:  So are     the following sets these should be</a:t>
                      </a:r>
                      <a:endParaRPr lang="en-US" dirty="0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 dirty="0">
                          <a:effectLst/>
                          <a:latin typeface="Arial"/>
                        </a:rPr>
                        <a:t>           ≠    ^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/>
                        </a:rPr>
                        <a:t>9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effectLst/>
                          <a:latin typeface="Arial"/>
                        </a:rPr>
                        <a:t>2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2952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B8F0513-0595-DD95-565F-B3AEF1F32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20352"/>
              </p:ext>
            </p:extLst>
          </p:nvPr>
        </p:nvGraphicFramePr>
        <p:xfrm>
          <a:off x="855306" y="4206551"/>
          <a:ext cx="10627435" cy="154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820">
                  <a:extLst>
                    <a:ext uri="{9D8B030D-6E8A-4147-A177-3AD203B41FA5}">
                      <a16:colId xmlns:a16="http://schemas.microsoft.com/office/drawing/2014/main" val="669061002"/>
                    </a:ext>
                  </a:extLst>
                </a:gridCol>
                <a:gridCol w="7337614">
                  <a:extLst>
                    <a:ext uri="{9D8B030D-6E8A-4147-A177-3AD203B41FA5}">
                      <a16:colId xmlns:a16="http://schemas.microsoft.com/office/drawing/2014/main" val="1140624104"/>
                    </a:ext>
                  </a:extLst>
                </a:gridCol>
                <a:gridCol w="1209494">
                  <a:extLst>
                    <a:ext uri="{9D8B030D-6E8A-4147-A177-3AD203B41FA5}">
                      <a16:colId xmlns:a16="http://schemas.microsoft.com/office/drawing/2014/main" val="4018133589"/>
                    </a:ext>
                  </a:extLst>
                </a:gridCol>
                <a:gridCol w="1338507">
                  <a:extLst>
                    <a:ext uri="{9D8B030D-6E8A-4147-A177-3AD203B41FA5}">
                      <a16:colId xmlns:a16="http://schemas.microsoft.com/office/drawing/2014/main" val="3676871594"/>
                    </a:ext>
                  </a:extLst>
                </a:gridCol>
              </a:tblGrid>
              <a:tr h="62772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#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Text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Word Count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Exact Errors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916330"/>
                  </a:ext>
                </a:extLst>
              </a:tr>
              <a:tr h="91304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/>
                        </a:rPr>
                        <a:t>10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  <a:latin typeface="Arial"/>
                        </a:rPr>
                        <a:t>I:   the postsynaptic receptor you look down to uh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>
                          <a:effectLst/>
                          <a:latin typeface="Arial"/>
                        </a:rPr>
                        <a:t>V:  the postsynaptic receptor you look down to </a:t>
                      </a:r>
                      <a:endParaRPr lang="en-US">
                        <a:effectLst/>
                        <a:latin typeface="Arial"/>
                      </a:endParaRPr>
                    </a:p>
                    <a:p>
                      <a:pPr fontAlgn="base"/>
                      <a:r>
                        <a:rPr lang="en-US" sz="1400">
                          <a:effectLst/>
                          <a:latin typeface="Arial"/>
                        </a:rPr>
                        <a:t>                                                                            ^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/>
                        </a:rPr>
                        <a:t>8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effectLst/>
                          <a:latin typeface="Arial"/>
                        </a:rPr>
                        <a:t>1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 anchor="ctr">
                    <a:lnL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74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81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Results - Example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C96B2B4-EF35-176A-E710-05E59BB6D3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600202"/>
              </p:ext>
            </p:extLst>
          </p:nvPr>
        </p:nvGraphicFramePr>
        <p:xfrm>
          <a:off x="838200" y="1825625"/>
          <a:ext cx="10515597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3493">
                  <a:extLst>
                    <a:ext uri="{9D8B030D-6E8A-4147-A177-3AD203B41FA5}">
                      <a16:colId xmlns:a16="http://schemas.microsoft.com/office/drawing/2014/main" val="663026811"/>
                    </a:ext>
                  </a:extLst>
                </a:gridCol>
                <a:gridCol w="2261670">
                  <a:extLst>
                    <a:ext uri="{9D8B030D-6E8A-4147-A177-3AD203B41FA5}">
                      <a16:colId xmlns:a16="http://schemas.microsoft.com/office/drawing/2014/main" val="782334407"/>
                    </a:ext>
                  </a:extLst>
                </a:gridCol>
                <a:gridCol w="1702080">
                  <a:extLst>
                    <a:ext uri="{9D8B030D-6E8A-4147-A177-3AD203B41FA5}">
                      <a16:colId xmlns:a16="http://schemas.microsoft.com/office/drawing/2014/main" val="947734248"/>
                    </a:ext>
                  </a:extLst>
                </a:gridCol>
                <a:gridCol w="1072545">
                  <a:extLst>
                    <a:ext uri="{9D8B030D-6E8A-4147-A177-3AD203B41FA5}">
                      <a16:colId xmlns:a16="http://schemas.microsoft.com/office/drawing/2014/main" val="689698083"/>
                    </a:ext>
                  </a:extLst>
                </a:gridCol>
                <a:gridCol w="1165809">
                  <a:extLst>
                    <a:ext uri="{9D8B030D-6E8A-4147-A177-3AD203B41FA5}">
                      <a16:colId xmlns:a16="http://schemas.microsoft.com/office/drawing/2014/main" val="96052521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File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Type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Word Count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Errors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Error 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90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Trigonometric integrals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STEM Content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507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89.6%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715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WCCFL Plenary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Poor Audio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267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96.2%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5757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 person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Lecture Capture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398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87.7%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3082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At home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Lecture Capture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401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96.2%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2873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What makes a ‘good college’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Ideal Sample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136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85.3%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5927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Why is Joy a State of Mind – 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Speaker accents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418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91.4%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6159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Full metal Jacket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Music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79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84.8%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4381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 Bamba trailer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Music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203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71.0%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290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97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Professional/ASR Comparison</a:t>
            </a:r>
          </a:p>
        </p:txBody>
      </p:sp>
      <p:grpSp>
        <p:nvGrpSpPr>
          <p:cNvPr id="14" name="Group 13" descr="Bar chart comparing the average by video type for professional captions versus automatic captions. ">
            <a:extLst>
              <a:ext uri="{FF2B5EF4-FFF2-40B4-BE49-F238E27FC236}">
                <a16:creationId xmlns:a16="http://schemas.microsoft.com/office/drawing/2014/main" id="{7811B09D-F4F0-E310-11E2-C17D575B811E}"/>
              </a:ext>
            </a:extLst>
          </p:cNvPr>
          <p:cNvGrpSpPr/>
          <p:nvPr/>
        </p:nvGrpSpPr>
        <p:grpSpPr>
          <a:xfrm>
            <a:off x="618520" y="1346503"/>
            <a:ext cx="9290958" cy="5609244"/>
            <a:chOff x="1023710" y="1461407"/>
            <a:chExt cx="9290958" cy="56092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151F94-410F-853C-017C-E1B6F1E71C1F}"/>
                </a:ext>
              </a:extLst>
            </p:cNvPr>
            <p:cNvSpPr txBox="1"/>
            <p:nvPr/>
          </p:nvSpPr>
          <p:spPr>
            <a:xfrm>
              <a:off x="2637971" y="6393543"/>
              <a:ext cx="7051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ea typeface="+mn-lt"/>
                  <a:cs typeface="+mn-lt"/>
                </a:rPr>
                <a:t>Poor Audio </a:t>
              </a:r>
              <a:endParaRPr lang="en-US" dirty="0">
                <a:cs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EAF4A5-3B64-AD82-57EF-77A30319CD2D}"/>
                </a:ext>
              </a:extLst>
            </p:cNvPr>
            <p:cNvSpPr txBox="1"/>
            <p:nvPr/>
          </p:nvSpPr>
          <p:spPr>
            <a:xfrm>
              <a:off x="4397828" y="6393543"/>
              <a:ext cx="1273629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/>
                <a:t>Lecture Capture </a:t>
              </a:r>
              <a:r>
                <a:rPr lang="en-US" sz="1000" dirty="0">
                  <a:cs typeface="Calibri"/>
                </a:rPr>
                <a:t>​</a:t>
              </a:r>
              <a:br>
                <a:rPr lang="en-US" sz="1000" dirty="0">
                  <a:cs typeface="Calibri"/>
                </a:rPr>
              </a:br>
              <a:r>
                <a:rPr lang="en-US" sz="1000" dirty="0"/>
                <a:t>At home</a:t>
              </a:r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0C544E-1967-B0F7-9629-53F577BACC9F}"/>
                </a:ext>
              </a:extLst>
            </p:cNvPr>
            <p:cNvGrpSpPr/>
            <p:nvPr/>
          </p:nvGrpSpPr>
          <p:grpSpPr>
            <a:xfrm>
              <a:off x="1023710" y="1461407"/>
              <a:ext cx="9290958" cy="5609244"/>
              <a:chOff x="1023710" y="1461407"/>
              <a:chExt cx="9290958" cy="5609244"/>
            </a:xfrm>
          </p:grpSpPr>
          <p:graphicFrame>
            <p:nvGraphicFramePr>
              <p:cNvPr id="5" name="Chart 4" descr="Bar chart comparing the average by video type for professional captions versus automatic captions. Results below:&#10;&#10;STEM Content, ASR 85.9%, Professional 91.7%&#10;Poor Audio, ASR 72.8%, Professional 79.9%&#10;Lecture Capture, ASR 81.0%, Professional 91.4%&#10;Lecture Capture, ASR 90.4%, Professional 95.5%&#10;Ideal Sample, ASR 85.1%, Professional 86%&#10;Speaker accents, ASR 84.9%, Professional 92%&#10;Music, ASR 42.6%, Professional 57%&#10;Music, ASR 46.1%, Professional 62%&#10;">
                <a:extLst>
                  <a:ext uri="{FF2B5EF4-FFF2-40B4-BE49-F238E27FC236}">
                    <a16:creationId xmlns:a16="http://schemas.microsoft.com/office/drawing/2014/main" id="{63525B44-7E6D-50E9-5E44-2A27641BA77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43566113"/>
                  </p:ext>
                </p:extLst>
              </p:nvPr>
            </p:nvGraphicFramePr>
            <p:xfrm>
              <a:off x="1023710" y="1461407"/>
              <a:ext cx="9290958" cy="503494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B6F98D-8524-4555-57F1-C5FEBE3900FB}"/>
                  </a:ext>
                </a:extLst>
              </p:cNvPr>
              <p:cNvSpPr txBox="1"/>
              <p:nvPr/>
            </p:nvSpPr>
            <p:spPr>
              <a:xfrm>
                <a:off x="1603828" y="6393543"/>
                <a:ext cx="898678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ea typeface="+mn-lt"/>
                    <a:cs typeface="+mn-lt"/>
                  </a:rPr>
                  <a:t>STEM Content </a:t>
                </a:r>
                <a:endParaRPr lang="en-US" dirty="0"/>
              </a:p>
            </p:txBody>
          </p:sp>
          <p:sp>
            <p:nvSpPr>
              <p:cNvPr id="8" name="TextBox 7" descr="Bar chart comparing the average by video type for professional captions versus automatic captions. ">
                <a:extLst>
                  <a:ext uri="{FF2B5EF4-FFF2-40B4-BE49-F238E27FC236}">
                    <a16:creationId xmlns:a16="http://schemas.microsoft.com/office/drawing/2014/main" id="{3BDFE93B-20F4-EAE0-2735-965833B30FA7}"/>
                  </a:ext>
                </a:extLst>
              </p:cNvPr>
              <p:cNvSpPr txBox="1"/>
              <p:nvPr/>
            </p:nvSpPr>
            <p:spPr>
              <a:xfrm>
                <a:off x="2637971" y="6393543"/>
                <a:ext cx="2670629" cy="67710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cs typeface="Calibri"/>
                  </a:rPr>
                  <a:t>Lecture Capture </a:t>
                </a:r>
                <a:br>
                  <a:rPr lang="en-US" sz="1000" dirty="0">
                    <a:cs typeface="Calibri"/>
                  </a:rPr>
                </a:br>
                <a:r>
                  <a:rPr lang="en-US" sz="1000" dirty="0">
                    <a:cs typeface="Calibri"/>
                  </a:rPr>
                  <a:t>In person</a:t>
                </a:r>
                <a:br>
                  <a:rPr lang="en-US" dirty="0">
                    <a:cs typeface="Calibri"/>
                  </a:rPr>
                </a:br>
                <a:endParaRPr lang="en-US">
                  <a:cs typeface="Calibri" panose="020F0502020204030204"/>
                </a:endParaRPr>
              </a:p>
            </p:txBody>
          </p:sp>
          <p:sp>
            <p:nvSpPr>
              <p:cNvPr id="10" name="TextBox 9" descr="Bar chart comparing the average by video type for professional captions versus automatic captions. ">
                <a:extLst>
                  <a:ext uri="{FF2B5EF4-FFF2-40B4-BE49-F238E27FC236}">
                    <a16:creationId xmlns:a16="http://schemas.microsoft.com/office/drawing/2014/main" id="{7419C49A-801A-DAE4-A55D-F79884E2C0B4}"/>
                  </a:ext>
                </a:extLst>
              </p:cNvPr>
              <p:cNvSpPr txBox="1"/>
              <p:nvPr/>
            </p:nvSpPr>
            <p:spPr>
              <a:xfrm>
                <a:off x="5540829" y="6393543"/>
                <a:ext cx="832153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cs typeface="Calibri"/>
                  </a:rPr>
                  <a:t>Ideal Sample </a:t>
                </a:r>
              </a:p>
            </p:txBody>
          </p:sp>
          <p:sp>
            <p:nvSpPr>
              <p:cNvPr id="11" name="TextBox 10" descr="Bar chart comparing the average by video type for professional captions versus automatic captions. ">
                <a:extLst>
                  <a:ext uri="{FF2B5EF4-FFF2-40B4-BE49-F238E27FC236}">
                    <a16:creationId xmlns:a16="http://schemas.microsoft.com/office/drawing/2014/main" id="{7BF846E7-758E-50F0-A4FF-25F4DDA5730F}"/>
                  </a:ext>
                </a:extLst>
              </p:cNvPr>
              <p:cNvSpPr txBox="1"/>
              <p:nvPr/>
            </p:nvSpPr>
            <p:spPr>
              <a:xfrm>
                <a:off x="6605210" y="6393543"/>
                <a:ext cx="662820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cs typeface="Calibri"/>
                  </a:rPr>
                  <a:t>Speaker </a:t>
                </a:r>
                <a:br>
                  <a:rPr lang="en-US" sz="1000" dirty="0">
                    <a:cs typeface="Calibri"/>
                  </a:rPr>
                </a:br>
                <a:r>
                  <a:rPr lang="en-US" sz="1000" dirty="0">
                    <a:cs typeface="Calibri"/>
                  </a:rPr>
                  <a:t>accents </a:t>
                </a:r>
              </a:p>
            </p:txBody>
          </p:sp>
          <p:sp>
            <p:nvSpPr>
              <p:cNvPr id="12" name="TextBox 11" descr="Bar chart comparing the average by video type for professional captions versus automatic captions. ">
                <a:extLst>
                  <a:ext uri="{FF2B5EF4-FFF2-40B4-BE49-F238E27FC236}">
                    <a16:creationId xmlns:a16="http://schemas.microsoft.com/office/drawing/2014/main" id="{36516D2D-CCD8-2528-5CC8-3269C3EDBC23}"/>
                  </a:ext>
                </a:extLst>
              </p:cNvPr>
              <p:cNvSpPr txBox="1"/>
              <p:nvPr/>
            </p:nvSpPr>
            <p:spPr>
              <a:xfrm>
                <a:off x="7603067" y="6393543"/>
                <a:ext cx="547915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>
                    <a:cs typeface="Calibri"/>
                  </a:rPr>
                  <a:t>Music </a:t>
                </a:r>
              </a:p>
            </p:txBody>
          </p:sp>
          <p:sp>
            <p:nvSpPr>
              <p:cNvPr id="13" name="TextBox 12" descr="Bar chart comparing the average by video type for professional captions versus automatic captions. ">
                <a:extLst>
                  <a:ext uri="{FF2B5EF4-FFF2-40B4-BE49-F238E27FC236}">
                    <a16:creationId xmlns:a16="http://schemas.microsoft.com/office/drawing/2014/main" id="{2659F16A-ACF5-1FA3-2684-5AC0655A632D}"/>
                  </a:ext>
                </a:extLst>
              </p:cNvPr>
              <p:cNvSpPr txBox="1"/>
              <p:nvPr/>
            </p:nvSpPr>
            <p:spPr>
              <a:xfrm>
                <a:off x="8576733" y="6393542"/>
                <a:ext cx="547915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>
                    <a:cs typeface="Calibri"/>
                  </a:rPr>
                  <a:t>Music 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027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27D12-E057-5488-07D4-EE8B270F9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Automatic</a:t>
            </a:r>
          </a:p>
          <a:p>
            <a:pPr lvl="1"/>
            <a:r>
              <a:rPr lang="en-US" dirty="0">
                <a:ea typeface="Calibri"/>
                <a:cs typeface="Calibri"/>
              </a:rPr>
              <a:t>Music/sound effects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Large variability in accuracy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Professional</a:t>
            </a:r>
          </a:p>
          <a:p>
            <a:pPr lvl="1"/>
            <a:r>
              <a:rPr lang="en-US" dirty="0">
                <a:ea typeface="Calibri"/>
                <a:cs typeface="Calibri"/>
              </a:rPr>
              <a:t>Music/sound effects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Math notation consistency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Speaker identification consistency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ED584F-C047-E3B6-6FFC-52434B902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29" b="53014"/>
          <a:stretch/>
        </p:blipFill>
        <p:spPr>
          <a:xfrm>
            <a:off x="5220095" y="1393090"/>
            <a:ext cx="7791835" cy="43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1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BFAF-A249-451E-A201-A43FF3242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Third party integrations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Kaltura, Teams, Zoom</a:t>
            </a:r>
          </a:p>
          <a:p>
            <a:r>
              <a:rPr lang="en-US" dirty="0">
                <a:ea typeface="Calibri"/>
                <a:cs typeface="Calibri"/>
              </a:rPr>
              <a:t>Admin portal</a:t>
            </a:r>
          </a:p>
          <a:p>
            <a:pPr lvl="1"/>
            <a:r>
              <a:rPr lang="en-US" dirty="0">
                <a:ea typeface="+mn-lt"/>
                <a:cs typeface="+mn-lt"/>
              </a:rPr>
              <a:t>Accessibility </a:t>
            </a:r>
          </a:p>
          <a:p>
            <a:pPr lvl="1"/>
            <a:r>
              <a:rPr lang="en-US" dirty="0">
                <a:ea typeface="+mn-lt"/>
                <a:cs typeface="+mn-lt"/>
              </a:rPr>
              <a:t>Ease of scheduling </a:t>
            </a:r>
          </a:p>
          <a:p>
            <a:pPr lvl="1"/>
            <a:r>
              <a:rPr lang="en-US" dirty="0">
                <a:ea typeface="+mn-lt"/>
                <a:cs typeface="+mn-lt"/>
              </a:rPr>
              <a:t>Metrics </a:t>
            </a:r>
          </a:p>
          <a:p>
            <a:pPr lvl="1"/>
            <a:r>
              <a:rPr lang="en-US" dirty="0">
                <a:ea typeface="+mn-lt"/>
                <a:cs typeface="+mn-lt"/>
              </a:rPr>
              <a:t>Account hierarchy </a:t>
            </a:r>
          </a:p>
          <a:p>
            <a:pPr lvl="1"/>
            <a:r>
              <a:rPr lang="en-US" dirty="0">
                <a:ea typeface="+mn-lt"/>
                <a:cs typeface="+mn-lt"/>
              </a:rPr>
              <a:t>Billing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Support structure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Point person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C543C-D848-A4F9-F304-DFDD19971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132" y="559107"/>
            <a:ext cx="5436725" cy="57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17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6451-8CB3-F8AF-414C-72CA21C9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95902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Strengths of our Collaboration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7CAF4-E490-7670-B4B7-96A0FC361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Smaller group with limited focus</a:t>
            </a:r>
          </a:p>
          <a:p>
            <a:r>
              <a:rPr lang="en-US" dirty="0">
                <a:ea typeface="Calibri"/>
                <a:cs typeface="Calibri"/>
              </a:rPr>
              <a:t>Conversational, we all set the agenda</a:t>
            </a:r>
          </a:p>
          <a:p>
            <a:r>
              <a:rPr lang="en-US" dirty="0">
                <a:ea typeface="+mn-lt"/>
                <a:cs typeface="+mn-lt"/>
              </a:rPr>
              <a:t>Meeting once a month rather than quarterly</a:t>
            </a:r>
          </a:p>
          <a:p>
            <a:r>
              <a:rPr lang="en-US" dirty="0">
                <a:ea typeface="Calibri"/>
                <a:cs typeface="Calibri"/>
              </a:rPr>
              <a:t>Support system even outside of meetings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701F1-3EFD-E919-1CF5-5CA9CDF99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5779" y="1825625"/>
            <a:ext cx="5181600" cy="34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98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Broader Collaboration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BFAF-A249-451E-A201-A43FF324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Pooling resources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Sharing cost of research studies and assessments</a:t>
            </a:r>
          </a:p>
          <a:p>
            <a:pPr lvl="1"/>
            <a:r>
              <a:rPr lang="en-US" dirty="0">
                <a:ea typeface="+mn-lt"/>
                <a:cs typeface="+mn-lt"/>
              </a:rPr>
              <a:t>Sharing expertise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Access to more vendors and tools</a:t>
            </a:r>
            <a:endParaRPr lang="en-US" dirty="0">
              <a:cs typeface="Calibri"/>
            </a:endParaRP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Leveraging the collective when 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giving feedback to vendors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Can work for other areas of focus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3C6B9-2400-2165-A68B-A305493D6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21" y="2294262"/>
            <a:ext cx="6030642" cy="41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5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Arizona">
            <a:extLst>
              <a:ext uri="{FF2B5EF4-FFF2-40B4-BE49-F238E27FC236}">
                <a16:creationId xmlns:a16="http://schemas.microsoft.com/office/drawing/2014/main" id="{DC9D231B-D763-1498-DA7A-E3B629963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UArizona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76CA60-2E05-DD94-BFFF-3211B036B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Calibri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AB4DD4-51A2-0CE5-E6DA-EDE53FF2E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Almost 47,000 students total </a:t>
            </a:r>
          </a:p>
          <a:p>
            <a:r>
              <a:rPr lang="en-US" dirty="0"/>
              <a:t>Over 3,700 students affiliated with Disability Services </a:t>
            </a:r>
          </a:p>
          <a:p>
            <a:pPr lvl="1"/>
            <a:r>
              <a:rPr lang="en-US" dirty="0"/>
              <a:t>85 students with captioning accommodations</a:t>
            </a:r>
          </a:p>
          <a:p>
            <a:pPr lvl="1"/>
            <a:r>
              <a:rPr lang="en-US" dirty="0"/>
              <a:t>Almost 300 course requests for Fall 2023</a:t>
            </a:r>
          </a:p>
          <a:p>
            <a:r>
              <a:rPr lang="en-US" dirty="0"/>
              <a:t>Captioning services coordinated by DRC alongside document conversion requests</a:t>
            </a:r>
          </a:p>
          <a:p>
            <a:pPr lvl="1"/>
            <a:r>
              <a:rPr lang="en-US" dirty="0"/>
              <a:t>Proactive captioning to be coordinated by individual departments</a:t>
            </a:r>
          </a:p>
        </p:txBody>
      </p:sp>
    </p:spTree>
    <p:extLst>
      <p:ext uri="{BB962C8B-B14F-4D97-AF65-F5344CB8AC3E}">
        <p14:creationId xmlns:p14="http://schemas.microsoft.com/office/powerpoint/2010/main" val="2835557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309" y="365125"/>
            <a:ext cx="7614491" cy="1343923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Future Assessment Ideas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6EAF6-B883-3182-EE25-C051F76A3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4156" y="-186860"/>
            <a:ext cx="6415489" cy="72126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BFAF-A249-451E-A201-A43FF324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09" y="1825625"/>
            <a:ext cx="76144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"Chunking" of captioning</a:t>
            </a:r>
          </a:p>
          <a:p>
            <a:r>
              <a:rPr lang="en-US" dirty="0">
                <a:ea typeface="+mn-lt"/>
                <a:cs typeface="+mn-lt"/>
              </a:rPr>
              <a:t>Live captioning or audio description (AD) 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More vendors and computer-generated tools</a:t>
            </a:r>
            <a:endParaRPr lang="en-US" dirty="0"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Multiple service levels offered by vendors</a:t>
            </a:r>
          </a:p>
          <a:p>
            <a:r>
              <a:rPr lang="en-US" dirty="0">
                <a:ea typeface="+mn-lt"/>
                <a:cs typeface="+mn-lt"/>
              </a:rPr>
              <a:t>Vendor workflows regarding AI and human involvement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(how much and in what ways)</a:t>
            </a:r>
          </a:p>
          <a:p>
            <a:r>
              <a:rPr lang="en-US" dirty="0">
                <a:ea typeface="+mn-lt"/>
                <a:cs typeface="+mn-lt"/>
              </a:rPr>
              <a:t>Control for fluctuating quality from vendors</a:t>
            </a:r>
          </a:p>
          <a:p>
            <a:r>
              <a:rPr lang="en-US" dirty="0">
                <a:ea typeface="Calibri"/>
                <a:cs typeface="Calibri"/>
              </a:rPr>
              <a:t>Publish results</a:t>
            </a:r>
          </a:p>
        </p:txBody>
      </p:sp>
    </p:spTree>
    <p:extLst>
      <p:ext uri="{BB962C8B-B14F-4D97-AF65-F5344CB8AC3E}">
        <p14:creationId xmlns:p14="http://schemas.microsoft.com/office/powerpoint/2010/main" val="2121721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7FCD-E0DB-C26E-CAE2-CF4FA42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Have questions? </a:t>
            </a:r>
            <a:r>
              <a:rPr lang="en-US">
                <a:ea typeface="Calibri Light"/>
                <a:cs typeface="Calibri Light"/>
              </a:rPr>
              <a:t>Interested in joining us?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BFAF-A249-451E-A201-A43FF324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03" y="1688103"/>
            <a:ext cx="5201805" cy="47882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400" b="1">
                <a:latin typeface="Calibri"/>
                <a:ea typeface="+mn-lt"/>
                <a:cs typeface="Arial"/>
              </a:rPr>
              <a:t>General Interest Form</a:t>
            </a:r>
            <a:br>
              <a:rPr lang="en-US" sz="2400" b="1">
                <a:latin typeface="Calibri"/>
                <a:ea typeface="+mn-lt"/>
                <a:cs typeface="Arial"/>
              </a:rPr>
            </a:br>
            <a:r>
              <a:rPr lang="en-US" sz="2400">
                <a:latin typeface="Calibri"/>
                <a:ea typeface="+mn-lt"/>
                <a:cs typeface="Arial"/>
                <a:hlinkClick r:id="rId4"/>
              </a:rPr>
              <a:t>http://bit.ly/Captioning-AHG23</a:t>
            </a:r>
            <a:br>
              <a:rPr lang="en-US" sz="2400">
                <a:latin typeface="Calibri"/>
                <a:ea typeface="+mn-lt"/>
                <a:cs typeface="Arial"/>
              </a:rPr>
            </a:br>
            <a:r>
              <a:rPr lang="en-US" sz="2400" i="1">
                <a:latin typeface="Calibri"/>
                <a:ea typeface="+mn-lt"/>
                <a:cs typeface="Arial"/>
              </a:rPr>
              <a:t>or</a:t>
            </a:r>
            <a:r>
              <a:rPr lang="en-US" sz="2400">
                <a:latin typeface="Calibri"/>
                <a:ea typeface="+mn-lt"/>
                <a:cs typeface="Arial"/>
              </a:rPr>
              <a:t> scan QR code</a:t>
            </a:r>
            <a:br>
              <a:rPr lang="en-US" sz="2400">
                <a:latin typeface="Calibri"/>
                <a:ea typeface="+mn-lt"/>
                <a:cs typeface="Arial"/>
              </a:rPr>
            </a:br>
            <a:endParaRPr lang="en-US" sz="2400" b="1">
              <a:ea typeface="+mn-lt"/>
              <a:cs typeface="+mn-lt"/>
            </a:endParaRPr>
          </a:p>
          <a:p>
            <a:pPr marL="342900" indent="-342900"/>
            <a:r>
              <a:rPr lang="en-US" sz="2400" b="1">
                <a:ea typeface="+mn-lt"/>
                <a:cs typeface="+mn-lt"/>
              </a:rPr>
              <a:t>Annissa Stout</a:t>
            </a:r>
            <a:br>
              <a:rPr lang="en-US" sz="2400" b="1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  <a:hlinkClick r:id="rId5"/>
              </a:rPr>
              <a:t>ACorsi@Arizona.EDU</a:t>
            </a: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  <a:p>
            <a:pPr marL="342900" indent="-342900"/>
            <a:r>
              <a:rPr lang="en-US" sz="2400" b="1">
                <a:ea typeface="+mn-lt"/>
                <a:cs typeface="+mn-lt"/>
              </a:rPr>
              <a:t>Rachel Levin</a:t>
            </a:r>
            <a:br>
              <a:rPr lang="en-US" sz="2400" b="1">
                <a:ea typeface="+mn-lt"/>
                <a:cs typeface="+mn-lt"/>
              </a:rPr>
            </a:br>
            <a:r>
              <a:rPr lang="en-US" sz="2400" u="sng">
                <a:solidFill>
                  <a:srgbClr val="0563C1"/>
                </a:solidFill>
                <a:ea typeface="+mn-lt"/>
                <a:cs typeface="+mn-lt"/>
                <a:hlinkClick r:id="rId6"/>
              </a:rPr>
              <a:t>Rachel.D.Levin@Colorado.EDU</a:t>
            </a:r>
            <a:br>
              <a:rPr lang="en-US" sz="2400" u="sng">
                <a:ea typeface="+mn-lt"/>
                <a:cs typeface="+mn-lt"/>
              </a:rPr>
            </a:br>
            <a:endParaRPr lang="en-US" sz="2400" u="sng">
              <a:ea typeface="+mn-lt"/>
              <a:cs typeface="+mn-lt"/>
            </a:endParaRPr>
          </a:p>
          <a:p>
            <a:pPr marL="342900" indent="-342900"/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Sarah Thompson</a:t>
            </a:r>
            <a:br>
              <a:rPr lang="en-US" sz="2400" b="1">
                <a:ea typeface="+mn-lt"/>
                <a:cs typeface="+mn-lt"/>
              </a:rPr>
            </a:br>
            <a:r>
              <a:rPr lang="en-US" sz="2400" u="sng">
                <a:solidFill>
                  <a:srgbClr val="0563C1"/>
                </a:solidFill>
                <a:ea typeface="+mn-lt"/>
                <a:cs typeface="+mn-lt"/>
                <a:hlinkClick r:id="rId7"/>
              </a:rPr>
              <a:t>SAHerpst@IU.EDU</a:t>
            </a:r>
            <a:endParaRPr lang="en-US" sz="2400" u="sng">
              <a:ea typeface="+mn-lt"/>
              <a:cs typeface="+mn-lt"/>
            </a:endParaRPr>
          </a:p>
        </p:txBody>
      </p:sp>
      <p:pic>
        <p:nvPicPr>
          <p:cNvPr id="4" name="Picture 3" descr="A QR code that leads to the Captioning Group Interest Form, at http://bit.ly/Captioning-AHG23">
            <a:extLst>
              <a:ext uri="{FF2B5EF4-FFF2-40B4-BE49-F238E27FC236}">
                <a16:creationId xmlns:a16="http://schemas.microsoft.com/office/drawing/2014/main" id="{D673CFD8-81AF-3991-B2F3-ADE2A306F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2729" y="1684737"/>
            <a:ext cx="4734339" cy="47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36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97CF-2C4C-E270-7CFC-F8BB0DB2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BBA48-94CA-963A-5026-2A583A6C9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1600" i="1">
                <a:latin typeface="Calibri"/>
                <a:cs typeface="Times New Roman"/>
              </a:rPr>
              <a:t>2A2A6093-1</a:t>
            </a:r>
            <a:r>
              <a:rPr lang="en-US" sz="1600">
                <a:latin typeface="Calibri"/>
                <a:cs typeface="Times New Roman"/>
              </a:rPr>
              <a:t>. (n.d.). </a:t>
            </a:r>
            <a:r>
              <a:rPr lang="en-US" sz="1600" err="1">
                <a:latin typeface="Calibri"/>
                <a:cs typeface="Times New Roman"/>
              </a:rPr>
              <a:t>AllGo</a:t>
            </a:r>
            <a:r>
              <a:rPr lang="en-US" sz="1600">
                <a:latin typeface="Calibri"/>
                <a:cs typeface="Times New Roman"/>
              </a:rPr>
              <a:t>. </a:t>
            </a:r>
            <a:r>
              <a:rPr lang="en-US" sz="1600">
                <a:latin typeface="Calibri"/>
                <a:cs typeface="Times New Roman"/>
                <a:hlinkClick r:id="rId3"/>
              </a:rPr>
              <a:t>https://canweallgo.com/plus-size-stock-photos/plus-size-stock-photos-home/</a:t>
            </a:r>
            <a:endParaRPr lang="en-US" sz="1600">
              <a:latin typeface="Calibri"/>
              <a:cs typeface="Calibri"/>
            </a:endParaRPr>
          </a:p>
          <a:p>
            <a:pPr>
              <a:buNone/>
            </a:pPr>
            <a:r>
              <a:rPr lang="en-US" sz="1600">
                <a:latin typeface="Calibri"/>
                <a:cs typeface="Times New Roman"/>
              </a:rPr>
              <a:t>Chan, D. (n.d.). </a:t>
            </a:r>
            <a:r>
              <a:rPr lang="en-US" sz="1600" i="1">
                <a:latin typeface="Calibri"/>
                <a:cs typeface="Times New Roman"/>
              </a:rPr>
              <a:t>Dana Chan for Disabled And Here</a:t>
            </a:r>
            <a:r>
              <a:rPr lang="en-US" sz="1600">
                <a:latin typeface="Calibri"/>
                <a:cs typeface="Times New Roman"/>
              </a:rPr>
              <a:t>. Disabled and Here. </a:t>
            </a:r>
            <a:r>
              <a:rPr lang="en-US" sz="1600">
                <a:latin typeface="Calibri"/>
                <a:cs typeface="Times New Roman"/>
                <a:hlinkClick r:id="rId4"/>
              </a:rPr>
              <a:t>https://affecttheverb.com/gallery/disabledandhere/videocall/</a:t>
            </a:r>
            <a:endParaRPr lang="en-US" sz="1600">
              <a:latin typeface="Calibri"/>
              <a:cs typeface="Calibri"/>
            </a:endParaRPr>
          </a:p>
          <a:p>
            <a:pPr>
              <a:buNone/>
            </a:pPr>
            <a:r>
              <a:rPr lang="en-US" sz="1600">
                <a:latin typeface="Calibri"/>
                <a:cs typeface="Times New Roman"/>
              </a:rPr>
              <a:t>Henry, M. (n.d.). </a:t>
            </a:r>
            <a:r>
              <a:rPr lang="en-US" sz="1600" i="1">
                <a:latin typeface="Calibri"/>
                <a:cs typeface="Times New Roman"/>
              </a:rPr>
              <a:t>Women Working In Tech</a:t>
            </a:r>
            <a:r>
              <a:rPr lang="en-US" sz="1600">
                <a:latin typeface="Calibri"/>
                <a:cs typeface="Times New Roman"/>
              </a:rPr>
              <a:t>. Burst. </a:t>
            </a:r>
            <a:r>
              <a:rPr lang="en-US" sz="1600">
                <a:latin typeface="Calibri"/>
                <a:cs typeface="Times New Roman"/>
                <a:hlinkClick r:id="rId5"/>
              </a:rPr>
              <a:t>https://www.shopify.com/stock-photos/photos/women-working-in-tech?q=team+work</a:t>
            </a:r>
            <a:endParaRPr lang="en-US" sz="1600">
              <a:latin typeface="Calibri"/>
              <a:cs typeface="Calibri"/>
            </a:endParaRPr>
          </a:p>
          <a:p>
            <a:pPr>
              <a:buNone/>
            </a:pPr>
            <a:r>
              <a:rPr lang="en-US" sz="1600">
                <a:latin typeface="Calibri"/>
                <a:cs typeface="Times New Roman"/>
              </a:rPr>
              <a:t>Katigbak, J. (n.d.). </a:t>
            </a:r>
            <a:r>
              <a:rPr lang="en-US" sz="1600" i="1">
                <a:latin typeface="Calibri"/>
                <a:cs typeface="Times New Roman"/>
              </a:rPr>
              <a:t>dah-vogmask03</a:t>
            </a:r>
            <a:r>
              <a:rPr lang="en-US" sz="1600">
                <a:latin typeface="Calibri"/>
                <a:cs typeface="Times New Roman"/>
              </a:rPr>
              <a:t>. Disabled and Here. </a:t>
            </a:r>
            <a:r>
              <a:rPr lang="en-US" sz="1600">
                <a:latin typeface="Calibri"/>
                <a:cs typeface="Times New Roman"/>
                <a:hlinkClick r:id="rId6"/>
              </a:rPr>
              <a:t>https://affecttheverb.com/gallery/disabledandhere/filtermasknotebook/</a:t>
            </a:r>
            <a:endParaRPr lang="en-US" sz="1600">
              <a:latin typeface="Calibri"/>
              <a:cs typeface="Calibri"/>
            </a:endParaRPr>
          </a:p>
          <a:p>
            <a:pPr>
              <a:buNone/>
            </a:pPr>
            <a:r>
              <a:rPr lang="en-US" sz="1600" err="1">
                <a:latin typeface="Calibri"/>
                <a:cs typeface="Times New Roman"/>
              </a:rPr>
              <a:t>pch.vector</a:t>
            </a:r>
            <a:r>
              <a:rPr lang="en-US" sz="1600">
                <a:latin typeface="Calibri"/>
                <a:cs typeface="Times New Roman"/>
              </a:rPr>
              <a:t>. (n.d.). </a:t>
            </a:r>
            <a:r>
              <a:rPr lang="en-US" sz="1600" i="1">
                <a:latin typeface="Calibri"/>
                <a:cs typeface="Times New Roman"/>
              </a:rPr>
              <a:t>People using online apps set</a:t>
            </a:r>
            <a:r>
              <a:rPr lang="en-US" sz="1600">
                <a:latin typeface="Calibri"/>
                <a:cs typeface="Times New Roman"/>
              </a:rPr>
              <a:t>. </a:t>
            </a:r>
            <a:r>
              <a:rPr lang="en-US" sz="1600" err="1">
                <a:latin typeface="Calibri"/>
                <a:cs typeface="Times New Roman"/>
              </a:rPr>
              <a:t>Freepik</a:t>
            </a:r>
            <a:r>
              <a:rPr lang="en-US" sz="1600">
                <a:latin typeface="Calibri"/>
                <a:cs typeface="Times New Roman"/>
              </a:rPr>
              <a:t>. </a:t>
            </a:r>
            <a:r>
              <a:rPr lang="en-US" sz="1600">
                <a:latin typeface="Calibri"/>
                <a:cs typeface="Times New Roman"/>
                <a:hlinkClick r:id="rId7"/>
              </a:rPr>
              <a:t>https://www.freepik.com/free-vector/people-using-online-apps-set_6974932.htm</a:t>
            </a:r>
            <a:endParaRPr lang="en-US" sz="1600">
              <a:latin typeface="Calibri"/>
              <a:cs typeface="Calibri"/>
            </a:endParaRPr>
          </a:p>
          <a:p>
            <a:pPr>
              <a:buNone/>
            </a:pPr>
            <a:r>
              <a:rPr lang="en-US" sz="1600">
                <a:latin typeface="Calibri"/>
                <a:cs typeface="Times New Roman"/>
              </a:rPr>
              <a:t>Sherm. (n.d.). </a:t>
            </a:r>
            <a:r>
              <a:rPr lang="en-US" sz="1600" i="1">
                <a:latin typeface="Calibri"/>
                <a:cs typeface="Times New Roman"/>
              </a:rPr>
              <a:t>Sherm for Disabled And Here</a:t>
            </a:r>
            <a:r>
              <a:rPr lang="en-US" sz="1600">
                <a:latin typeface="Calibri"/>
                <a:cs typeface="Times New Roman"/>
              </a:rPr>
              <a:t>. Disabled and Here. </a:t>
            </a:r>
            <a:r>
              <a:rPr lang="en-US" sz="1600">
                <a:latin typeface="Calibri"/>
                <a:cs typeface="Times New Roman"/>
                <a:hlinkClick r:id="rId7"/>
              </a:rPr>
              <a:t>https://www.freepik.com/free-vector/people-using-online-apps-set_6974932.htm</a:t>
            </a:r>
            <a:endParaRPr lang="en-US" sz="1600">
              <a:latin typeface="Calibri"/>
              <a:cs typeface="Calibri"/>
            </a:endParaRPr>
          </a:p>
          <a:p>
            <a:pPr>
              <a:buNone/>
            </a:pPr>
            <a:r>
              <a:rPr lang="en-US" sz="1600">
                <a:latin typeface="Calibri"/>
                <a:cs typeface="Times New Roman"/>
              </a:rPr>
              <a:t>stories. (n.d.). </a:t>
            </a:r>
            <a:r>
              <a:rPr lang="en-US" sz="1600" i="1">
                <a:latin typeface="Calibri"/>
                <a:cs typeface="Times New Roman"/>
              </a:rPr>
              <a:t>Directions concept illustration</a:t>
            </a:r>
            <a:r>
              <a:rPr lang="en-US" sz="1600">
                <a:latin typeface="Calibri"/>
                <a:cs typeface="Times New Roman"/>
              </a:rPr>
              <a:t>. </a:t>
            </a:r>
            <a:r>
              <a:rPr lang="en-US" sz="1600" err="1">
                <a:latin typeface="Calibri"/>
                <a:cs typeface="Times New Roman"/>
              </a:rPr>
              <a:t>Freepik</a:t>
            </a:r>
            <a:r>
              <a:rPr lang="en-US" sz="1600">
                <a:latin typeface="Calibri"/>
                <a:cs typeface="Times New Roman"/>
              </a:rPr>
              <a:t>. </a:t>
            </a:r>
            <a:r>
              <a:rPr lang="en-US" sz="1600">
                <a:latin typeface="Calibri"/>
                <a:cs typeface="Times New Roman"/>
                <a:hlinkClick r:id="rId8"/>
              </a:rPr>
              <a:t>https://www.freepik.com/free-vector/directions-concept-illustration_9319647.htm</a:t>
            </a:r>
            <a:endParaRPr lang="en-US" sz="1600">
              <a:latin typeface="Calibri"/>
              <a:cs typeface="Calibri"/>
            </a:endParaRPr>
          </a:p>
          <a:p>
            <a:pPr>
              <a:buNone/>
            </a:pPr>
            <a:r>
              <a:rPr lang="en-US" sz="1600">
                <a:latin typeface="Calibri"/>
                <a:cs typeface="Times New Roman"/>
              </a:rPr>
              <a:t>The Gender Spectrum Collection. (2021). </a:t>
            </a:r>
            <a:r>
              <a:rPr lang="en-US" sz="1600" i="1">
                <a:latin typeface="Calibri"/>
                <a:cs typeface="Times New Roman"/>
              </a:rPr>
              <a:t>A trans person and a trans man working in a meeting</a:t>
            </a:r>
            <a:r>
              <a:rPr lang="en-US" sz="1600">
                <a:latin typeface="Calibri"/>
                <a:cs typeface="Times New Roman"/>
              </a:rPr>
              <a:t>. Vice. </a:t>
            </a:r>
            <a:r>
              <a:rPr lang="en-US" sz="1600">
                <a:latin typeface="Calibri"/>
                <a:cs typeface="Times New Roman"/>
                <a:hlinkClick r:id="rId9"/>
              </a:rPr>
              <a:t>https://drive.google.com/file/d/1Dyw_Zt0YHwUfL7Kt9YHaV5QG4PRH6iZu/view</a:t>
            </a:r>
            <a:endParaRPr lang="en-US" sz="1800"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132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EE0C-2432-32DC-7E49-BB88D7C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Colorado (CU) Boulder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553DD-77DB-4719-08D3-871FD4231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Almost 37,000 students at the Boulder campus</a:t>
            </a:r>
            <a:endParaRPr lang="en-US"/>
          </a:p>
          <a:p>
            <a:r>
              <a:rPr lang="en-US"/>
              <a:t>Disability Services (DS) Office – student focused</a:t>
            </a:r>
            <a:endParaRPr lang="en-US">
              <a:cs typeface="Calibri"/>
            </a:endParaRPr>
          </a:p>
          <a:p>
            <a:r>
              <a:rPr lang="en-US"/>
              <a:t>ADA Office – employee and public focused</a:t>
            </a:r>
            <a:endParaRPr lang="en-US">
              <a:cs typeface="Calibri"/>
            </a:endParaRPr>
          </a:p>
          <a:p>
            <a:r>
              <a:rPr lang="en-US"/>
              <a:t>Digital Accessibility Office (DAO)</a:t>
            </a:r>
            <a:endParaRPr lang="en-US">
              <a:cs typeface="Calibri"/>
            </a:endParaRPr>
          </a:p>
          <a:p>
            <a:pPr lvl="1"/>
            <a:r>
              <a:rPr lang="en-US"/>
              <a:t>Less accommodations-focused, with the exception of post-production captioning</a:t>
            </a:r>
            <a:endParaRPr lang="en-US">
              <a:cs typeface="Calibri"/>
            </a:endParaRPr>
          </a:p>
          <a:p>
            <a:pPr lvl="1"/>
            <a:r>
              <a:rPr lang="en-US"/>
              <a:t>Procurement, Testing, Training, Captioning, and more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50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C4C1-D0AF-326E-42AD-7AF44FE3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Indiana University</a:t>
            </a:r>
            <a:endParaRPr lang="en-US"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00C3A-9DC0-F961-4EDA-5C9F3A2E1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69,000+ degree-seeking undergraduate students</a:t>
            </a:r>
          </a:p>
          <a:p>
            <a:pPr lvl="1"/>
            <a:r>
              <a:rPr lang="en-US" dirty="0">
                <a:ea typeface="+mn-lt"/>
                <a:cs typeface="+mn-lt"/>
              </a:rPr>
              <a:t>20,000+ students in graduate and professional programs</a:t>
            </a:r>
          </a:p>
          <a:p>
            <a:r>
              <a:rPr lang="en-US" dirty="0">
                <a:ea typeface="+mn-lt"/>
                <a:cs typeface="+mn-lt"/>
              </a:rPr>
              <a:t>930+ academic programs university-wide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20,000+ classes offered each semester</a:t>
            </a:r>
          </a:p>
          <a:p>
            <a:r>
              <a:rPr lang="en-US" dirty="0">
                <a:cs typeface="Calibri"/>
              </a:rPr>
              <a:t>Assistive Technology and Accessibility Center (ATAC)</a:t>
            </a:r>
          </a:p>
          <a:p>
            <a:pPr lvl="1"/>
            <a:r>
              <a:rPr lang="en-US" dirty="0">
                <a:cs typeface="Calibri"/>
              </a:rPr>
              <a:t>Student accommodations and accessibility outreach</a:t>
            </a:r>
          </a:p>
        </p:txBody>
      </p:sp>
    </p:spTree>
    <p:extLst>
      <p:ext uri="{BB962C8B-B14F-4D97-AF65-F5344CB8AC3E}">
        <p14:creationId xmlns:p14="http://schemas.microsoft.com/office/powerpoint/2010/main" val="207346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257D-AD29-373F-CA51-AA74BE1B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Group Background</a:t>
            </a:r>
          </a:p>
        </p:txBody>
      </p:sp>
    </p:spTree>
    <p:extLst>
      <p:ext uri="{BB962C8B-B14F-4D97-AF65-F5344CB8AC3E}">
        <p14:creationId xmlns:p14="http://schemas.microsoft.com/office/powerpoint/2010/main" val="304517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257D-AD29-373F-CA51-AA74BE1B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Differences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3E731-D820-47E6-93EA-EBA248FA6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75" y="1375881"/>
            <a:ext cx="5085106" cy="50394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67014-A946-73D1-1D13-BF2C11EA3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008" y="1825625"/>
            <a:ext cx="513879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Location of offices</a:t>
            </a:r>
          </a:p>
          <a:p>
            <a:r>
              <a:rPr lang="en-US" dirty="0"/>
              <a:t>Distribution of responsibility regarding accessibility</a:t>
            </a:r>
            <a:endParaRPr lang="en-US" dirty="0">
              <a:cs typeface="Calibri"/>
            </a:endParaRPr>
          </a:p>
          <a:p>
            <a:r>
              <a:rPr lang="en-US" dirty="0"/>
              <a:t>Roles</a:t>
            </a:r>
          </a:p>
        </p:txBody>
      </p:sp>
    </p:spTree>
    <p:extLst>
      <p:ext uri="{BB962C8B-B14F-4D97-AF65-F5344CB8AC3E}">
        <p14:creationId xmlns:p14="http://schemas.microsoft.com/office/powerpoint/2010/main" val="221859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9DB80-8D9F-A943-03D8-7EF3E85F0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Intra-Institutional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C407A-D3EC-229C-940B-9547113D96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Gain understanding of different setups at other campuses</a:t>
            </a:r>
          </a:p>
          <a:p>
            <a:r>
              <a:rPr lang="en-US" dirty="0"/>
              <a:t>Tracking trends across several campuses</a:t>
            </a:r>
            <a:endParaRPr lang="en-US" dirty="0">
              <a:cs typeface="Calibri"/>
            </a:endParaRPr>
          </a:p>
          <a:p>
            <a:r>
              <a:rPr lang="en-US" dirty="0"/>
              <a:t>Share resources and ideas</a:t>
            </a:r>
          </a:p>
          <a:p>
            <a:r>
              <a:rPr lang="en-US" dirty="0"/>
              <a:t>Discuss vendor pain points and share advice</a:t>
            </a:r>
            <a:endParaRPr lang="en-US" dirty="0"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3C9144-3323-AB81-8604-CDA4D4335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9826" r="260" b="174"/>
          <a:stretch/>
        </p:blipFill>
        <p:spPr>
          <a:xfrm>
            <a:off x="7364627" y="1690688"/>
            <a:ext cx="3989173" cy="47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44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29294-A3CC-1FCA-BCCA-35E92ED9B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Findings Across Campuses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DD186-3AC0-D6B5-392D-CC5BF855A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Large captioning volume</a:t>
            </a:r>
          </a:p>
          <a:p>
            <a:pPr lvl="1"/>
            <a:r>
              <a:rPr lang="en-US" dirty="0">
                <a:ea typeface="+mn-lt"/>
                <a:cs typeface="+mn-lt"/>
              </a:rPr>
              <a:t>CU Boulder: 27,000 minutes</a:t>
            </a:r>
          </a:p>
          <a:p>
            <a:pPr lvl="1"/>
            <a:r>
              <a:rPr lang="en-US" dirty="0">
                <a:ea typeface="+mn-lt"/>
                <a:cs typeface="+mn-lt"/>
              </a:rPr>
              <a:t>IU: 55,000 minutes</a:t>
            </a:r>
          </a:p>
          <a:p>
            <a:pPr lvl="1"/>
            <a:r>
              <a:rPr lang="en-US" dirty="0">
                <a:ea typeface="+mn-lt"/>
                <a:cs typeface="+mn-lt"/>
              </a:rPr>
              <a:t>UArizona: 39,000 minutes</a:t>
            </a:r>
          </a:p>
          <a:p>
            <a:r>
              <a:rPr lang="en-US" dirty="0">
                <a:ea typeface="+mn-lt"/>
                <a:cs typeface="+mn-lt"/>
              </a:rPr>
              <a:t>Lack of feedback from students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Partnerships with other departments is necessary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DEI, IT, and other disability and accessibility focused groups, including UDL practitioners</a:t>
            </a:r>
          </a:p>
          <a:p>
            <a:r>
              <a:rPr lang="en-US" dirty="0">
                <a:ea typeface="+mn-lt"/>
                <a:cs typeface="+mn-lt"/>
              </a:rPr>
              <a:t>Fluctuation in accuracy from vendors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794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6451-8CB3-F8AF-414C-72CA21C9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Vendor Accuracy Assessment</a:t>
            </a:r>
          </a:p>
        </p:txBody>
      </p:sp>
    </p:spTree>
    <p:extLst>
      <p:ext uri="{BB962C8B-B14F-4D97-AF65-F5344CB8AC3E}">
        <p14:creationId xmlns:p14="http://schemas.microsoft.com/office/powerpoint/2010/main" val="893446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992</Words>
  <Application>Microsoft Office PowerPoint</Application>
  <PresentationFormat>Widescreen</PresentationFormat>
  <Paragraphs>205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Calibri</vt:lpstr>
      <vt:lpstr>Calibri Light</vt:lpstr>
      <vt:lpstr>Office Theme</vt:lpstr>
      <vt:lpstr>Coordinating Captioning Efforts on Campus - Three Perspectives</vt:lpstr>
      <vt:lpstr>UArizona</vt:lpstr>
      <vt:lpstr>University of Colorado (CU) Boulder</vt:lpstr>
      <vt:lpstr>Indiana University</vt:lpstr>
      <vt:lpstr>Group Background</vt:lpstr>
      <vt:lpstr>Campus Differences</vt:lpstr>
      <vt:lpstr>Intra-Institutional Collaboration</vt:lpstr>
      <vt:lpstr>Common Findings Across Campuses</vt:lpstr>
      <vt:lpstr>Vendor Accuracy Assessment</vt:lpstr>
      <vt:lpstr>Assessment Goals</vt:lpstr>
      <vt:lpstr>Assessment Methods</vt:lpstr>
      <vt:lpstr>Assessment Methods  - Error Calculation</vt:lpstr>
      <vt:lpstr>Assessment Results - Example</vt:lpstr>
      <vt:lpstr>Professional/ASR Comparison</vt:lpstr>
      <vt:lpstr>Observations</vt:lpstr>
      <vt:lpstr>Other Considerations</vt:lpstr>
      <vt:lpstr>Next Steps</vt:lpstr>
      <vt:lpstr>Strengths of our Collaboration</vt:lpstr>
      <vt:lpstr>Broader Collaboration</vt:lpstr>
      <vt:lpstr>Future Assessment Ideas</vt:lpstr>
      <vt:lpstr>Have questions? Interested in joining us?</vt:lpstr>
      <vt:lpstr>Image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Stout, Annissa G.C - (acorsi)</cp:lastModifiedBy>
  <cp:revision>68</cp:revision>
  <dcterms:created xsi:type="dcterms:W3CDTF">2023-08-17T19:35:26Z</dcterms:created>
  <dcterms:modified xsi:type="dcterms:W3CDTF">2023-11-03T19:09:55Z</dcterms:modified>
</cp:coreProperties>
</file>