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3"/>
  </p:notesMasterIdLst>
  <p:handoutMasterIdLst>
    <p:handoutMasterId r:id="rId24"/>
  </p:handoutMasterIdLst>
  <p:sldIdLst>
    <p:sldId id="410" r:id="rId5"/>
    <p:sldId id="371" r:id="rId6"/>
    <p:sldId id="412" r:id="rId7"/>
    <p:sldId id="420" r:id="rId8"/>
    <p:sldId id="424" r:id="rId9"/>
    <p:sldId id="421" r:id="rId10"/>
    <p:sldId id="422" r:id="rId11"/>
    <p:sldId id="423" r:id="rId12"/>
    <p:sldId id="400" r:id="rId13"/>
    <p:sldId id="413" r:id="rId14"/>
    <p:sldId id="415" r:id="rId15"/>
    <p:sldId id="416" r:id="rId16"/>
    <p:sldId id="403" r:id="rId17"/>
    <p:sldId id="391" r:id="rId18"/>
    <p:sldId id="417" r:id="rId19"/>
    <p:sldId id="411" r:id="rId20"/>
    <p:sldId id="418" r:id="rId21"/>
    <p:sldId id="4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30D"/>
    <a:srgbClr val="0F5056"/>
    <a:srgbClr val="F0AFA9"/>
    <a:srgbClr val="126068"/>
    <a:srgbClr val="1881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A5B8E4-B27E-4EFF-A109-2A35FD314C49}" v="688" dt="2023-11-09T01:43:16.583"/>
    <p1510:client id="{BC61080D-9BD3-B74E-A249-766897BBF63A}" v="2" dt="2023-11-09T01:04:56.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94568" autoAdjust="0"/>
  </p:normalViewPr>
  <p:slideViewPr>
    <p:cSldViewPr snapToGrid="0">
      <p:cViewPr varScale="1">
        <p:scale>
          <a:sx n="118" d="100"/>
          <a:sy n="118" d="100"/>
        </p:scale>
        <p:origin x="424" y="-148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2" d="100"/>
          <a:sy n="82" d="100"/>
        </p:scale>
        <p:origin x="492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0DD659-4467-2405-4E95-F07BE59EEC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29154A-457E-A571-42AB-603F4F1104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E0ACB-7347-4163-A900-2DB17B1F48C3}" type="datetimeFigureOut">
              <a:rPr lang="en-US" smtClean="0"/>
              <a:t>11/8/2023</a:t>
            </a:fld>
            <a:endParaRPr lang="en-US"/>
          </a:p>
        </p:txBody>
      </p:sp>
      <p:sp>
        <p:nvSpPr>
          <p:cNvPr id="4" name="Footer Placeholder 3">
            <a:extLst>
              <a:ext uri="{FF2B5EF4-FFF2-40B4-BE49-F238E27FC236}">
                <a16:creationId xmlns:a16="http://schemas.microsoft.com/office/drawing/2014/main" id="{80177621-19CA-3D9A-E0BF-5098A74090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63B08F-636E-D928-B6C4-DC892C55A5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AAC4B6-5918-4846-A533-2E2AD0DA32FD}" type="slidenum">
              <a:rPr lang="en-US" smtClean="0"/>
              <a:t>‹#›</a:t>
            </a:fld>
            <a:endParaRPr lang="en-US"/>
          </a:p>
        </p:txBody>
      </p:sp>
    </p:spTree>
    <p:extLst>
      <p:ext uri="{BB962C8B-B14F-4D97-AF65-F5344CB8AC3E}">
        <p14:creationId xmlns:p14="http://schemas.microsoft.com/office/powerpoint/2010/main" val="1033338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AB06A-EEDC-421C-B5A0-5E9E5241A8E5}" type="datetimeFigureOut">
              <a:rPr lang="en-US" smtClean="0"/>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F9438-3EEF-4192-9815-F6F44770AEF7}" type="slidenum">
              <a:rPr lang="en-US" smtClean="0"/>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a:t>
            </a:fld>
            <a:endParaRPr lang="en-US" dirty="0"/>
          </a:p>
        </p:txBody>
      </p:sp>
    </p:spTree>
    <p:extLst>
      <p:ext uri="{BB962C8B-B14F-4D97-AF65-F5344CB8AC3E}">
        <p14:creationId xmlns:p14="http://schemas.microsoft.com/office/powerpoint/2010/main" val="173204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D177CC8-001B-43AD-8769-8F49681EBEDD}"/>
              </a:ext>
            </a:extLst>
          </p:cNvPr>
          <p:cNvSpPr>
            <a:spLocks noGrp="1"/>
          </p:cNvSpPr>
          <p:nvPr>
            <p:ph type="pic" sz="quarter" idx="13"/>
          </p:nvPr>
        </p:nvSpPr>
        <p:spPr>
          <a:xfrm>
            <a:off x="0" y="0"/>
            <a:ext cx="11273115" cy="6858000"/>
          </a:xfrm>
          <a:custGeom>
            <a:avLst/>
            <a:gdLst>
              <a:gd name="connsiteX0" fmla="*/ 3348090 w 11273115"/>
              <a:gd name="connsiteY0" fmla="*/ 0 h 6858000"/>
              <a:gd name="connsiteX1" fmla="*/ 3350669 w 11273115"/>
              <a:gd name="connsiteY1" fmla="*/ 66 h 6858000"/>
              <a:gd name="connsiteX2" fmla="*/ 3350669 w 11273115"/>
              <a:gd name="connsiteY2" fmla="*/ 0 h 6858000"/>
              <a:gd name="connsiteX3" fmla="*/ 11272195 w 11273115"/>
              <a:gd name="connsiteY3" fmla="*/ 0 h 6858000"/>
              <a:gd name="connsiteX4" fmla="*/ 11272195 w 11273115"/>
              <a:gd name="connsiteY4" fmla="*/ 2961216 h 6858000"/>
              <a:gd name="connsiteX5" fmla="*/ 11271695 w 11273115"/>
              <a:gd name="connsiteY5" fmla="*/ 2961216 h 6858000"/>
              <a:gd name="connsiteX6" fmla="*/ 11273115 w 11273115"/>
              <a:gd name="connsiteY6" fmla="*/ 3017366 h 6858000"/>
              <a:gd name="connsiteX7" fmla="*/ 7818094 w 11273115"/>
              <a:gd name="connsiteY7" fmla="*/ 6846005 h 6858000"/>
              <a:gd name="connsiteX8" fmla="*/ 7660345 w 11273115"/>
              <a:gd name="connsiteY8" fmla="*/ 6858000 h 6858000"/>
              <a:gd name="connsiteX9" fmla="*/ 0 w 11273115"/>
              <a:gd name="connsiteY9" fmla="*/ 6858000 h 6858000"/>
              <a:gd name="connsiteX10" fmla="*/ 0 w 11273115"/>
              <a:gd name="connsiteY10" fmla="*/ 3105006 h 6858000"/>
              <a:gd name="connsiteX11" fmla="*/ 1984 w 11273115"/>
              <a:gd name="connsiteY11" fmla="*/ 3078405 h 6858000"/>
              <a:gd name="connsiteX12" fmla="*/ 3348090 w 1127311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3115" h="6858000">
                <a:moveTo>
                  <a:pt x="3348090" y="0"/>
                </a:moveTo>
                <a:lnTo>
                  <a:pt x="3350669" y="66"/>
                </a:lnTo>
                <a:lnTo>
                  <a:pt x="3350669" y="0"/>
                </a:lnTo>
                <a:lnTo>
                  <a:pt x="11272195" y="0"/>
                </a:lnTo>
                <a:lnTo>
                  <a:pt x="11272195" y="2961216"/>
                </a:lnTo>
                <a:lnTo>
                  <a:pt x="11271695" y="2961216"/>
                </a:lnTo>
                <a:lnTo>
                  <a:pt x="11273115" y="3017366"/>
                </a:lnTo>
                <a:cubicBezTo>
                  <a:pt x="11273115" y="5009996"/>
                  <a:pt x="9758729" y="6648923"/>
                  <a:pt x="7818094" y="6846005"/>
                </a:cubicBezTo>
                <a:lnTo>
                  <a:pt x="7660345" y="6858000"/>
                </a:lnTo>
                <a:lnTo>
                  <a:pt x="0" y="6858000"/>
                </a:lnTo>
                <a:lnTo>
                  <a:pt x="0" y="3105006"/>
                </a:lnTo>
                <a:lnTo>
                  <a:pt x="1984" y="3078405"/>
                </a:lnTo>
                <a:cubicBezTo>
                  <a:pt x="174228" y="1349311"/>
                  <a:pt x="1606596" y="0"/>
                  <a:pt x="3348090" y="0"/>
                </a:cubicBezTo>
                <a:close/>
              </a:path>
            </a:pathLst>
          </a:custGeom>
          <a:solidFill>
            <a:schemeClr val="accent6"/>
          </a:solidFill>
        </p:spPr>
        <p:txBody>
          <a:bodyPr wrap="square" anchor="ctr">
            <a:noAutofit/>
          </a:bodyPr>
          <a:lstStyle>
            <a:lvl1pPr algn="ctr">
              <a:defRPr/>
            </a:lvl1pPr>
          </a:lstStyle>
          <a:p>
            <a:endParaRPr lang="en-US" dirty="0"/>
          </a:p>
        </p:txBody>
      </p:sp>
      <p:sp>
        <p:nvSpPr>
          <p:cNvPr id="9" name="Freeform: Shape 8">
            <a:extLst>
              <a:ext uri="{FF2B5EF4-FFF2-40B4-BE49-F238E27FC236}">
                <a16:creationId xmlns:a16="http://schemas.microsoft.com/office/drawing/2014/main" id="{ED724945-48CE-43AA-A2D7-D18FC7CB735C}"/>
              </a:ext>
              <a:ext uri="{C183D7F6-B498-43B3-948B-1728B52AA6E4}">
                <adec:decorative xmlns:adec="http://schemas.microsoft.com/office/drawing/2017/decorative" val="1"/>
              </a:ext>
            </a:extLst>
          </p:cNvPr>
          <p:cNvSpPr/>
          <p:nvPr userDrawn="1"/>
        </p:nvSpPr>
        <p:spPr>
          <a:xfrm flipH="1" flipV="1">
            <a:off x="0" y="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Title 1">
            <a:extLst>
              <a:ext uri="{FF2B5EF4-FFF2-40B4-BE49-F238E27FC236}">
                <a16:creationId xmlns:a16="http://schemas.microsoft.com/office/drawing/2014/main" id="{FF4C4F21-0086-44BC-AE2C-731756B16DCD}"/>
              </a:ext>
              <a:ext uri="{C183D7F6-B498-43B3-948B-1728B52AA6E4}">
                <adec:decorative xmlns:adec="http://schemas.microsoft.com/office/drawing/2017/decorative" val="1"/>
              </a:ext>
            </a:extLst>
          </p:cNvPr>
          <p:cNvSpPr>
            <a:spLocks noGrp="1"/>
          </p:cNvSpPr>
          <p:nvPr>
            <p:ph type="ctrTitle"/>
          </p:nvPr>
        </p:nvSpPr>
        <p:spPr>
          <a:xfrm>
            <a:off x="609521" y="4330696"/>
            <a:ext cx="11582479" cy="2527304"/>
          </a:xfrm>
          <a:custGeom>
            <a:avLst/>
            <a:gdLst>
              <a:gd name="connsiteX0" fmla="*/ 326075 w 8600365"/>
              <a:gd name="connsiteY0" fmla="*/ 0 h 1224926"/>
              <a:gd name="connsiteX1" fmla="*/ 827429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87289"/>
              <a:gd name="connsiteY0" fmla="*/ 0 h 1224926"/>
              <a:gd name="connsiteX1" fmla="*/ 8609570 w 8687289"/>
              <a:gd name="connsiteY1" fmla="*/ 0 h 1224926"/>
              <a:gd name="connsiteX2" fmla="*/ 8600365 w 8687289"/>
              <a:gd name="connsiteY2" fmla="*/ 326075 h 1224926"/>
              <a:gd name="connsiteX3" fmla="*/ 8600365 w 8687289"/>
              <a:gd name="connsiteY3" fmla="*/ 1224926 h 1224926"/>
              <a:gd name="connsiteX4" fmla="*/ 8600365 w 8687289"/>
              <a:gd name="connsiteY4" fmla="*/ 1224926 h 1224926"/>
              <a:gd name="connsiteX5" fmla="*/ 0 w 8687289"/>
              <a:gd name="connsiteY5" fmla="*/ 1224926 h 1224926"/>
              <a:gd name="connsiteX6" fmla="*/ 0 w 8687289"/>
              <a:gd name="connsiteY6" fmla="*/ 1224926 h 1224926"/>
              <a:gd name="connsiteX7" fmla="*/ 0 w 8687289"/>
              <a:gd name="connsiteY7" fmla="*/ 326075 h 1224926"/>
              <a:gd name="connsiteX8" fmla="*/ 326075 w 8687289"/>
              <a:gd name="connsiteY8" fmla="*/ 0 h 1224926"/>
              <a:gd name="connsiteX0" fmla="*/ 326075 w 8635417"/>
              <a:gd name="connsiteY0" fmla="*/ 0 h 1224926"/>
              <a:gd name="connsiteX1" fmla="*/ 8533370 w 8635417"/>
              <a:gd name="connsiteY1" fmla="*/ 0 h 1224926"/>
              <a:gd name="connsiteX2" fmla="*/ 8600365 w 8635417"/>
              <a:gd name="connsiteY2" fmla="*/ 326075 h 1224926"/>
              <a:gd name="connsiteX3" fmla="*/ 8600365 w 8635417"/>
              <a:gd name="connsiteY3" fmla="*/ 1224926 h 1224926"/>
              <a:gd name="connsiteX4" fmla="*/ 8600365 w 8635417"/>
              <a:gd name="connsiteY4" fmla="*/ 1224926 h 1224926"/>
              <a:gd name="connsiteX5" fmla="*/ 0 w 8635417"/>
              <a:gd name="connsiteY5" fmla="*/ 1224926 h 1224926"/>
              <a:gd name="connsiteX6" fmla="*/ 0 w 8635417"/>
              <a:gd name="connsiteY6" fmla="*/ 1224926 h 1224926"/>
              <a:gd name="connsiteX7" fmla="*/ 0 w 8635417"/>
              <a:gd name="connsiteY7" fmla="*/ 326075 h 1224926"/>
              <a:gd name="connsiteX8" fmla="*/ 326075 w 8635417"/>
              <a:gd name="connsiteY8" fmla="*/ 0 h 1224926"/>
              <a:gd name="connsiteX0" fmla="*/ 326075 w 8626903"/>
              <a:gd name="connsiteY0" fmla="*/ 0 h 1224926"/>
              <a:gd name="connsiteX1" fmla="*/ 8518130 w 8626903"/>
              <a:gd name="connsiteY1" fmla="*/ 0 h 1224926"/>
              <a:gd name="connsiteX2" fmla="*/ 8600365 w 8626903"/>
              <a:gd name="connsiteY2" fmla="*/ 326075 h 1224926"/>
              <a:gd name="connsiteX3" fmla="*/ 8600365 w 8626903"/>
              <a:gd name="connsiteY3" fmla="*/ 1224926 h 1224926"/>
              <a:gd name="connsiteX4" fmla="*/ 8600365 w 8626903"/>
              <a:gd name="connsiteY4" fmla="*/ 1224926 h 1224926"/>
              <a:gd name="connsiteX5" fmla="*/ 0 w 8626903"/>
              <a:gd name="connsiteY5" fmla="*/ 1224926 h 1224926"/>
              <a:gd name="connsiteX6" fmla="*/ 0 w 8626903"/>
              <a:gd name="connsiteY6" fmla="*/ 1224926 h 1224926"/>
              <a:gd name="connsiteX7" fmla="*/ 0 w 8626903"/>
              <a:gd name="connsiteY7" fmla="*/ 326075 h 1224926"/>
              <a:gd name="connsiteX8" fmla="*/ 326075 w 8626903"/>
              <a:gd name="connsiteY8" fmla="*/ 0 h 1224926"/>
              <a:gd name="connsiteX0" fmla="*/ 326075 w 8600365"/>
              <a:gd name="connsiteY0" fmla="*/ 0 h 1224926"/>
              <a:gd name="connsiteX1" fmla="*/ 851813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00365"/>
              <a:gd name="connsiteY0" fmla="*/ 0 h 1224926"/>
              <a:gd name="connsiteX1" fmla="*/ 8518130 w 8600365"/>
              <a:gd name="connsiteY1" fmla="*/ 0 h 1224926"/>
              <a:gd name="connsiteX2" fmla="*/ 8600365 w 8600365"/>
              <a:gd name="connsiteY2" fmla="*/ 76422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06958"/>
              <a:gd name="connsiteY0" fmla="*/ 0 h 1224926"/>
              <a:gd name="connsiteX1" fmla="*/ 8603855 w 8606958"/>
              <a:gd name="connsiteY1" fmla="*/ 0 h 1224926"/>
              <a:gd name="connsiteX2" fmla="*/ 8600365 w 8606958"/>
              <a:gd name="connsiteY2" fmla="*/ 764225 h 1224926"/>
              <a:gd name="connsiteX3" fmla="*/ 8600365 w 8606958"/>
              <a:gd name="connsiteY3" fmla="*/ 1224926 h 1224926"/>
              <a:gd name="connsiteX4" fmla="*/ 8600365 w 8606958"/>
              <a:gd name="connsiteY4" fmla="*/ 1224926 h 1224926"/>
              <a:gd name="connsiteX5" fmla="*/ 0 w 8606958"/>
              <a:gd name="connsiteY5" fmla="*/ 1224926 h 1224926"/>
              <a:gd name="connsiteX6" fmla="*/ 0 w 8606958"/>
              <a:gd name="connsiteY6" fmla="*/ 1224926 h 1224926"/>
              <a:gd name="connsiteX7" fmla="*/ 0 w 8606958"/>
              <a:gd name="connsiteY7" fmla="*/ 326075 h 1224926"/>
              <a:gd name="connsiteX8" fmla="*/ 326075 w 8606958"/>
              <a:gd name="connsiteY8" fmla="*/ 0 h 1224926"/>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0 w 8606958"/>
              <a:gd name="connsiteY7" fmla="*/ 338448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932911 w 8817050"/>
              <a:gd name="connsiteY0" fmla="*/ 0 h 1237299"/>
              <a:gd name="connsiteX1" fmla="*/ 8813947 w 8817050"/>
              <a:gd name="connsiteY1" fmla="*/ 12373 h 1237299"/>
              <a:gd name="connsiteX2" fmla="*/ 8810457 w 8817050"/>
              <a:gd name="connsiteY2" fmla="*/ 776598 h 1237299"/>
              <a:gd name="connsiteX3" fmla="*/ 8810457 w 8817050"/>
              <a:gd name="connsiteY3" fmla="*/ 1237299 h 1237299"/>
              <a:gd name="connsiteX4" fmla="*/ 8810457 w 8817050"/>
              <a:gd name="connsiteY4" fmla="*/ 1237299 h 1237299"/>
              <a:gd name="connsiteX5" fmla="*/ 210092 w 8817050"/>
              <a:gd name="connsiteY5" fmla="*/ 1237299 h 1237299"/>
              <a:gd name="connsiteX6" fmla="*/ 313904 w 8817050"/>
              <a:gd name="connsiteY6" fmla="*/ 810431 h 1237299"/>
              <a:gd name="connsiteX7" fmla="*/ 615903 w 8817050"/>
              <a:gd name="connsiteY7" fmla="*/ 480737 h 1237299"/>
              <a:gd name="connsiteX8" fmla="*/ 1932911 w 8817050"/>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405811 w 8606958"/>
              <a:gd name="connsiteY7" fmla="*/ 480737 h 1237299"/>
              <a:gd name="connsiteX8" fmla="*/ 1722819 w 8606958"/>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414334 w 8615481"/>
              <a:gd name="connsiteY7" fmla="*/ 4807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27632 w 8611771"/>
              <a:gd name="connsiteY0" fmla="*/ 0 h 1237299"/>
              <a:gd name="connsiteX1" fmla="*/ 8608668 w 8611771"/>
              <a:gd name="connsiteY1" fmla="*/ 12373 h 1237299"/>
              <a:gd name="connsiteX2" fmla="*/ 8605178 w 8611771"/>
              <a:gd name="connsiteY2" fmla="*/ 776598 h 1237299"/>
              <a:gd name="connsiteX3" fmla="*/ 8605178 w 8611771"/>
              <a:gd name="connsiteY3" fmla="*/ 1237299 h 1237299"/>
              <a:gd name="connsiteX4" fmla="*/ 8605178 w 8611771"/>
              <a:gd name="connsiteY4" fmla="*/ 1237299 h 1237299"/>
              <a:gd name="connsiteX5" fmla="*/ 4813 w 8611771"/>
              <a:gd name="connsiteY5" fmla="*/ 1237299 h 1237299"/>
              <a:gd name="connsiteX6" fmla="*/ 108625 w 8611771"/>
              <a:gd name="connsiteY6" fmla="*/ 810431 h 1237299"/>
              <a:gd name="connsiteX7" fmla="*/ 778685 w 8611771"/>
              <a:gd name="connsiteY7" fmla="*/ 251837 h 1237299"/>
              <a:gd name="connsiteX8" fmla="*/ 1727632 w 8611771"/>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773872 w 8606958"/>
              <a:gd name="connsiteY7" fmla="*/ 251837 h 1237299"/>
              <a:gd name="connsiteX8" fmla="*/ 1722819 w 8606958"/>
              <a:gd name="connsiteY8" fmla="*/ 0 h 1237299"/>
              <a:gd name="connsiteX0" fmla="*/ 1726697 w 8610836"/>
              <a:gd name="connsiteY0" fmla="*/ 0 h 1237299"/>
              <a:gd name="connsiteX1" fmla="*/ 8607733 w 8610836"/>
              <a:gd name="connsiteY1" fmla="*/ 12373 h 1237299"/>
              <a:gd name="connsiteX2" fmla="*/ 8604243 w 8610836"/>
              <a:gd name="connsiteY2" fmla="*/ 776598 h 1237299"/>
              <a:gd name="connsiteX3" fmla="*/ 8604243 w 8610836"/>
              <a:gd name="connsiteY3" fmla="*/ 1237299 h 1237299"/>
              <a:gd name="connsiteX4" fmla="*/ 8604243 w 8610836"/>
              <a:gd name="connsiteY4" fmla="*/ 1237299 h 1237299"/>
              <a:gd name="connsiteX5" fmla="*/ 3878 w 8610836"/>
              <a:gd name="connsiteY5" fmla="*/ 1237299 h 1237299"/>
              <a:gd name="connsiteX6" fmla="*/ 88815 w 8610836"/>
              <a:gd name="connsiteY6" fmla="*/ 810431 h 1237299"/>
              <a:gd name="connsiteX7" fmla="*/ 777750 w 8610836"/>
              <a:gd name="connsiteY7" fmla="*/ 251837 h 1237299"/>
              <a:gd name="connsiteX8" fmla="*/ 1726697 w 8610836"/>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637882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637882 w 8606958"/>
              <a:gd name="connsiteY8" fmla="*/ 0 h 1237299"/>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2298504 w 8606958"/>
              <a:gd name="connsiteY7" fmla="*/ 0 h 1249672"/>
              <a:gd name="connsiteX0" fmla="*/ 2600441 w 8908895"/>
              <a:gd name="connsiteY0" fmla="*/ 0 h 1249672"/>
              <a:gd name="connsiteX1" fmla="*/ 8905792 w 8908895"/>
              <a:gd name="connsiteY1" fmla="*/ 24746 h 1249672"/>
              <a:gd name="connsiteX2" fmla="*/ 8902302 w 8908895"/>
              <a:gd name="connsiteY2" fmla="*/ 788971 h 1249672"/>
              <a:gd name="connsiteX3" fmla="*/ 8902302 w 8908895"/>
              <a:gd name="connsiteY3" fmla="*/ 1249672 h 1249672"/>
              <a:gd name="connsiteX4" fmla="*/ 8902302 w 8908895"/>
              <a:gd name="connsiteY4" fmla="*/ 1249672 h 1249672"/>
              <a:gd name="connsiteX5" fmla="*/ 301937 w 8908895"/>
              <a:gd name="connsiteY5" fmla="*/ 1249672 h 1249672"/>
              <a:gd name="connsiteX6" fmla="*/ 2600441 w 8908895"/>
              <a:gd name="connsiteY6" fmla="*/ 0 h 1249672"/>
              <a:gd name="connsiteX0" fmla="*/ 2600441 w 8908895"/>
              <a:gd name="connsiteY0" fmla="*/ 0 h 1231113"/>
              <a:gd name="connsiteX1" fmla="*/ 8905792 w 8908895"/>
              <a:gd name="connsiteY1" fmla="*/ 6187 h 1231113"/>
              <a:gd name="connsiteX2" fmla="*/ 8902302 w 8908895"/>
              <a:gd name="connsiteY2" fmla="*/ 770412 h 1231113"/>
              <a:gd name="connsiteX3" fmla="*/ 8902302 w 8908895"/>
              <a:gd name="connsiteY3" fmla="*/ 1231113 h 1231113"/>
              <a:gd name="connsiteX4" fmla="*/ 8902302 w 8908895"/>
              <a:gd name="connsiteY4" fmla="*/ 1231113 h 1231113"/>
              <a:gd name="connsiteX5" fmla="*/ 301937 w 8908895"/>
              <a:gd name="connsiteY5" fmla="*/ 1231113 h 1231113"/>
              <a:gd name="connsiteX6" fmla="*/ 2600441 w 8908895"/>
              <a:gd name="connsiteY6" fmla="*/ 0 h 1231113"/>
              <a:gd name="connsiteX0" fmla="*/ 2716264 w 9024718"/>
              <a:gd name="connsiteY0" fmla="*/ 0 h 1231113"/>
              <a:gd name="connsiteX1" fmla="*/ 9021615 w 9024718"/>
              <a:gd name="connsiteY1" fmla="*/ 6187 h 1231113"/>
              <a:gd name="connsiteX2" fmla="*/ 9018125 w 9024718"/>
              <a:gd name="connsiteY2" fmla="*/ 770412 h 1231113"/>
              <a:gd name="connsiteX3" fmla="*/ 9018125 w 9024718"/>
              <a:gd name="connsiteY3" fmla="*/ 1231113 h 1231113"/>
              <a:gd name="connsiteX4" fmla="*/ 9018125 w 9024718"/>
              <a:gd name="connsiteY4" fmla="*/ 1231113 h 1231113"/>
              <a:gd name="connsiteX5" fmla="*/ 417760 w 9024718"/>
              <a:gd name="connsiteY5" fmla="*/ 1231113 h 1231113"/>
              <a:gd name="connsiteX6" fmla="*/ 2716264 w 9024718"/>
              <a:gd name="connsiteY6" fmla="*/ 0 h 1231113"/>
              <a:gd name="connsiteX0" fmla="*/ 2300894 w 8609348"/>
              <a:gd name="connsiteY0" fmla="*/ 0 h 1231113"/>
              <a:gd name="connsiteX1" fmla="*/ 8606245 w 8609348"/>
              <a:gd name="connsiteY1" fmla="*/ 6187 h 1231113"/>
              <a:gd name="connsiteX2" fmla="*/ 8602755 w 8609348"/>
              <a:gd name="connsiteY2" fmla="*/ 770412 h 1231113"/>
              <a:gd name="connsiteX3" fmla="*/ 8602755 w 8609348"/>
              <a:gd name="connsiteY3" fmla="*/ 1231113 h 1231113"/>
              <a:gd name="connsiteX4" fmla="*/ 8602755 w 8609348"/>
              <a:gd name="connsiteY4" fmla="*/ 1231113 h 1231113"/>
              <a:gd name="connsiteX5" fmla="*/ 2390 w 8609348"/>
              <a:gd name="connsiteY5" fmla="*/ 1231113 h 1231113"/>
              <a:gd name="connsiteX6" fmla="*/ 2300894 w 8609348"/>
              <a:gd name="connsiteY6" fmla="*/ 0 h 1231113"/>
              <a:gd name="connsiteX0" fmla="*/ 2299332 w 8607786"/>
              <a:gd name="connsiteY0" fmla="*/ 0 h 1231113"/>
              <a:gd name="connsiteX1" fmla="*/ 8604683 w 8607786"/>
              <a:gd name="connsiteY1" fmla="*/ 6187 h 1231113"/>
              <a:gd name="connsiteX2" fmla="*/ 8601193 w 8607786"/>
              <a:gd name="connsiteY2" fmla="*/ 770412 h 1231113"/>
              <a:gd name="connsiteX3" fmla="*/ 8601193 w 8607786"/>
              <a:gd name="connsiteY3" fmla="*/ 1231113 h 1231113"/>
              <a:gd name="connsiteX4" fmla="*/ 8601193 w 8607786"/>
              <a:gd name="connsiteY4" fmla="*/ 1231113 h 1231113"/>
              <a:gd name="connsiteX5" fmla="*/ 828 w 8607786"/>
              <a:gd name="connsiteY5" fmla="*/ 1231113 h 1231113"/>
              <a:gd name="connsiteX6" fmla="*/ 2299332 w 8607786"/>
              <a:gd name="connsiteY6" fmla="*/ 0 h 1231113"/>
              <a:gd name="connsiteX0" fmla="*/ 2298564 w 8607018"/>
              <a:gd name="connsiteY0" fmla="*/ 0 h 1231113"/>
              <a:gd name="connsiteX1" fmla="*/ 8603915 w 8607018"/>
              <a:gd name="connsiteY1" fmla="*/ 6187 h 1231113"/>
              <a:gd name="connsiteX2" fmla="*/ 8600425 w 8607018"/>
              <a:gd name="connsiteY2" fmla="*/ 770412 h 1231113"/>
              <a:gd name="connsiteX3" fmla="*/ 8600425 w 8607018"/>
              <a:gd name="connsiteY3" fmla="*/ 1231113 h 1231113"/>
              <a:gd name="connsiteX4" fmla="*/ 8600425 w 8607018"/>
              <a:gd name="connsiteY4" fmla="*/ 1231113 h 1231113"/>
              <a:gd name="connsiteX5" fmla="*/ 60 w 8607018"/>
              <a:gd name="connsiteY5" fmla="*/ 1231113 h 1231113"/>
              <a:gd name="connsiteX6" fmla="*/ 2298564 w 8607018"/>
              <a:gd name="connsiteY6" fmla="*/ 0 h 12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7018" h="1231113">
                <a:moveTo>
                  <a:pt x="2298564" y="0"/>
                </a:moveTo>
                <a:lnTo>
                  <a:pt x="8603915" y="6187"/>
                </a:lnTo>
                <a:cubicBezTo>
                  <a:pt x="8612551" y="339562"/>
                  <a:pt x="8600425" y="590326"/>
                  <a:pt x="8600425" y="770412"/>
                </a:cubicBezTo>
                <a:lnTo>
                  <a:pt x="8600425" y="1231113"/>
                </a:lnTo>
                <a:lnTo>
                  <a:pt x="8600425" y="1231113"/>
                </a:lnTo>
                <a:lnTo>
                  <a:pt x="60" y="1231113"/>
                </a:lnTo>
                <a:cubicBezTo>
                  <a:pt x="-2693" y="979529"/>
                  <a:pt x="81279" y="0"/>
                  <a:pt x="2298564" y="0"/>
                </a:cubicBezTo>
                <a:close/>
              </a:path>
            </a:pathLst>
          </a:custGeom>
          <a:solidFill>
            <a:schemeClr val="accent2">
              <a:alpha val="80000"/>
            </a:schemeClr>
          </a:solidFill>
        </p:spPr>
        <p:txBody>
          <a:bodyPr anchor="t">
            <a:noAutofit/>
          </a:bodyPr>
          <a:lstStyle>
            <a:lvl1pPr marL="1371600">
              <a:lnSpc>
                <a:spcPct val="280000"/>
              </a:lnSpc>
              <a:spcBef>
                <a:spcPts val="1800"/>
              </a:spcBef>
              <a:defRPr>
                <a:solidFill>
                  <a:schemeClr val="bg2"/>
                </a:solidFill>
              </a:defRPr>
            </a:lvl1pPr>
          </a:lstStyle>
          <a:p>
            <a:endParaRPr lang="en-US" sz="4400" dirty="0">
              <a:solidFill>
                <a:srgbClr val="FFFFFF"/>
              </a:solidFill>
            </a:endParaRPr>
          </a:p>
        </p:txBody>
      </p:sp>
      <p:sp>
        <p:nvSpPr>
          <p:cNvPr id="36" name="Freeform: Shape 35">
            <a:extLst>
              <a:ext uri="{FF2B5EF4-FFF2-40B4-BE49-F238E27FC236}">
                <a16:creationId xmlns:a16="http://schemas.microsoft.com/office/drawing/2014/main" id="{9A0315CC-EC7D-4E65-936E-03F3BE2200E3}"/>
              </a:ext>
              <a:ext uri="{C183D7F6-B498-43B3-948B-1728B52AA6E4}">
                <adec:decorative xmlns:adec="http://schemas.microsoft.com/office/drawing/2017/decorative" val="1"/>
              </a:ext>
            </a:extLst>
          </p:cNvPr>
          <p:cNvSpPr/>
          <p:nvPr userDrawn="1"/>
        </p:nvSpPr>
        <p:spPr>
          <a:xfrm>
            <a:off x="7477125" y="0"/>
            <a:ext cx="4714875" cy="6858000"/>
          </a:xfrm>
          <a:custGeom>
            <a:avLst/>
            <a:gdLst>
              <a:gd name="connsiteX0" fmla="*/ 3611850 w 4528607"/>
              <a:gd name="connsiteY0" fmla="*/ 0 h 6858000"/>
              <a:gd name="connsiteX1" fmla="*/ 4528607 w 4528607"/>
              <a:gd name="connsiteY1" fmla="*/ 0 h 6858000"/>
              <a:gd name="connsiteX2" fmla="*/ 4528607 w 4528607"/>
              <a:gd name="connsiteY2" fmla="*/ 6858000 h 6858000"/>
              <a:gd name="connsiteX3" fmla="*/ 0 w 4528607"/>
              <a:gd name="connsiteY3" fmla="*/ 6858000 h 6858000"/>
              <a:gd name="connsiteX4" fmla="*/ 157749 w 4528607"/>
              <a:gd name="connsiteY4" fmla="*/ 6846005 h 6858000"/>
              <a:gd name="connsiteX5" fmla="*/ 3612770 w 4528607"/>
              <a:gd name="connsiteY5" fmla="*/ 3017366 h 6858000"/>
              <a:gd name="connsiteX6" fmla="*/ 3611350 w 4528607"/>
              <a:gd name="connsiteY6" fmla="*/ 2961216 h 6858000"/>
              <a:gd name="connsiteX7" fmla="*/ 3611850 w 4528607"/>
              <a:gd name="connsiteY7" fmla="*/ 2961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8607" h="685800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chemeClr val="accent2">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1DAB5A3B-4D59-4E0D-9EA9-FAFC9BFBB574}"/>
              </a:ext>
            </a:extLst>
          </p:cNvPr>
          <p:cNvSpPr>
            <a:spLocks noGrp="1"/>
          </p:cNvSpPr>
          <p:nvPr>
            <p:ph type="body" sz="quarter" idx="14"/>
          </p:nvPr>
        </p:nvSpPr>
        <p:spPr>
          <a:xfrm>
            <a:off x="2000614" y="5920740"/>
            <a:ext cx="5476512" cy="723900"/>
          </a:xfrm>
        </p:spPr>
        <p:txBody>
          <a:bodyPr>
            <a:noAutofit/>
          </a:bodyPr>
          <a:lstStyle>
            <a:lvl1pPr>
              <a:buNone/>
              <a:defRPr sz="2000">
                <a:solidFill>
                  <a:schemeClr val="bg2"/>
                </a:solidFill>
              </a:defRPr>
            </a:lvl1pPr>
            <a:lvl2pPr>
              <a:buNone/>
              <a:defRPr sz="2000">
                <a:solidFill>
                  <a:schemeClr val="bg2"/>
                </a:solidFill>
              </a:defRPr>
            </a:lvl2pPr>
            <a:lvl3pPr>
              <a:buNone/>
              <a:defRPr sz="2000">
                <a:solidFill>
                  <a:schemeClr val="bg2"/>
                </a:solidFill>
              </a:defRPr>
            </a:lvl3pPr>
            <a:lvl4pPr>
              <a:buNone/>
              <a:defRPr sz="2000">
                <a:solidFill>
                  <a:schemeClr val="bg2"/>
                </a:solidFill>
              </a:defRPr>
            </a:lvl4pPr>
            <a:lvl5pPr>
              <a:buNone/>
              <a:defRPr sz="2000">
                <a:solidFill>
                  <a:schemeClr val="bg2"/>
                </a:solidFill>
              </a:defRPr>
            </a:lvl5pPr>
          </a:lstStyle>
          <a:p>
            <a:pPr lvl="0"/>
            <a:r>
              <a:rPr lang="en-US" dirty="0"/>
              <a:t>Click to edit Master text styles</a:t>
            </a:r>
          </a:p>
        </p:txBody>
      </p:sp>
      <p:sp>
        <p:nvSpPr>
          <p:cNvPr id="2" name="Slide Number Placeholder 1">
            <a:extLst>
              <a:ext uri="{FF2B5EF4-FFF2-40B4-BE49-F238E27FC236}">
                <a16:creationId xmlns:a16="http://schemas.microsoft.com/office/drawing/2014/main" id="{DB69A1C9-501C-03F1-6131-EB2C63B9A33F}"/>
              </a:ext>
            </a:extLst>
          </p:cNvPr>
          <p:cNvSpPr>
            <a:spLocks noGrp="1"/>
          </p:cNvSpPr>
          <p:nvPr>
            <p:ph type="sldNum" sz="quarter" idx="15"/>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755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Quote">
    <p:bg>
      <p:bgPr>
        <a:solidFill>
          <a:schemeClr val="accent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9F47EA1B-2641-431A-B894-4A66FC5A0484}"/>
              </a:ext>
              <a:ext uri="{C183D7F6-B498-43B3-948B-1728B52AA6E4}">
                <adec:decorative xmlns:adec="http://schemas.microsoft.com/office/drawing/2017/decorative" val="1"/>
              </a:ext>
            </a:extLst>
          </p:cNvPr>
          <p:cNvSpPr/>
          <p:nvPr userDrawn="1"/>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a:extLst>
              <a:ext uri="{FF2B5EF4-FFF2-40B4-BE49-F238E27FC236}">
                <a16:creationId xmlns:a16="http://schemas.microsoft.com/office/drawing/2014/main" id="{F21A2820-A76E-454D-9A0E-F8F7B2136764}"/>
              </a:ext>
            </a:extLst>
          </p:cNvPr>
          <p:cNvSpPr>
            <a:spLocks noGrp="1"/>
          </p:cNvSpPr>
          <p:nvPr>
            <p:ph type="ctrTitle"/>
          </p:nvPr>
        </p:nvSpPr>
        <p:spPr>
          <a:xfrm>
            <a:off x="1249327" y="919717"/>
            <a:ext cx="5761074" cy="3423684"/>
          </a:xfrm>
          <a:prstGeom prst="rect">
            <a:avLst/>
          </a:prstGeom>
        </p:spPr>
        <p:txBody>
          <a:bodyPr anchor="b"/>
          <a:lstStyle>
            <a:lvl1pPr>
              <a:defRPr>
                <a:solidFill>
                  <a:schemeClr val="bg2"/>
                </a:solidFill>
              </a:defRPr>
            </a:lvl1pPr>
          </a:lstStyle>
          <a:p>
            <a:endParaRPr lang="en-US" dirty="0">
              <a:solidFill>
                <a:srgbClr val="FFFFFF"/>
              </a:solidFill>
            </a:endParaRPr>
          </a:p>
        </p:txBody>
      </p:sp>
      <p:sp>
        <p:nvSpPr>
          <p:cNvPr id="9" name="Subtitle 2">
            <a:extLst>
              <a:ext uri="{FF2B5EF4-FFF2-40B4-BE49-F238E27FC236}">
                <a16:creationId xmlns:a16="http://schemas.microsoft.com/office/drawing/2014/main" id="{0ED9A69A-6A32-4722-924D-7FEFEA9195BD}"/>
              </a:ext>
            </a:extLst>
          </p:cNvPr>
          <p:cNvSpPr>
            <a:spLocks noGrp="1"/>
          </p:cNvSpPr>
          <p:nvPr>
            <p:ph type="subTitle" idx="1"/>
          </p:nvPr>
        </p:nvSpPr>
        <p:spPr>
          <a:xfrm>
            <a:off x="1249327" y="4795284"/>
            <a:ext cx="4846674" cy="1084522"/>
          </a:xfrm>
        </p:spPr>
        <p:txBody>
          <a:bodyPr/>
          <a:lstStyle>
            <a:lvl1pPr>
              <a:buNone/>
              <a:defRPr>
                <a:solidFill>
                  <a:schemeClr val="bg2"/>
                </a:solidFill>
              </a:defRPr>
            </a:lvl1pPr>
          </a:lstStyle>
          <a:p>
            <a:endParaRPr lang="en-US" dirty="0">
              <a:solidFill>
                <a:srgbClr val="FFFFFF"/>
              </a:solidFill>
            </a:endParaRPr>
          </a:p>
        </p:txBody>
      </p:sp>
      <p:sp>
        <p:nvSpPr>
          <p:cNvPr id="12" name="Freeform: Shape 11">
            <a:extLst>
              <a:ext uri="{FF2B5EF4-FFF2-40B4-BE49-F238E27FC236}">
                <a16:creationId xmlns:a16="http://schemas.microsoft.com/office/drawing/2014/main" id="{F1587820-C6FA-402E-9F8D-2DAE5BF9588D}"/>
              </a:ext>
              <a:ext uri="{C183D7F6-B498-43B3-948B-1728B52AA6E4}">
                <adec:decorative xmlns:adec="http://schemas.microsoft.com/office/drawing/2017/decorative" val="1"/>
              </a:ext>
            </a:extLst>
          </p:cNvPr>
          <p:cNvSpPr/>
          <p:nvPr userDrawn="1"/>
        </p:nvSpPr>
        <p:spPr>
          <a:xfrm rot="5400000">
            <a:off x="4513861" y="3447061"/>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Picture Placeholder 18">
            <a:extLst>
              <a:ext uri="{FF2B5EF4-FFF2-40B4-BE49-F238E27FC236}">
                <a16:creationId xmlns:a16="http://schemas.microsoft.com/office/drawing/2014/main" id="{31E70801-1BA4-4276-9934-E418115C0325}"/>
              </a:ext>
            </a:extLst>
          </p:cNvPr>
          <p:cNvSpPr>
            <a:spLocks noGrp="1"/>
          </p:cNvSpPr>
          <p:nvPr>
            <p:ph type="pic" sz="quarter" idx="13"/>
          </p:nvPr>
        </p:nvSpPr>
        <p:spPr>
          <a:xfrm>
            <a:off x="7924800" y="1"/>
            <a:ext cx="4267200"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6"/>
          </a:solidFill>
        </p:spPr>
        <p:txBody>
          <a:bodyPr wrap="square" anchor="ctr">
            <a:noAutofit/>
          </a:body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927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Quote">
    <p:bg>
      <p:bgPr>
        <a:solidFill>
          <a:schemeClr val="accent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1587820-C6FA-402E-9F8D-2DAE5BF9588D}"/>
              </a:ext>
              <a:ext uri="{C183D7F6-B498-43B3-948B-1728B52AA6E4}">
                <adec:decorative xmlns:adec="http://schemas.microsoft.com/office/drawing/2017/decorative" val="1"/>
              </a:ext>
            </a:extLst>
          </p:cNvPr>
          <p:cNvSpPr/>
          <p:nvPr userDrawn="1"/>
        </p:nvSpPr>
        <p:spPr>
          <a:xfrm rot="5400000">
            <a:off x="2843691" y="3247524"/>
            <a:ext cx="3753853"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a:extLst>
              <a:ext uri="{FF2B5EF4-FFF2-40B4-BE49-F238E27FC236}">
                <a16:creationId xmlns:a16="http://schemas.microsoft.com/office/drawing/2014/main" id="{F21A2820-A76E-454D-9A0E-F8F7B2136764}"/>
              </a:ext>
            </a:extLst>
          </p:cNvPr>
          <p:cNvSpPr>
            <a:spLocks noGrp="1"/>
          </p:cNvSpPr>
          <p:nvPr>
            <p:ph type="ctrTitle"/>
          </p:nvPr>
        </p:nvSpPr>
        <p:spPr>
          <a:xfrm>
            <a:off x="1249327" y="919717"/>
            <a:ext cx="5181599" cy="3423684"/>
          </a:xfrm>
          <a:prstGeom prst="rect">
            <a:avLst/>
          </a:prstGeom>
        </p:spPr>
        <p:txBody>
          <a:bodyPr anchor="ctr"/>
          <a:lstStyle>
            <a:lvl1pPr>
              <a:defRPr>
                <a:solidFill>
                  <a:schemeClr val="bg2"/>
                </a:solidFill>
              </a:defRPr>
            </a:lvl1pPr>
          </a:lstStyle>
          <a:p>
            <a:endParaRPr lang="en-US" dirty="0">
              <a:solidFill>
                <a:srgbClr val="FFFFFF"/>
              </a:solidFill>
            </a:endParaRPr>
          </a:p>
        </p:txBody>
      </p:sp>
      <p:sp>
        <p:nvSpPr>
          <p:cNvPr id="19" name="Picture Placeholder 18">
            <a:extLst>
              <a:ext uri="{FF2B5EF4-FFF2-40B4-BE49-F238E27FC236}">
                <a16:creationId xmlns:a16="http://schemas.microsoft.com/office/drawing/2014/main" id="{31E70801-1BA4-4276-9934-E418115C0325}"/>
              </a:ext>
            </a:extLst>
          </p:cNvPr>
          <p:cNvSpPr>
            <a:spLocks noGrp="1"/>
          </p:cNvSpPr>
          <p:nvPr>
            <p:ph type="pic" sz="quarter" idx="13"/>
          </p:nvPr>
        </p:nvSpPr>
        <p:spPr>
          <a:xfrm>
            <a:off x="6430926" y="1"/>
            <a:ext cx="5761074"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6"/>
          </a:solidFill>
        </p:spPr>
        <p:txBody>
          <a:bodyPr wrap="square" anchor="ctr">
            <a:noAutofit/>
          </a:body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27086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A75F14-4851-4FA1-AF45-240D9124B95E}"/>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9AE08278-E6C4-4B25-8343-43C881C00718}"/>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20CC2109-6984-401D-BF1D-B4F0C35B03C1}"/>
              </a:ext>
              <a:ext uri="{C183D7F6-B498-43B3-948B-1728B52AA6E4}">
                <adec:decorative xmlns:adec="http://schemas.microsoft.com/office/drawing/2017/decorative" val="1"/>
              </a:ext>
            </a:extLst>
          </p:cNvPr>
          <p:cNvSpPr/>
          <p:nvPr userDrawn="1"/>
        </p:nvSpPr>
        <p:spPr>
          <a:xfrm>
            <a:off x="9844850" y="-770"/>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lumMod val="60000"/>
              <a:lumOff val="40000"/>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1">
            <a:extLst>
              <a:ext uri="{FF2B5EF4-FFF2-40B4-BE49-F238E27FC236}">
                <a16:creationId xmlns:a16="http://schemas.microsoft.com/office/drawing/2014/main" id="{4510ECF1-6DD2-4E35-8398-66D76389712F}"/>
              </a:ext>
            </a:extLst>
          </p:cNvPr>
          <p:cNvSpPr>
            <a:spLocks noGrp="1"/>
          </p:cNvSpPr>
          <p:nvPr>
            <p:ph type="title"/>
          </p:nvPr>
        </p:nvSpPr>
        <p:spPr>
          <a:xfrm>
            <a:off x="1" y="10159"/>
            <a:ext cx="12191999" cy="2128731"/>
          </a:xfrm>
          <a:custGeom>
            <a:avLst/>
            <a:gdLst>
              <a:gd name="connsiteX0" fmla="*/ 0 w 12191999"/>
              <a:gd name="connsiteY0" fmla="*/ 0 h 2123863"/>
              <a:gd name="connsiteX1" fmla="*/ 12191999 w 12191999"/>
              <a:gd name="connsiteY1" fmla="*/ 0 h 2123863"/>
              <a:gd name="connsiteX2" fmla="*/ 12191999 w 12191999"/>
              <a:gd name="connsiteY2" fmla="*/ 0 h 2123863"/>
              <a:gd name="connsiteX3" fmla="*/ 12191999 w 12191999"/>
              <a:gd name="connsiteY3" fmla="*/ 1061932 h 2123863"/>
              <a:gd name="connsiteX4" fmla="*/ 11130067 w 12191999"/>
              <a:gd name="connsiteY4" fmla="*/ 2123864 h 2123863"/>
              <a:gd name="connsiteX5" fmla="*/ 1061932 w 12191999"/>
              <a:gd name="connsiteY5" fmla="*/ 2123863 h 2123863"/>
              <a:gd name="connsiteX6" fmla="*/ 0 w 12191999"/>
              <a:gd name="connsiteY6" fmla="*/ 1061931 h 2123863"/>
              <a:gd name="connsiteX7" fmla="*/ 0 w 12191999"/>
              <a:gd name="connsiteY7" fmla="*/ 0 h 2123863"/>
              <a:gd name="connsiteX8" fmla="*/ 0 w 12191999"/>
              <a:gd name="connsiteY8" fmla="*/ 0 h 2123863"/>
              <a:gd name="connsiteX0" fmla="*/ 0 w 12191999"/>
              <a:gd name="connsiteY0" fmla="*/ 0 h 2123864"/>
              <a:gd name="connsiteX1" fmla="*/ 12191999 w 12191999"/>
              <a:gd name="connsiteY1" fmla="*/ 0 h 2123864"/>
              <a:gd name="connsiteX2" fmla="*/ 12191999 w 12191999"/>
              <a:gd name="connsiteY2" fmla="*/ 0 h 2123864"/>
              <a:gd name="connsiteX3" fmla="*/ 1113006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3"/>
              <a:gd name="connsiteX1" fmla="*/ 12191999 w 12191999"/>
              <a:gd name="connsiteY1" fmla="*/ 0 h 2123863"/>
              <a:gd name="connsiteX2" fmla="*/ 12191999 w 12191999"/>
              <a:gd name="connsiteY2" fmla="*/ 0 h 2123863"/>
              <a:gd name="connsiteX3" fmla="*/ 10261387 w 12191999"/>
              <a:gd name="connsiteY3" fmla="*/ 2108624 h 2123863"/>
              <a:gd name="connsiteX4" fmla="*/ 1061932 w 12191999"/>
              <a:gd name="connsiteY4" fmla="*/ 2123863 h 2123863"/>
              <a:gd name="connsiteX5" fmla="*/ 0 w 12191999"/>
              <a:gd name="connsiteY5" fmla="*/ 1061931 h 2123863"/>
              <a:gd name="connsiteX6" fmla="*/ 0 w 12191999"/>
              <a:gd name="connsiteY6" fmla="*/ 0 h 2123863"/>
              <a:gd name="connsiteX7" fmla="*/ 0 w 12191999"/>
              <a:gd name="connsiteY7" fmla="*/ 0 h 2123863"/>
              <a:gd name="connsiteX0" fmla="*/ 0 w 12191999"/>
              <a:gd name="connsiteY0" fmla="*/ 0 h 2123863"/>
              <a:gd name="connsiteX1" fmla="*/ 12191999 w 12191999"/>
              <a:gd name="connsiteY1" fmla="*/ 0 h 2123863"/>
              <a:gd name="connsiteX2" fmla="*/ 12191999 w 12191999"/>
              <a:gd name="connsiteY2" fmla="*/ 0 h 2123863"/>
              <a:gd name="connsiteX3" fmla="*/ 9758467 w 12191999"/>
              <a:gd name="connsiteY3" fmla="*/ 2108624 h 2123863"/>
              <a:gd name="connsiteX4" fmla="*/ 1061932 w 12191999"/>
              <a:gd name="connsiteY4" fmla="*/ 2123863 h 2123863"/>
              <a:gd name="connsiteX5" fmla="*/ 0 w 12191999"/>
              <a:gd name="connsiteY5" fmla="*/ 1061931 h 2123863"/>
              <a:gd name="connsiteX6" fmla="*/ 0 w 12191999"/>
              <a:gd name="connsiteY6" fmla="*/ 0 h 2123863"/>
              <a:gd name="connsiteX7" fmla="*/ 0 w 12191999"/>
              <a:gd name="connsiteY7" fmla="*/ 0 h 2123863"/>
              <a:gd name="connsiteX0" fmla="*/ 0 w 12191999"/>
              <a:gd name="connsiteY0" fmla="*/ 0 h 2123864"/>
              <a:gd name="connsiteX1" fmla="*/ 12191999 w 12191999"/>
              <a:gd name="connsiteY1" fmla="*/ 0 h 2123864"/>
              <a:gd name="connsiteX2" fmla="*/ 12191999 w 12191999"/>
              <a:gd name="connsiteY2" fmla="*/ 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2191999 w 12191999"/>
              <a:gd name="connsiteY2" fmla="*/ 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1612879 w 12191999"/>
              <a:gd name="connsiteY2" fmla="*/ 38100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1612879 w 12191999"/>
              <a:gd name="connsiteY2" fmla="*/ 38100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732723"/>
              <a:gd name="connsiteY0" fmla="*/ 0 h 2123864"/>
              <a:gd name="connsiteX1" fmla="*/ 12191999 w 12732723"/>
              <a:gd name="connsiteY1" fmla="*/ 0 h 2123864"/>
              <a:gd name="connsiteX2" fmla="*/ 9636547 w 12732723"/>
              <a:gd name="connsiteY2" fmla="*/ 2123864 h 2123864"/>
              <a:gd name="connsiteX3" fmla="*/ 1061932 w 12732723"/>
              <a:gd name="connsiteY3" fmla="*/ 2123863 h 2123864"/>
              <a:gd name="connsiteX4" fmla="*/ 0 w 12732723"/>
              <a:gd name="connsiteY4" fmla="*/ 1061931 h 2123864"/>
              <a:gd name="connsiteX5" fmla="*/ 0 w 12732723"/>
              <a:gd name="connsiteY5" fmla="*/ 0 h 2123864"/>
              <a:gd name="connsiteX6" fmla="*/ 0 w 12732723"/>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6534"/>
              <a:gd name="connsiteX1" fmla="*/ 12191999 w 12191999"/>
              <a:gd name="connsiteY1" fmla="*/ 0 h 2126534"/>
              <a:gd name="connsiteX2" fmla="*/ 9636547 w 12191999"/>
              <a:gd name="connsiteY2" fmla="*/ 2123864 h 2126534"/>
              <a:gd name="connsiteX3" fmla="*/ 1061932 w 12191999"/>
              <a:gd name="connsiteY3" fmla="*/ 2123863 h 2126534"/>
              <a:gd name="connsiteX4" fmla="*/ 0 w 12191999"/>
              <a:gd name="connsiteY4" fmla="*/ 1061931 h 2126534"/>
              <a:gd name="connsiteX5" fmla="*/ 0 w 12191999"/>
              <a:gd name="connsiteY5" fmla="*/ 0 h 2126534"/>
              <a:gd name="connsiteX6" fmla="*/ 0 w 12191999"/>
              <a:gd name="connsiteY6" fmla="*/ 0 h 2126534"/>
              <a:gd name="connsiteX0" fmla="*/ 0 w 12191999"/>
              <a:gd name="connsiteY0" fmla="*/ 0 h 2388136"/>
              <a:gd name="connsiteX1" fmla="*/ 12191999 w 12191999"/>
              <a:gd name="connsiteY1" fmla="*/ 0 h 2388136"/>
              <a:gd name="connsiteX2" fmla="*/ 9636547 w 12191999"/>
              <a:gd name="connsiteY2" fmla="*/ 2123864 h 2388136"/>
              <a:gd name="connsiteX3" fmla="*/ 1061932 w 12191999"/>
              <a:gd name="connsiteY3" fmla="*/ 2123863 h 2388136"/>
              <a:gd name="connsiteX4" fmla="*/ 0 w 12191999"/>
              <a:gd name="connsiteY4" fmla="*/ 2128731 h 2388136"/>
              <a:gd name="connsiteX5" fmla="*/ 0 w 12191999"/>
              <a:gd name="connsiteY5" fmla="*/ 0 h 2388136"/>
              <a:gd name="connsiteX6" fmla="*/ 0 w 12191999"/>
              <a:gd name="connsiteY6" fmla="*/ 0 h 2388136"/>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2128731">
                <a:moveTo>
                  <a:pt x="0" y="0"/>
                </a:moveTo>
                <a:lnTo>
                  <a:pt x="12191999" y="0"/>
                </a:lnTo>
                <a:cubicBezTo>
                  <a:pt x="12045490" y="887377"/>
                  <a:pt x="11262958" y="2196607"/>
                  <a:pt x="9636547" y="2123864"/>
                </a:cubicBezTo>
                <a:lnTo>
                  <a:pt x="0" y="2128731"/>
                </a:lnTo>
                <a:lnTo>
                  <a:pt x="0" y="0"/>
                </a:lnTo>
                <a:lnTo>
                  <a:pt x="0" y="0"/>
                </a:lnTo>
                <a:close/>
              </a:path>
            </a:pathLst>
          </a:custGeom>
          <a:solidFill>
            <a:schemeClr val="accent2">
              <a:alpha val="80000"/>
            </a:schemeClr>
          </a:solidFill>
        </p:spPr>
        <p:txBody>
          <a:bodyPr/>
          <a:lstStyle>
            <a:lvl1pPr marL="914400">
              <a:lnSpc>
                <a:spcPct val="100000"/>
              </a:lnSpc>
              <a:defRPr>
                <a:solidFill>
                  <a:schemeClr val="bg2"/>
                </a:solidFill>
              </a:defRPr>
            </a:lvl1pPr>
          </a:lstStyle>
          <a:p>
            <a:endParaRPr lang="en-US" dirty="0">
              <a:solidFill>
                <a:srgbClr val="FFFFFF"/>
              </a:solidFill>
            </a:endParaRPr>
          </a:p>
        </p:txBody>
      </p:sp>
      <p:sp>
        <p:nvSpPr>
          <p:cNvPr id="25" name="Picture Placeholder 36">
            <a:extLst>
              <a:ext uri="{FF2B5EF4-FFF2-40B4-BE49-F238E27FC236}">
                <a16:creationId xmlns:a16="http://schemas.microsoft.com/office/drawing/2014/main" id="{22F784D1-8CE5-4710-ADC3-2F70D5766F77}"/>
              </a:ext>
            </a:extLst>
          </p:cNvPr>
          <p:cNvSpPr>
            <a:spLocks noGrp="1"/>
          </p:cNvSpPr>
          <p:nvPr>
            <p:ph type="pic" sz="quarter" idx="21"/>
          </p:nvPr>
        </p:nvSpPr>
        <p:spPr>
          <a:xfrm>
            <a:off x="863600" y="2185416"/>
            <a:ext cx="2286000" cy="1746504"/>
          </a:xfrm>
          <a:solidFill>
            <a:schemeClr val="accent6"/>
          </a:solidFill>
        </p:spPr>
        <p:txBody>
          <a:bodyPr/>
          <a:lstStyle/>
          <a:p>
            <a:endParaRPr lang="en-US" dirty="0"/>
          </a:p>
        </p:txBody>
      </p:sp>
      <p:sp>
        <p:nvSpPr>
          <p:cNvPr id="24" name="Text Placeholder 30">
            <a:extLst>
              <a:ext uri="{FF2B5EF4-FFF2-40B4-BE49-F238E27FC236}">
                <a16:creationId xmlns:a16="http://schemas.microsoft.com/office/drawing/2014/main" id="{1F2D6BF5-159D-4F01-BDEB-0FBD75D3F498}"/>
              </a:ext>
            </a:extLst>
          </p:cNvPr>
          <p:cNvSpPr>
            <a:spLocks noGrp="1"/>
          </p:cNvSpPr>
          <p:nvPr>
            <p:ph type="body" sz="quarter" idx="20" hasCustomPrompt="1"/>
          </p:nvPr>
        </p:nvSpPr>
        <p:spPr>
          <a:xfrm>
            <a:off x="871298" y="3970230"/>
            <a:ext cx="2286000" cy="877824"/>
          </a:xfrm>
        </p:spPr>
        <p:txBody>
          <a:bodyPr anchor="b" anchorCtr="0"/>
          <a:lstStyle>
            <a:lvl1pPr>
              <a:buNone/>
              <a:defRPr sz="2000" b="1">
                <a:solidFill>
                  <a:schemeClr val="bg2"/>
                </a:solidFill>
              </a:defRPr>
            </a:lvl1pPr>
          </a:lstStyle>
          <a:p>
            <a:pPr lvl="0"/>
            <a:r>
              <a:rPr lang="en-US" dirty="0"/>
              <a:t>Name</a:t>
            </a:r>
          </a:p>
        </p:txBody>
      </p:sp>
      <p:sp>
        <p:nvSpPr>
          <p:cNvPr id="17" name="Text Placeholder 2">
            <a:extLst>
              <a:ext uri="{FF2B5EF4-FFF2-40B4-BE49-F238E27FC236}">
                <a16:creationId xmlns:a16="http://schemas.microsoft.com/office/drawing/2014/main" id="{518C033F-CC28-477A-8A72-AD0398D3680F}"/>
              </a:ext>
            </a:extLst>
          </p:cNvPr>
          <p:cNvSpPr>
            <a:spLocks noGrp="1"/>
          </p:cNvSpPr>
          <p:nvPr>
            <p:ph type="body" idx="13" hasCustomPrompt="1"/>
          </p:nvPr>
        </p:nvSpPr>
        <p:spPr>
          <a:xfrm>
            <a:off x="864181" y="4948171"/>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6" name="Picture Placeholder 36">
            <a:extLst>
              <a:ext uri="{FF2B5EF4-FFF2-40B4-BE49-F238E27FC236}">
                <a16:creationId xmlns:a16="http://schemas.microsoft.com/office/drawing/2014/main" id="{599604B7-B0E5-4112-9123-341EB9C62675}"/>
              </a:ext>
            </a:extLst>
          </p:cNvPr>
          <p:cNvSpPr>
            <a:spLocks noGrp="1"/>
          </p:cNvSpPr>
          <p:nvPr>
            <p:ph type="pic" sz="quarter" idx="22"/>
          </p:nvPr>
        </p:nvSpPr>
        <p:spPr>
          <a:xfrm>
            <a:off x="3593592" y="2185416"/>
            <a:ext cx="2286000" cy="1746504"/>
          </a:xfrm>
          <a:solidFill>
            <a:schemeClr val="accent6"/>
          </a:solidFill>
        </p:spPr>
        <p:txBody>
          <a:bodyPr/>
          <a:lstStyle/>
          <a:p>
            <a:endParaRPr lang="en-US" dirty="0"/>
          </a:p>
        </p:txBody>
      </p:sp>
      <p:sp>
        <p:nvSpPr>
          <p:cNvPr id="21" name="Text Placeholder 30">
            <a:extLst>
              <a:ext uri="{FF2B5EF4-FFF2-40B4-BE49-F238E27FC236}">
                <a16:creationId xmlns:a16="http://schemas.microsoft.com/office/drawing/2014/main" id="{B4836FAA-F9D8-465B-8985-A5A10F5F2E29}"/>
              </a:ext>
            </a:extLst>
          </p:cNvPr>
          <p:cNvSpPr>
            <a:spLocks noGrp="1"/>
          </p:cNvSpPr>
          <p:nvPr>
            <p:ph type="body" sz="quarter" idx="17" hasCustomPrompt="1"/>
          </p:nvPr>
        </p:nvSpPr>
        <p:spPr>
          <a:xfrm>
            <a:off x="3593592" y="3971853"/>
            <a:ext cx="2286000" cy="877824"/>
          </a:xfrm>
        </p:spPr>
        <p:txBody>
          <a:bodyPr anchor="b" anchorCtr="0"/>
          <a:lstStyle>
            <a:lvl1pPr>
              <a:buNone/>
              <a:defRPr sz="2000" b="1">
                <a:solidFill>
                  <a:schemeClr val="bg2"/>
                </a:solidFill>
              </a:defRPr>
            </a:lvl1pPr>
          </a:lstStyle>
          <a:p>
            <a:pPr lvl="0"/>
            <a:r>
              <a:rPr lang="en-US" dirty="0"/>
              <a:t>Name</a:t>
            </a:r>
          </a:p>
        </p:txBody>
      </p:sp>
      <p:sp>
        <p:nvSpPr>
          <p:cNvPr id="18" name="Text Placeholder 2">
            <a:extLst>
              <a:ext uri="{FF2B5EF4-FFF2-40B4-BE49-F238E27FC236}">
                <a16:creationId xmlns:a16="http://schemas.microsoft.com/office/drawing/2014/main" id="{83A2A0BF-0F76-4FDC-97BF-55EBAD5FFFE7}"/>
              </a:ext>
            </a:extLst>
          </p:cNvPr>
          <p:cNvSpPr>
            <a:spLocks noGrp="1"/>
          </p:cNvSpPr>
          <p:nvPr>
            <p:ph type="body" idx="14" hasCustomPrompt="1"/>
          </p:nvPr>
        </p:nvSpPr>
        <p:spPr>
          <a:xfrm>
            <a:off x="3593592" y="4948171"/>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7" name="Picture Placeholder 36">
            <a:extLst>
              <a:ext uri="{FF2B5EF4-FFF2-40B4-BE49-F238E27FC236}">
                <a16:creationId xmlns:a16="http://schemas.microsoft.com/office/drawing/2014/main" id="{811A58E2-70B8-4F18-AF4A-136F58682C43}"/>
              </a:ext>
            </a:extLst>
          </p:cNvPr>
          <p:cNvSpPr>
            <a:spLocks noGrp="1"/>
          </p:cNvSpPr>
          <p:nvPr>
            <p:ph type="pic" sz="quarter" idx="23"/>
          </p:nvPr>
        </p:nvSpPr>
        <p:spPr>
          <a:xfrm>
            <a:off x="6309360" y="2185416"/>
            <a:ext cx="2286000" cy="1746504"/>
          </a:xfrm>
          <a:solidFill>
            <a:schemeClr val="accent6"/>
          </a:solidFill>
        </p:spPr>
        <p:txBody>
          <a:bodyPr/>
          <a:lstStyle/>
          <a:p>
            <a:endParaRPr lang="en-US" dirty="0"/>
          </a:p>
        </p:txBody>
      </p:sp>
      <p:sp>
        <p:nvSpPr>
          <p:cNvPr id="22" name="Text Placeholder 30">
            <a:extLst>
              <a:ext uri="{FF2B5EF4-FFF2-40B4-BE49-F238E27FC236}">
                <a16:creationId xmlns:a16="http://schemas.microsoft.com/office/drawing/2014/main" id="{51A90A66-376F-4665-B6E9-475C686D7971}"/>
              </a:ext>
            </a:extLst>
          </p:cNvPr>
          <p:cNvSpPr>
            <a:spLocks noGrp="1"/>
          </p:cNvSpPr>
          <p:nvPr>
            <p:ph type="body" sz="quarter" idx="18" hasCustomPrompt="1"/>
          </p:nvPr>
        </p:nvSpPr>
        <p:spPr>
          <a:xfrm>
            <a:off x="6309360" y="3971853"/>
            <a:ext cx="2286000" cy="877824"/>
          </a:xfrm>
        </p:spPr>
        <p:txBody>
          <a:bodyPr anchor="b" anchorCtr="0"/>
          <a:lstStyle>
            <a:lvl1pPr>
              <a:buNone/>
              <a:defRPr sz="2000" b="1">
                <a:solidFill>
                  <a:schemeClr val="bg2"/>
                </a:solidFill>
              </a:defRPr>
            </a:lvl1pPr>
          </a:lstStyle>
          <a:p>
            <a:pPr lvl="0"/>
            <a:r>
              <a:rPr lang="en-US" dirty="0"/>
              <a:t>Name</a:t>
            </a:r>
          </a:p>
        </p:txBody>
      </p:sp>
      <p:sp>
        <p:nvSpPr>
          <p:cNvPr id="19" name="Text Placeholder 2">
            <a:extLst>
              <a:ext uri="{FF2B5EF4-FFF2-40B4-BE49-F238E27FC236}">
                <a16:creationId xmlns:a16="http://schemas.microsoft.com/office/drawing/2014/main" id="{7FD8E69F-7035-465B-98F7-47AAF27D3AD7}"/>
              </a:ext>
            </a:extLst>
          </p:cNvPr>
          <p:cNvSpPr>
            <a:spLocks noGrp="1"/>
          </p:cNvSpPr>
          <p:nvPr>
            <p:ph type="body" idx="15" hasCustomPrompt="1"/>
          </p:nvPr>
        </p:nvSpPr>
        <p:spPr>
          <a:xfrm>
            <a:off x="6309360" y="4949098"/>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8" name="Picture Placeholder 36">
            <a:extLst>
              <a:ext uri="{FF2B5EF4-FFF2-40B4-BE49-F238E27FC236}">
                <a16:creationId xmlns:a16="http://schemas.microsoft.com/office/drawing/2014/main" id="{D390D85C-0A55-413E-9301-4F451686AB8B}"/>
              </a:ext>
            </a:extLst>
          </p:cNvPr>
          <p:cNvSpPr>
            <a:spLocks noGrp="1"/>
          </p:cNvSpPr>
          <p:nvPr>
            <p:ph type="pic" sz="quarter" idx="24"/>
          </p:nvPr>
        </p:nvSpPr>
        <p:spPr>
          <a:xfrm>
            <a:off x="9015984" y="2185416"/>
            <a:ext cx="2286000" cy="1746504"/>
          </a:xfrm>
          <a:solidFill>
            <a:schemeClr val="accent6"/>
          </a:solidFill>
        </p:spPr>
        <p:txBody>
          <a:bodyPr/>
          <a:lstStyle/>
          <a:p>
            <a:endParaRPr lang="en-US" dirty="0"/>
          </a:p>
        </p:txBody>
      </p:sp>
      <p:sp>
        <p:nvSpPr>
          <p:cNvPr id="23" name="Text Placeholder 30">
            <a:extLst>
              <a:ext uri="{FF2B5EF4-FFF2-40B4-BE49-F238E27FC236}">
                <a16:creationId xmlns:a16="http://schemas.microsoft.com/office/drawing/2014/main" id="{4C70777F-7849-4350-9858-AB46DD43F28E}"/>
              </a:ext>
            </a:extLst>
          </p:cNvPr>
          <p:cNvSpPr>
            <a:spLocks noGrp="1"/>
          </p:cNvSpPr>
          <p:nvPr>
            <p:ph type="body" sz="quarter" idx="19" hasCustomPrompt="1"/>
          </p:nvPr>
        </p:nvSpPr>
        <p:spPr>
          <a:xfrm>
            <a:off x="9015984" y="3976192"/>
            <a:ext cx="2286000" cy="877824"/>
          </a:xfrm>
        </p:spPr>
        <p:txBody>
          <a:bodyPr anchor="b" anchorCtr="0"/>
          <a:lstStyle>
            <a:lvl1pPr>
              <a:buNone/>
              <a:defRPr sz="2000" b="1">
                <a:solidFill>
                  <a:schemeClr val="bg2"/>
                </a:solidFill>
              </a:defRPr>
            </a:lvl1pPr>
          </a:lstStyle>
          <a:p>
            <a:pPr lvl="0"/>
            <a:r>
              <a:rPr lang="en-US" dirty="0"/>
              <a:t>Name</a:t>
            </a:r>
          </a:p>
        </p:txBody>
      </p:sp>
      <p:sp>
        <p:nvSpPr>
          <p:cNvPr id="20" name="Text Placeholder 2">
            <a:extLst>
              <a:ext uri="{FF2B5EF4-FFF2-40B4-BE49-F238E27FC236}">
                <a16:creationId xmlns:a16="http://schemas.microsoft.com/office/drawing/2014/main" id="{08918885-EB29-485A-A99A-D589B7ABAD71}"/>
              </a:ext>
            </a:extLst>
          </p:cNvPr>
          <p:cNvSpPr>
            <a:spLocks noGrp="1"/>
          </p:cNvSpPr>
          <p:nvPr>
            <p:ph type="body" idx="16" hasCustomPrompt="1"/>
          </p:nvPr>
        </p:nvSpPr>
        <p:spPr>
          <a:xfrm>
            <a:off x="9015984" y="4945456"/>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79113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59BB3F4-10BE-3413-0347-A9556448283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0DA6807-507E-E17F-7ADA-DDCA13CDD626}"/>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7F9BA98-23FA-56AF-06CE-5220A600F8DE}"/>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rgbClr val="0F50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448056"/>
            <a:ext cx="10515600" cy="1325563"/>
          </a:xfrm>
          <a:prstGeom prst="rect">
            <a:avLst/>
          </a:prstGeom>
        </p:spPr>
        <p:txBody>
          <a:bodyPr/>
          <a:lstStyle>
            <a:lvl1pPr>
              <a:defRPr>
                <a:solidFill>
                  <a:schemeClr val="bg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2240694"/>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3176336"/>
            <a:ext cx="5157787" cy="3013326"/>
          </a:xfrm>
        </p:spPr>
        <p:txBody>
          <a:bodyPr>
            <a:noAutofit/>
          </a:bodyPr>
          <a:lstStyle>
            <a:lvl1pPr marL="283464" indent="-283464">
              <a:defRPr sz="2000"/>
            </a:lvl1pPr>
            <a:lvl2pPr marL="283464" indent="-283464">
              <a:defRPr sz="1800"/>
            </a:lvl2pPr>
            <a:lvl3pPr marL="283464" indent="-283464">
              <a:defRPr sz="1600"/>
            </a:lvl3pPr>
            <a:lvl4pPr marL="283464" indent="-283464">
              <a:defRPr sz="1400"/>
            </a:lvl4pPr>
            <a:lvl5pPr marL="283464" indent="-28346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69024" y="2240694"/>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3176337"/>
            <a:ext cx="5183188" cy="3013326"/>
          </a:xfrm>
        </p:spPr>
        <p:txBody>
          <a:bodyPr>
            <a:noAutofit/>
          </a:bodyPr>
          <a:lstStyle>
            <a:lvl1pPr marL="283464" indent="-283464">
              <a:defRPr sz="2000"/>
            </a:lvl1pPr>
            <a:lvl2pPr marL="283464" indent="-283464">
              <a:defRPr sz="1800"/>
            </a:lvl2pPr>
            <a:lvl3pPr marL="283464" indent="-283464">
              <a:defRPr sz="16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69556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8200" y="448056"/>
            <a:ext cx="10515600" cy="1325563"/>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3200400" cy="3554039"/>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4496597" y="1679012"/>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4496597" y="2633472"/>
            <a:ext cx="3200400" cy="3554040"/>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255FA165-37DF-4E15-9395-3DD34C0F1CC8}"/>
              </a:ext>
            </a:extLst>
          </p:cNvPr>
          <p:cNvSpPr>
            <a:spLocks noGrp="1"/>
          </p:cNvSpPr>
          <p:nvPr>
            <p:ph type="body" sz="quarter" idx="13"/>
          </p:nvPr>
        </p:nvSpPr>
        <p:spPr>
          <a:xfrm>
            <a:off x="8153406" y="1682496"/>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CAFAE5B4-E9C2-4CEE-AE3C-EAD0E4227781}"/>
              </a:ext>
            </a:extLst>
          </p:cNvPr>
          <p:cNvSpPr>
            <a:spLocks noGrp="1"/>
          </p:cNvSpPr>
          <p:nvPr>
            <p:ph sz="quarter" idx="14"/>
          </p:nvPr>
        </p:nvSpPr>
        <p:spPr>
          <a:xfrm>
            <a:off x="8153406" y="2633472"/>
            <a:ext cx="3200400" cy="3554040"/>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4179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 3 colum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F24D54-3A06-7141-B873-D1FC62B410A6}"/>
              </a:ext>
              <a:ext uri="{C183D7F6-B498-43B3-948B-1728B52AA6E4}">
                <adec:decorative xmlns:adec="http://schemas.microsoft.com/office/drawing/2017/decorative" val="1"/>
              </a:ext>
            </a:extLst>
          </p:cNvPr>
          <p:cNvSpPr/>
          <p:nvPr userDrawn="1"/>
        </p:nvSpPr>
        <p:spPr>
          <a:xfrm>
            <a:off x="0" y="46192"/>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ED4523-5955-7682-C910-F4A293EC312F}"/>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B18E326-6967-1FF7-A308-52EF14EFD1D3}"/>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rgbClr val="0F50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8200" y="448056"/>
            <a:ext cx="10515600" cy="1325563"/>
          </a:xfrm>
          <a:prstGeom prst="rect">
            <a:avLst/>
          </a:prstGeom>
        </p:spPr>
        <p:txBody>
          <a:bodyPr/>
          <a:lstStyle>
            <a:lvl1pPr>
              <a:defRPr>
                <a:solidFill>
                  <a:schemeClr val="bg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8194" y="2467742"/>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3429000"/>
            <a:ext cx="3200400" cy="2760662"/>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4495003" y="2467742"/>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4496597" y="3426850"/>
            <a:ext cx="3200400" cy="2760662"/>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255FA165-37DF-4E15-9395-3DD34C0F1CC8}"/>
              </a:ext>
            </a:extLst>
          </p:cNvPr>
          <p:cNvSpPr>
            <a:spLocks noGrp="1"/>
          </p:cNvSpPr>
          <p:nvPr>
            <p:ph type="body" sz="quarter" idx="13"/>
          </p:nvPr>
        </p:nvSpPr>
        <p:spPr>
          <a:xfrm>
            <a:off x="8151812" y="2467742"/>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CAFAE5B4-E9C2-4CEE-AE3C-EAD0E4227781}"/>
              </a:ext>
            </a:extLst>
          </p:cNvPr>
          <p:cNvSpPr>
            <a:spLocks noGrp="1"/>
          </p:cNvSpPr>
          <p:nvPr>
            <p:ph sz="quarter" idx="14"/>
          </p:nvPr>
        </p:nvSpPr>
        <p:spPr>
          <a:xfrm>
            <a:off x="8153406" y="3426848"/>
            <a:ext cx="3200400" cy="2760663"/>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39754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004EF54-C6D4-4C47-9462-80F2D376F5AE}"/>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F77B68-7FA5-4C67-BB5E-544A66A74753}"/>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0459E3D4-4913-4324-9732-B962CCA5DAB4}"/>
              </a:ext>
            </a:extLst>
          </p:cNvPr>
          <p:cNvSpPr>
            <a:spLocks noGrp="1"/>
          </p:cNvSpPr>
          <p:nvPr>
            <p:ph type="title"/>
          </p:nvPr>
        </p:nvSpPr>
        <p:spPr>
          <a:xfrm>
            <a:off x="914401" y="443553"/>
            <a:ext cx="9914859" cy="1325880"/>
          </a:xfrm>
          <a:prstGeom prst="rect">
            <a:avLst/>
          </a:prstGeom>
        </p:spPr>
        <p:txBody>
          <a:bodyPr/>
          <a:lstStyle>
            <a:lvl1pPr>
              <a:defRPr>
                <a:solidFill>
                  <a:schemeClr val="bg2"/>
                </a:solidFill>
              </a:defRPr>
            </a:lvl1pPr>
          </a:lstStyle>
          <a:p>
            <a:endParaRPr lang="en-US" dirty="0">
              <a:solidFill>
                <a:srgbClr val="FFFFFF"/>
              </a:solidFill>
            </a:endParaRPr>
          </a:p>
        </p:txBody>
      </p:sp>
      <p:sp>
        <p:nvSpPr>
          <p:cNvPr id="12" name="Content Placeholder 9">
            <a:extLst>
              <a:ext uri="{FF2B5EF4-FFF2-40B4-BE49-F238E27FC236}">
                <a16:creationId xmlns:a16="http://schemas.microsoft.com/office/drawing/2014/main" id="{FE71C6AE-BA35-4C02-9C7B-2A2D9775DFEF}"/>
              </a:ext>
            </a:extLst>
          </p:cNvPr>
          <p:cNvSpPr>
            <a:spLocks noGrp="1"/>
          </p:cNvSpPr>
          <p:nvPr>
            <p:ph idx="1"/>
          </p:nvPr>
        </p:nvSpPr>
        <p:spPr>
          <a:xfrm>
            <a:off x="914400" y="2709080"/>
            <a:ext cx="5868537" cy="3467881"/>
          </a:xfrm>
        </p:spPr>
        <p:txBody>
          <a:bodyPr/>
          <a:lstStyle>
            <a:lvl1pPr marL="0" indent="0">
              <a:buNone/>
              <a:defRPr baseline="0"/>
            </a:lvl1pPr>
          </a:lstStyle>
          <a:p>
            <a:endParaRPr lang="en-US" dirty="0"/>
          </a:p>
        </p:txBody>
      </p:sp>
      <p:sp>
        <p:nvSpPr>
          <p:cNvPr id="17" name="Freeform: Shape 16">
            <a:extLst>
              <a:ext uri="{FF2B5EF4-FFF2-40B4-BE49-F238E27FC236}">
                <a16:creationId xmlns:a16="http://schemas.microsoft.com/office/drawing/2014/main" id="{2F8E2564-CCE3-4E5F-BA7A-BE1CD195CC41}"/>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rgbClr val="0F50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Picture Placeholder 23">
            <a:extLst>
              <a:ext uri="{FF2B5EF4-FFF2-40B4-BE49-F238E27FC236}">
                <a16:creationId xmlns:a16="http://schemas.microsoft.com/office/drawing/2014/main" id="{70E4796D-B53A-4567-BE9E-482FEC3EDB2A}"/>
              </a:ext>
            </a:extLst>
          </p:cNvPr>
          <p:cNvSpPr>
            <a:spLocks noGrp="1"/>
          </p:cNvSpPr>
          <p:nvPr>
            <p:ph type="pic" sz="quarter" idx="13"/>
          </p:nvPr>
        </p:nvSpPr>
        <p:spPr>
          <a:xfrm>
            <a:off x="7326184" y="2126134"/>
            <a:ext cx="2434622" cy="2503056"/>
          </a:xfrm>
          <a:custGeom>
            <a:avLst/>
            <a:gdLst>
              <a:gd name="connsiteX0" fmla="*/ 0 w 2434622"/>
              <a:gd name="connsiteY0" fmla="*/ 0 h 2381427"/>
              <a:gd name="connsiteX1" fmla="*/ 2434622 w 2434622"/>
              <a:gd name="connsiteY1" fmla="*/ 0 h 2381427"/>
              <a:gd name="connsiteX2" fmla="*/ 2434622 w 2434622"/>
              <a:gd name="connsiteY2" fmla="*/ 2381427 h 2381427"/>
              <a:gd name="connsiteX3" fmla="*/ 0 w 2434622"/>
              <a:gd name="connsiteY3" fmla="*/ 2381427 h 2381427"/>
            </a:gdLst>
            <a:ahLst/>
            <a:cxnLst>
              <a:cxn ang="0">
                <a:pos x="connsiteX0" y="connsiteY0"/>
              </a:cxn>
              <a:cxn ang="0">
                <a:pos x="connsiteX1" y="connsiteY1"/>
              </a:cxn>
              <a:cxn ang="0">
                <a:pos x="connsiteX2" y="connsiteY2"/>
              </a:cxn>
              <a:cxn ang="0">
                <a:pos x="connsiteX3" y="connsiteY3"/>
              </a:cxn>
            </a:cxnLst>
            <a:rect l="l" t="t" r="r" b="b"/>
            <a:pathLst>
              <a:path w="2434622" h="2381427">
                <a:moveTo>
                  <a:pt x="0" y="0"/>
                </a:moveTo>
                <a:lnTo>
                  <a:pt x="2434622" y="0"/>
                </a:lnTo>
                <a:lnTo>
                  <a:pt x="2434622" y="2381427"/>
                </a:lnTo>
                <a:lnTo>
                  <a:pt x="0" y="2381427"/>
                </a:lnTo>
                <a:close/>
              </a:path>
            </a:pathLst>
          </a:custGeom>
          <a:solidFill>
            <a:schemeClr val="accent6"/>
          </a:solidFill>
        </p:spPr>
        <p:txBody>
          <a:bodyPr wrap="square">
            <a:noAutofit/>
          </a:bodyPr>
          <a:lstStyle/>
          <a:p>
            <a:endParaRPr lang="en-US" dirty="0"/>
          </a:p>
        </p:txBody>
      </p:sp>
      <p:sp>
        <p:nvSpPr>
          <p:cNvPr id="30" name="Picture Placeholder 29">
            <a:extLst>
              <a:ext uri="{FF2B5EF4-FFF2-40B4-BE49-F238E27FC236}">
                <a16:creationId xmlns:a16="http://schemas.microsoft.com/office/drawing/2014/main" id="{1FD357AB-C536-40A5-BB4E-AD59A1D930C4}"/>
              </a:ext>
            </a:extLst>
          </p:cNvPr>
          <p:cNvSpPr>
            <a:spLocks noGrp="1"/>
          </p:cNvSpPr>
          <p:nvPr>
            <p:ph type="pic" sz="quarter" idx="14"/>
          </p:nvPr>
        </p:nvSpPr>
        <p:spPr>
          <a:xfrm>
            <a:off x="9759092" y="2118839"/>
            <a:ext cx="2427169" cy="2498880"/>
          </a:xfrm>
          <a:custGeom>
            <a:avLst/>
            <a:gdLst>
              <a:gd name="connsiteX0" fmla="*/ 0 w 2425326"/>
              <a:gd name="connsiteY0" fmla="*/ 0 h 2381426"/>
              <a:gd name="connsiteX1" fmla="*/ 254330 w 2425326"/>
              <a:gd name="connsiteY1" fmla="*/ 0 h 2381426"/>
              <a:gd name="connsiteX2" fmla="*/ 433844 w 2425326"/>
              <a:gd name="connsiteY2" fmla="*/ 25132 h 2381426"/>
              <a:gd name="connsiteX3" fmla="*/ 2424547 w 2425326"/>
              <a:gd name="connsiteY3" fmla="*/ 2186765 h 2381426"/>
              <a:gd name="connsiteX4" fmla="*/ 2425326 w 2425326"/>
              <a:gd name="connsiteY4" fmla="*/ 2202193 h 2381426"/>
              <a:gd name="connsiteX5" fmla="*/ 2425326 w 2425326"/>
              <a:gd name="connsiteY5" fmla="*/ 2381426 h 2381426"/>
              <a:gd name="connsiteX6" fmla="*/ 0 w 2425326"/>
              <a:gd name="connsiteY6" fmla="*/ 2381426 h 2381426"/>
              <a:gd name="connsiteX0" fmla="*/ 0 w 2701627"/>
              <a:gd name="connsiteY0" fmla="*/ 0 h 2419519"/>
              <a:gd name="connsiteX1" fmla="*/ 254330 w 2701627"/>
              <a:gd name="connsiteY1" fmla="*/ 0 h 2419519"/>
              <a:gd name="connsiteX2" fmla="*/ 433844 w 2701627"/>
              <a:gd name="connsiteY2" fmla="*/ 25132 h 2419519"/>
              <a:gd name="connsiteX3" fmla="*/ 2424547 w 2701627"/>
              <a:gd name="connsiteY3" fmla="*/ 2186765 h 2419519"/>
              <a:gd name="connsiteX4" fmla="*/ 2425326 w 2701627"/>
              <a:gd name="connsiteY4" fmla="*/ 2381426 h 2419519"/>
              <a:gd name="connsiteX5" fmla="*/ 0 w 2701627"/>
              <a:gd name="connsiteY5" fmla="*/ 2381426 h 2419519"/>
              <a:gd name="connsiteX6" fmla="*/ 0 w 2701627"/>
              <a:gd name="connsiteY6" fmla="*/ 0 h 2419519"/>
              <a:gd name="connsiteX0" fmla="*/ 0 w 2427563"/>
              <a:gd name="connsiteY0" fmla="*/ 0 h 2381426"/>
              <a:gd name="connsiteX1" fmla="*/ 254330 w 2427563"/>
              <a:gd name="connsiteY1" fmla="*/ 0 h 2381426"/>
              <a:gd name="connsiteX2" fmla="*/ 433844 w 2427563"/>
              <a:gd name="connsiteY2" fmla="*/ 25132 h 2381426"/>
              <a:gd name="connsiteX3" fmla="*/ 2425326 w 2427563"/>
              <a:gd name="connsiteY3" fmla="*/ 2381426 h 2381426"/>
              <a:gd name="connsiteX4" fmla="*/ 0 w 2427563"/>
              <a:gd name="connsiteY4" fmla="*/ 2381426 h 2381426"/>
              <a:gd name="connsiteX5" fmla="*/ 0 w 2427563"/>
              <a:gd name="connsiteY5" fmla="*/ 0 h 2381426"/>
              <a:gd name="connsiteX0" fmla="*/ 0 w 2425384"/>
              <a:gd name="connsiteY0" fmla="*/ 0 h 2381426"/>
              <a:gd name="connsiteX1" fmla="*/ 254330 w 2425384"/>
              <a:gd name="connsiteY1" fmla="*/ 0 h 2381426"/>
              <a:gd name="connsiteX2" fmla="*/ 433844 w 2425384"/>
              <a:gd name="connsiteY2" fmla="*/ 25132 h 2381426"/>
              <a:gd name="connsiteX3" fmla="*/ 2425326 w 2425384"/>
              <a:gd name="connsiteY3" fmla="*/ 2381426 h 2381426"/>
              <a:gd name="connsiteX4" fmla="*/ 0 w 2425384"/>
              <a:gd name="connsiteY4" fmla="*/ 2381426 h 2381426"/>
              <a:gd name="connsiteX5" fmla="*/ 0 w 2425384"/>
              <a:gd name="connsiteY5" fmla="*/ 0 h 2381426"/>
              <a:gd name="connsiteX0" fmla="*/ 0 w 2425326"/>
              <a:gd name="connsiteY0" fmla="*/ 0 h 2381426"/>
              <a:gd name="connsiteX1" fmla="*/ 254330 w 2425326"/>
              <a:gd name="connsiteY1" fmla="*/ 0 h 2381426"/>
              <a:gd name="connsiteX2" fmla="*/ 2425326 w 2425326"/>
              <a:gd name="connsiteY2" fmla="*/ 2381426 h 2381426"/>
              <a:gd name="connsiteX3" fmla="*/ 0 w 2425326"/>
              <a:gd name="connsiteY3" fmla="*/ 2381426 h 2381426"/>
              <a:gd name="connsiteX4" fmla="*/ 0 w 2425326"/>
              <a:gd name="connsiteY4"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14 h 2381440"/>
              <a:gd name="connsiteX1" fmla="*/ 2425326 w 2425326"/>
              <a:gd name="connsiteY1" fmla="*/ 2381440 h 2381440"/>
              <a:gd name="connsiteX2" fmla="*/ 0 w 2425326"/>
              <a:gd name="connsiteY2" fmla="*/ 2381440 h 2381440"/>
              <a:gd name="connsiteX3" fmla="*/ 0 w 2425326"/>
              <a:gd name="connsiteY3" fmla="*/ 14 h 2381440"/>
              <a:gd name="connsiteX0" fmla="*/ 0 w 2427169"/>
              <a:gd name="connsiteY0" fmla="*/ 14 h 2381440"/>
              <a:gd name="connsiteX1" fmla="*/ 2425326 w 2427169"/>
              <a:gd name="connsiteY1" fmla="*/ 2381440 h 2381440"/>
              <a:gd name="connsiteX2" fmla="*/ 0 w 2427169"/>
              <a:gd name="connsiteY2" fmla="*/ 2381440 h 2381440"/>
              <a:gd name="connsiteX3" fmla="*/ 0 w 2427169"/>
              <a:gd name="connsiteY3" fmla="*/ 14 h 2381440"/>
            </a:gdLst>
            <a:ahLst/>
            <a:cxnLst>
              <a:cxn ang="0">
                <a:pos x="connsiteX0" y="connsiteY0"/>
              </a:cxn>
              <a:cxn ang="0">
                <a:pos x="connsiteX1" y="connsiteY1"/>
              </a:cxn>
              <a:cxn ang="0">
                <a:pos x="connsiteX2" y="connsiteY2"/>
              </a:cxn>
              <a:cxn ang="0">
                <a:pos x="connsiteX3" y="connsiteY3"/>
              </a:cxn>
            </a:cxnLst>
            <a:rect l="l" t="t" r="r" b="b"/>
            <a:pathLst>
              <a:path w="2427169" h="2381440">
                <a:moveTo>
                  <a:pt x="0" y="14"/>
                </a:moveTo>
                <a:cubicBezTo>
                  <a:pt x="1692362" y="-4985"/>
                  <a:pt x="2470324" y="1326204"/>
                  <a:pt x="2425326" y="2381440"/>
                </a:cubicBezTo>
                <a:lnTo>
                  <a:pt x="0" y="2381440"/>
                </a:lnTo>
                <a:lnTo>
                  <a:pt x="0" y="14"/>
                </a:lnTo>
                <a:close/>
              </a:path>
            </a:pathLst>
          </a:custGeom>
          <a:solidFill>
            <a:schemeClr val="accent6">
              <a:lumMod val="60000"/>
              <a:lumOff val="40000"/>
            </a:schemeClr>
          </a:solidFill>
        </p:spPr>
        <p:txBody>
          <a:bodyPr wrap="square">
            <a:noAutofit/>
          </a:bodyPr>
          <a:lstStyle/>
          <a:p>
            <a:endParaRPr lang="en-US" dirty="0"/>
          </a:p>
        </p:txBody>
      </p:sp>
      <p:sp>
        <p:nvSpPr>
          <p:cNvPr id="33" name="Picture Placeholder 32">
            <a:extLst>
              <a:ext uri="{FF2B5EF4-FFF2-40B4-BE49-F238E27FC236}">
                <a16:creationId xmlns:a16="http://schemas.microsoft.com/office/drawing/2014/main" id="{EF54B49C-CC16-4438-9923-F41C8E75273E}"/>
              </a:ext>
            </a:extLst>
          </p:cNvPr>
          <p:cNvSpPr>
            <a:spLocks noGrp="1"/>
          </p:cNvSpPr>
          <p:nvPr>
            <p:ph type="pic" sz="quarter" idx="15"/>
          </p:nvPr>
        </p:nvSpPr>
        <p:spPr>
          <a:xfrm>
            <a:off x="7324344" y="4503573"/>
            <a:ext cx="2434622" cy="2354427"/>
          </a:xfrm>
          <a:custGeom>
            <a:avLst/>
            <a:gdLst>
              <a:gd name="connsiteX0" fmla="*/ 0 w 2434622"/>
              <a:gd name="connsiteY0" fmla="*/ 0 h 2381427"/>
              <a:gd name="connsiteX1" fmla="*/ 2434622 w 2434622"/>
              <a:gd name="connsiteY1" fmla="*/ 0 h 2381427"/>
              <a:gd name="connsiteX2" fmla="*/ 2434622 w 2434622"/>
              <a:gd name="connsiteY2" fmla="*/ 2381427 h 2381427"/>
              <a:gd name="connsiteX3" fmla="*/ 0 w 2434622"/>
              <a:gd name="connsiteY3" fmla="*/ 2381427 h 2381427"/>
            </a:gdLst>
            <a:ahLst/>
            <a:cxnLst>
              <a:cxn ang="0">
                <a:pos x="connsiteX0" y="connsiteY0"/>
              </a:cxn>
              <a:cxn ang="0">
                <a:pos x="connsiteX1" y="connsiteY1"/>
              </a:cxn>
              <a:cxn ang="0">
                <a:pos x="connsiteX2" y="connsiteY2"/>
              </a:cxn>
              <a:cxn ang="0">
                <a:pos x="connsiteX3" y="connsiteY3"/>
              </a:cxn>
            </a:cxnLst>
            <a:rect l="l" t="t" r="r" b="b"/>
            <a:pathLst>
              <a:path w="2434622" h="2381427">
                <a:moveTo>
                  <a:pt x="0" y="0"/>
                </a:moveTo>
                <a:lnTo>
                  <a:pt x="2434622" y="0"/>
                </a:lnTo>
                <a:lnTo>
                  <a:pt x="2434622" y="2381427"/>
                </a:lnTo>
                <a:lnTo>
                  <a:pt x="0" y="2381427"/>
                </a:lnTo>
                <a:close/>
              </a:path>
            </a:pathLst>
          </a:custGeom>
          <a:solidFill>
            <a:schemeClr val="accent6">
              <a:lumMod val="60000"/>
              <a:lumOff val="40000"/>
            </a:schemeClr>
          </a:solidFill>
        </p:spPr>
        <p:txBody>
          <a:bodyPr wrap="square">
            <a:noAutofit/>
          </a:bodyPr>
          <a:lstStyle/>
          <a:p>
            <a:endParaRPr lang="en-US" dirty="0"/>
          </a:p>
        </p:txBody>
      </p:sp>
      <p:sp>
        <p:nvSpPr>
          <p:cNvPr id="36" name="Picture Placeholder 35">
            <a:extLst>
              <a:ext uri="{FF2B5EF4-FFF2-40B4-BE49-F238E27FC236}">
                <a16:creationId xmlns:a16="http://schemas.microsoft.com/office/drawing/2014/main" id="{BC1AB157-27FC-4B7D-9CCA-71C57045CEE4}"/>
              </a:ext>
            </a:extLst>
          </p:cNvPr>
          <p:cNvSpPr>
            <a:spLocks noGrp="1"/>
          </p:cNvSpPr>
          <p:nvPr>
            <p:ph type="pic" sz="quarter" idx="16"/>
          </p:nvPr>
        </p:nvSpPr>
        <p:spPr>
          <a:xfrm>
            <a:off x="9758966" y="4507560"/>
            <a:ext cx="2436462" cy="2350439"/>
          </a:xfrm>
          <a:custGeom>
            <a:avLst/>
            <a:gdLst>
              <a:gd name="connsiteX0" fmla="*/ 0 w 2434622"/>
              <a:gd name="connsiteY0" fmla="*/ 0 h 2342635"/>
              <a:gd name="connsiteX1" fmla="*/ 2434622 w 2434622"/>
              <a:gd name="connsiteY1" fmla="*/ 0 h 2342635"/>
              <a:gd name="connsiteX2" fmla="*/ 2434622 w 2434622"/>
              <a:gd name="connsiteY2" fmla="*/ 2342635 h 2342635"/>
              <a:gd name="connsiteX3" fmla="*/ 0 w 2434622"/>
              <a:gd name="connsiteY3" fmla="*/ 2342635 h 2342635"/>
            </a:gdLst>
            <a:ahLst/>
            <a:cxnLst>
              <a:cxn ang="0">
                <a:pos x="connsiteX0" y="connsiteY0"/>
              </a:cxn>
              <a:cxn ang="0">
                <a:pos x="connsiteX1" y="connsiteY1"/>
              </a:cxn>
              <a:cxn ang="0">
                <a:pos x="connsiteX2" y="connsiteY2"/>
              </a:cxn>
              <a:cxn ang="0">
                <a:pos x="connsiteX3" y="connsiteY3"/>
              </a:cxn>
            </a:cxnLst>
            <a:rect l="l" t="t" r="r" b="b"/>
            <a:pathLst>
              <a:path w="2434622" h="2342635">
                <a:moveTo>
                  <a:pt x="0" y="0"/>
                </a:moveTo>
                <a:lnTo>
                  <a:pt x="2434622" y="0"/>
                </a:lnTo>
                <a:lnTo>
                  <a:pt x="2434622" y="2342635"/>
                </a:lnTo>
                <a:lnTo>
                  <a:pt x="0" y="2342635"/>
                </a:lnTo>
                <a:close/>
              </a:path>
            </a:pathLst>
          </a:custGeom>
          <a:solidFill>
            <a:schemeClr val="accent6"/>
          </a:solidFill>
        </p:spPr>
        <p:txBody>
          <a:bodyPr wrap="square">
            <a:noAutofit/>
          </a:body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8389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Summar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004EF54-C6D4-4C47-9462-80F2D376F5AE}"/>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F77B68-7FA5-4C67-BB5E-544A66A74753}"/>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0459E3D4-4913-4324-9732-B962CCA5DAB4}"/>
              </a:ext>
            </a:extLst>
          </p:cNvPr>
          <p:cNvSpPr>
            <a:spLocks noGrp="1"/>
          </p:cNvSpPr>
          <p:nvPr>
            <p:ph type="title"/>
          </p:nvPr>
        </p:nvSpPr>
        <p:spPr>
          <a:xfrm>
            <a:off x="914401" y="443553"/>
            <a:ext cx="9914859" cy="1325880"/>
          </a:xfrm>
          <a:prstGeom prst="rect">
            <a:avLst/>
          </a:prstGeom>
        </p:spPr>
        <p:txBody>
          <a:bodyPr/>
          <a:lstStyle>
            <a:lvl1pPr>
              <a:defRPr>
                <a:solidFill>
                  <a:schemeClr val="bg2"/>
                </a:solidFill>
              </a:defRPr>
            </a:lvl1pPr>
          </a:lstStyle>
          <a:p>
            <a:endParaRPr lang="en-US" dirty="0">
              <a:solidFill>
                <a:srgbClr val="FFFFFF"/>
              </a:solidFill>
            </a:endParaRPr>
          </a:p>
        </p:txBody>
      </p:sp>
      <p:sp>
        <p:nvSpPr>
          <p:cNvPr id="12" name="Content Placeholder 9">
            <a:extLst>
              <a:ext uri="{FF2B5EF4-FFF2-40B4-BE49-F238E27FC236}">
                <a16:creationId xmlns:a16="http://schemas.microsoft.com/office/drawing/2014/main" id="{FE71C6AE-BA35-4C02-9C7B-2A2D9775DFEF}"/>
              </a:ext>
            </a:extLst>
          </p:cNvPr>
          <p:cNvSpPr>
            <a:spLocks noGrp="1"/>
          </p:cNvSpPr>
          <p:nvPr>
            <p:ph idx="1"/>
          </p:nvPr>
        </p:nvSpPr>
        <p:spPr>
          <a:xfrm>
            <a:off x="914400" y="2709080"/>
            <a:ext cx="9914860" cy="3467881"/>
          </a:xfrm>
        </p:spPr>
        <p:txBody>
          <a:bodyPr/>
          <a:lstStyle>
            <a:lvl1pPr marL="0" indent="0">
              <a:buNone/>
              <a:defRPr baseline="0"/>
            </a:lvl1pPr>
          </a:lstStyle>
          <a:p>
            <a:endParaRPr lang="en-US" dirty="0"/>
          </a:p>
        </p:txBody>
      </p:sp>
      <p:sp>
        <p:nvSpPr>
          <p:cNvPr id="17" name="Freeform: Shape 16">
            <a:extLst>
              <a:ext uri="{FF2B5EF4-FFF2-40B4-BE49-F238E27FC236}">
                <a16:creationId xmlns:a16="http://schemas.microsoft.com/office/drawing/2014/main" id="{2F8E2564-CCE3-4E5F-BA7A-BE1CD195CC41}"/>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rgbClr val="0F50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417692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losing">
    <p:bg>
      <p:bgPr>
        <a:solidFill>
          <a:schemeClr val="accent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AB19D3-90A9-40E5-BED8-289A8919A7C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4AD247D9-20CF-4BAD-906D-66DB8B85270B}"/>
              </a:ext>
            </a:extLst>
          </p:cNvPr>
          <p:cNvSpPr>
            <a:spLocks noGrp="1"/>
          </p:cNvSpPr>
          <p:nvPr>
            <p:ph type="title"/>
          </p:nvPr>
        </p:nvSpPr>
        <p:spPr>
          <a:xfrm>
            <a:off x="5963479" y="596393"/>
            <a:ext cx="5618922" cy="1542507"/>
          </a:xfrm>
          <a:prstGeom prst="rect">
            <a:avLst/>
          </a:prstGeom>
        </p:spPr>
        <p:txBody>
          <a:bodyPr/>
          <a:lstStyle>
            <a:lvl1pPr>
              <a:defRPr>
                <a:solidFill>
                  <a:schemeClr val="bg2"/>
                </a:solidFill>
              </a:defRPr>
            </a:lvl1pPr>
          </a:lstStyle>
          <a:p>
            <a:endParaRPr lang="en-US" dirty="0">
              <a:solidFill>
                <a:srgbClr val="FFFFFF"/>
              </a:solidFill>
            </a:endParaRPr>
          </a:p>
        </p:txBody>
      </p:sp>
      <p:sp>
        <p:nvSpPr>
          <p:cNvPr id="16" name="Picture Placeholder 15">
            <a:extLst>
              <a:ext uri="{FF2B5EF4-FFF2-40B4-BE49-F238E27FC236}">
                <a16:creationId xmlns:a16="http://schemas.microsoft.com/office/drawing/2014/main" id="{80E4B7A8-67F1-4290-B537-DE49AD9FBFF7}"/>
              </a:ext>
              <a:ext uri="{C183D7F6-B498-43B3-948B-1728B52AA6E4}">
                <adec:decorative xmlns:adec="http://schemas.microsoft.com/office/drawing/2017/decorative" val="0"/>
              </a:ext>
            </a:extLst>
          </p:cNvPr>
          <p:cNvSpPr>
            <a:spLocks noGrp="1"/>
          </p:cNvSpPr>
          <p:nvPr>
            <p:ph type="pic" sz="quarter" idx="13"/>
          </p:nvPr>
        </p:nvSpPr>
        <p:spPr>
          <a:xfrm>
            <a:off x="0" y="-1"/>
            <a:ext cx="5181600" cy="6857999"/>
          </a:xfrm>
          <a:custGeom>
            <a:avLst/>
            <a:gdLst>
              <a:gd name="connsiteX0" fmla="*/ 0 w 5181600"/>
              <a:gd name="connsiteY0" fmla="*/ 0 h 6857999"/>
              <a:gd name="connsiteX1" fmla="*/ 5181600 w 5181600"/>
              <a:gd name="connsiteY1" fmla="*/ 0 h 6857999"/>
              <a:gd name="connsiteX2" fmla="*/ 5181600 w 5181600"/>
              <a:gd name="connsiteY2" fmla="*/ 4504871 h 6857999"/>
              <a:gd name="connsiteX3" fmla="*/ 5181598 w 5181600"/>
              <a:gd name="connsiteY3" fmla="*/ 4504830 h 6857999"/>
              <a:gd name="connsiteX4" fmla="*/ 5175215 w 5181600"/>
              <a:gd name="connsiteY4" fmla="*/ 4639646 h 6857999"/>
              <a:gd name="connsiteX5" fmla="*/ 2983485 w 5181600"/>
              <a:gd name="connsiteY5" fmla="*/ 6845334 h 6857999"/>
              <a:gd name="connsiteX6" fmla="*/ 2749639 w 5181600"/>
              <a:gd name="connsiteY6" fmla="*/ 6857142 h 6857999"/>
              <a:gd name="connsiteX7" fmla="*/ 2749639 w 5181600"/>
              <a:gd name="connsiteY7" fmla="*/ 6857999 h 6857999"/>
              <a:gd name="connsiteX8" fmla="*/ 0 w 51816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6857999">
                <a:moveTo>
                  <a:pt x="0" y="0"/>
                </a:moveTo>
                <a:lnTo>
                  <a:pt x="5181600" y="0"/>
                </a:lnTo>
                <a:lnTo>
                  <a:pt x="5181600" y="4504871"/>
                </a:lnTo>
                <a:lnTo>
                  <a:pt x="5181598" y="4504830"/>
                </a:lnTo>
                <a:lnTo>
                  <a:pt x="5175215" y="4639646"/>
                </a:lnTo>
                <a:cubicBezTo>
                  <a:pt x="5064605" y="5801747"/>
                  <a:pt x="4143475" y="6727530"/>
                  <a:pt x="2983485" y="6845334"/>
                </a:cubicBezTo>
                <a:lnTo>
                  <a:pt x="2749639" y="6857142"/>
                </a:lnTo>
                <a:lnTo>
                  <a:pt x="2749639" y="6857999"/>
                </a:lnTo>
                <a:lnTo>
                  <a:pt x="0" y="6857999"/>
                </a:lnTo>
                <a:close/>
              </a:path>
            </a:pathLst>
          </a:custGeom>
          <a:solidFill>
            <a:schemeClr val="accent6"/>
          </a:solidFill>
        </p:spPr>
        <p:txBody>
          <a:bodyPr wrap="square">
            <a:noAutofit/>
          </a:bodyPr>
          <a:lstStyle/>
          <a:p>
            <a:endParaRPr lang="en-US" dirty="0"/>
          </a:p>
        </p:txBody>
      </p:sp>
      <p:sp>
        <p:nvSpPr>
          <p:cNvPr id="13" name="Content Placeholder 2">
            <a:extLst>
              <a:ext uri="{FF2B5EF4-FFF2-40B4-BE49-F238E27FC236}">
                <a16:creationId xmlns:a16="http://schemas.microsoft.com/office/drawing/2014/main" id="{E5EAFE93-40B7-4FF8-BEE7-E39911ECD80B}"/>
              </a:ext>
            </a:extLst>
          </p:cNvPr>
          <p:cNvSpPr>
            <a:spLocks noGrp="1"/>
          </p:cNvSpPr>
          <p:nvPr>
            <p:ph idx="1"/>
          </p:nvPr>
        </p:nvSpPr>
        <p:spPr>
          <a:xfrm>
            <a:off x="5963478" y="2138901"/>
            <a:ext cx="5618922" cy="4033299"/>
          </a:xfrm>
        </p:spPr>
        <p:txBody>
          <a:bodyPr>
            <a:normAutofit/>
          </a:bodyPr>
          <a:lstStyle>
            <a:lvl1pPr>
              <a:buNone/>
              <a:defRPr>
                <a:solidFill>
                  <a:schemeClr val="bg2"/>
                </a:solidFill>
              </a:defRPr>
            </a:lvl1pPr>
          </a:lstStyle>
          <a:p>
            <a:endParaRPr lang="en-US" dirty="0">
              <a:solidFill>
                <a:srgbClr val="FFFFFF"/>
              </a:solidFill>
            </a:endParaRPr>
          </a:p>
        </p:txBody>
      </p:sp>
      <p:sp>
        <p:nvSpPr>
          <p:cNvPr id="14" name="Freeform: Shape 13">
            <a:extLst>
              <a:ext uri="{FF2B5EF4-FFF2-40B4-BE49-F238E27FC236}">
                <a16:creationId xmlns:a16="http://schemas.microsoft.com/office/drawing/2014/main" id="{C752B41F-4B4E-4E1F-9191-6BB3F421EDEC}"/>
              </a:ext>
              <a:ext uri="{C183D7F6-B498-43B3-948B-1728B52AA6E4}">
                <adec:decorative xmlns:adec="http://schemas.microsoft.com/office/drawing/2017/decorative" val="1"/>
              </a:ext>
            </a:extLst>
          </p:cNvPr>
          <p:cNvSpPr/>
          <p:nvPr userDrawn="1"/>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3EFD1DB-7478-445F-ACEF-64BE4DFEC83E}"/>
              </a:ext>
              <a:ext uri="{C183D7F6-B498-43B3-948B-1728B52AA6E4}">
                <adec:decorative xmlns:adec="http://schemas.microsoft.com/office/drawing/2017/decorative" val="1"/>
              </a:ext>
            </a:extLst>
          </p:cNvPr>
          <p:cNvSpPr/>
          <p:nvPr userDrawn="1"/>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2860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
        <p:nvSpPr>
          <p:cNvPr id="10" name="Title 1">
            <a:extLst>
              <a:ext uri="{FF2B5EF4-FFF2-40B4-BE49-F238E27FC236}">
                <a16:creationId xmlns:a16="http://schemas.microsoft.com/office/drawing/2014/main" id="{A2D13D15-77CA-4B50-9E08-0F58009A8EAB}"/>
              </a:ext>
            </a:extLst>
          </p:cNvPr>
          <p:cNvSpPr>
            <a:spLocks noGrp="1"/>
          </p:cNvSpPr>
          <p:nvPr>
            <p:ph type="ctrTitle"/>
          </p:nvPr>
        </p:nvSpPr>
        <p:spPr>
          <a:xfrm>
            <a:off x="2067635" y="4626592"/>
            <a:ext cx="8600365" cy="1224926"/>
          </a:xfrm>
          <a:prstGeom prst="rect">
            <a:avLst/>
          </a:prstGeom>
        </p:spPr>
        <p:txBody>
          <a:bodyPr anchor="b">
            <a:noAutofit/>
          </a:bodyPr>
          <a:lstStyle/>
          <a:p>
            <a:endParaRPr lang="en-US" sz="4400" dirty="0">
              <a:solidFill>
                <a:srgbClr val="FFFFFF"/>
              </a:solidFill>
            </a:endParaRPr>
          </a:p>
        </p:txBody>
      </p:sp>
      <p:sp>
        <p:nvSpPr>
          <p:cNvPr id="11" name="Subtitle 2">
            <a:extLst>
              <a:ext uri="{FF2B5EF4-FFF2-40B4-BE49-F238E27FC236}">
                <a16:creationId xmlns:a16="http://schemas.microsoft.com/office/drawing/2014/main" id="{FBB8E73D-B3E6-4E0A-8295-A9EB1572286C}"/>
              </a:ext>
            </a:extLst>
          </p:cNvPr>
          <p:cNvSpPr>
            <a:spLocks noGrp="1"/>
          </p:cNvSpPr>
          <p:nvPr>
            <p:ph type="subTitle" idx="1"/>
          </p:nvPr>
        </p:nvSpPr>
        <p:spPr>
          <a:xfrm>
            <a:off x="2067636" y="5936776"/>
            <a:ext cx="6660107" cy="625497"/>
          </a:xfrm>
        </p:spPr>
        <p:txBody>
          <a:bodyPr>
            <a:normAutofit/>
          </a:bodyPr>
          <a:lstStyle/>
          <a:p>
            <a:endParaRPr lang="en-US" sz="1400" dirty="0">
              <a:solidFill>
                <a:srgbClr val="FFFFFF"/>
              </a:solidFill>
            </a:endParaRPr>
          </a:p>
        </p:txBody>
      </p:sp>
    </p:spTree>
    <p:extLst>
      <p:ext uri="{BB962C8B-B14F-4D97-AF65-F5344CB8AC3E}">
        <p14:creationId xmlns:p14="http://schemas.microsoft.com/office/powerpoint/2010/main" val="306798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C91E54-DBE4-467A-A827-2C5C88E612F7}"/>
              </a:ext>
              <a:ext uri="{C183D7F6-B498-43B3-948B-1728B52AA6E4}">
                <adec:decorative xmlns:adec="http://schemas.microsoft.com/office/drawing/2017/decorative" val="1"/>
              </a:ext>
            </a:extLst>
          </p:cNvPr>
          <p:cNvSpPr/>
          <p:nvPr userDrawn="1"/>
        </p:nvSpPr>
        <p:spPr>
          <a:xfrm>
            <a:off x="0" y="2880244"/>
            <a:ext cx="12192000" cy="397775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DBAED78D-8293-4554-BA23-D14EC617A455}"/>
              </a:ext>
            </a:extLst>
          </p:cNvPr>
          <p:cNvSpPr>
            <a:spLocks noGrp="1"/>
          </p:cNvSpPr>
          <p:nvPr>
            <p:ph type="title"/>
          </p:nvPr>
        </p:nvSpPr>
        <p:spPr>
          <a:xfrm>
            <a:off x="914401" y="525440"/>
            <a:ext cx="5390983" cy="1963318"/>
          </a:xfrm>
          <a:prstGeom prst="rect">
            <a:avLst/>
          </a:prstGeom>
        </p:spPr>
        <p:txBody>
          <a:bodyPr/>
          <a:lstStyle>
            <a:lvl1pPr>
              <a:defRPr>
                <a:solidFill>
                  <a:schemeClr val="bg2"/>
                </a:solidFill>
              </a:defRPr>
            </a:lvl1pPr>
          </a:lstStyle>
          <a:p>
            <a:endParaRPr lang="en-US" dirty="0">
              <a:solidFill>
                <a:srgbClr val="FFFFFF"/>
              </a:solidFill>
            </a:endParaRPr>
          </a:p>
        </p:txBody>
      </p:sp>
      <p:sp>
        <p:nvSpPr>
          <p:cNvPr id="20" name="Content Placeholder 2">
            <a:extLst>
              <a:ext uri="{FF2B5EF4-FFF2-40B4-BE49-F238E27FC236}">
                <a16:creationId xmlns:a16="http://schemas.microsoft.com/office/drawing/2014/main" id="{A9EFAE44-6509-43CD-AB03-7B4944875BE4}"/>
              </a:ext>
            </a:extLst>
          </p:cNvPr>
          <p:cNvSpPr>
            <a:spLocks noGrp="1"/>
          </p:cNvSpPr>
          <p:nvPr>
            <p:ph idx="1"/>
          </p:nvPr>
        </p:nvSpPr>
        <p:spPr>
          <a:xfrm>
            <a:off x="914401" y="3377821"/>
            <a:ext cx="5181600" cy="2799142"/>
          </a:xfrm>
        </p:spPr>
        <p:txBody>
          <a:bodyPr>
            <a:normAutofit/>
          </a:bodyPr>
          <a:lstStyle>
            <a:lvl1pPr>
              <a:buNone/>
              <a:defRPr/>
            </a:lvl1pPr>
          </a:lstStyle>
          <a:p>
            <a:endParaRPr lang="en-US" dirty="0"/>
          </a:p>
        </p:txBody>
      </p:sp>
      <p:sp>
        <p:nvSpPr>
          <p:cNvPr id="24" name="Picture Placeholder 23">
            <a:extLst>
              <a:ext uri="{FF2B5EF4-FFF2-40B4-BE49-F238E27FC236}">
                <a16:creationId xmlns:a16="http://schemas.microsoft.com/office/drawing/2014/main" id="{D5749D8A-F20A-4228-9136-5891AE0352B9}"/>
              </a:ext>
            </a:extLst>
          </p:cNvPr>
          <p:cNvSpPr>
            <a:spLocks noGrp="1"/>
          </p:cNvSpPr>
          <p:nvPr>
            <p:ph type="pic" sz="quarter" idx="13"/>
          </p:nvPr>
        </p:nvSpPr>
        <p:spPr>
          <a:xfrm>
            <a:off x="6514166" y="-1798"/>
            <a:ext cx="2846566" cy="2872294"/>
          </a:xfrm>
          <a:custGeom>
            <a:avLst/>
            <a:gdLst>
              <a:gd name="connsiteX0" fmla="*/ 2797 w 2846566"/>
              <a:gd name="connsiteY0" fmla="*/ 0 h 2838450"/>
              <a:gd name="connsiteX1" fmla="*/ 2846566 w 2846566"/>
              <a:gd name="connsiteY1" fmla="*/ 0 h 2838450"/>
              <a:gd name="connsiteX2" fmla="*/ 2846566 w 2846566"/>
              <a:gd name="connsiteY2" fmla="*/ 2838450 h 2838450"/>
              <a:gd name="connsiteX3" fmla="*/ 2091122 w 2846566"/>
              <a:gd name="connsiteY3" fmla="*/ 2838450 h 2838450"/>
              <a:gd name="connsiteX4" fmla="*/ 1974232 w 2846566"/>
              <a:gd name="connsiteY4" fmla="*/ 2820914 h 2838450"/>
              <a:gd name="connsiteX5" fmla="*/ 0 w 2846566"/>
              <a:gd name="connsiteY5" fmla="*/ 404262 h 2838450"/>
              <a:gd name="connsiteX6" fmla="*/ 2797 w 2846566"/>
              <a:gd name="connsiteY6" fmla="*/ 293225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566" h="2838450">
                <a:moveTo>
                  <a:pt x="2797" y="0"/>
                </a:moveTo>
                <a:lnTo>
                  <a:pt x="2846566" y="0"/>
                </a:lnTo>
                <a:lnTo>
                  <a:pt x="2846566" y="2838450"/>
                </a:lnTo>
                <a:lnTo>
                  <a:pt x="2091122" y="2838450"/>
                </a:lnTo>
                <a:lnTo>
                  <a:pt x="1974232" y="2820914"/>
                </a:lnTo>
                <a:cubicBezTo>
                  <a:pt x="848632" y="2597020"/>
                  <a:pt x="0" y="1600146"/>
                  <a:pt x="0" y="404262"/>
                </a:cubicBezTo>
                <a:lnTo>
                  <a:pt x="2797" y="293225"/>
                </a:lnTo>
                <a:close/>
              </a:path>
            </a:pathLst>
          </a:custGeom>
          <a:solidFill>
            <a:schemeClr val="accent6"/>
          </a:solidFill>
        </p:spPr>
        <p:txBody>
          <a:bodyPr wrap="square">
            <a:noAutofit/>
          </a:bodyPr>
          <a:lstStyle>
            <a:lvl1pPr algn="r">
              <a:defRPr/>
            </a:lvl1pPr>
          </a:lstStyle>
          <a:p>
            <a:endParaRPr lang="en-US" dirty="0"/>
          </a:p>
        </p:txBody>
      </p:sp>
      <p:sp>
        <p:nvSpPr>
          <p:cNvPr id="27" name="Picture Placeholder 26">
            <a:extLst>
              <a:ext uri="{FF2B5EF4-FFF2-40B4-BE49-F238E27FC236}">
                <a16:creationId xmlns:a16="http://schemas.microsoft.com/office/drawing/2014/main" id="{4A3C6DC1-25FD-4947-8211-89B20E599AE3}"/>
              </a:ext>
            </a:extLst>
          </p:cNvPr>
          <p:cNvSpPr>
            <a:spLocks noGrp="1"/>
          </p:cNvSpPr>
          <p:nvPr>
            <p:ph type="pic" sz="quarter" idx="14"/>
          </p:nvPr>
        </p:nvSpPr>
        <p:spPr>
          <a:xfrm>
            <a:off x="9360733" y="-1798"/>
            <a:ext cx="2826990" cy="2854594"/>
          </a:xfrm>
          <a:custGeom>
            <a:avLst/>
            <a:gdLst>
              <a:gd name="connsiteX0" fmla="*/ 0 w 2826990"/>
              <a:gd name="connsiteY0" fmla="*/ 0 h 2854594"/>
              <a:gd name="connsiteX1" fmla="*/ 2826990 w 2826990"/>
              <a:gd name="connsiteY1" fmla="*/ 0 h 2854594"/>
              <a:gd name="connsiteX2" fmla="*/ 2826990 w 2826990"/>
              <a:gd name="connsiteY2" fmla="*/ 2854594 h 2854594"/>
              <a:gd name="connsiteX3" fmla="*/ 0 w 2826990"/>
              <a:gd name="connsiteY3" fmla="*/ 2854594 h 2854594"/>
            </a:gdLst>
            <a:ahLst/>
            <a:cxnLst>
              <a:cxn ang="0">
                <a:pos x="connsiteX0" y="connsiteY0"/>
              </a:cxn>
              <a:cxn ang="0">
                <a:pos x="connsiteX1" y="connsiteY1"/>
              </a:cxn>
              <a:cxn ang="0">
                <a:pos x="connsiteX2" y="connsiteY2"/>
              </a:cxn>
              <a:cxn ang="0">
                <a:pos x="connsiteX3" y="connsiteY3"/>
              </a:cxn>
            </a:cxnLst>
            <a:rect l="l" t="t" r="r" b="b"/>
            <a:pathLst>
              <a:path w="2826990" h="2854594">
                <a:moveTo>
                  <a:pt x="0" y="0"/>
                </a:moveTo>
                <a:lnTo>
                  <a:pt x="2826990" y="0"/>
                </a:lnTo>
                <a:lnTo>
                  <a:pt x="2826990" y="2854594"/>
                </a:lnTo>
                <a:lnTo>
                  <a:pt x="0" y="2854594"/>
                </a:lnTo>
                <a:close/>
              </a:path>
            </a:pathLst>
          </a:custGeom>
          <a:solidFill>
            <a:schemeClr val="accent6">
              <a:lumMod val="60000"/>
              <a:lumOff val="40000"/>
            </a:schemeClr>
          </a:solidFill>
        </p:spPr>
        <p:txBody>
          <a:bodyPr wrap="square">
            <a:noAutofit/>
          </a:bodyPr>
          <a:lstStyle/>
          <a:p>
            <a:endParaRPr lang="en-US" dirty="0"/>
          </a:p>
        </p:txBody>
      </p:sp>
      <p:sp>
        <p:nvSpPr>
          <p:cNvPr id="30" name="Picture Placeholder 29">
            <a:extLst>
              <a:ext uri="{FF2B5EF4-FFF2-40B4-BE49-F238E27FC236}">
                <a16:creationId xmlns:a16="http://schemas.microsoft.com/office/drawing/2014/main" id="{53C819AA-E73C-44C7-9928-5E1A8A22BC5F}"/>
              </a:ext>
            </a:extLst>
          </p:cNvPr>
          <p:cNvSpPr>
            <a:spLocks noGrp="1"/>
          </p:cNvSpPr>
          <p:nvPr>
            <p:ph type="pic" sz="quarter" idx="15"/>
          </p:nvPr>
        </p:nvSpPr>
        <p:spPr>
          <a:xfrm>
            <a:off x="6514169" y="2856391"/>
            <a:ext cx="2846565" cy="4001609"/>
          </a:xfrm>
          <a:custGeom>
            <a:avLst/>
            <a:gdLst>
              <a:gd name="connsiteX0" fmla="*/ 2436721 w 2846565"/>
              <a:gd name="connsiteY0" fmla="*/ 0 h 4001609"/>
              <a:gd name="connsiteX1" fmla="*/ 2846565 w 2846565"/>
              <a:gd name="connsiteY1" fmla="*/ 0 h 4001609"/>
              <a:gd name="connsiteX2" fmla="*/ 2846565 w 2846565"/>
              <a:gd name="connsiteY2" fmla="*/ 4001609 h 4001609"/>
              <a:gd name="connsiteX3" fmla="*/ 2796 w 2846565"/>
              <a:gd name="connsiteY3" fmla="*/ 4001608 h 4001609"/>
              <a:gd name="connsiteX4" fmla="*/ 2796 w 2846565"/>
              <a:gd name="connsiteY4" fmla="*/ 2564348 h 4001609"/>
              <a:gd name="connsiteX5" fmla="*/ 0 w 2846565"/>
              <a:gd name="connsiteY5" fmla="*/ 2453758 h 4001609"/>
              <a:gd name="connsiteX6" fmla="*/ 2202875 w 2846565"/>
              <a:gd name="connsiteY6" fmla="*/ 12668 h 4001609"/>
              <a:gd name="connsiteX7" fmla="*/ 2436721 w 2846565"/>
              <a:gd name="connsiteY7" fmla="*/ 860 h 40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565" h="4001609">
                <a:moveTo>
                  <a:pt x="2436721" y="0"/>
                </a:moveTo>
                <a:lnTo>
                  <a:pt x="2846565" y="0"/>
                </a:lnTo>
                <a:lnTo>
                  <a:pt x="2846565" y="4001609"/>
                </a:lnTo>
                <a:lnTo>
                  <a:pt x="2796" y="4001608"/>
                </a:lnTo>
                <a:lnTo>
                  <a:pt x="2796" y="2564348"/>
                </a:lnTo>
                <a:lnTo>
                  <a:pt x="0" y="2453758"/>
                </a:lnTo>
                <a:cubicBezTo>
                  <a:pt x="0" y="1183283"/>
                  <a:pt x="965553" y="138326"/>
                  <a:pt x="2202875" y="12668"/>
                </a:cubicBezTo>
                <a:lnTo>
                  <a:pt x="2436721" y="860"/>
                </a:lnTo>
                <a:close/>
              </a:path>
            </a:pathLst>
          </a:custGeom>
          <a:solidFill>
            <a:schemeClr val="accent6">
              <a:lumMod val="60000"/>
              <a:lumOff val="40000"/>
            </a:schemeClr>
          </a:solidFill>
        </p:spPr>
        <p:txBody>
          <a:bodyPr wrap="square">
            <a:noAutofit/>
          </a:bodyPr>
          <a:lstStyle>
            <a:lvl1pPr algn="r">
              <a:defRPr/>
            </a:lvl1pPr>
          </a:lstStyle>
          <a:p>
            <a:endParaRPr lang="en-US" dirty="0"/>
          </a:p>
        </p:txBody>
      </p:sp>
      <p:sp>
        <p:nvSpPr>
          <p:cNvPr id="33" name="Picture Placeholder 32">
            <a:extLst>
              <a:ext uri="{FF2B5EF4-FFF2-40B4-BE49-F238E27FC236}">
                <a16:creationId xmlns:a16="http://schemas.microsoft.com/office/drawing/2014/main" id="{64635F40-0058-44E0-95CD-8FFAE1876473}"/>
              </a:ext>
            </a:extLst>
          </p:cNvPr>
          <p:cNvSpPr>
            <a:spLocks noGrp="1"/>
          </p:cNvSpPr>
          <p:nvPr>
            <p:ph type="pic" sz="quarter" idx="16"/>
          </p:nvPr>
        </p:nvSpPr>
        <p:spPr>
          <a:xfrm>
            <a:off x="9356456" y="2828943"/>
            <a:ext cx="2835544" cy="4038805"/>
          </a:xfrm>
          <a:custGeom>
            <a:avLst/>
            <a:gdLst>
              <a:gd name="connsiteX0" fmla="*/ 0 w 2835544"/>
              <a:gd name="connsiteY0" fmla="*/ 0 h 4038805"/>
              <a:gd name="connsiteX1" fmla="*/ 2835544 w 2835544"/>
              <a:gd name="connsiteY1" fmla="*/ 0 h 4038805"/>
              <a:gd name="connsiteX2" fmla="*/ 2835544 w 2835544"/>
              <a:gd name="connsiteY2" fmla="*/ 4038805 h 4038805"/>
              <a:gd name="connsiteX3" fmla="*/ 0 w 2835544"/>
              <a:gd name="connsiteY3" fmla="*/ 4038805 h 4038805"/>
            </a:gdLst>
            <a:ahLst/>
            <a:cxnLst>
              <a:cxn ang="0">
                <a:pos x="connsiteX0" y="connsiteY0"/>
              </a:cxn>
              <a:cxn ang="0">
                <a:pos x="connsiteX1" y="connsiteY1"/>
              </a:cxn>
              <a:cxn ang="0">
                <a:pos x="connsiteX2" y="connsiteY2"/>
              </a:cxn>
              <a:cxn ang="0">
                <a:pos x="connsiteX3" y="connsiteY3"/>
              </a:cxn>
            </a:cxnLst>
            <a:rect l="l" t="t" r="r" b="b"/>
            <a:pathLst>
              <a:path w="2835544" h="4038805">
                <a:moveTo>
                  <a:pt x="0" y="0"/>
                </a:moveTo>
                <a:lnTo>
                  <a:pt x="2835544" y="0"/>
                </a:lnTo>
                <a:lnTo>
                  <a:pt x="2835544" y="4038805"/>
                </a:lnTo>
                <a:lnTo>
                  <a:pt x="0" y="4038805"/>
                </a:lnTo>
                <a:close/>
              </a:path>
            </a:pathLst>
          </a:custGeom>
          <a:solidFill>
            <a:schemeClr val="accent6"/>
          </a:solidFill>
        </p:spPr>
        <p:txBody>
          <a:bodyPr wrap="square">
            <a:noAutofit/>
          </a:body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12057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a:prstGeom prst="rect">
            <a:avLst/>
          </a:prstGeo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26370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a:prstGeom prst="rect">
            <a:avLst/>
          </a:prstGeo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10016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B3810F1-B353-0421-FD91-F08072A08B1F}"/>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A0C2CDF-6C66-DBB1-385C-67155EAF2855}"/>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2884B67C-B31A-C450-5071-7C940F38ACA7}"/>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rgbClr val="0F50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a:xfrm>
            <a:off x="908775" y="554195"/>
            <a:ext cx="10202248" cy="1325890"/>
          </a:xfrm>
          <a:prstGeom prst="rect">
            <a:avLst/>
          </a:prstGeom>
        </p:spPr>
        <p:txBody>
          <a:bodyPr/>
          <a:lstStyle>
            <a:lvl1pPr>
              <a:defRPr>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212128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a:xfrm>
            <a:off x="908775" y="554195"/>
            <a:ext cx="10202248" cy="1325890"/>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52157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C1FB1A53-FDEA-9AEF-F8E3-EFB930208FB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923FE1A-F411-69D3-3257-010D42B69A33}"/>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A3243791-7255-E4A8-D20E-77782537D57F}"/>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rgbClr val="0F50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a:xfrm>
            <a:off x="908775" y="554195"/>
            <a:ext cx="10202248" cy="1325890"/>
          </a:xfrm>
          <a:prstGeom prst="rect">
            <a:avLst/>
          </a:prstGeom>
        </p:spPr>
        <p:txBody>
          <a:bodyPr/>
          <a:lstStyle>
            <a:lvl1pPr>
              <a:defRPr>
                <a:solidFill>
                  <a:schemeClr val="bg2"/>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831109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977714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4736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genda">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C91E54-DBE4-467A-A827-2C5C88E612F7}"/>
              </a:ext>
              <a:ext uri="{C183D7F6-B498-43B3-948B-1728B52AA6E4}">
                <adec:decorative xmlns:adec="http://schemas.microsoft.com/office/drawing/2017/decorative" val="1"/>
              </a:ext>
            </a:extLst>
          </p:cNvPr>
          <p:cNvSpPr/>
          <p:nvPr userDrawn="1"/>
        </p:nvSpPr>
        <p:spPr>
          <a:xfrm>
            <a:off x="0" y="2880244"/>
            <a:ext cx="12192000" cy="397775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DBAED78D-8293-4554-BA23-D14EC617A455}"/>
              </a:ext>
            </a:extLst>
          </p:cNvPr>
          <p:cNvSpPr>
            <a:spLocks noGrp="1"/>
          </p:cNvSpPr>
          <p:nvPr>
            <p:ph type="title"/>
          </p:nvPr>
        </p:nvSpPr>
        <p:spPr>
          <a:xfrm>
            <a:off x="914401" y="525440"/>
            <a:ext cx="7964904" cy="1963318"/>
          </a:xfrm>
          <a:prstGeom prst="rect">
            <a:avLst/>
          </a:prstGeom>
        </p:spPr>
        <p:txBody>
          <a:bodyPr/>
          <a:lstStyle>
            <a:lvl1pPr>
              <a:defRPr>
                <a:solidFill>
                  <a:schemeClr val="bg2"/>
                </a:solidFill>
              </a:defRPr>
            </a:lvl1pPr>
          </a:lstStyle>
          <a:p>
            <a:endParaRPr lang="en-US" dirty="0">
              <a:solidFill>
                <a:srgbClr val="FFFFFF"/>
              </a:solidFill>
            </a:endParaRPr>
          </a:p>
        </p:txBody>
      </p:sp>
      <p:sp>
        <p:nvSpPr>
          <p:cNvPr id="20" name="Content Placeholder 2">
            <a:extLst>
              <a:ext uri="{FF2B5EF4-FFF2-40B4-BE49-F238E27FC236}">
                <a16:creationId xmlns:a16="http://schemas.microsoft.com/office/drawing/2014/main" id="{A9EFAE44-6509-43CD-AB03-7B4944875BE4}"/>
              </a:ext>
            </a:extLst>
          </p:cNvPr>
          <p:cNvSpPr>
            <a:spLocks noGrp="1"/>
          </p:cNvSpPr>
          <p:nvPr>
            <p:ph idx="1"/>
          </p:nvPr>
        </p:nvSpPr>
        <p:spPr>
          <a:xfrm>
            <a:off x="914401" y="3377821"/>
            <a:ext cx="7964904" cy="2799142"/>
          </a:xfrm>
        </p:spPr>
        <p:txBody>
          <a:bodyPr>
            <a:normAutofit/>
          </a:bodyPr>
          <a:lstStyle>
            <a:lvl1pPr>
              <a:buNone/>
              <a:defRPr/>
            </a:lvl1pPr>
          </a:lstStyle>
          <a:p>
            <a:endParaRPr lang="en-US" dirty="0"/>
          </a:p>
        </p:txBody>
      </p:sp>
      <p:sp>
        <p:nvSpPr>
          <p:cNvPr id="30" name="Picture Placeholder 29">
            <a:extLst>
              <a:ext uri="{FF2B5EF4-FFF2-40B4-BE49-F238E27FC236}">
                <a16:creationId xmlns:a16="http://schemas.microsoft.com/office/drawing/2014/main" id="{53C819AA-E73C-44C7-9928-5E1A8A22BC5F}"/>
              </a:ext>
            </a:extLst>
          </p:cNvPr>
          <p:cNvSpPr>
            <a:spLocks noGrp="1"/>
          </p:cNvSpPr>
          <p:nvPr>
            <p:ph type="pic" sz="quarter" idx="15"/>
          </p:nvPr>
        </p:nvSpPr>
        <p:spPr>
          <a:xfrm>
            <a:off x="9345435" y="2868317"/>
            <a:ext cx="2846565" cy="4001609"/>
          </a:xfrm>
          <a:custGeom>
            <a:avLst/>
            <a:gdLst>
              <a:gd name="connsiteX0" fmla="*/ 2436721 w 2846565"/>
              <a:gd name="connsiteY0" fmla="*/ 0 h 4001609"/>
              <a:gd name="connsiteX1" fmla="*/ 2846565 w 2846565"/>
              <a:gd name="connsiteY1" fmla="*/ 0 h 4001609"/>
              <a:gd name="connsiteX2" fmla="*/ 2846565 w 2846565"/>
              <a:gd name="connsiteY2" fmla="*/ 4001609 h 4001609"/>
              <a:gd name="connsiteX3" fmla="*/ 2796 w 2846565"/>
              <a:gd name="connsiteY3" fmla="*/ 4001608 h 4001609"/>
              <a:gd name="connsiteX4" fmla="*/ 2796 w 2846565"/>
              <a:gd name="connsiteY4" fmla="*/ 2564348 h 4001609"/>
              <a:gd name="connsiteX5" fmla="*/ 0 w 2846565"/>
              <a:gd name="connsiteY5" fmla="*/ 2453758 h 4001609"/>
              <a:gd name="connsiteX6" fmla="*/ 2202875 w 2846565"/>
              <a:gd name="connsiteY6" fmla="*/ 12668 h 4001609"/>
              <a:gd name="connsiteX7" fmla="*/ 2436721 w 2846565"/>
              <a:gd name="connsiteY7" fmla="*/ 860 h 40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565" h="4001609">
                <a:moveTo>
                  <a:pt x="2436721" y="0"/>
                </a:moveTo>
                <a:lnTo>
                  <a:pt x="2846565" y="0"/>
                </a:lnTo>
                <a:lnTo>
                  <a:pt x="2846565" y="4001609"/>
                </a:lnTo>
                <a:lnTo>
                  <a:pt x="2796" y="4001608"/>
                </a:lnTo>
                <a:lnTo>
                  <a:pt x="2796" y="2564348"/>
                </a:lnTo>
                <a:lnTo>
                  <a:pt x="0" y="2453758"/>
                </a:lnTo>
                <a:cubicBezTo>
                  <a:pt x="0" y="1183283"/>
                  <a:pt x="965553" y="138326"/>
                  <a:pt x="2202875" y="12668"/>
                </a:cubicBezTo>
                <a:lnTo>
                  <a:pt x="2436721" y="860"/>
                </a:lnTo>
                <a:close/>
              </a:path>
            </a:pathLst>
          </a:custGeom>
          <a:solidFill>
            <a:schemeClr val="accent6">
              <a:lumMod val="60000"/>
              <a:lumOff val="40000"/>
            </a:schemeClr>
          </a:solidFill>
        </p:spPr>
        <p:txBody>
          <a:bodyPr wrap="square">
            <a:noAutofit/>
          </a:bodyPr>
          <a:lstStyle>
            <a:lvl1pPr algn="r">
              <a:defRPr/>
            </a:lvl1p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
        <p:nvSpPr>
          <p:cNvPr id="2" name="Freeform: Shape 1">
            <a:extLst>
              <a:ext uri="{FF2B5EF4-FFF2-40B4-BE49-F238E27FC236}">
                <a16:creationId xmlns:a16="http://schemas.microsoft.com/office/drawing/2014/main" id="{93250B6A-BDD7-B374-6405-14D1B59D902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0525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5D9890-9339-C6DE-3F55-7FBC0D2907F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0287" y="0"/>
            <a:ext cx="7459958" cy="6853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A7495C34-2E16-8434-34E2-2A1BCFE9A04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a:off x="468624"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6999FC21-746A-F4B8-B4B0-0BB68E561C7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a:off x="3904573" y="0"/>
            <a:ext cx="5963231" cy="6861910"/>
          </a:xfrm>
          <a:custGeom>
            <a:avLst/>
            <a:gdLst>
              <a:gd name="connsiteX0" fmla="*/ 2532276 w 5963231"/>
              <a:gd name="connsiteY0" fmla="*/ 6861910 h 6861910"/>
              <a:gd name="connsiteX1" fmla="*/ 2377645 w 5963231"/>
              <a:gd name="connsiteY1" fmla="*/ 6858000 h 6861910"/>
              <a:gd name="connsiteX2" fmla="*/ 0 w 5963231"/>
              <a:gd name="connsiteY2" fmla="*/ 6858000 h 6861910"/>
              <a:gd name="connsiteX3" fmla="*/ 0 w 5963231"/>
              <a:gd name="connsiteY3" fmla="*/ 0 h 6861910"/>
              <a:gd name="connsiteX4" fmla="*/ 2532276 w 5963231"/>
              <a:gd name="connsiteY4" fmla="*/ 0 h 6861910"/>
              <a:gd name="connsiteX5" fmla="*/ 2547568 w 5963231"/>
              <a:gd name="connsiteY5" fmla="*/ 0 h 6861910"/>
              <a:gd name="connsiteX6" fmla="*/ 2547568 w 5963231"/>
              <a:gd name="connsiteY6" fmla="*/ 387 h 6861910"/>
              <a:gd name="connsiteX7" fmla="*/ 2708832 w 5963231"/>
              <a:gd name="connsiteY7" fmla="*/ 4464 h 6861910"/>
              <a:gd name="connsiteX8" fmla="*/ 5963231 w 5963231"/>
              <a:gd name="connsiteY8" fmla="*/ 3430955 h 6861910"/>
              <a:gd name="connsiteX9" fmla="*/ 2532276 w 5963231"/>
              <a:gd name="connsiteY9" fmla="*/ 6861910 h 6861910"/>
              <a:gd name="connsiteX0" fmla="*/ 2532276 w 5963231"/>
              <a:gd name="connsiteY0" fmla="*/ 6861910 h 6861910"/>
              <a:gd name="connsiteX1" fmla="*/ 0 w 5963231"/>
              <a:gd name="connsiteY1" fmla="*/ 6858000 h 6861910"/>
              <a:gd name="connsiteX2" fmla="*/ 0 w 5963231"/>
              <a:gd name="connsiteY2" fmla="*/ 0 h 6861910"/>
              <a:gd name="connsiteX3" fmla="*/ 2532276 w 5963231"/>
              <a:gd name="connsiteY3" fmla="*/ 0 h 6861910"/>
              <a:gd name="connsiteX4" fmla="*/ 2547568 w 5963231"/>
              <a:gd name="connsiteY4" fmla="*/ 0 h 6861910"/>
              <a:gd name="connsiteX5" fmla="*/ 2547568 w 5963231"/>
              <a:gd name="connsiteY5" fmla="*/ 387 h 6861910"/>
              <a:gd name="connsiteX6" fmla="*/ 2708832 w 5963231"/>
              <a:gd name="connsiteY6" fmla="*/ 4464 h 6861910"/>
              <a:gd name="connsiteX7" fmla="*/ 5963231 w 5963231"/>
              <a:gd name="connsiteY7" fmla="*/ 3430955 h 6861910"/>
              <a:gd name="connsiteX8" fmla="*/ 2532276 w 5963231"/>
              <a:gd name="connsiteY8" fmla="*/ 6861910 h 68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31" h="6861910">
                <a:moveTo>
                  <a:pt x="2532276" y="6861910"/>
                </a:moveTo>
                <a:lnTo>
                  <a:pt x="0" y="6858000"/>
                </a:lnTo>
                <a:lnTo>
                  <a:pt x="0" y="0"/>
                </a:lnTo>
                <a:lnTo>
                  <a:pt x="2532276" y="0"/>
                </a:lnTo>
                <a:lnTo>
                  <a:pt x="2547568" y="0"/>
                </a:lnTo>
                <a:lnTo>
                  <a:pt x="2547568" y="387"/>
                </a:lnTo>
                <a:lnTo>
                  <a:pt x="2708832" y="4464"/>
                </a:lnTo>
                <a:cubicBezTo>
                  <a:pt x="4521646" y="96356"/>
                  <a:pt x="5963231" y="1595306"/>
                  <a:pt x="5963231" y="3430955"/>
                </a:cubicBezTo>
                <a:cubicBezTo>
                  <a:pt x="5963231" y="5325819"/>
                  <a:pt x="4427140" y="6861910"/>
                  <a:pt x="2532276" y="6861910"/>
                </a:cubicBez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1">
            <a:extLst>
              <a:ext uri="{FF2B5EF4-FFF2-40B4-BE49-F238E27FC236}">
                <a16:creationId xmlns:a16="http://schemas.microsoft.com/office/drawing/2014/main" id="{790A3FE0-7612-5F4B-B4B7-6EA6D4BA7CD8}"/>
              </a:ext>
            </a:extLst>
          </p:cNvPr>
          <p:cNvSpPr>
            <a:spLocks noGrp="1"/>
          </p:cNvSpPr>
          <p:nvPr>
            <p:ph type="title"/>
          </p:nvPr>
        </p:nvSpPr>
        <p:spPr>
          <a:xfrm>
            <a:off x="330386" y="1900989"/>
            <a:ext cx="3203606" cy="3056022"/>
          </a:xfrm>
        </p:spPr>
        <p:txBody>
          <a:bodyPr/>
          <a:lstStyle>
            <a:lvl1pPr>
              <a:defRPr>
                <a:solidFill>
                  <a:schemeClr val="bg2"/>
                </a:solidFill>
              </a:defRPr>
            </a:lvl1pPr>
          </a:lstStyle>
          <a:p>
            <a:r>
              <a:rPr lang="en-US" dirty="0"/>
              <a:t>Click to edit Master title style</a:t>
            </a:r>
          </a:p>
        </p:txBody>
      </p:sp>
      <p:sp>
        <p:nvSpPr>
          <p:cNvPr id="7" name="Content Placeholder 5">
            <a:extLst>
              <a:ext uri="{FF2B5EF4-FFF2-40B4-BE49-F238E27FC236}">
                <a16:creationId xmlns:a16="http://schemas.microsoft.com/office/drawing/2014/main" id="{B7C7D678-B0E9-9B9A-F532-832E31F114DF}"/>
              </a:ext>
            </a:extLst>
          </p:cNvPr>
          <p:cNvSpPr>
            <a:spLocks noGrp="1"/>
          </p:cNvSpPr>
          <p:nvPr>
            <p:ph idx="17"/>
          </p:nvPr>
        </p:nvSpPr>
        <p:spPr>
          <a:xfrm>
            <a:off x="4708886" y="685800"/>
            <a:ext cx="3590276" cy="5491163"/>
          </a:xfrm>
        </p:spPr>
        <p:txBody>
          <a:bodyPr vert="horz" lIns="91440" tIns="45720" rIns="91440" bIns="45720" rtlCol="0" anchor="ctr">
            <a:normAutofit/>
          </a:bodyPr>
          <a:lstStyle/>
          <a:p>
            <a:pPr marL="342900">
              <a:buFont typeface="Arial" panose="020B0604020202020204" pitchFamily="34" charset="0"/>
              <a:buChar char="•"/>
            </a:pPr>
            <a:endParaRPr lang="en-US" sz="2800" dirty="0"/>
          </a:p>
        </p:txBody>
      </p:sp>
      <p:sp>
        <p:nvSpPr>
          <p:cNvPr id="10" name="Picture Placeholder 26">
            <a:extLst>
              <a:ext uri="{FF2B5EF4-FFF2-40B4-BE49-F238E27FC236}">
                <a16:creationId xmlns:a16="http://schemas.microsoft.com/office/drawing/2014/main" id="{394203FE-302B-A932-7329-D8D63D99664A}"/>
              </a:ext>
            </a:extLst>
          </p:cNvPr>
          <p:cNvSpPr>
            <a:spLocks noGrp="1"/>
          </p:cNvSpPr>
          <p:nvPr>
            <p:ph type="pic" sz="quarter" idx="14"/>
          </p:nvPr>
        </p:nvSpPr>
        <p:spPr>
          <a:xfrm>
            <a:off x="8877546" y="-1798"/>
            <a:ext cx="3310177" cy="3430798"/>
          </a:xfrm>
          <a:custGeom>
            <a:avLst/>
            <a:gdLst>
              <a:gd name="connsiteX0" fmla="*/ 0 w 2826990"/>
              <a:gd name="connsiteY0" fmla="*/ 0 h 2854594"/>
              <a:gd name="connsiteX1" fmla="*/ 2826990 w 2826990"/>
              <a:gd name="connsiteY1" fmla="*/ 0 h 2854594"/>
              <a:gd name="connsiteX2" fmla="*/ 2826990 w 2826990"/>
              <a:gd name="connsiteY2" fmla="*/ 2854594 h 2854594"/>
              <a:gd name="connsiteX3" fmla="*/ 0 w 2826990"/>
              <a:gd name="connsiteY3" fmla="*/ 2854594 h 2854594"/>
            </a:gdLst>
            <a:ahLst/>
            <a:cxnLst>
              <a:cxn ang="0">
                <a:pos x="connsiteX0" y="connsiteY0"/>
              </a:cxn>
              <a:cxn ang="0">
                <a:pos x="connsiteX1" y="connsiteY1"/>
              </a:cxn>
              <a:cxn ang="0">
                <a:pos x="connsiteX2" y="connsiteY2"/>
              </a:cxn>
              <a:cxn ang="0">
                <a:pos x="connsiteX3" y="connsiteY3"/>
              </a:cxn>
            </a:cxnLst>
            <a:rect l="l" t="t" r="r" b="b"/>
            <a:pathLst>
              <a:path w="2826990" h="2854594">
                <a:moveTo>
                  <a:pt x="0" y="0"/>
                </a:moveTo>
                <a:lnTo>
                  <a:pt x="2826990" y="0"/>
                </a:lnTo>
                <a:lnTo>
                  <a:pt x="2826990" y="2854594"/>
                </a:lnTo>
                <a:lnTo>
                  <a:pt x="0" y="2854594"/>
                </a:lnTo>
                <a:close/>
              </a:path>
            </a:pathLst>
          </a:custGeom>
          <a:solidFill>
            <a:schemeClr val="accent6">
              <a:lumMod val="60000"/>
              <a:lumOff val="40000"/>
            </a:schemeClr>
          </a:solidFill>
        </p:spPr>
        <p:txBody>
          <a:bodyPr wrap="square">
            <a:noAutofit/>
          </a:bodyPr>
          <a:lstStyle/>
          <a:p>
            <a:endParaRPr lang="en-US" dirty="0"/>
          </a:p>
        </p:txBody>
      </p:sp>
      <p:sp>
        <p:nvSpPr>
          <p:cNvPr id="11" name="Picture Placeholder 32">
            <a:extLst>
              <a:ext uri="{FF2B5EF4-FFF2-40B4-BE49-F238E27FC236}">
                <a16:creationId xmlns:a16="http://schemas.microsoft.com/office/drawing/2014/main" id="{61723EB2-0CE6-5072-55AC-F263AF92D6F3}"/>
              </a:ext>
            </a:extLst>
          </p:cNvPr>
          <p:cNvSpPr>
            <a:spLocks noGrp="1"/>
          </p:cNvSpPr>
          <p:nvPr>
            <p:ph type="pic" sz="quarter" idx="16"/>
          </p:nvPr>
        </p:nvSpPr>
        <p:spPr>
          <a:xfrm>
            <a:off x="8877546" y="3332747"/>
            <a:ext cx="3314454" cy="3535001"/>
          </a:xfrm>
          <a:custGeom>
            <a:avLst/>
            <a:gdLst>
              <a:gd name="connsiteX0" fmla="*/ 0 w 2835544"/>
              <a:gd name="connsiteY0" fmla="*/ 0 h 4038805"/>
              <a:gd name="connsiteX1" fmla="*/ 2835544 w 2835544"/>
              <a:gd name="connsiteY1" fmla="*/ 0 h 4038805"/>
              <a:gd name="connsiteX2" fmla="*/ 2835544 w 2835544"/>
              <a:gd name="connsiteY2" fmla="*/ 4038805 h 4038805"/>
              <a:gd name="connsiteX3" fmla="*/ 0 w 2835544"/>
              <a:gd name="connsiteY3" fmla="*/ 4038805 h 4038805"/>
            </a:gdLst>
            <a:ahLst/>
            <a:cxnLst>
              <a:cxn ang="0">
                <a:pos x="connsiteX0" y="connsiteY0"/>
              </a:cxn>
              <a:cxn ang="0">
                <a:pos x="connsiteX1" y="connsiteY1"/>
              </a:cxn>
              <a:cxn ang="0">
                <a:pos x="connsiteX2" y="connsiteY2"/>
              </a:cxn>
              <a:cxn ang="0">
                <a:pos x="connsiteX3" y="connsiteY3"/>
              </a:cxn>
            </a:cxnLst>
            <a:rect l="l" t="t" r="r" b="b"/>
            <a:pathLst>
              <a:path w="2835544" h="4038805">
                <a:moveTo>
                  <a:pt x="0" y="0"/>
                </a:moveTo>
                <a:lnTo>
                  <a:pt x="2835544" y="0"/>
                </a:lnTo>
                <a:lnTo>
                  <a:pt x="2835544" y="4038805"/>
                </a:lnTo>
                <a:lnTo>
                  <a:pt x="0" y="4038805"/>
                </a:lnTo>
                <a:close/>
              </a:path>
            </a:pathLst>
          </a:custGeom>
          <a:solidFill>
            <a:schemeClr val="accent6"/>
          </a:solidFill>
        </p:spPr>
        <p:txBody>
          <a:bodyPr wrap="square">
            <a:noAutofit/>
          </a:body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86224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24BCA1-E0EF-42A1-B762-D68E4B984818}"/>
              </a:ext>
              <a:ext uri="{C183D7F6-B498-43B3-948B-1728B52AA6E4}">
                <adec:decorative xmlns:adec="http://schemas.microsoft.com/office/drawing/2017/decorative" val="1"/>
              </a:ext>
            </a:extLst>
          </p:cNvPr>
          <p:cNvSpPr/>
          <p:nvPr userDrawn="1"/>
        </p:nvSpPr>
        <p:spPr>
          <a:xfrm>
            <a:off x="0" y="-3537"/>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05C258CF-58AC-4C7A-A953-392693E55383}"/>
              </a:ext>
              <a:ext uri="{C183D7F6-B498-43B3-948B-1728B52AA6E4}">
                <adec:decorative xmlns:adec="http://schemas.microsoft.com/office/drawing/2017/decorative" val="1"/>
              </a:ext>
            </a:extLst>
          </p:cNvPr>
          <p:cNvSpPr/>
          <p:nvPr userDrawn="1"/>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5F9CDC83-34B8-4E32-84EC-92854CEE4996}"/>
              </a:ext>
              <a:ext uri="{C183D7F6-B498-43B3-948B-1728B52AA6E4}">
                <adec:decorative xmlns:adec="http://schemas.microsoft.com/office/drawing/2017/decorative" val="1"/>
              </a:ext>
            </a:extLst>
          </p:cNvPr>
          <p:cNvSpPr/>
          <p:nvPr userDrawn="1"/>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1E215A6-E6FC-4D5A-9881-E87CC750741B}"/>
              </a:ext>
            </a:extLst>
          </p:cNvPr>
          <p:cNvSpPr>
            <a:spLocks noGrp="1"/>
          </p:cNvSpPr>
          <p:nvPr>
            <p:ph type="title"/>
          </p:nvPr>
        </p:nvSpPr>
        <p:spPr>
          <a:xfrm>
            <a:off x="2743200" y="1"/>
            <a:ext cx="9432315" cy="2198972"/>
          </a:xfrm>
          <a:custGeom>
            <a:avLst/>
            <a:gdLst>
              <a:gd name="connsiteX0" fmla="*/ 0 w 10240035"/>
              <a:gd name="connsiteY0" fmla="*/ 0 h 2198971"/>
              <a:gd name="connsiteX1" fmla="*/ 10240035 w 10240035"/>
              <a:gd name="connsiteY1" fmla="*/ 0 h 2198971"/>
              <a:gd name="connsiteX2" fmla="*/ 10240035 w 10240035"/>
              <a:gd name="connsiteY2" fmla="*/ 0 h 2198971"/>
              <a:gd name="connsiteX3" fmla="*/ 10240035 w 10240035"/>
              <a:gd name="connsiteY3" fmla="*/ 1099486 h 2198971"/>
              <a:gd name="connsiteX4" fmla="*/ 9140549 w 10240035"/>
              <a:gd name="connsiteY4" fmla="*/ 2198972 h 2198971"/>
              <a:gd name="connsiteX5" fmla="*/ 1099486 w 10240035"/>
              <a:gd name="connsiteY5" fmla="*/ 2198971 h 2198971"/>
              <a:gd name="connsiteX6" fmla="*/ 0 w 10240035"/>
              <a:gd name="connsiteY6" fmla="*/ 1099485 h 2198971"/>
              <a:gd name="connsiteX7" fmla="*/ 0 w 10240035"/>
              <a:gd name="connsiteY7" fmla="*/ 0 h 2198971"/>
              <a:gd name="connsiteX8" fmla="*/ 0 w 10240035"/>
              <a:gd name="connsiteY8" fmla="*/ 0 h 2198971"/>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89670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698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317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661291"/>
              <a:gd name="connsiteY0" fmla="*/ 0 h 2198972"/>
              <a:gd name="connsiteX1" fmla="*/ 10240035 w 10661291"/>
              <a:gd name="connsiteY1" fmla="*/ 0 h 2198972"/>
              <a:gd name="connsiteX2" fmla="*/ 7951829 w 10661291"/>
              <a:gd name="connsiteY2" fmla="*/ 2198972 h 2198972"/>
              <a:gd name="connsiteX3" fmla="*/ 1099486 w 10661291"/>
              <a:gd name="connsiteY3" fmla="*/ 2198971 h 2198972"/>
              <a:gd name="connsiteX4" fmla="*/ 0 w 10661291"/>
              <a:gd name="connsiteY4" fmla="*/ 1099485 h 2198972"/>
              <a:gd name="connsiteX5" fmla="*/ 0 w 10661291"/>
              <a:gd name="connsiteY5" fmla="*/ 0 h 2198972"/>
              <a:gd name="connsiteX6" fmla="*/ 0 w 10661291"/>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0 w 10240035"/>
              <a:gd name="connsiteY5" fmla="*/ 0 h 2198972"/>
              <a:gd name="connsiteX0" fmla="*/ 80772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807720 w 10240035"/>
              <a:gd name="connsiteY5" fmla="*/ 0 h 2198972"/>
              <a:gd name="connsiteX0" fmla="*/ 900020 w 10332335"/>
              <a:gd name="connsiteY0" fmla="*/ 0 h 2198972"/>
              <a:gd name="connsiteX1" fmla="*/ 10332335 w 10332335"/>
              <a:gd name="connsiteY1" fmla="*/ 0 h 2198972"/>
              <a:gd name="connsiteX2" fmla="*/ 8044129 w 10332335"/>
              <a:gd name="connsiteY2" fmla="*/ 2198972 h 2198972"/>
              <a:gd name="connsiteX3" fmla="*/ 1191786 w 10332335"/>
              <a:gd name="connsiteY3" fmla="*/ 2198971 h 2198972"/>
              <a:gd name="connsiteX4" fmla="*/ 900020 w 10332335"/>
              <a:gd name="connsiteY4" fmla="*/ 0 h 2198972"/>
              <a:gd name="connsiteX0" fmla="*/ 325154 w 9757469"/>
              <a:gd name="connsiteY0" fmla="*/ 0 h 2198972"/>
              <a:gd name="connsiteX1" fmla="*/ 9757469 w 9757469"/>
              <a:gd name="connsiteY1" fmla="*/ 0 h 2198972"/>
              <a:gd name="connsiteX2" fmla="*/ 7469263 w 9757469"/>
              <a:gd name="connsiteY2" fmla="*/ 2198972 h 2198972"/>
              <a:gd name="connsiteX3" fmla="*/ 616920 w 9757469"/>
              <a:gd name="connsiteY3" fmla="*/ 2198971 h 2198972"/>
              <a:gd name="connsiteX4" fmla="*/ 325154 w 9757469"/>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291766 w 9432315"/>
              <a:gd name="connsiteY3" fmla="*/ 2198971 h 2198972"/>
              <a:gd name="connsiteX4" fmla="*/ 0 w 9432315"/>
              <a:gd name="connsiteY4" fmla="*/ 0 h 2198972"/>
              <a:gd name="connsiteX0" fmla="*/ 69347 w 9501662"/>
              <a:gd name="connsiteY0" fmla="*/ 0 h 2198972"/>
              <a:gd name="connsiteX1" fmla="*/ 9501662 w 9501662"/>
              <a:gd name="connsiteY1" fmla="*/ 0 h 2198972"/>
              <a:gd name="connsiteX2" fmla="*/ 7213456 w 9501662"/>
              <a:gd name="connsiteY2" fmla="*/ 2198972 h 2198972"/>
              <a:gd name="connsiteX3" fmla="*/ 86793 w 9501662"/>
              <a:gd name="connsiteY3" fmla="*/ 2198971 h 2198972"/>
              <a:gd name="connsiteX4" fmla="*/ 69347 w 9501662"/>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17446 w 9432315"/>
              <a:gd name="connsiteY3" fmla="*/ 2198971 h 2198972"/>
              <a:gd name="connsiteX4" fmla="*/ 0 w 9432315"/>
              <a:gd name="connsiteY4" fmla="*/ 0 h 219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2315" h="2198972">
                <a:moveTo>
                  <a:pt x="0" y="0"/>
                </a:moveTo>
                <a:lnTo>
                  <a:pt x="9432315" y="0"/>
                </a:lnTo>
                <a:cubicBezTo>
                  <a:pt x="9248860" y="1235175"/>
                  <a:pt x="8210334" y="2137277"/>
                  <a:pt x="7144109" y="2198972"/>
                </a:cubicBezTo>
                <a:lnTo>
                  <a:pt x="17446" y="2198971"/>
                </a:lnTo>
                <a:cubicBezTo>
                  <a:pt x="30721" y="1146676"/>
                  <a:pt x="575" y="838935"/>
                  <a:pt x="0" y="0"/>
                </a:cubicBezTo>
                <a:close/>
              </a:path>
            </a:pathLst>
          </a:custGeom>
          <a:solidFill>
            <a:schemeClr val="accent2">
              <a:alpha val="80000"/>
            </a:schemeClr>
          </a:solidFill>
        </p:spPr>
        <p:txBody>
          <a:bodyPr/>
          <a:lstStyle>
            <a:lvl1pPr marL="548640">
              <a:lnSpc>
                <a:spcPct val="100000"/>
              </a:lnSpc>
              <a:defRPr>
                <a:solidFill>
                  <a:schemeClr val="bg2"/>
                </a:solidFill>
              </a:defRPr>
            </a:lvl1pPr>
          </a:lstStyle>
          <a:p>
            <a:endParaRPr lang="en-US" dirty="0">
              <a:solidFill>
                <a:srgbClr val="FFFFFF"/>
              </a:solidFill>
            </a:endParaRPr>
          </a:p>
        </p:txBody>
      </p:sp>
      <p:sp>
        <p:nvSpPr>
          <p:cNvPr id="18" name="Picture Placeholder 17">
            <a:extLst>
              <a:ext uri="{FF2B5EF4-FFF2-40B4-BE49-F238E27FC236}">
                <a16:creationId xmlns:a16="http://schemas.microsoft.com/office/drawing/2014/main" id="{704EC18E-B48D-4AD7-A5B5-3D57255D1A23}"/>
              </a:ext>
            </a:extLst>
          </p:cNvPr>
          <p:cNvSpPr>
            <a:spLocks noGrp="1"/>
          </p:cNvSpPr>
          <p:nvPr>
            <p:ph type="pic" sz="quarter" idx="13"/>
          </p:nvPr>
        </p:nvSpPr>
        <p:spPr>
          <a:xfrm>
            <a:off x="-16483" y="0"/>
            <a:ext cx="2773332" cy="2202508"/>
          </a:xfrm>
          <a:custGeom>
            <a:avLst/>
            <a:gdLst>
              <a:gd name="connsiteX0" fmla="*/ 0 w 2773332"/>
              <a:gd name="connsiteY0" fmla="*/ 0 h 2202508"/>
              <a:gd name="connsiteX1" fmla="*/ 2773332 w 2773332"/>
              <a:gd name="connsiteY1" fmla="*/ 0 h 2202508"/>
              <a:gd name="connsiteX2" fmla="*/ 2773332 w 2773332"/>
              <a:gd name="connsiteY2" fmla="*/ 2202508 h 2202508"/>
              <a:gd name="connsiteX3" fmla="*/ 0 w 2773332"/>
              <a:gd name="connsiteY3" fmla="*/ 2202508 h 2202508"/>
            </a:gdLst>
            <a:ahLst/>
            <a:cxnLst>
              <a:cxn ang="0">
                <a:pos x="connsiteX0" y="connsiteY0"/>
              </a:cxn>
              <a:cxn ang="0">
                <a:pos x="connsiteX1" y="connsiteY1"/>
              </a:cxn>
              <a:cxn ang="0">
                <a:pos x="connsiteX2" y="connsiteY2"/>
              </a:cxn>
              <a:cxn ang="0">
                <a:pos x="connsiteX3" y="connsiteY3"/>
              </a:cxn>
            </a:cxnLst>
            <a:rect l="l" t="t" r="r" b="b"/>
            <a:pathLst>
              <a:path w="2773332" h="2202508">
                <a:moveTo>
                  <a:pt x="0" y="0"/>
                </a:moveTo>
                <a:lnTo>
                  <a:pt x="2773332" y="0"/>
                </a:lnTo>
                <a:lnTo>
                  <a:pt x="2773332" y="2202508"/>
                </a:lnTo>
                <a:lnTo>
                  <a:pt x="0" y="2202508"/>
                </a:lnTo>
                <a:close/>
              </a:path>
            </a:pathLst>
          </a:custGeom>
          <a:solidFill>
            <a:schemeClr val="accent6"/>
          </a:solidFill>
        </p:spPr>
        <p:txBody>
          <a:bodyPr wrap="square">
            <a:noAutofit/>
          </a:bodyPr>
          <a:lstStyle/>
          <a:p>
            <a:endParaRPr lang="en-US" dirty="0"/>
          </a:p>
        </p:txBody>
      </p:sp>
      <p:sp>
        <p:nvSpPr>
          <p:cNvPr id="21" name="Picture Placeholder 20">
            <a:extLst>
              <a:ext uri="{FF2B5EF4-FFF2-40B4-BE49-F238E27FC236}">
                <a16:creationId xmlns:a16="http://schemas.microsoft.com/office/drawing/2014/main" id="{FAE5A08C-2BA6-4754-806E-3BEAE8D2EC19}"/>
              </a:ext>
            </a:extLst>
          </p:cNvPr>
          <p:cNvSpPr>
            <a:spLocks noGrp="1"/>
          </p:cNvSpPr>
          <p:nvPr>
            <p:ph type="pic" sz="quarter" idx="14"/>
          </p:nvPr>
        </p:nvSpPr>
        <p:spPr>
          <a:xfrm>
            <a:off x="-16484" y="2202508"/>
            <a:ext cx="2773332"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lumMod val="60000"/>
              <a:lumOff val="40000"/>
            </a:schemeClr>
          </a:solidFill>
        </p:spPr>
        <p:txBody>
          <a:bodyPr wrap="square">
            <a:noAutofit/>
          </a:bodyPr>
          <a:lstStyle/>
          <a:p>
            <a:endParaRPr lang="en-US" dirty="0"/>
          </a:p>
        </p:txBody>
      </p:sp>
      <p:sp>
        <p:nvSpPr>
          <p:cNvPr id="25" name="Picture Placeholder 24">
            <a:extLst>
              <a:ext uri="{FF2B5EF4-FFF2-40B4-BE49-F238E27FC236}">
                <a16:creationId xmlns:a16="http://schemas.microsoft.com/office/drawing/2014/main" id="{BBE1FA0E-416C-4623-840A-A04A5237BCF4}"/>
              </a:ext>
            </a:extLst>
          </p:cNvPr>
          <p:cNvSpPr>
            <a:spLocks noGrp="1"/>
          </p:cNvSpPr>
          <p:nvPr>
            <p:ph type="pic" sz="quarter" idx="15"/>
          </p:nvPr>
        </p:nvSpPr>
        <p:spPr>
          <a:xfrm>
            <a:off x="-16484" y="4530254"/>
            <a:ext cx="2773332"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solidFill>
        </p:spPr>
        <p:txBody>
          <a:bodyPr wrap="square">
            <a:noAutofit/>
          </a:bodyPr>
          <a:lstStyle/>
          <a:p>
            <a:endParaRPr lang="en-US" dirty="0"/>
          </a:p>
        </p:txBody>
      </p:sp>
      <p:sp>
        <p:nvSpPr>
          <p:cNvPr id="17" name="Content Placeholder 2">
            <a:extLst>
              <a:ext uri="{FF2B5EF4-FFF2-40B4-BE49-F238E27FC236}">
                <a16:creationId xmlns:a16="http://schemas.microsoft.com/office/drawing/2014/main" id="{03BD1FF0-3229-401F-AEC3-09AE70428EF2}"/>
              </a:ext>
            </a:extLst>
          </p:cNvPr>
          <p:cNvSpPr>
            <a:spLocks noGrp="1"/>
          </p:cNvSpPr>
          <p:nvPr>
            <p:ph idx="1"/>
          </p:nvPr>
        </p:nvSpPr>
        <p:spPr>
          <a:xfrm>
            <a:off x="3352800" y="2794177"/>
            <a:ext cx="7476460" cy="3382786"/>
          </a:xfrm>
        </p:spPr>
        <p:txBody>
          <a:bodyPr/>
          <a:lstStyle>
            <a:lvl1pPr marL="0" indent="0">
              <a:buNone/>
              <a:defRPr/>
            </a:lvl1p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08052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55B30B-7677-4AAC-9890-81A7EFF6BF4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E5F686-1654-4CE7-8DA0-0D626B36E1E9}"/>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AA6281C-6C47-45BE-9BDA-1518A016E938}"/>
              </a:ext>
            </a:extLst>
          </p:cNvPr>
          <p:cNvSpPr>
            <a:spLocks noGrp="1"/>
          </p:cNvSpPr>
          <p:nvPr>
            <p:ph type="ctrTitle"/>
          </p:nvPr>
        </p:nvSpPr>
        <p:spPr>
          <a:xfrm>
            <a:off x="914400" y="685798"/>
            <a:ext cx="4770783" cy="3217461"/>
          </a:xfrm>
          <a:prstGeom prst="rect">
            <a:avLst/>
          </a:prstGeom>
        </p:spPr>
        <p:txBody>
          <a:bodyPr>
            <a:normAutofit/>
          </a:bodyPr>
          <a:lstStyle>
            <a:lvl1pPr>
              <a:defRPr>
                <a:solidFill>
                  <a:schemeClr val="bg2"/>
                </a:solidFill>
              </a:defRPr>
            </a:lvl1pPr>
          </a:lstStyle>
          <a:p>
            <a:pPr algn="l"/>
            <a:endParaRPr lang="en-US" dirty="0">
              <a:solidFill>
                <a:srgbClr val="FFFFFF"/>
              </a:solidFill>
            </a:endParaRPr>
          </a:p>
        </p:txBody>
      </p:sp>
      <p:sp>
        <p:nvSpPr>
          <p:cNvPr id="15" name="Picture Placeholder 14">
            <a:extLst>
              <a:ext uri="{FF2B5EF4-FFF2-40B4-BE49-F238E27FC236}">
                <a16:creationId xmlns:a16="http://schemas.microsoft.com/office/drawing/2014/main" id="{AC1FE5B8-D695-49EA-BEA4-B9282CC4EF89}"/>
              </a:ext>
            </a:extLst>
          </p:cNvPr>
          <p:cNvSpPr>
            <a:spLocks noGrp="1"/>
          </p:cNvSpPr>
          <p:nvPr>
            <p:ph type="pic" sz="quarter" idx="13"/>
          </p:nvPr>
        </p:nvSpPr>
        <p:spPr>
          <a:xfrm>
            <a:off x="6057901" y="1"/>
            <a:ext cx="6134099" cy="6857999"/>
          </a:xfrm>
          <a:custGeom>
            <a:avLst/>
            <a:gdLst>
              <a:gd name="connsiteX0" fmla="*/ 2378699 w 6134099"/>
              <a:gd name="connsiteY0" fmla="*/ 0 h 6857999"/>
              <a:gd name="connsiteX1" fmla="*/ 6134099 w 6134099"/>
              <a:gd name="connsiteY1" fmla="*/ 0 h 6857999"/>
              <a:gd name="connsiteX2" fmla="*/ 6134099 w 6134099"/>
              <a:gd name="connsiteY2" fmla="*/ 6857999 h 6857999"/>
              <a:gd name="connsiteX3" fmla="*/ 2401766 w 6134099"/>
              <a:gd name="connsiteY3" fmla="*/ 6857999 h 6857999"/>
              <a:gd name="connsiteX4" fmla="*/ 2397402 w 6134099"/>
              <a:gd name="connsiteY4" fmla="*/ 6856523 h 6857999"/>
              <a:gd name="connsiteX5" fmla="*/ 0 w 6134099"/>
              <a:gd name="connsiteY5" fmla="*/ 3424574 h 6857999"/>
              <a:gd name="connsiteX6" fmla="*/ 2231484 w 6134099"/>
              <a:gd name="connsiteY6" fmla="*/ 580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a:solidFill>
            <a:schemeClr val="accent6"/>
          </a:solidFill>
        </p:spPr>
        <p:txBody>
          <a:bodyPr wrap="square" anchor="ctr">
            <a:noAutofit/>
          </a:bodyPr>
          <a:lstStyle>
            <a:lvl1pPr algn="ctr">
              <a:defRPr/>
            </a:lvl1pPr>
          </a:lstStyle>
          <a:p>
            <a:endParaRPr lang="en-US" dirty="0"/>
          </a:p>
        </p:txBody>
      </p:sp>
      <p:sp>
        <p:nvSpPr>
          <p:cNvPr id="2" name="Slide Number Placeholder 1">
            <a:extLst>
              <a:ext uri="{FF2B5EF4-FFF2-40B4-BE49-F238E27FC236}">
                <a16:creationId xmlns:a16="http://schemas.microsoft.com/office/drawing/2014/main" id="{12E5F851-752A-A1ED-2D94-98BCF12D3B1F}"/>
              </a:ext>
            </a:extLst>
          </p:cNvPr>
          <p:cNvSpPr>
            <a:spLocks noGrp="1"/>
          </p:cNvSpPr>
          <p:nvPr>
            <p:ph type="sldNum" sz="quarter" idx="14"/>
          </p:nvPr>
        </p:nvSpPr>
        <p:spPr/>
        <p:txBody>
          <a:bodyPr/>
          <a:lstStyle/>
          <a:p>
            <a:fld id="{08AB70BE-1769-45B8-85A6-0C837432C7E6}" type="slidenum">
              <a:rPr lang="en-US" smtClean="0"/>
              <a:pPr/>
              <a:t>‹#›</a:t>
            </a:fld>
            <a:endParaRPr lang="en-US" dirty="0"/>
          </a:p>
        </p:txBody>
      </p:sp>
      <p:sp>
        <p:nvSpPr>
          <p:cNvPr id="3" name="Freeform: Shape 2">
            <a:extLst>
              <a:ext uri="{FF2B5EF4-FFF2-40B4-BE49-F238E27FC236}">
                <a16:creationId xmlns:a16="http://schemas.microsoft.com/office/drawing/2014/main" id="{CA6B149D-8916-172C-3C8C-324E30FB5B3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 y="2346158"/>
            <a:ext cx="12191999" cy="4511842"/>
          </a:xfrm>
          <a:custGeom>
            <a:avLst/>
            <a:gdLst>
              <a:gd name="connsiteX0" fmla="*/ 0 w 12191999"/>
              <a:gd name="connsiteY0" fmla="*/ 388716 h 6172199"/>
              <a:gd name="connsiteX1" fmla="*/ 3848509 w 12191999"/>
              <a:gd name="connsiteY1" fmla="*/ 4237225 h 6172199"/>
              <a:gd name="connsiteX2" fmla="*/ 3904658 w 12191999"/>
              <a:gd name="connsiteY2" fmla="*/ 4235805 h 6172199"/>
              <a:gd name="connsiteX3" fmla="*/ 3904658 w 12191999"/>
              <a:gd name="connsiteY3" fmla="*/ 4236304 h 6172199"/>
              <a:gd name="connsiteX4" fmla="*/ 12191999 w 12191999"/>
              <a:gd name="connsiteY4" fmla="*/ 4246836 h 6172199"/>
              <a:gd name="connsiteX5" fmla="*/ 12191999 w 12191999"/>
              <a:gd name="connsiteY5" fmla="*/ 6172199 h 6172199"/>
              <a:gd name="connsiteX6" fmla="*/ 0 w 12191999"/>
              <a:gd name="connsiteY6" fmla="*/ 6172199 h 6172199"/>
              <a:gd name="connsiteX7" fmla="*/ 0 w 12191999"/>
              <a:gd name="connsiteY7" fmla="*/ 5558957 h 6172199"/>
              <a:gd name="connsiteX8" fmla="*/ 0 w 12191999"/>
              <a:gd name="connsiteY8" fmla="*/ 4246836 h 6172199"/>
              <a:gd name="connsiteX9" fmla="*/ 0 w 12191999"/>
              <a:gd name="connsiteY9" fmla="*/ 0 h 6172199"/>
              <a:gd name="connsiteX10" fmla="*/ 2 w 12191999"/>
              <a:gd name="connsiteY10" fmla="*/ 0 h 6172199"/>
              <a:gd name="connsiteX11" fmla="*/ 2 w 12191999"/>
              <a:gd name="connsiteY11" fmla="*/ 283322 h 6172199"/>
              <a:gd name="connsiteX12" fmla="*/ 2666 w 12191999"/>
              <a:gd name="connsiteY12" fmla="*/ 283322 h 6172199"/>
              <a:gd name="connsiteX13" fmla="*/ 0 w 12191999"/>
              <a:gd name="connsiteY13" fmla="*/ 388716 h 617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6172199">
                <a:moveTo>
                  <a:pt x="0" y="388716"/>
                </a:moveTo>
                <a:cubicBezTo>
                  <a:pt x="0" y="2514189"/>
                  <a:pt x="1723036" y="4237225"/>
                  <a:pt x="3848509" y="4237225"/>
                </a:cubicBezTo>
                <a:cubicBezTo>
                  <a:pt x="3867225" y="4236752"/>
                  <a:pt x="3885942" y="4236278"/>
                  <a:pt x="3904658" y="4235805"/>
                </a:cubicBezTo>
                <a:lnTo>
                  <a:pt x="3904658" y="4236304"/>
                </a:lnTo>
                <a:cubicBezTo>
                  <a:pt x="6667105" y="4239815"/>
                  <a:pt x="9429553" y="4243325"/>
                  <a:pt x="12191999" y="4246836"/>
                </a:cubicBezTo>
                <a:lnTo>
                  <a:pt x="12191999" y="6172199"/>
                </a:lnTo>
                <a:lnTo>
                  <a:pt x="0" y="6172199"/>
                </a:lnTo>
                <a:lnTo>
                  <a:pt x="0" y="5558957"/>
                </a:lnTo>
                <a:lnTo>
                  <a:pt x="0" y="4246836"/>
                </a:lnTo>
                <a:close/>
                <a:moveTo>
                  <a:pt x="0" y="0"/>
                </a:moveTo>
                <a:lnTo>
                  <a:pt x="2" y="0"/>
                </a:lnTo>
                <a:lnTo>
                  <a:pt x="2" y="283322"/>
                </a:lnTo>
                <a:lnTo>
                  <a:pt x="2666" y="283322"/>
                </a:lnTo>
                <a:lnTo>
                  <a:pt x="0" y="388716"/>
                </a:ln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6390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a:prstGeom prst="rect">
            <a:avLst/>
          </a:prstGeom>
        </p:spPr>
        <p:txBody>
          <a:bodyPr>
            <a:normAutofit/>
          </a:bodyPr>
          <a:lstStyle>
            <a:lvl1pPr>
              <a:lnSpc>
                <a:spcPct val="100000"/>
              </a:lnSpc>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4695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Chart Table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A54DB-5B30-F990-C134-1DABD29635C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2138901"/>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2505778C-3C81-6973-FDFC-4D8FFB5EC8C1}"/>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35A96E1D-AA62-497F-0B1E-2ADD4AB42DB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a:prstGeom prst="rect">
            <a:avLst/>
          </a:prstGeom>
        </p:spPr>
        <p:txBody>
          <a:bodyPr>
            <a:normAutofit/>
          </a:bodyPr>
          <a:lstStyle>
            <a:lvl1pPr>
              <a:lnSpc>
                <a:spcPct val="100000"/>
              </a:lnSpc>
              <a:defRPr sz="4000">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2225115"/>
            <a:ext cx="9914860" cy="38178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82039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a:prstGeom prst="rect">
            <a:avLst/>
          </a:prstGeom>
        </p:spPr>
        <p:txBody>
          <a:bodyPr>
            <a:normAutofit/>
          </a:bodyPr>
          <a:lstStyle>
            <a:lvl1pPr>
              <a:lnSpc>
                <a:spcPct val="100000"/>
              </a:lnSpc>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853440" y="1825625"/>
            <a:ext cx="1050036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94463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54195"/>
            <a:ext cx="10202248" cy="1325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2347546"/>
            <a:ext cx="10192198" cy="37021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flowChartManualInput">
            <a:avLst/>
          </a:prstGeom>
          <a:solidFill>
            <a:srgbClr val="126068"/>
          </a:solidFill>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377632538"/>
      </p:ext>
    </p:extLst>
  </p:cSld>
  <p:clrMap bg1="lt1" tx1="dk1" bg2="lt2" tx2="dk2" accent1="accent1" accent2="accent2" accent3="accent3" accent4="accent4" accent5="accent5" accent6="accent6" hlink="hlink" folHlink="folHlink"/>
  <p:sldLayoutIdLst>
    <p:sldLayoutId id="2147483686" r:id="rId1"/>
    <p:sldLayoutId id="2147483673" r:id="rId2"/>
    <p:sldLayoutId id="2147483692" r:id="rId3"/>
    <p:sldLayoutId id="2147483691" r:id="rId4"/>
    <p:sldLayoutId id="2147483674" r:id="rId5"/>
    <p:sldLayoutId id="2147483675" r:id="rId6"/>
    <p:sldLayoutId id="2147483662" r:id="rId7"/>
    <p:sldLayoutId id="2147483689" r:id="rId8"/>
    <p:sldLayoutId id="2147483688" r:id="rId9"/>
    <p:sldLayoutId id="2147483679" r:id="rId10"/>
    <p:sldLayoutId id="2147483690" r:id="rId11"/>
    <p:sldLayoutId id="2147483685" r:id="rId12"/>
    <p:sldLayoutId id="2147483665" r:id="rId13"/>
    <p:sldLayoutId id="2147483681" r:id="rId14"/>
    <p:sldLayoutId id="2147483694" r:id="rId15"/>
    <p:sldLayoutId id="2147483678" r:id="rId16"/>
    <p:sldLayoutId id="2147483693" r:id="rId17"/>
    <p:sldLayoutId id="2147483683" r:id="rId18"/>
    <p:sldLayoutId id="2147483684" r:id="rId19"/>
    <p:sldLayoutId id="2147483661" r:id="rId20"/>
    <p:sldLayoutId id="2147483663" r:id="rId21"/>
    <p:sldLayoutId id="2147483664" r:id="rId22"/>
    <p:sldLayoutId id="2147483666" r:id="rId23"/>
    <p:sldLayoutId id="2147483695" r:id="rId24"/>
    <p:sldLayoutId id="2147483668" r:id="rId25"/>
    <p:sldLayoutId id="2147483669" r:id="rId26"/>
  </p:sldLayoutIdLst>
  <p:hf hdr="0" ftr="0" dt="0"/>
  <p:txStyles>
    <p:titleStyle>
      <a:lvl1pPr algn="l" defTabSz="914400" rtl="0" eaLnBrk="1" latinLnBrk="0" hangingPunct="1">
        <a:lnSpc>
          <a:spcPct val="90000"/>
        </a:lnSpc>
        <a:spcBef>
          <a:spcPct val="0"/>
        </a:spcBef>
        <a:buNone/>
        <a:defRPr sz="4000" kern="1200">
          <a:solidFill>
            <a:srgbClr val="126068"/>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lugin.3playmedia.com/host?ad_source_volume_control=1&amp;cc=1&amp;cc_minimizable=0&amp;cc_minimize_on_load=0&amp;cc_multi_text_track=0&amp;cc_overlay=0&amp;cc_searchable=1&amp;itx_light_scroll=1&amp;mf=10104706&amp;p3sdk_version=1.10.1&amp;p=36477&amp;player_type=html5&amp;plugin_skin=light&amp;pt=4&amp;video_src=3play%3A%2F%2F10104706&amp;video_target=tpm-plugin-hh0zi9m9-" TargetMode="Externa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hyperlink" Target="https://youtu.be/csmsJUBJEwU?si=lD3Ttw32aFn9EiYd" TargetMode="External"/><Relationship Id="rId4" Type="http://schemas.openxmlformats.org/officeDocument/2006/relationships/hyperlink" Target="https://plugin.3playmedia.com/host?ad=1&amp;ad_autoplay=0&amp;ad_default_source_volume_control=0&amp;ad_source_volume_control=0&amp;cc=1&amp;cc_minimizable=0&amp;cc_minimize_on_load=0&amp;cc_multi_text_track=0&amp;cc_overlay=0&amp;cc_searchable=0&amp;embed=iframe&amp;height=1500px&amp;itx=1&amp;itx_collapse_on_load=0&amp;itx_collapsible=0&amp;itx_downloadable=0&amp;itx_highlight_by_caption_frames=0&amp;itx_keywords=0&amp;itx_light_scroll=1&amp;itx_multi_text_track=0&amp;itx_progress_bar=0&amp;itx_progressive_tracking=0&amp;mf=10162217&amp;p3sdk_version=1.10.7&amp;p=36477&amp;player_type=youtube&amp;plugin_skin=light&amp;video_id=csmsJUBJEwU&amp;video_target=tpm-plugin-582lpr2r-csmsJUBJEwU&amp;width=1500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ytimes.com/video/us/100000006158763/emmett-till-memorial-mississippi-vr-video.html?smid=url-share"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digitaltrends.com/computing/what-is-vr-all-the-basics-of-virtual-reality/" TargetMode="Externa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5056"/>
        </a:solidFill>
        <a:effectLst/>
      </p:bgPr>
    </p:bg>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DC1F567A-2DFE-5F75-DB6B-0DFD58DF2968}"/>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9582" b="19582"/>
          <a:stretch>
            <a:fillRect/>
          </a:stretch>
        </p:blipFill>
        <p:spPr/>
      </p:pic>
      <p:sp>
        <p:nvSpPr>
          <p:cNvPr id="30" name="Title 29">
            <a:extLst>
              <a:ext uri="{FF2B5EF4-FFF2-40B4-BE49-F238E27FC236}">
                <a16:creationId xmlns:a16="http://schemas.microsoft.com/office/drawing/2014/main" id="{9DAE0213-8971-4F41-9E3D-5FCCD40DC2BF}"/>
              </a:ext>
            </a:extLst>
          </p:cNvPr>
          <p:cNvSpPr>
            <a:spLocks noGrp="1"/>
          </p:cNvSpPr>
          <p:nvPr>
            <p:ph type="ctrTitle"/>
          </p:nvPr>
        </p:nvSpPr>
        <p:spPr>
          <a:xfrm>
            <a:off x="609600" y="4981075"/>
            <a:ext cx="11582400" cy="1876926"/>
          </a:xfrm>
          <a:solidFill>
            <a:srgbClr val="0F5056">
              <a:alpha val="80000"/>
            </a:srgbClr>
          </a:solidFill>
        </p:spPr>
        <p:txBody>
          <a:bodyPr vert="horz" lIns="91440" tIns="45720" rIns="91440" bIns="45720" rtlCol="0" anchor="ctr">
            <a:noAutofit/>
          </a:bodyPr>
          <a:lstStyle/>
          <a:p>
            <a:pPr>
              <a:lnSpc>
                <a:spcPct val="100000"/>
              </a:lnSpc>
            </a:pPr>
            <a:r>
              <a:rPr lang="en-US" sz="2800" dirty="0"/>
              <a:t>Ensuring Inclusion in Course Design with VR: </a:t>
            </a:r>
            <a:br>
              <a:rPr lang="en-US" sz="2800" dirty="0"/>
            </a:br>
            <a:r>
              <a:rPr lang="en-US" sz="2800" dirty="0"/>
              <a:t>Lessons and Recommendations for Accessibility</a:t>
            </a:r>
          </a:p>
        </p:txBody>
      </p:sp>
      <p:sp>
        <p:nvSpPr>
          <p:cNvPr id="10" name="Subtitle 9">
            <a:extLst>
              <a:ext uri="{FF2B5EF4-FFF2-40B4-BE49-F238E27FC236}">
                <a16:creationId xmlns:a16="http://schemas.microsoft.com/office/drawing/2014/main" id="{623FB30D-4353-4FDD-9FA6-2C7A5AF30338}"/>
              </a:ext>
            </a:extLst>
          </p:cNvPr>
          <p:cNvSpPr>
            <a:spLocks noGrp="1"/>
          </p:cNvSpPr>
          <p:nvPr>
            <p:ph type="body" sz="quarter" idx="14"/>
          </p:nvPr>
        </p:nvSpPr>
        <p:spPr>
          <a:xfrm>
            <a:off x="709863" y="6432550"/>
            <a:ext cx="11482138" cy="425449"/>
          </a:xfrm>
          <a:solidFill>
            <a:srgbClr val="0F5056">
              <a:alpha val="69804"/>
            </a:srgbClr>
          </a:solidFill>
        </p:spPr>
        <p:txBody>
          <a:bodyPr vert="horz" lIns="91440" tIns="45720" rIns="91440" bIns="45720" rtlCol="0" anchor="ctr">
            <a:normAutofit fontScale="85000" lnSpcReduction="10000"/>
          </a:bodyPr>
          <a:lstStyle/>
          <a:p>
            <a:pPr marL="1492250"/>
            <a:r>
              <a:rPr lang="en-US" sz="2400" dirty="0"/>
              <a:t>By: RaLynn McGuire and Vanessa Garza</a:t>
            </a:r>
          </a:p>
        </p:txBody>
      </p:sp>
      <p:sp>
        <p:nvSpPr>
          <p:cNvPr id="5" name="Slide Number Placeholder 4">
            <a:extLst>
              <a:ext uri="{FF2B5EF4-FFF2-40B4-BE49-F238E27FC236}">
                <a16:creationId xmlns:a16="http://schemas.microsoft.com/office/drawing/2014/main" id="{5A4A04A4-CDF9-559D-E433-C639445CD3DA}"/>
              </a:ext>
            </a:extLst>
          </p:cNvPr>
          <p:cNvSpPr>
            <a:spLocks noGrp="1"/>
          </p:cNvSpPr>
          <p:nvPr>
            <p:ph type="sldNum" sz="quarter" idx="15"/>
          </p:nvPr>
        </p:nvSpPr>
        <p:spPr>
          <a:xfrm>
            <a:off x="11391150" y="6433203"/>
            <a:ext cx="693263" cy="367842"/>
          </a:xfrm>
        </p:spPr>
        <p:txBody>
          <a:bodyPr/>
          <a:lstStyle/>
          <a:p>
            <a:fld id="{08AB70BE-1769-45B8-85A6-0C837432C7E6}" type="slidenum">
              <a:rPr lang="en-US" smtClean="0"/>
              <a:pPr/>
              <a:t>1</a:t>
            </a:fld>
            <a:endParaRPr lang="en-US" dirty="0"/>
          </a:p>
        </p:txBody>
      </p:sp>
    </p:spTree>
    <p:extLst>
      <p:ext uri="{BB962C8B-B14F-4D97-AF65-F5344CB8AC3E}">
        <p14:creationId xmlns:p14="http://schemas.microsoft.com/office/powerpoint/2010/main" val="103280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B811-3FC8-1A5E-7EB1-27B44E01D7D5}"/>
              </a:ext>
            </a:extLst>
          </p:cNvPr>
          <p:cNvSpPr>
            <a:spLocks noGrp="1"/>
          </p:cNvSpPr>
          <p:nvPr>
            <p:ph type="title"/>
          </p:nvPr>
        </p:nvSpPr>
        <p:spPr/>
        <p:txBody>
          <a:bodyPr>
            <a:normAutofit/>
          </a:bodyPr>
          <a:lstStyle/>
          <a:p>
            <a:r>
              <a:rPr lang="en-US" sz="4400" dirty="0"/>
              <a:t>What are some accessibility barriers to using VR?</a:t>
            </a:r>
          </a:p>
        </p:txBody>
      </p:sp>
      <p:sp>
        <p:nvSpPr>
          <p:cNvPr id="3" name="Content Placeholder 2">
            <a:extLst>
              <a:ext uri="{FF2B5EF4-FFF2-40B4-BE49-F238E27FC236}">
                <a16:creationId xmlns:a16="http://schemas.microsoft.com/office/drawing/2014/main" id="{63BBC7B3-3186-4E0A-4F0F-6C0C1E089D85}"/>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dirty="0"/>
              <a:t>Visual </a:t>
            </a:r>
          </a:p>
          <a:p>
            <a:pPr marL="342900" indent="-342900">
              <a:buFont typeface="Arial" panose="020B0604020202020204" pitchFamily="34" charset="0"/>
              <a:buChar char="•"/>
            </a:pPr>
            <a:r>
              <a:rPr lang="en-US" sz="2800" dirty="0"/>
              <a:t>Auditory </a:t>
            </a:r>
          </a:p>
          <a:p>
            <a:pPr marL="342900" indent="-342900">
              <a:buFont typeface="Arial" panose="020B0604020202020204" pitchFamily="34" charset="0"/>
              <a:buChar char="•"/>
            </a:pPr>
            <a:r>
              <a:rPr lang="en-US" sz="2800" dirty="0"/>
              <a:t>Mobility </a:t>
            </a:r>
          </a:p>
          <a:p>
            <a:pPr marL="342900" indent="-342900">
              <a:buFont typeface="Arial" panose="020B0604020202020204" pitchFamily="34" charset="0"/>
              <a:buChar char="•"/>
            </a:pPr>
            <a:r>
              <a:rPr lang="en-US" sz="2800" dirty="0"/>
              <a:t>Cognitive </a:t>
            </a:r>
          </a:p>
        </p:txBody>
      </p:sp>
      <p:sp>
        <p:nvSpPr>
          <p:cNvPr id="9" name="Slide Number Placeholder 8">
            <a:extLst>
              <a:ext uri="{FF2B5EF4-FFF2-40B4-BE49-F238E27FC236}">
                <a16:creationId xmlns:a16="http://schemas.microsoft.com/office/drawing/2014/main" id="{D4A3618D-66C6-254D-DEA5-9B0A4172A5D9}"/>
              </a:ext>
            </a:extLst>
          </p:cNvPr>
          <p:cNvSpPr>
            <a:spLocks noGrp="1"/>
          </p:cNvSpPr>
          <p:nvPr>
            <p:ph type="sldNum" sz="quarter" idx="12"/>
          </p:nvPr>
        </p:nvSpPr>
        <p:spPr/>
        <p:txBody>
          <a:bodyPr/>
          <a:lstStyle/>
          <a:p>
            <a:fld id="{08AB70BE-1769-45B8-85A6-0C837432C7E6}" type="slidenum">
              <a:rPr lang="en-US" smtClean="0"/>
              <a:pPr/>
              <a:t>10</a:t>
            </a:fld>
            <a:endParaRPr lang="en-US" dirty="0"/>
          </a:p>
        </p:txBody>
      </p:sp>
    </p:spTree>
    <p:extLst>
      <p:ext uri="{BB962C8B-B14F-4D97-AF65-F5344CB8AC3E}">
        <p14:creationId xmlns:p14="http://schemas.microsoft.com/office/powerpoint/2010/main" val="158437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B811-3FC8-1A5E-7EB1-27B44E01D7D5}"/>
              </a:ext>
            </a:extLst>
          </p:cNvPr>
          <p:cNvSpPr>
            <a:spLocks noGrp="1"/>
          </p:cNvSpPr>
          <p:nvPr>
            <p:ph type="title"/>
          </p:nvPr>
        </p:nvSpPr>
        <p:spPr/>
        <p:txBody>
          <a:bodyPr>
            <a:normAutofit/>
          </a:bodyPr>
          <a:lstStyle/>
          <a:p>
            <a:r>
              <a:rPr lang="en-US" sz="4400" dirty="0"/>
              <a:t>What makes VR accessibility so complicated?</a:t>
            </a:r>
          </a:p>
        </p:txBody>
      </p:sp>
      <p:sp>
        <p:nvSpPr>
          <p:cNvPr id="3" name="Content Placeholder 2">
            <a:extLst>
              <a:ext uri="{FF2B5EF4-FFF2-40B4-BE49-F238E27FC236}">
                <a16:creationId xmlns:a16="http://schemas.microsoft.com/office/drawing/2014/main" id="{63BBC7B3-3186-4E0A-4F0F-6C0C1E089D85}"/>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dirty="0"/>
              <a:t>Money </a:t>
            </a:r>
          </a:p>
          <a:p>
            <a:pPr marL="342900" indent="-342900">
              <a:buFont typeface="Arial" panose="020B0604020202020204" pitchFamily="34" charset="0"/>
              <a:buChar char="•"/>
            </a:pPr>
            <a:r>
              <a:rPr lang="en-US" sz="2800" dirty="0"/>
              <a:t>Buy-in</a:t>
            </a:r>
          </a:p>
          <a:p>
            <a:pPr marL="342900" indent="-342900">
              <a:buFont typeface="Arial" panose="020B0604020202020204" pitchFamily="34" charset="0"/>
              <a:buChar char="•"/>
            </a:pPr>
            <a:r>
              <a:rPr lang="en-US" sz="2800" dirty="0"/>
              <a:t>Slow progress of tech</a:t>
            </a:r>
          </a:p>
          <a:p>
            <a:pPr marL="342900" indent="-342900">
              <a:buFont typeface="Arial" panose="020B0604020202020204" pitchFamily="34" charset="0"/>
              <a:buChar char="•"/>
            </a:pPr>
            <a:r>
              <a:rPr lang="en-US" sz="2800" dirty="0"/>
              <a:t>Money</a:t>
            </a:r>
          </a:p>
        </p:txBody>
      </p:sp>
      <p:sp>
        <p:nvSpPr>
          <p:cNvPr id="9" name="Slide Number Placeholder 8">
            <a:extLst>
              <a:ext uri="{FF2B5EF4-FFF2-40B4-BE49-F238E27FC236}">
                <a16:creationId xmlns:a16="http://schemas.microsoft.com/office/drawing/2014/main" id="{D4A3618D-66C6-254D-DEA5-9B0A4172A5D9}"/>
              </a:ext>
            </a:extLst>
          </p:cNvPr>
          <p:cNvSpPr>
            <a:spLocks noGrp="1"/>
          </p:cNvSpPr>
          <p:nvPr>
            <p:ph type="sldNum" sz="quarter" idx="12"/>
          </p:nvPr>
        </p:nvSpPr>
        <p:spPr/>
        <p:txBody>
          <a:bodyPr/>
          <a:lstStyle/>
          <a:p>
            <a:fld id="{08AB70BE-1769-45B8-85A6-0C837432C7E6}" type="slidenum">
              <a:rPr lang="en-US" smtClean="0"/>
              <a:pPr/>
              <a:t>11</a:t>
            </a:fld>
            <a:endParaRPr lang="en-US" dirty="0"/>
          </a:p>
        </p:txBody>
      </p:sp>
    </p:spTree>
    <p:extLst>
      <p:ext uri="{BB962C8B-B14F-4D97-AF65-F5344CB8AC3E}">
        <p14:creationId xmlns:p14="http://schemas.microsoft.com/office/powerpoint/2010/main" val="425691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50CE-451C-D9DB-4C1C-DCFC16852D92}"/>
              </a:ext>
            </a:extLst>
          </p:cNvPr>
          <p:cNvSpPr>
            <a:spLocks noGrp="1"/>
          </p:cNvSpPr>
          <p:nvPr>
            <p:ph type="ctrTitle"/>
          </p:nvPr>
        </p:nvSpPr>
        <p:spPr/>
        <p:txBody>
          <a:bodyPr vert="horz" lIns="91440" tIns="45720" rIns="91440" bIns="45720" rtlCol="0" anchor="b">
            <a:normAutofit/>
          </a:bodyPr>
          <a:lstStyle/>
          <a:p>
            <a:pPr>
              <a:lnSpc>
                <a:spcPct val="100000"/>
              </a:lnSpc>
            </a:pPr>
            <a:r>
              <a:rPr lang="en-US" sz="5400" dirty="0">
                <a:solidFill>
                  <a:srgbClr val="FFFFFF"/>
                </a:solidFill>
              </a:rPr>
              <a:t>Our Approach</a:t>
            </a:r>
          </a:p>
        </p:txBody>
      </p:sp>
      <p:pic>
        <p:nvPicPr>
          <p:cNvPr id="14" name="Picture Placeholder 13">
            <a:extLst>
              <a:ext uri="{FF2B5EF4-FFF2-40B4-BE49-F238E27FC236}">
                <a16:creationId xmlns:a16="http://schemas.microsoft.com/office/drawing/2014/main" id="{DBF76DC2-FE6E-37A6-A9A4-573D1AB15215}"/>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278" r="5278"/>
          <a:stretch/>
        </p:blipFill>
        <p:spPr>
          <a:xfrm>
            <a:off x="6057901" y="12033"/>
            <a:ext cx="6134099" cy="6857999"/>
          </a:xfrm>
          <a:custGeom>
            <a:avLst/>
            <a:gdLst/>
            <a:ahLst/>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p:spPr>
      </p:pic>
      <p:sp>
        <p:nvSpPr>
          <p:cNvPr id="3" name="Slide Number Placeholder 2">
            <a:extLst>
              <a:ext uri="{FF2B5EF4-FFF2-40B4-BE49-F238E27FC236}">
                <a16:creationId xmlns:a16="http://schemas.microsoft.com/office/drawing/2014/main" id="{9C945BE9-BC3D-2E98-C8E0-D127D39F0772}"/>
              </a:ext>
            </a:extLst>
          </p:cNvPr>
          <p:cNvSpPr>
            <a:spLocks noGrp="1"/>
          </p:cNvSpPr>
          <p:nvPr>
            <p:ph type="sldNum" sz="quarter" idx="14"/>
          </p:nvPr>
        </p:nvSpPr>
        <p:spPr/>
        <p:txBody>
          <a:bodyPr/>
          <a:lstStyle/>
          <a:p>
            <a:fld id="{08AB70BE-1769-45B8-85A6-0C837432C7E6}" type="slidenum">
              <a:rPr lang="en-US" smtClean="0"/>
              <a:pPr/>
              <a:t>12</a:t>
            </a:fld>
            <a:endParaRPr lang="en-US" dirty="0"/>
          </a:p>
        </p:txBody>
      </p:sp>
    </p:spTree>
    <p:extLst>
      <p:ext uri="{BB962C8B-B14F-4D97-AF65-F5344CB8AC3E}">
        <p14:creationId xmlns:p14="http://schemas.microsoft.com/office/powerpoint/2010/main" val="419386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048C-4193-46A7-B629-11E6AF3B6012}"/>
              </a:ext>
            </a:extLst>
          </p:cNvPr>
          <p:cNvSpPr>
            <a:spLocks noGrp="1"/>
          </p:cNvSpPr>
          <p:nvPr>
            <p:ph type="title"/>
          </p:nvPr>
        </p:nvSpPr>
        <p:spPr>
          <a:xfrm>
            <a:off x="839788" y="448056"/>
            <a:ext cx="10515600" cy="1325563"/>
          </a:xfrm>
        </p:spPr>
        <p:txBody>
          <a:bodyPr>
            <a:normAutofit/>
          </a:bodyPr>
          <a:lstStyle/>
          <a:p>
            <a:r>
              <a:rPr lang="en-US" sz="4400" dirty="0"/>
              <a:t>How We Approached VR</a:t>
            </a:r>
          </a:p>
        </p:txBody>
      </p:sp>
      <p:sp>
        <p:nvSpPr>
          <p:cNvPr id="3" name="Text Placeholder 2">
            <a:extLst>
              <a:ext uri="{FF2B5EF4-FFF2-40B4-BE49-F238E27FC236}">
                <a16:creationId xmlns:a16="http://schemas.microsoft.com/office/drawing/2014/main" id="{49B60637-E38C-4FB9-BB90-79E096B13EB2}"/>
              </a:ext>
            </a:extLst>
          </p:cNvPr>
          <p:cNvSpPr>
            <a:spLocks noGrp="1"/>
          </p:cNvSpPr>
          <p:nvPr>
            <p:ph type="body" idx="1"/>
          </p:nvPr>
        </p:nvSpPr>
        <p:spPr>
          <a:xfrm>
            <a:off x="839788" y="2240694"/>
            <a:ext cx="5157787" cy="823912"/>
          </a:xfrm>
        </p:spPr>
        <p:txBody>
          <a:bodyPr>
            <a:normAutofit/>
          </a:bodyPr>
          <a:lstStyle/>
          <a:p>
            <a:r>
              <a:rPr lang="en-US" sz="2800" cap="none" dirty="0"/>
              <a:t>Setting the Scene</a:t>
            </a:r>
          </a:p>
        </p:txBody>
      </p:sp>
      <p:sp>
        <p:nvSpPr>
          <p:cNvPr id="4" name="Content Placeholder 3">
            <a:extLst>
              <a:ext uri="{FF2B5EF4-FFF2-40B4-BE49-F238E27FC236}">
                <a16:creationId xmlns:a16="http://schemas.microsoft.com/office/drawing/2014/main" id="{6CACF22F-9C87-4879-AAB2-48632D6FDB1C}"/>
              </a:ext>
            </a:extLst>
          </p:cNvPr>
          <p:cNvSpPr>
            <a:spLocks noGrp="1"/>
          </p:cNvSpPr>
          <p:nvPr>
            <p:ph sz="half" idx="2"/>
          </p:nvPr>
        </p:nvSpPr>
        <p:spPr>
          <a:xfrm>
            <a:off x="839788" y="3176588"/>
            <a:ext cx="5157787" cy="3380623"/>
          </a:xfrm>
        </p:spPr>
        <p:txBody>
          <a:bodyPr>
            <a:noAutofit/>
          </a:bodyPr>
          <a:lstStyle/>
          <a:p>
            <a:r>
              <a:rPr lang="en-US" dirty="0"/>
              <a:t>History Course</a:t>
            </a:r>
          </a:p>
          <a:p>
            <a:r>
              <a:rPr lang="en-US" dirty="0"/>
              <a:t>Funded Course</a:t>
            </a:r>
          </a:p>
          <a:p>
            <a:r>
              <a:rPr lang="en-US" dirty="0"/>
              <a:t>5 VR Simulations </a:t>
            </a:r>
          </a:p>
          <a:p>
            <a:pPr marL="625475" lvl="2" indent="-282575"/>
            <a:r>
              <a:rPr lang="en-US" sz="1800" dirty="0"/>
              <a:t>1 simulation is only on the VR headset </a:t>
            </a:r>
          </a:p>
          <a:p>
            <a:pPr marL="625475" lvl="2" indent="-282575"/>
            <a:r>
              <a:rPr lang="en-US" sz="1800" dirty="0"/>
              <a:t>2 simulations are 360º videos on YouTube </a:t>
            </a:r>
          </a:p>
          <a:p>
            <a:pPr marL="625475" lvl="2" indent="-282575"/>
            <a:r>
              <a:rPr lang="en-US" sz="1800" dirty="0"/>
              <a:t>2 simulations are 360º videos on the </a:t>
            </a:r>
            <a:br>
              <a:rPr lang="en-US" sz="1800" dirty="0"/>
            </a:br>
            <a:r>
              <a:rPr lang="en-US" sz="1800" dirty="0"/>
              <a:t>New York Times site</a:t>
            </a:r>
          </a:p>
          <a:p>
            <a:endParaRPr lang="en-US" dirty="0"/>
          </a:p>
        </p:txBody>
      </p:sp>
      <p:sp>
        <p:nvSpPr>
          <p:cNvPr id="5" name="Text Placeholder 4">
            <a:extLst>
              <a:ext uri="{FF2B5EF4-FFF2-40B4-BE49-F238E27FC236}">
                <a16:creationId xmlns:a16="http://schemas.microsoft.com/office/drawing/2014/main" id="{7E498FA1-73DF-4649-8670-2024EF5E07E4}"/>
              </a:ext>
            </a:extLst>
          </p:cNvPr>
          <p:cNvSpPr>
            <a:spLocks noGrp="1"/>
          </p:cNvSpPr>
          <p:nvPr>
            <p:ph type="body" sz="quarter" idx="3"/>
          </p:nvPr>
        </p:nvSpPr>
        <p:spPr>
          <a:xfrm>
            <a:off x="6169024" y="2240694"/>
            <a:ext cx="5183188" cy="823912"/>
          </a:xfrm>
        </p:spPr>
        <p:txBody>
          <a:bodyPr>
            <a:normAutofit/>
          </a:bodyPr>
          <a:lstStyle/>
          <a:p>
            <a:r>
              <a:rPr lang="en-US" sz="2800" cap="none" dirty="0"/>
              <a:t>Our Solutions</a:t>
            </a:r>
          </a:p>
        </p:txBody>
      </p:sp>
      <p:sp>
        <p:nvSpPr>
          <p:cNvPr id="6" name="Content Placeholder 5">
            <a:extLst>
              <a:ext uri="{FF2B5EF4-FFF2-40B4-BE49-F238E27FC236}">
                <a16:creationId xmlns:a16="http://schemas.microsoft.com/office/drawing/2014/main" id="{3149D214-3225-48E6-A8E2-B3627BF469A6}"/>
              </a:ext>
            </a:extLst>
          </p:cNvPr>
          <p:cNvSpPr>
            <a:spLocks noGrp="1"/>
          </p:cNvSpPr>
          <p:nvPr>
            <p:ph sz="quarter" idx="4"/>
          </p:nvPr>
        </p:nvSpPr>
        <p:spPr>
          <a:xfrm>
            <a:off x="6172200" y="3176337"/>
            <a:ext cx="5183188" cy="3013326"/>
          </a:xfrm>
        </p:spPr>
        <p:txBody>
          <a:bodyPr>
            <a:normAutofit/>
          </a:bodyPr>
          <a:lstStyle/>
          <a:p>
            <a:r>
              <a:rPr lang="en-US" dirty="0"/>
              <a:t>Streamer-style recording</a:t>
            </a:r>
          </a:p>
          <a:p>
            <a:r>
              <a:rPr lang="en-US" dirty="0"/>
              <a:t>Captions </a:t>
            </a:r>
          </a:p>
          <a:p>
            <a:r>
              <a:rPr lang="en-US" dirty="0"/>
              <a:t>Audio Descriptions</a:t>
            </a:r>
          </a:p>
        </p:txBody>
      </p:sp>
      <p:sp>
        <p:nvSpPr>
          <p:cNvPr id="9" name="Slide Number Placeholder 8">
            <a:extLst>
              <a:ext uri="{FF2B5EF4-FFF2-40B4-BE49-F238E27FC236}">
                <a16:creationId xmlns:a16="http://schemas.microsoft.com/office/drawing/2014/main" id="{0C9BB6B4-244E-4F86-BF5C-9354C21B6043}"/>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13</a:t>
            </a:fld>
            <a:endParaRPr lang="en-US" dirty="0"/>
          </a:p>
        </p:txBody>
      </p:sp>
    </p:spTree>
    <p:extLst>
      <p:ext uri="{BB962C8B-B14F-4D97-AF65-F5344CB8AC3E}">
        <p14:creationId xmlns:p14="http://schemas.microsoft.com/office/powerpoint/2010/main" val="410778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B972-6BD6-47D1-9E78-CE35D79FC904}"/>
              </a:ext>
            </a:extLst>
          </p:cNvPr>
          <p:cNvSpPr>
            <a:spLocks noGrp="1"/>
          </p:cNvSpPr>
          <p:nvPr>
            <p:ph type="title"/>
          </p:nvPr>
        </p:nvSpPr>
        <p:spPr/>
        <p:txBody>
          <a:bodyPr>
            <a:normAutofit/>
          </a:bodyPr>
          <a:lstStyle/>
          <a:p>
            <a:r>
              <a:rPr lang="en-US" sz="4400" dirty="0"/>
              <a:t>Video Examples</a:t>
            </a:r>
          </a:p>
        </p:txBody>
      </p:sp>
      <p:sp>
        <p:nvSpPr>
          <p:cNvPr id="3" name="Text Placeholder 2">
            <a:extLst>
              <a:ext uri="{FF2B5EF4-FFF2-40B4-BE49-F238E27FC236}">
                <a16:creationId xmlns:a16="http://schemas.microsoft.com/office/drawing/2014/main" id="{CFA6DF99-2895-6916-9C07-FD4A7389FB45}"/>
              </a:ext>
            </a:extLst>
          </p:cNvPr>
          <p:cNvSpPr>
            <a:spLocks noGrp="1"/>
          </p:cNvSpPr>
          <p:nvPr>
            <p:ph type="body" idx="1"/>
          </p:nvPr>
        </p:nvSpPr>
        <p:spPr>
          <a:xfrm>
            <a:off x="839788" y="2240693"/>
            <a:ext cx="5157787" cy="1481910"/>
          </a:xfrm>
        </p:spPr>
        <p:txBody>
          <a:bodyPr anchor="ctr">
            <a:noAutofit/>
          </a:bodyPr>
          <a:lstStyle/>
          <a:p>
            <a:pPr marL="457200" indent="-457200">
              <a:buFont typeface="Arial" panose="020B0604020202020204" pitchFamily="34" charset="0"/>
              <a:buChar char="•"/>
            </a:pPr>
            <a:r>
              <a:rPr lang="en-US" sz="2400" cap="none" dirty="0">
                <a:hlinkClick r:id="rId2"/>
              </a:rPr>
              <a:t>Anne Frank Full Simulation </a:t>
            </a:r>
            <a:endParaRPr lang="en-US" sz="2400" cap="none" dirty="0"/>
          </a:p>
        </p:txBody>
      </p:sp>
      <p:pic>
        <p:nvPicPr>
          <p:cNvPr id="11" name="Content Placeholder 10">
            <a:extLst>
              <a:ext uri="{FF2B5EF4-FFF2-40B4-BE49-F238E27FC236}">
                <a16:creationId xmlns:a16="http://schemas.microsoft.com/office/drawing/2014/main" id="{6F0B58DB-F253-9B4E-D268-FA60A7805018}"/>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826252" y="3891045"/>
            <a:ext cx="5157787" cy="2029413"/>
          </a:xfrm>
        </p:spPr>
      </p:pic>
      <p:sp>
        <p:nvSpPr>
          <p:cNvPr id="5" name="Text Placeholder 4">
            <a:extLst>
              <a:ext uri="{FF2B5EF4-FFF2-40B4-BE49-F238E27FC236}">
                <a16:creationId xmlns:a16="http://schemas.microsoft.com/office/drawing/2014/main" id="{98405EA2-2992-675F-1802-30E329F37637}"/>
              </a:ext>
            </a:extLst>
          </p:cNvPr>
          <p:cNvSpPr>
            <a:spLocks noGrp="1"/>
          </p:cNvSpPr>
          <p:nvPr>
            <p:ph type="body" sz="quarter" idx="3"/>
          </p:nvPr>
        </p:nvSpPr>
        <p:spPr>
          <a:xfrm>
            <a:off x="6169024" y="2240693"/>
            <a:ext cx="5183188" cy="1481910"/>
          </a:xfrm>
        </p:spPr>
        <p:txBody>
          <a:bodyPr anchor="ctr">
            <a:normAutofit lnSpcReduction="10000"/>
          </a:bodyPr>
          <a:lstStyle/>
          <a:p>
            <a:pPr marL="342900" indent="-342900">
              <a:buFont typeface="Arial" panose="020B0604020202020204" pitchFamily="34" charset="0"/>
              <a:buChar char="•"/>
            </a:pPr>
            <a:r>
              <a:rPr lang="en-US" sz="2400" cap="none" dirty="0">
                <a:hlinkClick r:id="rId4"/>
              </a:rPr>
              <a:t>The Fall of The Wall</a:t>
            </a:r>
            <a:endParaRPr lang="en-US" sz="2400" cap="none" dirty="0"/>
          </a:p>
          <a:p>
            <a:pPr marL="342900" indent="-342900">
              <a:buFont typeface="Arial" panose="020B0604020202020204" pitchFamily="34" charset="0"/>
              <a:buChar char="•"/>
            </a:pPr>
            <a:r>
              <a:rPr lang="en-US" sz="2400" cap="none" dirty="0">
                <a:hlinkClick r:id="rId5"/>
              </a:rPr>
              <a:t>Original Fall of the Wall Video</a:t>
            </a:r>
            <a:endParaRPr lang="en-US" sz="2400" cap="none" dirty="0"/>
          </a:p>
        </p:txBody>
      </p:sp>
      <p:pic>
        <p:nvPicPr>
          <p:cNvPr id="13" name="Content Placeholder 12">
            <a:extLst>
              <a:ext uri="{FF2B5EF4-FFF2-40B4-BE49-F238E27FC236}">
                <a16:creationId xmlns:a16="http://schemas.microsoft.com/office/drawing/2014/main" id="{1198392F-D92A-6194-460A-579CC83FFC12}"/>
              </a:ext>
              <a:ext uri="{C183D7F6-B498-43B3-948B-1728B52AA6E4}">
                <adec:decorative xmlns:adec="http://schemas.microsoft.com/office/drawing/2017/decorative" val="1"/>
              </a:ext>
            </a:extLst>
          </p:cNvPr>
          <p:cNvPicPr>
            <a:picLocks noGrp="1" noChangeAspect="1"/>
          </p:cNvPicPr>
          <p:nvPr>
            <p:ph sz="quarter" idx="4"/>
          </p:nvPr>
        </p:nvPicPr>
        <p:blipFill>
          <a:blip r:embed="rId6"/>
          <a:stretch>
            <a:fillRect/>
          </a:stretch>
        </p:blipFill>
        <p:spPr>
          <a:xfrm>
            <a:off x="6207962" y="3891045"/>
            <a:ext cx="5183188" cy="1972256"/>
          </a:xfrm>
        </p:spPr>
      </p:pic>
      <p:sp>
        <p:nvSpPr>
          <p:cNvPr id="7" name="Slide Number Placeholder 6">
            <a:extLst>
              <a:ext uri="{FF2B5EF4-FFF2-40B4-BE49-F238E27FC236}">
                <a16:creationId xmlns:a16="http://schemas.microsoft.com/office/drawing/2014/main" id="{D6457D41-65CB-4795-A8FB-A35DF5075A78}"/>
              </a:ext>
            </a:extLst>
          </p:cNvPr>
          <p:cNvSpPr>
            <a:spLocks noGrp="1"/>
          </p:cNvSpPr>
          <p:nvPr>
            <p:ph type="sldNum" sz="quarter" idx="12"/>
          </p:nvPr>
        </p:nvSpPr>
        <p:spPr/>
        <p:txBody>
          <a:bodyPr/>
          <a:lstStyle/>
          <a:p>
            <a:fld id="{08AB70BE-1769-45B8-85A6-0C837432C7E6}" type="slidenum">
              <a:rPr lang="en-US" smtClean="0"/>
              <a:pPr/>
              <a:t>14</a:t>
            </a:fld>
            <a:endParaRPr lang="en-US" dirty="0"/>
          </a:p>
        </p:txBody>
      </p:sp>
    </p:spTree>
    <p:extLst>
      <p:ext uri="{BB962C8B-B14F-4D97-AF65-F5344CB8AC3E}">
        <p14:creationId xmlns:p14="http://schemas.microsoft.com/office/powerpoint/2010/main" val="1279475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B972-6BD6-47D1-9E78-CE35D79FC904}"/>
              </a:ext>
            </a:extLst>
          </p:cNvPr>
          <p:cNvSpPr>
            <a:spLocks noGrp="1"/>
          </p:cNvSpPr>
          <p:nvPr>
            <p:ph type="title"/>
          </p:nvPr>
        </p:nvSpPr>
        <p:spPr>
          <a:xfrm>
            <a:off x="930547" y="565081"/>
            <a:ext cx="10202248" cy="1325890"/>
          </a:xfrm>
        </p:spPr>
        <p:txBody>
          <a:bodyPr>
            <a:normAutofit/>
          </a:bodyPr>
          <a:lstStyle/>
          <a:p>
            <a:r>
              <a:rPr lang="en-US" sz="4400" dirty="0"/>
              <a:t>Audio Description Script Example</a:t>
            </a:r>
          </a:p>
        </p:txBody>
      </p:sp>
      <p:sp>
        <p:nvSpPr>
          <p:cNvPr id="8" name="Text Placeholder 2">
            <a:extLst>
              <a:ext uri="{FF2B5EF4-FFF2-40B4-BE49-F238E27FC236}">
                <a16:creationId xmlns:a16="http://schemas.microsoft.com/office/drawing/2014/main" id="{B821A5A8-C226-A628-4637-7C73A2A04955}"/>
              </a:ext>
            </a:extLst>
          </p:cNvPr>
          <p:cNvSpPr txBox="1">
            <a:spLocks/>
          </p:cNvSpPr>
          <p:nvPr/>
        </p:nvSpPr>
        <p:spPr>
          <a:xfrm>
            <a:off x="481681" y="2350015"/>
            <a:ext cx="4611687" cy="107898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hlinkClick r:id="rId2"/>
              </a:rPr>
              <a:t>Remembering Emmett Till Video</a:t>
            </a:r>
            <a:endParaRPr lang="en-US" sz="2400" b="1" dirty="0"/>
          </a:p>
        </p:txBody>
      </p:sp>
      <p:pic>
        <p:nvPicPr>
          <p:cNvPr id="10" name="Content Placeholder 9">
            <a:extLst>
              <a:ext uri="{FF2B5EF4-FFF2-40B4-BE49-F238E27FC236}">
                <a16:creationId xmlns:a16="http://schemas.microsoft.com/office/drawing/2014/main" id="{17A62BA9-785A-0C37-7FD2-B001CEBF2916}"/>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481681" y="3428999"/>
            <a:ext cx="4611687" cy="2309706"/>
          </a:xfrm>
        </p:spPr>
      </p:pic>
      <p:graphicFrame>
        <p:nvGraphicFramePr>
          <p:cNvPr id="11" name="Content Placeholder 10" descr="Audio description script table for Remembering Emmett Till the first column displays the visual description and the second column displays the audio">
            <a:extLst>
              <a:ext uri="{FF2B5EF4-FFF2-40B4-BE49-F238E27FC236}">
                <a16:creationId xmlns:a16="http://schemas.microsoft.com/office/drawing/2014/main" id="{87DA4336-AAED-6AA0-884E-2310F77F79DD}"/>
              </a:ext>
            </a:extLst>
          </p:cNvPr>
          <p:cNvGraphicFramePr>
            <a:graphicFrameLocks noGrp="1"/>
          </p:cNvGraphicFramePr>
          <p:nvPr>
            <p:ph sz="half" idx="2"/>
            <p:extLst>
              <p:ext uri="{D42A27DB-BD31-4B8C-83A1-F6EECF244321}">
                <p14:modId xmlns:p14="http://schemas.microsoft.com/office/powerpoint/2010/main" val="678184612"/>
              </p:ext>
            </p:extLst>
          </p:nvPr>
        </p:nvGraphicFramePr>
        <p:xfrm>
          <a:off x="5337711" y="2350015"/>
          <a:ext cx="5942096" cy="6757279"/>
        </p:xfrm>
        <a:graphic>
          <a:graphicData uri="http://schemas.openxmlformats.org/drawingml/2006/table">
            <a:tbl>
              <a:tblPr firstRow="1">
                <a:tableStyleId>{5DA37D80-6434-44D0-A028-1B22A696006F}</a:tableStyleId>
              </a:tblPr>
              <a:tblGrid>
                <a:gridCol w="2971048">
                  <a:extLst>
                    <a:ext uri="{9D8B030D-6E8A-4147-A177-3AD203B41FA5}">
                      <a16:colId xmlns:a16="http://schemas.microsoft.com/office/drawing/2014/main" val="1609502813"/>
                    </a:ext>
                  </a:extLst>
                </a:gridCol>
                <a:gridCol w="2971048">
                  <a:extLst>
                    <a:ext uri="{9D8B030D-6E8A-4147-A177-3AD203B41FA5}">
                      <a16:colId xmlns:a16="http://schemas.microsoft.com/office/drawing/2014/main" val="333001738"/>
                    </a:ext>
                  </a:extLst>
                </a:gridCol>
              </a:tblGrid>
              <a:tr h="291158">
                <a:tc>
                  <a:txBody>
                    <a:bodyPr/>
                    <a:lstStyle/>
                    <a:p>
                      <a:pPr marL="0" marR="0" algn="ctr">
                        <a:lnSpc>
                          <a:spcPct val="107000"/>
                        </a:lnSpc>
                        <a:spcBef>
                          <a:spcPts val="0"/>
                        </a:spcBef>
                        <a:spcAft>
                          <a:spcPts val="0"/>
                        </a:spcAft>
                      </a:pPr>
                      <a:r>
                        <a:rPr lang="en-US" sz="1800" kern="100" dirty="0">
                          <a:effectLst/>
                        </a:rPr>
                        <a:t>Visual</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nchor="ctr"/>
                </a:tc>
                <a:tc>
                  <a:txBody>
                    <a:bodyPr/>
                    <a:lstStyle/>
                    <a:p>
                      <a:pPr marL="0" marR="0" algn="ctr">
                        <a:lnSpc>
                          <a:spcPct val="107000"/>
                        </a:lnSpc>
                        <a:spcBef>
                          <a:spcPts val="0"/>
                        </a:spcBef>
                        <a:spcAft>
                          <a:spcPts val="0"/>
                        </a:spcAft>
                      </a:pPr>
                      <a:r>
                        <a:rPr lang="en-US" sz="1800" kern="100" dirty="0">
                          <a:effectLst/>
                        </a:rPr>
                        <a:t>Audio</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nchor="ctr"/>
                </a:tc>
                <a:extLst>
                  <a:ext uri="{0D108BD9-81ED-4DB2-BD59-A6C34878D82A}">
                    <a16:rowId xmlns:a16="http://schemas.microsoft.com/office/drawing/2014/main" val="966300049"/>
                  </a:ext>
                </a:extLst>
              </a:tr>
              <a:tr h="1253330">
                <a:tc>
                  <a:txBody>
                    <a:bodyPr/>
                    <a:lstStyle/>
                    <a:p>
                      <a:pPr marL="0" marR="0">
                        <a:lnSpc>
                          <a:spcPct val="107000"/>
                        </a:lnSpc>
                        <a:spcBef>
                          <a:spcPts val="200"/>
                        </a:spcBef>
                        <a:spcAft>
                          <a:spcPts val="200"/>
                        </a:spcAft>
                      </a:pPr>
                      <a:r>
                        <a:rPr lang="en-US" sz="1300" kern="100" dirty="0">
                          <a:effectLst/>
                        </a:rPr>
                        <a:t>Camera pans over the Mississippi Delta with a plethora of trees on both sides of it. Showcased across the water is an old rusty bridge. </a:t>
                      </a: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tc>
                  <a:txBody>
                    <a:bodyPr/>
                    <a:lstStyle/>
                    <a:p>
                      <a:pPr marL="0" marR="0">
                        <a:lnSpc>
                          <a:spcPct val="107000"/>
                        </a:lnSpc>
                        <a:spcBef>
                          <a:spcPts val="0"/>
                        </a:spcBef>
                        <a:spcAft>
                          <a:spcPts val="0"/>
                        </a:spcAft>
                      </a:pPr>
                      <a:r>
                        <a:rPr lang="en-US" sz="1300" kern="100" dirty="0">
                          <a:effectLst/>
                        </a:rPr>
                        <a:t>On hot August night more than 63 years ago, Emmett Till was lynched here in the Mississippi Delta. His case was so horrific that he became an enduring symbol for racial hostility and injustice.</a:t>
                      </a: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extLst>
                  <a:ext uri="{0D108BD9-81ED-4DB2-BD59-A6C34878D82A}">
                    <a16:rowId xmlns:a16="http://schemas.microsoft.com/office/drawing/2014/main" val="4196795940"/>
                  </a:ext>
                </a:extLst>
              </a:tr>
              <a:tr h="1888027">
                <a:tc>
                  <a:txBody>
                    <a:bodyPr/>
                    <a:lstStyle/>
                    <a:p>
                      <a:pPr marL="0" marR="0">
                        <a:lnSpc>
                          <a:spcPct val="107000"/>
                        </a:lnSpc>
                        <a:spcBef>
                          <a:spcPts val="200"/>
                        </a:spcBef>
                        <a:spcAft>
                          <a:spcPts val="200"/>
                        </a:spcAft>
                      </a:pPr>
                      <a:r>
                        <a:rPr lang="en-US" sz="1300" kern="100">
                          <a:effectLst/>
                        </a:rPr>
                        <a:t>Many old photographs begin to appear across the screen creating a timeline effect, including a photo of Emmett. The phrase, “nation shocked, vow action in lynching of Chicago youth’ appears in large letters across the screen. A picture of a woman and a grocery store appear. </a:t>
                      </a:r>
                      <a:endParaRPr lang="en-US" sz="1300" kern="10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tc>
                  <a:txBody>
                    <a:bodyPr/>
                    <a:lstStyle/>
                    <a:p>
                      <a:pPr marL="0" marR="0">
                        <a:lnSpc>
                          <a:spcPct val="107000"/>
                        </a:lnSpc>
                        <a:spcBef>
                          <a:spcPts val="0"/>
                        </a:spcBef>
                        <a:spcAft>
                          <a:spcPts val="0"/>
                        </a:spcAft>
                      </a:pPr>
                      <a:r>
                        <a:rPr lang="en-US" sz="1300" kern="100" dirty="0">
                          <a:effectLst/>
                        </a:rPr>
                        <a:t>In 1955, Emmett, a 14-year-old black boy from Chicago, was kidnapped, brutally beaten and lynched in Mississippi after he was accused of whistling at a white woman at a grocery store. His body was thrown into a river and found days later.</a:t>
                      </a: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extLst>
                  <a:ext uri="{0D108BD9-81ED-4DB2-BD59-A6C34878D82A}">
                    <a16:rowId xmlns:a16="http://schemas.microsoft.com/office/drawing/2014/main" val="1726595190"/>
                  </a:ext>
                </a:extLst>
              </a:tr>
              <a:tr h="830198">
                <a:tc>
                  <a:txBody>
                    <a:bodyPr/>
                    <a:lstStyle/>
                    <a:p>
                      <a:pPr marL="0" marR="0">
                        <a:lnSpc>
                          <a:spcPct val="107000"/>
                        </a:lnSpc>
                        <a:spcBef>
                          <a:spcPts val="200"/>
                        </a:spcBef>
                        <a:spcAft>
                          <a:spcPts val="200"/>
                        </a:spcAft>
                      </a:pPr>
                      <a:r>
                        <a:rPr lang="en-US" sz="1300" kern="100" dirty="0">
                          <a:effectLst/>
                        </a:rPr>
                        <a:t>The phrase, “Chicago boy found in river” appears.  A news video clip begins of an older gentleman, his face filled with emotion.</a:t>
                      </a: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tc>
                  <a:txBody>
                    <a:bodyPr/>
                    <a:lstStyle/>
                    <a:p>
                      <a:pPr marL="0" marR="0">
                        <a:lnSpc>
                          <a:spcPct val="107000"/>
                        </a:lnSpc>
                        <a:spcBef>
                          <a:spcPts val="0"/>
                        </a:spcBef>
                        <a:spcAft>
                          <a:spcPts val="0"/>
                        </a:spcAft>
                      </a:pPr>
                      <a:r>
                        <a:rPr lang="en-US" sz="1300" kern="100" dirty="0">
                          <a:effectLst/>
                        </a:rPr>
                        <a:t>“The body was so badly damaged that we couldn’t hardly just tell who he was, but he happened to have on a ring with his initials.”</a:t>
                      </a: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extLst>
                  <a:ext uri="{0D108BD9-81ED-4DB2-BD59-A6C34878D82A}">
                    <a16:rowId xmlns:a16="http://schemas.microsoft.com/office/drawing/2014/main" val="322725427"/>
                  </a:ext>
                </a:extLst>
              </a:tr>
              <a:tr h="830198">
                <a:tc>
                  <a:txBody>
                    <a:bodyPr/>
                    <a:lstStyle/>
                    <a:p>
                      <a:pPr marL="0" marR="0">
                        <a:lnSpc>
                          <a:spcPct val="107000"/>
                        </a:lnSpc>
                        <a:spcBef>
                          <a:spcPts val="200"/>
                        </a:spcBef>
                        <a:spcAft>
                          <a:spcPts val="200"/>
                        </a:spcAft>
                      </a:pP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tc>
                  <a:txBody>
                    <a:bodyPr/>
                    <a:lstStyle/>
                    <a:p>
                      <a:pPr marL="0" marR="0">
                        <a:lnSpc>
                          <a:spcPct val="107000"/>
                        </a:lnSpc>
                        <a:spcBef>
                          <a:spcPts val="0"/>
                        </a:spcBef>
                        <a:spcAft>
                          <a:spcPts val="0"/>
                        </a:spcAft>
                      </a:pP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extLst>
                  <a:ext uri="{0D108BD9-81ED-4DB2-BD59-A6C34878D82A}">
                    <a16:rowId xmlns:a16="http://schemas.microsoft.com/office/drawing/2014/main" val="2693858263"/>
                  </a:ext>
                </a:extLst>
              </a:tr>
              <a:tr h="830198">
                <a:tc>
                  <a:txBody>
                    <a:bodyPr/>
                    <a:lstStyle/>
                    <a:p>
                      <a:pPr marL="0" marR="0">
                        <a:lnSpc>
                          <a:spcPct val="107000"/>
                        </a:lnSpc>
                        <a:spcBef>
                          <a:spcPts val="200"/>
                        </a:spcBef>
                        <a:spcAft>
                          <a:spcPts val="200"/>
                        </a:spcAft>
                      </a:pP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tc>
                  <a:txBody>
                    <a:bodyPr/>
                    <a:lstStyle/>
                    <a:p>
                      <a:pPr marL="0" marR="0">
                        <a:lnSpc>
                          <a:spcPct val="107000"/>
                        </a:lnSpc>
                        <a:spcBef>
                          <a:spcPts val="0"/>
                        </a:spcBef>
                        <a:spcAft>
                          <a:spcPts val="0"/>
                        </a:spcAft>
                      </a:pP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extLst>
                  <a:ext uri="{0D108BD9-81ED-4DB2-BD59-A6C34878D82A}">
                    <a16:rowId xmlns:a16="http://schemas.microsoft.com/office/drawing/2014/main" val="3620516839"/>
                  </a:ext>
                </a:extLst>
              </a:tr>
              <a:tr h="830198">
                <a:tc>
                  <a:txBody>
                    <a:bodyPr/>
                    <a:lstStyle/>
                    <a:p>
                      <a:pPr marL="0" marR="0">
                        <a:lnSpc>
                          <a:spcPct val="107000"/>
                        </a:lnSpc>
                        <a:spcBef>
                          <a:spcPts val="200"/>
                        </a:spcBef>
                        <a:spcAft>
                          <a:spcPts val="200"/>
                        </a:spcAft>
                      </a:pP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tc>
                  <a:txBody>
                    <a:bodyPr/>
                    <a:lstStyle/>
                    <a:p>
                      <a:pPr marL="0" marR="0">
                        <a:lnSpc>
                          <a:spcPct val="107000"/>
                        </a:lnSpc>
                        <a:spcBef>
                          <a:spcPts val="0"/>
                        </a:spcBef>
                        <a:spcAft>
                          <a:spcPts val="0"/>
                        </a:spcAft>
                      </a:pPr>
                      <a:endParaRPr lang="en-US" sz="1300" kern="100" dirty="0">
                        <a:effectLst/>
                        <a:latin typeface="Arial" panose="020B0604020202020204" pitchFamily="34" charset="0"/>
                        <a:ea typeface="Arial" panose="020B0604020202020204" pitchFamily="34" charset="0"/>
                        <a:cs typeface="Arial" panose="020B0604020202020204" pitchFamily="34" charset="0"/>
                      </a:endParaRPr>
                    </a:p>
                  </a:txBody>
                  <a:tcPr marL="48575" marR="48575" marT="0" marB="0"/>
                </a:tc>
                <a:extLst>
                  <a:ext uri="{0D108BD9-81ED-4DB2-BD59-A6C34878D82A}">
                    <a16:rowId xmlns:a16="http://schemas.microsoft.com/office/drawing/2014/main" val="3522481655"/>
                  </a:ext>
                </a:extLst>
              </a:tr>
            </a:tbl>
          </a:graphicData>
        </a:graphic>
      </p:graphicFrame>
      <p:sp>
        <p:nvSpPr>
          <p:cNvPr id="7" name="Slide Number Placeholder 6">
            <a:extLst>
              <a:ext uri="{FF2B5EF4-FFF2-40B4-BE49-F238E27FC236}">
                <a16:creationId xmlns:a16="http://schemas.microsoft.com/office/drawing/2014/main" id="{D6457D41-65CB-4795-A8FB-A35DF5075A78}"/>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15</a:t>
            </a:fld>
            <a:endParaRPr lang="en-US" dirty="0"/>
          </a:p>
        </p:txBody>
      </p:sp>
    </p:spTree>
    <p:extLst>
      <p:ext uri="{BB962C8B-B14F-4D97-AF65-F5344CB8AC3E}">
        <p14:creationId xmlns:p14="http://schemas.microsoft.com/office/powerpoint/2010/main" val="59211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4C88-9468-43F0-84FE-87E6F8995935}"/>
              </a:ext>
            </a:extLst>
          </p:cNvPr>
          <p:cNvSpPr>
            <a:spLocks noGrp="1"/>
          </p:cNvSpPr>
          <p:nvPr>
            <p:ph type="title"/>
          </p:nvPr>
        </p:nvSpPr>
        <p:spPr/>
        <p:txBody>
          <a:bodyPr anchor="ctr">
            <a:normAutofit/>
          </a:bodyPr>
          <a:lstStyle/>
          <a:p>
            <a:r>
              <a:rPr lang="en-US" sz="4400" dirty="0">
                <a:solidFill>
                  <a:srgbClr val="FFFFFF"/>
                </a:solidFill>
              </a:rPr>
              <a:t>Providing Access</a:t>
            </a:r>
          </a:p>
        </p:txBody>
      </p:sp>
      <p:sp>
        <p:nvSpPr>
          <p:cNvPr id="4" name="Content Placeholder 3">
            <a:extLst>
              <a:ext uri="{FF2B5EF4-FFF2-40B4-BE49-F238E27FC236}">
                <a16:creationId xmlns:a16="http://schemas.microsoft.com/office/drawing/2014/main" id="{1FCA2729-41B3-EEDB-5E08-246F91B722B8}"/>
              </a:ext>
            </a:extLst>
          </p:cNvPr>
          <p:cNvSpPr>
            <a:spLocks noGrp="1"/>
          </p:cNvSpPr>
          <p:nvPr>
            <p:ph idx="1"/>
          </p:nvPr>
        </p:nvSpPr>
        <p:spPr/>
        <p:txBody>
          <a:bodyPr anchor="ctr">
            <a:normAutofit/>
          </a:bodyPr>
          <a:lstStyle/>
          <a:p>
            <a:pPr marL="0" indent="0">
              <a:buNone/>
            </a:pPr>
            <a:r>
              <a:rPr lang="en-US" sz="3200" dirty="0"/>
              <a:t>A student shouldn’t have to ask for a more accessible version of content if you have one available. </a:t>
            </a:r>
          </a:p>
        </p:txBody>
      </p:sp>
      <p:sp>
        <p:nvSpPr>
          <p:cNvPr id="6" name="Slide Number Placeholder 5">
            <a:extLst>
              <a:ext uri="{FF2B5EF4-FFF2-40B4-BE49-F238E27FC236}">
                <a16:creationId xmlns:a16="http://schemas.microsoft.com/office/drawing/2014/main" id="{5A7A9107-342C-447F-BD0F-E20064E5FDA7}"/>
              </a:ext>
            </a:extLst>
          </p:cNvPr>
          <p:cNvSpPr>
            <a:spLocks noGrp="1"/>
          </p:cNvSpPr>
          <p:nvPr>
            <p:ph type="sldNum" sz="quarter" idx="12"/>
          </p:nvPr>
        </p:nvSpPr>
        <p:spPr/>
        <p:txBody>
          <a:bodyPr>
            <a:normAutofit fontScale="92500" lnSpcReduction="20000"/>
          </a:bodyPr>
          <a:lstStyle/>
          <a:p>
            <a:pPr>
              <a:lnSpc>
                <a:spcPct val="90000"/>
              </a:lnSpc>
              <a:spcAft>
                <a:spcPts val="600"/>
              </a:spcAft>
            </a:pPr>
            <a:fld id="{08AB70BE-1769-45B8-85A6-0C837432C7E6}" type="slidenum">
              <a:rPr lang="en-US" sz="1900"/>
              <a:pPr>
                <a:lnSpc>
                  <a:spcPct val="90000"/>
                </a:lnSpc>
                <a:spcAft>
                  <a:spcPts val="600"/>
                </a:spcAft>
              </a:pPr>
              <a:t>16</a:t>
            </a:fld>
            <a:endParaRPr lang="en-US" sz="1900" dirty="0"/>
          </a:p>
        </p:txBody>
      </p:sp>
    </p:spTree>
    <p:extLst>
      <p:ext uri="{BB962C8B-B14F-4D97-AF65-F5344CB8AC3E}">
        <p14:creationId xmlns:p14="http://schemas.microsoft.com/office/powerpoint/2010/main" val="568354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048C-4193-46A7-B629-11E6AF3B6012}"/>
              </a:ext>
            </a:extLst>
          </p:cNvPr>
          <p:cNvSpPr>
            <a:spLocks noGrp="1"/>
          </p:cNvSpPr>
          <p:nvPr>
            <p:ph type="title"/>
          </p:nvPr>
        </p:nvSpPr>
        <p:spPr>
          <a:xfrm>
            <a:off x="908775" y="554195"/>
            <a:ext cx="10202248" cy="1325890"/>
          </a:xfrm>
        </p:spPr>
        <p:txBody>
          <a:bodyPr>
            <a:normAutofit/>
          </a:bodyPr>
          <a:lstStyle/>
          <a:p>
            <a:r>
              <a:rPr lang="en-US" sz="4400" dirty="0"/>
              <a:t>Our Next Steps</a:t>
            </a:r>
          </a:p>
        </p:txBody>
      </p:sp>
      <p:sp>
        <p:nvSpPr>
          <p:cNvPr id="4" name="Rectangle 3">
            <a:extLst>
              <a:ext uri="{FF2B5EF4-FFF2-40B4-BE49-F238E27FC236}">
                <a16:creationId xmlns:a16="http://schemas.microsoft.com/office/drawing/2014/main" id="{69ADEA76-288C-BD26-0E3B-DDFD686A957E}"/>
              </a:ext>
              <a:ext uri="{C183D7F6-B498-43B3-948B-1728B52AA6E4}">
                <adec:decorative xmlns:adec="http://schemas.microsoft.com/office/drawing/2017/decorative" val="1"/>
              </a:ext>
            </a:extLst>
          </p:cNvPr>
          <p:cNvSpPr/>
          <p:nvPr/>
        </p:nvSpPr>
        <p:spPr>
          <a:xfrm>
            <a:off x="2071814" y="3293692"/>
            <a:ext cx="1291680" cy="1291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 name="Freeform: Shape 4">
            <a:extLst>
              <a:ext uri="{FF2B5EF4-FFF2-40B4-BE49-F238E27FC236}">
                <a16:creationId xmlns:a16="http://schemas.microsoft.com/office/drawing/2014/main" id="{47B1819C-6A99-4A1B-5819-92F2B514C3F7}"/>
              </a:ext>
            </a:extLst>
          </p:cNvPr>
          <p:cNvSpPr/>
          <p:nvPr/>
        </p:nvSpPr>
        <p:spPr>
          <a:xfrm>
            <a:off x="1282454" y="4940560"/>
            <a:ext cx="2870400" cy="720000"/>
          </a:xfrm>
          <a:custGeom>
            <a:avLst/>
            <a:gdLst>
              <a:gd name="connsiteX0" fmla="*/ 0 w 2870400"/>
              <a:gd name="connsiteY0" fmla="*/ 0 h 720000"/>
              <a:gd name="connsiteX1" fmla="*/ 2870400 w 2870400"/>
              <a:gd name="connsiteY1" fmla="*/ 0 h 720000"/>
              <a:gd name="connsiteX2" fmla="*/ 2870400 w 2870400"/>
              <a:gd name="connsiteY2" fmla="*/ 720000 h 720000"/>
              <a:gd name="connsiteX3" fmla="*/ 0 w 2870400"/>
              <a:gd name="connsiteY3" fmla="*/ 720000 h 720000"/>
              <a:gd name="connsiteX4" fmla="*/ 0 w 28704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400" h="720000">
                <a:moveTo>
                  <a:pt x="0" y="0"/>
                </a:moveTo>
                <a:lnTo>
                  <a:pt x="2870400" y="0"/>
                </a:lnTo>
                <a:lnTo>
                  <a:pt x="28704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400" kern="1200" dirty="0"/>
              <a:t>Student feedback of accessible materials </a:t>
            </a:r>
          </a:p>
        </p:txBody>
      </p:sp>
      <p:sp>
        <p:nvSpPr>
          <p:cNvPr id="6" name="Rectangle 5">
            <a:extLst>
              <a:ext uri="{FF2B5EF4-FFF2-40B4-BE49-F238E27FC236}">
                <a16:creationId xmlns:a16="http://schemas.microsoft.com/office/drawing/2014/main" id="{0A2B77E0-6582-F1F1-1628-A76C50A1D827}"/>
              </a:ext>
              <a:ext uri="{C183D7F6-B498-43B3-948B-1728B52AA6E4}">
                <adec:decorative xmlns:adec="http://schemas.microsoft.com/office/drawing/2017/decorative" val="1"/>
              </a:ext>
            </a:extLst>
          </p:cNvPr>
          <p:cNvSpPr/>
          <p:nvPr/>
        </p:nvSpPr>
        <p:spPr>
          <a:xfrm>
            <a:off x="5444535" y="3293692"/>
            <a:ext cx="1291680" cy="129168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7E4076AB-0496-3B78-33CC-9BAC702FD9A1}"/>
              </a:ext>
            </a:extLst>
          </p:cNvPr>
          <p:cNvSpPr/>
          <p:nvPr/>
        </p:nvSpPr>
        <p:spPr>
          <a:xfrm>
            <a:off x="4655175" y="4940560"/>
            <a:ext cx="2870400" cy="720000"/>
          </a:xfrm>
          <a:custGeom>
            <a:avLst/>
            <a:gdLst>
              <a:gd name="connsiteX0" fmla="*/ 0 w 2870400"/>
              <a:gd name="connsiteY0" fmla="*/ 0 h 720000"/>
              <a:gd name="connsiteX1" fmla="*/ 2870400 w 2870400"/>
              <a:gd name="connsiteY1" fmla="*/ 0 h 720000"/>
              <a:gd name="connsiteX2" fmla="*/ 2870400 w 2870400"/>
              <a:gd name="connsiteY2" fmla="*/ 720000 h 720000"/>
              <a:gd name="connsiteX3" fmla="*/ 0 w 2870400"/>
              <a:gd name="connsiteY3" fmla="*/ 720000 h 720000"/>
              <a:gd name="connsiteX4" fmla="*/ 0 w 28704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400" h="720000">
                <a:moveTo>
                  <a:pt x="0" y="0"/>
                </a:moveTo>
                <a:lnTo>
                  <a:pt x="2870400" y="0"/>
                </a:lnTo>
                <a:lnTo>
                  <a:pt x="28704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400" kern="1200" dirty="0"/>
              <a:t>Repository of accessible VR resources</a:t>
            </a:r>
          </a:p>
        </p:txBody>
      </p:sp>
      <p:sp>
        <p:nvSpPr>
          <p:cNvPr id="8" name="Rectangle 7">
            <a:extLst>
              <a:ext uri="{FF2B5EF4-FFF2-40B4-BE49-F238E27FC236}">
                <a16:creationId xmlns:a16="http://schemas.microsoft.com/office/drawing/2014/main" id="{A3FBB881-74AC-9DF3-5F81-2822DCD3D50E}"/>
              </a:ext>
              <a:ext uri="{C183D7F6-B498-43B3-948B-1728B52AA6E4}">
                <adec:decorative xmlns:adec="http://schemas.microsoft.com/office/drawing/2017/decorative" val="1"/>
              </a:ext>
            </a:extLst>
          </p:cNvPr>
          <p:cNvSpPr/>
          <p:nvPr/>
        </p:nvSpPr>
        <p:spPr>
          <a:xfrm>
            <a:off x="8817255" y="3293692"/>
            <a:ext cx="1291680" cy="129168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FD957AE4-C98F-A47D-0DB1-3BFD10CEB709}"/>
              </a:ext>
            </a:extLst>
          </p:cNvPr>
          <p:cNvSpPr/>
          <p:nvPr/>
        </p:nvSpPr>
        <p:spPr>
          <a:xfrm>
            <a:off x="8027895" y="4940560"/>
            <a:ext cx="2870400" cy="720000"/>
          </a:xfrm>
          <a:custGeom>
            <a:avLst/>
            <a:gdLst>
              <a:gd name="connsiteX0" fmla="*/ 0 w 2870400"/>
              <a:gd name="connsiteY0" fmla="*/ 0 h 720000"/>
              <a:gd name="connsiteX1" fmla="*/ 2870400 w 2870400"/>
              <a:gd name="connsiteY1" fmla="*/ 0 h 720000"/>
              <a:gd name="connsiteX2" fmla="*/ 2870400 w 2870400"/>
              <a:gd name="connsiteY2" fmla="*/ 720000 h 720000"/>
              <a:gd name="connsiteX3" fmla="*/ 0 w 2870400"/>
              <a:gd name="connsiteY3" fmla="*/ 720000 h 720000"/>
              <a:gd name="connsiteX4" fmla="*/ 0 w 28704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400" h="720000">
                <a:moveTo>
                  <a:pt x="0" y="0"/>
                </a:moveTo>
                <a:lnTo>
                  <a:pt x="2870400" y="0"/>
                </a:lnTo>
                <a:lnTo>
                  <a:pt x="28704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400" kern="1200" dirty="0"/>
              <a:t>Guide to create a descriptive transcript</a:t>
            </a:r>
          </a:p>
        </p:txBody>
      </p:sp>
      <p:sp>
        <p:nvSpPr>
          <p:cNvPr id="9" name="Slide Number Placeholder 8">
            <a:extLst>
              <a:ext uri="{FF2B5EF4-FFF2-40B4-BE49-F238E27FC236}">
                <a16:creationId xmlns:a16="http://schemas.microsoft.com/office/drawing/2014/main" id="{0C9BB6B4-244E-4F86-BF5C-9354C21B6043}"/>
              </a:ext>
            </a:extLst>
          </p:cNvPr>
          <p:cNvSpPr>
            <a:spLocks noGrp="1"/>
          </p:cNvSpPr>
          <p:nvPr>
            <p:ph type="sldNum" sz="quarter" idx="12"/>
          </p:nvPr>
        </p:nvSpPr>
        <p:spPr>
          <a:xfrm>
            <a:off x="11391150" y="6433203"/>
            <a:ext cx="693263" cy="367842"/>
          </a:xfrm>
        </p:spPr>
        <p:txBody>
          <a:bodyPr>
            <a:noAutofit/>
          </a:bodyPr>
          <a:lstStyle/>
          <a:p>
            <a:fld id="{08AB70BE-1769-45B8-85A6-0C837432C7E6}" type="slidenum">
              <a:rPr lang="en-US" sz="1800"/>
              <a:pPr/>
              <a:t>17</a:t>
            </a:fld>
            <a:endParaRPr lang="en-US" sz="1800" dirty="0"/>
          </a:p>
        </p:txBody>
      </p:sp>
    </p:spTree>
    <p:extLst>
      <p:ext uri="{BB962C8B-B14F-4D97-AF65-F5344CB8AC3E}">
        <p14:creationId xmlns:p14="http://schemas.microsoft.com/office/powerpoint/2010/main" val="4088156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24B7-710C-4A57-8CFD-02AED0241E6D}"/>
              </a:ext>
            </a:extLst>
          </p:cNvPr>
          <p:cNvSpPr>
            <a:spLocks noGrp="1"/>
          </p:cNvSpPr>
          <p:nvPr>
            <p:ph type="title"/>
          </p:nvPr>
        </p:nvSpPr>
        <p:spPr>
          <a:xfrm>
            <a:off x="5963479" y="596393"/>
            <a:ext cx="5618922" cy="1821954"/>
          </a:xfrm>
        </p:spPr>
        <p:txBody>
          <a:bodyPr vert="horz" lIns="91440" tIns="45720" rIns="91440" bIns="45720" rtlCol="0" anchor="ctr">
            <a:noAutofit/>
          </a:bodyPr>
          <a:lstStyle/>
          <a:p>
            <a:pPr>
              <a:lnSpc>
                <a:spcPct val="100000"/>
              </a:lnSpc>
            </a:pPr>
            <a:r>
              <a:rPr lang="en-US" sz="5400" dirty="0">
                <a:solidFill>
                  <a:srgbClr val="FFFFFF"/>
                </a:solidFill>
              </a:rPr>
              <a:t>Questions and</a:t>
            </a:r>
            <a:br>
              <a:rPr lang="en-US" sz="5400" dirty="0">
                <a:solidFill>
                  <a:srgbClr val="FFFFFF"/>
                </a:solidFill>
              </a:rPr>
            </a:br>
            <a:r>
              <a:rPr lang="en-US" sz="5400" dirty="0">
                <a:solidFill>
                  <a:srgbClr val="FFFFFF"/>
                </a:solidFill>
              </a:rPr>
              <a:t>Thank You!</a:t>
            </a:r>
          </a:p>
        </p:txBody>
      </p:sp>
      <p:sp>
        <p:nvSpPr>
          <p:cNvPr id="3" name="Content Placeholder 2">
            <a:extLst>
              <a:ext uri="{FF2B5EF4-FFF2-40B4-BE49-F238E27FC236}">
                <a16:creationId xmlns:a16="http://schemas.microsoft.com/office/drawing/2014/main" id="{C95A8907-8F83-4D28-A679-FA8F63B9A1BA}"/>
              </a:ext>
            </a:extLst>
          </p:cNvPr>
          <p:cNvSpPr>
            <a:spLocks noGrp="1"/>
          </p:cNvSpPr>
          <p:nvPr>
            <p:ph idx="1"/>
          </p:nvPr>
        </p:nvSpPr>
        <p:spPr/>
        <p:txBody>
          <a:bodyPr vert="horz" lIns="91440" tIns="45720" rIns="91440" bIns="45720" rtlCol="0" anchor="ctr">
            <a:normAutofit/>
          </a:bodyPr>
          <a:lstStyle/>
          <a:p>
            <a:pPr marL="0" indent="0" algn="ctr"/>
            <a:r>
              <a:rPr lang="en-US" sz="2800" dirty="0">
                <a:solidFill>
                  <a:srgbClr val="FFFFFF"/>
                </a:solidFill>
              </a:rPr>
              <a:t>RaLynn McGuire &amp; Vanessa Garza</a:t>
            </a:r>
          </a:p>
          <a:p>
            <a:pPr marL="0" indent="0" algn="ctr"/>
            <a:r>
              <a:rPr lang="en-US" sz="2800" dirty="0">
                <a:solidFill>
                  <a:srgbClr val="FFFFFF"/>
                </a:solidFill>
              </a:rPr>
              <a:t>DigitalAccessibility@utsa.edu</a:t>
            </a:r>
          </a:p>
        </p:txBody>
      </p:sp>
      <p:sp>
        <p:nvSpPr>
          <p:cNvPr id="9" name="Slide Number Placeholder 8">
            <a:extLst>
              <a:ext uri="{FF2B5EF4-FFF2-40B4-BE49-F238E27FC236}">
                <a16:creationId xmlns:a16="http://schemas.microsoft.com/office/drawing/2014/main" id="{D9293E6D-52CE-414C-A9A9-7A3C0CE08934}"/>
              </a:ext>
            </a:extLst>
          </p:cNvPr>
          <p:cNvSpPr>
            <a:spLocks noGrp="1"/>
          </p:cNvSpPr>
          <p:nvPr>
            <p:ph type="sldNum" sz="quarter" idx="12"/>
          </p:nvPr>
        </p:nvSpPr>
        <p:spPr/>
        <p:txBody>
          <a:bodyPr vert="horz" lIns="91440" tIns="45720" rIns="91440" bIns="45720" rtlCol="0" anchor="ctr">
            <a:normAutofit fontScale="92500" lnSpcReduction="20000"/>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18</a:t>
            </a:fld>
            <a:endParaRPr lang="en-US" sz="1900">
              <a:solidFill>
                <a:srgbClr val="FFFFFF"/>
              </a:solidFill>
            </a:endParaRPr>
          </a:p>
        </p:txBody>
      </p:sp>
      <p:pic>
        <p:nvPicPr>
          <p:cNvPr id="8" name="Picture Placeholder 7">
            <a:extLst>
              <a:ext uri="{FF2B5EF4-FFF2-40B4-BE49-F238E27FC236}">
                <a16:creationId xmlns:a16="http://schemas.microsoft.com/office/drawing/2014/main" id="{99F66AAE-EDEF-576C-B3B6-21C7DAD5F599}"/>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2222" r="12222"/>
          <a:stretch>
            <a:fillRect/>
          </a:stretch>
        </p:blipFill>
        <p:spPr/>
      </p:pic>
    </p:spTree>
    <p:extLst>
      <p:ext uri="{BB962C8B-B14F-4D97-AF65-F5344CB8AC3E}">
        <p14:creationId xmlns:p14="http://schemas.microsoft.com/office/powerpoint/2010/main" val="1994895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D072B0-076E-4AAF-84A8-1A907CED4B03}"/>
              </a:ext>
            </a:extLst>
          </p:cNvPr>
          <p:cNvSpPr>
            <a:spLocks noGrp="1"/>
          </p:cNvSpPr>
          <p:nvPr>
            <p:ph type="title"/>
          </p:nvPr>
        </p:nvSpPr>
        <p:spPr>
          <a:xfrm>
            <a:off x="330386" y="1900989"/>
            <a:ext cx="3203606" cy="3056022"/>
          </a:xfrm>
        </p:spPr>
        <p:txBody>
          <a:bodyPr vert="horz" lIns="91440" tIns="45720" rIns="91440" bIns="45720" rtlCol="0" anchor="ctr">
            <a:normAutofit/>
          </a:bodyPr>
          <a:lstStyle/>
          <a:p>
            <a:r>
              <a:rPr lang="en-US" sz="4400" dirty="0"/>
              <a:t>Agenda</a:t>
            </a:r>
          </a:p>
        </p:txBody>
      </p:sp>
      <p:sp>
        <p:nvSpPr>
          <p:cNvPr id="6" name="Content Placeholder 5">
            <a:extLst>
              <a:ext uri="{FF2B5EF4-FFF2-40B4-BE49-F238E27FC236}">
                <a16:creationId xmlns:a16="http://schemas.microsoft.com/office/drawing/2014/main" id="{FEF7041F-5C33-40F8-A459-751AEB102408}"/>
              </a:ext>
            </a:extLst>
          </p:cNvPr>
          <p:cNvSpPr>
            <a:spLocks noGrp="1"/>
          </p:cNvSpPr>
          <p:nvPr>
            <p:ph idx="17"/>
          </p:nvPr>
        </p:nvSpPr>
        <p:spPr>
          <a:xfrm>
            <a:off x="4708886" y="685800"/>
            <a:ext cx="3590276" cy="5491163"/>
          </a:xfrm>
        </p:spPr>
        <p:txBody>
          <a:bodyPr vert="horz" lIns="91440" tIns="45720" rIns="91440" bIns="45720" rtlCol="0" anchor="ctr">
            <a:normAutofit/>
          </a:bodyPr>
          <a:lstStyle/>
          <a:p>
            <a:r>
              <a:rPr lang="en-US" sz="2800" dirty="0"/>
              <a:t>Virtual Reality Need to Knows</a:t>
            </a:r>
          </a:p>
          <a:p>
            <a:r>
              <a:rPr lang="en-US" sz="2800" dirty="0"/>
              <a:t>The Problems with VR</a:t>
            </a:r>
          </a:p>
          <a:p>
            <a:r>
              <a:rPr lang="en-US" sz="2800" dirty="0"/>
              <a:t>Our Approach</a:t>
            </a:r>
          </a:p>
          <a:p>
            <a:r>
              <a:rPr lang="en-US" sz="2800" dirty="0"/>
              <a:t>Questions</a:t>
            </a:r>
          </a:p>
        </p:txBody>
      </p:sp>
      <p:pic>
        <p:nvPicPr>
          <p:cNvPr id="17" name="Picture Placeholder 16">
            <a:extLst>
              <a:ext uri="{FF2B5EF4-FFF2-40B4-BE49-F238E27FC236}">
                <a16:creationId xmlns:a16="http://schemas.microsoft.com/office/drawing/2014/main" id="{FF8E0A4E-B8E6-9CF6-AEC9-AEC62E9E655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a:srcRect l="1758" r="1758"/>
          <a:stretch/>
        </p:blipFill>
        <p:spPr>
          <a:xfrm>
            <a:off x="8877546" y="-1798"/>
            <a:ext cx="3310177" cy="3430798"/>
          </a:xfrm>
        </p:spPr>
      </p:pic>
      <p:pic>
        <p:nvPicPr>
          <p:cNvPr id="22" name="Picture Placeholder 21">
            <a:extLst>
              <a:ext uri="{FF2B5EF4-FFF2-40B4-BE49-F238E27FC236}">
                <a16:creationId xmlns:a16="http://schemas.microsoft.com/office/drawing/2014/main" id="{FD6C317C-5492-7C52-9E6C-46DF0C89138B}"/>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3"/>
          <a:srcRect l="3121" r="3121"/>
          <a:stretch/>
        </p:blipFill>
        <p:spPr>
          <a:xfrm>
            <a:off x="8877546" y="3332747"/>
            <a:ext cx="3314454" cy="3535001"/>
          </a:xfrm>
        </p:spPr>
      </p:pic>
      <p:sp>
        <p:nvSpPr>
          <p:cNvPr id="21" name="Slide Number Placeholder 20">
            <a:extLst>
              <a:ext uri="{FF2B5EF4-FFF2-40B4-BE49-F238E27FC236}">
                <a16:creationId xmlns:a16="http://schemas.microsoft.com/office/drawing/2014/main" id="{04AC6251-86B6-46D0-9E3A-E833E8CCD8DE}"/>
              </a:ext>
            </a:extLst>
          </p:cNvPr>
          <p:cNvSpPr>
            <a:spLocks noGrp="1"/>
          </p:cNvSpPr>
          <p:nvPr>
            <p:ph type="sldNum" sz="quarter" idx="12"/>
          </p:nvPr>
        </p:nvSpPr>
        <p:spPr>
          <a:xfrm>
            <a:off x="11391150" y="6433203"/>
            <a:ext cx="693263" cy="367842"/>
          </a:xfrm>
        </p:spPr>
        <p:txBody>
          <a:bodyPr vert="horz" lIns="91440" tIns="45720" rIns="91440" bIns="45720" rtlCol="0" anchor="ctr">
            <a:normAutofit fontScale="77500" lnSpcReduction="20000"/>
          </a:bodyPr>
          <a:lstStyle/>
          <a:p>
            <a:fld id="{08AB70BE-1769-45B8-85A6-0C837432C7E6}" type="slidenum">
              <a:rPr lang="en-US"/>
              <a:pPr/>
              <a:t>2</a:t>
            </a:fld>
            <a:endParaRPr lang="en-US"/>
          </a:p>
        </p:txBody>
      </p:sp>
    </p:spTree>
    <p:extLst>
      <p:ext uri="{BB962C8B-B14F-4D97-AF65-F5344CB8AC3E}">
        <p14:creationId xmlns:p14="http://schemas.microsoft.com/office/powerpoint/2010/main" val="154483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50CE-451C-D9DB-4C1C-DCFC16852D92}"/>
              </a:ext>
            </a:extLst>
          </p:cNvPr>
          <p:cNvSpPr>
            <a:spLocks noGrp="1"/>
          </p:cNvSpPr>
          <p:nvPr>
            <p:ph type="ctrTitle"/>
          </p:nvPr>
        </p:nvSpPr>
        <p:spPr/>
        <p:txBody>
          <a:bodyPr vert="horz" lIns="91440" tIns="45720" rIns="91440" bIns="45720" rtlCol="0" anchor="b">
            <a:normAutofit/>
          </a:bodyPr>
          <a:lstStyle/>
          <a:p>
            <a:pPr>
              <a:lnSpc>
                <a:spcPct val="100000"/>
              </a:lnSpc>
            </a:pPr>
            <a:r>
              <a:rPr lang="en-US" sz="5400" dirty="0">
                <a:solidFill>
                  <a:srgbClr val="FFFFFF"/>
                </a:solidFill>
              </a:rPr>
              <a:t>Virtual Reality (VR) Need to Knows</a:t>
            </a:r>
          </a:p>
        </p:txBody>
      </p:sp>
      <p:pic>
        <p:nvPicPr>
          <p:cNvPr id="14" name="Picture Placeholder 13">
            <a:extLst>
              <a:ext uri="{FF2B5EF4-FFF2-40B4-BE49-F238E27FC236}">
                <a16:creationId xmlns:a16="http://schemas.microsoft.com/office/drawing/2014/main" id="{DBF76DC2-FE6E-37A6-A9A4-573D1AB15215}"/>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278" r="5278"/>
          <a:stretch/>
        </p:blipFill>
        <p:spPr>
          <a:custGeom>
            <a:avLst/>
            <a:gdLst/>
            <a:ahLst/>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p:spPr>
      </p:pic>
      <p:sp>
        <p:nvSpPr>
          <p:cNvPr id="3" name="Slide Number Placeholder 2">
            <a:extLst>
              <a:ext uri="{FF2B5EF4-FFF2-40B4-BE49-F238E27FC236}">
                <a16:creationId xmlns:a16="http://schemas.microsoft.com/office/drawing/2014/main" id="{7BBDBA20-3E0E-E439-19AA-311BAC1970EC}"/>
              </a:ext>
            </a:extLst>
          </p:cNvPr>
          <p:cNvSpPr>
            <a:spLocks noGrp="1"/>
          </p:cNvSpPr>
          <p:nvPr>
            <p:ph type="sldNum" sz="quarter" idx="14"/>
          </p:nvPr>
        </p:nvSpPr>
        <p:spPr/>
        <p:txBody>
          <a:bodyPr/>
          <a:lstStyle/>
          <a:p>
            <a:fld id="{08AB70BE-1769-45B8-85A6-0C837432C7E6}" type="slidenum">
              <a:rPr lang="en-US" smtClean="0"/>
              <a:pPr/>
              <a:t>3</a:t>
            </a:fld>
            <a:endParaRPr lang="en-US" dirty="0"/>
          </a:p>
        </p:txBody>
      </p:sp>
    </p:spTree>
    <p:extLst>
      <p:ext uri="{BB962C8B-B14F-4D97-AF65-F5344CB8AC3E}">
        <p14:creationId xmlns:p14="http://schemas.microsoft.com/office/powerpoint/2010/main" val="403566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0B088D-6E9C-4300-6271-39906A249273}"/>
              </a:ext>
            </a:extLst>
          </p:cNvPr>
          <p:cNvSpPr>
            <a:spLocks noGrp="1"/>
          </p:cNvSpPr>
          <p:nvPr>
            <p:ph type="title"/>
          </p:nvPr>
        </p:nvSpPr>
        <p:spPr>
          <a:xfrm>
            <a:off x="-19238" y="1"/>
            <a:ext cx="12194754" cy="2198972"/>
          </a:xfrm>
        </p:spPr>
        <p:txBody>
          <a:bodyPr>
            <a:normAutofit/>
          </a:bodyPr>
          <a:lstStyle/>
          <a:p>
            <a:r>
              <a:rPr lang="en-US" sz="4400" dirty="0">
                <a:solidFill>
                  <a:srgbClr val="FFFFFF"/>
                </a:solidFill>
              </a:rPr>
              <a:t>What is Virtual Reality (VR)?</a:t>
            </a:r>
          </a:p>
        </p:txBody>
      </p:sp>
      <p:pic>
        <p:nvPicPr>
          <p:cNvPr id="14" name="Picture Placeholder 13">
            <a:extLst>
              <a:ext uri="{FF2B5EF4-FFF2-40B4-BE49-F238E27FC236}">
                <a16:creationId xmlns:a16="http://schemas.microsoft.com/office/drawing/2014/main" id="{EB9564A0-B6B2-D4CA-1C47-E27493639841}"/>
              </a:ext>
              <a:ext uri="{C183D7F6-B498-43B3-948B-1728B52AA6E4}">
                <adec:decorative xmlns:adec="http://schemas.microsoft.com/office/drawing/2017/decorative" val="1"/>
              </a:ext>
            </a:extLst>
          </p:cNvPr>
          <p:cNvPicPr>
            <a:picLocks noGrp="1" noChangeAspect="1"/>
          </p:cNvPicPr>
          <p:nvPr>
            <p:ph type="pic" sz="quarter" idx="14"/>
          </p:nvPr>
        </p:nvPicPr>
        <p:blipFill>
          <a:blip r:embed="rId2"/>
          <a:srcRect l="5131" r="5131"/>
          <a:stretch>
            <a:fillRect/>
          </a:stretch>
        </p:blipFill>
        <p:spPr>
          <a:xfrm>
            <a:off x="-15875" y="2201863"/>
            <a:ext cx="4178300" cy="4656137"/>
          </a:xfrm>
        </p:spPr>
      </p:pic>
      <p:sp>
        <p:nvSpPr>
          <p:cNvPr id="13" name="Content Placeholder 12">
            <a:extLst>
              <a:ext uri="{FF2B5EF4-FFF2-40B4-BE49-F238E27FC236}">
                <a16:creationId xmlns:a16="http://schemas.microsoft.com/office/drawing/2014/main" id="{0EF9F898-3337-9329-45FF-D15413DE7DCF}"/>
              </a:ext>
            </a:extLst>
          </p:cNvPr>
          <p:cNvSpPr>
            <a:spLocks noGrp="1"/>
          </p:cNvSpPr>
          <p:nvPr>
            <p:ph idx="1"/>
          </p:nvPr>
        </p:nvSpPr>
        <p:spPr>
          <a:xfrm>
            <a:off x="4728410" y="2794177"/>
            <a:ext cx="6100849" cy="3382786"/>
          </a:xfrm>
        </p:spPr>
        <p:txBody>
          <a:bodyPr anchor="ctr">
            <a:normAutofit fontScale="92500" lnSpcReduction="10000"/>
          </a:bodyPr>
          <a:lstStyle/>
          <a:p>
            <a:pPr marL="0" indent="0">
              <a:buNone/>
            </a:pPr>
            <a:r>
              <a:rPr lang="en-US" sz="2800" dirty="0"/>
              <a:t>“Virtual reality technology seeks to create a realistic three-dimensional image or environment that a human can perceive as real, and even interact with in realistic ways.”</a:t>
            </a:r>
          </a:p>
          <a:p>
            <a:pPr marL="0" indent="0">
              <a:buNone/>
            </a:pPr>
            <a:endParaRPr lang="en-US" sz="2800" dirty="0"/>
          </a:p>
          <a:p>
            <a:pPr marL="0" indent="0" algn="r">
              <a:buNone/>
            </a:pPr>
            <a:r>
              <a:rPr lang="en-US" sz="2800" dirty="0"/>
              <a:t>- </a:t>
            </a:r>
            <a:r>
              <a:rPr lang="en-US" sz="2800" dirty="0" err="1"/>
              <a:t>DigitalTrends</a:t>
            </a:r>
            <a:r>
              <a:rPr lang="en-US" sz="2800" dirty="0"/>
              <a:t>, </a:t>
            </a:r>
            <a:r>
              <a:rPr lang="en-US" sz="2800" dirty="0">
                <a:hlinkClick r:id="rId3"/>
              </a:rPr>
              <a:t>What is VR?</a:t>
            </a:r>
            <a:endParaRPr lang="en-US" sz="2800" dirty="0"/>
          </a:p>
        </p:txBody>
      </p:sp>
      <p:sp>
        <p:nvSpPr>
          <p:cNvPr id="9" name="Slide Number Placeholder 8">
            <a:extLst>
              <a:ext uri="{FF2B5EF4-FFF2-40B4-BE49-F238E27FC236}">
                <a16:creationId xmlns:a16="http://schemas.microsoft.com/office/drawing/2014/main" id="{BBB2C7B5-4BE9-5E47-44D4-18B02F1F5023}"/>
              </a:ext>
            </a:extLst>
          </p:cNvPr>
          <p:cNvSpPr>
            <a:spLocks noGrp="1"/>
          </p:cNvSpPr>
          <p:nvPr>
            <p:ph type="sldNum" sz="quarter" idx="12"/>
          </p:nvPr>
        </p:nvSpPr>
        <p:spPr/>
        <p:txBody>
          <a:bodyPr>
            <a:normAutofit fontScale="92500" lnSpcReduction="20000"/>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4</a:t>
            </a:fld>
            <a:endParaRPr lang="en-US" sz="1900">
              <a:solidFill>
                <a:srgbClr val="FFFFFF"/>
              </a:solidFill>
            </a:endParaRPr>
          </a:p>
        </p:txBody>
      </p:sp>
    </p:spTree>
    <p:extLst>
      <p:ext uri="{BB962C8B-B14F-4D97-AF65-F5344CB8AC3E}">
        <p14:creationId xmlns:p14="http://schemas.microsoft.com/office/powerpoint/2010/main" val="243287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24D548-FF2F-2F88-F5E3-40475E770FEE}"/>
              </a:ext>
            </a:extLst>
          </p:cNvPr>
          <p:cNvSpPr>
            <a:spLocks noGrp="1"/>
          </p:cNvSpPr>
          <p:nvPr>
            <p:ph type="title"/>
          </p:nvPr>
        </p:nvSpPr>
        <p:spPr>
          <a:xfrm>
            <a:off x="-16484" y="0"/>
            <a:ext cx="12192609" cy="2198688"/>
          </a:xfrm>
        </p:spPr>
        <p:txBody>
          <a:bodyPr vert="horz" lIns="91440" tIns="45720" rIns="91440" bIns="45720" rtlCol="0" anchor="ctr">
            <a:normAutofit/>
          </a:bodyPr>
          <a:lstStyle/>
          <a:p>
            <a:r>
              <a:rPr lang="en-US" sz="4400" dirty="0"/>
              <a:t>VR Equipment Options</a:t>
            </a:r>
          </a:p>
        </p:txBody>
      </p:sp>
      <p:pic>
        <p:nvPicPr>
          <p:cNvPr id="17" name="Picture Placeholder 16" descr="A person wearing virtual reality goggles&#10;and holding one VR controller in each hand">
            <a:extLst>
              <a:ext uri="{FF2B5EF4-FFF2-40B4-BE49-F238E27FC236}">
                <a16:creationId xmlns:a16="http://schemas.microsoft.com/office/drawing/2014/main" id="{9999D709-2EA2-7D64-CFA2-1DE569F5F0D5}"/>
              </a:ext>
            </a:extLst>
          </p:cNvPr>
          <p:cNvPicPr>
            <a:picLocks noGrp="1" noChangeAspect="1"/>
          </p:cNvPicPr>
          <p:nvPr>
            <p:ph type="pic" sz="quarter" idx="14"/>
          </p:nvPr>
        </p:nvPicPr>
        <p:blipFill>
          <a:blip r:embed="rId2"/>
          <a:srcRect t="8212" b="8212"/>
          <a:stretch>
            <a:fillRect/>
          </a:stretch>
        </p:blipFill>
        <p:spPr/>
      </p:pic>
      <p:pic>
        <p:nvPicPr>
          <p:cNvPr id="19" name="Picture Placeholder 18" descr="A computer with a screen showing the YouTube homepage">
            <a:extLst>
              <a:ext uri="{FF2B5EF4-FFF2-40B4-BE49-F238E27FC236}">
                <a16:creationId xmlns:a16="http://schemas.microsoft.com/office/drawing/2014/main" id="{FB597683-03CE-D9AB-9093-EB3DFB48344F}"/>
              </a:ext>
            </a:extLst>
          </p:cNvPr>
          <p:cNvPicPr>
            <a:picLocks noGrp="1" noChangeAspect="1"/>
          </p:cNvPicPr>
          <p:nvPr>
            <p:ph type="pic" sz="quarter" idx="15"/>
          </p:nvPr>
        </p:nvPicPr>
        <p:blipFill>
          <a:blip r:embed="rId3"/>
          <a:srcRect l="16484" r="16484"/>
          <a:stretch>
            <a:fillRect/>
          </a:stretch>
        </p:blipFill>
        <p:spPr/>
      </p:pic>
      <p:sp>
        <p:nvSpPr>
          <p:cNvPr id="37" name="Content Placeholder 13">
            <a:extLst>
              <a:ext uri="{FF2B5EF4-FFF2-40B4-BE49-F238E27FC236}">
                <a16:creationId xmlns:a16="http://schemas.microsoft.com/office/drawing/2014/main" id="{7595E5BB-A454-1570-9474-9CFF1DD941F9}"/>
              </a:ext>
            </a:extLst>
          </p:cNvPr>
          <p:cNvSpPr>
            <a:spLocks noGrp="1"/>
          </p:cNvSpPr>
          <p:nvPr>
            <p:ph idx="1"/>
          </p:nvPr>
        </p:nvSpPr>
        <p:spPr>
          <a:xfrm>
            <a:off x="3352800" y="2794177"/>
            <a:ext cx="7476460" cy="3382786"/>
          </a:xfrm>
        </p:spPr>
        <p:txBody>
          <a:bodyPr vert="horz" lIns="91440" tIns="45720" rIns="91440" bIns="45720" rtlCol="0">
            <a:normAutofit/>
          </a:bodyPr>
          <a:lstStyle/>
          <a:p>
            <a:r>
              <a:rPr lang="en-US" sz="2800" dirty="0"/>
              <a:t>The Headset Experience</a:t>
            </a:r>
          </a:p>
          <a:p>
            <a:pPr lvl="1"/>
            <a:r>
              <a:rPr lang="en-US" sz="2400" dirty="0"/>
              <a:t>VR Goggles </a:t>
            </a:r>
          </a:p>
          <a:p>
            <a:pPr lvl="1"/>
            <a:r>
              <a:rPr lang="en-US" sz="2400" dirty="0"/>
              <a:t>2 Controllers</a:t>
            </a:r>
          </a:p>
          <a:p>
            <a:pPr lvl="1"/>
            <a:r>
              <a:rPr lang="en-US" sz="2400" dirty="0"/>
              <a:t>Space</a:t>
            </a:r>
          </a:p>
          <a:p>
            <a:r>
              <a:rPr lang="en-US" sz="2800" dirty="0"/>
              <a:t>The Computer Experience</a:t>
            </a:r>
          </a:p>
          <a:p>
            <a:pPr marL="685800" indent="-228600">
              <a:buFont typeface="Arial" panose="020B0604020202020204" pitchFamily="34" charset="0"/>
              <a:buChar char="•"/>
            </a:pPr>
            <a:r>
              <a:rPr lang="en-US" sz="2400" dirty="0"/>
              <a:t>Keyboard and/or Mouse</a:t>
            </a:r>
          </a:p>
        </p:txBody>
      </p:sp>
      <p:sp>
        <p:nvSpPr>
          <p:cNvPr id="5" name="Slide Number Placeholder 4">
            <a:extLst>
              <a:ext uri="{FF2B5EF4-FFF2-40B4-BE49-F238E27FC236}">
                <a16:creationId xmlns:a16="http://schemas.microsoft.com/office/drawing/2014/main" id="{4C27382F-6F63-475D-2E28-C058AFB65258}"/>
              </a:ext>
            </a:extLst>
          </p:cNvPr>
          <p:cNvSpPr>
            <a:spLocks noGrp="1"/>
          </p:cNvSpPr>
          <p:nvPr>
            <p:ph type="sldNum" sz="quarter" idx="12"/>
          </p:nvPr>
        </p:nvSpPr>
        <p:spPr>
          <a:xfrm>
            <a:off x="11391150" y="6433203"/>
            <a:ext cx="693263" cy="367842"/>
          </a:xfrm>
        </p:spPr>
        <p:txBody>
          <a:bodyPr vert="horz" lIns="91440" tIns="45720" rIns="91440" bIns="45720" rtlCol="0" anchor="ctr">
            <a:noAutofit/>
          </a:bodyPr>
          <a:lstStyle/>
          <a:p>
            <a:fld id="{08AB70BE-1769-45B8-85A6-0C837432C7E6}" type="slidenum">
              <a:rPr lang="en-US" sz="1800" smtClean="0"/>
              <a:pPr/>
              <a:t>5</a:t>
            </a:fld>
            <a:endParaRPr lang="en-US" sz="1800" dirty="0"/>
          </a:p>
        </p:txBody>
      </p:sp>
    </p:spTree>
    <p:extLst>
      <p:ext uri="{BB962C8B-B14F-4D97-AF65-F5344CB8AC3E}">
        <p14:creationId xmlns:p14="http://schemas.microsoft.com/office/powerpoint/2010/main" val="3316652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0B088D-6E9C-4300-6271-39906A249273}"/>
              </a:ext>
            </a:extLst>
          </p:cNvPr>
          <p:cNvSpPr>
            <a:spLocks noGrp="1"/>
          </p:cNvSpPr>
          <p:nvPr>
            <p:ph type="title"/>
          </p:nvPr>
        </p:nvSpPr>
        <p:spPr/>
        <p:txBody>
          <a:bodyPr>
            <a:normAutofit/>
          </a:bodyPr>
          <a:lstStyle/>
          <a:p>
            <a:r>
              <a:rPr lang="en-US" sz="4400" dirty="0"/>
              <a:t>Types of VR (That We Are Discussing)</a:t>
            </a:r>
          </a:p>
        </p:txBody>
      </p:sp>
      <p:sp>
        <p:nvSpPr>
          <p:cNvPr id="12" name="Text Placeholder 11">
            <a:extLst>
              <a:ext uri="{FF2B5EF4-FFF2-40B4-BE49-F238E27FC236}">
                <a16:creationId xmlns:a16="http://schemas.microsoft.com/office/drawing/2014/main" id="{2DB139F9-509F-1200-3BA7-9271F3B4C8BB}"/>
              </a:ext>
            </a:extLst>
          </p:cNvPr>
          <p:cNvSpPr>
            <a:spLocks noGrp="1"/>
          </p:cNvSpPr>
          <p:nvPr>
            <p:ph type="body" idx="1"/>
          </p:nvPr>
        </p:nvSpPr>
        <p:spPr>
          <a:xfrm>
            <a:off x="838194" y="2467741"/>
            <a:ext cx="3200400" cy="1478617"/>
          </a:xfrm>
        </p:spPr>
        <p:txBody>
          <a:bodyPr anchor="ctr">
            <a:noAutofit/>
          </a:bodyPr>
          <a:lstStyle/>
          <a:p>
            <a:r>
              <a:rPr lang="en-US" sz="2800" cap="none" dirty="0"/>
              <a:t>Prerecorded Immersive Environment</a:t>
            </a:r>
          </a:p>
        </p:txBody>
      </p:sp>
      <p:sp>
        <p:nvSpPr>
          <p:cNvPr id="13" name="Content Placeholder 12">
            <a:extLst>
              <a:ext uri="{FF2B5EF4-FFF2-40B4-BE49-F238E27FC236}">
                <a16:creationId xmlns:a16="http://schemas.microsoft.com/office/drawing/2014/main" id="{0EF9F898-3337-9329-45FF-D15413DE7DCF}"/>
              </a:ext>
            </a:extLst>
          </p:cNvPr>
          <p:cNvSpPr>
            <a:spLocks noGrp="1"/>
          </p:cNvSpPr>
          <p:nvPr>
            <p:ph sz="half" idx="2"/>
          </p:nvPr>
        </p:nvSpPr>
        <p:spPr>
          <a:xfrm>
            <a:off x="839788" y="4066674"/>
            <a:ext cx="3200400" cy="2122987"/>
          </a:xfrm>
        </p:spPr>
        <p:txBody>
          <a:bodyPr>
            <a:normAutofit/>
          </a:bodyPr>
          <a:lstStyle/>
          <a:p>
            <a:pPr marL="0" lvl="1" indent="0">
              <a:buNone/>
            </a:pPr>
            <a:r>
              <a:rPr lang="en-US" sz="2400" dirty="0"/>
              <a:t>Primarily use a headset to interact or engage with an environment</a:t>
            </a:r>
          </a:p>
        </p:txBody>
      </p:sp>
      <p:sp>
        <p:nvSpPr>
          <p:cNvPr id="14" name="Text Placeholder 13">
            <a:extLst>
              <a:ext uri="{FF2B5EF4-FFF2-40B4-BE49-F238E27FC236}">
                <a16:creationId xmlns:a16="http://schemas.microsoft.com/office/drawing/2014/main" id="{101927DD-5E3C-94C2-D25C-3CE849A85AE0}"/>
              </a:ext>
            </a:extLst>
          </p:cNvPr>
          <p:cNvSpPr>
            <a:spLocks noGrp="1"/>
          </p:cNvSpPr>
          <p:nvPr>
            <p:ph type="body" sz="quarter" idx="3"/>
          </p:nvPr>
        </p:nvSpPr>
        <p:spPr>
          <a:xfrm>
            <a:off x="4495003" y="2467742"/>
            <a:ext cx="3200400" cy="1478616"/>
          </a:xfrm>
        </p:spPr>
        <p:txBody>
          <a:bodyPr anchor="ctr">
            <a:noAutofit/>
          </a:bodyPr>
          <a:lstStyle/>
          <a:p>
            <a:r>
              <a:rPr lang="en-US" sz="2800" cap="none" dirty="0"/>
              <a:t>Live Immersive Environment</a:t>
            </a:r>
          </a:p>
        </p:txBody>
      </p:sp>
      <p:sp>
        <p:nvSpPr>
          <p:cNvPr id="15" name="Content Placeholder 14">
            <a:extLst>
              <a:ext uri="{FF2B5EF4-FFF2-40B4-BE49-F238E27FC236}">
                <a16:creationId xmlns:a16="http://schemas.microsoft.com/office/drawing/2014/main" id="{D5FA74BE-F557-B452-39EA-BF725635ABD6}"/>
              </a:ext>
            </a:extLst>
          </p:cNvPr>
          <p:cNvSpPr>
            <a:spLocks noGrp="1"/>
          </p:cNvSpPr>
          <p:nvPr>
            <p:ph sz="quarter" idx="4"/>
          </p:nvPr>
        </p:nvSpPr>
        <p:spPr>
          <a:xfrm>
            <a:off x="4496597" y="4066674"/>
            <a:ext cx="3200400" cy="2120837"/>
          </a:xfrm>
        </p:spPr>
        <p:txBody>
          <a:bodyPr>
            <a:normAutofit/>
          </a:bodyPr>
          <a:lstStyle/>
          <a:p>
            <a:pPr marL="0" lvl="1" indent="0">
              <a:buNone/>
            </a:pPr>
            <a:r>
              <a:rPr lang="en-US" sz="2400" dirty="0"/>
              <a:t>Real-time interaction with an environment using a headset</a:t>
            </a:r>
          </a:p>
          <a:p>
            <a:pPr lvl="1"/>
            <a:endParaRPr lang="en-US" dirty="0"/>
          </a:p>
        </p:txBody>
      </p:sp>
      <p:sp>
        <p:nvSpPr>
          <p:cNvPr id="2" name="Text Placeholder 1">
            <a:extLst>
              <a:ext uri="{FF2B5EF4-FFF2-40B4-BE49-F238E27FC236}">
                <a16:creationId xmlns:a16="http://schemas.microsoft.com/office/drawing/2014/main" id="{8E29AEF7-BC6C-9400-3BEE-692ADED7B748}"/>
              </a:ext>
            </a:extLst>
          </p:cNvPr>
          <p:cNvSpPr>
            <a:spLocks noGrp="1"/>
          </p:cNvSpPr>
          <p:nvPr>
            <p:ph type="body" sz="quarter" idx="13"/>
          </p:nvPr>
        </p:nvSpPr>
        <p:spPr>
          <a:xfrm>
            <a:off x="8151812" y="2467742"/>
            <a:ext cx="3200400" cy="1476466"/>
          </a:xfrm>
        </p:spPr>
        <p:txBody>
          <a:bodyPr anchor="ctr">
            <a:noAutofit/>
          </a:bodyPr>
          <a:lstStyle/>
          <a:p>
            <a:r>
              <a:rPr lang="en-US" sz="2800" cap="none" dirty="0"/>
              <a:t>Prerecorded 360º VR Experience </a:t>
            </a:r>
          </a:p>
        </p:txBody>
      </p:sp>
      <p:sp>
        <p:nvSpPr>
          <p:cNvPr id="3" name="Content Placeholder 2">
            <a:extLst>
              <a:ext uri="{FF2B5EF4-FFF2-40B4-BE49-F238E27FC236}">
                <a16:creationId xmlns:a16="http://schemas.microsoft.com/office/drawing/2014/main" id="{7A451536-4013-83FF-4AF9-CA6A7A58F536}"/>
              </a:ext>
            </a:extLst>
          </p:cNvPr>
          <p:cNvSpPr>
            <a:spLocks noGrp="1"/>
          </p:cNvSpPr>
          <p:nvPr>
            <p:ph sz="quarter" idx="14"/>
          </p:nvPr>
        </p:nvSpPr>
        <p:spPr>
          <a:xfrm>
            <a:off x="8153406" y="4066674"/>
            <a:ext cx="3200400" cy="2598820"/>
          </a:xfrm>
        </p:spPr>
        <p:txBody>
          <a:bodyPr>
            <a:noAutofit/>
          </a:bodyPr>
          <a:lstStyle/>
          <a:p>
            <a:pPr marL="0" indent="0">
              <a:buNone/>
            </a:pPr>
            <a:r>
              <a:rPr lang="en-US" sz="2400" dirty="0"/>
              <a:t>A video that can be accessed using a computer screen, but the intended experience is still through a headset</a:t>
            </a:r>
          </a:p>
        </p:txBody>
      </p:sp>
      <p:sp>
        <p:nvSpPr>
          <p:cNvPr id="9" name="Slide Number Placeholder 8">
            <a:extLst>
              <a:ext uri="{FF2B5EF4-FFF2-40B4-BE49-F238E27FC236}">
                <a16:creationId xmlns:a16="http://schemas.microsoft.com/office/drawing/2014/main" id="{BBB2C7B5-4BE9-5E47-44D4-18B02F1F5023}"/>
              </a:ext>
            </a:extLst>
          </p:cNvPr>
          <p:cNvSpPr>
            <a:spLocks noGrp="1"/>
          </p:cNvSpPr>
          <p:nvPr>
            <p:ph type="sldNum" sz="quarter" idx="12"/>
          </p:nvPr>
        </p:nvSpPr>
        <p:spPr/>
        <p:txBody>
          <a:bodyPr/>
          <a:lstStyle/>
          <a:p>
            <a:fld id="{08AB70BE-1769-45B8-85A6-0C837432C7E6}" type="slidenum">
              <a:rPr lang="en-US" smtClean="0"/>
              <a:pPr/>
              <a:t>6</a:t>
            </a:fld>
            <a:endParaRPr lang="en-US" dirty="0"/>
          </a:p>
        </p:txBody>
      </p:sp>
    </p:spTree>
    <p:extLst>
      <p:ext uri="{BB962C8B-B14F-4D97-AF65-F5344CB8AC3E}">
        <p14:creationId xmlns:p14="http://schemas.microsoft.com/office/powerpoint/2010/main" val="69358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6068"/>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74EFDE-BA5F-45C9-82A2-B73BB548FADE}"/>
              </a:ext>
            </a:extLst>
          </p:cNvPr>
          <p:cNvSpPr>
            <a:spLocks noGrp="1"/>
          </p:cNvSpPr>
          <p:nvPr>
            <p:ph type="ctrTitle"/>
          </p:nvPr>
        </p:nvSpPr>
        <p:spPr>
          <a:xfrm>
            <a:off x="1249327" y="919717"/>
            <a:ext cx="5181599" cy="3423684"/>
          </a:xfrm>
        </p:spPr>
        <p:txBody>
          <a:bodyPr vert="horz" lIns="91440" tIns="45720" rIns="91440" bIns="45720" rtlCol="0" anchor="ctr" anchorCtr="0">
            <a:normAutofit/>
          </a:bodyPr>
          <a:lstStyle/>
          <a:p>
            <a:r>
              <a:rPr lang="en-US" sz="4400" dirty="0"/>
              <a:t>Addressing the Elephant</a:t>
            </a:r>
          </a:p>
        </p:txBody>
      </p:sp>
      <p:pic>
        <p:nvPicPr>
          <p:cNvPr id="10" name="Picture Placeholder 9" descr="An elephant wearing VR goggles">
            <a:extLst>
              <a:ext uri="{FF2B5EF4-FFF2-40B4-BE49-F238E27FC236}">
                <a16:creationId xmlns:a16="http://schemas.microsoft.com/office/drawing/2014/main" id="{AA9B215B-96AC-1F36-4C95-318D76618230}"/>
              </a:ext>
            </a:extLst>
          </p:cNvPr>
          <p:cNvPicPr>
            <a:picLocks noGrp="1" noChangeAspect="1"/>
          </p:cNvPicPr>
          <p:nvPr>
            <p:ph type="pic" sz="quarter" idx="13"/>
          </p:nvPr>
        </p:nvPicPr>
        <p:blipFill>
          <a:blip r:embed="rId2"/>
          <a:srcRect l="7998" r="7998"/>
          <a:stretch/>
        </p:blipFill>
        <p:spPr>
          <a:xfrm>
            <a:off x="6430926" y="1"/>
            <a:ext cx="5761074" cy="6858000"/>
          </a:xfrm>
        </p:spPr>
      </p:pic>
      <p:sp>
        <p:nvSpPr>
          <p:cNvPr id="16" name="Slide Number Placeholder 15">
            <a:extLst>
              <a:ext uri="{FF2B5EF4-FFF2-40B4-BE49-F238E27FC236}">
                <a16:creationId xmlns:a16="http://schemas.microsoft.com/office/drawing/2014/main" id="{3EBD2A47-3DF2-4802-95E2-3AF0635E9FB5}"/>
              </a:ext>
            </a:extLst>
          </p:cNvPr>
          <p:cNvSpPr>
            <a:spLocks noGrp="1"/>
          </p:cNvSpPr>
          <p:nvPr>
            <p:ph type="sldNum" sz="quarter" idx="12"/>
          </p:nvPr>
        </p:nvSpPr>
        <p:spPr>
          <a:xfrm>
            <a:off x="11391150" y="6433203"/>
            <a:ext cx="693263" cy="367842"/>
          </a:xfrm>
        </p:spPr>
        <p:txBody>
          <a:bodyPr vert="horz" lIns="91440" tIns="45720" rIns="91440" bIns="45720" rtlCol="0" anchor="ctr">
            <a:normAutofit fontScale="77500" lnSpcReduction="20000"/>
          </a:bodyPr>
          <a:lstStyle/>
          <a:p>
            <a:fld id="{08AB70BE-1769-45B8-85A6-0C837432C7E6}" type="slidenum">
              <a:rPr lang="en-US"/>
              <a:pPr/>
              <a:t>7</a:t>
            </a:fld>
            <a:endParaRPr lang="en-US"/>
          </a:p>
        </p:txBody>
      </p:sp>
    </p:spTree>
    <p:extLst>
      <p:ext uri="{BB962C8B-B14F-4D97-AF65-F5344CB8AC3E}">
        <p14:creationId xmlns:p14="http://schemas.microsoft.com/office/powerpoint/2010/main" val="381908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50CE-451C-D9DB-4C1C-DCFC16852D92}"/>
              </a:ext>
            </a:extLst>
          </p:cNvPr>
          <p:cNvSpPr>
            <a:spLocks noGrp="1"/>
          </p:cNvSpPr>
          <p:nvPr>
            <p:ph type="ctrTitle"/>
          </p:nvPr>
        </p:nvSpPr>
        <p:spPr/>
        <p:txBody>
          <a:bodyPr vert="horz" lIns="91440" tIns="45720" rIns="91440" bIns="45720" rtlCol="0" anchor="b">
            <a:normAutofit/>
          </a:bodyPr>
          <a:lstStyle/>
          <a:p>
            <a:pPr>
              <a:lnSpc>
                <a:spcPct val="100000"/>
              </a:lnSpc>
            </a:pPr>
            <a:r>
              <a:rPr lang="en-US" sz="5400" dirty="0">
                <a:solidFill>
                  <a:srgbClr val="FFFFFF"/>
                </a:solidFill>
              </a:rPr>
              <a:t>The Problems with VR</a:t>
            </a:r>
          </a:p>
        </p:txBody>
      </p:sp>
      <p:pic>
        <p:nvPicPr>
          <p:cNvPr id="14" name="Picture Placeholder 13">
            <a:extLst>
              <a:ext uri="{FF2B5EF4-FFF2-40B4-BE49-F238E27FC236}">
                <a16:creationId xmlns:a16="http://schemas.microsoft.com/office/drawing/2014/main" id="{DBF76DC2-FE6E-37A6-A9A4-573D1AB15215}"/>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5278" r="5278"/>
          <a:stretch/>
        </p:blipFill>
        <p:spPr>
          <a:custGeom>
            <a:avLst/>
            <a:gdLst/>
            <a:ahLst/>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p:spPr>
      </p:pic>
      <p:sp>
        <p:nvSpPr>
          <p:cNvPr id="3" name="Slide Number Placeholder 2">
            <a:extLst>
              <a:ext uri="{FF2B5EF4-FFF2-40B4-BE49-F238E27FC236}">
                <a16:creationId xmlns:a16="http://schemas.microsoft.com/office/drawing/2014/main" id="{F6724B75-FFEE-5D29-57BF-CA2860A152B6}"/>
              </a:ext>
            </a:extLst>
          </p:cNvPr>
          <p:cNvSpPr>
            <a:spLocks noGrp="1"/>
          </p:cNvSpPr>
          <p:nvPr>
            <p:ph type="sldNum" sz="quarter" idx="14"/>
          </p:nvPr>
        </p:nvSpPr>
        <p:spPr/>
        <p:txBody>
          <a:bodyPr/>
          <a:lstStyle/>
          <a:p>
            <a:fld id="{08AB70BE-1769-45B8-85A6-0C837432C7E6}" type="slidenum">
              <a:rPr lang="en-US" smtClean="0"/>
              <a:pPr/>
              <a:t>8</a:t>
            </a:fld>
            <a:endParaRPr lang="en-US" dirty="0"/>
          </a:p>
        </p:txBody>
      </p:sp>
    </p:spTree>
    <p:extLst>
      <p:ext uri="{BB962C8B-B14F-4D97-AF65-F5344CB8AC3E}">
        <p14:creationId xmlns:p14="http://schemas.microsoft.com/office/powerpoint/2010/main" val="623853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C466-2297-4C1B-8079-A514AB8D335D}"/>
              </a:ext>
            </a:extLst>
          </p:cNvPr>
          <p:cNvSpPr>
            <a:spLocks noGrp="1"/>
          </p:cNvSpPr>
          <p:nvPr>
            <p:ph type="title"/>
          </p:nvPr>
        </p:nvSpPr>
        <p:spPr/>
        <p:txBody>
          <a:bodyPr>
            <a:normAutofit/>
          </a:bodyPr>
          <a:lstStyle/>
          <a:p>
            <a:r>
              <a:rPr lang="en-US" sz="4400" dirty="0"/>
              <a:t>Accessibility Barriers</a:t>
            </a:r>
          </a:p>
        </p:txBody>
      </p:sp>
      <p:sp>
        <p:nvSpPr>
          <p:cNvPr id="3" name="Content Placeholder 2">
            <a:extLst>
              <a:ext uri="{FF2B5EF4-FFF2-40B4-BE49-F238E27FC236}">
                <a16:creationId xmlns:a16="http://schemas.microsoft.com/office/drawing/2014/main" id="{6CC87D86-1B97-419B-878E-C18BA725FF0A}"/>
              </a:ext>
            </a:extLst>
          </p:cNvPr>
          <p:cNvSpPr>
            <a:spLocks noGrp="1"/>
          </p:cNvSpPr>
          <p:nvPr>
            <p:ph idx="1"/>
          </p:nvPr>
        </p:nvSpPr>
        <p:spPr/>
        <p:txBody>
          <a:bodyPr anchor="ctr">
            <a:normAutofit/>
          </a:bodyPr>
          <a:lstStyle/>
          <a:p>
            <a:pPr algn="ctr"/>
            <a:r>
              <a:rPr lang="en-US" sz="2800" dirty="0"/>
              <a:t>What are some accessibility barriers to using VR?</a:t>
            </a:r>
          </a:p>
        </p:txBody>
      </p:sp>
      <p:sp>
        <p:nvSpPr>
          <p:cNvPr id="18" name="Slide Number Placeholder 17">
            <a:extLst>
              <a:ext uri="{FF2B5EF4-FFF2-40B4-BE49-F238E27FC236}">
                <a16:creationId xmlns:a16="http://schemas.microsoft.com/office/drawing/2014/main" id="{0CFCA4BA-5731-4BC1-9FF7-23403BFA938A}"/>
              </a:ext>
            </a:extLst>
          </p:cNvPr>
          <p:cNvSpPr>
            <a:spLocks noGrp="1"/>
          </p:cNvSpPr>
          <p:nvPr>
            <p:ph type="sldNum" sz="quarter" idx="12"/>
          </p:nvPr>
        </p:nvSpPr>
        <p:spPr/>
        <p:txBody>
          <a:bodyPr/>
          <a:lstStyle/>
          <a:p>
            <a:fld id="{08AB70BE-1769-45B8-85A6-0C837432C7E6}" type="slidenum">
              <a:rPr lang="en-US" smtClean="0"/>
              <a:pPr/>
              <a:t>9</a:t>
            </a:fld>
            <a:endParaRPr lang="en-US" dirty="0"/>
          </a:p>
        </p:txBody>
      </p:sp>
    </p:spTree>
    <p:extLst>
      <p:ext uri="{BB962C8B-B14F-4D97-AF65-F5344CB8AC3E}">
        <p14:creationId xmlns:p14="http://schemas.microsoft.com/office/powerpoint/2010/main" val="637630954"/>
      </p:ext>
    </p:extLst>
  </p:cSld>
  <p:clrMapOvr>
    <a:masterClrMapping/>
  </p:clrMapOvr>
</p:sld>
</file>

<file path=ppt/theme/theme1.xml><?xml version="1.0" encoding="utf-8"?>
<a:theme xmlns:a="http://schemas.openxmlformats.org/drawingml/2006/main" name="ModOverlayVTI">
  <a:themeElements>
    <a:clrScheme name="Custom 62">
      <a:dk1>
        <a:sysClr val="windowText" lastClr="000000"/>
      </a:dk1>
      <a:lt1>
        <a:srgbClr val="F4F2EC"/>
      </a:lt1>
      <a:dk2>
        <a:srgbClr val="09283F"/>
      </a:dk2>
      <a:lt2>
        <a:srgbClr val="FFFFFF"/>
      </a:lt2>
      <a:accent1>
        <a:srgbClr val="3C9A8F"/>
      </a:accent1>
      <a:accent2>
        <a:srgbClr val="126068"/>
      </a:accent2>
      <a:accent3>
        <a:srgbClr val="800A2F"/>
      </a:accent3>
      <a:accent4>
        <a:srgbClr val="D3430D"/>
      </a:accent4>
      <a:accent5>
        <a:srgbClr val="F48E7C"/>
      </a:accent5>
      <a:accent6>
        <a:srgbClr val="DA9D16"/>
      </a:accent6>
      <a:hlink>
        <a:srgbClr val="D3430D"/>
      </a:hlink>
      <a:folHlink>
        <a:srgbClr val="A18A6D"/>
      </a:folHlink>
    </a:clrScheme>
    <a:fontScheme name="Custom 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5AD131-67BF-4393-AA4E-623975A4AB51}">
  <ds:schemaRefs>
    <ds:schemaRef ds:uri="http://schemas.microsoft.com/office/2006/metadata/properties"/>
    <ds:schemaRef ds:uri="16c05727-aa75-4e4a-9b5f-8a80a1165891"/>
    <ds:schemaRef ds:uri="http://www.w3.org/XML/1998/namespace"/>
    <ds:schemaRef ds:uri="http://schemas.microsoft.com/sharepoint/v3"/>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230e9df3-be65-4c73-a93b-d1236ebd677e"/>
    <ds:schemaRef ds:uri="71af3243-3dd4-4a8d-8c0d-dd76da1f02a5"/>
    <ds:schemaRef ds:uri="http://purl.org/dc/dcmitype/"/>
  </ds:schemaRefs>
</ds:datastoreItem>
</file>

<file path=customXml/itemProps2.xml><?xml version="1.0" encoding="utf-8"?>
<ds:datastoreItem xmlns:ds="http://schemas.openxmlformats.org/officeDocument/2006/customXml" ds:itemID="{5F20E838-9521-45C8-9ECF-0A68B7D2B389}">
  <ds:schemaRefs>
    <ds:schemaRef ds:uri="http://schemas.microsoft.com/sharepoint/v3/contenttype/forms"/>
  </ds:schemaRefs>
</ds:datastoreItem>
</file>

<file path=customXml/itemProps3.xml><?xml version="1.0" encoding="utf-8"?>
<ds:datastoreItem xmlns:ds="http://schemas.openxmlformats.org/officeDocument/2006/customXml" ds:itemID="{DDB118D6-128D-43B3-85E6-8FCAA2EB05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_ModOverlayVTI</Template>
  <TotalTime>0</TotalTime>
  <Words>582</Words>
  <Application>Microsoft Office PowerPoint</Application>
  <PresentationFormat>Widescreen</PresentationFormat>
  <Paragraphs>95</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ModOverlayVTI</vt:lpstr>
      <vt:lpstr>Ensuring Inclusion in Course Design with VR:  Lessons and Recommendations for Accessibility</vt:lpstr>
      <vt:lpstr>Agenda</vt:lpstr>
      <vt:lpstr>Virtual Reality (VR) Need to Knows</vt:lpstr>
      <vt:lpstr>What is Virtual Reality (VR)?</vt:lpstr>
      <vt:lpstr>VR Equipment Options</vt:lpstr>
      <vt:lpstr>Types of VR (That We Are Discussing)</vt:lpstr>
      <vt:lpstr>Addressing the Elephant</vt:lpstr>
      <vt:lpstr>The Problems with VR</vt:lpstr>
      <vt:lpstr>Accessibility Barriers</vt:lpstr>
      <vt:lpstr>What are some accessibility barriers to using VR?</vt:lpstr>
      <vt:lpstr>What makes VR accessibility so complicated?</vt:lpstr>
      <vt:lpstr>Our Approach</vt:lpstr>
      <vt:lpstr>How We Approached VR</vt:lpstr>
      <vt:lpstr>Video Examples</vt:lpstr>
      <vt:lpstr>Audio Description Script Example</vt:lpstr>
      <vt:lpstr>Providing Access</vt:lpstr>
      <vt:lpstr>Our Next Steps</vt:lpstr>
      <vt:lpstr>Questions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Inclusion in Course Design with VR:  Lessons and Recommendations for Accessibility</dc:title>
  <dc:creator/>
  <cp:lastModifiedBy/>
  <cp:revision>2</cp:revision>
  <dcterms:created xsi:type="dcterms:W3CDTF">2021-01-30T10:53:51Z</dcterms:created>
  <dcterms:modified xsi:type="dcterms:W3CDTF">2023-11-09T02:09:39Z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